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0" r:id="rId4"/>
    <p:sldId id="271" r:id="rId5"/>
    <p:sldId id="258" r:id="rId6"/>
    <p:sldId id="275" r:id="rId7"/>
    <p:sldId id="265" r:id="rId8"/>
    <p:sldId id="261" r:id="rId9"/>
    <p:sldId id="264" r:id="rId10"/>
    <p:sldId id="259" r:id="rId11"/>
    <p:sldId id="266" r:id="rId12"/>
    <p:sldId id="301" r:id="rId13"/>
    <p:sldId id="262" r:id="rId14"/>
    <p:sldId id="280" r:id="rId15"/>
    <p:sldId id="302" r:id="rId16"/>
    <p:sldId id="303" r:id="rId17"/>
    <p:sldId id="279" r:id="rId18"/>
    <p:sldId id="269" r:id="rId19"/>
    <p:sldId id="304" r:id="rId20"/>
    <p:sldId id="278" r:id="rId21"/>
    <p:sldId id="305" r:id="rId22"/>
    <p:sldId id="281" r:id="rId23"/>
    <p:sldId id="285"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6">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2" autoAdjust="0"/>
    <p:restoredTop sz="94660"/>
  </p:normalViewPr>
  <p:slideViewPr>
    <p:cSldViewPr>
      <p:cViewPr varScale="1">
        <p:scale>
          <a:sx n="110" d="100"/>
          <a:sy n="110" d="100"/>
        </p:scale>
        <p:origin x="744" y="67"/>
      </p:cViewPr>
      <p:guideLst>
        <p:guide orient="horz" pos="1756"/>
        <p:guide pos="2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1DE92-2EC4-4102-B893-7272A5F9DF85}"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16DD-5507-4675-A829-EA77A628481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AE0DDB-A00C-41DA-B976-77564956A3FE}"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AE0DDB-A00C-41DA-B976-77564956A3FE}" type="datetimeFigureOut">
              <a:rPr lang="zh-CN" altLang="en-US" smtClean="0"/>
              <a:t>2021/10/21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BBACC46-F094-4483-8078-01747B98C2C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Layout" Target="../slideLayouts/slideLayout1.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s>
</file>

<file path=ppt/slides/_rels/slide11.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s>
</file>

<file path=ppt/slides/_rels/slide1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slideLayout" Target="../slideLayouts/slideLayout2.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 Type="http://schemas.openxmlformats.org/officeDocument/2006/relationships/tags" Target="../tags/tag74.xml"/><Relationship Id="rId16" Type="http://schemas.openxmlformats.org/officeDocument/2006/relationships/tags" Target="../tags/tag88.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9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91.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4.xml"/><Relationship Id="rId7"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s>
</file>

<file path=ppt/slides/_rels/slide1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image" Target="../media/image3.png"/><Relationship Id="rId4" Type="http://schemas.openxmlformats.org/officeDocument/2006/relationships/tags" Target="../tags/tag8.xml"/><Relationship Id="rId9"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5.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3.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2.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5"/>
          <p:cNvSpPr txBox="1"/>
          <p:nvPr>
            <p:custDataLst>
              <p:tags r:id="rId2"/>
            </p:custDataLst>
          </p:nvPr>
        </p:nvSpPr>
        <p:spPr>
          <a:xfrm>
            <a:off x="3174204" y="4300522"/>
            <a:ext cx="2693670" cy="275590"/>
          </a:xfrm>
          <a:prstGeom prst="rect">
            <a:avLst/>
          </a:prstGeom>
          <a:noFill/>
        </p:spPr>
        <p:txBody>
          <a:bodyPr wrap="none" rtlCol="0">
            <a:spAutoFit/>
          </a:bodyPr>
          <a:lstStyle/>
          <a:p>
            <a:r>
              <a:rPr lang="zh-CN" altLang="en-US" sz="1200" dirty="0">
                <a:latin typeface="等线" panose="02010600030101010101" charset="-122"/>
                <a:ea typeface="等线" panose="02010600030101010101" charset="-122"/>
                <a:cs typeface="等线" panose="02010600030101010101" charset="-122"/>
              </a:rPr>
              <a:t>组长：许志耿      组员：戴植敏   郑婕</a:t>
            </a:r>
          </a:p>
        </p:txBody>
      </p:sp>
      <p:pic>
        <p:nvPicPr>
          <p:cNvPr id="4" name="PA_图片 3"/>
          <p:cNvPicPr>
            <a:picLocks noChangeAspect="1"/>
          </p:cNvPicPr>
          <p:nvPr>
            <p:custDataLst>
              <p:tags r:id="rId3"/>
            </p:custDataLst>
          </p:nvPr>
        </p:nvPicPr>
        <p:blipFill rotWithShape="1">
          <a:blip r:embed="rId6" cstate="print">
            <a:extLst>
              <a:ext uri="{28A0092B-C50C-407E-A947-70E740481C1C}">
                <a14:useLocalDpi xmlns:a14="http://schemas.microsoft.com/office/drawing/2010/main" val="0"/>
              </a:ext>
            </a:extLst>
          </a:blip>
          <a:srcRect t="12845"/>
          <a:stretch>
            <a:fillRect/>
          </a:stretch>
        </p:blipFill>
        <p:spPr>
          <a:xfrm>
            <a:off x="1331640" y="-20538"/>
            <a:ext cx="6264696" cy="3502496"/>
          </a:xfrm>
          <a:prstGeom prst="rect">
            <a:avLst/>
          </a:prstGeom>
        </p:spPr>
      </p:pic>
      <p:sp>
        <p:nvSpPr>
          <p:cNvPr id="3" name="PA_文本框 2"/>
          <p:cNvSpPr txBox="1"/>
          <p:nvPr>
            <p:custDataLst>
              <p:tags r:id="rId4"/>
            </p:custDataLst>
          </p:nvPr>
        </p:nvSpPr>
        <p:spPr>
          <a:xfrm>
            <a:off x="2299765" y="3645889"/>
            <a:ext cx="5742940" cy="645160"/>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cs typeface="落落补 汤圆" pitchFamily="2" charset="-128"/>
              </a:rPr>
              <a:t>饭来速</a:t>
            </a:r>
            <a:r>
              <a:rPr lang="en-US" altLang="zh-CN" sz="3600" dirty="0">
                <a:latin typeface="微软雅黑" panose="020B0503020204020204" pitchFamily="34" charset="-122"/>
                <a:ea typeface="微软雅黑" panose="020B0503020204020204" pitchFamily="34" charset="-122"/>
                <a:cs typeface="落落补 汤圆" pitchFamily="2" charset="-128"/>
              </a:rPr>
              <a:t>——</a:t>
            </a:r>
            <a:r>
              <a:rPr lang="zh-CN" altLang="en-US" sz="3600" dirty="0">
                <a:latin typeface="微软雅黑" panose="020B0503020204020204" pitchFamily="34" charset="-122"/>
                <a:ea typeface="微软雅黑" panose="020B0503020204020204" pitchFamily="34" charset="-122"/>
                <a:cs typeface="落落补 汤圆" pitchFamily="2" charset="-128"/>
              </a:rPr>
              <a:t>外卖送达零距离</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2"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Scale>
                                      <p:cBhvr>
                                        <p:cTn id="13"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
                                        </p:tgtEl>
                                        <p:attrNameLst>
                                          <p:attrName>ppt_x</p:attrName>
                                          <p:attrName>ppt_y</p:attrName>
                                        </p:attrNameLst>
                                      </p:cBhvr>
                                    </p:animMotion>
                                    <p:animEffect transition="in" filter="fade">
                                      <p:cBhvr>
                                        <p:cTn id="15" dur="1000"/>
                                        <p:tgtEl>
                                          <p:spTgt spid="3"/>
                                        </p:tgtEl>
                                      </p:cBhvr>
                                    </p:animEffect>
                                  </p:childTnLst>
                                </p:cTn>
                              </p:par>
                            </p:childTnLst>
                          </p:cTn>
                        </p:par>
                        <p:par>
                          <p:cTn id="16" fill="hold">
                            <p:stCondLst>
                              <p:cond delay="3099"/>
                            </p:stCondLst>
                            <p:childTnLst>
                              <p:par>
                                <p:cTn id="17" presetID="16" presetClass="entr" presetSubtype="2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chenying0907 4"/>
          <p:cNvGrpSpPr/>
          <p:nvPr>
            <p:custDataLst>
              <p:tags r:id="rId1"/>
            </p:custDataLst>
          </p:nvPr>
        </p:nvGrpSpPr>
        <p:grpSpPr>
          <a:xfrm>
            <a:off x="3882894" y="1455608"/>
            <a:ext cx="1032347" cy="1213092"/>
            <a:chOff x="3213101" y="3067051"/>
            <a:chExt cx="541337" cy="720725"/>
          </a:xfrm>
          <a:solidFill>
            <a:schemeClr val="tx1"/>
          </a:solidFill>
        </p:grpSpPr>
        <p:sp>
          <p:nvSpPr>
            <p:cNvPr id="6" name="chenying0907 873"/>
            <p:cNvSpPr/>
            <p:nvPr/>
          </p:nvSpPr>
          <p:spPr bwMode="auto">
            <a:xfrm>
              <a:off x="3225801" y="3094038"/>
              <a:ext cx="158750" cy="142875"/>
            </a:xfrm>
            <a:custGeom>
              <a:avLst/>
              <a:gdLst/>
              <a:ahLst/>
              <a:cxnLst>
                <a:cxn ang="0">
                  <a:pos x="393" y="0"/>
                </a:cxn>
                <a:cxn ang="0">
                  <a:pos x="393" y="0"/>
                </a:cxn>
                <a:cxn ang="0">
                  <a:pos x="381" y="3"/>
                </a:cxn>
                <a:cxn ang="0">
                  <a:pos x="369" y="5"/>
                </a:cxn>
                <a:cxn ang="0">
                  <a:pos x="358" y="10"/>
                </a:cxn>
                <a:cxn ang="0">
                  <a:pos x="347" y="16"/>
                </a:cxn>
                <a:cxn ang="0">
                  <a:pos x="326" y="27"/>
                </a:cxn>
                <a:cxn ang="0">
                  <a:pos x="307" y="42"/>
                </a:cxn>
                <a:cxn ang="0">
                  <a:pos x="307" y="42"/>
                </a:cxn>
                <a:cxn ang="0">
                  <a:pos x="252" y="86"/>
                </a:cxn>
                <a:cxn ang="0">
                  <a:pos x="224" y="108"/>
                </a:cxn>
                <a:cxn ang="0">
                  <a:pos x="198" y="132"/>
                </a:cxn>
                <a:cxn ang="0">
                  <a:pos x="198" y="132"/>
                </a:cxn>
                <a:cxn ang="0">
                  <a:pos x="172" y="157"/>
                </a:cxn>
                <a:cxn ang="0">
                  <a:pos x="146" y="183"/>
                </a:cxn>
                <a:cxn ang="0">
                  <a:pos x="122" y="210"/>
                </a:cxn>
                <a:cxn ang="0">
                  <a:pos x="97" y="238"/>
                </a:cxn>
                <a:cxn ang="0">
                  <a:pos x="50" y="294"/>
                </a:cxn>
                <a:cxn ang="0">
                  <a:pos x="2" y="349"/>
                </a:cxn>
                <a:cxn ang="0">
                  <a:pos x="2" y="349"/>
                </a:cxn>
                <a:cxn ang="0">
                  <a:pos x="0" y="352"/>
                </a:cxn>
                <a:cxn ang="0">
                  <a:pos x="0" y="353"/>
                </a:cxn>
                <a:cxn ang="0">
                  <a:pos x="2" y="357"/>
                </a:cxn>
                <a:cxn ang="0">
                  <a:pos x="6" y="360"/>
                </a:cxn>
                <a:cxn ang="0">
                  <a:pos x="8" y="358"/>
                </a:cxn>
                <a:cxn ang="0">
                  <a:pos x="10" y="357"/>
                </a:cxn>
                <a:cxn ang="0">
                  <a:pos x="10" y="357"/>
                </a:cxn>
                <a:cxn ang="0">
                  <a:pos x="55" y="306"/>
                </a:cxn>
                <a:cxn ang="0">
                  <a:pos x="99" y="254"/>
                </a:cxn>
                <a:cxn ang="0">
                  <a:pos x="144" y="203"/>
                </a:cxn>
                <a:cxn ang="0">
                  <a:pos x="167" y="178"/>
                </a:cxn>
                <a:cxn ang="0">
                  <a:pos x="190" y="154"/>
                </a:cxn>
                <a:cxn ang="0">
                  <a:pos x="190" y="154"/>
                </a:cxn>
                <a:cxn ang="0">
                  <a:pos x="215" y="131"/>
                </a:cxn>
                <a:cxn ang="0">
                  <a:pos x="240" y="110"/>
                </a:cxn>
                <a:cxn ang="0">
                  <a:pos x="266" y="89"/>
                </a:cxn>
                <a:cxn ang="0">
                  <a:pos x="292" y="68"/>
                </a:cxn>
                <a:cxn ang="0">
                  <a:pos x="292" y="68"/>
                </a:cxn>
                <a:cxn ang="0">
                  <a:pos x="316" y="50"/>
                </a:cxn>
                <a:cxn ang="0">
                  <a:pos x="341" y="33"/>
                </a:cxn>
                <a:cxn ang="0">
                  <a:pos x="354" y="25"/>
                </a:cxn>
                <a:cxn ang="0">
                  <a:pos x="367" y="20"/>
                </a:cxn>
                <a:cxn ang="0">
                  <a:pos x="381" y="14"/>
                </a:cxn>
                <a:cxn ang="0">
                  <a:pos x="395" y="10"/>
                </a:cxn>
                <a:cxn ang="0">
                  <a:pos x="395" y="10"/>
                </a:cxn>
                <a:cxn ang="0">
                  <a:pos x="398" y="9"/>
                </a:cxn>
                <a:cxn ang="0">
                  <a:pos x="399" y="8"/>
                </a:cxn>
                <a:cxn ang="0">
                  <a:pos x="399" y="6"/>
                </a:cxn>
                <a:cxn ang="0">
                  <a:pos x="399" y="4"/>
                </a:cxn>
                <a:cxn ang="0">
                  <a:pos x="397" y="0"/>
                </a:cxn>
                <a:cxn ang="0">
                  <a:pos x="395" y="0"/>
                </a:cxn>
                <a:cxn ang="0">
                  <a:pos x="393" y="0"/>
                </a:cxn>
                <a:cxn ang="0">
                  <a:pos x="393" y="0"/>
                </a:cxn>
              </a:cxnLst>
              <a:rect l="0" t="0" r="r" b="b"/>
              <a:pathLst>
                <a:path w="399" h="360">
                  <a:moveTo>
                    <a:pt x="393" y="0"/>
                  </a:moveTo>
                  <a:lnTo>
                    <a:pt x="393" y="0"/>
                  </a:lnTo>
                  <a:lnTo>
                    <a:pt x="381" y="3"/>
                  </a:lnTo>
                  <a:lnTo>
                    <a:pt x="369" y="5"/>
                  </a:lnTo>
                  <a:lnTo>
                    <a:pt x="358" y="10"/>
                  </a:lnTo>
                  <a:lnTo>
                    <a:pt x="347" y="16"/>
                  </a:lnTo>
                  <a:lnTo>
                    <a:pt x="326" y="27"/>
                  </a:lnTo>
                  <a:lnTo>
                    <a:pt x="307" y="42"/>
                  </a:lnTo>
                  <a:lnTo>
                    <a:pt x="307" y="42"/>
                  </a:lnTo>
                  <a:lnTo>
                    <a:pt x="252" y="86"/>
                  </a:lnTo>
                  <a:lnTo>
                    <a:pt x="224" y="108"/>
                  </a:lnTo>
                  <a:lnTo>
                    <a:pt x="198" y="132"/>
                  </a:lnTo>
                  <a:lnTo>
                    <a:pt x="198" y="132"/>
                  </a:lnTo>
                  <a:lnTo>
                    <a:pt x="172" y="157"/>
                  </a:lnTo>
                  <a:lnTo>
                    <a:pt x="146" y="183"/>
                  </a:lnTo>
                  <a:lnTo>
                    <a:pt x="122" y="210"/>
                  </a:lnTo>
                  <a:lnTo>
                    <a:pt x="97" y="238"/>
                  </a:lnTo>
                  <a:lnTo>
                    <a:pt x="50" y="294"/>
                  </a:lnTo>
                  <a:lnTo>
                    <a:pt x="2" y="349"/>
                  </a:lnTo>
                  <a:lnTo>
                    <a:pt x="2" y="349"/>
                  </a:lnTo>
                  <a:lnTo>
                    <a:pt x="0" y="352"/>
                  </a:lnTo>
                  <a:lnTo>
                    <a:pt x="0" y="353"/>
                  </a:lnTo>
                  <a:lnTo>
                    <a:pt x="2" y="357"/>
                  </a:lnTo>
                  <a:lnTo>
                    <a:pt x="6" y="360"/>
                  </a:lnTo>
                  <a:lnTo>
                    <a:pt x="8" y="358"/>
                  </a:lnTo>
                  <a:lnTo>
                    <a:pt x="10" y="357"/>
                  </a:lnTo>
                  <a:lnTo>
                    <a:pt x="10" y="357"/>
                  </a:lnTo>
                  <a:lnTo>
                    <a:pt x="55" y="306"/>
                  </a:lnTo>
                  <a:lnTo>
                    <a:pt x="99" y="254"/>
                  </a:lnTo>
                  <a:lnTo>
                    <a:pt x="144" y="203"/>
                  </a:lnTo>
                  <a:lnTo>
                    <a:pt x="167" y="178"/>
                  </a:lnTo>
                  <a:lnTo>
                    <a:pt x="190" y="154"/>
                  </a:lnTo>
                  <a:lnTo>
                    <a:pt x="190" y="154"/>
                  </a:lnTo>
                  <a:lnTo>
                    <a:pt x="215" y="131"/>
                  </a:lnTo>
                  <a:lnTo>
                    <a:pt x="240" y="110"/>
                  </a:lnTo>
                  <a:lnTo>
                    <a:pt x="266" y="89"/>
                  </a:lnTo>
                  <a:lnTo>
                    <a:pt x="292" y="68"/>
                  </a:lnTo>
                  <a:lnTo>
                    <a:pt x="292" y="68"/>
                  </a:lnTo>
                  <a:lnTo>
                    <a:pt x="316" y="50"/>
                  </a:lnTo>
                  <a:lnTo>
                    <a:pt x="341" y="33"/>
                  </a:lnTo>
                  <a:lnTo>
                    <a:pt x="354" y="25"/>
                  </a:lnTo>
                  <a:lnTo>
                    <a:pt x="367" y="20"/>
                  </a:lnTo>
                  <a:lnTo>
                    <a:pt x="381" y="14"/>
                  </a:lnTo>
                  <a:lnTo>
                    <a:pt x="395" y="10"/>
                  </a:lnTo>
                  <a:lnTo>
                    <a:pt x="395" y="10"/>
                  </a:lnTo>
                  <a:lnTo>
                    <a:pt x="398" y="9"/>
                  </a:lnTo>
                  <a:lnTo>
                    <a:pt x="399" y="8"/>
                  </a:lnTo>
                  <a:lnTo>
                    <a:pt x="399" y="6"/>
                  </a:lnTo>
                  <a:lnTo>
                    <a:pt x="399" y="4"/>
                  </a:lnTo>
                  <a:lnTo>
                    <a:pt x="397" y="0"/>
                  </a:lnTo>
                  <a:lnTo>
                    <a:pt x="395" y="0"/>
                  </a:lnTo>
                  <a:lnTo>
                    <a:pt x="393" y="0"/>
                  </a:lnTo>
                  <a:lnTo>
                    <a:pt x="393"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 name="chenying0907 874"/>
            <p:cNvSpPr/>
            <p:nvPr/>
          </p:nvSpPr>
          <p:spPr bwMode="auto">
            <a:xfrm>
              <a:off x="3244851" y="3078163"/>
              <a:ext cx="209550" cy="179388"/>
            </a:xfrm>
            <a:custGeom>
              <a:avLst/>
              <a:gdLst/>
              <a:ahLst/>
              <a:cxnLst>
                <a:cxn ang="0">
                  <a:pos x="523" y="0"/>
                </a:cxn>
                <a:cxn ang="0">
                  <a:pos x="523" y="0"/>
                </a:cxn>
                <a:cxn ang="0">
                  <a:pos x="505" y="8"/>
                </a:cxn>
                <a:cxn ang="0">
                  <a:pos x="487" y="16"/>
                </a:cxn>
                <a:cxn ang="0">
                  <a:pos x="452" y="34"/>
                </a:cxn>
                <a:cxn ang="0">
                  <a:pos x="383" y="76"/>
                </a:cxn>
                <a:cxn ang="0">
                  <a:pos x="383" y="76"/>
                </a:cxn>
                <a:cxn ang="0">
                  <a:pos x="364" y="88"/>
                </a:cxn>
                <a:cxn ang="0">
                  <a:pos x="347" y="101"/>
                </a:cxn>
                <a:cxn ang="0">
                  <a:pos x="330" y="115"/>
                </a:cxn>
                <a:cxn ang="0">
                  <a:pos x="313" y="131"/>
                </a:cxn>
                <a:cxn ang="0">
                  <a:pos x="280" y="163"/>
                </a:cxn>
                <a:cxn ang="0">
                  <a:pos x="249" y="193"/>
                </a:cxn>
                <a:cxn ang="0">
                  <a:pos x="249" y="193"/>
                </a:cxn>
                <a:cxn ang="0">
                  <a:pos x="215" y="223"/>
                </a:cxn>
                <a:cxn ang="0">
                  <a:pos x="183" y="254"/>
                </a:cxn>
                <a:cxn ang="0">
                  <a:pos x="118" y="317"/>
                </a:cxn>
                <a:cxn ang="0">
                  <a:pos x="118" y="317"/>
                </a:cxn>
                <a:cxn ang="0">
                  <a:pos x="88" y="347"/>
                </a:cxn>
                <a:cxn ang="0">
                  <a:pos x="56" y="377"/>
                </a:cxn>
                <a:cxn ang="0">
                  <a:pos x="28" y="410"/>
                </a:cxn>
                <a:cxn ang="0">
                  <a:pos x="13" y="425"/>
                </a:cxn>
                <a:cxn ang="0">
                  <a:pos x="0" y="442"/>
                </a:cxn>
                <a:cxn ang="0">
                  <a:pos x="0" y="442"/>
                </a:cxn>
                <a:cxn ang="0">
                  <a:pos x="0" y="445"/>
                </a:cxn>
                <a:cxn ang="0">
                  <a:pos x="0" y="446"/>
                </a:cxn>
                <a:cxn ang="0">
                  <a:pos x="2" y="449"/>
                </a:cxn>
                <a:cxn ang="0">
                  <a:pos x="3" y="450"/>
                </a:cxn>
                <a:cxn ang="0">
                  <a:pos x="7" y="450"/>
                </a:cxn>
                <a:cxn ang="0">
                  <a:pos x="9" y="450"/>
                </a:cxn>
                <a:cxn ang="0">
                  <a:pos x="11" y="449"/>
                </a:cxn>
                <a:cxn ang="0">
                  <a:pos x="11" y="449"/>
                </a:cxn>
                <a:cxn ang="0">
                  <a:pos x="24" y="432"/>
                </a:cxn>
                <a:cxn ang="0">
                  <a:pos x="37" y="415"/>
                </a:cxn>
                <a:cxn ang="0">
                  <a:pos x="66" y="384"/>
                </a:cxn>
                <a:cxn ang="0">
                  <a:pos x="96" y="353"/>
                </a:cxn>
                <a:cxn ang="0">
                  <a:pos x="127" y="325"/>
                </a:cxn>
                <a:cxn ang="0">
                  <a:pos x="127" y="325"/>
                </a:cxn>
                <a:cxn ang="0">
                  <a:pos x="187" y="266"/>
                </a:cxn>
                <a:cxn ang="0">
                  <a:pos x="217" y="236"/>
                </a:cxn>
                <a:cxn ang="0">
                  <a:pos x="249" y="207"/>
                </a:cxn>
                <a:cxn ang="0">
                  <a:pos x="249" y="207"/>
                </a:cxn>
                <a:cxn ang="0">
                  <a:pos x="313" y="151"/>
                </a:cxn>
                <a:cxn ang="0">
                  <a:pos x="344" y="122"/>
                </a:cxn>
                <a:cxn ang="0">
                  <a:pos x="378" y="96"/>
                </a:cxn>
                <a:cxn ang="0">
                  <a:pos x="412" y="71"/>
                </a:cxn>
                <a:cxn ang="0">
                  <a:pos x="431" y="59"/>
                </a:cxn>
                <a:cxn ang="0">
                  <a:pos x="449" y="47"/>
                </a:cxn>
                <a:cxn ang="0">
                  <a:pos x="467" y="37"/>
                </a:cxn>
                <a:cxn ang="0">
                  <a:pos x="487" y="28"/>
                </a:cxn>
                <a:cxn ang="0">
                  <a:pos x="506" y="19"/>
                </a:cxn>
                <a:cxn ang="0">
                  <a:pos x="527" y="12"/>
                </a:cxn>
                <a:cxn ang="0">
                  <a:pos x="527" y="12"/>
                </a:cxn>
                <a:cxn ang="0">
                  <a:pos x="529" y="11"/>
                </a:cxn>
                <a:cxn ang="0">
                  <a:pos x="530" y="8"/>
                </a:cxn>
                <a:cxn ang="0">
                  <a:pos x="530" y="4"/>
                </a:cxn>
                <a:cxn ang="0">
                  <a:pos x="530" y="2"/>
                </a:cxn>
                <a:cxn ang="0">
                  <a:pos x="529" y="0"/>
                </a:cxn>
                <a:cxn ang="0">
                  <a:pos x="526" y="0"/>
                </a:cxn>
                <a:cxn ang="0">
                  <a:pos x="523" y="0"/>
                </a:cxn>
                <a:cxn ang="0">
                  <a:pos x="523" y="0"/>
                </a:cxn>
              </a:cxnLst>
              <a:rect l="0" t="0" r="r" b="b"/>
              <a:pathLst>
                <a:path w="530" h="450">
                  <a:moveTo>
                    <a:pt x="523" y="0"/>
                  </a:moveTo>
                  <a:lnTo>
                    <a:pt x="523" y="0"/>
                  </a:lnTo>
                  <a:lnTo>
                    <a:pt x="505" y="8"/>
                  </a:lnTo>
                  <a:lnTo>
                    <a:pt x="487" y="16"/>
                  </a:lnTo>
                  <a:lnTo>
                    <a:pt x="452" y="34"/>
                  </a:lnTo>
                  <a:lnTo>
                    <a:pt x="383" y="76"/>
                  </a:lnTo>
                  <a:lnTo>
                    <a:pt x="383" y="76"/>
                  </a:lnTo>
                  <a:lnTo>
                    <a:pt x="364" y="88"/>
                  </a:lnTo>
                  <a:lnTo>
                    <a:pt x="347" y="101"/>
                  </a:lnTo>
                  <a:lnTo>
                    <a:pt x="330" y="115"/>
                  </a:lnTo>
                  <a:lnTo>
                    <a:pt x="313" y="131"/>
                  </a:lnTo>
                  <a:lnTo>
                    <a:pt x="280" y="163"/>
                  </a:lnTo>
                  <a:lnTo>
                    <a:pt x="249" y="193"/>
                  </a:lnTo>
                  <a:lnTo>
                    <a:pt x="249" y="193"/>
                  </a:lnTo>
                  <a:lnTo>
                    <a:pt x="215" y="223"/>
                  </a:lnTo>
                  <a:lnTo>
                    <a:pt x="183" y="254"/>
                  </a:lnTo>
                  <a:lnTo>
                    <a:pt x="118" y="317"/>
                  </a:lnTo>
                  <a:lnTo>
                    <a:pt x="118" y="317"/>
                  </a:lnTo>
                  <a:lnTo>
                    <a:pt x="88" y="347"/>
                  </a:lnTo>
                  <a:lnTo>
                    <a:pt x="56" y="377"/>
                  </a:lnTo>
                  <a:lnTo>
                    <a:pt x="28" y="410"/>
                  </a:lnTo>
                  <a:lnTo>
                    <a:pt x="13" y="425"/>
                  </a:lnTo>
                  <a:lnTo>
                    <a:pt x="0" y="442"/>
                  </a:lnTo>
                  <a:lnTo>
                    <a:pt x="0" y="442"/>
                  </a:lnTo>
                  <a:lnTo>
                    <a:pt x="0" y="445"/>
                  </a:lnTo>
                  <a:lnTo>
                    <a:pt x="0" y="446"/>
                  </a:lnTo>
                  <a:lnTo>
                    <a:pt x="2" y="449"/>
                  </a:lnTo>
                  <a:lnTo>
                    <a:pt x="3" y="450"/>
                  </a:lnTo>
                  <a:lnTo>
                    <a:pt x="7" y="450"/>
                  </a:lnTo>
                  <a:lnTo>
                    <a:pt x="9" y="450"/>
                  </a:lnTo>
                  <a:lnTo>
                    <a:pt x="11" y="449"/>
                  </a:lnTo>
                  <a:lnTo>
                    <a:pt x="11" y="449"/>
                  </a:lnTo>
                  <a:lnTo>
                    <a:pt x="24" y="432"/>
                  </a:lnTo>
                  <a:lnTo>
                    <a:pt x="37" y="415"/>
                  </a:lnTo>
                  <a:lnTo>
                    <a:pt x="66" y="384"/>
                  </a:lnTo>
                  <a:lnTo>
                    <a:pt x="96" y="353"/>
                  </a:lnTo>
                  <a:lnTo>
                    <a:pt x="127" y="325"/>
                  </a:lnTo>
                  <a:lnTo>
                    <a:pt x="127" y="325"/>
                  </a:lnTo>
                  <a:lnTo>
                    <a:pt x="187" y="266"/>
                  </a:lnTo>
                  <a:lnTo>
                    <a:pt x="217" y="236"/>
                  </a:lnTo>
                  <a:lnTo>
                    <a:pt x="249" y="207"/>
                  </a:lnTo>
                  <a:lnTo>
                    <a:pt x="249" y="207"/>
                  </a:lnTo>
                  <a:lnTo>
                    <a:pt x="313" y="151"/>
                  </a:lnTo>
                  <a:lnTo>
                    <a:pt x="344" y="122"/>
                  </a:lnTo>
                  <a:lnTo>
                    <a:pt x="378" y="96"/>
                  </a:lnTo>
                  <a:lnTo>
                    <a:pt x="412" y="71"/>
                  </a:lnTo>
                  <a:lnTo>
                    <a:pt x="431" y="59"/>
                  </a:lnTo>
                  <a:lnTo>
                    <a:pt x="449" y="47"/>
                  </a:lnTo>
                  <a:lnTo>
                    <a:pt x="467" y="37"/>
                  </a:lnTo>
                  <a:lnTo>
                    <a:pt x="487" y="28"/>
                  </a:lnTo>
                  <a:lnTo>
                    <a:pt x="506" y="19"/>
                  </a:lnTo>
                  <a:lnTo>
                    <a:pt x="527" y="12"/>
                  </a:lnTo>
                  <a:lnTo>
                    <a:pt x="527" y="12"/>
                  </a:lnTo>
                  <a:lnTo>
                    <a:pt x="529" y="11"/>
                  </a:lnTo>
                  <a:lnTo>
                    <a:pt x="530" y="8"/>
                  </a:lnTo>
                  <a:lnTo>
                    <a:pt x="530" y="4"/>
                  </a:lnTo>
                  <a:lnTo>
                    <a:pt x="530" y="2"/>
                  </a:lnTo>
                  <a:lnTo>
                    <a:pt x="529" y="0"/>
                  </a:lnTo>
                  <a:lnTo>
                    <a:pt x="526" y="0"/>
                  </a:lnTo>
                  <a:lnTo>
                    <a:pt x="523" y="0"/>
                  </a:lnTo>
                  <a:lnTo>
                    <a:pt x="523"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 name="chenying0907 875"/>
            <p:cNvSpPr/>
            <p:nvPr/>
          </p:nvSpPr>
          <p:spPr bwMode="auto">
            <a:xfrm>
              <a:off x="3276601" y="3081338"/>
              <a:ext cx="225425" cy="176213"/>
            </a:xfrm>
            <a:custGeom>
              <a:avLst/>
              <a:gdLst/>
              <a:ahLst/>
              <a:cxnLst>
                <a:cxn ang="0">
                  <a:pos x="560" y="4"/>
                </a:cxn>
                <a:cxn ang="0">
                  <a:pos x="557" y="5"/>
                </a:cxn>
                <a:cxn ang="0">
                  <a:pos x="547" y="5"/>
                </a:cxn>
                <a:cxn ang="0">
                  <a:pos x="539" y="8"/>
                </a:cxn>
                <a:cxn ang="0">
                  <a:pos x="518" y="23"/>
                </a:cxn>
                <a:cxn ang="0">
                  <a:pos x="479" y="52"/>
                </a:cxn>
                <a:cxn ang="0">
                  <a:pos x="440" y="81"/>
                </a:cxn>
                <a:cxn ang="0">
                  <a:pos x="323" y="159"/>
                </a:cxn>
                <a:cxn ang="0">
                  <a:pos x="286" y="187"/>
                </a:cxn>
                <a:cxn ang="0">
                  <a:pos x="177" y="276"/>
                </a:cxn>
                <a:cxn ang="0">
                  <a:pos x="141" y="309"/>
                </a:cxn>
                <a:cxn ang="0">
                  <a:pos x="75" y="373"/>
                </a:cxn>
                <a:cxn ang="0">
                  <a:pos x="56" y="388"/>
                </a:cxn>
                <a:cxn ang="0">
                  <a:pos x="38" y="404"/>
                </a:cxn>
                <a:cxn ang="0">
                  <a:pos x="13" y="428"/>
                </a:cxn>
                <a:cxn ang="0">
                  <a:pos x="4" y="433"/>
                </a:cxn>
                <a:cxn ang="0">
                  <a:pos x="3" y="434"/>
                </a:cxn>
                <a:cxn ang="0">
                  <a:pos x="0" y="441"/>
                </a:cxn>
                <a:cxn ang="0">
                  <a:pos x="5" y="445"/>
                </a:cxn>
                <a:cxn ang="0">
                  <a:pos x="7" y="445"/>
                </a:cxn>
                <a:cxn ang="0">
                  <a:pos x="20" y="438"/>
                </a:cxn>
                <a:cxn ang="0">
                  <a:pos x="43" y="416"/>
                </a:cxn>
                <a:cxn ang="0">
                  <a:pos x="54" y="407"/>
                </a:cxn>
                <a:cxn ang="0">
                  <a:pos x="127" y="337"/>
                </a:cxn>
                <a:cxn ang="0">
                  <a:pos x="166" y="301"/>
                </a:cxn>
                <a:cxn ang="0">
                  <a:pos x="286" y="201"/>
                </a:cxn>
                <a:cxn ang="0">
                  <a:pos x="307" y="186"/>
                </a:cxn>
                <a:cxn ang="0">
                  <a:pos x="373" y="139"/>
                </a:cxn>
                <a:cxn ang="0">
                  <a:pos x="462" y="80"/>
                </a:cxn>
                <a:cxn ang="0">
                  <a:pos x="500" y="51"/>
                </a:cxn>
                <a:cxn ang="0">
                  <a:pos x="538" y="22"/>
                </a:cxn>
                <a:cxn ang="0">
                  <a:pos x="543" y="21"/>
                </a:cxn>
                <a:cxn ang="0">
                  <a:pos x="557" y="18"/>
                </a:cxn>
                <a:cxn ang="0">
                  <a:pos x="565" y="14"/>
                </a:cxn>
                <a:cxn ang="0">
                  <a:pos x="570" y="6"/>
                </a:cxn>
                <a:cxn ang="0">
                  <a:pos x="570" y="4"/>
                </a:cxn>
                <a:cxn ang="0">
                  <a:pos x="566" y="0"/>
                </a:cxn>
                <a:cxn ang="0">
                  <a:pos x="561" y="1"/>
                </a:cxn>
                <a:cxn ang="0">
                  <a:pos x="560" y="4"/>
                </a:cxn>
              </a:cxnLst>
              <a:rect l="0" t="0" r="r" b="b"/>
              <a:pathLst>
                <a:path w="570" h="445">
                  <a:moveTo>
                    <a:pt x="560" y="4"/>
                  </a:moveTo>
                  <a:lnTo>
                    <a:pt x="560" y="4"/>
                  </a:lnTo>
                  <a:lnTo>
                    <a:pt x="559" y="4"/>
                  </a:lnTo>
                  <a:lnTo>
                    <a:pt x="557" y="5"/>
                  </a:lnTo>
                  <a:lnTo>
                    <a:pt x="553" y="5"/>
                  </a:lnTo>
                  <a:lnTo>
                    <a:pt x="547" y="5"/>
                  </a:lnTo>
                  <a:lnTo>
                    <a:pt x="547" y="5"/>
                  </a:lnTo>
                  <a:lnTo>
                    <a:pt x="539" y="8"/>
                  </a:lnTo>
                  <a:lnTo>
                    <a:pt x="531" y="13"/>
                  </a:lnTo>
                  <a:lnTo>
                    <a:pt x="518" y="23"/>
                  </a:lnTo>
                  <a:lnTo>
                    <a:pt x="518" y="23"/>
                  </a:lnTo>
                  <a:lnTo>
                    <a:pt x="479" y="52"/>
                  </a:lnTo>
                  <a:lnTo>
                    <a:pt x="440" y="81"/>
                  </a:lnTo>
                  <a:lnTo>
                    <a:pt x="440" y="81"/>
                  </a:lnTo>
                  <a:lnTo>
                    <a:pt x="361" y="132"/>
                  </a:lnTo>
                  <a:lnTo>
                    <a:pt x="323" y="159"/>
                  </a:lnTo>
                  <a:lnTo>
                    <a:pt x="286" y="187"/>
                  </a:lnTo>
                  <a:lnTo>
                    <a:pt x="286" y="187"/>
                  </a:lnTo>
                  <a:lnTo>
                    <a:pt x="212" y="246"/>
                  </a:lnTo>
                  <a:lnTo>
                    <a:pt x="177" y="276"/>
                  </a:lnTo>
                  <a:lnTo>
                    <a:pt x="141" y="309"/>
                  </a:lnTo>
                  <a:lnTo>
                    <a:pt x="141" y="309"/>
                  </a:lnTo>
                  <a:lnTo>
                    <a:pt x="107" y="340"/>
                  </a:lnTo>
                  <a:lnTo>
                    <a:pt x="75" y="373"/>
                  </a:lnTo>
                  <a:lnTo>
                    <a:pt x="75" y="373"/>
                  </a:lnTo>
                  <a:lnTo>
                    <a:pt x="56" y="388"/>
                  </a:lnTo>
                  <a:lnTo>
                    <a:pt x="38" y="404"/>
                  </a:lnTo>
                  <a:lnTo>
                    <a:pt x="38" y="404"/>
                  </a:lnTo>
                  <a:lnTo>
                    <a:pt x="22" y="421"/>
                  </a:lnTo>
                  <a:lnTo>
                    <a:pt x="13" y="428"/>
                  </a:lnTo>
                  <a:lnTo>
                    <a:pt x="9" y="431"/>
                  </a:lnTo>
                  <a:lnTo>
                    <a:pt x="4" y="433"/>
                  </a:lnTo>
                  <a:lnTo>
                    <a:pt x="4" y="433"/>
                  </a:lnTo>
                  <a:lnTo>
                    <a:pt x="3" y="434"/>
                  </a:lnTo>
                  <a:lnTo>
                    <a:pt x="1" y="435"/>
                  </a:lnTo>
                  <a:lnTo>
                    <a:pt x="0" y="441"/>
                  </a:lnTo>
                  <a:lnTo>
                    <a:pt x="3" y="443"/>
                  </a:lnTo>
                  <a:lnTo>
                    <a:pt x="5" y="445"/>
                  </a:lnTo>
                  <a:lnTo>
                    <a:pt x="7" y="445"/>
                  </a:lnTo>
                  <a:lnTo>
                    <a:pt x="7" y="445"/>
                  </a:lnTo>
                  <a:lnTo>
                    <a:pt x="14" y="441"/>
                  </a:lnTo>
                  <a:lnTo>
                    <a:pt x="20" y="438"/>
                  </a:lnTo>
                  <a:lnTo>
                    <a:pt x="33" y="428"/>
                  </a:lnTo>
                  <a:lnTo>
                    <a:pt x="43" y="416"/>
                  </a:lnTo>
                  <a:lnTo>
                    <a:pt x="54" y="407"/>
                  </a:lnTo>
                  <a:lnTo>
                    <a:pt x="54" y="407"/>
                  </a:lnTo>
                  <a:lnTo>
                    <a:pt x="92" y="371"/>
                  </a:lnTo>
                  <a:lnTo>
                    <a:pt x="127" y="337"/>
                  </a:lnTo>
                  <a:lnTo>
                    <a:pt x="127" y="337"/>
                  </a:lnTo>
                  <a:lnTo>
                    <a:pt x="166" y="301"/>
                  </a:lnTo>
                  <a:lnTo>
                    <a:pt x="205" y="268"/>
                  </a:lnTo>
                  <a:lnTo>
                    <a:pt x="286" y="201"/>
                  </a:lnTo>
                  <a:lnTo>
                    <a:pt x="286" y="201"/>
                  </a:lnTo>
                  <a:lnTo>
                    <a:pt x="307" y="186"/>
                  </a:lnTo>
                  <a:lnTo>
                    <a:pt x="328" y="169"/>
                  </a:lnTo>
                  <a:lnTo>
                    <a:pt x="373" y="139"/>
                  </a:lnTo>
                  <a:lnTo>
                    <a:pt x="462" y="80"/>
                  </a:lnTo>
                  <a:lnTo>
                    <a:pt x="462" y="80"/>
                  </a:lnTo>
                  <a:lnTo>
                    <a:pt x="481" y="65"/>
                  </a:lnTo>
                  <a:lnTo>
                    <a:pt x="500" y="51"/>
                  </a:lnTo>
                  <a:lnTo>
                    <a:pt x="519" y="37"/>
                  </a:lnTo>
                  <a:lnTo>
                    <a:pt x="538" y="22"/>
                  </a:lnTo>
                  <a:lnTo>
                    <a:pt x="538" y="22"/>
                  </a:lnTo>
                  <a:lnTo>
                    <a:pt x="543" y="21"/>
                  </a:lnTo>
                  <a:lnTo>
                    <a:pt x="548" y="20"/>
                  </a:lnTo>
                  <a:lnTo>
                    <a:pt x="557" y="18"/>
                  </a:lnTo>
                  <a:lnTo>
                    <a:pt x="561" y="17"/>
                  </a:lnTo>
                  <a:lnTo>
                    <a:pt x="565" y="14"/>
                  </a:lnTo>
                  <a:lnTo>
                    <a:pt x="569" y="12"/>
                  </a:lnTo>
                  <a:lnTo>
                    <a:pt x="570" y="6"/>
                  </a:lnTo>
                  <a:lnTo>
                    <a:pt x="570" y="6"/>
                  </a:lnTo>
                  <a:lnTo>
                    <a:pt x="570" y="4"/>
                  </a:lnTo>
                  <a:lnTo>
                    <a:pt x="570" y="1"/>
                  </a:lnTo>
                  <a:lnTo>
                    <a:pt x="566" y="0"/>
                  </a:lnTo>
                  <a:lnTo>
                    <a:pt x="562" y="0"/>
                  </a:lnTo>
                  <a:lnTo>
                    <a:pt x="561" y="1"/>
                  </a:lnTo>
                  <a:lnTo>
                    <a:pt x="560" y="4"/>
                  </a:lnTo>
                  <a:lnTo>
                    <a:pt x="560"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 name="chenying0907 876"/>
            <p:cNvSpPr/>
            <p:nvPr/>
          </p:nvSpPr>
          <p:spPr bwMode="auto">
            <a:xfrm>
              <a:off x="3311526" y="3082926"/>
              <a:ext cx="227013" cy="171450"/>
            </a:xfrm>
            <a:custGeom>
              <a:avLst/>
              <a:gdLst/>
              <a:ahLst/>
              <a:cxnLst>
                <a:cxn ang="0">
                  <a:pos x="567" y="0"/>
                </a:cxn>
                <a:cxn ang="0">
                  <a:pos x="551" y="4"/>
                </a:cxn>
                <a:cxn ang="0">
                  <a:pos x="524" y="20"/>
                </a:cxn>
                <a:cxn ang="0">
                  <a:pos x="510" y="29"/>
                </a:cxn>
                <a:cxn ang="0">
                  <a:pos x="424" y="96"/>
                </a:cxn>
                <a:cxn ang="0">
                  <a:pos x="275" y="213"/>
                </a:cxn>
                <a:cxn ang="0">
                  <a:pos x="224" y="251"/>
                </a:cxn>
                <a:cxn ang="0">
                  <a:pos x="100" y="343"/>
                </a:cxn>
                <a:cxn ang="0">
                  <a:pos x="57" y="372"/>
                </a:cxn>
                <a:cxn ang="0">
                  <a:pos x="29" y="389"/>
                </a:cxn>
                <a:cxn ang="0">
                  <a:pos x="11" y="403"/>
                </a:cxn>
                <a:cxn ang="0">
                  <a:pos x="2" y="416"/>
                </a:cxn>
                <a:cxn ang="0">
                  <a:pos x="0" y="426"/>
                </a:cxn>
                <a:cxn ang="0">
                  <a:pos x="2" y="430"/>
                </a:cxn>
                <a:cxn ang="0">
                  <a:pos x="7" y="433"/>
                </a:cxn>
                <a:cxn ang="0">
                  <a:pos x="13" y="433"/>
                </a:cxn>
                <a:cxn ang="0">
                  <a:pos x="17" y="432"/>
                </a:cxn>
                <a:cxn ang="0">
                  <a:pos x="17" y="424"/>
                </a:cxn>
                <a:cxn ang="0">
                  <a:pos x="13" y="423"/>
                </a:cxn>
                <a:cxn ang="0">
                  <a:pos x="11" y="421"/>
                </a:cxn>
                <a:cxn ang="0">
                  <a:pos x="12" y="419"/>
                </a:cxn>
                <a:cxn ang="0">
                  <a:pos x="21" y="411"/>
                </a:cxn>
                <a:cxn ang="0">
                  <a:pos x="49" y="391"/>
                </a:cxn>
                <a:cxn ang="0">
                  <a:pos x="88" y="364"/>
                </a:cxn>
                <a:cxn ang="0">
                  <a:pos x="131" y="335"/>
                </a:cxn>
                <a:cxn ang="0">
                  <a:pos x="257" y="242"/>
                </a:cxn>
                <a:cxn ang="0">
                  <a:pos x="333" y="183"/>
                </a:cxn>
                <a:cxn ang="0">
                  <a:pos x="407" y="124"/>
                </a:cxn>
                <a:cxn ang="0">
                  <a:pos x="484" y="63"/>
                </a:cxn>
                <a:cxn ang="0">
                  <a:pos x="522" y="32"/>
                </a:cxn>
                <a:cxn ang="0">
                  <a:pos x="544" y="18"/>
                </a:cxn>
                <a:cxn ang="0">
                  <a:pos x="567" y="11"/>
                </a:cxn>
                <a:cxn ang="0">
                  <a:pos x="569" y="11"/>
                </a:cxn>
                <a:cxn ang="0">
                  <a:pos x="572" y="5"/>
                </a:cxn>
                <a:cxn ang="0">
                  <a:pos x="571" y="1"/>
                </a:cxn>
                <a:cxn ang="0">
                  <a:pos x="567" y="0"/>
                </a:cxn>
              </a:cxnLst>
              <a:rect l="0" t="0" r="r" b="b"/>
              <a:pathLst>
                <a:path w="572" h="433">
                  <a:moveTo>
                    <a:pt x="567" y="0"/>
                  </a:moveTo>
                  <a:lnTo>
                    <a:pt x="567" y="0"/>
                  </a:lnTo>
                  <a:lnTo>
                    <a:pt x="559" y="1"/>
                  </a:lnTo>
                  <a:lnTo>
                    <a:pt x="551" y="4"/>
                  </a:lnTo>
                  <a:lnTo>
                    <a:pt x="537" y="11"/>
                  </a:lnTo>
                  <a:lnTo>
                    <a:pt x="524" y="20"/>
                  </a:lnTo>
                  <a:lnTo>
                    <a:pt x="510" y="29"/>
                  </a:lnTo>
                  <a:lnTo>
                    <a:pt x="510" y="29"/>
                  </a:lnTo>
                  <a:lnTo>
                    <a:pt x="424" y="96"/>
                  </a:lnTo>
                  <a:lnTo>
                    <a:pt x="424" y="96"/>
                  </a:lnTo>
                  <a:lnTo>
                    <a:pt x="325" y="174"/>
                  </a:lnTo>
                  <a:lnTo>
                    <a:pt x="275" y="213"/>
                  </a:lnTo>
                  <a:lnTo>
                    <a:pt x="224" y="251"/>
                  </a:lnTo>
                  <a:lnTo>
                    <a:pt x="224" y="251"/>
                  </a:lnTo>
                  <a:lnTo>
                    <a:pt x="142" y="313"/>
                  </a:lnTo>
                  <a:lnTo>
                    <a:pt x="100" y="343"/>
                  </a:lnTo>
                  <a:lnTo>
                    <a:pt x="57" y="372"/>
                  </a:lnTo>
                  <a:lnTo>
                    <a:pt x="57" y="372"/>
                  </a:lnTo>
                  <a:lnTo>
                    <a:pt x="40" y="382"/>
                  </a:lnTo>
                  <a:lnTo>
                    <a:pt x="29" y="389"/>
                  </a:lnTo>
                  <a:lnTo>
                    <a:pt x="20" y="395"/>
                  </a:lnTo>
                  <a:lnTo>
                    <a:pt x="11" y="403"/>
                  </a:lnTo>
                  <a:lnTo>
                    <a:pt x="4" y="412"/>
                  </a:lnTo>
                  <a:lnTo>
                    <a:pt x="2" y="416"/>
                  </a:lnTo>
                  <a:lnTo>
                    <a:pt x="0" y="421"/>
                  </a:lnTo>
                  <a:lnTo>
                    <a:pt x="0" y="426"/>
                  </a:lnTo>
                  <a:lnTo>
                    <a:pt x="2" y="430"/>
                  </a:lnTo>
                  <a:lnTo>
                    <a:pt x="2" y="430"/>
                  </a:lnTo>
                  <a:lnTo>
                    <a:pt x="4" y="433"/>
                  </a:lnTo>
                  <a:lnTo>
                    <a:pt x="7" y="433"/>
                  </a:lnTo>
                  <a:lnTo>
                    <a:pt x="13" y="433"/>
                  </a:lnTo>
                  <a:lnTo>
                    <a:pt x="13" y="433"/>
                  </a:lnTo>
                  <a:lnTo>
                    <a:pt x="15" y="433"/>
                  </a:lnTo>
                  <a:lnTo>
                    <a:pt x="17" y="432"/>
                  </a:lnTo>
                  <a:lnTo>
                    <a:pt x="19" y="428"/>
                  </a:lnTo>
                  <a:lnTo>
                    <a:pt x="17" y="424"/>
                  </a:lnTo>
                  <a:lnTo>
                    <a:pt x="15" y="423"/>
                  </a:lnTo>
                  <a:lnTo>
                    <a:pt x="13" y="423"/>
                  </a:lnTo>
                  <a:lnTo>
                    <a:pt x="13" y="423"/>
                  </a:lnTo>
                  <a:lnTo>
                    <a:pt x="11" y="421"/>
                  </a:lnTo>
                  <a:lnTo>
                    <a:pt x="9" y="421"/>
                  </a:lnTo>
                  <a:lnTo>
                    <a:pt x="12" y="419"/>
                  </a:lnTo>
                  <a:lnTo>
                    <a:pt x="21" y="411"/>
                  </a:lnTo>
                  <a:lnTo>
                    <a:pt x="21" y="411"/>
                  </a:lnTo>
                  <a:lnTo>
                    <a:pt x="34" y="400"/>
                  </a:lnTo>
                  <a:lnTo>
                    <a:pt x="49" y="391"/>
                  </a:lnTo>
                  <a:lnTo>
                    <a:pt x="49" y="391"/>
                  </a:lnTo>
                  <a:lnTo>
                    <a:pt x="88" y="364"/>
                  </a:lnTo>
                  <a:lnTo>
                    <a:pt x="88" y="364"/>
                  </a:lnTo>
                  <a:lnTo>
                    <a:pt x="131" y="335"/>
                  </a:lnTo>
                  <a:lnTo>
                    <a:pt x="173" y="304"/>
                  </a:lnTo>
                  <a:lnTo>
                    <a:pt x="257" y="242"/>
                  </a:lnTo>
                  <a:lnTo>
                    <a:pt x="257" y="242"/>
                  </a:lnTo>
                  <a:lnTo>
                    <a:pt x="333" y="183"/>
                  </a:lnTo>
                  <a:lnTo>
                    <a:pt x="407" y="124"/>
                  </a:lnTo>
                  <a:lnTo>
                    <a:pt x="407" y="124"/>
                  </a:lnTo>
                  <a:lnTo>
                    <a:pt x="484" y="63"/>
                  </a:lnTo>
                  <a:lnTo>
                    <a:pt x="484" y="63"/>
                  </a:lnTo>
                  <a:lnTo>
                    <a:pt x="503" y="49"/>
                  </a:lnTo>
                  <a:lnTo>
                    <a:pt x="522" y="32"/>
                  </a:lnTo>
                  <a:lnTo>
                    <a:pt x="534" y="24"/>
                  </a:lnTo>
                  <a:lnTo>
                    <a:pt x="544" y="18"/>
                  </a:lnTo>
                  <a:lnTo>
                    <a:pt x="555" y="13"/>
                  </a:lnTo>
                  <a:lnTo>
                    <a:pt x="567" y="11"/>
                  </a:lnTo>
                  <a:lnTo>
                    <a:pt x="567" y="11"/>
                  </a:lnTo>
                  <a:lnTo>
                    <a:pt x="569" y="11"/>
                  </a:lnTo>
                  <a:lnTo>
                    <a:pt x="571" y="9"/>
                  </a:lnTo>
                  <a:lnTo>
                    <a:pt x="572" y="5"/>
                  </a:lnTo>
                  <a:lnTo>
                    <a:pt x="572" y="3"/>
                  </a:lnTo>
                  <a:lnTo>
                    <a:pt x="571" y="1"/>
                  </a:lnTo>
                  <a:lnTo>
                    <a:pt x="569" y="0"/>
                  </a:lnTo>
                  <a:lnTo>
                    <a:pt x="567" y="0"/>
                  </a:lnTo>
                  <a:lnTo>
                    <a:pt x="567"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 name="chenying0907 877"/>
            <p:cNvSpPr/>
            <p:nvPr/>
          </p:nvSpPr>
          <p:spPr bwMode="auto">
            <a:xfrm>
              <a:off x="3371851" y="3092451"/>
              <a:ext cx="185738" cy="153988"/>
            </a:xfrm>
            <a:custGeom>
              <a:avLst/>
              <a:gdLst/>
              <a:ahLst/>
              <a:cxnLst>
                <a:cxn ang="0">
                  <a:pos x="458" y="2"/>
                </a:cxn>
                <a:cxn ang="0">
                  <a:pos x="437" y="20"/>
                </a:cxn>
                <a:cxn ang="0">
                  <a:pos x="414" y="38"/>
                </a:cxn>
                <a:cxn ang="0">
                  <a:pos x="400" y="53"/>
                </a:cxn>
                <a:cxn ang="0">
                  <a:pos x="353" y="93"/>
                </a:cxn>
                <a:cxn ang="0">
                  <a:pos x="234" y="199"/>
                </a:cxn>
                <a:cxn ang="0">
                  <a:pos x="202" y="227"/>
                </a:cxn>
                <a:cxn ang="0">
                  <a:pos x="102" y="300"/>
                </a:cxn>
                <a:cxn ang="0">
                  <a:pos x="76" y="319"/>
                </a:cxn>
                <a:cxn ang="0">
                  <a:pos x="52" y="339"/>
                </a:cxn>
                <a:cxn ang="0">
                  <a:pos x="43" y="347"/>
                </a:cxn>
                <a:cxn ang="0">
                  <a:pos x="13" y="367"/>
                </a:cxn>
                <a:cxn ang="0">
                  <a:pos x="10" y="369"/>
                </a:cxn>
                <a:cxn ang="0">
                  <a:pos x="6" y="376"/>
                </a:cxn>
                <a:cxn ang="0">
                  <a:pos x="2" y="377"/>
                </a:cxn>
                <a:cxn ang="0">
                  <a:pos x="0" y="381"/>
                </a:cxn>
                <a:cxn ang="0">
                  <a:pos x="0" y="387"/>
                </a:cxn>
                <a:cxn ang="0">
                  <a:pos x="4" y="389"/>
                </a:cxn>
                <a:cxn ang="0">
                  <a:pos x="6" y="389"/>
                </a:cxn>
                <a:cxn ang="0">
                  <a:pos x="21" y="378"/>
                </a:cxn>
                <a:cxn ang="0">
                  <a:pos x="36" y="365"/>
                </a:cxn>
                <a:cxn ang="0">
                  <a:pos x="52" y="353"/>
                </a:cxn>
                <a:cxn ang="0">
                  <a:pos x="99" y="317"/>
                </a:cxn>
                <a:cxn ang="0">
                  <a:pos x="132" y="293"/>
                </a:cxn>
                <a:cxn ang="0">
                  <a:pos x="196" y="246"/>
                </a:cxn>
                <a:cxn ang="0">
                  <a:pos x="227" y="220"/>
                </a:cxn>
                <a:cxn ang="0">
                  <a:pos x="353" y="108"/>
                </a:cxn>
                <a:cxn ang="0">
                  <a:pos x="409" y="59"/>
                </a:cxn>
                <a:cxn ang="0">
                  <a:pos x="465" y="11"/>
                </a:cxn>
                <a:cxn ang="0">
                  <a:pos x="467" y="8"/>
                </a:cxn>
                <a:cxn ang="0">
                  <a:pos x="465" y="3"/>
                </a:cxn>
                <a:cxn ang="0">
                  <a:pos x="459" y="0"/>
                </a:cxn>
                <a:cxn ang="0">
                  <a:pos x="458" y="2"/>
                </a:cxn>
              </a:cxnLst>
              <a:rect l="0" t="0" r="r" b="b"/>
              <a:pathLst>
                <a:path w="467" h="389">
                  <a:moveTo>
                    <a:pt x="458" y="2"/>
                  </a:moveTo>
                  <a:lnTo>
                    <a:pt x="458" y="2"/>
                  </a:lnTo>
                  <a:lnTo>
                    <a:pt x="447" y="12"/>
                  </a:lnTo>
                  <a:lnTo>
                    <a:pt x="437" y="20"/>
                  </a:lnTo>
                  <a:lnTo>
                    <a:pt x="425" y="29"/>
                  </a:lnTo>
                  <a:lnTo>
                    <a:pt x="414" y="38"/>
                  </a:lnTo>
                  <a:lnTo>
                    <a:pt x="414" y="38"/>
                  </a:lnTo>
                  <a:lnTo>
                    <a:pt x="400" y="53"/>
                  </a:lnTo>
                  <a:lnTo>
                    <a:pt x="384" y="66"/>
                  </a:lnTo>
                  <a:lnTo>
                    <a:pt x="353" y="93"/>
                  </a:lnTo>
                  <a:lnTo>
                    <a:pt x="353" y="93"/>
                  </a:lnTo>
                  <a:lnTo>
                    <a:pt x="234" y="199"/>
                  </a:lnTo>
                  <a:lnTo>
                    <a:pt x="234" y="199"/>
                  </a:lnTo>
                  <a:lnTo>
                    <a:pt x="202" y="227"/>
                  </a:lnTo>
                  <a:lnTo>
                    <a:pt x="168" y="251"/>
                  </a:lnTo>
                  <a:lnTo>
                    <a:pt x="102" y="300"/>
                  </a:lnTo>
                  <a:lnTo>
                    <a:pt x="102" y="300"/>
                  </a:lnTo>
                  <a:lnTo>
                    <a:pt x="76" y="319"/>
                  </a:lnTo>
                  <a:lnTo>
                    <a:pt x="64" y="329"/>
                  </a:lnTo>
                  <a:lnTo>
                    <a:pt x="52" y="339"/>
                  </a:lnTo>
                  <a:lnTo>
                    <a:pt x="52" y="339"/>
                  </a:lnTo>
                  <a:lnTo>
                    <a:pt x="43" y="347"/>
                  </a:lnTo>
                  <a:lnTo>
                    <a:pt x="32" y="353"/>
                  </a:lnTo>
                  <a:lnTo>
                    <a:pt x="13" y="367"/>
                  </a:lnTo>
                  <a:lnTo>
                    <a:pt x="13" y="367"/>
                  </a:lnTo>
                  <a:lnTo>
                    <a:pt x="10" y="369"/>
                  </a:lnTo>
                  <a:lnTo>
                    <a:pt x="9" y="372"/>
                  </a:lnTo>
                  <a:lnTo>
                    <a:pt x="6" y="376"/>
                  </a:lnTo>
                  <a:lnTo>
                    <a:pt x="2" y="377"/>
                  </a:lnTo>
                  <a:lnTo>
                    <a:pt x="2" y="377"/>
                  </a:lnTo>
                  <a:lnTo>
                    <a:pt x="1" y="378"/>
                  </a:lnTo>
                  <a:lnTo>
                    <a:pt x="0" y="381"/>
                  </a:lnTo>
                  <a:lnTo>
                    <a:pt x="0" y="385"/>
                  </a:lnTo>
                  <a:lnTo>
                    <a:pt x="0" y="387"/>
                  </a:lnTo>
                  <a:lnTo>
                    <a:pt x="2" y="389"/>
                  </a:lnTo>
                  <a:lnTo>
                    <a:pt x="4" y="389"/>
                  </a:lnTo>
                  <a:lnTo>
                    <a:pt x="6" y="389"/>
                  </a:lnTo>
                  <a:lnTo>
                    <a:pt x="6" y="389"/>
                  </a:lnTo>
                  <a:lnTo>
                    <a:pt x="14" y="384"/>
                  </a:lnTo>
                  <a:lnTo>
                    <a:pt x="21" y="378"/>
                  </a:lnTo>
                  <a:lnTo>
                    <a:pt x="28" y="370"/>
                  </a:lnTo>
                  <a:lnTo>
                    <a:pt x="36" y="365"/>
                  </a:lnTo>
                  <a:lnTo>
                    <a:pt x="36" y="365"/>
                  </a:lnTo>
                  <a:lnTo>
                    <a:pt x="52" y="353"/>
                  </a:lnTo>
                  <a:lnTo>
                    <a:pt x="68" y="340"/>
                  </a:lnTo>
                  <a:lnTo>
                    <a:pt x="99" y="317"/>
                  </a:lnTo>
                  <a:lnTo>
                    <a:pt x="99" y="317"/>
                  </a:lnTo>
                  <a:lnTo>
                    <a:pt x="132" y="293"/>
                  </a:lnTo>
                  <a:lnTo>
                    <a:pt x="165" y="270"/>
                  </a:lnTo>
                  <a:lnTo>
                    <a:pt x="196" y="246"/>
                  </a:lnTo>
                  <a:lnTo>
                    <a:pt x="227" y="220"/>
                  </a:lnTo>
                  <a:lnTo>
                    <a:pt x="227" y="220"/>
                  </a:lnTo>
                  <a:lnTo>
                    <a:pt x="353" y="108"/>
                  </a:lnTo>
                  <a:lnTo>
                    <a:pt x="353" y="108"/>
                  </a:lnTo>
                  <a:lnTo>
                    <a:pt x="380" y="84"/>
                  </a:lnTo>
                  <a:lnTo>
                    <a:pt x="409" y="59"/>
                  </a:lnTo>
                  <a:lnTo>
                    <a:pt x="438" y="36"/>
                  </a:lnTo>
                  <a:lnTo>
                    <a:pt x="465" y="11"/>
                  </a:lnTo>
                  <a:lnTo>
                    <a:pt x="465" y="11"/>
                  </a:lnTo>
                  <a:lnTo>
                    <a:pt x="467" y="8"/>
                  </a:lnTo>
                  <a:lnTo>
                    <a:pt x="467" y="6"/>
                  </a:lnTo>
                  <a:lnTo>
                    <a:pt x="465" y="3"/>
                  </a:lnTo>
                  <a:lnTo>
                    <a:pt x="461" y="0"/>
                  </a:lnTo>
                  <a:lnTo>
                    <a:pt x="459" y="0"/>
                  </a:lnTo>
                  <a:lnTo>
                    <a:pt x="458" y="2"/>
                  </a:lnTo>
                  <a:lnTo>
                    <a:pt x="458"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 name="chenying0907 878"/>
            <p:cNvSpPr/>
            <p:nvPr/>
          </p:nvSpPr>
          <p:spPr bwMode="auto">
            <a:xfrm>
              <a:off x="3521076" y="3098801"/>
              <a:ext cx="65088" cy="63500"/>
            </a:xfrm>
            <a:custGeom>
              <a:avLst/>
              <a:gdLst/>
              <a:ahLst/>
              <a:cxnLst>
                <a:cxn ang="0">
                  <a:pos x="158" y="0"/>
                </a:cxn>
                <a:cxn ang="0">
                  <a:pos x="158" y="0"/>
                </a:cxn>
                <a:cxn ang="0">
                  <a:pos x="145" y="7"/>
                </a:cxn>
                <a:cxn ang="0">
                  <a:pos x="134" y="15"/>
                </a:cxn>
                <a:cxn ang="0">
                  <a:pos x="122" y="24"/>
                </a:cxn>
                <a:cxn ang="0">
                  <a:pos x="111" y="34"/>
                </a:cxn>
                <a:cxn ang="0">
                  <a:pos x="90" y="55"/>
                </a:cxn>
                <a:cxn ang="0">
                  <a:pos x="71" y="76"/>
                </a:cxn>
                <a:cxn ang="0">
                  <a:pos x="71" y="76"/>
                </a:cxn>
                <a:cxn ang="0">
                  <a:pos x="62" y="85"/>
                </a:cxn>
                <a:cxn ang="0">
                  <a:pos x="51" y="95"/>
                </a:cxn>
                <a:cxn ang="0">
                  <a:pos x="30" y="110"/>
                </a:cxn>
                <a:cxn ang="0">
                  <a:pos x="21" y="119"/>
                </a:cxn>
                <a:cxn ang="0">
                  <a:pos x="12" y="129"/>
                </a:cxn>
                <a:cxn ang="0">
                  <a:pos x="5" y="140"/>
                </a:cxn>
                <a:cxn ang="0">
                  <a:pos x="1" y="153"/>
                </a:cxn>
                <a:cxn ang="0">
                  <a:pos x="1" y="153"/>
                </a:cxn>
                <a:cxn ang="0">
                  <a:pos x="0" y="156"/>
                </a:cxn>
                <a:cxn ang="0">
                  <a:pos x="1" y="157"/>
                </a:cxn>
                <a:cxn ang="0">
                  <a:pos x="5" y="160"/>
                </a:cxn>
                <a:cxn ang="0">
                  <a:pos x="9" y="160"/>
                </a:cxn>
                <a:cxn ang="0">
                  <a:pos x="11" y="159"/>
                </a:cxn>
                <a:cxn ang="0">
                  <a:pos x="12" y="156"/>
                </a:cxn>
                <a:cxn ang="0">
                  <a:pos x="12" y="156"/>
                </a:cxn>
                <a:cxn ang="0">
                  <a:pos x="16" y="146"/>
                </a:cxn>
                <a:cxn ang="0">
                  <a:pos x="21" y="135"/>
                </a:cxn>
                <a:cxn ang="0">
                  <a:pos x="29" y="126"/>
                </a:cxn>
                <a:cxn ang="0">
                  <a:pos x="38" y="118"/>
                </a:cxn>
                <a:cxn ang="0">
                  <a:pos x="56" y="102"/>
                </a:cxn>
                <a:cxn ang="0">
                  <a:pos x="75" y="88"/>
                </a:cxn>
                <a:cxn ang="0">
                  <a:pos x="75" y="88"/>
                </a:cxn>
                <a:cxn ang="0">
                  <a:pos x="86" y="79"/>
                </a:cxn>
                <a:cxn ang="0">
                  <a:pos x="96" y="68"/>
                </a:cxn>
                <a:cxn ang="0">
                  <a:pos x="115" y="46"/>
                </a:cxn>
                <a:cxn ang="0">
                  <a:pos x="126" y="36"/>
                </a:cxn>
                <a:cxn ang="0">
                  <a:pos x="136" y="27"/>
                </a:cxn>
                <a:cxn ang="0">
                  <a:pos x="148" y="19"/>
                </a:cxn>
                <a:cxn ang="0">
                  <a:pos x="162" y="12"/>
                </a:cxn>
                <a:cxn ang="0">
                  <a:pos x="162" y="12"/>
                </a:cxn>
                <a:cxn ang="0">
                  <a:pos x="164" y="11"/>
                </a:cxn>
                <a:cxn ang="0">
                  <a:pos x="165" y="8"/>
                </a:cxn>
                <a:cxn ang="0">
                  <a:pos x="165" y="4"/>
                </a:cxn>
                <a:cxn ang="0">
                  <a:pos x="165" y="3"/>
                </a:cxn>
                <a:cxn ang="0">
                  <a:pos x="164" y="2"/>
                </a:cxn>
                <a:cxn ang="0">
                  <a:pos x="161" y="0"/>
                </a:cxn>
                <a:cxn ang="0">
                  <a:pos x="158" y="0"/>
                </a:cxn>
                <a:cxn ang="0">
                  <a:pos x="158" y="0"/>
                </a:cxn>
              </a:cxnLst>
              <a:rect l="0" t="0" r="r" b="b"/>
              <a:pathLst>
                <a:path w="165" h="160">
                  <a:moveTo>
                    <a:pt x="158" y="0"/>
                  </a:moveTo>
                  <a:lnTo>
                    <a:pt x="158" y="0"/>
                  </a:lnTo>
                  <a:lnTo>
                    <a:pt x="145" y="7"/>
                  </a:lnTo>
                  <a:lnTo>
                    <a:pt x="134" y="15"/>
                  </a:lnTo>
                  <a:lnTo>
                    <a:pt x="122" y="24"/>
                  </a:lnTo>
                  <a:lnTo>
                    <a:pt x="111" y="34"/>
                  </a:lnTo>
                  <a:lnTo>
                    <a:pt x="90" y="55"/>
                  </a:lnTo>
                  <a:lnTo>
                    <a:pt x="71" y="76"/>
                  </a:lnTo>
                  <a:lnTo>
                    <a:pt x="71" y="76"/>
                  </a:lnTo>
                  <a:lnTo>
                    <a:pt x="62" y="85"/>
                  </a:lnTo>
                  <a:lnTo>
                    <a:pt x="51" y="95"/>
                  </a:lnTo>
                  <a:lnTo>
                    <a:pt x="30" y="110"/>
                  </a:lnTo>
                  <a:lnTo>
                    <a:pt x="21" y="119"/>
                  </a:lnTo>
                  <a:lnTo>
                    <a:pt x="12" y="129"/>
                  </a:lnTo>
                  <a:lnTo>
                    <a:pt x="5" y="140"/>
                  </a:lnTo>
                  <a:lnTo>
                    <a:pt x="1" y="153"/>
                  </a:lnTo>
                  <a:lnTo>
                    <a:pt x="1" y="153"/>
                  </a:lnTo>
                  <a:lnTo>
                    <a:pt x="0" y="156"/>
                  </a:lnTo>
                  <a:lnTo>
                    <a:pt x="1" y="157"/>
                  </a:lnTo>
                  <a:lnTo>
                    <a:pt x="5" y="160"/>
                  </a:lnTo>
                  <a:lnTo>
                    <a:pt x="9" y="160"/>
                  </a:lnTo>
                  <a:lnTo>
                    <a:pt x="11" y="159"/>
                  </a:lnTo>
                  <a:lnTo>
                    <a:pt x="12" y="156"/>
                  </a:lnTo>
                  <a:lnTo>
                    <a:pt x="12" y="156"/>
                  </a:lnTo>
                  <a:lnTo>
                    <a:pt x="16" y="146"/>
                  </a:lnTo>
                  <a:lnTo>
                    <a:pt x="21" y="135"/>
                  </a:lnTo>
                  <a:lnTo>
                    <a:pt x="29" y="126"/>
                  </a:lnTo>
                  <a:lnTo>
                    <a:pt x="38" y="118"/>
                  </a:lnTo>
                  <a:lnTo>
                    <a:pt x="56" y="102"/>
                  </a:lnTo>
                  <a:lnTo>
                    <a:pt x="75" y="88"/>
                  </a:lnTo>
                  <a:lnTo>
                    <a:pt x="75" y="88"/>
                  </a:lnTo>
                  <a:lnTo>
                    <a:pt x="86" y="79"/>
                  </a:lnTo>
                  <a:lnTo>
                    <a:pt x="96" y="68"/>
                  </a:lnTo>
                  <a:lnTo>
                    <a:pt x="115" y="46"/>
                  </a:lnTo>
                  <a:lnTo>
                    <a:pt x="126" y="36"/>
                  </a:lnTo>
                  <a:lnTo>
                    <a:pt x="136" y="27"/>
                  </a:lnTo>
                  <a:lnTo>
                    <a:pt x="148" y="19"/>
                  </a:lnTo>
                  <a:lnTo>
                    <a:pt x="162" y="12"/>
                  </a:lnTo>
                  <a:lnTo>
                    <a:pt x="162" y="12"/>
                  </a:lnTo>
                  <a:lnTo>
                    <a:pt x="164" y="11"/>
                  </a:lnTo>
                  <a:lnTo>
                    <a:pt x="165" y="8"/>
                  </a:lnTo>
                  <a:lnTo>
                    <a:pt x="165" y="4"/>
                  </a:lnTo>
                  <a:lnTo>
                    <a:pt x="165" y="3"/>
                  </a:lnTo>
                  <a:lnTo>
                    <a:pt x="164" y="2"/>
                  </a:lnTo>
                  <a:lnTo>
                    <a:pt x="161" y="0"/>
                  </a:lnTo>
                  <a:lnTo>
                    <a:pt x="158" y="0"/>
                  </a:lnTo>
                  <a:lnTo>
                    <a:pt x="158"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 name="chenying0907 879"/>
            <p:cNvSpPr/>
            <p:nvPr/>
          </p:nvSpPr>
          <p:spPr bwMode="auto">
            <a:xfrm>
              <a:off x="3532188" y="3103563"/>
              <a:ext cx="90488" cy="82550"/>
            </a:xfrm>
            <a:custGeom>
              <a:avLst/>
              <a:gdLst/>
              <a:ahLst/>
              <a:cxnLst>
                <a:cxn ang="0">
                  <a:pos x="220" y="1"/>
                </a:cxn>
                <a:cxn ang="0">
                  <a:pos x="220" y="1"/>
                </a:cxn>
                <a:cxn ang="0">
                  <a:pos x="191" y="20"/>
                </a:cxn>
                <a:cxn ang="0">
                  <a:pos x="163" y="39"/>
                </a:cxn>
                <a:cxn ang="0">
                  <a:pos x="150" y="50"/>
                </a:cxn>
                <a:cxn ang="0">
                  <a:pos x="139" y="62"/>
                </a:cxn>
                <a:cxn ang="0">
                  <a:pos x="127" y="73"/>
                </a:cxn>
                <a:cxn ang="0">
                  <a:pos x="115" y="86"/>
                </a:cxn>
                <a:cxn ang="0">
                  <a:pos x="115" y="86"/>
                </a:cxn>
                <a:cxn ang="0">
                  <a:pos x="102" y="101"/>
                </a:cxn>
                <a:cxn ang="0">
                  <a:pos x="88" y="114"/>
                </a:cxn>
                <a:cxn ang="0">
                  <a:pos x="73" y="126"/>
                </a:cxn>
                <a:cxn ang="0">
                  <a:pos x="60" y="139"/>
                </a:cxn>
                <a:cxn ang="0">
                  <a:pos x="60" y="139"/>
                </a:cxn>
                <a:cxn ang="0">
                  <a:pos x="31" y="170"/>
                </a:cxn>
                <a:cxn ang="0">
                  <a:pos x="1" y="202"/>
                </a:cxn>
                <a:cxn ang="0">
                  <a:pos x="1" y="202"/>
                </a:cxn>
                <a:cxn ang="0">
                  <a:pos x="0" y="204"/>
                </a:cxn>
                <a:cxn ang="0">
                  <a:pos x="0" y="205"/>
                </a:cxn>
                <a:cxn ang="0">
                  <a:pos x="3" y="209"/>
                </a:cxn>
                <a:cxn ang="0">
                  <a:pos x="5" y="211"/>
                </a:cxn>
                <a:cxn ang="0">
                  <a:pos x="8" y="211"/>
                </a:cxn>
                <a:cxn ang="0">
                  <a:pos x="10" y="209"/>
                </a:cxn>
                <a:cxn ang="0">
                  <a:pos x="10" y="209"/>
                </a:cxn>
                <a:cxn ang="0">
                  <a:pos x="37" y="182"/>
                </a:cxn>
                <a:cxn ang="0">
                  <a:pos x="61" y="153"/>
                </a:cxn>
                <a:cxn ang="0">
                  <a:pos x="89" y="127"/>
                </a:cxn>
                <a:cxn ang="0">
                  <a:pos x="102" y="114"/>
                </a:cxn>
                <a:cxn ang="0">
                  <a:pos x="118" y="102"/>
                </a:cxn>
                <a:cxn ang="0">
                  <a:pos x="118" y="102"/>
                </a:cxn>
                <a:cxn ang="0">
                  <a:pos x="127" y="93"/>
                </a:cxn>
                <a:cxn ang="0">
                  <a:pos x="136" y="83"/>
                </a:cxn>
                <a:cxn ang="0">
                  <a:pos x="145" y="71"/>
                </a:cxn>
                <a:cxn ang="0">
                  <a:pos x="154" y="62"/>
                </a:cxn>
                <a:cxn ang="0">
                  <a:pos x="154" y="62"/>
                </a:cxn>
                <a:cxn ang="0">
                  <a:pos x="171" y="47"/>
                </a:cxn>
                <a:cxn ang="0">
                  <a:pos x="188" y="34"/>
                </a:cxn>
                <a:cxn ang="0">
                  <a:pos x="226" y="11"/>
                </a:cxn>
                <a:cxn ang="0">
                  <a:pos x="226" y="11"/>
                </a:cxn>
                <a:cxn ang="0">
                  <a:pos x="228" y="9"/>
                </a:cxn>
                <a:cxn ang="0">
                  <a:pos x="229" y="7"/>
                </a:cxn>
                <a:cxn ang="0">
                  <a:pos x="228" y="3"/>
                </a:cxn>
                <a:cxn ang="0">
                  <a:pos x="226" y="1"/>
                </a:cxn>
                <a:cxn ang="0">
                  <a:pos x="225" y="0"/>
                </a:cxn>
                <a:cxn ang="0">
                  <a:pos x="222" y="0"/>
                </a:cxn>
                <a:cxn ang="0">
                  <a:pos x="220" y="1"/>
                </a:cxn>
                <a:cxn ang="0">
                  <a:pos x="220" y="1"/>
                </a:cxn>
              </a:cxnLst>
              <a:rect l="0" t="0" r="r" b="b"/>
              <a:pathLst>
                <a:path w="229" h="211">
                  <a:moveTo>
                    <a:pt x="220" y="1"/>
                  </a:moveTo>
                  <a:lnTo>
                    <a:pt x="220" y="1"/>
                  </a:lnTo>
                  <a:lnTo>
                    <a:pt x="191" y="20"/>
                  </a:lnTo>
                  <a:lnTo>
                    <a:pt x="163" y="39"/>
                  </a:lnTo>
                  <a:lnTo>
                    <a:pt x="150" y="50"/>
                  </a:lnTo>
                  <a:lnTo>
                    <a:pt x="139" y="62"/>
                  </a:lnTo>
                  <a:lnTo>
                    <a:pt x="127" y="73"/>
                  </a:lnTo>
                  <a:lnTo>
                    <a:pt x="115" y="86"/>
                  </a:lnTo>
                  <a:lnTo>
                    <a:pt x="115" y="86"/>
                  </a:lnTo>
                  <a:lnTo>
                    <a:pt x="102" y="101"/>
                  </a:lnTo>
                  <a:lnTo>
                    <a:pt x="88" y="114"/>
                  </a:lnTo>
                  <a:lnTo>
                    <a:pt x="73" y="126"/>
                  </a:lnTo>
                  <a:lnTo>
                    <a:pt x="60" y="139"/>
                  </a:lnTo>
                  <a:lnTo>
                    <a:pt x="60" y="139"/>
                  </a:lnTo>
                  <a:lnTo>
                    <a:pt x="31" y="170"/>
                  </a:lnTo>
                  <a:lnTo>
                    <a:pt x="1" y="202"/>
                  </a:lnTo>
                  <a:lnTo>
                    <a:pt x="1" y="202"/>
                  </a:lnTo>
                  <a:lnTo>
                    <a:pt x="0" y="204"/>
                  </a:lnTo>
                  <a:lnTo>
                    <a:pt x="0" y="205"/>
                  </a:lnTo>
                  <a:lnTo>
                    <a:pt x="3" y="209"/>
                  </a:lnTo>
                  <a:lnTo>
                    <a:pt x="5" y="211"/>
                  </a:lnTo>
                  <a:lnTo>
                    <a:pt x="8" y="211"/>
                  </a:lnTo>
                  <a:lnTo>
                    <a:pt x="10" y="209"/>
                  </a:lnTo>
                  <a:lnTo>
                    <a:pt x="10" y="209"/>
                  </a:lnTo>
                  <a:lnTo>
                    <a:pt x="37" y="182"/>
                  </a:lnTo>
                  <a:lnTo>
                    <a:pt x="61" y="153"/>
                  </a:lnTo>
                  <a:lnTo>
                    <a:pt x="89" y="127"/>
                  </a:lnTo>
                  <a:lnTo>
                    <a:pt x="102" y="114"/>
                  </a:lnTo>
                  <a:lnTo>
                    <a:pt x="118" y="102"/>
                  </a:lnTo>
                  <a:lnTo>
                    <a:pt x="118" y="102"/>
                  </a:lnTo>
                  <a:lnTo>
                    <a:pt x="127" y="93"/>
                  </a:lnTo>
                  <a:lnTo>
                    <a:pt x="136" y="83"/>
                  </a:lnTo>
                  <a:lnTo>
                    <a:pt x="145" y="71"/>
                  </a:lnTo>
                  <a:lnTo>
                    <a:pt x="154" y="62"/>
                  </a:lnTo>
                  <a:lnTo>
                    <a:pt x="154" y="62"/>
                  </a:lnTo>
                  <a:lnTo>
                    <a:pt x="171" y="47"/>
                  </a:lnTo>
                  <a:lnTo>
                    <a:pt x="188" y="34"/>
                  </a:lnTo>
                  <a:lnTo>
                    <a:pt x="226" y="11"/>
                  </a:lnTo>
                  <a:lnTo>
                    <a:pt x="226" y="11"/>
                  </a:lnTo>
                  <a:lnTo>
                    <a:pt x="228" y="9"/>
                  </a:lnTo>
                  <a:lnTo>
                    <a:pt x="229" y="7"/>
                  </a:lnTo>
                  <a:lnTo>
                    <a:pt x="228" y="3"/>
                  </a:lnTo>
                  <a:lnTo>
                    <a:pt x="226" y="1"/>
                  </a:lnTo>
                  <a:lnTo>
                    <a:pt x="225" y="0"/>
                  </a:lnTo>
                  <a:lnTo>
                    <a:pt x="222" y="0"/>
                  </a:lnTo>
                  <a:lnTo>
                    <a:pt x="220" y="1"/>
                  </a:lnTo>
                  <a:lnTo>
                    <a:pt x="220"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 name="chenying0907 880"/>
            <p:cNvSpPr/>
            <p:nvPr/>
          </p:nvSpPr>
          <p:spPr bwMode="auto">
            <a:xfrm>
              <a:off x="3559176" y="3119438"/>
              <a:ext cx="95250" cy="85725"/>
            </a:xfrm>
            <a:custGeom>
              <a:avLst/>
              <a:gdLst/>
              <a:ahLst/>
              <a:cxnLst>
                <a:cxn ang="0">
                  <a:pos x="230" y="0"/>
                </a:cxn>
                <a:cxn ang="0">
                  <a:pos x="230" y="0"/>
                </a:cxn>
                <a:cxn ang="0">
                  <a:pos x="217" y="8"/>
                </a:cxn>
                <a:cxn ang="0">
                  <a:pos x="206" y="17"/>
                </a:cxn>
                <a:cxn ang="0">
                  <a:pos x="194" y="27"/>
                </a:cxn>
                <a:cxn ang="0">
                  <a:pos x="182" y="39"/>
                </a:cxn>
                <a:cxn ang="0">
                  <a:pos x="161" y="61"/>
                </a:cxn>
                <a:cxn ang="0">
                  <a:pos x="140" y="85"/>
                </a:cxn>
                <a:cxn ang="0">
                  <a:pos x="140" y="85"/>
                </a:cxn>
                <a:cxn ang="0">
                  <a:pos x="110" y="115"/>
                </a:cxn>
                <a:cxn ang="0">
                  <a:pos x="77" y="145"/>
                </a:cxn>
                <a:cxn ang="0">
                  <a:pos x="45" y="172"/>
                </a:cxn>
                <a:cxn ang="0">
                  <a:pos x="11" y="200"/>
                </a:cxn>
                <a:cxn ang="0">
                  <a:pos x="11" y="200"/>
                </a:cxn>
                <a:cxn ang="0">
                  <a:pos x="8" y="200"/>
                </a:cxn>
                <a:cxn ang="0">
                  <a:pos x="5" y="202"/>
                </a:cxn>
                <a:cxn ang="0">
                  <a:pos x="5" y="202"/>
                </a:cxn>
                <a:cxn ang="0">
                  <a:pos x="3" y="205"/>
                </a:cxn>
                <a:cxn ang="0">
                  <a:pos x="3" y="205"/>
                </a:cxn>
                <a:cxn ang="0">
                  <a:pos x="0" y="209"/>
                </a:cxn>
                <a:cxn ang="0">
                  <a:pos x="0" y="212"/>
                </a:cxn>
                <a:cxn ang="0">
                  <a:pos x="2" y="215"/>
                </a:cxn>
                <a:cxn ang="0">
                  <a:pos x="3" y="215"/>
                </a:cxn>
                <a:cxn ang="0">
                  <a:pos x="5" y="215"/>
                </a:cxn>
                <a:cxn ang="0">
                  <a:pos x="5" y="215"/>
                </a:cxn>
                <a:cxn ang="0">
                  <a:pos x="9" y="215"/>
                </a:cxn>
                <a:cxn ang="0">
                  <a:pos x="13" y="214"/>
                </a:cxn>
                <a:cxn ang="0">
                  <a:pos x="15" y="212"/>
                </a:cxn>
                <a:cxn ang="0">
                  <a:pos x="16" y="209"/>
                </a:cxn>
                <a:cxn ang="0">
                  <a:pos x="16" y="209"/>
                </a:cxn>
                <a:cxn ang="0">
                  <a:pos x="45" y="187"/>
                </a:cxn>
                <a:cxn ang="0">
                  <a:pos x="72" y="163"/>
                </a:cxn>
                <a:cxn ang="0">
                  <a:pos x="100" y="140"/>
                </a:cxn>
                <a:cxn ang="0">
                  <a:pos x="126" y="115"/>
                </a:cxn>
                <a:cxn ang="0">
                  <a:pos x="126" y="115"/>
                </a:cxn>
                <a:cxn ang="0">
                  <a:pos x="155" y="86"/>
                </a:cxn>
                <a:cxn ang="0">
                  <a:pos x="182" y="56"/>
                </a:cxn>
                <a:cxn ang="0">
                  <a:pos x="182" y="56"/>
                </a:cxn>
                <a:cxn ang="0">
                  <a:pos x="195" y="43"/>
                </a:cxn>
                <a:cxn ang="0">
                  <a:pos x="208" y="31"/>
                </a:cxn>
                <a:cxn ang="0">
                  <a:pos x="221" y="19"/>
                </a:cxn>
                <a:cxn ang="0">
                  <a:pos x="237" y="10"/>
                </a:cxn>
                <a:cxn ang="0">
                  <a:pos x="237" y="10"/>
                </a:cxn>
                <a:cxn ang="0">
                  <a:pos x="238" y="8"/>
                </a:cxn>
                <a:cxn ang="0">
                  <a:pos x="240" y="6"/>
                </a:cxn>
                <a:cxn ang="0">
                  <a:pos x="238" y="2"/>
                </a:cxn>
                <a:cxn ang="0">
                  <a:pos x="236" y="0"/>
                </a:cxn>
                <a:cxn ang="0">
                  <a:pos x="233" y="0"/>
                </a:cxn>
                <a:cxn ang="0">
                  <a:pos x="230" y="0"/>
                </a:cxn>
                <a:cxn ang="0">
                  <a:pos x="230" y="0"/>
                </a:cxn>
              </a:cxnLst>
              <a:rect l="0" t="0" r="r" b="b"/>
              <a:pathLst>
                <a:path w="240" h="215">
                  <a:moveTo>
                    <a:pt x="230" y="0"/>
                  </a:moveTo>
                  <a:lnTo>
                    <a:pt x="230" y="0"/>
                  </a:lnTo>
                  <a:lnTo>
                    <a:pt x="217" y="8"/>
                  </a:lnTo>
                  <a:lnTo>
                    <a:pt x="206" y="17"/>
                  </a:lnTo>
                  <a:lnTo>
                    <a:pt x="194" y="27"/>
                  </a:lnTo>
                  <a:lnTo>
                    <a:pt x="182" y="39"/>
                  </a:lnTo>
                  <a:lnTo>
                    <a:pt x="161" y="61"/>
                  </a:lnTo>
                  <a:lnTo>
                    <a:pt x="140" y="85"/>
                  </a:lnTo>
                  <a:lnTo>
                    <a:pt x="140" y="85"/>
                  </a:lnTo>
                  <a:lnTo>
                    <a:pt x="110" y="115"/>
                  </a:lnTo>
                  <a:lnTo>
                    <a:pt x="77" y="145"/>
                  </a:lnTo>
                  <a:lnTo>
                    <a:pt x="45" y="172"/>
                  </a:lnTo>
                  <a:lnTo>
                    <a:pt x="11" y="200"/>
                  </a:lnTo>
                  <a:lnTo>
                    <a:pt x="11" y="200"/>
                  </a:lnTo>
                  <a:lnTo>
                    <a:pt x="8" y="200"/>
                  </a:lnTo>
                  <a:lnTo>
                    <a:pt x="5" y="202"/>
                  </a:lnTo>
                  <a:lnTo>
                    <a:pt x="5" y="202"/>
                  </a:lnTo>
                  <a:lnTo>
                    <a:pt x="3" y="205"/>
                  </a:lnTo>
                  <a:lnTo>
                    <a:pt x="3" y="205"/>
                  </a:lnTo>
                  <a:lnTo>
                    <a:pt x="0" y="209"/>
                  </a:lnTo>
                  <a:lnTo>
                    <a:pt x="0" y="212"/>
                  </a:lnTo>
                  <a:lnTo>
                    <a:pt x="2" y="215"/>
                  </a:lnTo>
                  <a:lnTo>
                    <a:pt x="3" y="215"/>
                  </a:lnTo>
                  <a:lnTo>
                    <a:pt x="5" y="215"/>
                  </a:lnTo>
                  <a:lnTo>
                    <a:pt x="5" y="215"/>
                  </a:lnTo>
                  <a:lnTo>
                    <a:pt x="9" y="215"/>
                  </a:lnTo>
                  <a:lnTo>
                    <a:pt x="13" y="214"/>
                  </a:lnTo>
                  <a:lnTo>
                    <a:pt x="15" y="212"/>
                  </a:lnTo>
                  <a:lnTo>
                    <a:pt x="16" y="209"/>
                  </a:lnTo>
                  <a:lnTo>
                    <a:pt x="16" y="209"/>
                  </a:lnTo>
                  <a:lnTo>
                    <a:pt x="45" y="187"/>
                  </a:lnTo>
                  <a:lnTo>
                    <a:pt x="72" y="163"/>
                  </a:lnTo>
                  <a:lnTo>
                    <a:pt x="100" y="140"/>
                  </a:lnTo>
                  <a:lnTo>
                    <a:pt x="126" y="115"/>
                  </a:lnTo>
                  <a:lnTo>
                    <a:pt x="126" y="115"/>
                  </a:lnTo>
                  <a:lnTo>
                    <a:pt x="155" y="86"/>
                  </a:lnTo>
                  <a:lnTo>
                    <a:pt x="182" y="56"/>
                  </a:lnTo>
                  <a:lnTo>
                    <a:pt x="182" y="56"/>
                  </a:lnTo>
                  <a:lnTo>
                    <a:pt x="195" y="43"/>
                  </a:lnTo>
                  <a:lnTo>
                    <a:pt x="208" y="31"/>
                  </a:lnTo>
                  <a:lnTo>
                    <a:pt x="221" y="19"/>
                  </a:lnTo>
                  <a:lnTo>
                    <a:pt x="237" y="10"/>
                  </a:lnTo>
                  <a:lnTo>
                    <a:pt x="237" y="10"/>
                  </a:lnTo>
                  <a:lnTo>
                    <a:pt x="238" y="8"/>
                  </a:lnTo>
                  <a:lnTo>
                    <a:pt x="240" y="6"/>
                  </a:lnTo>
                  <a:lnTo>
                    <a:pt x="238" y="2"/>
                  </a:lnTo>
                  <a:lnTo>
                    <a:pt x="236" y="0"/>
                  </a:lnTo>
                  <a:lnTo>
                    <a:pt x="233" y="0"/>
                  </a:lnTo>
                  <a:lnTo>
                    <a:pt x="230" y="0"/>
                  </a:lnTo>
                  <a:lnTo>
                    <a:pt x="230"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 name="chenying0907 881"/>
            <p:cNvSpPr/>
            <p:nvPr/>
          </p:nvSpPr>
          <p:spPr bwMode="auto">
            <a:xfrm>
              <a:off x="3589338" y="3135313"/>
              <a:ext cx="92075" cy="92075"/>
            </a:xfrm>
            <a:custGeom>
              <a:avLst/>
              <a:gdLst/>
              <a:ahLst/>
              <a:cxnLst>
                <a:cxn ang="0">
                  <a:pos x="225" y="1"/>
                </a:cxn>
                <a:cxn ang="0">
                  <a:pos x="225" y="1"/>
                </a:cxn>
                <a:cxn ang="0">
                  <a:pos x="205" y="22"/>
                </a:cxn>
                <a:cxn ang="0">
                  <a:pos x="194" y="31"/>
                </a:cxn>
                <a:cxn ang="0">
                  <a:pos x="185" y="43"/>
                </a:cxn>
                <a:cxn ang="0">
                  <a:pos x="185" y="43"/>
                </a:cxn>
                <a:cxn ang="0">
                  <a:pos x="171" y="59"/>
                </a:cxn>
                <a:cxn ang="0">
                  <a:pos x="155" y="74"/>
                </a:cxn>
                <a:cxn ang="0">
                  <a:pos x="140" y="89"/>
                </a:cxn>
                <a:cxn ang="0">
                  <a:pos x="127" y="106"/>
                </a:cxn>
                <a:cxn ang="0">
                  <a:pos x="127" y="106"/>
                </a:cxn>
                <a:cxn ang="0">
                  <a:pos x="114" y="123"/>
                </a:cxn>
                <a:cxn ang="0">
                  <a:pos x="100" y="139"/>
                </a:cxn>
                <a:cxn ang="0">
                  <a:pos x="86" y="154"/>
                </a:cxn>
                <a:cxn ang="0">
                  <a:pos x="70" y="170"/>
                </a:cxn>
                <a:cxn ang="0">
                  <a:pos x="70" y="170"/>
                </a:cxn>
                <a:cxn ang="0">
                  <a:pos x="53" y="184"/>
                </a:cxn>
                <a:cxn ang="0">
                  <a:pos x="36" y="197"/>
                </a:cxn>
                <a:cxn ang="0">
                  <a:pos x="19" y="210"/>
                </a:cxn>
                <a:cxn ang="0">
                  <a:pos x="3" y="225"/>
                </a:cxn>
                <a:cxn ang="0">
                  <a:pos x="3" y="225"/>
                </a:cxn>
                <a:cxn ang="0">
                  <a:pos x="0" y="226"/>
                </a:cxn>
                <a:cxn ang="0">
                  <a:pos x="0" y="229"/>
                </a:cxn>
                <a:cxn ang="0">
                  <a:pos x="3" y="233"/>
                </a:cxn>
                <a:cxn ang="0">
                  <a:pos x="6" y="234"/>
                </a:cxn>
                <a:cxn ang="0">
                  <a:pos x="8" y="234"/>
                </a:cxn>
                <a:cxn ang="0">
                  <a:pos x="11" y="233"/>
                </a:cxn>
                <a:cxn ang="0">
                  <a:pos x="11" y="233"/>
                </a:cxn>
                <a:cxn ang="0">
                  <a:pos x="25" y="220"/>
                </a:cxn>
                <a:cxn ang="0">
                  <a:pos x="41" y="208"/>
                </a:cxn>
                <a:cxn ang="0">
                  <a:pos x="55" y="197"/>
                </a:cxn>
                <a:cxn ang="0">
                  <a:pos x="71" y="184"/>
                </a:cxn>
                <a:cxn ang="0">
                  <a:pos x="71" y="184"/>
                </a:cxn>
                <a:cxn ang="0">
                  <a:pos x="99" y="157"/>
                </a:cxn>
                <a:cxn ang="0">
                  <a:pos x="113" y="142"/>
                </a:cxn>
                <a:cxn ang="0">
                  <a:pos x="125" y="128"/>
                </a:cxn>
                <a:cxn ang="0">
                  <a:pos x="125" y="128"/>
                </a:cxn>
                <a:cxn ang="0">
                  <a:pos x="151" y="97"/>
                </a:cxn>
                <a:cxn ang="0">
                  <a:pos x="177" y="67"/>
                </a:cxn>
                <a:cxn ang="0">
                  <a:pos x="205" y="38"/>
                </a:cxn>
                <a:cxn ang="0">
                  <a:pos x="233" y="10"/>
                </a:cxn>
                <a:cxn ang="0">
                  <a:pos x="233" y="10"/>
                </a:cxn>
                <a:cxn ang="0">
                  <a:pos x="235" y="8"/>
                </a:cxn>
                <a:cxn ang="0">
                  <a:pos x="235" y="5"/>
                </a:cxn>
                <a:cxn ang="0">
                  <a:pos x="233" y="1"/>
                </a:cxn>
                <a:cxn ang="0">
                  <a:pos x="229" y="0"/>
                </a:cxn>
                <a:cxn ang="0">
                  <a:pos x="227" y="0"/>
                </a:cxn>
                <a:cxn ang="0">
                  <a:pos x="225" y="1"/>
                </a:cxn>
                <a:cxn ang="0">
                  <a:pos x="225" y="1"/>
                </a:cxn>
              </a:cxnLst>
              <a:rect l="0" t="0" r="r" b="b"/>
              <a:pathLst>
                <a:path w="235" h="234">
                  <a:moveTo>
                    <a:pt x="225" y="1"/>
                  </a:moveTo>
                  <a:lnTo>
                    <a:pt x="225" y="1"/>
                  </a:lnTo>
                  <a:lnTo>
                    <a:pt x="205" y="22"/>
                  </a:lnTo>
                  <a:lnTo>
                    <a:pt x="194" y="31"/>
                  </a:lnTo>
                  <a:lnTo>
                    <a:pt x="185" y="43"/>
                  </a:lnTo>
                  <a:lnTo>
                    <a:pt x="185" y="43"/>
                  </a:lnTo>
                  <a:lnTo>
                    <a:pt x="171" y="59"/>
                  </a:lnTo>
                  <a:lnTo>
                    <a:pt x="155" y="74"/>
                  </a:lnTo>
                  <a:lnTo>
                    <a:pt x="140" y="89"/>
                  </a:lnTo>
                  <a:lnTo>
                    <a:pt x="127" y="106"/>
                  </a:lnTo>
                  <a:lnTo>
                    <a:pt x="127" y="106"/>
                  </a:lnTo>
                  <a:lnTo>
                    <a:pt x="114" y="123"/>
                  </a:lnTo>
                  <a:lnTo>
                    <a:pt x="100" y="139"/>
                  </a:lnTo>
                  <a:lnTo>
                    <a:pt x="86" y="154"/>
                  </a:lnTo>
                  <a:lnTo>
                    <a:pt x="70" y="170"/>
                  </a:lnTo>
                  <a:lnTo>
                    <a:pt x="70" y="170"/>
                  </a:lnTo>
                  <a:lnTo>
                    <a:pt x="53" y="184"/>
                  </a:lnTo>
                  <a:lnTo>
                    <a:pt x="36" y="197"/>
                  </a:lnTo>
                  <a:lnTo>
                    <a:pt x="19" y="210"/>
                  </a:lnTo>
                  <a:lnTo>
                    <a:pt x="3" y="225"/>
                  </a:lnTo>
                  <a:lnTo>
                    <a:pt x="3" y="225"/>
                  </a:lnTo>
                  <a:lnTo>
                    <a:pt x="0" y="226"/>
                  </a:lnTo>
                  <a:lnTo>
                    <a:pt x="0" y="229"/>
                  </a:lnTo>
                  <a:lnTo>
                    <a:pt x="3" y="233"/>
                  </a:lnTo>
                  <a:lnTo>
                    <a:pt x="6" y="234"/>
                  </a:lnTo>
                  <a:lnTo>
                    <a:pt x="8" y="234"/>
                  </a:lnTo>
                  <a:lnTo>
                    <a:pt x="11" y="233"/>
                  </a:lnTo>
                  <a:lnTo>
                    <a:pt x="11" y="233"/>
                  </a:lnTo>
                  <a:lnTo>
                    <a:pt x="25" y="220"/>
                  </a:lnTo>
                  <a:lnTo>
                    <a:pt x="41" y="208"/>
                  </a:lnTo>
                  <a:lnTo>
                    <a:pt x="55" y="197"/>
                  </a:lnTo>
                  <a:lnTo>
                    <a:pt x="71" y="184"/>
                  </a:lnTo>
                  <a:lnTo>
                    <a:pt x="71" y="184"/>
                  </a:lnTo>
                  <a:lnTo>
                    <a:pt x="99" y="157"/>
                  </a:lnTo>
                  <a:lnTo>
                    <a:pt x="113" y="142"/>
                  </a:lnTo>
                  <a:lnTo>
                    <a:pt x="125" y="128"/>
                  </a:lnTo>
                  <a:lnTo>
                    <a:pt x="125" y="128"/>
                  </a:lnTo>
                  <a:lnTo>
                    <a:pt x="151" y="97"/>
                  </a:lnTo>
                  <a:lnTo>
                    <a:pt x="177" y="67"/>
                  </a:lnTo>
                  <a:lnTo>
                    <a:pt x="205" y="38"/>
                  </a:lnTo>
                  <a:lnTo>
                    <a:pt x="233" y="10"/>
                  </a:lnTo>
                  <a:lnTo>
                    <a:pt x="233" y="10"/>
                  </a:lnTo>
                  <a:lnTo>
                    <a:pt x="235" y="8"/>
                  </a:lnTo>
                  <a:lnTo>
                    <a:pt x="235" y="5"/>
                  </a:lnTo>
                  <a:lnTo>
                    <a:pt x="233" y="1"/>
                  </a:lnTo>
                  <a:lnTo>
                    <a:pt x="229" y="0"/>
                  </a:lnTo>
                  <a:lnTo>
                    <a:pt x="227" y="0"/>
                  </a:lnTo>
                  <a:lnTo>
                    <a:pt x="225" y="1"/>
                  </a:lnTo>
                  <a:lnTo>
                    <a:pt x="225"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 name="chenying0907 882"/>
            <p:cNvSpPr/>
            <p:nvPr/>
          </p:nvSpPr>
          <p:spPr bwMode="auto">
            <a:xfrm>
              <a:off x="3629026" y="3171826"/>
              <a:ext cx="68263" cy="60325"/>
            </a:xfrm>
            <a:custGeom>
              <a:avLst/>
              <a:gdLst/>
              <a:ahLst/>
              <a:cxnLst>
                <a:cxn ang="0">
                  <a:pos x="161" y="2"/>
                </a:cxn>
                <a:cxn ang="0">
                  <a:pos x="161" y="2"/>
                </a:cxn>
                <a:cxn ang="0">
                  <a:pos x="120" y="36"/>
                </a:cxn>
                <a:cxn ang="0">
                  <a:pos x="80" y="71"/>
                </a:cxn>
                <a:cxn ang="0">
                  <a:pos x="40" y="108"/>
                </a:cxn>
                <a:cxn ang="0">
                  <a:pos x="1" y="144"/>
                </a:cxn>
                <a:cxn ang="0">
                  <a:pos x="1" y="144"/>
                </a:cxn>
                <a:cxn ang="0">
                  <a:pos x="0" y="147"/>
                </a:cxn>
                <a:cxn ang="0">
                  <a:pos x="0" y="148"/>
                </a:cxn>
                <a:cxn ang="0">
                  <a:pos x="1" y="152"/>
                </a:cxn>
                <a:cxn ang="0">
                  <a:pos x="5" y="155"/>
                </a:cxn>
                <a:cxn ang="0">
                  <a:pos x="8" y="153"/>
                </a:cxn>
                <a:cxn ang="0">
                  <a:pos x="9" y="152"/>
                </a:cxn>
                <a:cxn ang="0">
                  <a:pos x="9" y="152"/>
                </a:cxn>
                <a:cxn ang="0">
                  <a:pos x="48" y="116"/>
                </a:cxn>
                <a:cxn ang="0">
                  <a:pos x="87" y="79"/>
                </a:cxn>
                <a:cxn ang="0">
                  <a:pos x="128" y="44"/>
                </a:cxn>
                <a:cxn ang="0">
                  <a:pos x="170" y="10"/>
                </a:cxn>
                <a:cxn ang="0">
                  <a:pos x="170" y="10"/>
                </a:cxn>
                <a:cxn ang="0">
                  <a:pos x="171" y="8"/>
                </a:cxn>
                <a:cxn ang="0">
                  <a:pos x="171" y="6"/>
                </a:cxn>
                <a:cxn ang="0">
                  <a:pos x="171" y="4"/>
                </a:cxn>
                <a:cxn ang="0">
                  <a:pos x="170" y="3"/>
                </a:cxn>
                <a:cxn ang="0">
                  <a:pos x="166" y="0"/>
                </a:cxn>
                <a:cxn ang="0">
                  <a:pos x="163" y="0"/>
                </a:cxn>
                <a:cxn ang="0">
                  <a:pos x="161" y="2"/>
                </a:cxn>
                <a:cxn ang="0">
                  <a:pos x="161" y="2"/>
                </a:cxn>
              </a:cxnLst>
              <a:rect l="0" t="0" r="r" b="b"/>
              <a:pathLst>
                <a:path w="171" h="155">
                  <a:moveTo>
                    <a:pt x="161" y="2"/>
                  </a:moveTo>
                  <a:lnTo>
                    <a:pt x="161" y="2"/>
                  </a:lnTo>
                  <a:lnTo>
                    <a:pt x="120" y="36"/>
                  </a:lnTo>
                  <a:lnTo>
                    <a:pt x="80" y="71"/>
                  </a:lnTo>
                  <a:lnTo>
                    <a:pt x="40" y="108"/>
                  </a:lnTo>
                  <a:lnTo>
                    <a:pt x="1" y="144"/>
                  </a:lnTo>
                  <a:lnTo>
                    <a:pt x="1" y="144"/>
                  </a:lnTo>
                  <a:lnTo>
                    <a:pt x="0" y="147"/>
                  </a:lnTo>
                  <a:lnTo>
                    <a:pt x="0" y="148"/>
                  </a:lnTo>
                  <a:lnTo>
                    <a:pt x="1" y="152"/>
                  </a:lnTo>
                  <a:lnTo>
                    <a:pt x="5" y="155"/>
                  </a:lnTo>
                  <a:lnTo>
                    <a:pt x="8" y="153"/>
                  </a:lnTo>
                  <a:lnTo>
                    <a:pt x="9" y="152"/>
                  </a:lnTo>
                  <a:lnTo>
                    <a:pt x="9" y="152"/>
                  </a:lnTo>
                  <a:lnTo>
                    <a:pt x="48" y="116"/>
                  </a:lnTo>
                  <a:lnTo>
                    <a:pt x="87" y="79"/>
                  </a:lnTo>
                  <a:lnTo>
                    <a:pt x="128" y="44"/>
                  </a:lnTo>
                  <a:lnTo>
                    <a:pt x="170" y="10"/>
                  </a:lnTo>
                  <a:lnTo>
                    <a:pt x="170" y="10"/>
                  </a:lnTo>
                  <a:lnTo>
                    <a:pt x="171" y="8"/>
                  </a:lnTo>
                  <a:lnTo>
                    <a:pt x="171" y="6"/>
                  </a:lnTo>
                  <a:lnTo>
                    <a:pt x="171" y="4"/>
                  </a:lnTo>
                  <a:lnTo>
                    <a:pt x="170" y="3"/>
                  </a:lnTo>
                  <a:lnTo>
                    <a:pt x="166" y="0"/>
                  </a:lnTo>
                  <a:lnTo>
                    <a:pt x="163" y="0"/>
                  </a:lnTo>
                  <a:lnTo>
                    <a:pt x="161" y="2"/>
                  </a:lnTo>
                  <a:lnTo>
                    <a:pt x="161"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 name="chenying0907 883"/>
            <p:cNvSpPr/>
            <p:nvPr/>
          </p:nvSpPr>
          <p:spPr bwMode="auto">
            <a:xfrm>
              <a:off x="3644901" y="3186113"/>
              <a:ext cx="73025" cy="68263"/>
            </a:xfrm>
            <a:custGeom>
              <a:avLst/>
              <a:gdLst/>
              <a:ahLst/>
              <a:cxnLst>
                <a:cxn ang="0">
                  <a:pos x="174" y="2"/>
                </a:cxn>
                <a:cxn ang="0">
                  <a:pos x="174" y="2"/>
                </a:cxn>
                <a:cxn ang="0">
                  <a:pos x="157" y="22"/>
                </a:cxn>
                <a:cxn ang="0">
                  <a:pos x="149" y="31"/>
                </a:cxn>
                <a:cxn ang="0">
                  <a:pos x="140" y="40"/>
                </a:cxn>
                <a:cxn ang="0">
                  <a:pos x="140" y="40"/>
                </a:cxn>
                <a:cxn ang="0">
                  <a:pos x="128" y="49"/>
                </a:cxn>
                <a:cxn ang="0">
                  <a:pos x="115" y="59"/>
                </a:cxn>
                <a:cxn ang="0">
                  <a:pos x="103" y="68"/>
                </a:cxn>
                <a:cxn ang="0">
                  <a:pos x="92" y="78"/>
                </a:cxn>
                <a:cxn ang="0">
                  <a:pos x="92" y="78"/>
                </a:cxn>
                <a:cxn ang="0">
                  <a:pos x="68" y="98"/>
                </a:cxn>
                <a:cxn ang="0">
                  <a:pos x="45" y="119"/>
                </a:cxn>
                <a:cxn ang="0">
                  <a:pos x="31" y="129"/>
                </a:cxn>
                <a:cxn ang="0">
                  <a:pos x="21" y="140"/>
                </a:cxn>
                <a:cxn ang="0">
                  <a:pos x="11" y="151"/>
                </a:cxn>
                <a:cxn ang="0">
                  <a:pos x="1" y="163"/>
                </a:cxn>
                <a:cxn ang="0">
                  <a:pos x="1" y="163"/>
                </a:cxn>
                <a:cxn ang="0">
                  <a:pos x="0" y="166"/>
                </a:cxn>
                <a:cxn ang="0">
                  <a:pos x="0" y="167"/>
                </a:cxn>
                <a:cxn ang="0">
                  <a:pos x="3" y="171"/>
                </a:cxn>
                <a:cxn ang="0">
                  <a:pos x="8" y="171"/>
                </a:cxn>
                <a:cxn ang="0">
                  <a:pos x="9" y="171"/>
                </a:cxn>
                <a:cxn ang="0">
                  <a:pos x="12" y="168"/>
                </a:cxn>
                <a:cxn ang="0">
                  <a:pos x="12" y="168"/>
                </a:cxn>
                <a:cxn ang="0">
                  <a:pos x="18" y="159"/>
                </a:cxn>
                <a:cxn ang="0">
                  <a:pos x="28" y="150"/>
                </a:cxn>
                <a:cxn ang="0">
                  <a:pos x="47" y="134"/>
                </a:cxn>
                <a:cxn ang="0">
                  <a:pos x="47" y="134"/>
                </a:cxn>
                <a:cxn ang="0">
                  <a:pos x="73" y="110"/>
                </a:cxn>
                <a:cxn ang="0">
                  <a:pos x="99" y="86"/>
                </a:cxn>
                <a:cxn ang="0">
                  <a:pos x="99" y="86"/>
                </a:cxn>
                <a:cxn ang="0">
                  <a:pos x="111" y="76"/>
                </a:cxn>
                <a:cxn ang="0">
                  <a:pos x="124" y="66"/>
                </a:cxn>
                <a:cxn ang="0">
                  <a:pos x="148" y="48"/>
                </a:cxn>
                <a:cxn ang="0">
                  <a:pos x="148" y="48"/>
                </a:cxn>
                <a:cxn ang="0">
                  <a:pos x="157" y="39"/>
                </a:cxn>
                <a:cxn ang="0">
                  <a:pos x="166" y="30"/>
                </a:cxn>
                <a:cxn ang="0">
                  <a:pos x="182" y="10"/>
                </a:cxn>
                <a:cxn ang="0">
                  <a:pos x="182" y="10"/>
                </a:cxn>
                <a:cxn ang="0">
                  <a:pos x="183" y="8"/>
                </a:cxn>
                <a:cxn ang="0">
                  <a:pos x="183" y="6"/>
                </a:cxn>
                <a:cxn ang="0">
                  <a:pos x="181" y="2"/>
                </a:cxn>
                <a:cxn ang="0">
                  <a:pos x="179" y="1"/>
                </a:cxn>
                <a:cxn ang="0">
                  <a:pos x="178" y="0"/>
                </a:cxn>
                <a:cxn ang="0">
                  <a:pos x="175" y="1"/>
                </a:cxn>
                <a:cxn ang="0">
                  <a:pos x="174" y="2"/>
                </a:cxn>
                <a:cxn ang="0">
                  <a:pos x="174" y="2"/>
                </a:cxn>
              </a:cxnLst>
              <a:rect l="0" t="0" r="r" b="b"/>
              <a:pathLst>
                <a:path w="183" h="171">
                  <a:moveTo>
                    <a:pt x="174" y="2"/>
                  </a:moveTo>
                  <a:lnTo>
                    <a:pt x="174" y="2"/>
                  </a:lnTo>
                  <a:lnTo>
                    <a:pt x="157" y="22"/>
                  </a:lnTo>
                  <a:lnTo>
                    <a:pt x="149" y="31"/>
                  </a:lnTo>
                  <a:lnTo>
                    <a:pt x="140" y="40"/>
                  </a:lnTo>
                  <a:lnTo>
                    <a:pt x="140" y="40"/>
                  </a:lnTo>
                  <a:lnTo>
                    <a:pt x="128" y="49"/>
                  </a:lnTo>
                  <a:lnTo>
                    <a:pt x="115" y="59"/>
                  </a:lnTo>
                  <a:lnTo>
                    <a:pt x="103" y="68"/>
                  </a:lnTo>
                  <a:lnTo>
                    <a:pt x="92" y="78"/>
                  </a:lnTo>
                  <a:lnTo>
                    <a:pt x="92" y="78"/>
                  </a:lnTo>
                  <a:lnTo>
                    <a:pt x="68" y="98"/>
                  </a:lnTo>
                  <a:lnTo>
                    <a:pt x="45" y="119"/>
                  </a:lnTo>
                  <a:lnTo>
                    <a:pt x="31" y="129"/>
                  </a:lnTo>
                  <a:lnTo>
                    <a:pt x="21" y="140"/>
                  </a:lnTo>
                  <a:lnTo>
                    <a:pt x="11" y="151"/>
                  </a:lnTo>
                  <a:lnTo>
                    <a:pt x="1" y="163"/>
                  </a:lnTo>
                  <a:lnTo>
                    <a:pt x="1" y="163"/>
                  </a:lnTo>
                  <a:lnTo>
                    <a:pt x="0" y="166"/>
                  </a:lnTo>
                  <a:lnTo>
                    <a:pt x="0" y="167"/>
                  </a:lnTo>
                  <a:lnTo>
                    <a:pt x="3" y="171"/>
                  </a:lnTo>
                  <a:lnTo>
                    <a:pt x="8" y="171"/>
                  </a:lnTo>
                  <a:lnTo>
                    <a:pt x="9" y="171"/>
                  </a:lnTo>
                  <a:lnTo>
                    <a:pt x="12" y="168"/>
                  </a:lnTo>
                  <a:lnTo>
                    <a:pt x="12" y="168"/>
                  </a:lnTo>
                  <a:lnTo>
                    <a:pt x="18" y="159"/>
                  </a:lnTo>
                  <a:lnTo>
                    <a:pt x="28" y="150"/>
                  </a:lnTo>
                  <a:lnTo>
                    <a:pt x="47" y="134"/>
                  </a:lnTo>
                  <a:lnTo>
                    <a:pt x="47" y="134"/>
                  </a:lnTo>
                  <a:lnTo>
                    <a:pt x="73" y="110"/>
                  </a:lnTo>
                  <a:lnTo>
                    <a:pt x="99" y="86"/>
                  </a:lnTo>
                  <a:lnTo>
                    <a:pt x="99" y="86"/>
                  </a:lnTo>
                  <a:lnTo>
                    <a:pt x="111" y="76"/>
                  </a:lnTo>
                  <a:lnTo>
                    <a:pt x="124" y="66"/>
                  </a:lnTo>
                  <a:lnTo>
                    <a:pt x="148" y="48"/>
                  </a:lnTo>
                  <a:lnTo>
                    <a:pt x="148" y="48"/>
                  </a:lnTo>
                  <a:lnTo>
                    <a:pt x="157" y="39"/>
                  </a:lnTo>
                  <a:lnTo>
                    <a:pt x="166" y="30"/>
                  </a:lnTo>
                  <a:lnTo>
                    <a:pt x="182" y="10"/>
                  </a:lnTo>
                  <a:lnTo>
                    <a:pt x="182" y="10"/>
                  </a:lnTo>
                  <a:lnTo>
                    <a:pt x="183" y="8"/>
                  </a:lnTo>
                  <a:lnTo>
                    <a:pt x="183" y="6"/>
                  </a:lnTo>
                  <a:lnTo>
                    <a:pt x="181" y="2"/>
                  </a:lnTo>
                  <a:lnTo>
                    <a:pt x="179" y="1"/>
                  </a:lnTo>
                  <a:lnTo>
                    <a:pt x="178" y="0"/>
                  </a:lnTo>
                  <a:lnTo>
                    <a:pt x="175" y="1"/>
                  </a:lnTo>
                  <a:lnTo>
                    <a:pt x="174" y="2"/>
                  </a:lnTo>
                  <a:lnTo>
                    <a:pt x="174"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 name="chenying0907 884"/>
            <p:cNvSpPr/>
            <p:nvPr/>
          </p:nvSpPr>
          <p:spPr bwMode="auto">
            <a:xfrm>
              <a:off x="3673476" y="3219451"/>
              <a:ext cx="49213" cy="42863"/>
            </a:xfrm>
            <a:custGeom>
              <a:avLst/>
              <a:gdLst/>
              <a:ahLst/>
              <a:cxnLst>
                <a:cxn ang="0">
                  <a:pos x="116" y="1"/>
                </a:cxn>
                <a:cxn ang="0">
                  <a:pos x="116" y="1"/>
                </a:cxn>
                <a:cxn ang="0">
                  <a:pos x="110" y="5"/>
                </a:cxn>
                <a:cxn ang="0">
                  <a:pos x="102" y="8"/>
                </a:cxn>
                <a:cxn ang="0">
                  <a:pos x="96" y="10"/>
                </a:cxn>
                <a:cxn ang="0">
                  <a:pos x="91" y="15"/>
                </a:cxn>
                <a:cxn ang="0">
                  <a:pos x="91" y="15"/>
                </a:cxn>
                <a:cxn ang="0">
                  <a:pos x="76" y="30"/>
                </a:cxn>
                <a:cxn ang="0">
                  <a:pos x="61" y="43"/>
                </a:cxn>
                <a:cxn ang="0">
                  <a:pos x="61" y="43"/>
                </a:cxn>
                <a:cxn ang="0">
                  <a:pos x="45" y="55"/>
                </a:cxn>
                <a:cxn ang="0">
                  <a:pos x="29" y="68"/>
                </a:cxn>
                <a:cxn ang="0">
                  <a:pos x="15" y="82"/>
                </a:cxn>
                <a:cxn ang="0">
                  <a:pos x="2" y="98"/>
                </a:cxn>
                <a:cxn ang="0">
                  <a:pos x="2" y="98"/>
                </a:cxn>
                <a:cxn ang="0">
                  <a:pos x="0" y="100"/>
                </a:cxn>
                <a:cxn ang="0">
                  <a:pos x="0" y="102"/>
                </a:cxn>
                <a:cxn ang="0">
                  <a:pos x="3" y="106"/>
                </a:cxn>
                <a:cxn ang="0">
                  <a:pos x="4" y="107"/>
                </a:cxn>
                <a:cxn ang="0">
                  <a:pos x="6" y="108"/>
                </a:cxn>
                <a:cxn ang="0">
                  <a:pos x="8" y="107"/>
                </a:cxn>
                <a:cxn ang="0">
                  <a:pos x="10" y="106"/>
                </a:cxn>
                <a:cxn ang="0">
                  <a:pos x="10" y="106"/>
                </a:cxn>
                <a:cxn ang="0">
                  <a:pos x="25" y="89"/>
                </a:cxn>
                <a:cxn ang="0">
                  <a:pos x="41" y="73"/>
                </a:cxn>
                <a:cxn ang="0">
                  <a:pos x="59" y="59"/>
                </a:cxn>
                <a:cxn ang="0">
                  <a:pos x="78" y="44"/>
                </a:cxn>
                <a:cxn ang="0">
                  <a:pos x="78" y="44"/>
                </a:cxn>
                <a:cxn ang="0">
                  <a:pos x="88" y="34"/>
                </a:cxn>
                <a:cxn ang="0">
                  <a:pos x="98" y="23"/>
                </a:cxn>
                <a:cxn ang="0">
                  <a:pos x="98" y="23"/>
                </a:cxn>
                <a:cxn ang="0">
                  <a:pos x="104" y="19"/>
                </a:cxn>
                <a:cxn ang="0">
                  <a:pos x="110" y="15"/>
                </a:cxn>
                <a:cxn ang="0">
                  <a:pos x="118" y="13"/>
                </a:cxn>
                <a:cxn ang="0">
                  <a:pos x="125" y="9"/>
                </a:cxn>
                <a:cxn ang="0">
                  <a:pos x="125" y="9"/>
                </a:cxn>
                <a:cxn ang="0">
                  <a:pos x="126" y="8"/>
                </a:cxn>
                <a:cxn ang="0">
                  <a:pos x="126" y="5"/>
                </a:cxn>
                <a:cxn ang="0">
                  <a:pos x="126" y="4"/>
                </a:cxn>
                <a:cxn ang="0">
                  <a:pos x="125" y="1"/>
                </a:cxn>
                <a:cxn ang="0">
                  <a:pos x="121" y="0"/>
                </a:cxn>
                <a:cxn ang="0">
                  <a:pos x="118" y="0"/>
                </a:cxn>
                <a:cxn ang="0">
                  <a:pos x="116" y="1"/>
                </a:cxn>
                <a:cxn ang="0">
                  <a:pos x="116" y="1"/>
                </a:cxn>
              </a:cxnLst>
              <a:rect l="0" t="0" r="r" b="b"/>
              <a:pathLst>
                <a:path w="126" h="108">
                  <a:moveTo>
                    <a:pt x="116" y="1"/>
                  </a:moveTo>
                  <a:lnTo>
                    <a:pt x="116" y="1"/>
                  </a:lnTo>
                  <a:lnTo>
                    <a:pt x="110" y="5"/>
                  </a:lnTo>
                  <a:lnTo>
                    <a:pt x="102" y="8"/>
                  </a:lnTo>
                  <a:lnTo>
                    <a:pt x="96" y="10"/>
                  </a:lnTo>
                  <a:lnTo>
                    <a:pt x="91" y="15"/>
                  </a:lnTo>
                  <a:lnTo>
                    <a:pt x="91" y="15"/>
                  </a:lnTo>
                  <a:lnTo>
                    <a:pt x="76" y="30"/>
                  </a:lnTo>
                  <a:lnTo>
                    <a:pt x="61" y="43"/>
                  </a:lnTo>
                  <a:lnTo>
                    <a:pt x="61" y="43"/>
                  </a:lnTo>
                  <a:lnTo>
                    <a:pt x="45" y="55"/>
                  </a:lnTo>
                  <a:lnTo>
                    <a:pt x="29" y="68"/>
                  </a:lnTo>
                  <a:lnTo>
                    <a:pt x="15" y="82"/>
                  </a:lnTo>
                  <a:lnTo>
                    <a:pt x="2" y="98"/>
                  </a:lnTo>
                  <a:lnTo>
                    <a:pt x="2" y="98"/>
                  </a:lnTo>
                  <a:lnTo>
                    <a:pt x="0" y="100"/>
                  </a:lnTo>
                  <a:lnTo>
                    <a:pt x="0" y="102"/>
                  </a:lnTo>
                  <a:lnTo>
                    <a:pt x="3" y="106"/>
                  </a:lnTo>
                  <a:lnTo>
                    <a:pt x="4" y="107"/>
                  </a:lnTo>
                  <a:lnTo>
                    <a:pt x="6" y="108"/>
                  </a:lnTo>
                  <a:lnTo>
                    <a:pt x="8" y="107"/>
                  </a:lnTo>
                  <a:lnTo>
                    <a:pt x="10" y="106"/>
                  </a:lnTo>
                  <a:lnTo>
                    <a:pt x="10" y="106"/>
                  </a:lnTo>
                  <a:lnTo>
                    <a:pt x="25" y="89"/>
                  </a:lnTo>
                  <a:lnTo>
                    <a:pt x="41" y="73"/>
                  </a:lnTo>
                  <a:lnTo>
                    <a:pt x="59" y="59"/>
                  </a:lnTo>
                  <a:lnTo>
                    <a:pt x="78" y="44"/>
                  </a:lnTo>
                  <a:lnTo>
                    <a:pt x="78" y="44"/>
                  </a:lnTo>
                  <a:lnTo>
                    <a:pt x="88" y="34"/>
                  </a:lnTo>
                  <a:lnTo>
                    <a:pt x="98" y="23"/>
                  </a:lnTo>
                  <a:lnTo>
                    <a:pt x="98" y="23"/>
                  </a:lnTo>
                  <a:lnTo>
                    <a:pt x="104" y="19"/>
                  </a:lnTo>
                  <a:lnTo>
                    <a:pt x="110" y="15"/>
                  </a:lnTo>
                  <a:lnTo>
                    <a:pt x="118" y="13"/>
                  </a:lnTo>
                  <a:lnTo>
                    <a:pt x="125" y="9"/>
                  </a:lnTo>
                  <a:lnTo>
                    <a:pt x="125" y="9"/>
                  </a:lnTo>
                  <a:lnTo>
                    <a:pt x="126" y="8"/>
                  </a:lnTo>
                  <a:lnTo>
                    <a:pt x="126" y="5"/>
                  </a:lnTo>
                  <a:lnTo>
                    <a:pt x="126" y="4"/>
                  </a:lnTo>
                  <a:lnTo>
                    <a:pt x="125" y="1"/>
                  </a:lnTo>
                  <a:lnTo>
                    <a:pt x="121" y="0"/>
                  </a:lnTo>
                  <a:lnTo>
                    <a:pt x="118" y="0"/>
                  </a:lnTo>
                  <a:lnTo>
                    <a:pt x="116" y="1"/>
                  </a:lnTo>
                  <a:lnTo>
                    <a:pt x="116"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 name="chenying0907 885"/>
            <p:cNvSpPr/>
            <p:nvPr/>
          </p:nvSpPr>
          <p:spPr bwMode="auto">
            <a:xfrm>
              <a:off x="3289301" y="3514726"/>
              <a:ext cx="87313" cy="93663"/>
            </a:xfrm>
            <a:custGeom>
              <a:avLst/>
              <a:gdLst/>
              <a:ahLst/>
              <a:cxnLst>
                <a:cxn ang="0">
                  <a:pos x="212" y="0"/>
                </a:cxn>
                <a:cxn ang="0">
                  <a:pos x="212" y="0"/>
                </a:cxn>
                <a:cxn ang="0">
                  <a:pos x="204" y="1"/>
                </a:cxn>
                <a:cxn ang="0">
                  <a:pos x="196" y="3"/>
                </a:cxn>
                <a:cxn ang="0">
                  <a:pos x="190" y="6"/>
                </a:cxn>
                <a:cxn ang="0">
                  <a:pos x="184" y="10"/>
                </a:cxn>
                <a:cxn ang="0">
                  <a:pos x="173" y="19"/>
                </a:cxn>
                <a:cxn ang="0">
                  <a:pos x="162" y="30"/>
                </a:cxn>
                <a:cxn ang="0">
                  <a:pos x="162" y="30"/>
                </a:cxn>
                <a:cxn ang="0">
                  <a:pos x="145" y="47"/>
                </a:cxn>
                <a:cxn ang="0">
                  <a:pos x="127" y="62"/>
                </a:cxn>
                <a:cxn ang="0">
                  <a:pos x="110" y="79"/>
                </a:cxn>
                <a:cxn ang="0">
                  <a:pos x="93" y="96"/>
                </a:cxn>
                <a:cxn ang="0">
                  <a:pos x="93" y="96"/>
                </a:cxn>
                <a:cxn ang="0">
                  <a:pos x="65" y="129"/>
                </a:cxn>
                <a:cxn ang="0">
                  <a:pos x="39" y="163"/>
                </a:cxn>
                <a:cxn ang="0">
                  <a:pos x="39" y="163"/>
                </a:cxn>
                <a:cxn ang="0">
                  <a:pos x="17" y="194"/>
                </a:cxn>
                <a:cxn ang="0">
                  <a:pos x="8" y="210"/>
                </a:cxn>
                <a:cxn ang="0">
                  <a:pos x="0" y="227"/>
                </a:cxn>
                <a:cxn ang="0">
                  <a:pos x="0" y="227"/>
                </a:cxn>
                <a:cxn ang="0">
                  <a:pos x="0" y="230"/>
                </a:cxn>
                <a:cxn ang="0">
                  <a:pos x="1" y="231"/>
                </a:cxn>
                <a:cxn ang="0">
                  <a:pos x="3" y="232"/>
                </a:cxn>
                <a:cxn ang="0">
                  <a:pos x="4" y="234"/>
                </a:cxn>
                <a:cxn ang="0">
                  <a:pos x="8" y="234"/>
                </a:cxn>
                <a:cxn ang="0">
                  <a:pos x="10" y="232"/>
                </a:cxn>
                <a:cxn ang="0">
                  <a:pos x="12" y="230"/>
                </a:cxn>
                <a:cxn ang="0">
                  <a:pos x="12" y="230"/>
                </a:cxn>
                <a:cxn ang="0">
                  <a:pos x="18" y="214"/>
                </a:cxn>
                <a:cxn ang="0">
                  <a:pos x="27" y="198"/>
                </a:cxn>
                <a:cxn ang="0">
                  <a:pos x="38" y="183"/>
                </a:cxn>
                <a:cxn ang="0">
                  <a:pos x="48" y="168"/>
                </a:cxn>
                <a:cxn ang="0">
                  <a:pos x="72" y="139"/>
                </a:cxn>
                <a:cxn ang="0">
                  <a:pos x="96" y="111"/>
                </a:cxn>
                <a:cxn ang="0">
                  <a:pos x="96" y="111"/>
                </a:cxn>
                <a:cxn ang="0">
                  <a:pos x="106" y="99"/>
                </a:cxn>
                <a:cxn ang="0">
                  <a:pos x="118" y="86"/>
                </a:cxn>
                <a:cxn ang="0">
                  <a:pos x="143" y="64"/>
                </a:cxn>
                <a:cxn ang="0">
                  <a:pos x="143" y="64"/>
                </a:cxn>
                <a:cxn ang="0">
                  <a:pos x="157" y="48"/>
                </a:cxn>
                <a:cxn ang="0">
                  <a:pos x="174" y="32"/>
                </a:cxn>
                <a:cxn ang="0">
                  <a:pos x="183" y="24"/>
                </a:cxn>
                <a:cxn ang="0">
                  <a:pos x="192" y="18"/>
                </a:cxn>
                <a:cxn ang="0">
                  <a:pos x="201" y="14"/>
                </a:cxn>
                <a:cxn ang="0">
                  <a:pos x="212" y="11"/>
                </a:cxn>
                <a:cxn ang="0">
                  <a:pos x="212" y="11"/>
                </a:cxn>
                <a:cxn ang="0">
                  <a:pos x="213" y="10"/>
                </a:cxn>
                <a:cxn ang="0">
                  <a:pos x="216" y="9"/>
                </a:cxn>
                <a:cxn ang="0">
                  <a:pos x="217" y="5"/>
                </a:cxn>
                <a:cxn ang="0">
                  <a:pos x="217" y="3"/>
                </a:cxn>
                <a:cxn ang="0">
                  <a:pos x="216" y="1"/>
                </a:cxn>
                <a:cxn ang="0">
                  <a:pos x="213" y="0"/>
                </a:cxn>
                <a:cxn ang="0">
                  <a:pos x="212" y="0"/>
                </a:cxn>
                <a:cxn ang="0">
                  <a:pos x="212" y="0"/>
                </a:cxn>
              </a:cxnLst>
              <a:rect l="0" t="0" r="r" b="b"/>
              <a:pathLst>
                <a:path w="217" h="234">
                  <a:moveTo>
                    <a:pt x="212" y="0"/>
                  </a:moveTo>
                  <a:lnTo>
                    <a:pt x="212" y="0"/>
                  </a:lnTo>
                  <a:lnTo>
                    <a:pt x="204" y="1"/>
                  </a:lnTo>
                  <a:lnTo>
                    <a:pt x="196" y="3"/>
                  </a:lnTo>
                  <a:lnTo>
                    <a:pt x="190" y="6"/>
                  </a:lnTo>
                  <a:lnTo>
                    <a:pt x="184" y="10"/>
                  </a:lnTo>
                  <a:lnTo>
                    <a:pt x="173" y="19"/>
                  </a:lnTo>
                  <a:lnTo>
                    <a:pt x="162" y="30"/>
                  </a:lnTo>
                  <a:lnTo>
                    <a:pt x="162" y="30"/>
                  </a:lnTo>
                  <a:lnTo>
                    <a:pt x="145" y="47"/>
                  </a:lnTo>
                  <a:lnTo>
                    <a:pt x="127" y="62"/>
                  </a:lnTo>
                  <a:lnTo>
                    <a:pt x="110" y="79"/>
                  </a:lnTo>
                  <a:lnTo>
                    <a:pt x="93" y="96"/>
                  </a:lnTo>
                  <a:lnTo>
                    <a:pt x="93" y="96"/>
                  </a:lnTo>
                  <a:lnTo>
                    <a:pt x="65" y="129"/>
                  </a:lnTo>
                  <a:lnTo>
                    <a:pt x="39" y="163"/>
                  </a:lnTo>
                  <a:lnTo>
                    <a:pt x="39" y="163"/>
                  </a:lnTo>
                  <a:lnTo>
                    <a:pt x="17" y="194"/>
                  </a:lnTo>
                  <a:lnTo>
                    <a:pt x="8" y="210"/>
                  </a:lnTo>
                  <a:lnTo>
                    <a:pt x="0" y="227"/>
                  </a:lnTo>
                  <a:lnTo>
                    <a:pt x="0" y="227"/>
                  </a:lnTo>
                  <a:lnTo>
                    <a:pt x="0" y="230"/>
                  </a:lnTo>
                  <a:lnTo>
                    <a:pt x="1" y="231"/>
                  </a:lnTo>
                  <a:lnTo>
                    <a:pt x="3" y="232"/>
                  </a:lnTo>
                  <a:lnTo>
                    <a:pt x="4" y="234"/>
                  </a:lnTo>
                  <a:lnTo>
                    <a:pt x="8" y="234"/>
                  </a:lnTo>
                  <a:lnTo>
                    <a:pt x="10" y="232"/>
                  </a:lnTo>
                  <a:lnTo>
                    <a:pt x="12" y="230"/>
                  </a:lnTo>
                  <a:lnTo>
                    <a:pt x="12" y="230"/>
                  </a:lnTo>
                  <a:lnTo>
                    <a:pt x="18" y="214"/>
                  </a:lnTo>
                  <a:lnTo>
                    <a:pt x="27" y="198"/>
                  </a:lnTo>
                  <a:lnTo>
                    <a:pt x="38" y="183"/>
                  </a:lnTo>
                  <a:lnTo>
                    <a:pt x="48" y="168"/>
                  </a:lnTo>
                  <a:lnTo>
                    <a:pt x="72" y="139"/>
                  </a:lnTo>
                  <a:lnTo>
                    <a:pt x="96" y="111"/>
                  </a:lnTo>
                  <a:lnTo>
                    <a:pt x="96" y="111"/>
                  </a:lnTo>
                  <a:lnTo>
                    <a:pt x="106" y="99"/>
                  </a:lnTo>
                  <a:lnTo>
                    <a:pt x="118" y="86"/>
                  </a:lnTo>
                  <a:lnTo>
                    <a:pt x="143" y="64"/>
                  </a:lnTo>
                  <a:lnTo>
                    <a:pt x="143" y="64"/>
                  </a:lnTo>
                  <a:lnTo>
                    <a:pt x="157" y="48"/>
                  </a:lnTo>
                  <a:lnTo>
                    <a:pt x="174" y="32"/>
                  </a:lnTo>
                  <a:lnTo>
                    <a:pt x="183" y="24"/>
                  </a:lnTo>
                  <a:lnTo>
                    <a:pt x="192" y="18"/>
                  </a:lnTo>
                  <a:lnTo>
                    <a:pt x="201" y="14"/>
                  </a:lnTo>
                  <a:lnTo>
                    <a:pt x="212" y="11"/>
                  </a:lnTo>
                  <a:lnTo>
                    <a:pt x="212" y="11"/>
                  </a:lnTo>
                  <a:lnTo>
                    <a:pt x="213" y="10"/>
                  </a:lnTo>
                  <a:lnTo>
                    <a:pt x="216" y="9"/>
                  </a:lnTo>
                  <a:lnTo>
                    <a:pt x="217" y="5"/>
                  </a:lnTo>
                  <a:lnTo>
                    <a:pt x="217" y="3"/>
                  </a:lnTo>
                  <a:lnTo>
                    <a:pt x="216" y="1"/>
                  </a:lnTo>
                  <a:lnTo>
                    <a:pt x="213" y="0"/>
                  </a:lnTo>
                  <a:lnTo>
                    <a:pt x="212" y="0"/>
                  </a:lnTo>
                  <a:lnTo>
                    <a:pt x="212"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1" name="chenying0907 886"/>
            <p:cNvSpPr/>
            <p:nvPr/>
          </p:nvSpPr>
          <p:spPr bwMode="auto">
            <a:xfrm>
              <a:off x="3252788" y="3548063"/>
              <a:ext cx="125413" cy="130175"/>
            </a:xfrm>
            <a:custGeom>
              <a:avLst/>
              <a:gdLst/>
              <a:ahLst/>
              <a:cxnLst>
                <a:cxn ang="0">
                  <a:pos x="305" y="1"/>
                </a:cxn>
                <a:cxn ang="0">
                  <a:pos x="305" y="1"/>
                </a:cxn>
                <a:cxn ang="0">
                  <a:pos x="296" y="6"/>
                </a:cxn>
                <a:cxn ang="0">
                  <a:pos x="287" y="13"/>
                </a:cxn>
                <a:cxn ang="0">
                  <a:pos x="278" y="18"/>
                </a:cxn>
                <a:cxn ang="0">
                  <a:pos x="270" y="24"/>
                </a:cxn>
                <a:cxn ang="0">
                  <a:pos x="270" y="24"/>
                </a:cxn>
                <a:cxn ang="0">
                  <a:pos x="249" y="45"/>
                </a:cxn>
                <a:cxn ang="0">
                  <a:pos x="227" y="65"/>
                </a:cxn>
                <a:cxn ang="0">
                  <a:pos x="227" y="65"/>
                </a:cxn>
                <a:cxn ang="0">
                  <a:pos x="181" y="107"/>
                </a:cxn>
                <a:cxn ang="0">
                  <a:pos x="159" y="129"/>
                </a:cxn>
                <a:cxn ang="0">
                  <a:pos x="138" y="151"/>
                </a:cxn>
                <a:cxn ang="0">
                  <a:pos x="138" y="151"/>
                </a:cxn>
                <a:cxn ang="0">
                  <a:pos x="95" y="200"/>
                </a:cxn>
                <a:cxn ang="0">
                  <a:pos x="50" y="247"/>
                </a:cxn>
                <a:cxn ang="0">
                  <a:pos x="50" y="247"/>
                </a:cxn>
                <a:cxn ang="0">
                  <a:pos x="36" y="264"/>
                </a:cxn>
                <a:cxn ang="0">
                  <a:pos x="21" y="282"/>
                </a:cxn>
                <a:cxn ang="0">
                  <a:pos x="10" y="302"/>
                </a:cxn>
                <a:cxn ang="0">
                  <a:pos x="4" y="312"/>
                </a:cxn>
                <a:cxn ang="0">
                  <a:pos x="0" y="323"/>
                </a:cxn>
                <a:cxn ang="0">
                  <a:pos x="0" y="323"/>
                </a:cxn>
                <a:cxn ang="0">
                  <a:pos x="0" y="325"/>
                </a:cxn>
                <a:cxn ang="0">
                  <a:pos x="2" y="327"/>
                </a:cxn>
                <a:cxn ang="0">
                  <a:pos x="4" y="329"/>
                </a:cxn>
                <a:cxn ang="0">
                  <a:pos x="10" y="329"/>
                </a:cxn>
                <a:cxn ang="0">
                  <a:pos x="11" y="328"/>
                </a:cxn>
                <a:cxn ang="0">
                  <a:pos x="12" y="325"/>
                </a:cxn>
                <a:cxn ang="0">
                  <a:pos x="12" y="325"/>
                </a:cxn>
                <a:cxn ang="0">
                  <a:pos x="17" y="313"/>
                </a:cxn>
                <a:cxn ang="0">
                  <a:pos x="23" y="302"/>
                </a:cxn>
                <a:cxn ang="0">
                  <a:pos x="31" y="290"/>
                </a:cxn>
                <a:cxn ang="0">
                  <a:pos x="38" y="279"/>
                </a:cxn>
                <a:cxn ang="0">
                  <a:pos x="55" y="259"/>
                </a:cxn>
                <a:cxn ang="0">
                  <a:pos x="74" y="239"/>
                </a:cxn>
                <a:cxn ang="0">
                  <a:pos x="74" y="239"/>
                </a:cxn>
                <a:cxn ang="0">
                  <a:pos x="113" y="196"/>
                </a:cxn>
                <a:cxn ang="0">
                  <a:pos x="154" y="151"/>
                </a:cxn>
                <a:cxn ang="0">
                  <a:pos x="154" y="151"/>
                </a:cxn>
                <a:cxn ang="0">
                  <a:pos x="172" y="130"/>
                </a:cxn>
                <a:cxn ang="0">
                  <a:pos x="193" y="111"/>
                </a:cxn>
                <a:cxn ang="0">
                  <a:pos x="235" y="73"/>
                </a:cxn>
                <a:cxn ang="0">
                  <a:pos x="235" y="73"/>
                </a:cxn>
                <a:cxn ang="0">
                  <a:pos x="271" y="39"/>
                </a:cxn>
                <a:cxn ang="0">
                  <a:pos x="271" y="39"/>
                </a:cxn>
                <a:cxn ang="0">
                  <a:pos x="280" y="31"/>
                </a:cxn>
                <a:cxn ang="0">
                  <a:pos x="292" y="23"/>
                </a:cxn>
                <a:cxn ang="0">
                  <a:pos x="303" y="17"/>
                </a:cxn>
                <a:cxn ang="0">
                  <a:pos x="313" y="9"/>
                </a:cxn>
                <a:cxn ang="0">
                  <a:pos x="313" y="9"/>
                </a:cxn>
                <a:cxn ang="0">
                  <a:pos x="314" y="6"/>
                </a:cxn>
                <a:cxn ang="0">
                  <a:pos x="316" y="5"/>
                </a:cxn>
                <a:cxn ang="0">
                  <a:pos x="314" y="2"/>
                </a:cxn>
                <a:cxn ang="0">
                  <a:pos x="313" y="1"/>
                </a:cxn>
                <a:cxn ang="0">
                  <a:pos x="309" y="0"/>
                </a:cxn>
                <a:cxn ang="0">
                  <a:pos x="308" y="0"/>
                </a:cxn>
                <a:cxn ang="0">
                  <a:pos x="305" y="1"/>
                </a:cxn>
                <a:cxn ang="0">
                  <a:pos x="305" y="1"/>
                </a:cxn>
              </a:cxnLst>
              <a:rect l="0" t="0" r="r" b="b"/>
              <a:pathLst>
                <a:path w="316" h="329">
                  <a:moveTo>
                    <a:pt x="305" y="1"/>
                  </a:moveTo>
                  <a:lnTo>
                    <a:pt x="305" y="1"/>
                  </a:lnTo>
                  <a:lnTo>
                    <a:pt x="296" y="6"/>
                  </a:lnTo>
                  <a:lnTo>
                    <a:pt x="287" y="13"/>
                  </a:lnTo>
                  <a:lnTo>
                    <a:pt x="278" y="18"/>
                  </a:lnTo>
                  <a:lnTo>
                    <a:pt x="270" y="24"/>
                  </a:lnTo>
                  <a:lnTo>
                    <a:pt x="270" y="24"/>
                  </a:lnTo>
                  <a:lnTo>
                    <a:pt x="249" y="45"/>
                  </a:lnTo>
                  <a:lnTo>
                    <a:pt x="227" y="65"/>
                  </a:lnTo>
                  <a:lnTo>
                    <a:pt x="227" y="65"/>
                  </a:lnTo>
                  <a:lnTo>
                    <a:pt x="181" y="107"/>
                  </a:lnTo>
                  <a:lnTo>
                    <a:pt x="159" y="129"/>
                  </a:lnTo>
                  <a:lnTo>
                    <a:pt x="138" y="151"/>
                  </a:lnTo>
                  <a:lnTo>
                    <a:pt x="138" y="151"/>
                  </a:lnTo>
                  <a:lnTo>
                    <a:pt x="95" y="200"/>
                  </a:lnTo>
                  <a:lnTo>
                    <a:pt x="50" y="247"/>
                  </a:lnTo>
                  <a:lnTo>
                    <a:pt x="50" y="247"/>
                  </a:lnTo>
                  <a:lnTo>
                    <a:pt x="36" y="264"/>
                  </a:lnTo>
                  <a:lnTo>
                    <a:pt x="21" y="282"/>
                  </a:lnTo>
                  <a:lnTo>
                    <a:pt x="10" y="302"/>
                  </a:lnTo>
                  <a:lnTo>
                    <a:pt x="4" y="312"/>
                  </a:lnTo>
                  <a:lnTo>
                    <a:pt x="0" y="323"/>
                  </a:lnTo>
                  <a:lnTo>
                    <a:pt x="0" y="323"/>
                  </a:lnTo>
                  <a:lnTo>
                    <a:pt x="0" y="325"/>
                  </a:lnTo>
                  <a:lnTo>
                    <a:pt x="2" y="327"/>
                  </a:lnTo>
                  <a:lnTo>
                    <a:pt x="4" y="329"/>
                  </a:lnTo>
                  <a:lnTo>
                    <a:pt x="10" y="329"/>
                  </a:lnTo>
                  <a:lnTo>
                    <a:pt x="11" y="328"/>
                  </a:lnTo>
                  <a:lnTo>
                    <a:pt x="12" y="325"/>
                  </a:lnTo>
                  <a:lnTo>
                    <a:pt x="12" y="325"/>
                  </a:lnTo>
                  <a:lnTo>
                    <a:pt x="17" y="313"/>
                  </a:lnTo>
                  <a:lnTo>
                    <a:pt x="23" y="302"/>
                  </a:lnTo>
                  <a:lnTo>
                    <a:pt x="31" y="290"/>
                  </a:lnTo>
                  <a:lnTo>
                    <a:pt x="38" y="279"/>
                  </a:lnTo>
                  <a:lnTo>
                    <a:pt x="55" y="259"/>
                  </a:lnTo>
                  <a:lnTo>
                    <a:pt x="74" y="239"/>
                  </a:lnTo>
                  <a:lnTo>
                    <a:pt x="74" y="239"/>
                  </a:lnTo>
                  <a:lnTo>
                    <a:pt x="113" y="196"/>
                  </a:lnTo>
                  <a:lnTo>
                    <a:pt x="154" y="151"/>
                  </a:lnTo>
                  <a:lnTo>
                    <a:pt x="154" y="151"/>
                  </a:lnTo>
                  <a:lnTo>
                    <a:pt x="172" y="130"/>
                  </a:lnTo>
                  <a:lnTo>
                    <a:pt x="193" y="111"/>
                  </a:lnTo>
                  <a:lnTo>
                    <a:pt x="235" y="73"/>
                  </a:lnTo>
                  <a:lnTo>
                    <a:pt x="235" y="73"/>
                  </a:lnTo>
                  <a:lnTo>
                    <a:pt x="271" y="39"/>
                  </a:lnTo>
                  <a:lnTo>
                    <a:pt x="271" y="39"/>
                  </a:lnTo>
                  <a:lnTo>
                    <a:pt x="280" y="31"/>
                  </a:lnTo>
                  <a:lnTo>
                    <a:pt x="292" y="23"/>
                  </a:lnTo>
                  <a:lnTo>
                    <a:pt x="303" y="17"/>
                  </a:lnTo>
                  <a:lnTo>
                    <a:pt x="313" y="9"/>
                  </a:lnTo>
                  <a:lnTo>
                    <a:pt x="313" y="9"/>
                  </a:lnTo>
                  <a:lnTo>
                    <a:pt x="314" y="6"/>
                  </a:lnTo>
                  <a:lnTo>
                    <a:pt x="316" y="5"/>
                  </a:lnTo>
                  <a:lnTo>
                    <a:pt x="314" y="2"/>
                  </a:lnTo>
                  <a:lnTo>
                    <a:pt x="313" y="1"/>
                  </a:lnTo>
                  <a:lnTo>
                    <a:pt x="309" y="0"/>
                  </a:lnTo>
                  <a:lnTo>
                    <a:pt x="308" y="0"/>
                  </a:lnTo>
                  <a:lnTo>
                    <a:pt x="305" y="1"/>
                  </a:lnTo>
                  <a:lnTo>
                    <a:pt x="305"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2" name="chenying0907 887"/>
            <p:cNvSpPr/>
            <p:nvPr/>
          </p:nvSpPr>
          <p:spPr bwMode="auto">
            <a:xfrm>
              <a:off x="3255963" y="3578226"/>
              <a:ext cx="133350" cy="146050"/>
            </a:xfrm>
            <a:custGeom>
              <a:avLst/>
              <a:gdLst/>
              <a:ahLst/>
              <a:cxnLst>
                <a:cxn ang="0">
                  <a:pos x="328" y="1"/>
                </a:cxn>
                <a:cxn ang="0">
                  <a:pos x="277" y="42"/>
                </a:cxn>
                <a:cxn ang="0">
                  <a:pos x="230" y="86"/>
                </a:cxn>
                <a:cxn ang="0">
                  <a:pos x="186" y="136"/>
                </a:cxn>
                <a:cxn ang="0">
                  <a:pos x="144" y="184"/>
                </a:cxn>
                <a:cxn ang="0">
                  <a:pos x="122" y="208"/>
                </a:cxn>
                <a:cxn ang="0">
                  <a:pos x="73" y="252"/>
                </a:cxn>
                <a:cxn ang="0">
                  <a:pos x="50" y="275"/>
                </a:cxn>
                <a:cxn ang="0">
                  <a:pos x="26" y="303"/>
                </a:cxn>
                <a:cxn ang="0">
                  <a:pos x="12" y="324"/>
                </a:cxn>
                <a:cxn ang="0">
                  <a:pos x="3" y="348"/>
                </a:cxn>
                <a:cxn ang="0">
                  <a:pos x="0" y="360"/>
                </a:cxn>
                <a:cxn ang="0">
                  <a:pos x="3" y="365"/>
                </a:cxn>
                <a:cxn ang="0">
                  <a:pos x="9" y="365"/>
                </a:cxn>
                <a:cxn ang="0">
                  <a:pos x="16" y="358"/>
                </a:cxn>
                <a:cxn ang="0">
                  <a:pos x="17" y="353"/>
                </a:cxn>
                <a:cxn ang="0">
                  <a:pos x="13" y="349"/>
                </a:cxn>
                <a:cxn ang="0">
                  <a:pos x="17" y="337"/>
                </a:cxn>
                <a:cxn ang="0">
                  <a:pos x="30" y="315"/>
                </a:cxn>
                <a:cxn ang="0">
                  <a:pos x="55" y="285"/>
                </a:cxn>
                <a:cxn ang="0">
                  <a:pos x="72" y="268"/>
                </a:cxn>
                <a:cxn ang="0">
                  <a:pos x="116" y="228"/>
                </a:cxn>
                <a:cxn ang="0">
                  <a:pos x="149" y="196"/>
                </a:cxn>
                <a:cxn ang="0">
                  <a:pos x="158" y="186"/>
                </a:cxn>
                <a:cxn ang="0">
                  <a:pos x="220" y="115"/>
                </a:cxn>
                <a:cxn ang="0">
                  <a:pos x="263" y="71"/>
                </a:cxn>
                <a:cxn ang="0">
                  <a:pos x="309" y="30"/>
                </a:cxn>
                <a:cxn ang="0">
                  <a:pos x="334" y="12"/>
                </a:cxn>
                <a:cxn ang="0">
                  <a:pos x="336" y="8"/>
                </a:cxn>
                <a:cxn ang="0">
                  <a:pos x="334" y="1"/>
                </a:cxn>
                <a:cxn ang="0">
                  <a:pos x="330" y="0"/>
                </a:cxn>
                <a:cxn ang="0">
                  <a:pos x="328" y="1"/>
                </a:cxn>
              </a:cxnLst>
              <a:rect l="0" t="0" r="r" b="b"/>
              <a:pathLst>
                <a:path w="336" h="366">
                  <a:moveTo>
                    <a:pt x="328" y="1"/>
                  </a:moveTo>
                  <a:lnTo>
                    <a:pt x="328" y="1"/>
                  </a:lnTo>
                  <a:lnTo>
                    <a:pt x="302" y="21"/>
                  </a:lnTo>
                  <a:lnTo>
                    <a:pt x="277" y="42"/>
                  </a:lnTo>
                  <a:lnTo>
                    <a:pt x="252" y="64"/>
                  </a:lnTo>
                  <a:lnTo>
                    <a:pt x="230" y="86"/>
                  </a:lnTo>
                  <a:lnTo>
                    <a:pt x="208" y="111"/>
                  </a:lnTo>
                  <a:lnTo>
                    <a:pt x="186" y="136"/>
                  </a:lnTo>
                  <a:lnTo>
                    <a:pt x="144" y="184"/>
                  </a:lnTo>
                  <a:lnTo>
                    <a:pt x="144" y="184"/>
                  </a:lnTo>
                  <a:lnTo>
                    <a:pt x="133" y="198"/>
                  </a:lnTo>
                  <a:lnTo>
                    <a:pt x="122" y="208"/>
                  </a:lnTo>
                  <a:lnTo>
                    <a:pt x="98" y="230"/>
                  </a:lnTo>
                  <a:lnTo>
                    <a:pt x="73" y="252"/>
                  </a:lnTo>
                  <a:lnTo>
                    <a:pt x="50" y="275"/>
                  </a:lnTo>
                  <a:lnTo>
                    <a:pt x="50" y="275"/>
                  </a:lnTo>
                  <a:lnTo>
                    <a:pt x="34" y="293"/>
                  </a:lnTo>
                  <a:lnTo>
                    <a:pt x="26" y="303"/>
                  </a:lnTo>
                  <a:lnTo>
                    <a:pt x="18" y="314"/>
                  </a:lnTo>
                  <a:lnTo>
                    <a:pt x="12" y="324"/>
                  </a:lnTo>
                  <a:lnTo>
                    <a:pt x="7" y="336"/>
                  </a:lnTo>
                  <a:lnTo>
                    <a:pt x="3" y="348"/>
                  </a:lnTo>
                  <a:lnTo>
                    <a:pt x="0" y="360"/>
                  </a:lnTo>
                  <a:lnTo>
                    <a:pt x="0" y="360"/>
                  </a:lnTo>
                  <a:lnTo>
                    <a:pt x="0" y="364"/>
                  </a:lnTo>
                  <a:lnTo>
                    <a:pt x="3" y="365"/>
                  </a:lnTo>
                  <a:lnTo>
                    <a:pt x="7" y="366"/>
                  </a:lnTo>
                  <a:lnTo>
                    <a:pt x="9" y="365"/>
                  </a:lnTo>
                  <a:lnTo>
                    <a:pt x="16" y="358"/>
                  </a:lnTo>
                  <a:lnTo>
                    <a:pt x="16" y="358"/>
                  </a:lnTo>
                  <a:lnTo>
                    <a:pt x="17" y="356"/>
                  </a:lnTo>
                  <a:lnTo>
                    <a:pt x="17" y="353"/>
                  </a:lnTo>
                  <a:lnTo>
                    <a:pt x="16" y="352"/>
                  </a:lnTo>
                  <a:lnTo>
                    <a:pt x="13" y="349"/>
                  </a:lnTo>
                  <a:lnTo>
                    <a:pt x="13" y="349"/>
                  </a:lnTo>
                  <a:lnTo>
                    <a:pt x="17" y="337"/>
                  </a:lnTo>
                  <a:lnTo>
                    <a:pt x="24" y="327"/>
                  </a:lnTo>
                  <a:lnTo>
                    <a:pt x="30" y="315"/>
                  </a:lnTo>
                  <a:lnTo>
                    <a:pt x="38" y="305"/>
                  </a:lnTo>
                  <a:lnTo>
                    <a:pt x="55" y="285"/>
                  </a:lnTo>
                  <a:lnTo>
                    <a:pt x="72" y="268"/>
                  </a:lnTo>
                  <a:lnTo>
                    <a:pt x="72" y="268"/>
                  </a:lnTo>
                  <a:lnTo>
                    <a:pt x="94" y="247"/>
                  </a:lnTo>
                  <a:lnTo>
                    <a:pt x="116" y="228"/>
                  </a:lnTo>
                  <a:lnTo>
                    <a:pt x="139" y="207"/>
                  </a:lnTo>
                  <a:lnTo>
                    <a:pt x="149" y="196"/>
                  </a:lnTo>
                  <a:lnTo>
                    <a:pt x="158" y="186"/>
                  </a:lnTo>
                  <a:lnTo>
                    <a:pt x="158" y="186"/>
                  </a:lnTo>
                  <a:lnTo>
                    <a:pt x="199" y="139"/>
                  </a:lnTo>
                  <a:lnTo>
                    <a:pt x="220" y="115"/>
                  </a:lnTo>
                  <a:lnTo>
                    <a:pt x="241" y="93"/>
                  </a:lnTo>
                  <a:lnTo>
                    <a:pt x="263" y="71"/>
                  </a:lnTo>
                  <a:lnTo>
                    <a:pt x="285" y="50"/>
                  </a:lnTo>
                  <a:lnTo>
                    <a:pt x="309" y="30"/>
                  </a:lnTo>
                  <a:lnTo>
                    <a:pt x="334" y="12"/>
                  </a:lnTo>
                  <a:lnTo>
                    <a:pt x="334" y="12"/>
                  </a:lnTo>
                  <a:lnTo>
                    <a:pt x="335" y="9"/>
                  </a:lnTo>
                  <a:lnTo>
                    <a:pt x="336" y="8"/>
                  </a:lnTo>
                  <a:lnTo>
                    <a:pt x="335" y="3"/>
                  </a:lnTo>
                  <a:lnTo>
                    <a:pt x="334" y="1"/>
                  </a:lnTo>
                  <a:lnTo>
                    <a:pt x="332" y="0"/>
                  </a:lnTo>
                  <a:lnTo>
                    <a:pt x="330" y="0"/>
                  </a:lnTo>
                  <a:lnTo>
                    <a:pt x="328" y="1"/>
                  </a:lnTo>
                  <a:lnTo>
                    <a:pt x="328"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3" name="chenying0907 888"/>
            <p:cNvSpPr/>
            <p:nvPr/>
          </p:nvSpPr>
          <p:spPr bwMode="auto">
            <a:xfrm>
              <a:off x="3267076" y="3592513"/>
              <a:ext cx="152400" cy="169863"/>
            </a:xfrm>
            <a:custGeom>
              <a:avLst/>
              <a:gdLst/>
              <a:ahLst/>
              <a:cxnLst>
                <a:cxn ang="0">
                  <a:pos x="371" y="2"/>
                </a:cxn>
                <a:cxn ang="0">
                  <a:pos x="371" y="2"/>
                </a:cxn>
                <a:cxn ang="0">
                  <a:pos x="319" y="51"/>
                </a:cxn>
                <a:cxn ang="0">
                  <a:pos x="293" y="76"/>
                </a:cxn>
                <a:cxn ang="0">
                  <a:pos x="267" y="100"/>
                </a:cxn>
                <a:cxn ang="0">
                  <a:pos x="267" y="100"/>
                </a:cxn>
                <a:cxn ang="0">
                  <a:pos x="212" y="147"/>
                </a:cxn>
                <a:cxn ang="0">
                  <a:pos x="186" y="172"/>
                </a:cxn>
                <a:cxn ang="0">
                  <a:pos x="161" y="199"/>
                </a:cxn>
                <a:cxn ang="0">
                  <a:pos x="161" y="199"/>
                </a:cxn>
                <a:cxn ang="0">
                  <a:pos x="149" y="212"/>
                </a:cxn>
                <a:cxn ang="0">
                  <a:pos x="138" y="228"/>
                </a:cxn>
                <a:cxn ang="0">
                  <a:pos x="119" y="258"/>
                </a:cxn>
                <a:cxn ang="0">
                  <a:pos x="99" y="289"/>
                </a:cxn>
                <a:cxn ang="0">
                  <a:pos x="81" y="321"/>
                </a:cxn>
                <a:cxn ang="0">
                  <a:pos x="81" y="321"/>
                </a:cxn>
                <a:cxn ang="0">
                  <a:pos x="63" y="346"/>
                </a:cxn>
                <a:cxn ang="0">
                  <a:pos x="46" y="372"/>
                </a:cxn>
                <a:cxn ang="0">
                  <a:pos x="46" y="372"/>
                </a:cxn>
                <a:cxn ang="0">
                  <a:pos x="38" y="385"/>
                </a:cxn>
                <a:cxn ang="0">
                  <a:pos x="29" y="399"/>
                </a:cxn>
                <a:cxn ang="0">
                  <a:pos x="22" y="406"/>
                </a:cxn>
                <a:cxn ang="0">
                  <a:pos x="17" y="411"/>
                </a:cxn>
                <a:cxn ang="0">
                  <a:pos x="10" y="415"/>
                </a:cxn>
                <a:cxn ang="0">
                  <a:pos x="4" y="416"/>
                </a:cxn>
                <a:cxn ang="0">
                  <a:pos x="4" y="416"/>
                </a:cxn>
                <a:cxn ang="0">
                  <a:pos x="1" y="418"/>
                </a:cxn>
                <a:cxn ang="0">
                  <a:pos x="0" y="419"/>
                </a:cxn>
                <a:cxn ang="0">
                  <a:pos x="0" y="421"/>
                </a:cxn>
                <a:cxn ang="0">
                  <a:pos x="0" y="423"/>
                </a:cxn>
                <a:cxn ang="0">
                  <a:pos x="2" y="427"/>
                </a:cxn>
                <a:cxn ang="0">
                  <a:pos x="4" y="428"/>
                </a:cxn>
                <a:cxn ang="0">
                  <a:pos x="6" y="428"/>
                </a:cxn>
                <a:cxn ang="0">
                  <a:pos x="6" y="428"/>
                </a:cxn>
                <a:cxn ang="0">
                  <a:pos x="15" y="425"/>
                </a:cxn>
                <a:cxn ang="0">
                  <a:pos x="25" y="419"/>
                </a:cxn>
                <a:cxn ang="0">
                  <a:pos x="31" y="412"/>
                </a:cxn>
                <a:cxn ang="0">
                  <a:pos x="39" y="403"/>
                </a:cxn>
                <a:cxn ang="0">
                  <a:pos x="51" y="385"/>
                </a:cxn>
                <a:cxn ang="0">
                  <a:pos x="61" y="368"/>
                </a:cxn>
                <a:cxn ang="0">
                  <a:pos x="61" y="368"/>
                </a:cxn>
                <a:cxn ang="0">
                  <a:pos x="153" y="229"/>
                </a:cxn>
                <a:cxn ang="0">
                  <a:pos x="153" y="229"/>
                </a:cxn>
                <a:cxn ang="0">
                  <a:pos x="163" y="212"/>
                </a:cxn>
                <a:cxn ang="0">
                  <a:pos x="176" y="197"/>
                </a:cxn>
                <a:cxn ang="0">
                  <a:pos x="191" y="182"/>
                </a:cxn>
                <a:cxn ang="0">
                  <a:pos x="205" y="168"/>
                </a:cxn>
                <a:cxn ang="0">
                  <a:pos x="235" y="140"/>
                </a:cxn>
                <a:cxn ang="0">
                  <a:pos x="267" y="114"/>
                </a:cxn>
                <a:cxn ang="0">
                  <a:pos x="267" y="114"/>
                </a:cxn>
                <a:cxn ang="0">
                  <a:pos x="295" y="89"/>
                </a:cxn>
                <a:cxn ang="0">
                  <a:pos x="324" y="63"/>
                </a:cxn>
                <a:cxn ang="0">
                  <a:pos x="380" y="10"/>
                </a:cxn>
                <a:cxn ang="0">
                  <a:pos x="380" y="10"/>
                </a:cxn>
                <a:cxn ang="0">
                  <a:pos x="382" y="8"/>
                </a:cxn>
                <a:cxn ang="0">
                  <a:pos x="382" y="6"/>
                </a:cxn>
                <a:cxn ang="0">
                  <a:pos x="380" y="2"/>
                </a:cxn>
                <a:cxn ang="0">
                  <a:pos x="377" y="0"/>
                </a:cxn>
                <a:cxn ang="0">
                  <a:pos x="374" y="0"/>
                </a:cxn>
                <a:cxn ang="0">
                  <a:pos x="371" y="2"/>
                </a:cxn>
                <a:cxn ang="0">
                  <a:pos x="371" y="2"/>
                </a:cxn>
              </a:cxnLst>
              <a:rect l="0" t="0" r="r" b="b"/>
              <a:pathLst>
                <a:path w="382" h="428">
                  <a:moveTo>
                    <a:pt x="371" y="2"/>
                  </a:moveTo>
                  <a:lnTo>
                    <a:pt x="371" y="2"/>
                  </a:lnTo>
                  <a:lnTo>
                    <a:pt x="319" y="51"/>
                  </a:lnTo>
                  <a:lnTo>
                    <a:pt x="293" y="76"/>
                  </a:lnTo>
                  <a:lnTo>
                    <a:pt x="267" y="100"/>
                  </a:lnTo>
                  <a:lnTo>
                    <a:pt x="267" y="100"/>
                  </a:lnTo>
                  <a:lnTo>
                    <a:pt x="212" y="147"/>
                  </a:lnTo>
                  <a:lnTo>
                    <a:pt x="186" y="172"/>
                  </a:lnTo>
                  <a:lnTo>
                    <a:pt x="161" y="199"/>
                  </a:lnTo>
                  <a:lnTo>
                    <a:pt x="161" y="199"/>
                  </a:lnTo>
                  <a:lnTo>
                    <a:pt x="149" y="212"/>
                  </a:lnTo>
                  <a:lnTo>
                    <a:pt x="138" y="228"/>
                  </a:lnTo>
                  <a:lnTo>
                    <a:pt x="119" y="258"/>
                  </a:lnTo>
                  <a:lnTo>
                    <a:pt x="99" y="289"/>
                  </a:lnTo>
                  <a:lnTo>
                    <a:pt x="81" y="321"/>
                  </a:lnTo>
                  <a:lnTo>
                    <a:pt x="81" y="321"/>
                  </a:lnTo>
                  <a:lnTo>
                    <a:pt x="63" y="346"/>
                  </a:lnTo>
                  <a:lnTo>
                    <a:pt x="46" y="372"/>
                  </a:lnTo>
                  <a:lnTo>
                    <a:pt x="46" y="372"/>
                  </a:lnTo>
                  <a:lnTo>
                    <a:pt x="38" y="385"/>
                  </a:lnTo>
                  <a:lnTo>
                    <a:pt x="29" y="399"/>
                  </a:lnTo>
                  <a:lnTo>
                    <a:pt x="22" y="406"/>
                  </a:lnTo>
                  <a:lnTo>
                    <a:pt x="17" y="411"/>
                  </a:lnTo>
                  <a:lnTo>
                    <a:pt x="10" y="415"/>
                  </a:lnTo>
                  <a:lnTo>
                    <a:pt x="4" y="416"/>
                  </a:lnTo>
                  <a:lnTo>
                    <a:pt x="4" y="416"/>
                  </a:lnTo>
                  <a:lnTo>
                    <a:pt x="1" y="418"/>
                  </a:lnTo>
                  <a:lnTo>
                    <a:pt x="0" y="419"/>
                  </a:lnTo>
                  <a:lnTo>
                    <a:pt x="0" y="421"/>
                  </a:lnTo>
                  <a:lnTo>
                    <a:pt x="0" y="423"/>
                  </a:lnTo>
                  <a:lnTo>
                    <a:pt x="2" y="427"/>
                  </a:lnTo>
                  <a:lnTo>
                    <a:pt x="4" y="428"/>
                  </a:lnTo>
                  <a:lnTo>
                    <a:pt x="6" y="428"/>
                  </a:lnTo>
                  <a:lnTo>
                    <a:pt x="6" y="428"/>
                  </a:lnTo>
                  <a:lnTo>
                    <a:pt x="15" y="425"/>
                  </a:lnTo>
                  <a:lnTo>
                    <a:pt x="25" y="419"/>
                  </a:lnTo>
                  <a:lnTo>
                    <a:pt x="31" y="412"/>
                  </a:lnTo>
                  <a:lnTo>
                    <a:pt x="39" y="403"/>
                  </a:lnTo>
                  <a:lnTo>
                    <a:pt x="51" y="385"/>
                  </a:lnTo>
                  <a:lnTo>
                    <a:pt x="61" y="368"/>
                  </a:lnTo>
                  <a:lnTo>
                    <a:pt x="61" y="368"/>
                  </a:lnTo>
                  <a:lnTo>
                    <a:pt x="153" y="229"/>
                  </a:lnTo>
                  <a:lnTo>
                    <a:pt x="153" y="229"/>
                  </a:lnTo>
                  <a:lnTo>
                    <a:pt x="163" y="212"/>
                  </a:lnTo>
                  <a:lnTo>
                    <a:pt x="176" y="197"/>
                  </a:lnTo>
                  <a:lnTo>
                    <a:pt x="191" y="182"/>
                  </a:lnTo>
                  <a:lnTo>
                    <a:pt x="205" y="168"/>
                  </a:lnTo>
                  <a:lnTo>
                    <a:pt x="235" y="140"/>
                  </a:lnTo>
                  <a:lnTo>
                    <a:pt x="267" y="114"/>
                  </a:lnTo>
                  <a:lnTo>
                    <a:pt x="267" y="114"/>
                  </a:lnTo>
                  <a:lnTo>
                    <a:pt x="295" y="89"/>
                  </a:lnTo>
                  <a:lnTo>
                    <a:pt x="324" y="63"/>
                  </a:lnTo>
                  <a:lnTo>
                    <a:pt x="380" y="10"/>
                  </a:lnTo>
                  <a:lnTo>
                    <a:pt x="380" y="10"/>
                  </a:lnTo>
                  <a:lnTo>
                    <a:pt x="382" y="8"/>
                  </a:lnTo>
                  <a:lnTo>
                    <a:pt x="382" y="6"/>
                  </a:lnTo>
                  <a:lnTo>
                    <a:pt x="380" y="2"/>
                  </a:lnTo>
                  <a:lnTo>
                    <a:pt x="377" y="0"/>
                  </a:lnTo>
                  <a:lnTo>
                    <a:pt x="374" y="0"/>
                  </a:lnTo>
                  <a:lnTo>
                    <a:pt x="371" y="2"/>
                  </a:lnTo>
                  <a:lnTo>
                    <a:pt x="371"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4" name="chenying0907 889"/>
            <p:cNvSpPr/>
            <p:nvPr/>
          </p:nvSpPr>
          <p:spPr bwMode="auto">
            <a:xfrm>
              <a:off x="3327401" y="3587751"/>
              <a:ext cx="139700" cy="176213"/>
            </a:xfrm>
            <a:custGeom>
              <a:avLst/>
              <a:gdLst/>
              <a:ahLst/>
              <a:cxnLst>
                <a:cxn ang="0">
                  <a:pos x="340" y="1"/>
                </a:cxn>
                <a:cxn ang="0">
                  <a:pos x="323" y="15"/>
                </a:cxn>
                <a:cxn ang="0">
                  <a:pos x="310" y="34"/>
                </a:cxn>
                <a:cxn ang="0">
                  <a:pos x="298" y="49"/>
                </a:cxn>
                <a:cxn ang="0">
                  <a:pos x="264" y="94"/>
                </a:cxn>
                <a:cxn ang="0">
                  <a:pos x="214" y="162"/>
                </a:cxn>
                <a:cxn ang="0">
                  <a:pos x="161" y="227"/>
                </a:cxn>
                <a:cxn ang="0">
                  <a:pos x="110" y="285"/>
                </a:cxn>
                <a:cxn ang="0">
                  <a:pos x="74" y="329"/>
                </a:cxn>
                <a:cxn ang="0">
                  <a:pos x="64" y="345"/>
                </a:cxn>
                <a:cxn ang="0">
                  <a:pos x="25" y="405"/>
                </a:cxn>
                <a:cxn ang="0">
                  <a:pos x="9" y="421"/>
                </a:cxn>
                <a:cxn ang="0">
                  <a:pos x="2" y="429"/>
                </a:cxn>
                <a:cxn ang="0">
                  <a:pos x="0" y="439"/>
                </a:cxn>
                <a:cxn ang="0">
                  <a:pos x="1" y="442"/>
                </a:cxn>
                <a:cxn ang="0">
                  <a:pos x="6" y="444"/>
                </a:cxn>
                <a:cxn ang="0">
                  <a:pos x="12" y="442"/>
                </a:cxn>
                <a:cxn ang="0">
                  <a:pos x="12" y="439"/>
                </a:cxn>
                <a:cxn ang="0">
                  <a:pos x="16" y="431"/>
                </a:cxn>
                <a:cxn ang="0">
                  <a:pos x="33" y="412"/>
                </a:cxn>
                <a:cxn ang="0">
                  <a:pos x="40" y="402"/>
                </a:cxn>
                <a:cxn ang="0">
                  <a:pos x="65" y="363"/>
                </a:cxn>
                <a:cxn ang="0">
                  <a:pos x="74" y="350"/>
                </a:cxn>
                <a:cxn ang="0">
                  <a:pos x="123" y="289"/>
                </a:cxn>
                <a:cxn ang="0">
                  <a:pos x="175" y="227"/>
                </a:cxn>
                <a:cxn ang="0">
                  <a:pos x="217" y="176"/>
                </a:cxn>
                <a:cxn ang="0">
                  <a:pos x="256" y="124"/>
                </a:cxn>
                <a:cxn ang="0">
                  <a:pos x="301" y="65"/>
                </a:cxn>
                <a:cxn ang="0">
                  <a:pos x="311" y="51"/>
                </a:cxn>
                <a:cxn ang="0">
                  <a:pos x="327" y="28"/>
                </a:cxn>
                <a:cxn ang="0">
                  <a:pos x="339" y="15"/>
                </a:cxn>
                <a:cxn ang="0">
                  <a:pos x="345" y="10"/>
                </a:cxn>
                <a:cxn ang="0">
                  <a:pos x="349" y="6"/>
                </a:cxn>
                <a:cxn ang="0">
                  <a:pos x="344" y="0"/>
                </a:cxn>
                <a:cxn ang="0">
                  <a:pos x="340" y="1"/>
                </a:cxn>
              </a:cxnLst>
              <a:rect l="0" t="0" r="r" b="b"/>
              <a:pathLst>
                <a:path w="349" h="444">
                  <a:moveTo>
                    <a:pt x="340" y="1"/>
                  </a:moveTo>
                  <a:lnTo>
                    <a:pt x="340" y="1"/>
                  </a:lnTo>
                  <a:lnTo>
                    <a:pt x="329" y="7"/>
                  </a:lnTo>
                  <a:lnTo>
                    <a:pt x="323" y="15"/>
                  </a:lnTo>
                  <a:lnTo>
                    <a:pt x="316" y="23"/>
                  </a:lnTo>
                  <a:lnTo>
                    <a:pt x="310" y="34"/>
                  </a:lnTo>
                  <a:lnTo>
                    <a:pt x="310" y="34"/>
                  </a:lnTo>
                  <a:lnTo>
                    <a:pt x="298" y="49"/>
                  </a:lnTo>
                  <a:lnTo>
                    <a:pt x="286" y="64"/>
                  </a:lnTo>
                  <a:lnTo>
                    <a:pt x="264" y="94"/>
                  </a:lnTo>
                  <a:lnTo>
                    <a:pt x="264" y="94"/>
                  </a:lnTo>
                  <a:lnTo>
                    <a:pt x="214" y="162"/>
                  </a:lnTo>
                  <a:lnTo>
                    <a:pt x="188" y="194"/>
                  </a:lnTo>
                  <a:lnTo>
                    <a:pt x="161" y="227"/>
                  </a:lnTo>
                  <a:lnTo>
                    <a:pt x="161" y="227"/>
                  </a:lnTo>
                  <a:lnTo>
                    <a:pt x="110" y="285"/>
                  </a:lnTo>
                  <a:lnTo>
                    <a:pt x="86" y="313"/>
                  </a:lnTo>
                  <a:lnTo>
                    <a:pt x="74" y="329"/>
                  </a:lnTo>
                  <a:lnTo>
                    <a:pt x="64" y="345"/>
                  </a:lnTo>
                  <a:lnTo>
                    <a:pt x="64" y="345"/>
                  </a:lnTo>
                  <a:lnTo>
                    <a:pt x="25" y="405"/>
                  </a:lnTo>
                  <a:lnTo>
                    <a:pt x="25" y="405"/>
                  </a:lnTo>
                  <a:lnTo>
                    <a:pt x="18" y="413"/>
                  </a:lnTo>
                  <a:lnTo>
                    <a:pt x="9" y="421"/>
                  </a:lnTo>
                  <a:lnTo>
                    <a:pt x="6" y="425"/>
                  </a:lnTo>
                  <a:lnTo>
                    <a:pt x="2" y="429"/>
                  </a:lnTo>
                  <a:lnTo>
                    <a:pt x="1" y="434"/>
                  </a:lnTo>
                  <a:lnTo>
                    <a:pt x="0" y="439"/>
                  </a:lnTo>
                  <a:lnTo>
                    <a:pt x="0" y="439"/>
                  </a:lnTo>
                  <a:lnTo>
                    <a:pt x="1" y="442"/>
                  </a:lnTo>
                  <a:lnTo>
                    <a:pt x="2" y="443"/>
                  </a:lnTo>
                  <a:lnTo>
                    <a:pt x="6" y="444"/>
                  </a:lnTo>
                  <a:lnTo>
                    <a:pt x="10" y="443"/>
                  </a:lnTo>
                  <a:lnTo>
                    <a:pt x="12" y="442"/>
                  </a:lnTo>
                  <a:lnTo>
                    <a:pt x="12" y="439"/>
                  </a:lnTo>
                  <a:lnTo>
                    <a:pt x="12" y="439"/>
                  </a:lnTo>
                  <a:lnTo>
                    <a:pt x="13" y="435"/>
                  </a:lnTo>
                  <a:lnTo>
                    <a:pt x="16" y="431"/>
                  </a:lnTo>
                  <a:lnTo>
                    <a:pt x="23" y="421"/>
                  </a:lnTo>
                  <a:lnTo>
                    <a:pt x="33" y="412"/>
                  </a:lnTo>
                  <a:lnTo>
                    <a:pt x="40" y="402"/>
                  </a:lnTo>
                  <a:lnTo>
                    <a:pt x="40" y="402"/>
                  </a:lnTo>
                  <a:lnTo>
                    <a:pt x="56" y="376"/>
                  </a:lnTo>
                  <a:lnTo>
                    <a:pt x="65" y="363"/>
                  </a:lnTo>
                  <a:lnTo>
                    <a:pt x="74" y="350"/>
                  </a:lnTo>
                  <a:lnTo>
                    <a:pt x="74" y="350"/>
                  </a:lnTo>
                  <a:lnTo>
                    <a:pt x="98" y="319"/>
                  </a:lnTo>
                  <a:lnTo>
                    <a:pt x="123" y="289"/>
                  </a:lnTo>
                  <a:lnTo>
                    <a:pt x="175" y="227"/>
                  </a:lnTo>
                  <a:lnTo>
                    <a:pt x="175" y="227"/>
                  </a:lnTo>
                  <a:lnTo>
                    <a:pt x="196" y="202"/>
                  </a:lnTo>
                  <a:lnTo>
                    <a:pt x="217" y="176"/>
                  </a:lnTo>
                  <a:lnTo>
                    <a:pt x="256" y="124"/>
                  </a:lnTo>
                  <a:lnTo>
                    <a:pt x="256" y="124"/>
                  </a:lnTo>
                  <a:lnTo>
                    <a:pt x="278" y="94"/>
                  </a:lnTo>
                  <a:lnTo>
                    <a:pt x="301" y="65"/>
                  </a:lnTo>
                  <a:lnTo>
                    <a:pt x="301" y="65"/>
                  </a:lnTo>
                  <a:lnTo>
                    <a:pt x="311" y="51"/>
                  </a:lnTo>
                  <a:lnTo>
                    <a:pt x="322" y="35"/>
                  </a:lnTo>
                  <a:lnTo>
                    <a:pt x="327" y="28"/>
                  </a:lnTo>
                  <a:lnTo>
                    <a:pt x="332" y="21"/>
                  </a:lnTo>
                  <a:lnTo>
                    <a:pt x="339" y="15"/>
                  </a:lnTo>
                  <a:lnTo>
                    <a:pt x="345" y="10"/>
                  </a:lnTo>
                  <a:lnTo>
                    <a:pt x="345" y="10"/>
                  </a:lnTo>
                  <a:lnTo>
                    <a:pt x="348" y="9"/>
                  </a:lnTo>
                  <a:lnTo>
                    <a:pt x="349" y="6"/>
                  </a:lnTo>
                  <a:lnTo>
                    <a:pt x="348" y="2"/>
                  </a:lnTo>
                  <a:lnTo>
                    <a:pt x="344" y="0"/>
                  </a:lnTo>
                  <a:lnTo>
                    <a:pt x="343" y="0"/>
                  </a:lnTo>
                  <a:lnTo>
                    <a:pt x="340" y="1"/>
                  </a:lnTo>
                  <a:lnTo>
                    <a:pt x="340"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5" name="chenying0907 890"/>
            <p:cNvSpPr/>
            <p:nvPr/>
          </p:nvSpPr>
          <p:spPr bwMode="auto">
            <a:xfrm>
              <a:off x="3362326" y="3660776"/>
              <a:ext cx="88900" cy="106363"/>
            </a:xfrm>
            <a:custGeom>
              <a:avLst/>
              <a:gdLst/>
              <a:ahLst/>
              <a:cxnLst>
                <a:cxn ang="0">
                  <a:pos x="213" y="1"/>
                </a:cxn>
                <a:cxn ang="0">
                  <a:pos x="213" y="1"/>
                </a:cxn>
                <a:cxn ang="0">
                  <a:pos x="185" y="31"/>
                </a:cxn>
                <a:cxn ang="0">
                  <a:pos x="156" y="62"/>
                </a:cxn>
                <a:cxn ang="0">
                  <a:pos x="128" y="94"/>
                </a:cxn>
                <a:cxn ang="0">
                  <a:pos x="102" y="127"/>
                </a:cxn>
                <a:cxn ang="0">
                  <a:pos x="102" y="127"/>
                </a:cxn>
                <a:cxn ang="0">
                  <a:pos x="75" y="163"/>
                </a:cxn>
                <a:cxn ang="0">
                  <a:pos x="47" y="201"/>
                </a:cxn>
                <a:cxn ang="0">
                  <a:pos x="47" y="201"/>
                </a:cxn>
                <a:cxn ang="0">
                  <a:pos x="35" y="215"/>
                </a:cxn>
                <a:cxn ang="0">
                  <a:pos x="22" y="229"/>
                </a:cxn>
                <a:cxn ang="0">
                  <a:pos x="11" y="243"/>
                </a:cxn>
                <a:cxn ang="0">
                  <a:pos x="0" y="259"/>
                </a:cxn>
                <a:cxn ang="0">
                  <a:pos x="0" y="259"/>
                </a:cxn>
                <a:cxn ang="0">
                  <a:pos x="0" y="261"/>
                </a:cxn>
                <a:cxn ang="0">
                  <a:pos x="0" y="264"/>
                </a:cxn>
                <a:cxn ang="0">
                  <a:pos x="3" y="266"/>
                </a:cxn>
                <a:cxn ang="0">
                  <a:pos x="7" y="268"/>
                </a:cxn>
                <a:cxn ang="0">
                  <a:pos x="9" y="266"/>
                </a:cxn>
                <a:cxn ang="0">
                  <a:pos x="11" y="265"/>
                </a:cxn>
                <a:cxn ang="0">
                  <a:pos x="11" y="265"/>
                </a:cxn>
                <a:cxn ang="0">
                  <a:pos x="16" y="256"/>
                </a:cxn>
                <a:cxn ang="0">
                  <a:pos x="22" y="247"/>
                </a:cxn>
                <a:cxn ang="0">
                  <a:pos x="34" y="231"/>
                </a:cxn>
                <a:cxn ang="0">
                  <a:pos x="49" y="217"/>
                </a:cxn>
                <a:cxn ang="0">
                  <a:pos x="62" y="201"/>
                </a:cxn>
                <a:cxn ang="0">
                  <a:pos x="62" y="201"/>
                </a:cxn>
                <a:cxn ang="0">
                  <a:pos x="84" y="171"/>
                </a:cxn>
                <a:cxn ang="0">
                  <a:pos x="106" y="141"/>
                </a:cxn>
                <a:cxn ang="0">
                  <a:pos x="106" y="141"/>
                </a:cxn>
                <a:cxn ang="0">
                  <a:pos x="132" y="107"/>
                </a:cxn>
                <a:cxn ang="0">
                  <a:pos x="161" y="73"/>
                </a:cxn>
                <a:cxn ang="0">
                  <a:pos x="191" y="40"/>
                </a:cxn>
                <a:cxn ang="0">
                  <a:pos x="221" y="9"/>
                </a:cxn>
                <a:cxn ang="0">
                  <a:pos x="221" y="9"/>
                </a:cxn>
                <a:cxn ang="0">
                  <a:pos x="223" y="8"/>
                </a:cxn>
                <a:cxn ang="0">
                  <a:pos x="223" y="5"/>
                </a:cxn>
                <a:cxn ang="0">
                  <a:pos x="221" y="1"/>
                </a:cxn>
                <a:cxn ang="0">
                  <a:pos x="217" y="0"/>
                </a:cxn>
                <a:cxn ang="0">
                  <a:pos x="215" y="0"/>
                </a:cxn>
                <a:cxn ang="0">
                  <a:pos x="213" y="1"/>
                </a:cxn>
                <a:cxn ang="0">
                  <a:pos x="213" y="1"/>
                </a:cxn>
              </a:cxnLst>
              <a:rect l="0" t="0" r="r" b="b"/>
              <a:pathLst>
                <a:path w="223" h="268">
                  <a:moveTo>
                    <a:pt x="213" y="1"/>
                  </a:moveTo>
                  <a:lnTo>
                    <a:pt x="213" y="1"/>
                  </a:lnTo>
                  <a:lnTo>
                    <a:pt x="185" y="31"/>
                  </a:lnTo>
                  <a:lnTo>
                    <a:pt x="156" y="62"/>
                  </a:lnTo>
                  <a:lnTo>
                    <a:pt x="128" y="94"/>
                  </a:lnTo>
                  <a:lnTo>
                    <a:pt x="102" y="127"/>
                  </a:lnTo>
                  <a:lnTo>
                    <a:pt x="102" y="127"/>
                  </a:lnTo>
                  <a:lnTo>
                    <a:pt x="75" y="163"/>
                  </a:lnTo>
                  <a:lnTo>
                    <a:pt x="47" y="201"/>
                  </a:lnTo>
                  <a:lnTo>
                    <a:pt x="47" y="201"/>
                  </a:lnTo>
                  <a:lnTo>
                    <a:pt x="35" y="215"/>
                  </a:lnTo>
                  <a:lnTo>
                    <a:pt x="22" y="229"/>
                  </a:lnTo>
                  <a:lnTo>
                    <a:pt x="11" y="243"/>
                  </a:lnTo>
                  <a:lnTo>
                    <a:pt x="0" y="259"/>
                  </a:lnTo>
                  <a:lnTo>
                    <a:pt x="0" y="259"/>
                  </a:lnTo>
                  <a:lnTo>
                    <a:pt x="0" y="261"/>
                  </a:lnTo>
                  <a:lnTo>
                    <a:pt x="0" y="264"/>
                  </a:lnTo>
                  <a:lnTo>
                    <a:pt x="3" y="266"/>
                  </a:lnTo>
                  <a:lnTo>
                    <a:pt x="7" y="268"/>
                  </a:lnTo>
                  <a:lnTo>
                    <a:pt x="9" y="266"/>
                  </a:lnTo>
                  <a:lnTo>
                    <a:pt x="11" y="265"/>
                  </a:lnTo>
                  <a:lnTo>
                    <a:pt x="11" y="265"/>
                  </a:lnTo>
                  <a:lnTo>
                    <a:pt x="16" y="256"/>
                  </a:lnTo>
                  <a:lnTo>
                    <a:pt x="22" y="247"/>
                  </a:lnTo>
                  <a:lnTo>
                    <a:pt x="34" y="231"/>
                  </a:lnTo>
                  <a:lnTo>
                    <a:pt x="49" y="217"/>
                  </a:lnTo>
                  <a:lnTo>
                    <a:pt x="62" y="201"/>
                  </a:lnTo>
                  <a:lnTo>
                    <a:pt x="62" y="201"/>
                  </a:lnTo>
                  <a:lnTo>
                    <a:pt x="84" y="171"/>
                  </a:lnTo>
                  <a:lnTo>
                    <a:pt x="106" y="141"/>
                  </a:lnTo>
                  <a:lnTo>
                    <a:pt x="106" y="141"/>
                  </a:lnTo>
                  <a:lnTo>
                    <a:pt x="132" y="107"/>
                  </a:lnTo>
                  <a:lnTo>
                    <a:pt x="161" y="73"/>
                  </a:lnTo>
                  <a:lnTo>
                    <a:pt x="191" y="40"/>
                  </a:lnTo>
                  <a:lnTo>
                    <a:pt x="221" y="9"/>
                  </a:lnTo>
                  <a:lnTo>
                    <a:pt x="221" y="9"/>
                  </a:lnTo>
                  <a:lnTo>
                    <a:pt x="223" y="8"/>
                  </a:lnTo>
                  <a:lnTo>
                    <a:pt x="223" y="5"/>
                  </a:lnTo>
                  <a:lnTo>
                    <a:pt x="221" y="1"/>
                  </a:lnTo>
                  <a:lnTo>
                    <a:pt x="217" y="0"/>
                  </a:lnTo>
                  <a:lnTo>
                    <a:pt x="215" y="0"/>
                  </a:lnTo>
                  <a:lnTo>
                    <a:pt x="213" y="1"/>
                  </a:lnTo>
                  <a:lnTo>
                    <a:pt x="213"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6" name="chenying0907 891"/>
            <p:cNvSpPr/>
            <p:nvPr/>
          </p:nvSpPr>
          <p:spPr bwMode="auto">
            <a:xfrm>
              <a:off x="3398838" y="3705226"/>
              <a:ext cx="47625" cy="66675"/>
            </a:xfrm>
            <a:custGeom>
              <a:avLst/>
              <a:gdLst/>
              <a:ahLst/>
              <a:cxnLst>
                <a:cxn ang="0">
                  <a:pos x="108" y="4"/>
                </a:cxn>
                <a:cxn ang="0">
                  <a:pos x="108" y="4"/>
                </a:cxn>
                <a:cxn ang="0">
                  <a:pos x="106" y="14"/>
                </a:cxn>
                <a:cxn ang="0">
                  <a:pos x="102" y="21"/>
                </a:cxn>
                <a:cxn ang="0">
                  <a:pos x="97" y="29"/>
                </a:cxn>
                <a:cxn ang="0">
                  <a:pos x="90" y="37"/>
                </a:cxn>
                <a:cxn ang="0">
                  <a:pos x="76" y="53"/>
                </a:cxn>
                <a:cxn ang="0">
                  <a:pos x="64" y="67"/>
                </a:cxn>
                <a:cxn ang="0">
                  <a:pos x="64" y="67"/>
                </a:cxn>
                <a:cxn ang="0">
                  <a:pos x="48" y="89"/>
                </a:cxn>
                <a:cxn ang="0">
                  <a:pos x="34" y="113"/>
                </a:cxn>
                <a:cxn ang="0">
                  <a:pos x="18" y="135"/>
                </a:cxn>
                <a:cxn ang="0">
                  <a:pos x="10" y="146"/>
                </a:cxn>
                <a:cxn ang="0">
                  <a:pos x="1" y="156"/>
                </a:cxn>
                <a:cxn ang="0">
                  <a:pos x="1" y="156"/>
                </a:cxn>
                <a:cxn ang="0">
                  <a:pos x="0" y="159"/>
                </a:cxn>
                <a:cxn ang="0">
                  <a:pos x="0" y="160"/>
                </a:cxn>
                <a:cxn ang="0">
                  <a:pos x="1" y="164"/>
                </a:cxn>
                <a:cxn ang="0">
                  <a:pos x="5" y="167"/>
                </a:cxn>
                <a:cxn ang="0">
                  <a:pos x="8" y="165"/>
                </a:cxn>
                <a:cxn ang="0">
                  <a:pos x="9" y="164"/>
                </a:cxn>
                <a:cxn ang="0">
                  <a:pos x="9" y="164"/>
                </a:cxn>
                <a:cxn ang="0">
                  <a:pos x="26" y="144"/>
                </a:cxn>
                <a:cxn ang="0">
                  <a:pos x="40" y="123"/>
                </a:cxn>
                <a:cxn ang="0">
                  <a:pos x="68" y="80"/>
                </a:cxn>
                <a:cxn ang="0">
                  <a:pos x="68" y="80"/>
                </a:cxn>
                <a:cxn ang="0">
                  <a:pos x="74" y="71"/>
                </a:cxn>
                <a:cxn ang="0">
                  <a:pos x="82" y="63"/>
                </a:cxn>
                <a:cxn ang="0">
                  <a:pos x="98" y="46"/>
                </a:cxn>
                <a:cxn ang="0">
                  <a:pos x="104" y="37"/>
                </a:cxn>
                <a:cxn ang="0">
                  <a:pos x="111" y="28"/>
                </a:cxn>
                <a:cxn ang="0">
                  <a:pos x="116" y="17"/>
                </a:cxn>
                <a:cxn ang="0">
                  <a:pos x="119" y="7"/>
                </a:cxn>
                <a:cxn ang="0">
                  <a:pos x="119" y="7"/>
                </a:cxn>
                <a:cxn ang="0">
                  <a:pos x="119" y="6"/>
                </a:cxn>
                <a:cxn ang="0">
                  <a:pos x="117" y="3"/>
                </a:cxn>
                <a:cxn ang="0">
                  <a:pos x="115" y="0"/>
                </a:cxn>
                <a:cxn ang="0">
                  <a:pos x="112" y="0"/>
                </a:cxn>
                <a:cxn ang="0">
                  <a:pos x="111" y="0"/>
                </a:cxn>
                <a:cxn ang="0">
                  <a:pos x="108" y="2"/>
                </a:cxn>
                <a:cxn ang="0">
                  <a:pos x="108" y="4"/>
                </a:cxn>
                <a:cxn ang="0">
                  <a:pos x="108" y="4"/>
                </a:cxn>
              </a:cxnLst>
              <a:rect l="0" t="0" r="r" b="b"/>
              <a:pathLst>
                <a:path w="119" h="167">
                  <a:moveTo>
                    <a:pt x="108" y="4"/>
                  </a:moveTo>
                  <a:lnTo>
                    <a:pt x="108" y="4"/>
                  </a:lnTo>
                  <a:lnTo>
                    <a:pt x="106" y="14"/>
                  </a:lnTo>
                  <a:lnTo>
                    <a:pt x="102" y="21"/>
                  </a:lnTo>
                  <a:lnTo>
                    <a:pt x="97" y="29"/>
                  </a:lnTo>
                  <a:lnTo>
                    <a:pt x="90" y="37"/>
                  </a:lnTo>
                  <a:lnTo>
                    <a:pt x="76" y="53"/>
                  </a:lnTo>
                  <a:lnTo>
                    <a:pt x="64" y="67"/>
                  </a:lnTo>
                  <a:lnTo>
                    <a:pt x="64" y="67"/>
                  </a:lnTo>
                  <a:lnTo>
                    <a:pt x="48" y="89"/>
                  </a:lnTo>
                  <a:lnTo>
                    <a:pt x="34" y="113"/>
                  </a:lnTo>
                  <a:lnTo>
                    <a:pt x="18" y="135"/>
                  </a:lnTo>
                  <a:lnTo>
                    <a:pt x="10" y="146"/>
                  </a:lnTo>
                  <a:lnTo>
                    <a:pt x="1" y="156"/>
                  </a:lnTo>
                  <a:lnTo>
                    <a:pt x="1" y="156"/>
                  </a:lnTo>
                  <a:lnTo>
                    <a:pt x="0" y="159"/>
                  </a:lnTo>
                  <a:lnTo>
                    <a:pt x="0" y="160"/>
                  </a:lnTo>
                  <a:lnTo>
                    <a:pt x="1" y="164"/>
                  </a:lnTo>
                  <a:lnTo>
                    <a:pt x="5" y="167"/>
                  </a:lnTo>
                  <a:lnTo>
                    <a:pt x="8" y="165"/>
                  </a:lnTo>
                  <a:lnTo>
                    <a:pt x="9" y="164"/>
                  </a:lnTo>
                  <a:lnTo>
                    <a:pt x="9" y="164"/>
                  </a:lnTo>
                  <a:lnTo>
                    <a:pt x="26" y="144"/>
                  </a:lnTo>
                  <a:lnTo>
                    <a:pt x="40" y="123"/>
                  </a:lnTo>
                  <a:lnTo>
                    <a:pt x="68" y="80"/>
                  </a:lnTo>
                  <a:lnTo>
                    <a:pt x="68" y="80"/>
                  </a:lnTo>
                  <a:lnTo>
                    <a:pt x="74" y="71"/>
                  </a:lnTo>
                  <a:lnTo>
                    <a:pt x="82" y="63"/>
                  </a:lnTo>
                  <a:lnTo>
                    <a:pt x="98" y="46"/>
                  </a:lnTo>
                  <a:lnTo>
                    <a:pt x="104" y="37"/>
                  </a:lnTo>
                  <a:lnTo>
                    <a:pt x="111" y="28"/>
                  </a:lnTo>
                  <a:lnTo>
                    <a:pt x="116" y="17"/>
                  </a:lnTo>
                  <a:lnTo>
                    <a:pt x="119" y="7"/>
                  </a:lnTo>
                  <a:lnTo>
                    <a:pt x="119" y="7"/>
                  </a:lnTo>
                  <a:lnTo>
                    <a:pt x="119" y="6"/>
                  </a:lnTo>
                  <a:lnTo>
                    <a:pt x="117" y="3"/>
                  </a:lnTo>
                  <a:lnTo>
                    <a:pt x="115" y="0"/>
                  </a:lnTo>
                  <a:lnTo>
                    <a:pt x="112" y="0"/>
                  </a:lnTo>
                  <a:lnTo>
                    <a:pt x="111" y="0"/>
                  </a:lnTo>
                  <a:lnTo>
                    <a:pt x="108" y="2"/>
                  </a:lnTo>
                  <a:lnTo>
                    <a:pt x="108" y="4"/>
                  </a:lnTo>
                  <a:lnTo>
                    <a:pt x="108"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7" name="chenying0907 892"/>
            <p:cNvSpPr/>
            <p:nvPr/>
          </p:nvSpPr>
          <p:spPr bwMode="auto">
            <a:xfrm>
              <a:off x="3432176" y="3724276"/>
              <a:ext cx="47625" cy="53975"/>
            </a:xfrm>
            <a:custGeom>
              <a:avLst/>
              <a:gdLst/>
              <a:ahLst/>
              <a:cxnLst>
                <a:cxn ang="0">
                  <a:pos x="110" y="2"/>
                </a:cxn>
                <a:cxn ang="0">
                  <a:pos x="110" y="2"/>
                </a:cxn>
                <a:cxn ang="0">
                  <a:pos x="74" y="38"/>
                </a:cxn>
                <a:cxn ang="0">
                  <a:pos x="57" y="56"/>
                </a:cxn>
                <a:cxn ang="0">
                  <a:pos x="42" y="76"/>
                </a:cxn>
                <a:cxn ang="0">
                  <a:pos x="42" y="76"/>
                </a:cxn>
                <a:cxn ang="0">
                  <a:pos x="30" y="89"/>
                </a:cxn>
                <a:cxn ang="0">
                  <a:pos x="18" y="101"/>
                </a:cxn>
                <a:cxn ang="0">
                  <a:pos x="13" y="107"/>
                </a:cxn>
                <a:cxn ang="0">
                  <a:pos x="8" y="114"/>
                </a:cxn>
                <a:cxn ang="0">
                  <a:pos x="4" y="122"/>
                </a:cxn>
                <a:cxn ang="0">
                  <a:pos x="0" y="130"/>
                </a:cxn>
                <a:cxn ang="0">
                  <a:pos x="0" y="130"/>
                </a:cxn>
                <a:cxn ang="0">
                  <a:pos x="0" y="132"/>
                </a:cxn>
                <a:cxn ang="0">
                  <a:pos x="1" y="134"/>
                </a:cxn>
                <a:cxn ang="0">
                  <a:pos x="4" y="136"/>
                </a:cxn>
                <a:cxn ang="0">
                  <a:pos x="8" y="136"/>
                </a:cxn>
                <a:cxn ang="0">
                  <a:pos x="10" y="135"/>
                </a:cxn>
                <a:cxn ang="0">
                  <a:pos x="12" y="132"/>
                </a:cxn>
                <a:cxn ang="0">
                  <a:pos x="12" y="132"/>
                </a:cxn>
                <a:cxn ang="0">
                  <a:pos x="14" y="124"/>
                </a:cxn>
                <a:cxn ang="0">
                  <a:pos x="19" y="117"/>
                </a:cxn>
                <a:cxn ang="0">
                  <a:pos x="25" y="109"/>
                </a:cxn>
                <a:cxn ang="0">
                  <a:pos x="31" y="102"/>
                </a:cxn>
                <a:cxn ang="0">
                  <a:pos x="43" y="89"/>
                </a:cxn>
                <a:cxn ang="0">
                  <a:pos x="56" y="76"/>
                </a:cxn>
                <a:cxn ang="0">
                  <a:pos x="56" y="76"/>
                </a:cxn>
                <a:cxn ang="0">
                  <a:pos x="70" y="59"/>
                </a:cxn>
                <a:cxn ang="0">
                  <a:pos x="86" y="42"/>
                </a:cxn>
                <a:cxn ang="0">
                  <a:pos x="119" y="9"/>
                </a:cxn>
                <a:cxn ang="0">
                  <a:pos x="119" y="9"/>
                </a:cxn>
                <a:cxn ang="0">
                  <a:pos x="120" y="8"/>
                </a:cxn>
                <a:cxn ang="0">
                  <a:pos x="120" y="5"/>
                </a:cxn>
                <a:cxn ang="0">
                  <a:pos x="117" y="2"/>
                </a:cxn>
                <a:cxn ang="0">
                  <a:pos x="115" y="0"/>
                </a:cxn>
                <a:cxn ang="0">
                  <a:pos x="112" y="0"/>
                </a:cxn>
                <a:cxn ang="0">
                  <a:pos x="110" y="2"/>
                </a:cxn>
                <a:cxn ang="0">
                  <a:pos x="110" y="2"/>
                </a:cxn>
              </a:cxnLst>
              <a:rect l="0" t="0" r="r" b="b"/>
              <a:pathLst>
                <a:path w="120" h="136">
                  <a:moveTo>
                    <a:pt x="110" y="2"/>
                  </a:moveTo>
                  <a:lnTo>
                    <a:pt x="110" y="2"/>
                  </a:lnTo>
                  <a:lnTo>
                    <a:pt x="74" y="38"/>
                  </a:lnTo>
                  <a:lnTo>
                    <a:pt x="57" y="56"/>
                  </a:lnTo>
                  <a:lnTo>
                    <a:pt x="42" y="76"/>
                  </a:lnTo>
                  <a:lnTo>
                    <a:pt x="42" y="76"/>
                  </a:lnTo>
                  <a:lnTo>
                    <a:pt x="30" y="89"/>
                  </a:lnTo>
                  <a:lnTo>
                    <a:pt x="18" y="101"/>
                  </a:lnTo>
                  <a:lnTo>
                    <a:pt x="13" y="107"/>
                  </a:lnTo>
                  <a:lnTo>
                    <a:pt x="8" y="114"/>
                  </a:lnTo>
                  <a:lnTo>
                    <a:pt x="4" y="122"/>
                  </a:lnTo>
                  <a:lnTo>
                    <a:pt x="0" y="130"/>
                  </a:lnTo>
                  <a:lnTo>
                    <a:pt x="0" y="130"/>
                  </a:lnTo>
                  <a:lnTo>
                    <a:pt x="0" y="132"/>
                  </a:lnTo>
                  <a:lnTo>
                    <a:pt x="1" y="134"/>
                  </a:lnTo>
                  <a:lnTo>
                    <a:pt x="4" y="136"/>
                  </a:lnTo>
                  <a:lnTo>
                    <a:pt x="8" y="136"/>
                  </a:lnTo>
                  <a:lnTo>
                    <a:pt x="10" y="135"/>
                  </a:lnTo>
                  <a:lnTo>
                    <a:pt x="12" y="132"/>
                  </a:lnTo>
                  <a:lnTo>
                    <a:pt x="12" y="132"/>
                  </a:lnTo>
                  <a:lnTo>
                    <a:pt x="14" y="124"/>
                  </a:lnTo>
                  <a:lnTo>
                    <a:pt x="19" y="117"/>
                  </a:lnTo>
                  <a:lnTo>
                    <a:pt x="25" y="109"/>
                  </a:lnTo>
                  <a:lnTo>
                    <a:pt x="31" y="102"/>
                  </a:lnTo>
                  <a:lnTo>
                    <a:pt x="43" y="89"/>
                  </a:lnTo>
                  <a:lnTo>
                    <a:pt x="56" y="76"/>
                  </a:lnTo>
                  <a:lnTo>
                    <a:pt x="56" y="76"/>
                  </a:lnTo>
                  <a:lnTo>
                    <a:pt x="70" y="59"/>
                  </a:lnTo>
                  <a:lnTo>
                    <a:pt x="86" y="42"/>
                  </a:lnTo>
                  <a:lnTo>
                    <a:pt x="119" y="9"/>
                  </a:lnTo>
                  <a:lnTo>
                    <a:pt x="119" y="9"/>
                  </a:lnTo>
                  <a:lnTo>
                    <a:pt x="120" y="8"/>
                  </a:lnTo>
                  <a:lnTo>
                    <a:pt x="120" y="5"/>
                  </a:lnTo>
                  <a:lnTo>
                    <a:pt x="117" y="2"/>
                  </a:lnTo>
                  <a:lnTo>
                    <a:pt x="115" y="0"/>
                  </a:lnTo>
                  <a:lnTo>
                    <a:pt x="112" y="0"/>
                  </a:lnTo>
                  <a:lnTo>
                    <a:pt x="110" y="2"/>
                  </a:lnTo>
                  <a:lnTo>
                    <a:pt x="110"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8" name="chenying0907 893"/>
            <p:cNvSpPr/>
            <p:nvPr/>
          </p:nvSpPr>
          <p:spPr bwMode="auto">
            <a:xfrm>
              <a:off x="3463926" y="3732213"/>
              <a:ext cx="38100" cy="47625"/>
            </a:xfrm>
            <a:custGeom>
              <a:avLst/>
              <a:gdLst/>
              <a:ahLst/>
              <a:cxnLst>
                <a:cxn ang="0">
                  <a:pos x="86" y="3"/>
                </a:cxn>
                <a:cxn ang="0">
                  <a:pos x="86" y="3"/>
                </a:cxn>
                <a:cxn ang="0">
                  <a:pos x="74" y="23"/>
                </a:cxn>
                <a:cxn ang="0">
                  <a:pos x="60" y="41"/>
                </a:cxn>
                <a:cxn ang="0">
                  <a:pos x="44" y="58"/>
                </a:cxn>
                <a:cxn ang="0">
                  <a:pos x="27" y="74"/>
                </a:cxn>
                <a:cxn ang="0">
                  <a:pos x="27" y="74"/>
                </a:cxn>
                <a:cxn ang="0">
                  <a:pos x="18" y="82"/>
                </a:cxn>
                <a:cxn ang="0">
                  <a:pos x="7" y="92"/>
                </a:cxn>
                <a:cxn ang="0">
                  <a:pos x="3" y="99"/>
                </a:cxn>
                <a:cxn ang="0">
                  <a:pos x="1" y="104"/>
                </a:cxn>
                <a:cxn ang="0">
                  <a:pos x="0" y="110"/>
                </a:cxn>
                <a:cxn ang="0">
                  <a:pos x="0" y="117"/>
                </a:cxn>
                <a:cxn ang="0">
                  <a:pos x="0" y="117"/>
                </a:cxn>
                <a:cxn ang="0">
                  <a:pos x="1" y="118"/>
                </a:cxn>
                <a:cxn ang="0">
                  <a:pos x="3" y="119"/>
                </a:cxn>
                <a:cxn ang="0">
                  <a:pos x="7" y="121"/>
                </a:cxn>
                <a:cxn ang="0">
                  <a:pos x="10" y="118"/>
                </a:cxn>
                <a:cxn ang="0">
                  <a:pos x="11" y="116"/>
                </a:cxn>
                <a:cxn ang="0">
                  <a:pos x="11" y="113"/>
                </a:cxn>
                <a:cxn ang="0">
                  <a:pos x="11" y="113"/>
                </a:cxn>
                <a:cxn ang="0">
                  <a:pos x="11" y="109"/>
                </a:cxn>
                <a:cxn ang="0">
                  <a:pos x="14" y="102"/>
                </a:cxn>
                <a:cxn ang="0">
                  <a:pos x="18" y="97"/>
                </a:cxn>
                <a:cxn ang="0">
                  <a:pos x="23" y="92"/>
                </a:cxn>
                <a:cxn ang="0">
                  <a:pos x="35" y="82"/>
                </a:cxn>
                <a:cxn ang="0">
                  <a:pos x="44" y="74"/>
                </a:cxn>
                <a:cxn ang="0">
                  <a:pos x="44" y="74"/>
                </a:cxn>
                <a:cxn ang="0">
                  <a:pos x="58" y="59"/>
                </a:cxn>
                <a:cxn ang="0">
                  <a:pos x="73" y="44"/>
                </a:cxn>
                <a:cxn ang="0">
                  <a:pos x="86" y="27"/>
                </a:cxn>
                <a:cxn ang="0">
                  <a:pos x="96" y="10"/>
                </a:cxn>
                <a:cxn ang="0">
                  <a:pos x="96" y="10"/>
                </a:cxn>
                <a:cxn ang="0">
                  <a:pos x="96" y="7"/>
                </a:cxn>
                <a:cxn ang="0">
                  <a:pos x="96" y="4"/>
                </a:cxn>
                <a:cxn ang="0">
                  <a:pos x="94" y="2"/>
                </a:cxn>
                <a:cxn ang="0">
                  <a:pos x="90" y="0"/>
                </a:cxn>
                <a:cxn ang="0">
                  <a:pos x="88" y="2"/>
                </a:cxn>
                <a:cxn ang="0">
                  <a:pos x="86" y="3"/>
                </a:cxn>
                <a:cxn ang="0">
                  <a:pos x="86" y="3"/>
                </a:cxn>
              </a:cxnLst>
              <a:rect l="0" t="0" r="r" b="b"/>
              <a:pathLst>
                <a:path w="96" h="121">
                  <a:moveTo>
                    <a:pt x="86" y="3"/>
                  </a:moveTo>
                  <a:lnTo>
                    <a:pt x="86" y="3"/>
                  </a:lnTo>
                  <a:lnTo>
                    <a:pt x="74" y="23"/>
                  </a:lnTo>
                  <a:lnTo>
                    <a:pt x="60" y="41"/>
                  </a:lnTo>
                  <a:lnTo>
                    <a:pt x="44" y="58"/>
                  </a:lnTo>
                  <a:lnTo>
                    <a:pt x="27" y="74"/>
                  </a:lnTo>
                  <a:lnTo>
                    <a:pt x="27" y="74"/>
                  </a:lnTo>
                  <a:lnTo>
                    <a:pt x="18" y="82"/>
                  </a:lnTo>
                  <a:lnTo>
                    <a:pt x="7" y="92"/>
                  </a:lnTo>
                  <a:lnTo>
                    <a:pt x="3" y="99"/>
                  </a:lnTo>
                  <a:lnTo>
                    <a:pt x="1" y="104"/>
                  </a:lnTo>
                  <a:lnTo>
                    <a:pt x="0" y="110"/>
                  </a:lnTo>
                  <a:lnTo>
                    <a:pt x="0" y="117"/>
                  </a:lnTo>
                  <a:lnTo>
                    <a:pt x="0" y="117"/>
                  </a:lnTo>
                  <a:lnTo>
                    <a:pt x="1" y="118"/>
                  </a:lnTo>
                  <a:lnTo>
                    <a:pt x="3" y="119"/>
                  </a:lnTo>
                  <a:lnTo>
                    <a:pt x="7" y="121"/>
                  </a:lnTo>
                  <a:lnTo>
                    <a:pt x="10" y="118"/>
                  </a:lnTo>
                  <a:lnTo>
                    <a:pt x="11" y="116"/>
                  </a:lnTo>
                  <a:lnTo>
                    <a:pt x="11" y="113"/>
                  </a:lnTo>
                  <a:lnTo>
                    <a:pt x="11" y="113"/>
                  </a:lnTo>
                  <a:lnTo>
                    <a:pt x="11" y="109"/>
                  </a:lnTo>
                  <a:lnTo>
                    <a:pt x="14" y="102"/>
                  </a:lnTo>
                  <a:lnTo>
                    <a:pt x="18" y="97"/>
                  </a:lnTo>
                  <a:lnTo>
                    <a:pt x="23" y="92"/>
                  </a:lnTo>
                  <a:lnTo>
                    <a:pt x="35" y="82"/>
                  </a:lnTo>
                  <a:lnTo>
                    <a:pt x="44" y="74"/>
                  </a:lnTo>
                  <a:lnTo>
                    <a:pt x="44" y="74"/>
                  </a:lnTo>
                  <a:lnTo>
                    <a:pt x="58" y="59"/>
                  </a:lnTo>
                  <a:lnTo>
                    <a:pt x="73" y="44"/>
                  </a:lnTo>
                  <a:lnTo>
                    <a:pt x="86" y="27"/>
                  </a:lnTo>
                  <a:lnTo>
                    <a:pt x="96" y="10"/>
                  </a:lnTo>
                  <a:lnTo>
                    <a:pt x="96" y="10"/>
                  </a:lnTo>
                  <a:lnTo>
                    <a:pt x="96" y="7"/>
                  </a:lnTo>
                  <a:lnTo>
                    <a:pt x="96" y="4"/>
                  </a:lnTo>
                  <a:lnTo>
                    <a:pt x="94" y="2"/>
                  </a:lnTo>
                  <a:lnTo>
                    <a:pt x="90" y="0"/>
                  </a:lnTo>
                  <a:lnTo>
                    <a:pt x="88" y="2"/>
                  </a:lnTo>
                  <a:lnTo>
                    <a:pt x="86" y="3"/>
                  </a:lnTo>
                  <a:lnTo>
                    <a:pt x="86"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9" name="chenying0907 894"/>
            <p:cNvSpPr/>
            <p:nvPr/>
          </p:nvSpPr>
          <p:spPr bwMode="auto">
            <a:xfrm>
              <a:off x="3511551" y="3668713"/>
              <a:ext cx="79375" cy="104775"/>
            </a:xfrm>
            <a:custGeom>
              <a:avLst/>
              <a:gdLst/>
              <a:ahLst/>
              <a:cxnLst>
                <a:cxn ang="0">
                  <a:pos x="190" y="1"/>
                </a:cxn>
                <a:cxn ang="0">
                  <a:pos x="190" y="1"/>
                </a:cxn>
                <a:cxn ang="0">
                  <a:pos x="161" y="33"/>
                </a:cxn>
                <a:cxn ang="0">
                  <a:pos x="132" y="65"/>
                </a:cxn>
                <a:cxn ang="0">
                  <a:pos x="106" y="98"/>
                </a:cxn>
                <a:cxn ang="0">
                  <a:pos x="80" y="132"/>
                </a:cxn>
                <a:cxn ang="0">
                  <a:pos x="80" y="132"/>
                </a:cxn>
                <a:cxn ang="0">
                  <a:pos x="67" y="153"/>
                </a:cxn>
                <a:cxn ang="0">
                  <a:pos x="54" y="174"/>
                </a:cxn>
                <a:cxn ang="0">
                  <a:pos x="40" y="193"/>
                </a:cxn>
                <a:cxn ang="0">
                  <a:pos x="33" y="204"/>
                </a:cxn>
                <a:cxn ang="0">
                  <a:pos x="25" y="213"/>
                </a:cxn>
                <a:cxn ang="0">
                  <a:pos x="25" y="213"/>
                </a:cxn>
                <a:cxn ang="0">
                  <a:pos x="16" y="222"/>
                </a:cxn>
                <a:cxn ang="0">
                  <a:pos x="9" y="233"/>
                </a:cxn>
                <a:cxn ang="0">
                  <a:pos x="3" y="244"/>
                </a:cxn>
                <a:cxn ang="0">
                  <a:pos x="0" y="258"/>
                </a:cxn>
                <a:cxn ang="0">
                  <a:pos x="0" y="258"/>
                </a:cxn>
                <a:cxn ang="0">
                  <a:pos x="0" y="259"/>
                </a:cxn>
                <a:cxn ang="0">
                  <a:pos x="1" y="261"/>
                </a:cxn>
                <a:cxn ang="0">
                  <a:pos x="3" y="261"/>
                </a:cxn>
                <a:cxn ang="0">
                  <a:pos x="5" y="263"/>
                </a:cxn>
                <a:cxn ang="0">
                  <a:pos x="9" y="261"/>
                </a:cxn>
                <a:cxn ang="0">
                  <a:pos x="10" y="259"/>
                </a:cxn>
                <a:cxn ang="0">
                  <a:pos x="12" y="258"/>
                </a:cxn>
                <a:cxn ang="0">
                  <a:pos x="12" y="258"/>
                </a:cxn>
                <a:cxn ang="0">
                  <a:pos x="13" y="248"/>
                </a:cxn>
                <a:cxn ang="0">
                  <a:pos x="17" y="241"/>
                </a:cxn>
                <a:cxn ang="0">
                  <a:pos x="22" y="233"/>
                </a:cxn>
                <a:cxn ang="0">
                  <a:pos x="27" y="225"/>
                </a:cxn>
                <a:cxn ang="0">
                  <a:pos x="40" y="210"/>
                </a:cxn>
                <a:cxn ang="0">
                  <a:pos x="51" y="196"/>
                </a:cxn>
                <a:cxn ang="0">
                  <a:pos x="51" y="196"/>
                </a:cxn>
                <a:cxn ang="0">
                  <a:pos x="76" y="159"/>
                </a:cxn>
                <a:cxn ang="0">
                  <a:pos x="88" y="141"/>
                </a:cxn>
                <a:cxn ang="0">
                  <a:pos x="101" y="124"/>
                </a:cxn>
                <a:cxn ang="0">
                  <a:pos x="101" y="124"/>
                </a:cxn>
                <a:cxn ang="0">
                  <a:pos x="148" y="65"/>
                </a:cxn>
                <a:cxn ang="0">
                  <a:pos x="173" y="37"/>
                </a:cxn>
                <a:cxn ang="0">
                  <a:pos x="197" y="10"/>
                </a:cxn>
                <a:cxn ang="0">
                  <a:pos x="197" y="10"/>
                </a:cxn>
                <a:cxn ang="0">
                  <a:pos x="199" y="8"/>
                </a:cxn>
                <a:cxn ang="0">
                  <a:pos x="200" y="5"/>
                </a:cxn>
                <a:cxn ang="0">
                  <a:pos x="197" y="1"/>
                </a:cxn>
                <a:cxn ang="0">
                  <a:pos x="193" y="0"/>
                </a:cxn>
                <a:cxn ang="0">
                  <a:pos x="192" y="0"/>
                </a:cxn>
                <a:cxn ang="0">
                  <a:pos x="190" y="1"/>
                </a:cxn>
                <a:cxn ang="0">
                  <a:pos x="190" y="1"/>
                </a:cxn>
              </a:cxnLst>
              <a:rect l="0" t="0" r="r" b="b"/>
              <a:pathLst>
                <a:path w="200" h="263">
                  <a:moveTo>
                    <a:pt x="190" y="1"/>
                  </a:moveTo>
                  <a:lnTo>
                    <a:pt x="190" y="1"/>
                  </a:lnTo>
                  <a:lnTo>
                    <a:pt x="161" y="33"/>
                  </a:lnTo>
                  <a:lnTo>
                    <a:pt x="132" y="65"/>
                  </a:lnTo>
                  <a:lnTo>
                    <a:pt x="106" y="98"/>
                  </a:lnTo>
                  <a:lnTo>
                    <a:pt x="80" y="132"/>
                  </a:lnTo>
                  <a:lnTo>
                    <a:pt x="80" y="132"/>
                  </a:lnTo>
                  <a:lnTo>
                    <a:pt x="67" y="153"/>
                  </a:lnTo>
                  <a:lnTo>
                    <a:pt x="54" y="174"/>
                  </a:lnTo>
                  <a:lnTo>
                    <a:pt x="40" y="193"/>
                  </a:lnTo>
                  <a:lnTo>
                    <a:pt x="33" y="204"/>
                  </a:lnTo>
                  <a:lnTo>
                    <a:pt x="25" y="213"/>
                  </a:lnTo>
                  <a:lnTo>
                    <a:pt x="25" y="213"/>
                  </a:lnTo>
                  <a:lnTo>
                    <a:pt x="16" y="222"/>
                  </a:lnTo>
                  <a:lnTo>
                    <a:pt x="9" y="233"/>
                  </a:lnTo>
                  <a:lnTo>
                    <a:pt x="3" y="244"/>
                  </a:lnTo>
                  <a:lnTo>
                    <a:pt x="0" y="258"/>
                  </a:lnTo>
                  <a:lnTo>
                    <a:pt x="0" y="258"/>
                  </a:lnTo>
                  <a:lnTo>
                    <a:pt x="0" y="259"/>
                  </a:lnTo>
                  <a:lnTo>
                    <a:pt x="1" y="261"/>
                  </a:lnTo>
                  <a:lnTo>
                    <a:pt x="3" y="261"/>
                  </a:lnTo>
                  <a:lnTo>
                    <a:pt x="5" y="263"/>
                  </a:lnTo>
                  <a:lnTo>
                    <a:pt x="9" y="261"/>
                  </a:lnTo>
                  <a:lnTo>
                    <a:pt x="10" y="259"/>
                  </a:lnTo>
                  <a:lnTo>
                    <a:pt x="12" y="258"/>
                  </a:lnTo>
                  <a:lnTo>
                    <a:pt x="12" y="258"/>
                  </a:lnTo>
                  <a:lnTo>
                    <a:pt x="13" y="248"/>
                  </a:lnTo>
                  <a:lnTo>
                    <a:pt x="17" y="241"/>
                  </a:lnTo>
                  <a:lnTo>
                    <a:pt x="22" y="233"/>
                  </a:lnTo>
                  <a:lnTo>
                    <a:pt x="27" y="225"/>
                  </a:lnTo>
                  <a:lnTo>
                    <a:pt x="40" y="210"/>
                  </a:lnTo>
                  <a:lnTo>
                    <a:pt x="51" y="196"/>
                  </a:lnTo>
                  <a:lnTo>
                    <a:pt x="51" y="196"/>
                  </a:lnTo>
                  <a:lnTo>
                    <a:pt x="76" y="159"/>
                  </a:lnTo>
                  <a:lnTo>
                    <a:pt x="88" y="141"/>
                  </a:lnTo>
                  <a:lnTo>
                    <a:pt x="101" y="124"/>
                  </a:lnTo>
                  <a:lnTo>
                    <a:pt x="101" y="124"/>
                  </a:lnTo>
                  <a:lnTo>
                    <a:pt x="148" y="65"/>
                  </a:lnTo>
                  <a:lnTo>
                    <a:pt x="173" y="37"/>
                  </a:lnTo>
                  <a:lnTo>
                    <a:pt x="197" y="10"/>
                  </a:lnTo>
                  <a:lnTo>
                    <a:pt x="197" y="10"/>
                  </a:lnTo>
                  <a:lnTo>
                    <a:pt x="199" y="8"/>
                  </a:lnTo>
                  <a:lnTo>
                    <a:pt x="200" y="5"/>
                  </a:lnTo>
                  <a:lnTo>
                    <a:pt x="197" y="1"/>
                  </a:lnTo>
                  <a:lnTo>
                    <a:pt x="193" y="0"/>
                  </a:lnTo>
                  <a:lnTo>
                    <a:pt x="192" y="0"/>
                  </a:lnTo>
                  <a:lnTo>
                    <a:pt x="190" y="1"/>
                  </a:lnTo>
                  <a:lnTo>
                    <a:pt x="190"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0" name="chenying0907 895"/>
            <p:cNvSpPr/>
            <p:nvPr/>
          </p:nvSpPr>
          <p:spPr bwMode="auto">
            <a:xfrm>
              <a:off x="3559176" y="3678238"/>
              <a:ext cx="74613" cy="98425"/>
            </a:xfrm>
            <a:custGeom>
              <a:avLst/>
              <a:gdLst/>
              <a:ahLst/>
              <a:cxnLst>
                <a:cxn ang="0">
                  <a:pos x="178" y="2"/>
                </a:cxn>
                <a:cxn ang="0">
                  <a:pos x="178" y="2"/>
                </a:cxn>
                <a:cxn ang="0">
                  <a:pos x="165" y="12"/>
                </a:cxn>
                <a:cxn ang="0">
                  <a:pos x="151" y="24"/>
                </a:cxn>
                <a:cxn ang="0">
                  <a:pos x="136" y="36"/>
                </a:cxn>
                <a:cxn ang="0">
                  <a:pos x="131" y="42"/>
                </a:cxn>
                <a:cxn ang="0">
                  <a:pos x="126" y="49"/>
                </a:cxn>
                <a:cxn ang="0">
                  <a:pos x="126" y="49"/>
                </a:cxn>
                <a:cxn ang="0">
                  <a:pos x="104" y="82"/>
                </a:cxn>
                <a:cxn ang="0">
                  <a:pos x="80" y="116"/>
                </a:cxn>
                <a:cxn ang="0">
                  <a:pos x="80" y="116"/>
                </a:cxn>
                <a:cxn ang="0">
                  <a:pos x="68" y="133"/>
                </a:cxn>
                <a:cxn ang="0">
                  <a:pos x="56" y="151"/>
                </a:cxn>
                <a:cxn ang="0">
                  <a:pos x="34" y="189"/>
                </a:cxn>
                <a:cxn ang="0">
                  <a:pos x="34" y="189"/>
                </a:cxn>
                <a:cxn ang="0">
                  <a:pos x="25" y="201"/>
                </a:cxn>
                <a:cxn ang="0">
                  <a:pos x="15" y="212"/>
                </a:cxn>
                <a:cxn ang="0">
                  <a:pos x="5" y="224"/>
                </a:cxn>
                <a:cxn ang="0">
                  <a:pos x="2" y="231"/>
                </a:cxn>
                <a:cxn ang="0">
                  <a:pos x="0" y="238"/>
                </a:cxn>
                <a:cxn ang="0">
                  <a:pos x="0" y="238"/>
                </a:cxn>
                <a:cxn ang="0">
                  <a:pos x="0" y="241"/>
                </a:cxn>
                <a:cxn ang="0">
                  <a:pos x="0" y="242"/>
                </a:cxn>
                <a:cxn ang="0">
                  <a:pos x="4" y="245"/>
                </a:cxn>
                <a:cxn ang="0">
                  <a:pos x="8" y="245"/>
                </a:cxn>
                <a:cxn ang="0">
                  <a:pos x="9" y="244"/>
                </a:cxn>
                <a:cxn ang="0">
                  <a:pos x="11" y="241"/>
                </a:cxn>
                <a:cxn ang="0">
                  <a:pos x="11" y="241"/>
                </a:cxn>
                <a:cxn ang="0">
                  <a:pos x="13" y="235"/>
                </a:cxn>
                <a:cxn ang="0">
                  <a:pos x="17" y="228"/>
                </a:cxn>
                <a:cxn ang="0">
                  <a:pos x="29" y="219"/>
                </a:cxn>
                <a:cxn ang="0">
                  <a:pos x="29" y="219"/>
                </a:cxn>
                <a:cxn ang="0">
                  <a:pos x="33" y="214"/>
                </a:cxn>
                <a:cxn ang="0">
                  <a:pos x="37" y="207"/>
                </a:cxn>
                <a:cxn ang="0">
                  <a:pos x="45" y="195"/>
                </a:cxn>
                <a:cxn ang="0">
                  <a:pos x="45" y="195"/>
                </a:cxn>
                <a:cxn ang="0">
                  <a:pos x="84" y="129"/>
                </a:cxn>
                <a:cxn ang="0">
                  <a:pos x="84" y="129"/>
                </a:cxn>
                <a:cxn ang="0">
                  <a:pos x="94" y="114"/>
                </a:cxn>
                <a:cxn ang="0">
                  <a:pos x="104" y="100"/>
                </a:cxn>
                <a:cxn ang="0">
                  <a:pos x="124" y="72"/>
                </a:cxn>
                <a:cxn ang="0">
                  <a:pos x="124" y="72"/>
                </a:cxn>
                <a:cxn ang="0">
                  <a:pos x="131" y="63"/>
                </a:cxn>
                <a:cxn ang="0">
                  <a:pos x="138" y="54"/>
                </a:cxn>
                <a:cxn ang="0">
                  <a:pos x="153" y="40"/>
                </a:cxn>
                <a:cxn ang="0">
                  <a:pos x="186" y="10"/>
                </a:cxn>
                <a:cxn ang="0">
                  <a:pos x="186" y="10"/>
                </a:cxn>
                <a:cxn ang="0">
                  <a:pos x="187" y="7"/>
                </a:cxn>
                <a:cxn ang="0">
                  <a:pos x="189" y="6"/>
                </a:cxn>
                <a:cxn ang="0">
                  <a:pos x="186" y="2"/>
                </a:cxn>
                <a:cxn ang="0">
                  <a:pos x="182" y="0"/>
                </a:cxn>
                <a:cxn ang="0">
                  <a:pos x="181" y="0"/>
                </a:cxn>
                <a:cxn ang="0">
                  <a:pos x="178" y="2"/>
                </a:cxn>
                <a:cxn ang="0">
                  <a:pos x="178" y="2"/>
                </a:cxn>
              </a:cxnLst>
              <a:rect l="0" t="0" r="r" b="b"/>
              <a:pathLst>
                <a:path w="189" h="245">
                  <a:moveTo>
                    <a:pt x="178" y="2"/>
                  </a:moveTo>
                  <a:lnTo>
                    <a:pt x="178" y="2"/>
                  </a:lnTo>
                  <a:lnTo>
                    <a:pt x="165" y="12"/>
                  </a:lnTo>
                  <a:lnTo>
                    <a:pt x="151" y="24"/>
                  </a:lnTo>
                  <a:lnTo>
                    <a:pt x="136" y="36"/>
                  </a:lnTo>
                  <a:lnTo>
                    <a:pt x="131" y="42"/>
                  </a:lnTo>
                  <a:lnTo>
                    <a:pt x="126" y="49"/>
                  </a:lnTo>
                  <a:lnTo>
                    <a:pt x="126" y="49"/>
                  </a:lnTo>
                  <a:lnTo>
                    <a:pt x="104" y="82"/>
                  </a:lnTo>
                  <a:lnTo>
                    <a:pt x="80" y="116"/>
                  </a:lnTo>
                  <a:lnTo>
                    <a:pt x="80" y="116"/>
                  </a:lnTo>
                  <a:lnTo>
                    <a:pt x="68" y="133"/>
                  </a:lnTo>
                  <a:lnTo>
                    <a:pt x="56" y="151"/>
                  </a:lnTo>
                  <a:lnTo>
                    <a:pt x="34" y="189"/>
                  </a:lnTo>
                  <a:lnTo>
                    <a:pt x="34" y="189"/>
                  </a:lnTo>
                  <a:lnTo>
                    <a:pt x="25" y="201"/>
                  </a:lnTo>
                  <a:lnTo>
                    <a:pt x="15" y="212"/>
                  </a:lnTo>
                  <a:lnTo>
                    <a:pt x="5" y="224"/>
                  </a:lnTo>
                  <a:lnTo>
                    <a:pt x="2" y="231"/>
                  </a:lnTo>
                  <a:lnTo>
                    <a:pt x="0" y="238"/>
                  </a:lnTo>
                  <a:lnTo>
                    <a:pt x="0" y="238"/>
                  </a:lnTo>
                  <a:lnTo>
                    <a:pt x="0" y="241"/>
                  </a:lnTo>
                  <a:lnTo>
                    <a:pt x="0" y="242"/>
                  </a:lnTo>
                  <a:lnTo>
                    <a:pt x="4" y="245"/>
                  </a:lnTo>
                  <a:lnTo>
                    <a:pt x="8" y="245"/>
                  </a:lnTo>
                  <a:lnTo>
                    <a:pt x="9" y="244"/>
                  </a:lnTo>
                  <a:lnTo>
                    <a:pt x="11" y="241"/>
                  </a:lnTo>
                  <a:lnTo>
                    <a:pt x="11" y="241"/>
                  </a:lnTo>
                  <a:lnTo>
                    <a:pt x="13" y="235"/>
                  </a:lnTo>
                  <a:lnTo>
                    <a:pt x="17" y="228"/>
                  </a:lnTo>
                  <a:lnTo>
                    <a:pt x="29" y="219"/>
                  </a:lnTo>
                  <a:lnTo>
                    <a:pt x="29" y="219"/>
                  </a:lnTo>
                  <a:lnTo>
                    <a:pt x="33" y="214"/>
                  </a:lnTo>
                  <a:lnTo>
                    <a:pt x="37" y="207"/>
                  </a:lnTo>
                  <a:lnTo>
                    <a:pt x="45" y="195"/>
                  </a:lnTo>
                  <a:lnTo>
                    <a:pt x="45" y="195"/>
                  </a:lnTo>
                  <a:lnTo>
                    <a:pt x="84" y="129"/>
                  </a:lnTo>
                  <a:lnTo>
                    <a:pt x="84" y="129"/>
                  </a:lnTo>
                  <a:lnTo>
                    <a:pt x="94" y="114"/>
                  </a:lnTo>
                  <a:lnTo>
                    <a:pt x="104" y="100"/>
                  </a:lnTo>
                  <a:lnTo>
                    <a:pt x="124" y="72"/>
                  </a:lnTo>
                  <a:lnTo>
                    <a:pt x="124" y="72"/>
                  </a:lnTo>
                  <a:lnTo>
                    <a:pt x="131" y="63"/>
                  </a:lnTo>
                  <a:lnTo>
                    <a:pt x="138" y="54"/>
                  </a:lnTo>
                  <a:lnTo>
                    <a:pt x="153" y="40"/>
                  </a:lnTo>
                  <a:lnTo>
                    <a:pt x="186" y="10"/>
                  </a:lnTo>
                  <a:lnTo>
                    <a:pt x="186" y="10"/>
                  </a:lnTo>
                  <a:lnTo>
                    <a:pt x="187" y="7"/>
                  </a:lnTo>
                  <a:lnTo>
                    <a:pt x="189" y="6"/>
                  </a:lnTo>
                  <a:lnTo>
                    <a:pt x="186" y="2"/>
                  </a:lnTo>
                  <a:lnTo>
                    <a:pt x="182" y="0"/>
                  </a:lnTo>
                  <a:lnTo>
                    <a:pt x="181" y="0"/>
                  </a:lnTo>
                  <a:lnTo>
                    <a:pt x="178" y="2"/>
                  </a:lnTo>
                  <a:lnTo>
                    <a:pt x="178"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1" name="chenying0907 896"/>
            <p:cNvSpPr/>
            <p:nvPr/>
          </p:nvSpPr>
          <p:spPr bwMode="auto">
            <a:xfrm>
              <a:off x="3594101" y="3630613"/>
              <a:ext cx="122238" cy="152400"/>
            </a:xfrm>
            <a:custGeom>
              <a:avLst/>
              <a:gdLst/>
              <a:ahLst/>
              <a:cxnLst>
                <a:cxn ang="0">
                  <a:pos x="298" y="1"/>
                </a:cxn>
                <a:cxn ang="0">
                  <a:pos x="298" y="1"/>
                </a:cxn>
                <a:cxn ang="0">
                  <a:pos x="280" y="22"/>
                </a:cxn>
                <a:cxn ang="0">
                  <a:pos x="263" y="43"/>
                </a:cxn>
                <a:cxn ang="0">
                  <a:pos x="228" y="86"/>
                </a:cxn>
                <a:cxn ang="0">
                  <a:pos x="228" y="86"/>
                </a:cxn>
                <a:cxn ang="0">
                  <a:pos x="190" y="132"/>
                </a:cxn>
                <a:cxn ang="0">
                  <a:pos x="173" y="154"/>
                </a:cxn>
                <a:cxn ang="0">
                  <a:pos x="156" y="179"/>
                </a:cxn>
                <a:cxn ang="0">
                  <a:pos x="156" y="179"/>
                </a:cxn>
                <a:cxn ang="0">
                  <a:pos x="135" y="205"/>
                </a:cxn>
                <a:cxn ang="0">
                  <a:pos x="114" y="230"/>
                </a:cxn>
                <a:cxn ang="0">
                  <a:pos x="70" y="280"/>
                </a:cxn>
                <a:cxn ang="0">
                  <a:pos x="70" y="280"/>
                </a:cxn>
                <a:cxn ang="0">
                  <a:pos x="53" y="302"/>
                </a:cxn>
                <a:cxn ang="0">
                  <a:pos x="36" y="327"/>
                </a:cxn>
                <a:cxn ang="0">
                  <a:pos x="20" y="351"/>
                </a:cxn>
                <a:cxn ang="0">
                  <a:pos x="11" y="361"/>
                </a:cxn>
                <a:cxn ang="0">
                  <a:pos x="2" y="373"/>
                </a:cxn>
                <a:cxn ang="0">
                  <a:pos x="2" y="373"/>
                </a:cxn>
                <a:cxn ang="0">
                  <a:pos x="0" y="375"/>
                </a:cxn>
                <a:cxn ang="0">
                  <a:pos x="0" y="377"/>
                </a:cxn>
                <a:cxn ang="0">
                  <a:pos x="3" y="381"/>
                </a:cxn>
                <a:cxn ang="0">
                  <a:pos x="5" y="382"/>
                </a:cxn>
                <a:cxn ang="0">
                  <a:pos x="8" y="382"/>
                </a:cxn>
                <a:cxn ang="0">
                  <a:pos x="9" y="381"/>
                </a:cxn>
                <a:cxn ang="0">
                  <a:pos x="9" y="381"/>
                </a:cxn>
                <a:cxn ang="0">
                  <a:pos x="26" y="360"/>
                </a:cxn>
                <a:cxn ang="0">
                  <a:pos x="41" y="339"/>
                </a:cxn>
                <a:cxn ang="0">
                  <a:pos x="55" y="317"/>
                </a:cxn>
                <a:cxn ang="0">
                  <a:pos x="71" y="296"/>
                </a:cxn>
                <a:cxn ang="0">
                  <a:pos x="71" y="296"/>
                </a:cxn>
                <a:cxn ang="0">
                  <a:pos x="91" y="272"/>
                </a:cxn>
                <a:cxn ang="0">
                  <a:pos x="111" y="250"/>
                </a:cxn>
                <a:cxn ang="0">
                  <a:pos x="153" y="204"/>
                </a:cxn>
                <a:cxn ang="0">
                  <a:pos x="153" y="204"/>
                </a:cxn>
                <a:cxn ang="0">
                  <a:pos x="161" y="194"/>
                </a:cxn>
                <a:cxn ang="0">
                  <a:pos x="169" y="182"/>
                </a:cxn>
                <a:cxn ang="0">
                  <a:pos x="183" y="158"/>
                </a:cxn>
                <a:cxn ang="0">
                  <a:pos x="183" y="158"/>
                </a:cxn>
                <a:cxn ang="0">
                  <a:pos x="206" y="130"/>
                </a:cxn>
                <a:cxn ang="0">
                  <a:pos x="229" y="102"/>
                </a:cxn>
                <a:cxn ang="0">
                  <a:pos x="229" y="102"/>
                </a:cxn>
                <a:cxn ang="0">
                  <a:pos x="267" y="55"/>
                </a:cxn>
                <a:cxn ang="0">
                  <a:pos x="287" y="32"/>
                </a:cxn>
                <a:cxn ang="0">
                  <a:pos x="306" y="9"/>
                </a:cxn>
                <a:cxn ang="0">
                  <a:pos x="306" y="9"/>
                </a:cxn>
                <a:cxn ang="0">
                  <a:pos x="308" y="8"/>
                </a:cxn>
                <a:cxn ang="0">
                  <a:pos x="309" y="5"/>
                </a:cxn>
                <a:cxn ang="0">
                  <a:pos x="306" y="1"/>
                </a:cxn>
                <a:cxn ang="0">
                  <a:pos x="302" y="0"/>
                </a:cxn>
                <a:cxn ang="0">
                  <a:pos x="301" y="0"/>
                </a:cxn>
                <a:cxn ang="0">
                  <a:pos x="298" y="1"/>
                </a:cxn>
                <a:cxn ang="0">
                  <a:pos x="298" y="1"/>
                </a:cxn>
              </a:cxnLst>
              <a:rect l="0" t="0" r="r" b="b"/>
              <a:pathLst>
                <a:path w="309" h="382">
                  <a:moveTo>
                    <a:pt x="298" y="1"/>
                  </a:moveTo>
                  <a:lnTo>
                    <a:pt x="298" y="1"/>
                  </a:lnTo>
                  <a:lnTo>
                    <a:pt x="280" y="22"/>
                  </a:lnTo>
                  <a:lnTo>
                    <a:pt x="263" y="43"/>
                  </a:lnTo>
                  <a:lnTo>
                    <a:pt x="228" y="86"/>
                  </a:lnTo>
                  <a:lnTo>
                    <a:pt x="228" y="86"/>
                  </a:lnTo>
                  <a:lnTo>
                    <a:pt x="190" y="132"/>
                  </a:lnTo>
                  <a:lnTo>
                    <a:pt x="173" y="154"/>
                  </a:lnTo>
                  <a:lnTo>
                    <a:pt x="156" y="179"/>
                  </a:lnTo>
                  <a:lnTo>
                    <a:pt x="156" y="179"/>
                  </a:lnTo>
                  <a:lnTo>
                    <a:pt x="135" y="205"/>
                  </a:lnTo>
                  <a:lnTo>
                    <a:pt x="114" y="230"/>
                  </a:lnTo>
                  <a:lnTo>
                    <a:pt x="70" y="280"/>
                  </a:lnTo>
                  <a:lnTo>
                    <a:pt x="70" y="280"/>
                  </a:lnTo>
                  <a:lnTo>
                    <a:pt x="53" y="302"/>
                  </a:lnTo>
                  <a:lnTo>
                    <a:pt x="36" y="327"/>
                  </a:lnTo>
                  <a:lnTo>
                    <a:pt x="20" y="351"/>
                  </a:lnTo>
                  <a:lnTo>
                    <a:pt x="11" y="361"/>
                  </a:lnTo>
                  <a:lnTo>
                    <a:pt x="2" y="373"/>
                  </a:lnTo>
                  <a:lnTo>
                    <a:pt x="2" y="373"/>
                  </a:lnTo>
                  <a:lnTo>
                    <a:pt x="0" y="375"/>
                  </a:lnTo>
                  <a:lnTo>
                    <a:pt x="0" y="377"/>
                  </a:lnTo>
                  <a:lnTo>
                    <a:pt x="3" y="381"/>
                  </a:lnTo>
                  <a:lnTo>
                    <a:pt x="5" y="382"/>
                  </a:lnTo>
                  <a:lnTo>
                    <a:pt x="8" y="382"/>
                  </a:lnTo>
                  <a:lnTo>
                    <a:pt x="9" y="381"/>
                  </a:lnTo>
                  <a:lnTo>
                    <a:pt x="9" y="381"/>
                  </a:lnTo>
                  <a:lnTo>
                    <a:pt x="26" y="360"/>
                  </a:lnTo>
                  <a:lnTo>
                    <a:pt x="41" y="339"/>
                  </a:lnTo>
                  <a:lnTo>
                    <a:pt x="55" y="317"/>
                  </a:lnTo>
                  <a:lnTo>
                    <a:pt x="71" y="296"/>
                  </a:lnTo>
                  <a:lnTo>
                    <a:pt x="71" y="296"/>
                  </a:lnTo>
                  <a:lnTo>
                    <a:pt x="91" y="272"/>
                  </a:lnTo>
                  <a:lnTo>
                    <a:pt x="111" y="250"/>
                  </a:lnTo>
                  <a:lnTo>
                    <a:pt x="153" y="204"/>
                  </a:lnTo>
                  <a:lnTo>
                    <a:pt x="153" y="204"/>
                  </a:lnTo>
                  <a:lnTo>
                    <a:pt x="161" y="194"/>
                  </a:lnTo>
                  <a:lnTo>
                    <a:pt x="169" y="182"/>
                  </a:lnTo>
                  <a:lnTo>
                    <a:pt x="183" y="158"/>
                  </a:lnTo>
                  <a:lnTo>
                    <a:pt x="183" y="158"/>
                  </a:lnTo>
                  <a:lnTo>
                    <a:pt x="206" y="130"/>
                  </a:lnTo>
                  <a:lnTo>
                    <a:pt x="229" y="102"/>
                  </a:lnTo>
                  <a:lnTo>
                    <a:pt x="229" y="102"/>
                  </a:lnTo>
                  <a:lnTo>
                    <a:pt x="267" y="55"/>
                  </a:lnTo>
                  <a:lnTo>
                    <a:pt x="287" y="32"/>
                  </a:lnTo>
                  <a:lnTo>
                    <a:pt x="306" y="9"/>
                  </a:lnTo>
                  <a:lnTo>
                    <a:pt x="306" y="9"/>
                  </a:lnTo>
                  <a:lnTo>
                    <a:pt x="308" y="8"/>
                  </a:lnTo>
                  <a:lnTo>
                    <a:pt x="309" y="5"/>
                  </a:lnTo>
                  <a:lnTo>
                    <a:pt x="306" y="1"/>
                  </a:lnTo>
                  <a:lnTo>
                    <a:pt x="302" y="0"/>
                  </a:lnTo>
                  <a:lnTo>
                    <a:pt x="301" y="0"/>
                  </a:lnTo>
                  <a:lnTo>
                    <a:pt x="298" y="1"/>
                  </a:lnTo>
                  <a:lnTo>
                    <a:pt x="298"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2" name="chenying0907 897"/>
            <p:cNvSpPr/>
            <p:nvPr/>
          </p:nvSpPr>
          <p:spPr bwMode="auto">
            <a:xfrm>
              <a:off x="3629026" y="3665538"/>
              <a:ext cx="88900" cy="111125"/>
            </a:xfrm>
            <a:custGeom>
              <a:avLst/>
              <a:gdLst/>
              <a:ahLst/>
              <a:cxnLst>
                <a:cxn ang="0">
                  <a:pos x="222" y="5"/>
                </a:cxn>
                <a:cxn ang="0">
                  <a:pos x="220" y="1"/>
                </a:cxn>
                <a:cxn ang="0">
                  <a:pos x="216" y="1"/>
                </a:cxn>
                <a:cxn ang="0">
                  <a:pos x="212" y="5"/>
                </a:cxn>
                <a:cxn ang="0">
                  <a:pos x="212" y="8"/>
                </a:cxn>
                <a:cxn ang="0">
                  <a:pos x="210" y="13"/>
                </a:cxn>
                <a:cxn ang="0">
                  <a:pos x="201" y="28"/>
                </a:cxn>
                <a:cxn ang="0">
                  <a:pos x="180" y="50"/>
                </a:cxn>
                <a:cxn ang="0">
                  <a:pos x="170" y="60"/>
                </a:cxn>
                <a:cxn ang="0">
                  <a:pos x="124" y="123"/>
                </a:cxn>
                <a:cxn ang="0">
                  <a:pos x="107" y="144"/>
                </a:cxn>
                <a:cxn ang="0">
                  <a:pos x="51" y="207"/>
                </a:cxn>
                <a:cxn ang="0">
                  <a:pos x="39" y="219"/>
                </a:cxn>
                <a:cxn ang="0">
                  <a:pos x="29" y="232"/>
                </a:cxn>
                <a:cxn ang="0">
                  <a:pos x="23" y="242"/>
                </a:cxn>
                <a:cxn ang="0">
                  <a:pos x="12" y="262"/>
                </a:cxn>
                <a:cxn ang="0">
                  <a:pos x="2" y="270"/>
                </a:cxn>
                <a:cxn ang="0">
                  <a:pos x="0" y="273"/>
                </a:cxn>
                <a:cxn ang="0">
                  <a:pos x="2" y="280"/>
                </a:cxn>
                <a:cxn ang="0">
                  <a:pos x="6" y="280"/>
                </a:cxn>
                <a:cxn ang="0">
                  <a:pos x="8" y="280"/>
                </a:cxn>
                <a:cxn ang="0">
                  <a:pos x="21" y="267"/>
                </a:cxn>
                <a:cxn ang="0">
                  <a:pos x="40" y="237"/>
                </a:cxn>
                <a:cxn ang="0">
                  <a:pos x="51" y="222"/>
                </a:cxn>
                <a:cxn ang="0">
                  <a:pos x="129" y="136"/>
                </a:cxn>
                <a:cxn ang="0">
                  <a:pos x="138" y="124"/>
                </a:cxn>
                <a:cxn ang="0">
                  <a:pos x="162" y="90"/>
                </a:cxn>
                <a:cxn ang="0">
                  <a:pos x="187" y="56"/>
                </a:cxn>
                <a:cxn ang="0">
                  <a:pos x="197" y="46"/>
                </a:cxn>
                <a:cxn ang="0">
                  <a:pos x="216" y="28"/>
                </a:cxn>
                <a:cxn ang="0">
                  <a:pos x="221" y="17"/>
                </a:cxn>
                <a:cxn ang="0">
                  <a:pos x="222" y="5"/>
                </a:cxn>
              </a:cxnLst>
              <a:rect l="0" t="0" r="r" b="b"/>
              <a:pathLst>
                <a:path w="222" h="280">
                  <a:moveTo>
                    <a:pt x="222" y="5"/>
                  </a:moveTo>
                  <a:lnTo>
                    <a:pt x="222" y="5"/>
                  </a:lnTo>
                  <a:lnTo>
                    <a:pt x="221" y="3"/>
                  </a:lnTo>
                  <a:lnTo>
                    <a:pt x="220" y="1"/>
                  </a:lnTo>
                  <a:lnTo>
                    <a:pt x="218" y="0"/>
                  </a:lnTo>
                  <a:lnTo>
                    <a:pt x="216" y="1"/>
                  </a:lnTo>
                  <a:lnTo>
                    <a:pt x="212" y="3"/>
                  </a:lnTo>
                  <a:lnTo>
                    <a:pt x="212" y="5"/>
                  </a:lnTo>
                  <a:lnTo>
                    <a:pt x="212" y="8"/>
                  </a:lnTo>
                  <a:lnTo>
                    <a:pt x="212" y="8"/>
                  </a:lnTo>
                  <a:lnTo>
                    <a:pt x="212" y="11"/>
                  </a:lnTo>
                  <a:lnTo>
                    <a:pt x="210" y="13"/>
                  </a:lnTo>
                  <a:lnTo>
                    <a:pt x="206" y="20"/>
                  </a:lnTo>
                  <a:lnTo>
                    <a:pt x="201" y="28"/>
                  </a:lnTo>
                  <a:lnTo>
                    <a:pt x="195" y="35"/>
                  </a:lnTo>
                  <a:lnTo>
                    <a:pt x="180" y="50"/>
                  </a:lnTo>
                  <a:lnTo>
                    <a:pt x="170" y="60"/>
                  </a:lnTo>
                  <a:lnTo>
                    <a:pt x="170" y="60"/>
                  </a:lnTo>
                  <a:lnTo>
                    <a:pt x="140" y="102"/>
                  </a:lnTo>
                  <a:lnTo>
                    <a:pt x="124" y="123"/>
                  </a:lnTo>
                  <a:lnTo>
                    <a:pt x="107" y="144"/>
                  </a:lnTo>
                  <a:lnTo>
                    <a:pt x="107" y="144"/>
                  </a:lnTo>
                  <a:lnTo>
                    <a:pt x="80" y="175"/>
                  </a:lnTo>
                  <a:lnTo>
                    <a:pt x="51" y="207"/>
                  </a:lnTo>
                  <a:lnTo>
                    <a:pt x="51" y="207"/>
                  </a:lnTo>
                  <a:lnTo>
                    <a:pt x="39" y="219"/>
                  </a:lnTo>
                  <a:lnTo>
                    <a:pt x="34" y="225"/>
                  </a:lnTo>
                  <a:lnTo>
                    <a:pt x="29" y="232"/>
                  </a:lnTo>
                  <a:lnTo>
                    <a:pt x="29" y="232"/>
                  </a:lnTo>
                  <a:lnTo>
                    <a:pt x="23" y="242"/>
                  </a:lnTo>
                  <a:lnTo>
                    <a:pt x="18" y="253"/>
                  </a:lnTo>
                  <a:lnTo>
                    <a:pt x="12" y="262"/>
                  </a:lnTo>
                  <a:lnTo>
                    <a:pt x="2" y="270"/>
                  </a:lnTo>
                  <a:lnTo>
                    <a:pt x="2" y="270"/>
                  </a:lnTo>
                  <a:lnTo>
                    <a:pt x="1" y="271"/>
                  </a:lnTo>
                  <a:lnTo>
                    <a:pt x="0" y="273"/>
                  </a:lnTo>
                  <a:lnTo>
                    <a:pt x="1" y="277"/>
                  </a:lnTo>
                  <a:lnTo>
                    <a:pt x="2" y="280"/>
                  </a:lnTo>
                  <a:lnTo>
                    <a:pt x="4" y="280"/>
                  </a:lnTo>
                  <a:lnTo>
                    <a:pt x="6" y="280"/>
                  </a:lnTo>
                  <a:lnTo>
                    <a:pt x="8" y="280"/>
                  </a:lnTo>
                  <a:lnTo>
                    <a:pt x="8" y="280"/>
                  </a:lnTo>
                  <a:lnTo>
                    <a:pt x="16" y="273"/>
                  </a:lnTo>
                  <a:lnTo>
                    <a:pt x="21" y="267"/>
                  </a:lnTo>
                  <a:lnTo>
                    <a:pt x="31" y="253"/>
                  </a:lnTo>
                  <a:lnTo>
                    <a:pt x="40" y="237"/>
                  </a:lnTo>
                  <a:lnTo>
                    <a:pt x="51" y="222"/>
                  </a:lnTo>
                  <a:lnTo>
                    <a:pt x="51" y="222"/>
                  </a:lnTo>
                  <a:lnTo>
                    <a:pt x="90" y="179"/>
                  </a:lnTo>
                  <a:lnTo>
                    <a:pt x="129" y="136"/>
                  </a:lnTo>
                  <a:lnTo>
                    <a:pt x="129" y="136"/>
                  </a:lnTo>
                  <a:lnTo>
                    <a:pt x="138" y="124"/>
                  </a:lnTo>
                  <a:lnTo>
                    <a:pt x="146" y="114"/>
                  </a:lnTo>
                  <a:lnTo>
                    <a:pt x="162" y="90"/>
                  </a:lnTo>
                  <a:lnTo>
                    <a:pt x="178" y="67"/>
                  </a:lnTo>
                  <a:lnTo>
                    <a:pt x="187" y="56"/>
                  </a:lnTo>
                  <a:lnTo>
                    <a:pt x="197" y="46"/>
                  </a:lnTo>
                  <a:lnTo>
                    <a:pt x="197" y="46"/>
                  </a:lnTo>
                  <a:lnTo>
                    <a:pt x="206" y="37"/>
                  </a:lnTo>
                  <a:lnTo>
                    <a:pt x="216" y="28"/>
                  </a:lnTo>
                  <a:lnTo>
                    <a:pt x="218" y="22"/>
                  </a:lnTo>
                  <a:lnTo>
                    <a:pt x="221" y="17"/>
                  </a:lnTo>
                  <a:lnTo>
                    <a:pt x="222" y="12"/>
                  </a:lnTo>
                  <a:lnTo>
                    <a:pt x="222" y="5"/>
                  </a:lnTo>
                  <a:lnTo>
                    <a:pt x="222"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3" name="chenying0907 898"/>
            <p:cNvSpPr/>
            <p:nvPr/>
          </p:nvSpPr>
          <p:spPr bwMode="auto">
            <a:xfrm>
              <a:off x="3668713" y="3692526"/>
              <a:ext cx="60325" cy="80963"/>
            </a:xfrm>
            <a:custGeom>
              <a:avLst/>
              <a:gdLst/>
              <a:ahLst/>
              <a:cxnLst>
                <a:cxn ang="0">
                  <a:pos x="142" y="4"/>
                </a:cxn>
                <a:cxn ang="0">
                  <a:pos x="142" y="4"/>
                </a:cxn>
                <a:cxn ang="0">
                  <a:pos x="141" y="8"/>
                </a:cxn>
                <a:cxn ang="0">
                  <a:pos x="138" y="14"/>
                </a:cxn>
                <a:cxn ang="0">
                  <a:pos x="130" y="24"/>
                </a:cxn>
                <a:cxn ang="0">
                  <a:pos x="121" y="34"/>
                </a:cxn>
                <a:cxn ang="0">
                  <a:pos x="115" y="42"/>
                </a:cxn>
                <a:cxn ang="0">
                  <a:pos x="115" y="42"/>
                </a:cxn>
                <a:cxn ang="0">
                  <a:pos x="95" y="70"/>
                </a:cxn>
                <a:cxn ang="0">
                  <a:pos x="77" y="97"/>
                </a:cxn>
                <a:cxn ang="0">
                  <a:pos x="77" y="97"/>
                </a:cxn>
                <a:cxn ang="0">
                  <a:pos x="68" y="110"/>
                </a:cxn>
                <a:cxn ang="0">
                  <a:pos x="58" y="122"/>
                </a:cxn>
                <a:cxn ang="0">
                  <a:pos x="38" y="147"/>
                </a:cxn>
                <a:cxn ang="0">
                  <a:pos x="18" y="170"/>
                </a:cxn>
                <a:cxn ang="0">
                  <a:pos x="9" y="184"/>
                </a:cxn>
                <a:cxn ang="0">
                  <a:pos x="1" y="197"/>
                </a:cxn>
                <a:cxn ang="0">
                  <a:pos x="1" y="197"/>
                </a:cxn>
                <a:cxn ang="0">
                  <a:pos x="0" y="199"/>
                </a:cxn>
                <a:cxn ang="0">
                  <a:pos x="0" y="202"/>
                </a:cxn>
                <a:cxn ang="0">
                  <a:pos x="2" y="204"/>
                </a:cxn>
                <a:cxn ang="0">
                  <a:pos x="6" y="206"/>
                </a:cxn>
                <a:cxn ang="0">
                  <a:pos x="9" y="204"/>
                </a:cxn>
                <a:cxn ang="0">
                  <a:pos x="10" y="203"/>
                </a:cxn>
                <a:cxn ang="0">
                  <a:pos x="10" y="203"/>
                </a:cxn>
                <a:cxn ang="0">
                  <a:pos x="19" y="189"/>
                </a:cxn>
                <a:cxn ang="0">
                  <a:pos x="30" y="177"/>
                </a:cxn>
                <a:cxn ang="0">
                  <a:pos x="51" y="152"/>
                </a:cxn>
                <a:cxn ang="0">
                  <a:pos x="51" y="152"/>
                </a:cxn>
                <a:cxn ang="0">
                  <a:pos x="69" y="129"/>
                </a:cxn>
                <a:cxn ang="0">
                  <a:pos x="87" y="102"/>
                </a:cxn>
                <a:cxn ang="0">
                  <a:pos x="87" y="102"/>
                </a:cxn>
                <a:cxn ang="0">
                  <a:pos x="124" y="49"/>
                </a:cxn>
                <a:cxn ang="0">
                  <a:pos x="124" y="49"/>
                </a:cxn>
                <a:cxn ang="0">
                  <a:pos x="133" y="38"/>
                </a:cxn>
                <a:cxn ang="0">
                  <a:pos x="141" y="29"/>
                </a:cxn>
                <a:cxn ang="0">
                  <a:pos x="149" y="19"/>
                </a:cxn>
                <a:cxn ang="0">
                  <a:pos x="151" y="14"/>
                </a:cxn>
                <a:cxn ang="0">
                  <a:pos x="154" y="7"/>
                </a:cxn>
                <a:cxn ang="0">
                  <a:pos x="154" y="7"/>
                </a:cxn>
                <a:cxn ang="0">
                  <a:pos x="154" y="4"/>
                </a:cxn>
                <a:cxn ang="0">
                  <a:pos x="153" y="3"/>
                </a:cxn>
                <a:cxn ang="0">
                  <a:pos x="149" y="0"/>
                </a:cxn>
                <a:cxn ang="0">
                  <a:pos x="145" y="0"/>
                </a:cxn>
                <a:cxn ang="0">
                  <a:pos x="144" y="2"/>
                </a:cxn>
                <a:cxn ang="0">
                  <a:pos x="142" y="4"/>
                </a:cxn>
                <a:cxn ang="0">
                  <a:pos x="142" y="4"/>
                </a:cxn>
              </a:cxnLst>
              <a:rect l="0" t="0" r="r" b="b"/>
              <a:pathLst>
                <a:path w="154" h="206">
                  <a:moveTo>
                    <a:pt x="142" y="4"/>
                  </a:moveTo>
                  <a:lnTo>
                    <a:pt x="142" y="4"/>
                  </a:lnTo>
                  <a:lnTo>
                    <a:pt x="141" y="8"/>
                  </a:lnTo>
                  <a:lnTo>
                    <a:pt x="138" y="14"/>
                  </a:lnTo>
                  <a:lnTo>
                    <a:pt x="130" y="24"/>
                  </a:lnTo>
                  <a:lnTo>
                    <a:pt x="121" y="34"/>
                  </a:lnTo>
                  <a:lnTo>
                    <a:pt x="115" y="42"/>
                  </a:lnTo>
                  <a:lnTo>
                    <a:pt x="115" y="42"/>
                  </a:lnTo>
                  <a:lnTo>
                    <a:pt x="95" y="70"/>
                  </a:lnTo>
                  <a:lnTo>
                    <a:pt x="77" y="97"/>
                  </a:lnTo>
                  <a:lnTo>
                    <a:pt x="77" y="97"/>
                  </a:lnTo>
                  <a:lnTo>
                    <a:pt x="68" y="110"/>
                  </a:lnTo>
                  <a:lnTo>
                    <a:pt x="58" y="122"/>
                  </a:lnTo>
                  <a:lnTo>
                    <a:pt x="38" y="147"/>
                  </a:lnTo>
                  <a:lnTo>
                    <a:pt x="18" y="170"/>
                  </a:lnTo>
                  <a:lnTo>
                    <a:pt x="9" y="184"/>
                  </a:lnTo>
                  <a:lnTo>
                    <a:pt x="1" y="197"/>
                  </a:lnTo>
                  <a:lnTo>
                    <a:pt x="1" y="197"/>
                  </a:lnTo>
                  <a:lnTo>
                    <a:pt x="0" y="199"/>
                  </a:lnTo>
                  <a:lnTo>
                    <a:pt x="0" y="202"/>
                  </a:lnTo>
                  <a:lnTo>
                    <a:pt x="2" y="204"/>
                  </a:lnTo>
                  <a:lnTo>
                    <a:pt x="6" y="206"/>
                  </a:lnTo>
                  <a:lnTo>
                    <a:pt x="9" y="204"/>
                  </a:lnTo>
                  <a:lnTo>
                    <a:pt x="10" y="203"/>
                  </a:lnTo>
                  <a:lnTo>
                    <a:pt x="10" y="203"/>
                  </a:lnTo>
                  <a:lnTo>
                    <a:pt x="19" y="189"/>
                  </a:lnTo>
                  <a:lnTo>
                    <a:pt x="30" y="177"/>
                  </a:lnTo>
                  <a:lnTo>
                    <a:pt x="51" y="152"/>
                  </a:lnTo>
                  <a:lnTo>
                    <a:pt x="51" y="152"/>
                  </a:lnTo>
                  <a:lnTo>
                    <a:pt x="69" y="129"/>
                  </a:lnTo>
                  <a:lnTo>
                    <a:pt x="87" y="102"/>
                  </a:lnTo>
                  <a:lnTo>
                    <a:pt x="87" y="102"/>
                  </a:lnTo>
                  <a:lnTo>
                    <a:pt x="124" y="49"/>
                  </a:lnTo>
                  <a:lnTo>
                    <a:pt x="124" y="49"/>
                  </a:lnTo>
                  <a:lnTo>
                    <a:pt x="133" y="38"/>
                  </a:lnTo>
                  <a:lnTo>
                    <a:pt x="141" y="29"/>
                  </a:lnTo>
                  <a:lnTo>
                    <a:pt x="149" y="19"/>
                  </a:lnTo>
                  <a:lnTo>
                    <a:pt x="151" y="14"/>
                  </a:lnTo>
                  <a:lnTo>
                    <a:pt x="154" y="7"/>
                  </a:lnTo>
                  <a:lnTo>
                    <a:pt x="154" y="7"/>
                  </a:lnTo>
                  <a:lnTo>
                    <a:pt x="154" y="4"/>
                  </a:lnTo>
                  <a:lnTo>
                    <a:pt x="153" y="3"/>
                  </a:lnTo>
                  <a:lnTo>
                    <a:pt x="149" y="0"/>
                  </a:lnTo>
                  <a:lnTo>
                    <a:pt x="145" y="0"/>
                  </a:lnTo>
                  <a:lnTo>
                    <a:pt x="144" y="2"/>
                  </a:lnTo>
                  <a:lnTo>
                    <a:pt x="142" y="4"/>
                  </a:lnTo>
                  <a:lnTo>
                    <a:pt x="142"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4" name="chenying0907 899"/>
            <p:cNvSpPr/>
            <p:nvPr/>
          </p:nvSpPr>
          <p:spPr bwMode="auto">
            <a:xfrm>
              <a:off x="3697288" y="3721101"/>
              <a:ext cx="41275" cy="50800"/>
            </a:xfrm>
            <a:custGeom>
              <a:avLst/>
              <a:gdLst/>
              <a:ahLst/>
              <a:cxnLst>
                <a:cxn ang="0">
                  <a:pos x="93" y="2"/>
                </a:cxn>
                <a:cxn ang="0">
                  <a:pos x="93" y="2"/>
                </a:cxn>
                <a:cxn ang="0">
                  <a:pos x="80" y="15"/>
                </a:cxn>
                <a:cxn ang="0">
                  <a:pos x="68" y="30"/>
                </a:cxn>
                <a:cxn ang="0">
                  <a:pos x="46" y="59"/>
                </a:cxn>
                <a:cxn ang="0">
                  <a:pos x="24" y="87"/>
                </a:cxn>
                <a:cxn ang="0">
                  <a:pos x="1" y="116"/>
                </a:cxn>
                <a:cxn ang="0">
                  <a:pos x="1" y="116"/>
                </a:cxn>
                <a:cxn ang="0">
                  <a:pos x="0" y="119"/>
                </a:cxn>
                <a:cxn ang="0">
                  <a:pos x="0" y="120"/>
                </a:cxn>
                <a:cxn ang="0">
                  <a:pos x="1" y="124"/>
                </a:cxn>
                <a:cxn ang="0">
                  <a:pos x="4" y="125"/>
                </a:cxn>
                <a:cxn ang="0">
                  <a:pos x="5" y="127"/>
                </a:cxn>
                <a:cxn ang="0">
                  <a:pos x="8" y="125"/>
                </a:cxn>
                <a:cxn ang="0">
                  <a:pos x="9" y="124"/>
                </a:cxn>
                <a:cxn ang="0">
                  <a:pos x="9" y="124"/>
                </a:cxn>
                <a:cxn ang="0">
                  <a:pos x="32" y="95"/>
                </a:cxn>
                <a:cxn ang="0">
                  <a:pos x="54" y="66"/>
                </a:cxn>
                <a:cxn ang="0">
                  <a:pos x="76" y="38"/>
                </a:cxn>
                <a:cxn ang="0">
                  <a:pos x="89" y="23"/>
                </a:cxn>
                <a:cxn ang="0">
                  <a:pos x="101" y="10"/>
                </a:cxn>
                <a:cxn ang="0">
                  <a:pos x="101" y="10"/>
                </a:cxn>
                <a:cxn ang="0">
                  <a:pos x="102" y="8"/>
                </a:cxn>
                <a:cxn ang="0">
                  <a:pos x="102" y="6"/>
                </a:cxn>
                <a:cxn ang="0">
                  <a:pos x="101" y="2"/>
                </a:cxn>
                <a:cxn ang="0">
                  <a:pos x="97" y="0"/>
                </a:cxn>
                <a:cxn ang="0">
                  <a:pos x="94" y="1"/>
                </a:cxn>
                <a:cxn ang="0">
                  <a:pos x="93" y="2"/>
                </a:cxn>
                <a:cxn ang="0">
                  <a:pos x="93" y="2"/>
                </a:cxn>
              </a:cxnLst>
              <a:rect l="0" t="0" r="r" b="b"/>
              <a:pathLst>
                <a:path w="102" h="127">
                  <a:moveTo>
                    <a:pt x="93" y="2"/>
                  </a:moveTo>
                  <a:lnTo>
                    <a:pt x="93" y="2"/>
                  </a:lnTo>
                  <a:lnTo>
                    <a:pt x="80" y="15"/>
                  </a:lnTo>
                  <a:lnTo>
                    <a:pt x="68" y="30"/>
                  </a:lnTo>
                  <a:lnTo>
                    <a:pt x="46" y="59"/>
                  </a:lnTo>
                  <a:lnTo>
                    <a:pt x="24" y="87"/>
                  </a:lnTo>
                  <a:lnTo>
                    <a:pt x="1" y="116"/>
                  </a:lnTo>
                  <a:lnTo>
                    <a:pt x="1" y="116"/>
                  </a:lnTo>
                  <a:lnTo>
                    <a:pt x="0" y="119"/>
                  </a:lnTo>
                  <a:lnTo>
                    <a:pt x="0" y="120"/>
                  </a:lnTo>
                  <a:lnTo>
                    <a:pt x="1" y="124"/>
                  </a:lnTo>
                  <a:lnTo>
                    <a:pt x="4" y="125"/>
                  </a:lnTo>
                  <a:lnTo>
                    <a:pt x="5" y="127"/>
                  </a:lnTo>
                  <a:lnTo>
                    <a:pt x="8" y="125"/>
                  </a:lnTo>
                  <a:lnTo>
                    <a:pt x="9" y="124"/>
                  </a:lnTo>
                  <a:lnTo>
                    <a:pt x="9" y="124"/>
                  </a:lnTo>
                  <a:lnTo>
                    <a:pt x="32" y="95"/>
                  </a:lnTo>
                  <a:lnTo>
                    <a:pt x="54" y="66"/>
                  </a:lnTo>
                  <a:lnTo>
                    <a:pt x="76" y="38"/>
                  </a:lnTo>
                  <a:lnTo>
                    <a:pt x="89" y="23"/>
                  </a:lnTo>
                  <a:lnTo>
                    <a:pt x="101" y="10"/>
                  </a:lnTo>
                  <a:lnTo>
                    <a:pt x="101" y="10"/>
                  </a:lnTo>
                  <a:lnTo>
                    <a:pt x="102" y="8"/>
                  </a:lnTo>
                  <a:lnTo>
                    <a:pt x="102" y="6"/>
                  </a:lnTo>
                  <a:lnTo>
                    <a:pt x="101" y="2"/>
                  </a:lnTo>
                  <a:lnTo>
                    <a:pt x="97" y="0"/>
                  </a:lnTo>
                  <a:lnTo>
                    <a:pt x="94" y="1"/>
                  </a:lnTo>
                  <a:lnTo>
                    <a:pt x="93" y="2"/>
                  </a:lnTo>
                  <a:lnTo>
                    <a:pt x="93"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5" name="chenying0907 900"/>
            <p:cNvSpPr/>
            <p:nvPr/>
          </p:nvSpPr>
          <p:spPr bwMode="auto">
            <a:xfrm>
              <a:off x="3511551" y="3597276"/>
              <a:ext cx="38100" cy="52388"/>
            </a:xfrm>
            <a:custGeom>
              <a:avLst/>
              <a:gdLst/>
              <a:ahLst/>
              <a:cxnLst>
                <a:cxn ang="0">
                  <a:pos x="86" y="4"/>
                </a:cxn>
                <a:cxn ang="0">
                  <a:pos x="86" y="4"/>
                </a:cxn>
                <a:cxn ang="0">
                  <a:pos x="68" y="35"/>
                </a:cxn>
                <a:cxn ang="0">
                  <a:pos x="48" y="65"/>
                </a:cxn>
                <a:cxn ang="0">
                  <a:pos x="26" y="95"/>
                </a:cxn>
                <a:cxn ang="0">
                  <a:pos x="1" y="121"/>
                </a:cxn>
                <a:cxn ang="0">
                  <a:pos x="1" y="121"/>
                </a:cxn>
                <a:cxn ang="0">
                  <a:pos x="0" y="124"/>
                </a:cxn>
                <a:cxn ang="0">
                  <a:pos x="0" y="127"/>
                </a:cxn>
                <a:cxn ang="0">
                  <a:pos x="1" y="129"/>
                </a:cxn>
                <a:cxn ang="0">
                  <a:pos x="5" y="132"/>
                </a:cxn>
                <a:cxn ang="0">
                  <a:pos x="8" y="132"/>
                </a:cxn>
                <a:cxn ang="0">
                  <a:pos x="9" y="131"/>
                </a:cxn>
                <a:cxn ang="0">
                  <a:pos x="9" y="131"/>
                </a:cxn>
                <a:cxn ang="0">
                  <a:pos x="35" y="102"/>
                </a:cxn>
                <a:cxn ang="0">
                  <a:pos x="57" y="73"/>
                </a:cxn>
                <a:cxn ang="0">
                  <a:pos x="78" y="42"/>
                </a:cxn>
                <a:cxn ang="0">
                  <a:pos x="95" y="9"/>
                </a:cxn>
                <a:cxn ang="0">
                  <a:pos x="95" y="9"/>
                </a:cxn>
                <a:cxn ang="0">
                  <a:pos x="97" y="6"/>
                </a:cxn>
                <a:cxn ang="0">
                  <a:pos x="97" y="4"/>
                </a:cxn>
                <a:cxn ang="0">
                  <a:pos x="94" y="1"/>
                </a:cxn>
                <a:cxn ang="0">
                  <a:pos x="90" y="0"/>
                </a:cxn>
                <a:cxn ang="0">
                  <a:pos x="88" y="1"/>
                </a:cxn>
                <a:cxn ang="0">
                  <a:pos x="86" y="4"/>
                </a:cxn>
                <a:cxn ang="0">
                  <a:pos x="86" y="4"/>
                </a:cxn>
              </a:cxnLst>
              <a:rect l="0" t="0" r="r" b="b"/>
              <a:pathLst>
                <a:path w="97" h="132">
                  <a:moveTo>
                    <a:pt x="86" y="4"/>
                  </a:moveTo>
                  <a:lnTo>
                    <a:pt x="86" y="4"/>
                  </a:lnTo>
                  <a:lnTo>
                    <a:pt x="68" y="35"/>
                  </a:lnTo>
                  <a:lnTo>
                    <a:pt x="48" y="65"/>
                  </a:lnTo>
                  <a:lnTo>
                    <a:pt x="26" y="95"/>
                  </a:lnTo>
                  <a:lnTo>
                    <a:pt x="1" y="121"/>
                  </a:lnTo>
                  <a:lnTo>
                    <a:pt x="1" y="121"/>
                  </a:lnTo>
                  <a:lnTo>
                    <a:pt x="0" y="124"/>
                  </a:lnTo>
                  <a:lnTo>
                    <a:pt x="0" y="127"/>
                  </a:lnTo>
                  <a:lnTo>
                    <a:pt x="1" y="129"/>
                  </a:lnTo>
                  <a:lnTo>
                    <a:pt x="5" y="132"/>
                  </a:lnTo>
                  <a:lnTo>
                    <a:pt x="8" y="132"/>
                  </a:lnTo>
                  <a:lnTo>
                    <a:pt x="9" y="131"/>
                  </a:lnTo>
                  <a:lnTo>
                    <a:pt x="9" y="131"/>
                  </a:lnTo>
                  <a:lnTo>
                    <a:pt x="35" y="102"/>
                  </a:lnTo>
                  <a:lnTo>
                    <a:pt x="57" y="73"/>
                  </a:lnTo>
                  <a:lnTo>
                    <a:pt x="78" y="42"/>
                  </a:lnTo>
                  <a:lnTo>
                    <a:pt x="95" y="9"/>
                  </a:lnTo>
                  <a:lnTo>
                    <a:pt x="95" y="9"/>
                  </a:lnTo>
                  <a:lnTo>
                    <a:pt x="97" y="6"/>
                  </a:lnTo>
                  <a:lnTo>
                    <a:pt x="97" y="4"/>
                  </a:lnTo>
                  <a:lnTo>
                    <a:pt x="94" y="1"/>
                  </a:lnTo>
                  <a:lnTo>
                    <a:pt x="90" y="0"/>
                  </a:lnTo>
                  <a:lnTo>
                    <a:pt x="88" y="1"/>
                  </a:lnTo>
                  <a:lnTo>
                    <a:pt x="86" y="4"/>
                  </a:lnTo>
                  <a:lnTo>
                    <a:pt x="86"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6" name="chenying0907 901"/>
            <p:cNvSpPr/>
            <p:nvPr/>
          </p:nvSpPr>
          <p:spPr bwMode="auto">
            <a:xfrm>
              <a:off x="3522663" y="3532188"/>
              <a:ext cx="114300" cy="157163"/>
            </a:xfrm>
            <a:custGeom>
              <a:avLst/>
              <a:gdLst/>
              <a:ahLst/>
              <a:cxnLst>
                <a:cxn ang="0">
                  <a:pos x="273" y="4"/>
                </a:cxn>
                <a:cxn ang="0">
                  <a:pos x="267" y="18"/>
                </a:cxn>
                <a:cxn ang="0">
                  <a:pos x="233" y="55"/>
                </a:cxn>
                <a:cxn ang="0">
                  <a:pos x="223" y="65"/>
                </a:cxn>
                <a:cxn ang="0">
                  <a:pos x="200" y="98"/>
                </a:cxn>
                <a:cxn ang="0">
                  <a:pos x="163" y="157"/>
                </a:cxn>
                <a:cxn ang="0">
                  <a:pos x="127" y="216"/>
                </a:cxn>
                <a:cxn ang="0">
                  <a:pos x="89" y="264"/>
                </a:cxn>
                <a:cxn ang="0">
                  <a:pos x="62" y="300"/>
                </a:cxn>
                <a:cxn ang="0">
                  <a:pos x="53" y="313"/>
                </a:cxn>
                <a:cxn ang="0">
                  <a:pos x="25" y="358"/>
                </a:cxn>
                <a:cxn ang="0">
                  <a:pos x="14" y="375"/>
                </a:cxn>
                <a:cxn ang="0">
                  <a:pos x="6" y="387"/>
                </a:cxn>
                <a:cxn ang="0">
                  <a:pos x="5" y="388"/>
                </a:cxn>
                <a:cxn ang="0">
                  <a:pos x="1" y="390"/>
                </a:cxn>
                <a:cxn ang="0">
                  <a:pos x="1" y="398"/>
                </a:cxn>
                <a:cxn ang="0">
                  <a:pos x="5" y="399"/>
                </a:cxn>
                <a:cxn ang="0">
                  <a:pos x="11" y="398"/>
                </a:cxn>
                <a:cxn ang="0">
                  <a:pos x="22" y="387"/>
                </a:cxn>
                <a:cxn ang="0">
                  <a:pos x="35" y="364"/>
                </a:cxn>
                <a:cxn ang="0">
                  <a:pos x="43" y="352"/>
                </a:cxn>
                <a:cxn ang="0">
                  <a:pos x="52" y="340"/>
                </a:cxn>
                <a:cxn ang="0">
                  <a:pos x="73" y="302"/>
                </a:cxn>
                <a:cxn ang="0">
                  <a:pos x="79" y="293"/>
                </a:cxn>
                <a:cxn ang="0">
                  <a:pos x="95" y="277"/>
                </a:cxn>
                <a:cxn ang="0">
                  <a:pos x="103" y="269"/>
                </a:cxn>
                <a:cxn ang="0">
                  <a:pos x="119" y="246"/>
                </a:cxn>
                <a:cxn ang="0">
                  <a:pos x="141" y="213"/>
                </a:cxn>
                <a:cxn ang="0">
                  <a:pos x="204" y="114"/>
                </a:cxn>
                <a:cxn ang="0">
                  <a:pos x="215" y="96"/>
                </a:cxn>
                <a:cxn ang="0">
                  <a:pos x="255" y="48"/>
                </a:cxn>
                <a:cxn ang="0">
                  <a:pos x="272" y="29"/>
                </a:cxn>
                <a:cxn ang="0">
                  <a:pos x="282" y="13"/>
                </a:cxn>
                <a:cxn ang="0">
                  <a:pos x="285" y="7"/>
                </a:cxn>
                <a:cxn ang="0">
                  <a:pos x="284" y="3"/>
                </a:cxn>
                <a:cxn ang="0">
                  <a:pos x="277" y="0"/>
                </a:cxn>
                <a:cxn ang="0">
                  <a:pos x="273" y="4"/>
                </a:cxn>
              </a:cxnLst>
              <a:rect l="0" t="0" r="r" b="b"/>
              <a:pathLst>
                <a:path w="285" h="399">
                  <a:moveTo>
                    <a:pt x="273" y="4"/>
                  </a:moveTo>
                  <a:lnTo>
                    <a:pt x="273" y="4"/>
                  </a:lnTo>
                  <a:lnTo>
                    <a:pt x="270" y="11"/>
                  </a:lnTo>
                  <a:lnTo>
                    <a:pt x="267" y="18"/>
                  </a:lnTo>
                  <a:lnTo>
                    <a:pt x="256" y="31"/>
                  </a:lnTo>
                  <a:lnTo>
                    <a:pt x="233" y="55"/>
                  </a:lnTo>
                  <a:lnTo>
                    <a:pt x="233" y="55"/>
                  </a:lnTo>
                  <a:lnTo>
                    <a:pt x="223" y="65"/>
                  </a:lnTo>
                  <a:lnTo>
                    <a:pt x="215" y="76"/>
                  </a:lnTo>
                  <a:lnTo>
                    <a:pt x="200" y="98"/>
                  </a:lnTo>
                  <a:lnTo>
                    <a:pt x="200" y="98"/>
                  </a:lnTo>
                  <a:lnTo>
                    <a:pt x="163" y="157"/>
                  </a:lnTo>
                  <a:lnTo>
                    <a:pt x="127" y="216"/>
                  </a:lnTo>
                  <a:lnTo>
                    <a:pt x="127" y="216"/>
                  </a:lnTo>
                  <a:lnTo>
                    <a:pt x="108" y="241"/>
                  </a:lnTo>
                  <a:lnTo>
                    <a:pt x="89" y="264"/>
                  </a:lnTo>
                  <a:lnTo>
                    <a:pt x="70" y="288"/>
                  </a:lnTo>
                  <a:lnTo>
                    <a:pt x="62" y="300"/>
                  </a:lnTo>
                  <a:lnTo>
                    <a:pt x="53" y="313"/>
                  </a:lnTo>
                  <a:lnTo>
                    <a:pt x="53" y="313"/>
                  </a:lnTo>
                  <a:lnTo>
                    <a:pt x="40" y="336"/>
                  </a:lnTo>
                  <a:lnTo>
                    <a:pt x="25" y="358"/>
                  </a:lnTo>
                  <a:lnTo>
                    <a:pt x="25" y="358"/>
                  </a:lnTo>
                  <a:lnTo>
                    <a:pt x="14" y="375"/>
                  </a:lnTo>
                  <a:lnTo>
                    <a:pt x="9" y="385"/>
                  </a:lnTo>
                  <a:lnTo>
                    <a:pt x="6" y="387"/>
                  </a:lnTo>
                  <a:lnTo>
                    <a:pt x="5" y="388"/>
                  </a:lnTo>
                  <a:lnTo>
                    <a:pt x="5" y="388"/>
                  </a:lnTo>
                  <a:lnTo>
                    <a:pt x="2" y="388"/>
                  </a:lnTo>
                  <a:lnTo>
                    <a:pt x="1" y="390"/>
                  </a:lnTo>
                  <a:lnTo>
                    <a:pt x="0" y="394"/>
                  </a:lnTo>
                  <a:lnTo>
                    <a:pt x="1" y="398"/>
                  </a:lnTo>
                  <a:lnTo>
                    <a:pt x="2" y="399"/>
                  </a:lnTo>
                  <a:lnTo>
                    <a:pt x="5" y="399"/>
                  </a:lnTo>
                  <a:lnTo>
                    <a:pt x="5" y="399"/>
                  </a:lnTo>
                  <a:lnTo>
                    <a:pt x="11" y="398"/>
                  </a:lnTo>
                  <a:lnTo>
                    <a:pt x="17" y="394"/>
                  </a:lnTo>
                  <a:lnTo>
                    <a:pt x="22" y="387"/>
                  </a:lnTo>
                  <a:lnTo>
                    <a:pt x="27" y="379"/>
                  </a:lnTo>
                  <a:lnTo>
                    <a:pt x="35" y="364"/>
                  </a:lnTo>
                  <a:lnTo>
                    <a:pt x="39" y="357"/>
                  </a:lnTo>
                  <a:lnTo>
                    <a:pt x="43" y="352"/>
                  </a:lnTo>
                  <a:lnTo>
                    <a:pt x="43" y="352"/>
                  </a:lnTo>
                  <a:lnTo>
                    <a:pt x="52" y="340"/>
                  </a:lnTo>
                  <a:lnTo>
                    <a:pt x="60" y="327"/>
                  </a:lnTo>
                  <a:lnTo>
                    <a:pt x="73" y="302"/>
                  </a:lnTo>
                  <a:lnTo>
                    <a:pt x="73" y="302"/>
                  </a:lnTo>
                  <a:lnTo>
                    <a:pt x="79" y="293"/>
                  </a:lnTo>
                  <a:lnTo>
                    <a:pt x="87" y="285"/>
                  </a:lnTo>
                  <a:lnTo>
                    <a:pt x="95" y="277"/>
                  </a:lnTo>
                  <a:lnTo>
                    <a:pt x="103" y="269"/>
                  </a:lnTo>
                  <a:lnTo>
                    <a:pt x="103" y="269"/>
                  </a:lnTo>
                  <a:lnTo>
                    <a:pt x="111" y="258"/>
                  </a:lnTo>
                  <a:lnTo>
                    <a:pt x="119" y="246"/>
                  </a:lnTo>
                  <a:lnTo>
                    <a:pt x="119" y="246"/>
                  </a:lnTo>
                  <a:lnTo>
                    <a:pt x="141" y="213"/>
                  </a:lnTo>
                  <a:lnTo>
                    <a:pt x="162" y="181"/>
                  </a:lnTo>
                  <a:lnTo>
                    <a:pt x="204" y="114"/>
                  </a:lnTo>
                  <a:lnTo>
                    <a:pt x="204" y="114"/>
                  </a:lnTo>
                  <a:lnTo>
                    <a:pt x="215" y="96"/>
                  </a:lnTo>
                  <a:lnTo>
                    <a:pt x="227" y="80"/>
                  </a:lnTo>
                  <a:lnTo>
                    <a:pt x="255" y="48"/>
                  </a:lnTo>
                  <a:lnTo>
                    <a:pt x="255" y="48"/>
                  </a:lnTo>
                  <a:lnTo>
                    <a:pt x="272" y="29"/>
                  </a:lnTo>
                  <a:lnTo>
                    <a:pt x="280" y="18"/>
                  </a:lnTo>
                  <a:lnTo>
                    <a:pt x="282" y="13"/>
                  </a:lnTo>
                  <a:lnTo>
                    <a:pt x="285" y="7"/>
                  </a:lnTo>
                  <a:lnTo>
                    <a:pt x="285" y="7"/>
                  </a:lnTo>
                  <a:lnTo>
                    <a:pt x="285" y="5"/>
                  </a:lnTo>
                  <a:lnTo>
                    <a:pt x="284" y="3"/>
                  </a:lnTo>
                  <a:lnTo>
                    <a:pt x="281" y="0"/>
                  </a:lnTo>
                  <a:lnTo>
                    <a:pt x="277" y="0"/>
                  </a:lnTo>
                  <a:lnTo>
                    <a:pt x="274" y="1"/>
                  </a:lnTo>
                  <a:lnTo>
                    <a:pt x="273" y="4"/>
                  </a:lnTo>
                  <a:lnTo>
                    <a:pt x="273"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7" name="chenying0907 902"/>
            <p:cNvSpPr/>
            <p:nvPr/>
          </p:nvSpPr>
          <p:spPr bwMode="auto">
            <a:xfrm>
              <a:off x="3600451" y="3543301"/>
              <a:ext cx="68263" cy="95250"/>
            </a:xfrm>
            <a:custGeom>
              <a:avLst/>
              <a:gdLst/>
              <a:ahLst/>
              <a:cxnLst>
                <a:cxn ang="0">
                  <a:pos x="162" y="1"/>
                </a:cxn>
                <a:cxn ang="0">
                  <a:pos x="162" y="1"/>
                </a:cxn>
                <a:cxn ang="0">
                  <a:pos x="152" y="12"/>
                </a:cxn>
                <a:cxn ang="0">
                  <a:pos x="144" y="23"/>
                </a:cxn>
                <a:cxn ang="0">
                  <a:pos x="128" y="46"/>
                </a:cxn>
                <a:cxn ang="0">
                  <a:pos x="114" y="70"/>
                </a:cxn>
                <a:cxn ang="0">
                  <a:pos x="100" y="95"/>
                </a:cxn>
                <a:cxn ang="0">
                  <a:pos x="100" y="95"/>
                </a:cxn>
                <a:cxn ang="0">
                  <a:pos x="92" y="108"/>
                </a:cxn>
                <a:cxn ang="0">
                  <a:pos x="81" y="121"/>
                </a:cxn>
                <a:cxn ang="0">
                  <a:pos x="60" y="148"/>
                </a:cxn>
                <a:cxn ang="0">
                  <a:pos x="60" y="148"/>
                </a:cxn>
                <a:cxn ang="0">
                  <a:pos x="38" y="175"/>
                </a:cxn>
                <a:cxn ang="0">
                  <a:pos x="17" y="203"/>
                </a:cxn>
                <a:cxn ang="0">
                  <a:pos x="17" y="203"/>
                </a:cxn>
                <a:cxn ang="0">
                  <a:pos x="5" y="217"/>
                </a:cxn>
                <a:cxn ang="0">
                  <a:pos x="2" y="227"/>
                </a:cxn>
                <a:cxn ang="0">
                  <a:pos x="0" y="231"/>
                </a:cxn>
                <a:cxn ang="0">
                  <a:pos x="0" y="235"/>
                </a:cxn>
                <a:cxn ang="0">
                  <a:pos x="0" y="235"/>
                </a:cxn>
                <a:cxn ang="0">
                  <a:pos x="2" y="237"/>
                </a:cxn>
                <a:cxn ang="0">
                  <a:pos x="4" y="238"/>
                </a:cxn>
                <a:cxn ang="0">
                  <a:pos x="8" y="239"/>
                </a:cxn>
                <a:cxn ang="0">
                  <a:pos x="9" y="238"/>
                </a:cxn>
                <a:cxn ang="0">
                  <a:pos x="12" y="237"/>
                </a:cxn>
                <a:cxn ang="0">
                  <a:pos x="12" y="234"/>
                </a:cxn>
                <a:cxn ang="0">
                  <a:pos x="12" y="231"/>
                </a:cxn>
                <a:cxn ang="0">
                  <a:pos x="12" y="231"/>
                </a:cxn>
                <a:cxn ang="0">
                  <a:pos x="12" y="229"/>
                </a:cxn>
                <a:cxn ang="0">
                  <a:pos x="15" y="225"/>
                </a:cxn>
                <a:cxn ang="0">
                  <a:pos x="22" y="213"/>
                </a:cxn>
                <a:cxn ang="0">
                  <a:pos x="37" y="195"/>
                </a:cxn>
                <a:cxn ang="0">
                  <a:pos x="37" y="195"/>
                </a:cxn>
                <a:cxn ang="0">
                  <a:pos x="58" y="169"/>
                </a:cxn>
                <a:cxn ang="0">
                  <a:pos x="79" y="144"/>
                </a:cxn>
                <a:cxn ang="0">
                  <a:pos x="79" y="144"/>
                </a:cxn>
                <a:cxn ang="0">
                  <a:pos x="91" y="127"/>
                </a:cxn>
                <a:cxn ang="0">
                  <a:pos x="102" y="110"/>
                </a:cxn>
                <a:cxn ang="0">
                  <a:pos x="123" y="76"/>
                </a:cxn>
                <a:cxn ang="0">
                  <a:pos x="134" y="59"/>
                </a:cxn>
                <a:cxn ang="0">
                  <a:pos x="144" y="40"/>
                </a:cxn>
                <a:cxn ang="0">
                  <a:pos x="157" y="25"/>
                </a:cxn>
                <a:cxn ang="0">
                  <a:pos x="170" y="9"/>
                </a:cxn>
                <a:cxn ang="0">
                  <a:pos x="170" y="9"/>
                </a:cxn>
                <a:cxn ang="0">
                  <a:pos x="172" y="8"/>
                </a:cxn>
                <a:cxn ang="0">
                  <a:pos x="172" y="5"/>
                </a:cxn>
                <a:cxn ang="0">
                  <a:pos x="170" y="1"/>
                </a:cxn>
                <a:cxn ang="0">
                  <a:pos x="166" y="0"/>
                </a:cxn>
                <a:cxn ang="0">
                  <a:pos x="164" y="0"/>
                </a:cxn>
                <a:cxn ang="0">
                  <a:pos x="162" y="1"/>
                </a:cxn>
                <a:cxn ang="0">
                  <a:pos x="162" y="1"/>
                </a:cxn>
              </a:cxnLst>
              <a:rect l="0" t="0" r="r" b="b"/>
              <a:pathLst>
                <a:path w="172" h="239">
                  <a:moveTo>
                    <a:pt x="162" y="1"/>
                  </a:moveTo>
                  <a:lnTo>
                    <a:pt x="162" y="1"/>
                  </a:lnTo>
                  <a:lnTo>
                    <a:pt x="152" y="12"/>
                  </a:lnTo>
                  <a:lnTo>
                    <a:pt x="144" y="23"/>
                  </a:lnTo>
                  <a:lnTo>
                    <a:pt x="128" y="46"/>
                  </a:lnTo>
                  <a:lnTo>
                    <a:pt x="114" y="70"/>
                  </a:lnTo>
                  <a:lnTo>
                    <a:pt x="100" y="95"/>
                  </a:lnTo>
                  <a:lnTo>
                    <a:pt x="100" y="95"/>
                  </a:lnTo>
                  <a:lnTo>
                    <a:pt x="92" y="108"/>
                  </a:lnTo>
                  <a:lnTo>
                    <a:pt x="81" y="121"/>
                  </a:lnTo>
                  <a:lnTo>
                    <a:pt x="60" y="148"/>
                  </a:lnTo>
                  <a:lnTo>
                    <a:pt x="60" y="148"/>
                  </a:lnTo>
                  <a:lnTo>
                    <a:pt x="38" y="175"/>
                  </a:lnTo>
                  <a:lnTo>
                    <a:pt x="17" y="203"/>
                  </a:lnTo>
                  <a:lnTo>
                    <a:pt x="17" y="203"/>
                  </a:lnTo>
                  <a:lnTo>
                    <a:pt x="5" y="217"/>
                  </a:lnTo>
                  <a:lnTo>
                    <a:pt x="2" y="227"/>
                  </a:lnTo>
                  <a:lnTo>
                    <a:pt x="0" y="231"/>
                  </a:lnTo>
                  <a:lnTo>
                    <a:pt x="0" y="235"/>
                  </a:lnTo>
                  <a:lnTo>
                    <a:pt x="0" y="235"/>
                  </a:lnTo>
                  <a:lnTo>
                    <a:pt x="2" y="237"/>
                  </a:lnTo>
                  <a:lnTo>
                    <a:pt x="4" y="238"/>
                  </a:lnTo>
                  <a:lnTo>
                    <a:pt x="8" y="239"/>
                  </a:lnTo>
                  <a:lnTo>
                    <a:pt x="9" y="238"/>
                  </a:lnTo>
                  <a:lnTo>
                    <a:pt x="12" y="237"/>
                  </a:lnTo>
                  <a:lnTo>
                    <a:pt x="12" y="234"/>
                  </a:lnTo>
                  <a:lnTo>
                    <a:pt x="12" y="231"/>
                  </a:lnTo>
                  <a:lnTo>
                    <a:pt x="12" y="231"/>
                  </a:lnTo>
                  <a:lnTo>
                    <a:pt x="12" y="229"/>
                  </a:lnTo>
                  <a:lnTo>
                    <a:pt x="15" y="225"/>
                  </a:lnTo>
                  <a:lnTo>
                    <a:pt x="22" y="213"/>
                  </a:lnTo>
                  <a:lnTo>
                    <a:pt x="37" y="195"/>
                  </a:lnTo>
                  <a:lnTo>
                    <a:pt x="37" y="195"/>
                  </a:lnTo>
                  <a:lnTo>
                    <a:pt x="58" y="169"/>
                  </a:lnTo>
                  <a:lnTo>
                    <a:pt x="79" y="144"/>
                  </a:lnTo>
                  <a:lnTo>
                    <a:pt x="79" y="144"/>
                  </a:lnTo>
                  <a:lnTo>
                    <a:pt x="91" y="127"/>
                  </a:lnTo>
                  <a:lnTo>
                    <a:pt x="102" y="110"/>
                  </a:lnTo>
                  <a:lnTo>
                    <a:pt x="123" y="76"/>
                  </a:lnTo>
                  <a:lnTo>
                    <a:pt x="134" y="59"/>
                  </a:lnTo>
                  <a:lnTo>
                    <a:pt x="144" y="40"/>
                  </a:lnTo>
                  <a:lnTo>
                    <a:pt x="157" y="25"/>
                  </a:lnTo>
                  <a:lnTo>
                    <a:pt x="170" y="9"/>
                  </a:lnTo>
                  <a:lnTo>
                    <a:pt x="170" y="9"/>
                  </a:lnTo>
                  <a:lnTo>
                    <a:pt x="172" y="8"/>
                  </a:lnTo>
                  <a:lnTo>
                    <a:pt x="172" y="5"/>
                  </a:lnTo>
                  <a:lnTo>
                    <a:pt x="170" y="1"/>
                  </a:lnTo>
                  <a:lnTo>
                    <a:pt x="166" y="0"/>
                  </a:lnTo>
                  <a:lnTo>
                    <a:pt x="164" y="0"/>
                  </a:lnTo>
                  <a:lnTo>
                    <a:pt x="162" y="1"/>
                  </a:lnTo>
                  <a:lnTo>
                    <a:pt x="162"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8" name="chenying0907 903"/>
            <p:cNvSpPr/>
            <p:nvPr/>
          </p:nvSpPr>
          <p:spPr bwMode="auto">
            <a:xfrm>
              <a:off x="3633788" y="3560763"/>
              <a:ext cx="53975" cy="80963"/>
            </a:xfrm>
            <a:custGeom>
              <a:avLst/>
              <a:gdLst/>
              <a:ahLst/>
              <a:cxnLst>
                <a:cxn ang="0">
                  <a:pos x="125" y="2"/>
                </a:cxn>
                <a:cxn ang="0">
                  <a:pos x="125" y="2"/>
                </a:cxn>
                <a:cxn ang="0">
                  <a:pos x="119" y="17"/>
                </a:cxn>
                <a:cxn ang="0">
                  <a:pos x="111" y="31"/>
                </a:cxn>
                <a:cxn ang="0">
                  <a:pos x="94" y="58"/>
                </a:cxn>
                <a:cxn ang="0">
                  <a:pos x="57" y="113"/>
                </a:cxn>
                <a:cxn ang="0">
                  <a:pos x="57" y="113"/>
                </a:cxn>
                <a:cxn ang="0">
                  <a:pos x="22" y="164"/>
                </a:cxn>
                <a:cxn ang="0">
                  <a:pos x="22" y="164"/>
                </a:cxn>
                <a:cxn ang="0">
                  <a:pos x="15" y="172"/>
                </a:cxn>
                <a:cxn ang="0">
                  <a:pos x="9" y="180"/>
                </a:cxn>
                <a:cxn ang="0">
                  <a:pos x="4" y="188"/>
                </a:cxn>
                <a:cxn ang="0">
                  <a:pos x="1" y="192"/>
                </a:cxn>
                <a:cxn ang="0">
                  <a:pos x="0" y="197"/>
                </a:cxn>
                <a:cxn ang="0">
                  <a:pos x="0" y="197"/>
                </a:cxn>
                <a:cxn ang="0">
                  <a:pos x="0" y="200"/>
                </a:cxn>
                <a:cxn ang="0">
                  <a:pos x="0" y="202"/>
                </a:cxn>
                <a:cxn ang="0">
                  <a:pos x="4" y="204"/>
                </a:cxn>
                <a:cxn ang="0">
                  <a:pos x="6" y="205"/>
                </a:cxn>
                <a:cxn ang="0">
                  <a:pos x="7" y="204"/>
                </a:cxn>
                <a:cxn ang="0">
                  <a:pos x="9" y="202"/>
                </a:cxn>
                <a:cxn ang="0">
                  <a:pos x="10" y="201"/>
                </a:cxn>
                <a:cxn ang="0">
                  <a:pos x="10" y="201"/>
                </a:cxn>
                <a:cxn ang="0">
                  <a:pos x="11" y="196"/>
                </a:cxn>
                <a:cxn ang="0">
                  <a:pos x="14" y="192"/>
                </a:cxn>
                <a:cxn ang="0">
                  <a:pos x="22" y="180"/>
                </a:cxn>
                <a:cxn ang="0">
                  <a:pos x="31" y="171"/>
                </a:cxn>
                <a:cxn ang="0">
                  <a:pos x="38" y="162"/>
                </a:cxn>
                <a:cxn ang="0">
                  <a:pos x="38" y="162"/>
                </a:cxn>
                <a:cxn ang="0">
                  <a:pos x="56" y="136"/>
                </a:cxn>
                <a:cxn ang="0">
                  <a:pos x="73" y="111"/>
                </a:cxn>
                <a:cxn ang="0">
                  <a:pos x="73" y="111"/>
                </a:cxn>
                <a:cxn ang="0">
                  <a:pos x="107" y="60"/>
                </a:cxn>
                <a:cxn ang="0">
                  <a:pos x="123" y="35"/>
                </a:cxn>
                <a:cxn ang="0">
                  <a:pos x="136" y="7"/>
                </a:cxn>
                <a:cxn ang="0">
                  <a:pos x="136" y="7"/>
                </a:cxn>
                <a:cxn ang="0">
                  <a:pos x="136" y="5"/>
                </a:cxn>
                <a:cxn ang="0">
                  <a:pos x="136" y="4"/>
                </a:cxn>
                <a:cxn ang="0">
                  <a:pos x="133" y="0"/>
                </a:cxn>
                <a:cxn ang="0">
                  <a:pos x="130" y="0"/>
                </a:cxn>
                <a:cxn ang="0">
                  <a:pos x="129" y="0"/>
                </a:cxn>
                <a:cxn ang="0">
                  <a:pos x="126" y="0"/>
                </a:cxn>
                <a:cxn ang="0">
                  <a:pos x="125" y="2"/>
                </a:cxn>
                <a:cxn ang="0">
                  <a:pos x="125" y="2"/>
                </a:cxn>
              </a:cxnLst>
              <a:rect l="0" t="0" r="r" b="b"/>
              <a:pathLst>
                <a:path w="136" h="205">
                  <a:moveTo>
                    <a:pt x="125" y="2"/>
                  </a:moveTo>
                  <a:lnTo>
                    <a:pt x="125" y="2"/>
                  </a:lnTo>
                  <a:lnTo>
                    <a:pt x="119" y="17"/>
                  </a:lnTo>
                  <a:lnTo>
                    <a:pt x="111" y="31"/>
                  </a:lnTo>
                  <a:lnTo>
                    <a:pt x="94" y="58"/>
                  </a:lnTo>
                  <a:lnTo>
                    <a:pt x="57" y="113"/>
                  </a:lnTo>
                  <a:lnTo>
                    <a:pt x="57" y="113"/>
                  </a:lnTo>
                  <a:lnTo>
                    <a:pt x="22" y="164"/>
                  </a:lnTo>
                  <a:lnTo>
                    <a:pt x="22" y="164"/>
                  </a:lnTo>
                  <a:lnTo>
                    <a:pt x="15" y="172"/>
                  </a:lnTo>
                  <a:lnTo>
                    <a:pt x="9" y="180"/>
                  </a:lnTo>
                  <a:lnTo>
                    <a:pt x="4" y="188"/>
                  </a:lnTo>
                  <a:lnTo>
                    <a:pt x="1" y="192"/>
                  </a:lnTo>
                  <a:lnTo>
                    <a:pt x="0" y="197"/>
                  </a:lnTo>
                  <a:lnTo>
                    <a:pt x="0" y="197"/>
                  </a:lnTo>
                  <a:lnTo>
                    <a:pt x="0" y="200"/>
                  </a:lnTo>
                  <a:lnTo>
                    <a:pt x="0" y="202"/>
                  </a:lnTo>
                  <a:lnTo>
                    <a:pt x="4" y="204"/>
                  </a:lnTo>
                  <a:lnTo>
                    <a:pt x="6" y="205"/>
                  </a:lnTo>
                  <a:lnTo>
                    <a:pt x="7" y="204"/>
                  </a:lnTo>
                  <a:lnTo>
                    <a:pt x="9" y="202"/>
                  </a:lnTo>
                  <a:lnTo>
                    <a:pt x="10" y="201"/>
                  </a:lnTo>
                  <a:lnTo>
                    <a:pt x="10" y="201"/>
                  </a:lnTo>
                  <a:lnTo>
                    <a:pt x="11" y="196"/>
                  </a:lnTo>
                  <a:lnTo>
                    <a:pt x="14" y="192"/>
                  </a:lnTo>
                  <a:lnTo>
                    <a:pt x="22" y="180"/>
                  </a:lnTo>
                  <a:lnTo>
                    <a:pt x="31" y="171"/>
                  </a:lnTo>
                  <a:lnTo>
                    <a:pt x="38" y="162"/>
                  </a:lnTo>
                  <a:lnTo>
                    <a:pt x="38" y="162"/>
                  </a:lnTo>
                  <a:lnTo>
                    <a:pt x="56" y="136"/>
                  </a:lnTo>
                  <a:lnTo>
                    <a:pt x="73" y="111"/>
                  </a:lnTo>
                  <a:lnTo>
                    <a:pt x="73" y="111"/>
                  </a:lnTo>
                  <a:lnTo>
                    <a:pt x="107" y="60"/>
                  </a:lnTo>
                  <a:lnTo>
                    <a:pt x="123" y="35"/>
                  </a:lnTo>
                  <a:lnTo>
                    <a:pt x="136" y="7"/>
                  </a:lnTo>
                  <a:lnTo>
                    <a:pt x="136" y="7"/>
                  </a:lnTo>
                  <a:lnTo>
                    <a:pt x="136" y="5"/>
                  </a:lnTo>
                  <a:lnTo>
                    <a:pt x="136" y="4"/>
                  </a:lnTo>
                  <a:lnTo>
                    <a:pt x="133" y="0"/>
                  </a:lnTo>
                  <a:lnTo>
                    <a:pt x="130" y="0"/>
                  </a:lnTo>
                  <a:lnTo>
                    <a:pt x="129" y="0"/>
                  </a:lnTo>
                  <a:lnTo>
                    <a:pt x="126" y="0"/>
                  </a:lnTo>
                  <a:lnTo>
                    <a:pt x="125" y="2"/>
                  </a:lnTo>
                  <a:lnTo>
                    <a:pt x="125"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39" name="chenying0907 904"/>
            <p:cNvSpPr/>
            <p:nvPr/>
          </p:nvSpPr>
          <p:spPr bwMode="auto">
            <a:xfrm>
              <a:off x="3668713" y="3586163"/>
              <a:ext cx="38100" cy="55563"/>
            </a:xfrm>
            <a:custGeom>
              <a:avLst/>
              <a:gdLst/>
              <a:ahLst/>
              <a:cxnLst>
                <a:cxn ang="0">
                  <a:pos x="86" y="4"/>
                </a:cxn>
                <a:cxn ang="0">
                  <a:pos x="86" y="4"/>
                </a:cxn>
                <a:cxn ang="0">
                  <a:pos x="75" y="25"/>
                </a:cxn>
                <a:cxn ang="0">
                  <a:pos x="64" y="46"/>
                </a:cxn>
                <a:cxn ang="0">
                  <a:pos x="49" y="64"/>
                </a:cxn>
                <a:cxn ang="0">
                  <a:pos x="34" y="83"/>
                </a:cxn>
                <a:cxn ang="0">
                  <a:pos x="34" y="83"/>
                </a:cxn>
                <a:cxn ang="0">
                  <a:pos x="22" y="95"/>
                </a:cxn>
                <a:cxn ang="0">
                  <a:pos x="13" y="106"/>
                </a:cxn>
                <a:cxn ang="0">
                  <a:pos x="5" y="121"/>
                </a:cxn>
                <a:cxn ang="0">
                  <a:pos x="2" y="127"/>
                </a:cxn>
                <a:cxn ang="0">
                  <a:pos x="0" y="135"/>
                </a:cxn>
                <a:cxn ang="0">
                  <a:pos x="0" y="135"/>
                </a:cxn>
                <a:cxn ang="0">
                  <a:pos x="0" y="138"/>
                </a:cxn>
                <a:cxn ang="0">
                  <a:pos x="1" y="140"/>
                </a:cxn>
                <a:cxn ang="0">
                  <a:pos x="4" y="142"/>
                </a:cxn>
                <a:cxn ang="0">
                  <a:pos x="9" y="142"/>
                </a:cxn>
                <a:cxn ang="0">
                  <a:pos x="10" y="140"/>
                </a:cxn>
                <a:cxn ang="0">
                  <a:pos x="11" y="139"/>
                </a:cxn>
                <a:cxn ang="0">
                  <a:pos x="11" y="139"/>
                </a:cxn>
                <a:cxn ang="0">
                  <a:pos x="14" y="129"/>
                </a:cxn>
                <a:cxn ang="0">
                  <a:pos x="19" y="118"/>
                </a:cxn>
                <a:cxn ang="0">
                  <a:pos x="24" y="110"/>
                </a:cxn>
                <a:cxn ang="0">
                  <a:pos x="31" y="101"/>
                </a:cxn>
                <a:cxn ang="0">
                  <a:pos x="45" y="87"/>
                </a:cxn>
                <a:cxn ang="0">
                  <a:pos x="61" y="71"/>
                </a:cxn>
                <a:cxn ang="0">
                  <a:pos x="61" y="71"/>
                </a:cxn>
                <a:cxn ang="0">
                  <a:pos x="72" y="57"/>
                </a:cxn>
                <a:cxn ang="0">
                  <a:pos x="81" y="41"/>
                </a:cxn>
                <a:cxn ang="0">
                  <a:pos x="90" y="24"/>
                </a:cxn>
                <a:cxn ang="0">
                  <a:pos x="96" y="7"/>
                </a:cxn>
                <a:cxn ang="0">
                  <a:pos x="96" y="7"/>
                </a:cxn>
                <a:cxn ang="0">
                  <a:pos x="96" y="4"/>
                </a:cxn>
                <a:cxn ang="0">
                  <a:pos x="96" y="3"/>
                </a:cxn>
                <a:cxn ang="0">
                  <a:pos x="95" y="2"/>
                </a:cxn>
                <a:cxn ang="0">
                  <a:pos x="92" y="0"/>
                </a:cxn>
                <a:cxn ang="0">
                  <a:pos x="89" y="0"/>
                </a:cxn>
                <a:cxn ang="0">
                  <a:pos x="87" y="2"/>
                </a:cxn>
                <a:cxn ang="0">
                  <a:pos x="86" y="4"/>
                </a:cxn>
                <a:cxn ang="0">
                  <a:pos x="86" y="4"/>
                </a:cxn>
              </a:cxnLst>
              <a:rect l="0" t="0" r="r" b="b"/>
              <a:pathLst>
                <a:path w="96" h="142">
                  <a:moveTo>
                    <a:pt x="86" y="4"/>
                  </a:moveTo>
                  <a:lnTo>
                    <a:pt x="86" y="4"/>
                  </a:lnTo>
                  <a:lnTo>
                    <a:pt x="75" y="25"/>
                  </a:lnTo>
                  <a:lnTo>
                    <a:pt x="64" y="46"/>
                  </a:lnTo>
                  <a:lnTo>
                    <a:pt x="49" y="64"/>
                  </a:lnTo>
                  <a:lnTo>
                    <a:pt x="34" y="83"/>
                  </a:lnTo>
                  <a:lnTo>
                    <a:pt x="34" y="83"/>
                  </a:lnTo>
                  <a:lnTo>
                    <a:pt x="22" y="95"/>
                  </a:lnTo>
                  <a:lnTo>
                    <a:pt x="13" y="106"/>
                  </a:lnTo>
                  <a:lnTo>
                    <a:pt x="5" y="121"/>
                  </a:lnTo>
                  <a:lnTo>
                    <a:pt x="2" y="127"/>
                  </a:lnTo>
                  <a:lnTo>
                    <a:pt x="0" y="135"/>
                  </a:lnTo>
                  <a:lnTo>
                    <a:pt x="0" y="135"/>
                  </a:lnTo>
                  <a:lnTo>
                    <a:pt x="0" y="138"/>
                  </a:lnTo>
                  <a:lnTo>
                    <a:pt x="1" y="140"/>
                  </a:lnTo>
                  <a:lnTo>
                    <a:pt x="4" y="142"/>
                  </a:lnTo>
                  <a:lnTo>
                    <a:pt x="9" y="142"/>
                  </a:lnTo>
                  <a:lnTo>
                    <a:pt x="10" y="140"/>
                  </a:lnTo>
                  <a:lnTo>
                    <a:pt x="11" y="139"/>
                  </a:lnTo>
                  <a:lnTo>
                    <a:pt x="11" y="139"/>
                  </a:lnTo>
                  <a:lnTo>
                    <a:pt x="14" y="129"/>
                  </a:lnTo>
                  <a:lnTo>
                    <a:pt x="19" y="118"/>
                  </a:lnTo>
                  <a:lnTo>
                    <a:pt x="24" y="110"/>
                  </a:lnTo>
                  <a:lnTo>
                    <a:pt x="31" y="101"/>
                  </a:lnTo>
                  <a:lnTo>
                    <a:pt x="45" y="87"/>
                  </a:lnTo>
                  <a:lnTo>
                    <a:pt x="61" y="71"/>
                  </a:lnTo>
                  <a:lnTo>
                    <a:pt x="61" y="71"/>
                  </a:lnTo>
                  <a:lnTo>
                    <a:pt x="72" y="57"/>
                  </a:lnTo>
                  <a:lnTo>
                    <a:pt x="81" y="41"/>
                  </a:lnTo>
                  <a:lnTo>
                    <a:pt x="90" y="24"/>
                  </a:lnTo>
                  <a:lnTo>
                    <a:pt x="96" y="7"/>
                  </a:lnTo>
                  <a:lnTo>
                    <a:pt x="96" y="7"/>
                  </a:lnTo>
                  <a:lnTo>
                    <a:pt x="96" y="4"/>
                  </a:lnTo>
                  <a:lnTo>
                    <a:pt x="96" y="3"/>
                  </a:lnTo>
                  <a:lnTo>
                    <a:pt x="95" y="2"/>
                  </a:lnTo>
                  <a:lnTo>
                    <a:pt x="92" y="0"/>
                  </a:lnTo>
                  <a:lnTo>
                    <a:pt x="89" y="0"/>
                  </a:lnTo>
                  <a:lnTo>
                    <a:pt x="87" y="2"/>
                  </a:lnTo>
                  <a:lnTo>
                    <a:pt x="86" y="4"/>
                  </a:lnTo>
                  <a:lnTo>
                    <a:pt x="86"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0" name="chenying0907 905"/>
            <p:cNvSpPr/>
            <p:nvPr/>
          </p:nvSpPr>
          <p:spPr bwMode="auto">
            <a:xfrm>
              <a:off x="3271838" y="3430588"/>
              <a:ext cx="15875" cy="17463"/>
            </a:xfrm>
            <a:custGeom>
              <a:avLst/>
              <a:gdLst/>
              <a:ahLst/>
              <a:cxnLst>
                <a:cxn ang="0">
                  <a:pos x="34" y="2"/>
                </a:cxn>
                <a:cxn ang="0">
                  <a:pos x="34" y="2"/>
                </a:cxn>
                <a:cxn ang="0">
                  <a:pos x="25" y="8"/>
                </a:cxn>
                <a:cxn ang="0">
                  <a:pos x="16" y="16"/>
                </a:cxn>
                <a:cxn ang="0">
                  <a:pos x="8" y="25"/>
                </a:cxn>
                <a:cxn ang="0">
                  <a:pos x="2" y="34"/>
                </a:cxn>
                <a:cxn ang="0">
                  <a:pos x="2" y="34"/>
                </a:cxn>
                <a:cxn ang="0">
                  <a:pos x="0" y="37"/>
                </a:cxn>
                <a:cxn ang="0">
                  <a:pos x="0" y="38"/>
                </a:cxn>
                <a:cxn ang="0">
                  <a:pos x="2" y="40"/>
                </a:cxn>
                <a:cxn ang="0">
                  <a:pos x="3" y="41"/>
                </a:cxn>
                <a:cxn ang="0">
                  <a:pos x="7" y="42"/>
                </a:cxn>
                <a:cxn ang="0">
                  <a:pos x="9" y="42"/>
                </a:cxn>
                <a:cxn ang="0">
                  <a:pos x="11" y="40"/>
                </a:cxn>
                <a:cxn ang="0">
                  <a:pos x="11" y="40"/>
                </a:cxn>
                <a:cxn ang="0">
                  <a:pos x="17" y="32"/>
                </a:cxn>
                <a:cxn ang="0">
                  <a:pos x="24" y="24"/>
                </a:cxn>
                <a:cxn ang="0">
                  <a:pos x="32" y="17"/>
                </a:cxn>
                <a:cxn ang="0">
                  <a:pos x="39" y="11"/>
                </a:cxn>
                <a:cxn ang="0">
                  <a:pos x="39" y="11"/>
                </a:cxn>
                <a:cxn ang="0">
                  <a:pos x="41" y="10"/>
                </a:cxn>
                <a:cxn ang="0">
                  <a:pos x="42" y="8"/>
                </a:cxn>
                <a:cxn ang="0">
                  <a:pos x="41" y="3"/>
                </a:cxn>
                <a:cxn ang="0">
                  <a:pos x="39" y="2"/>
                </a:cxn>
                <a:cxn ang="0">
                  <a:pos x="38" y="0"/>
                </a:cxn>
                <a:cxn ang="0">
                  <a:pos x="36" y="0"/>
                </a:cxn>
                <a:cxn ang="0">
                  <a:pos x="34" y="2"/>
                </a:cxn>
                <a:cxn ang="0">
                  <a:pos x="34" y="2"/>
                </a:cxn>
              </a:cxnLst>
              <a:rect l="0" t="0" r="r" b="b"/>
              <a:pathLst>
                <a:path w="42" h="42">
                  <a:moveTo>
                    <a:pt x="34" y="2"/>
                  </a:moveTo>
                  <a:lnTo>
                    <a:pt x="34" y="2"/>
                  </a:lnTo>
                  <a:lnTo>
                    <a:pt x="25" y="8"/>
                  </a:lnTo>
                  <a:lnTo>
                    <a:pt x="16" y="16"/>
                  </a:lnTo>
                  <a:lnTo>
                    <a:pt x="8" y="25"/>
                  </a:lnTo>
                  <a:lnTo>
                    <a:pt x="2" y="34"/>
                  </a:lnTo>
                  <a:lnTo>
                    <a:pt x="2" y="34"/>
                  </a:lnTo>
                  <a:lnTo>
                    <a:pt x="0" y="37"/>
                  </a:lnTo>
                  <a:lnTo>
                    <a:pt x="0" y="38"/>
                  </a:lnTo>
                  <a:lnTo>
                    <a:pt x="2" y="40"/>
                  </a:lnTo>
                  <a:lnTo>
                    <a:pt x="3" y="41"/>
                  </a:lnTo>
                  <a:lnTo>
                    <a:pt x="7" y="42"/>
                  </a:lnTo>
                  <a:lnTo>
                    <a:pt x="9" y="42"/>
                  </a:lnTo>
                  <a:lnTo>
                    <a:pt x="11" y="40"/>
                  </a:lnTo>
                  <a:lnTo>
                    <a:pt x="11" y="40"/>
                  </a:lnTo>
                  <a:lnTo>
                    <a:pt x="17" y="32"/>
                  </a:lnTo>
                  <a:lnTo>
                    <a:pt x="24" y="24"/>
                  </a:lnTo>
                  <a:lnTo>
                    <a:pt x="32" y="17"/>
                  </a:lnTo>
                  <a:lnTo>
                    <a:pt x="39" y="11"/>
                  </a:lnTo>
                  <a:lnTo>
                    <a:pt x="39" y="11"/>
                  </a:lnTo>
                  <a:lnTo>
                    <a:pt x="41" y="10"/>
                  </a:lnTo>
                  <a:lnTo>
                    <a:pt x="42" y="8"/>
                  </a:lnTo>
                  <a:lnTo>
                    <a:pt x="41" y="3"/>
                  </a:lnTo>
                  <a:lnTo>
                    <a:pt x="39" y="2"/>
                  </a:lnTo>
                  <a:lnTo>
                    <a:pt x="38" y="0"/>
                  </a:lnTo>
                  <a:lnTo>
                    <a:pt x="36" y="0"/>
                  </a:lnTo>
                  <a:lnTo>
                    <a:pt x="34" y="2"/>
                  </a:lnTo>
                  <a:lnTo>
                    <a:pt x="34"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1" name="chenying0907 906"/>
            <p:cNvSpPr/>
            <p:nvPr/>
          </p:nvSpPr>
          <p:spPr bwMode="auto">
            <a:xfrm>
              <a:off x="3295651" y="3446463"/>
              <a:ext cx="20638" cy="20638"/>
            </a:xfrm>
            <a:custGeom>
              <a:avLst/>
              <a:gdLst/>
              <a:ahLst/>
              <a:cxnLst>
                <a:cxn ang="0">
                  <a:pos x="40" y="0"/>
                </a:cxn>
                <a:cxn ang="0">
                  <a:pos x="40" y="0"/>
                </a:cxn>
                <a:cxn ang="0">
                  <a:pos x="28" y="7"/>
                </a:cxn>
                <a:cxn ang="0">
                  <a:pos x="17" y="19"/>
                </a:cxn>
                <a:cxn ang="0">
                  <a:pos x="8" y="31"/>
                </a:cxn>
                <a:cxn ang="0">
                  <a:pos x="0" y="44"/>
                </a:cxn>
                <a:cxn ang="0">
                  <a:pos x="0" y="44"/>
                </a:cxn>
                <a:cxn ang="0">
                  <a:pos x="0" y="45"/>
                </a:cxn>
                <a:cxn ang="0">
                  <a:pos x="0" y="48"/>
                </a:cxn>
                <a:cxn ang="0">
                  <a:pos x="2" y="52"/>
                </a:cxn>
                <a:cxn ang="0">
                  <a:pos x="6" y="52"/>
                </a:cxn>
                <a:cxn ang="0">
                  <a:pos x="9" y="51"/>
                </a:cxn>
                <a:cxn ang="0">
                  <a:pos x="10" y="49"/>
                </a:cxn>
                <a:cxn ang="0">
                  <a:pos x="10" y="49"/>
                </a:cxn>
                <a:cxn ang="0">
                  <a:pos x="17" y="38"/>
                </a:cxn>
                <a:cxn ang="0">
                  <a:pos x="25" y="27"/>
                </a:cxn>
                <a:cxn ang="0">
                  <a:pos x="35" y="17"/>
                </a:cxn>
                <a:cxn ang="0">
                  <a:pos x="46" y="10"/>
                </a:cxn>
                <a:cxn ang="0">
                  <a:pos x="46" y="10"/>
                </a:cxn>
                <a:cxn ang="0">
                  <a:pos x="48" y="7"/>
                </a:cxn>
                <a:cxn ang="0">
                  <a:pos x="49" y="6"/>
                </a:cxn>
                <a:cxn ang="0">
                  <a:pos x="48" y="2"/>
                </a:cxn>
                <a:cxn ang="0">
                  <a:pos x="46" y="0"/>
                </a:cxn>
                <a:cxn ang="0">
                  <a:pos x="43" y="0"/>
                </a:cxn>
                <a:cxn ang="0">
                  <a:pos x="40" y="0"/>
                </a:cxn>
                <a:cxn ang="0">
                  <a:pos x="40" y="0"/>
                </a:cxn>
              </a:cxnLst>
              <a:rect l="0" t="0" r="r" b="b"/>
              <a:pathLst>
                <a:path w="49" h="52">
                  <a:moveTo>
                    <a:pt x="40" y="0"/>
                  </a:moveTo>
                  <a:lnTo>
                    <a:pt x="40" y="0"/>
                  </a:lnTo>
                  <a:lnTo>
                    <a:pt x="28" y="7"/>
                  </a:lnTo>
                  <a:lnTo>
                    <a:pt x="17" y="19"/>
                  </a:lnTo>
                  <a:lnTo>
                    <a:pt x="8" y="31"/>
                  </a:lnTo>
                  <a:lnTo>
                    <a:pt x="0" y="44"/>
                  </a:lnTo>
                  <a:lnTo>
                    <a:pt x="0" y="44"/>
                  </a:lnTo>
                  <a:lnTo>
                    <a:pt x="0" y="45"/>
                  </a:lnTo>
                  <a:lnTo>
                    <a:pt x="0" y="48"/>
                  </a:lnTo>
                  <a:lnTo>
                    <a:pt x="2" y="52"/>
                  </a:lnTo>
                  <a:lnTo>
                    <a:pt x="6" y="52"/>
                  </a:lnTo>
                  <a:lnTo>
                    <a:pt x="9" y="51"/>
                  </a:lnTo>
                  <a:lnTo>
                    <a:pt x="10" y="49"/>
                  </a:lnTo>
                  <a:lnTo>
                    <a:pt x="10" y="49"/>
                  </a:lnTo>
                  <a:lnTo>
                    <a:pt x="17" y="38"/>
                  </a:lnTo>
                  <a:lnTo>
                    <a:pt x="25" y="27"/>
                  </a:lnTo>
                  <a:lnTo>
                    <a:pt x="35" y="17"/>
                  </a:lnTo>
                  <a:lnTo>
                    <a:pt x="46" y="10"/>
                  </a:lnTo>
                  <a:lnTo>
                    <a:pt x="46" y="10"/>
                  </a:lnTo>
                  <a:lnTo>
                    <a:pt x="48" y="7"/>
                  </a:lnTo>
                  <a:lnTo>
                    <a:pt x="49" y="6"/>
                  </a:lnTo>
                  <a:lnTo>
                    <a:pt x="48" y="2"/>
                  </a:lnTo>
                  <a:lnTo>
                    <a:pt x="46" y="0"/>
                  </a:lnTo>
                  <a:lnTo>
                    <a:pt x="43" y="0"/>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2" name="chenying0907 907"/>
            <p:cNvSpPr/>
            <p:nvPr/>
          </p:nvSpPr>
          <p:spPr bwMode="auto">
            <a:xfrm>
              <a:off x="3322638" y="3460751"/>
              <a:ext cx="19050" cy="20638"/>
            </a:xfrm>
            <a:custGeom>
              <a:avLst/>
              <a:gdLst/>
              <a:ahLst/>
              <a:cxnLst>
                <a:cxn ang="0">
                  <a:pos x="35" y="2"/>
                </a:cxn>
                <a:cxn ang="0">
                  <a:pos x="35" y="2"/>
                </a:cxn>
                <a:cxn ang="0">
                  <a:pos x="31" y="7"/>
                </a:cxn>
                <a:cxn ang="0">
                  <a:pos x="27" y="13"/>
                </a:cxn>
                <a:cxn ang="0">
                  <a:pos x="18" y="22"/>
                </a:cxn>
                <a:cxn ang="0">
                  <a:pos x="8" y="32"/>
                </a:cxn>
                <a:cxn ang="0">
                  <a:pos x="4" y="37"/>
                </a:cxn>
                <a:cxn ang="0">
                  <a:pos x="1" y="44"/>
                </a:cxn>
                <a:cxn ang="0">
                  <a:pos x="1" y="44"/>
                </a:cxn>
                <a:cxn ang="0">
                  <a:pos x="0" y="47"/>
                </a:cxn>
                <a:cxn ang="0">
                  <a:pos x="1" y="48"/>
                </a:cxn>
                <a:cxn ang="0">
                  <a:pos x="4" y="52"/>
                </a:cxn>
                <a:cxn ang="0">
                  <a:pos x="5" y="52"/>
                </a:cxn>
                <a:cxn ang="0">
                  <a:pos x="8" y="52"/>
                </a:cxn>
                <a:cxn ang="0">
                  <a:pos x="9" y="52"/>
                </a:cxn>
                <a:cxn ang="0">
                  <a:pos x="10" y="49"/>
                </a:cxn>
                <a:cxn ang="0">
                  <a:pos x="10" y="49"/>
                </a:cxn>
                <a:cxn ang="0">
                  <a:pos x="14" y="43"/>
                </a:cxn>
                <a:cxn ang="0">
                  <a:pos x="18" y="37"/>
                </a:cxn>
                <a:cxn ang="0">
                  <a:pos x="27" y="28"/>
                </a:cxn>
                <a:cxn ang="0">
                  <a:pos x="36" y="19"/>
                </a:cxn>
                <a:cxn ang="0">
                  <a:pos x="42" y="14"/>
                </a:cxn>
                <a:cxn ang="0">
                  <a:pos x="46" y="7"/>
                </a:cxn>
                <a:cxn ang="0">
                  <a:pos x="46" y="7"/>
                </a:cxn>
                <a:cxn ang="0">
                  <a:pos x="46" y="5"/>
                </a:cxn>
                <a:cxn ang="0">
                  <a:pos x="46" y="3"/>
                </a:cxn>
                <a:cxn ang="0">
                  <a:pos x="43" y="0"/>
                </a:cxn>
                <a:cxn ang="0">
                  <a:pos x="39" y="0"/>
                </a:cxn>
                <a:cxn ang="0">
                  <a:pos x="36" y="0"/>
                </a:cxn>
                <a:cxn ang="0">
                  <a:pos x="35" y="2"/>
                </a:cxn>
                <a:cxn ang="0">
                  <a:pos x="35" y="2"/>
                </a:cxn>
              </a:cxnLst>
              <a:rect l="0" t="0" r="r" b="b"/>
              <a:pathLst>
                <a:path w="46" h="52">
                  <a:moveTo>
                    <a:pt x="35" y="2"/>
                  </a:moveTo>
                  <a:lnTo>
                    <a:pt x="35" y="2"/>
                  </a:lnTo>
                  <a:lnTo>
                    <a:pt x="31" y="7"/>
                  </a:lnTo>
                  <a:lnTo>
                    <a:pt x="27" y="13"/>
                  </a:lnTo>
                  <a:lnTo>
                    <a:pt x="18" y="22"/>
                  </a:lnTo>
                  <a:lnTo>
                    <a:pt x="8" y="32"/>
                  </a:lnTo>
                  <a:lnTo>
                    <a:pt x="4" y="37"/>
                  </a:lnTo>
                  <a:lnTo>
                    <a:pt x="1" y="44"/>
                  </a:lnTo>
                  <a:lnTo>
                    <a:pt x="1" y="44"/>
                  </a:lnTo>
                  <a:lnTo>
                    <a:pt x="0" y="47"/>
                  </a:lnTo>
                  <a:lnTo>
                    <a:pt x="1" y="48"/>
                  </a:lnTo>
                  <a:lnTo>
                    <a:pt x="4" y="52"/>
                  </a:lnTo>
                  <a:lnTo>
                    <a:pt x="5" y="52"/>
                  </a:lnTo>
                  <a:lnTo>
                    <a:pt x="8" y="52"/>
                  </a:lnTo>
                  <a:lnTo>
                    <a:pt x="9" y="52"/>
                  </a:lnTo>
                  <a:lnTo>
                    <a:pt x="10" y="49"/>
                  </a:lnTo>
                  <a:lnTo>
                    <a:pt x="10" y="49"/>
                  </a:lnTo>
                  <a:lnTo>
                    <a:pt x="14" y="43"/>
                  </a:lnTo>
                  <a:lnTo>
                    <a:pt x="18" y="37"/>
                  </a:lnTo>
                  <a:lnTo>
                    <a:pt x="27" y="28"/>
                  </a:lnTo>
                  <a:lnTo>
                    <a:pt x="36" y="19"/>
                  </a:lnTo>
                  <a:lnTo>
                    <a:pt x="42" y="14"/>
                  </a:lnTo>
                  <a:lnTo>
                    <a:pt x="46" y="7"/>
                  </a:lnTo>
                  <a:lnTo>
                    <a:pt x="46" y="7"/>
                  </a:lnTo>
                  <a:lnTo>
                    <a:pt x="46" y="5"/>
                  </a:lnTo>
                  <a:lnTo>
                    <a:pt x="46" y="3"/>
                  </a:lnTo>
                  <a:lnTo>
                    <a:pt x="43" y="0"/>
                  </a:lnTo>
                  <a:lnTo>
                    <a:pt x="39" y="0"/>
                  </a:lnTo>
                  <a:lnTo>
                    <a:pt x="36" y="0"/>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3" name="chenying0907 908"/>
            <p:cNvSpPr/>
            <p:nvPr/>
          </p:nvSpPr>
          <p:spPr bwMode="auto">
            <a:xfrm>
              <a:off x="3348038" y="3482976"/>
              <a:ext cx="23813" cy="26988"/>
            </a:xfrm>
            <a:custGeom>
              <a:avLst/>
              <a:gdLst/>
              <a:ahLst/>
              <a:cxnLst>
                <a:cxn ang="0">
                  <a:pos x="53" y="1"/>
                </a:cxn>
                <a:cxn ang="0">
                  <a:pos x="53" y="1"/>
                </a:cxn>
                <a:cxn ang="0">
                  <a:pos x="43" y="8"/>
                </a:cxn>
                <a:cxn ang="0">
                  <a:pos x="36" y="14"/>
                </a:cxn>
                <a:cxn ang="0">
                  <a:pos x="29" y="22"/>
                </a:cxn>
                <a:cxn ang="0">
                  <a:pos x="22" y="30"/>
                </a:cxn>
                <a:cxn ang="0">
                  <a:pos x="22" y="30"/>
                </a:cxn>
                <a:cxn ang="0">
                  <a:pos x="9" y="46"/>
                </a:cxn>
                <a:cxn ang="0">
                  <a:pos x="4" y="52"/>
                </a:cxn>
                <a:cxn ang="0">
                  <a:pos x="0" y="61"/>
                </a:cxn>
                <a:cxn ang="0">
                  <a:pos x="0" y="61"/>
                </a:cxn>
                <a:cxn ang="0">
                  <a:pos x="0" y="64"/>
                </a:cxn>
                <a:cxn ang="0">
                  <a:pos x="0" y="65"/>
                </a:cxn>
                <a:cxn ang="0">
                  <a:pos x="2" y="66"/>
                </a:cxn>
                <a:cxn ang="0">
                  <a:pos x="4" y="68"/>
                </a:cxn>
                <a:cxn ang="0">
                  <a:pos x="8" y="68"/>
                </a:cxn>
                <a:cxn ang="0">
                  <a:pos x="9" y="66"/>
                </a:cxn>
                <a:cxn ang="0">
                  <a:pos x="11" y="64"/>
                </a:cxn>
                <a:cxn ang="0">
                  <a:pos x="11" y="64"/>
                </a:cxn>
                <a:cxn ang="0">
                  <a:pos x="15" y="57"/>
                </a:cxn>
                <a:cxn ang="0">
                  <a:pos x="20" y="51"/>
                </a:cxn>
                <a:cxn ang="0">
                  <a:pos x="29" y="39"/>
                </a:cxn>
                <a:cxn ang="0">
                  <a:pos x="29" y="39"/>
                </a:cxn>
                <a:cxn ang="0">
                  <a:pos x="36" y="31"/>
                </a:cxn>
                <a:cxn ang="0">
                  <a:pos x="42" y="23"/>
                </a:cxn>
                <a:cxn ang="0">
                  <a:pos x="50" y="17"/>
                </a:cxn>
                <a:cxn ang="0">
                  <a:pos x="58" y="10"/>
                </a:cxn>
                <a:cxn ang="0">
                  <a:pos x="58" y="10"/>
                </a:cxn>
                <a:cxn ang="0">
                  <a:pos x="59" y="9"/>
                </a:cxn>
                <a:cxn ang="0">
                  <a:pos x="60" y="6"/>
                </a:cxn>
                <a:cxn ang="0">
                  <a:pos x="59" y="2"/>
                </a:cxn>
                <a:cxn ang="0">
                  <a:pos x="58" y="1"/>
                </a:cxn>
                <a:cxn ang="0">
                  <a:pos x="56" y="0"/>
                </a:cxn>
                <a:cxn ang="0">
                  <a:pos x="54" y="0"/>
                </a:cxn>
                <a:cxn ang="0">
                  <a:pos x="53" y="1"/>
                </a:cxn>
                <a:cxn ang="0">
                  <a:pos x="53" y="1"/>
                </a:cxn>
              </a:cxnLst>
              <a:rect l="0" t="0" r="r" b="b"/>
              <a:pathLst>
                <a:path w="60" h="68">
                  <a:moveTo>
                    <a:pt x="53" y="1"/>
                  </a:moveTo>
                  <a:lnTo>
                    <a:pt x="53" y="1"/>
                  </a:lnTo>
                  <a:lnTo>
                    <a:pt x="43" y="8"/>
                  </a:lnTo>
                  <a:lnTo>
                    <a:pt x="36" y="14"/>
                  </a:lnTo>
                  <a:lnTo>
                    <a:pt x="29" y="22"/>
                  </a:lnTo>
                  <a:lnTo>
                    <a:pt x="22" y="30"/>
                  </a:lnTo>
                  <a:lnTo>
                    <a:pt x="22" y="30"/>
                  </a:lnTo>
                  <a:lnTo>
                    <a:pt x="9" y="46"/>
                  </a:lnTo>
                  <a:lnTo>
                    <a:pt x="4" y="52"/>
                  </a:lnTo>
                  <a:lnTo>
                    <a:pt x="0" y="61"/>
                  </a:lnTo>
                  <a:lnTo>
                    <a:pt x="0" y="61"/>
                  </a:lnTo>
                  <a:lnTo>
                    <a:pt x="0" y="64"/>
                  </a:lnTo>
                  <a:lnTo>
                    <a:pt x="0" y="65"/>
                  </a:lnTo>
                  <a:lnTo>
                    <a:pt x="2" y="66"/>
                  </a:lnTo>
                  <a:lnTo>
                    <a:pt x="4" y="68"/>
                  </a:lnTo>
                  <a:lnTo>
                    <a:pt x="8" y="68"/>
                  </a:lnTo>
                  <a:lnTo>
                    <a:pt x="9" y="66"/>
                  </a:lnTo>
                  <a:lnTo>
                    <a:pt x="11" y="64"/>
                  </a:lnTo>
                  <a:lnTo>
                    <a:pt x="11" y="64"/>
                  </a:lnTo>
                  <a:lnTo>
                    <a:pt x="15" y="57"/>
                  </a:lnTo>
                  <a:lnTo>
                    <a:pt x="20" y="51"/>
                  </a:lnTo>
                  <a:lnTo>
                    <a:pt x="29" y="39"/>
                  </a:lnTo>
                  <a:lnTo>
                    <a:pt x="29" y="39"/>
                  </a:lnTo>
                  <a:lnTo>
                    <a:pt x="36" y="31"/>
                  </a:lnTo>
                  <a:lnTo>
                    <a:pt x="42" y="23"/>
                  </a:lnTo>
                  <a:lnTo>
                    <a:pt x="50" y="17"/>
                  </a:lnTo>
                  <a:lnTo>
                    <a:pt x="58" y="10"/>
                  </a:lnTo>
                  <a:lnTo>
                    <a:pt x="58" y="10"/>
                  </a:lnTo>
                  <a:lnTo>
                    <a:pt x="59" y="9"/>
                  </a:lnTo>
                  <a:lnTo>
                    <a:pt x="60" y="6"/>
                  </a:lnTo>
                  <a:lnTo>
                    <a:pt x="59" y="2"/>
                  </a:lnTo>
                  <a:lnTo>
                    <a:pt x="58" y="1"/>
                  </a:lnTo>
                  <a:lnTo>
                    <a:pt x="56" y="0"/>
                  </a:lnTo>
                  <a:lnTo>
                    <a:pt x="54" y="0"/>
                  </a:lnTo>
                  <a:lnTo>
                    <a:pt x="53" y="1"/>
                  </a:lnTo>
                  <a:lnTo>
                    <a:pt x="53"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4" name="chenying0907 909"/>
            <p:cNvSpPr/>
            <p:nvPr/>
          </p:nvSpPr>
          <p:spPr bwMode="auto">
            <a:xfrm>
              <a:off x="3398838" y="3498851"/>
              <a:ext cx="20638" cy="30163"/>
            </a:xfrm>
            <a:custGeom>
              <a:avLst/>
              <a:gdLst/>
              <a:ahLst/>
              <a:cxnLst>
                <a:cxn ang="0">
                  <a:pos x="42" y="1"/>
                </a:cxn>
                <a:cxn ang="0">
                  <a:pos x="42" y="1"/>
                </a:cxn>
                <a:cxn ang="0">
                  <a:pos x="31" y="20"/>
                </a:cxn>
                <a:cxn ang="0">
                  <a:pos x="31" y="20"/>
                </a:cxn>
                <a:cxn ang="0">
                  <a:pos x="25" y="31"/>
                </a:cxn>
                <a:cxn ang="0">
                  <a:pos x="22" y="37"/>
                </a:cxn>
                <a:cxn ang="0">
                  <a:pos x="18" y="42"/>
                </a:cxn>
                <a:cxn ang="0">
                  <a:pos x="18" y="42"/>
                </a:cxn>
                <a:cxn ang="0">
                  <a:pos x="6" y="54"/>
                </a:cxn>
                <a:cxn ang="0">
                  <a:pos x="2" y="60"/>
                </a:cxn>
                <a:cxn ang="0">
                  <a:pos x="0" y="68"/>
                </a:cxn>
                <a:cxn ang="0">
                  <a:pos x="0" y="68"/>
                </a:cxn>
                <a:cxn ang="0">
                  <a:pos x="0" y="71"/>
                </a:cxn>
                <a:cxn ang="0">
                  <a:pos x="1" y="72"/>
                </a:cxn>
                <a:cxn ang="0">
                  <a:pos x="4" y="75"/>
                </a:cxn>
                <a:cxn ang="0">
                  <a:pos x="6" y="75"/>
                </a:cxn>
                <a:cxn ang="0">
                  <a:pos x="9" y="75"/>
                </a:cxn>
                <a:cxn ang="0">
                  <a:pos x="10" y="73"/>
                </a:cxn>
                <a:cxn ang="0">
                  <a:pos x="10" y="71"/>
                </a:cxn>
                <a:cxn ang="0">
                  <a:pos x="10" y="71"/>
                </a:cxn>
                <a:cxn ang="0">
                  <a:pos x="11" y="67"/>
                </a:cxn>
                <a:cxn ang="0">
                  <a:pos x="13" y="64"/>
                </a:cxn>
                <a:cxn ang="0">
                  <a:pos x="18" y="58"/>
                </a:cxn>
                <a:cxn ang="0">
                  <a:pos x="25" y="52"/>
                </a:cxn>
                <a:cxn ang="0">
                  <a:pos x="28" y="46"/>
                </a:cxn>
                <a:cxn ang="0">
                  <a:pos x="28" y="46"/>
                </a:cxn>
                <a:cxn ang="0">
                  <a:pos x="40" y="26"/>
                </a:cxn>
                <a:cxn ang="0">
                  <a:pos x="52" y="8"/>
                </a:cxn>
                <a:cxn ang="0">
                  <a:pos x="52" y="8"/>
                </a:cxn>
                <a:cxn ang="0">
                  <a:pos x="53" y="5"/>
                </a:cxn>
                <a:cxn ang="0">
                  <a:pos x="52" y="4"/>
                </a:cxn>
                <a:cxn ang="0">
                  <a:pos x="49" y="0"/>
                </a:cxn>
                <a:cxn ang="0">
                  <a:pos x="46" y="0"/>
                </a:cxn>
                <a:cxn ang="0">
                  <a:pos x="44" y="0"/>
                </a:cxn>
                <a:cxn ang="0">
                  <a:pos x="42" y="1"/>
                </a:cxn>
                <a:cxn ang="0">
                  <a:pos x="42" y="1"/>
                </a:cxn>
              </a:cxnLst>
              <a:rect l="0" t="0" r="r" b="b"/>
              <a:pathLst>
                <a:path w="53" h="75">
                  <a:moveTo>
                    <a:pt x="42" y="1"/>
                  </a:moveTo>
                  <a:lnTo>
                    <a:pt x="42" y="1"/>
                  </a:lnTo>
                  <a:lnTo>
                    <a:pt x="31" y="20"/>
                  </a:lnTo>
                  <a:lnTo>
                    <a:pt x="31" y="20"/>
                  </a:lnTo>
                  <a:lnTo>
                    <a:pt x="25" y="31"/>
                  </a:lnTo>
                  <a:lnTo>
                    <a:pt x="22" y="37"/>
                  </a:lnTo>
                  <a:lnTo>
                    <a:pt x="18" y="42"/>
                  </a:lnTo>
                  <a:lnTo>
                    <a:pt x="18" y="42"/>
                  </a:lnTo>
                  <a:lnTo>
                    <a:pt x="6" y="54"/>
                  </a:lnTo>
                  <a:lnTo>
                    <a:pt x="2" y="60"/>
                  </a:lnTo>
                  <a:lnTo>
                    <a:pt x="0" y="68"/>
                  </a:lnTo>
                  <a:lnTo>
                    <a:pt x="0" y="68"/>
                  </a:lnTo>
                  <a:lnTo>
                    <a:pt x="0" y="71"/>
                  </a:lnTo>
                  <a:lnTo>
                    <a:pt x="1" y="72"/>
                  </a:lnTo>
                  <a:lnTo>
                    <a:pt x="4" y="75"/>
                  </a:lnTo>
                  <a:lnTo>
                    <a:pt x="6" y="75"/>
                  </a:lnTo>
                  <a:lnTo>
                    <a:pt x="9" y="75"/>
                  </a:lnTo>
                  <a:lnTo>
                    <a:pt x="10" y="73"/>
                  </a:lnTo>
                  <a:lnTo>
                    <a:pt x="10" y="71"/>
                  </a:lnTo>
                  <a:lnTo>
                    <a:pt x="10" y="71"/>
                  </a:lnTo>
                  <a:lnTo>
                    <a:pt x="11" y="67"/>
                  </a:lnTo>
                  <a:lnTo>
                    <a:pt x="13" y="64"/>
                  </a:lnTo>
                  <a:lnTo>
                    <a:pt x="18" y="58"/>
                  </a:lnTo>
                  <a:lnTo>
                    <a:pt x="25" y="52"/>
                  </a:lnTo>
                  <a:lnTo>
                    <a:pt x="28" y="46"/>
                  </a:lnTo>
                  <a:lnTo>
                    <a:pt x="28" y="46"/>
                  </a:lnTo>
                  <a:lnTo>
                    <a:pt x="40" y="26"/>
                  </a:lnTo>
                  <a:lnTo>
                    <a:pt x="52" y="8"/>
                  </a:lnTo>
                  <a:lnTo>
                    <a:pt x="52" y="8"/>
                  </a:lnTo>
                  <a:lnTo>
                    <a:pt x="53" y="5"/>
                  </a:lnTo>
                  <a:lnTo>
                    <a:pt x="52" y="4"/>
                  </a:lnTo>
                  <a:lnTo>
                    <a:pt x="49" y="0"/>
                  </a:lnTo>
                  <a:lnTo>
                    <a:pt x="46" y="0"/>
                  </a:lnTo>
                  <a:lnTo>
                    <a:pt x="44" y="0"/>
                  </a:lnTo>
                  <a:lnTo>
                    <a:pt x="42" y="1"/>
                  </a:lnTo>
                  <a:lnTo>
                    <a:pt x="42"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5" name="chenying0907 910"/>
            <p:cNvSpPr/>
            <p:nvPr/>
          </p:nvSpPr>
          <p:spPr bwMode="auto">
            <a:xfrm>
              <a:off x="3460751" y="3505201"/>
              <a:ext cx="17463" cy="26988"/>
            </a:xfrm>
            <a:custGeom>
              <a:avLst/>
              <a:gdLst/>
              <a:ahLst/>
              <a:cxnLst>
                <a:cxn ang="0">
                  <a:pos x="36" y="2"/>
                </a:cxn>
                <a:cxn ang="0">
                  <a:pos x="36" y="2"/>
                </a:cxn>
                <a:cxn ang="0">
                  <a:pos x="30" y="8"/>
                </a:cxn>
                <a:cxn ang="0">
                  <a:pos x="27" y="16"/>
                </a:cxn>
                <a:cxn ang="0">
                  <a:pos x="17" y="30"/>
                </a:cxn>
                <a:cxn ang="0">
                  <a:pos x="11" y="46"/>
                </a:cxn>
                <a:cxn ang="0">
                  <a:pos x="2" y="61"/>
                </a:cxn>
                <a:cxn ang="0">
                  <a:pos x="2" y="61"/>
                </a:cxn>
                <a:cxn ang="0">
                  <a:pos x="0" y="62"/>
                </a:cxn>
                <a:cxn ang="0">
                  <a:pos x="0" y="64"/>
                </a:cxn>
                <a:cxn ang="0">
                  <a:pos x="2" y="66"/>
                </a:cxn>
                <a:cxn ang="0">
                  <a:pos x="3" y="67"/>
                </a:cxn>
                <a:cxn ang="0">
                  <a:pos x="7" y="68"/>
                </a:cxn>
                <a:cxn ang="0">
                  <a:pos x="10" y="67"/>
                </a:cxn>
                <a:cxn ang="0">
                  <a:pos x="11" y="66"/>
                </a:cxn>
                <a:cxn ang="0">
                  <a:pos x="11" y="66"/>
                </a:cxn>
                <a:cxn ang="0">
                  <a:pos x="20" y="53"/>
                </a:cxn>
                <a:cxn ang="0">
                  <a:pos x="27" y="37"/>
                </a:cxn>
                <a:cxn ang="0">
                  <a:pos x="34" y="23"/>
                </a:cxn>
                <a:cxn ang="0">
                  <a:pos x="40" y="16"/>
                </a:cxn>
                <a:cxn ang="0">
                  <a:pos x="45" y="10"/>
                </a:cxn>
                <a:cxn ang="0">
                  <a:pos x="45" y="10"/>
                </a:cxn>
                <a:cxn ang="0">
                  <a:pos x="46" y="8"/>
                </a:cxn>
                <a:cxn ang="0">
                  <a:pos x="46" y="6"/>
                </a:cxn>
                <a:cxn ang="0">
                  <a:pos x="44" y="2"/>
                </a:cxn>
                <a:cxn ang="0">
                  <a:pos x="41" y="0"/>
                </a:cxn>
                <a:cxn ang="0">
                  <a:pos x="38" y="0"/>
                </a:cxn>
                <a:cxn ang="0">
                  <a:pos x="36" y="2"/>
                </a:cxn>
                <a:cxn ang="0">
                  <a:pos x="36" y="2"/>
                </a:cxn>
              </a:cxnLst>
              <a:rect l="0" t="0" r="r" b="b"/>
              <a:pathLst>
                <a:path w="46" h="68">
                  <a:moveTo>
                    <a:pt x="36" y="2"/>
                  </a:moveTo>
                  <a:lnTo>
                    <a:pt x="36" y="2"/>
                  </a:lnTo>
                  <a:lnTo>
                    <a:pt x="30" y="8"/>
                  </a:lnTo>
                  <a:lnTo>
                    <a:pt x="27" y="16"/>
                  </a:lnTo>
                  <a:lnTo>
                    <a:pt x="17" y="30"/>
                  </a:lnTo>
                  <a:lnTo>
                    <a:pt x="11" y="46"/>
                  </a:lnTo>
                  <a:lnTo>
                    <a:pt x="2" y="61"/>
                  </a:lnTo>
                  <a:lnTo>
                    <a:pt x="2" y="61"/>
                  </a:lnTo>
                  <a:lnTo>
                    <a:pt x="0" y="62"/>
                  </a:lnTo>
                  <a:lnTo>
                    <a:pt x="0" y="64"/>
                  </a:lnTo>
                  <a:lnTo>
                    <a:pt x="2" y="66"/>
                  </a:lnTo>
                  <a:lnTo>
                    <a:pt x="3" y="67"/>
                  </a:lnTo>
                  <a:lnTo>
                    <a:pt x="7" y="68"/>
                  </a:lnTo>
                  <a:lnTo>
                    <a:pt x="10" y="67"/>
                  </a:lnTo>
                  <a:lnTo>
                    <a:pt x="11" y="66"/>
                  </a:lnTo>
                  <a:lnTo>
                    <a:pt x="11" y="66"/>
                  </a:lnTo>
                  <a:lnTo>
                    <a:pt x="20" y="53"/>
                  </a:lnTo>
                  <a:lnTo>
                    <a:pt x="27" y="37"/>
                  </a:lnTo>
                  <a:lnTo>
                    <a:pt x="34" y="23"/>
                  </a:lnTo>
                  <a:lnTo>
                    <a:pt x="40" y="16"/>
                  </a:lnTo>
                  <a:lnTo>
                    <a:pt x="45" y="10"/>
                  </a:lnTo>
                  <a:lnTo>
                    <a:pt x="45" y="10"/>
                  </a:lnTo>
                  <a:lnTo>
                    <a:pt x="46" y="8"/>
                  </a:lnTo>
                  <a:lnTo>
                    <a:pt x="46" y="6"/>
                  </a:lnTo>
                  <a:lnTo>
                    <a:pt x="44" y="2"/>
                  </a:lnTo>
                  <a:lnTo>
                    <a:pt x="41" y="0"/>
                  </a:lnTo>
                  <a:lnTo>
                    <a:pt x="38"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6" name="chenying0907 911"/>
            <p:cNvSpPr/>
            <p:nvPr/>
          </p:nvSpPr>
          <p:spPr bwMode="auto">
            <a:xfrm>
              <a:off x="3506788" y="3503613"/>
              <a:ext cx="25400" cy="31750"/>
            </a:xfrm>
            <a:custGeom>
              <a:avLst/>
              <a:gdLst/>
              <a:ahLst/>
              <a:cxnLst>
                <a:cxn ang="0">
                  <a:pos x="52" y="2"/>
                </a:cxn>
                <a:cxn ang="0">
                  <a:pos x="52" y="2"/>
                </a:cxn>
                <a:cxn ang="0">
                  <a:pos x="43" y="8"/>
                </a:cxn>
                <a:cxn ang="0">
                  <a:pos x="34" y="15"/>
                </a:cxn>
                <a:cxn ang="0">
                  <a:pos x="26" y="24"/>
                </a:cxn>
                <a:cxn ang="0">
                  <a:pos x="20" y="32"/>
                </a:cxn>
                <a:cxn ang="0">
                  <a:pos x="13" y="42"/>
                </a:cxn>
                <a:cxn ang="0">
                  <a:pos x="9" y="51"/>
                </a:cxn>
                <a:cxn ang="0">
                  <a:pos x="4" y="62"/>
                </a:cxn>
                <a:cxn ang="0">
                  <a:pos x="0" y="74"/>
                </a:cxn>
                <a:cxn ang="0">
                  <a:pos x="0" y="74"/>
                </a:cxn>
                <a:cxn ang="0">
                  <a:pos x="0" y="75"/>
                </a:cxn>
                <a:cxn ang="0">
                  <a:pos x="1" y="78"/>
                </a:cxn>
                <a:cxn ang="0">
                  <a:pos x="4" y="80"/>
                </a:cxn>
                <a:cxn ang="0">
                  <a:pos x="9" y="80"/>
                </a:cxn>
                <a:cxn ang="0">
                  <a:pos x="11" y="79"/>
                </a:cxn>
                <a:cxn ang="0">
                  <a:pos x="12" y="76"/>
                </a:cxn>
                <a:cxn ang="0">
                  <a:pos x="12" y="76"/>
                </a:cxn>
                <a:cxn ang="0">
                  <a:pos x="18" y="57"/>
                </a:cxn>
                <a:cxn ang="0">
                  <a:pos x="24" y="48"/>
                </a:cxn>
                <a:cxn ang="0">
                  <a:pos x="29" y="40"/>
                </a:cxn>
                <a:cxn ang="0">
                  <a:pos x="35" y="31"/>
                </a:cxn>
                <a:cxn ang="0">
                  <a:pos x="42" y="24"/>
                </a:cxn>
                <a:cxn ang="0">
                  <a:pos x="50" y="17"/>
                </a:cxn>
                <a:cxn ang="0">
                  <a:pos x="59" y="11"/>
                </a:cxn>
                <a:cxn ang="0">
                  <a:pos x="59" y="11"/>
                </a:cxn>
                <a:cxn ang="0">
                  <a:pos x="60" y="10"/>
                </a:cxn>
                <a:cxn ang="0">
                  <a:pos x="62" y="7"/>
                </a:cxn>
                <a:cxn ang="0">
                  <a:pos x="60" y="3"/>
                </a:cxn>
                <a:cxn ang="0">
                  <a:pos x="58" y="0"/>
                </a:cxn>
                <a:cxn ang="0">
                  <a:pos x="55" y="0"/>
                </a:cxn>
                <a:cxn ang="0">
                  <a:pos x="52" y="2"/>
                </a:cxn>
                <a:cxn ang="0">
                  <a:pos x="52" y="2"/>
                </a:cxn>
              </a:cxnLst>
              <a:rect l="0" t="0" r="r" b="b"/>
              <a:pathLst>
                <a:path w="62" h="80">
                  <a:moveTo>
                    <a:pt x="52" y="2"/>
                  </a:moveTo>
                  <a:lnTo>
                    <a:pt x="52" y="2"/>
                  </a:lnTo>
                  <a:lnTo>
                    <a:pt x="43" y="8"/>
                  </a:lnTo>
                  <a:lnTo>
                    <a:pt x="34" y="15"/>
                  </a:lnTo>
                  <a:lnTo>
                    <a:pt x="26" y="24"/>
                  </a:lnTo>
                  <a:lnTo>
                    <a:pt x="20" y="32"/>
                  </a:lnTo>
                  <a:lnTo>
                    <a:pt x="13" y="42"/>
                  </a:lnTo>
                  <a:lnTo>
                    <a:pt x="9" y="51"/>
                  </a:lnTo>
                  <a:lnTo>
                    <a:pt x="4" y="62"/>
                  </a:lnTo>
                  <a:lnTo>
                    <a:pt x="0" y="74"/>
                  </a:lnTo>
                  <a:lnTo>
                    <a:pt x="0" y="74"/>
                  </a:lnTo>
                  <a:lnTo>
                    <a:pt x="0" y="75"/>
                  </a:lnTo>
                  <a:lnTo>
                    <a:pt x="1" y="78"/>
                  </a:lnTo>
                  <a:lnTo>
                    <a:pt x="4" y="80"/>
                  </a:lnTo>
                  <a:lnTo>
                    <a:pt x="9" y="80"/>
                  </a:lnTo>
                  <a:lnTo>
                    <a:pt x="11" y="79"/>
                  </a:lnTo>
                  <a:lnTo>
                    <a:pt x="12" y="76"/>
                  </a:lnTo>
                  <a:lnTo>
                    <a:pt x="12" y="76"/>
                  </a:lnTo>
                  <a:lnTo>
                    <a:pt x="18" y="57"/>
                  </a:lnTo>
                  <a:lnTo>
                    <a:pt x="24" y="48"/>
                  </a:lnTo>
                  <a:lnTo>
                    <a:pt x="29" y="40"/>
                  </a:lnTo>
                  <a:lnTo>
                    <a:pt x="35" y="31"/>
                  </a:lnTo>
                  <a:lnTo>
                    <a:pt x="42" y="24"/>
                  </a:lnTo>
                  <a:lnTo>
                    <a:pt x="50" y="17"/>
                  </a:lnTo>
                  <a:lnTo>
                    <a:pt x="59" y="11"/>
                  </a:lnTo>
                  <a:lnTo>
                    <a:pt x="59" y="11"/>
                  </a:lnTo>
                  <a:lnTo>
                    <a:pt x="60" y="10"/>
                  </a:lnTo>
                  <a:lnTo>
                    <a:pt x="62" y="7"/>
                  </a:lnTo>
                  <a:lnTo>
                    <a:pt x="60" y="3"/>
                  </a:lnTo>
                  <a:lnTo>
                    <a:pt x="58" y="0"/>
                  </a:lnTo>
                  <a:lnTo>
                    <a:pt x="55" y="0"/>
                  </a:lnTo>
                  <a:lnTo>
                    <a:pt x="52" y="2"/>
                  </a:lnTo>
                  <a:lnTo>
                    <a:pt x="52"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7" name="chenying0907 912"/>
            <p:cNvSpPr/>
            <p:nvPr/>
          </p:nvSpPr>
          <p:spPr bwMode="auto">
            <a:xfrm>
              <a:off x="3549651" y="3498851"/>
              <a:ext cx="23813" cy="34925"/>
            </a:xfrm>
            <a:custGeom>
              <a:avLst/>
              <a:gdLst/>
              <a:ahLst/>
              <a:cxnLst>
                <a:cxn ang="0">
                  <a:pos x="49" y="6"/>
                </a:cxn>
                <a:cxn ang="0">
                  <a:pos x="49" y="6"/>
                </a:cxn>
                <a:cxn ang="0">
                  <a:pos x="46" y="14"/>
                </a:cxn>
                <a:cxn ang="0">
                  <a:pos x="41" y="23"/>
                </a:cxn>
                <a:cxn ang="0">
                  <a:pos x="34" y="32"/>
                </a:cxn>
                <a:cxn ang="0">
                  <a:pos x="29" y="39"/>
                </a:cxn>
                <a:cxn ang="0">
                  <a:pos x="29" y="39"/>
                </a:cxn>
                <a:cxn ang="0">
                  <a:pos x="20" y="48"/>
                </a:cxn>
                <a:cxn ang="0">
                  <a:pos x="13" y="59"/>
                </a:cxn>
                <a:cxn ang="0">
                  <a:pos x="7" y="69"/>
                </a:cxn>
                <a:cxn ang="0">
                  <a:pos x="0" y="79"/>
                </a:cxn>
                <a:cxn ang="0">
                  <a:pos x="0" y="79"/>
                </a:cxn>
                <a:cxn ang="0">
                  <a:pos x="0" y="81"/>
                </a:cxn>
                <a:cxn ang="0">
                  <a:pos x="0" y="83"/>
                </a:cxn>
                <a:cxn ang="0">
                  <a:pos x="3" y="87"/>
                </a:cxn>
                <a:cxn ang="0">
                  <a:pos x="7" y="87"/>
                </a:cxn>
                <a:cxn ang="0">
                  <a:pos x="10" y="87"/>
                </a:cxn>
                <a:cxn ang="0">
                  <a:pos x="11" y="85"/>
                </a:cxn>
                <a:cxn ang="0">
                  <a:pos x="11" y="85"/>
                </a:cxn>
                <a:cxn ang="0">
                  <a:pos x="17" y="73"/>
                </a:cxn>
                <a:cxn ang="0">
                  <a:pos x="24" y="62"/>
                </a:cxn>
                <a:cxn ang="0">
                  <a:pos x="24" y="62"/>
                </a:cxn>
                <a:cxn ang="0">
                  <a:pos x="33" y="52"/>
                </a:cxn>
                <a:cxn ang="0">
                  <a:pos x="38" y="47"/>
                </a:cxn>
                <a:cxn ang="0">
                  <a:pos x="42" y="40"/>
                </a:cxn>
                <a:cxn ang="0">
                  <a:pos x="42" y="40"/>
                </a:cxn>
                <a:cxn ang="0">
                  <a:pos x="54" y="25"/>
                </a:cxn>
                <a:cxn ang="0">
                  <a:pos x="58" y="15"/>
                </a:cxn>
                <a:cxn ang="0">
                  <a:pos x="59" y="11"/>
                </a:cxn>
                <a:cxn ang="0">
                  <a:pos x="61" y="6"/>
                </a:cxn>
                <a:cxn ang="0">
                  <a:pos x="61" y="6"/>
                </a:cxn>
                <a:cxn ang="0">
                  <a:pos x="61" y="4"/>
                </a:cxn>
                <a:cxn ang="0">
                  <a:pos x="59" y="2"/>
                </a:cxn>
                <a:cxn ang="0">
                  <a:pos x="58" y="1"/>
                </a:cxn>
                <a:cxn ang="0">
                  <a:pos x="55" y="0"/>
                </a:cxn>
                <a:cxn ang="0">
                  <a:pos x="51" y="2"/>
                </a:cxn>
                <a:cxn ang="0">
                  <a:pos x="50" y="4"/>
                </a:cxn>
                <a:cxn ang="0">
                  <a:pos x="49" y="6"/>
                </a:cxn>
                <a:cxn ang="0">
                  <a:pos x="49" y="6"/>
                </a:cxn>
              </a:cxnLst>
              <a:rect l="0" t="0" r="r" b="b"/>
              <a:pathLst>
                <a:path w="61" h="87">
                  <a:moveTo>
                    <a:pt x="49" y="6"/>
                  </a:moveTo>
                  <a:lnTo>
                    <a:pt x="49" y="6"/>
                  </a:lnTo>
                  <a:lnTo>
                    <a:pt x="46" y="14"/>
                  </a:lnTo>
                  <a:lnTo>
                    <a:pt x="41" y="23"/>
                  </a:lnTo>
                  <a:lnTo>
                    <a:pt x="34" y="32"/>
                  </a:lnTo>
                  <a:lnTo>
                    <a:pt x="29" y="39"/>
                  </a:lnTo>
                  <a:lnTo>
                    <a:pt x="29" y="39"/>
                  </a:lnTo>
                  <a:lnTo>
                    <a:pt x="20" y="48"/>
                  </a:lnTo>
                  <a:lnTo>
                    <a:pt x="13" y="59"/>
                  </a:lnTo>
                  <a:lnTo>
                    <a:pt x="7" y="69"/>
                  </a:lnTo>
                  <a:lnTo>
                    <a:pt x="0" y="79"/>
                  </a:lnTo>
                  <a:lnTo>
                    <a:pt x="0" y="79"/>
                  </a:lnTo>
                  <a:lnTo>
                    <a:pt x="0" y="81"/>
                  </a:lnTo>
                  <a:lnTo>
                    <a:pt x="0" y="83"/>
                  </a:lnTo>
                  <a:lnTo>
                    <a:pt x="3" y="87"/>
                  </a:lnTo>
                  <a:lnTo>
                    <a:pt x="7" y="87"/>
                  </a:lnTo>
                  <a:lnTo>
                    <a:pt x="10" y="87"/>
                  </a:lnTo>
                  <a:lnTo>
                    <a:pt x="11" y="85"/>
                  </a:lnTo>
                  <a:lnTo>
                    <a:pt x="11" y="85"/>
                  </a:lnTo>
                  <a:lnTo>
                    <a:pt x="17" y="73"/>
                  </a:lnTo>
                  <a:lnTo>
                    <a:pt x="24" y="62"/>
                  </a:lnTo>
                  <a:lnTo>
                    <a:pt x="24" y="62"/>
                  </a:lnTo>
                  <a:lnTo>
                    <a:pt x="33" y="52"/>
                  </a:lnTo>
                  <a:lnTo>
                    <a:pt x="38" y="47"/>
                  </a:lnTo>
                  <a:lnTo>
                    <a:pt x="42" y="40"/>
                  </a:lnTo>
                  <a:lnTo>
                    <a:pt x="42" y="40"/>
                  </a:lnTo>
                  <a:lnTo>
                    <a:pt x="54" y="25"/>
                  </a:lnTo>
                  <a:lnTo>
                    <a:pt x="58" y="15"/>
                  </a:lnTo>
                  <a:lnTo>
                    <a:pt x="59" y="11"/>
                  </a:lnTo>
                  <a:lnTo>
                    <a:pt x="61" y="6"/>
                  </a:lnTo>
                  <a:lnTo>
                    <a:pt x="61" y="6"/>
                  </a:lnTo>
                  <a:lnTo>
                    <a:pt x="61" y="4"/>
                  </a:lnTo>
                  <a:lnTo>
                    <a:pt x="59" y="2"/>
                  </a:lnTo>
                  <a:lnTo>
                    <a:pt x="58" y="1"/>
                  </a:lnTo>
                  <a:lnTo>
                    <a:pt x="55" y="0"/>
                  </a:lnTo>
                  <a:lnTo>
                    <a:pt x="51" y="2"/>
                  </a:lnTo>
                  <a:lnTo>
                    <a:pt x="50" y="4"/>
                  </a:lnTo>
                  <a:lnTo>
                    <a:pt x="49" y="6"/>
                  </a:lnTo>
                  <a:lnTo>
                    <a:pt x="49"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8" name="chenying0907 913"/>
            <p:cNvSpPr/>
            <p:nvPr/>
          </p:nvSpPr>
          <p:spPr bwMode="auto">
            <a:xfrm>
              <a:off x="3594101" y="3487738"/>
              <a:ext cx="28575" cy="36513"/>
            </a:xfrm>
            <a:custGeom>
              <a:avLst/>
              <a:gdLst/>
              <a:ahLst/>
              <a:cxnLst>
                <a:cxn ang="0">
                  <a:pos x="63" y="1"/>
                </a:cxn>
                <a:cxn ang="0">
                  <a:pos x="63" y="1"/>
                </a:cxn>
                <a:cxn ang="0">
                  <a:pos x="45" y="19"/>
                </a:cxn>
                <a:cxn ang="0">
                  <a:pos x="29" y="39"/>
                </a:cxn>
                <a:cxn ang="0">
                  <a:pos x="15" y="60"/>
                </a:cxn>
                <a:cxn ang="0">
                  <a:pos x="2" y="82"/>
                </a:cxn>
                <a:cxn ang="0">
                  <a:pos x="2" y="82"/>
                </a:cxn>
                <a:cxn ang="0">
                  <a:pos x="0" y="85"/>
                </a:cxn>
                <a:cxn ang="0">
                  <a:pos x="0" y="87"/>
                </a:cxn>
                <a:cxn ang="0">
                  <a:pos x="3" y="90"/>
                </a:cxn>
                <a:cxn ang="0">
                  <a:pos x="8" y="91"/>
                </a:cxn>
                <a:cxn ang="0">
                  <a:pos x="9" y="90"/>
                </a:cxn>
                <a:cxn ang="0">
                  <a:pos x="11" y="88"/>
                </a:cxn>
                <a:cxn ang="0">
                  <a:pos x="11" y="88"/>
                </a:cxn>
                <a:cxn ang="0">
                  <a:pos x="24" y="66"/>
                </a:cxn>
                <a:cxn ang="0">
                  <a:pos x="38" y="47"/>
                </a:cxn>
                <a:cxn ang="0">
                  <a:pos x="54" y="27"/>
                </a:cxn>
                <a:cxn ang="0">
                  <a:pos x="71" y="9"/>
                </a:cxn>
                <a:cxn ang="0">
                  <a:pos x="71" y="9"/>
                </a:cxn>
                <a:cxn ang="0">
                  <a:pos x="72" y="7"/>
                </a:cxn>
                <a:cxn ang="0">
                  <a:pos x="72" y="5"/>
                </a:cxn>
                <a:cxn ang="0">
                  <a:pos x="71" y="1"/>
                </a:cxn>
                <a:cxn ang="0">
                  <a:pos x="67" y="0"/>
                </a:cxn>
                <a:cxn ang="0">
                  <a:pos x="64" y="0"/>
                </a:cxn>
                <a:cxn ang="0">
                  <a:pos x="63" y="1"/>
                </a:cxn>
                <a:cxn ang="0">
                  <a:pos x="63" y="1"/>
                </a:cxn>
              </a:cxnLst>
              <a:rect l="0" t="0" r="r" b="b"/>
              <a:pathLst>
                <a:path w="72" h="91">
                  <a:moveTo>
                    <a:pt x="63" y="1"/>
                  </a:moveTo>
                  <a:lnTo>
                    <a:pt x="63" y="1"/>
                  </a:lnTo>
                  <a:lnTo>
                    <a:pt x="45" y="19"/>
                  </a:lnTo>
                  <a:lnTo>
                    <a:pt x="29" y="39"/>
                  </a:lnTo>
                  <a:lnTo>
                    <a:pt x="15" y="60"/>
                  </a:lnTo>
                  <a:lnTo>
                    <a:pt x="2" y="82"/>
                  </a:lnTo>
                  <a:lnTo>
                    <a:pt x="2" y="82"/>
                  </a:lnTo>
                  <a:lnTo>
                    <a:pt x="0" y="85"/>
                  </a:lnTo>
                  <a:lnTo>
                    <a:pt x="0" y="87"/>
                  </a:lnTo>
                  <a:lnTo>
                    <a:pt x="3" y="90"/>
                  </a:lnTo>
                  <a:lnTo>
                    <a:pt x="8" y="91"/>
                  </a:lnTo>
                  <a:lnTo>
                    <a:pt x="9" y="90"/>
                  </a:lnTo>
                  <a:lnTo>
                    <a:pt x="11" y="88"/>
                  </a:lnTo>
                  <a:lnTo>
                    <a:pt x="11" y="88"/>
                  </a:lnTo>
                  <a:lnTo>
                    <a:pt x="24" y="66"/>
                  </a:lnTo>
                  <a:lnTo>
                    <a:pt x="38" y="47"/>
                  </a:lnTo>
                  <a:lnTo>
                    <a:pt x="54" y="27"/>
                  </a:lnTo>
                  <a:lnTo>
                    <a:pt x="71" y="9"/>
                  </a:lnTo>
                  <a:lnTo>
                    <a:pt x="71" y="9"/>
                  </a:lnTo>
                  <a:lnTo>
                    <a:pt x="72" y="7"/>
                  </a:lnTo>
                  <a:lnTo>
                    <a:pt x="72" y="5"/>
                  </a:lnTo>
                  <a:lnTo>
                    <a:pt x="71" y="1"/>
                  </a:lnTo>
                  <a:lnTo>
                    <a:pt x="67" y="0"/>
                  </a:lnTo>
                  <a:lnTo>
                    <a:pt x="64" y="0"/>
                  </a:lnTo>
                  <a:lnTo>
                    <a:pt x="63" y="1"/>
                  </a:lnTo>
                  <a:lnTo>
                    <a:pt x="63"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9" name="chenying0907 914"/>
            <p:cNvSpPr/>
            <p:nvPr/>
          </p:nvSpPr>
          <p:spPr bwMode="auto">
            <a:xfrm>
              <a:off x="3641726" y="3463926"/>
              <a:ext cx="25400" cy="36513"/>
            </a:xfrm>
            <a:custGeom>
              <a:avLst/>
              <a:gdLst/>
              <a:ahLst/>
              <a:cxnLst>
                <a:cxn ang="0">
                  <a:pos x="55" y="3"/>
                </a:cxn>
                <a:cxn ang="0">
                  <a:pos x="55" y="3"/>
                </a:cxn>
                <a:cxn ang="0">
                  <a:pos x="50" y="11"/>
                </a:cxn>
                <a:cxn ang="0">
                  <a:pos x="44" y="18"/>
                </a:cxn>
                <a:cxn ang="0">
                  <a:pos x="34" y="35"/>
                </a:cxn>
                <a:cxn ang="0">
                  <a:pos x="34" y="35"/>
                </a:cxn>
                <a:cxn ang="0">
                  <a:pos x="27" y="48"/>
                </a:cxn>
                <a:cxn ang="0">
                  <a:pos x="20" y="60"/>
                </a:cxn>
                <a:cxn ang="0">
                  <a:pos x="1" y="82"/>
                </a:cxn>
                <a:cxn ang="0">
                  <a:pos x="1" y="82"/>
                </a:cxn>
                <a:cxn ang="0">
                  <a:pos x="1" y="84"/>
                </a:cxn>
                <a:cxn ang="0">
                  <a:pos x="0" y="86"/>
                </a:cxn>
                <a:cxn ang="0">
                  <a:pos x="3" y="90"/>
                </a:cxn>
                <a:cxn ang="0">
                  <a:pos x="4" y="92"/>
                </a:cxn>
                <a:cxn ang="0">
                  <a:pos x="6" y="92"/>
                </a:cxn>
                <a:cxn ang="0">
                  <a:pos x="8" y="92"/>
                </a:cxn>
                <a:cxn ang="0">
                  <a:pos x="10" y="90"/>
                </a:cxn>
                <a:cxn ang="0">
                  <a:pos x="10" y="90"/>
                </a:cxn>
                <a:cxn ang="0">
                  <a:pos x="25" y="71"/>
                </a:cxn>
                <a:cxn ang="0">
                  <a:pos x="39" y="51"/>
                </a:cxn>
                <a:cxn ang="0">
                  <a:pos x="39" y="51"/>
                </a:cxn>
                <a:cxn ang="0">
                  <a:pos x="44" y="41"/>
                </a:cxn>
                <a:cxn ang="0">
                  <a:pos x="51" y="30"/>
                </a:cxn>
                <a:cxn ang="0">
                  <a:pos x="56" y="20"/>
                </a:cxn>
                <a:cxn ang="0">
                  <a:pos x="63" y="11"/>
                </a:cxn>
                <a:cxn ang="0">
                  <a:pos x="63" y="11"/>
                </a:cxn>
                <a:cxn ang="0">
                  <a:pos x="64" y="8"/>
                </a:cxn>
                <a:cxn ang="0">
                  <a:pos x="64" y="5"/>
                </a:cxn>
                <a:cxn ang="0">
                  <a:pos x="63" y="3"/>
                </a:cxn>
                <a:cxn ang="0">
                  <a:pos x="61" y="1"/>
                </a:cxn>
                <a:cxn ang="0">
                  <a:pos x="59" y="0"/>
                </a:cxn>
                <a:cxn ang="0">
                  <a:pos x="57" y="1"/>
                </a:cxn>
                <a:cxn ang="0">
                  <a:pos x="55" y="3"/>
                </a:cxn>
                <a:cxn ang="0">
                  <a:pos x="55" y="3"/>
                </a:cxn>
              </a:cxnLst>
              <a:rect l="0" t="0" r="r" b="b"/>
              <a:pathLst>
                <a:path w="64" h="92">
                  <a:moveTo>
                    <a:pt x="55" y="3"/>
                  </a:moveTo>
                  <a:lnTo>
                    <a:pt x="55" y="3"/>
                  </a:lnTo>
                  <a:lnTo>
                    <a:pt x="50" y="11"/>
                  </a:lnTo>
                  <a:lnTo>
                    <a:pt x="44" y="18"/>
                  </a:lnTo>
                  <a:lnTo>
                    <a:pt x="34" y="35"/>
                  </a:lnTo>
                  <a:lnTo>
                    <a:pt x="34" y="35"/>
                  </a:lnTo>
                  <a:lnTo>
                    <a:pt x="27" y="48"/>
                  </a:lnTo>
                  <a:lnTo>
                    <a:pt x="20" y="60"/>
                  </a:lnTo>
                  <a:lnTo>
                    <a:pt x="1" y="82"/>
                  </a:lnTo>
                  <a:lnTo>
                    <a:pt x="1" y="82"/>
                  </a:lnTo>
                  <a:lnTo>
                    <a:pt x="1" y="84"/>
                  </a:lnTo>
                  <a:lnTo>
                    <a:pt x="0" y="86"/>
                  </a:lnTo>
                  <a:lnTo>
                    <a:pt x="3" y="90"/>
                  </a:lnTo>
                  <a:lnTo>
                    <a:pt x="4" y="92"/>
                  </a:lnTo>
                  <a:lnTo>
                    <a:pt x="6" y="92"/>
                  </a:lnTo>
                  <a:lnTo>
                    <a:pt x="8" y="92"/>
                  </a:lnTo>
                  <a:lnTo>
                    <a:pt x="10" y="90"/>
                  </a:lnTo>
                  <a:lnTo>
                    <a:pt x="10" y="90"/>
                  </a:lnTo>
                  <a:lnTo>
                    <a:pt x="25" y="71"/>
                  </a:lnTo>
                  <a:lnTo>
                    <a:pt x="39" y="51"/>
                  </a:lnTo>
                  <a:lnTo>
                    <a:pt x="39" y="51"/>
                  </a:lnTo>
                  <a:lnTo>
                    <a:pt x="44" y="41"/>
                  </a:lnTo>
                  <a:lnTo>
                    <a:pt x="51" y="30"/>
                  </a:lnTo>
                  <a:lnTo>
                    <a:pt x="56" y="20"/>
                  </a:lnTo>
                  <a:lnTo>
                    <a:pt x="63" y="11"/>
                  </a:lnTo>
                  <a:lnTo>
                    <a:pt x="63" y="11"/>
                  </a:lnTo>
                  <a:lnTo>
                    <a:pt x="64" y="8"/>
                  </a:lnTo>
                  <a:lnTo>
                    <a:pt x="64" y="5"/>
                  </a:lnTo>
                  <a:lnTo>
                    <a:pt x="63" y="3"/>
                  </a:lnTo>
                  <a:lnTo>
                    <a:pt x="61" y="1"/>
                  </a:lnTo>
                  <a:lnTo>
                    <a:pt x="59" y="0"/>
                  </a:lnTo>
                  <a:lnTo>
                    <a:pt x="57" y="1"/>
                  </a:lnTo>
                  <a:lnTo>
                    <a:pt x="55" y="3"/>
                  </a:lnTo>
                  <a:lnTo>
                    <a:pt x="55"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0" name="chenying0907 915"/>
            <p:cNvSpPr/>
            <p:nvPr/>
          </p:nvSpPr>
          <p:spPr bwMode="auto">
            <a:xfrm>
              <a:off x="3375026" y="3309938"/>
              <a:ext cx="42863" cy="44450"/>
            </a:xfrm>
            <a:custGeom>
              <a:avLst/>
              <a:gdLst/>
              <a:ahLst/>
              <a:cxnLst>
                <a:cxn ang="0">
                  <a:pos x="55" y="0"/>
                </a:cxn>
                <a:cxn ang="0">
                  <a:pos x="55" y="0"/>
                </a:cxn>
                <a:cxn ang="0">
                  <a:pos x="42" y="2"/>
                </a:cxn>
                <a:cxn ang="0">
                  <a:pos x="32" y="6"/>
                </a:cxn>
                <a:cxn ang="0">
                  <a:pos x="22" y="11"/>
                </a:cxn>
                <a:cxn ang="0">
                  <a:pos x="15" y="19"/>
                </a:cxn>
                <a:cxn ang="0">
                  <a:pos x="8" y="26"/>
                </a:cxn>
                <a:cxn ang="0">
                  <a:pos x="4" y="37"/>
                </a:cxn>
                <a:cxn ang="0">
                  <a:pos x="2" y="47"/>
                </a:cxn>
                <a:cxn ang="0">
                  <a:pos x="0" y="58"/>
                </a:cxn>
                <a:cxn ang="0">
                  <a:pos x="2" y="68"/>
                </a:cxn>
                <a:cxn ang="0">
                  <a:pos x="4" y="79"/>
                </a:cxn>
                <a:cxn ang="0">
                  <a:pos x="8" y="88"/>
                </a:cxn>
                <a:cxn ang="0">
                  <a:pos x="15" y="97"/>
                </a:cxn>
                <a:cxn ang="0">
                  <a:pos x="22" y="104"/>
                </a:cxn>
                <a:cxn ang="0">
                  <a:pos x="32" y="110"/>
                </a:cxn>
                <a:cxn ang="0">
                  <a:pos x="42" y="113"/>
                </a:cxn>
                <a:cxn ang="0">
                  <a:pos x="55" y="114"/>
                </a:cxn>
                <a:cxn ang="0">
                  <a:pos x="55" y="114"/>
                </a:cxn>
                <a:cxn ang="0">
                  <a:pos x="68" y="113"/>
                </a:cxn>
                <a:cxn ang="0">
                  <a:pos x="80" y="110"/>
                </a:cxn>
                <a:cxn ang="0">
                  <a:pos x="89" y="104"/>
                </a:cxn>
                <a:cxn ang="0">
                  <a:pos x="97" y="97"/>
                </a:cxn>
                <a:cxn ang="0">
                  <a:pos x="104" y="88"/>
                </a:cxn>
                <a:cxn ang="0">
                  <a:pos x="108" y="79"/>
                </a:cxn>
                <a:cxn ang="0">
                  <a:pos x="110" y="68"/>
                </a:cxn>
                <a:cxn ang="0">
                  <a:pos x="111" y="58"/>
                </a:cxn>
                <a:cxn ang="0">
                  <a:pos x="110" y="47"/>
                </a:cxn>
                <a:cxn ang="0">
                  <a:pos x="108" y="37"/>
                </a:cxn>
                <a:cxn ang="0">
                  <a:pos x="104" y="26"/>
                </a:cxn>
                <a:cxn ang="0">
                  <a:pos x="97" y="19"/>
                </a:cxn>
                <a:cxn ang="0">
                  <a:pos x="89" y="11"/>
                </a:cxn>
                <a:cxn ang="0">
                  <a:pos x="80" y="6"/>
                </a:cxn>
                <a:cxn ang="0">
                  <a:pos x="68" y="2"/>
                </a:cxn>
                <a:cxn ang="0">
                  <a:pos x="55" y="0"/>
                </a:cxn>
                <a:cxn ang="0">
                  <a:pos x="55" y="0"/>
                </a:cxn>
              </a:cxnLst>
              <a:rect l="0" t="0" r="r" b="b"/>
              <a:pathLst>
                <a:path w="111" h="114">
                  <a:moveTo>
                    <a:pt x="55" y="0"/>
                  </a:moveTo>
                  <a:lnTo>
                    <a:pt x="55" y="0"/>
                  </a:lnTo>
                  <a:lnTo>
                    <a:pt x="42" y="2"/>
                  </a:lnTo>
                  <a:lnTo>
                    <a:pt x="32" y="6"/>
                  </a:lnTo>
                  <a:lnTo>
                    <a:pt x="22" y="11"/>
                  </a:lnTo>
                  <a:lnTo>
                    <a:pt x="15" y="19"/>
                  </a:lnTo>
                  <a:lnTo>
                    <a:pt x="8" y="26"/>
                  </a:lnTo>
                  <a:lnTo>
                    <a:pt x="4" y="37"/>
                  </a:lnTo>
                  <a:lnTo>
                    <a:pt x="2" y="47"/>
                  </a:lnTo>
                  <a:lnTo>
                    <a:pt x="0" y="58"/>
                  </a:lnTo>
                  <a:lnTo>
                    <a:pt x="2" y="68"/>
                  </a:lnTo>
                  <a:lnTo>
                    <a:pt x="4" y="79"/>
                  </a:lnTo>
                  <a:lnTo>
                    <a:pt x="8" y="88"/>
                  </a:lnTo>
                  <a:lnTo>
                    <a:pt x="15" y="97"/>
                  </a:lnTo>
                  <a:lnTo>
                    <a:pt x="22" y="104"/>
                  </a:lnTo>
                  <a:lnTo>
                    <a:pt x="32" y="110"/>
                  </a:lnTo>
                  <a:lnTo>
                    <a:pt x="42" y="113"/>
                  </a:lnTo>
                  <a:lnTo>
                    <a:pt x="55" y="114"/>
                  </a:lnTo>
                  <a:lnTo>
                    <a:pt x="55" y="114"/>
                  </a:lnTo>
                  <a:lnTo>
                    <a:pt x="68" y="113"/>
                  </a:lnTo>
                  <a:lnTo>
                    <a:pt x="80" y="110"/>
                  </a:lnTo>
                  <a:lnTo>
                    <a:pt x="89" y="104"/>
                  </a:lnTo>
                  <a:lnTo>
                    <a:pt x="97" y="97"/>
                  </a:lnTo>
                  <a:lnTo>
                    <a:pt x="104" y="88"/>
                  </a:lnTo>
                  <a:lnTo>
                    <a:pt x="108" y="79"/>
                  </a:lnTo>
                  <a:lnTo>
                    <a:pt x="110" y="68"/>
                  </a:lnTo>
                  <a:lnTo>
                    <a:pt x="111" y="58"/>
                  </a:lnTo>
                  <a:lnTo>
                    <a:pt x="110" y="47"/>
                  </a:lnTo>
                  <a:lnTo>
                    <a:pt x="108" y="37"/>
                  </a:lnTo>
                  <a:lnTo>
                    <a:pt x="104" y="26"/>
                  </a:lnTo>
                  <a:lnTo>
                    <a:pt x="97" y="19"/>
                  </a:lnTo>
                  <a:lnTo>
                    <a:pt x="89" y="11"/>
                  </a:lnTo>
                  <a:lnTo>
                    <a:pt x="80" y="6"/>
                  </a:lnTo>
                  <a:lnTo>
                    <a:pt x="68" y="2"/>
                  </a:lnTo>
                  <a:lnTo>
                    <a:pt x="55" y="0"/>
                  </a:lnTo>
                  <a:lnTo>
                    <a:pt x="55"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1" name="chenying0907 916"/>
            <p:cNvSpPr/>
            <p:nvPr/>
          </p:nvSpPr>
          <p:spPr bwMode="auto">
            <a:xfrm>
              <a:off x="3533776" y="3309938"/>
              <a:ext cx="42863" cy="44450"/>
            </a:xfrm>
            <a:custGeom>
              <a:avLst/>
              <a:gdLst/>
              <a:ahLst/>
              <a:cxnLst>
                <a:cxn ang="0">
                  <a:pos x="54" y="0"/>
                </a:cxn>
                <a:cxn ang="0">
                  <a:pos x="54" y="0"/>
                </a:cxn>
                <a:cxn ang="0">
                  <a:pos x="41" y="2"/>
                </a:cxn>
                <a:cxn ang="0">
                  <a:pos x="30" y="6"/>
                </a:cxn>
                <a:cxn ang="0">
                  <a:pos x="20" y="11"/>
                </a:cxn>
                <a:cxn ang="0">
                  <a:pos x="13" y="19"/>
                </a:cxn>
                <a:cxn ang="0">
                  <a:pos x="7" y="26"/>
                </a:cxn>
                <a:cxn ang="0">
                  <a:pos x="2" y="37"/>
                </a:cxn>
                <a:cxn ang="0">
                  <a:pos x="0" y="47"/>
                </a:cxn>
                <a:cxn ang="0">
                  <a:pos x="0" y="58"/>
                </a:cxn>
                <a:cxn ang="0">
                  <a:pos x="0" y="68"/>
                </a:cxn>
                <a:cxn ang="0">
                  <a:pos x="2" y="79"/>
                </a:cxn>
                <a:cxn ang="0">
                  <a:pos x="7" y="88"/>
                </a:cxn>
                <a:cxn ang="0">
                  <a:pos x="13" y="97"/>
                </a:cxn>
                <a:cxn ang="0">
                  <a:pos x="20" y="104"/>
                </a:cxn>
                <a:cxn ang="0">
                  <a:pos x="30" y="110"/>
                </a:cxn>
                <a:cxn ang="0">
                  <a:pos x="41" y="113"/>
                </a:cxn>
                <a:cxn ang="0">
                  <a:pos x="54" y="114"/>
                </a:cxn>
                <a:cxn ang="0">
                  <a:pos x="54" y="114"/>
                </a:cxn>
                <a:cxn ang="0">
                  <a:pos x="68" y="113"/>
                </a:cxn>
                <a:cxn ang="0">
                  <a:pos x="78" y="110"/>
                </a:cxn>
                <a:cxn ang="0">
                  <a:pos x="88" y="104"/>
                </a:cxn>
                <a:cxn ang="0">
                  <a:pos x="95" y="97"/>
                </a:cxn>
                <a:cxn ang="0">
                  <a:pos x="102" y="88"/>
                </a:cxn>
                <a:cxn ang="0">
                  <a:pos x="105" y="79"/>
                </a:cxn>
                <a:cxn ang="0">
                  <a:pos x="108" y="68"/>
                </a:cxn>
                <a:cxn ang="0">
                  <a:pos x="109" y="58"/>
                </a:cxn>
                <a:cxn ang="0">
                  <a:pos x="108" y="47"/>
                </a:cxn>
                <a:cxn ang="0">
                  <a:pos x="105" y="37"/>
                </a:cxn>
                <a:cxn ang="0">
                  <a:pos x="102" y="26"/>
                </a:cxn>
                <a:cxn ang="0">
                  <a:pos x="95" y="19"/>
                </a:cxn>
                <a:cxn ang="0">
                  <a:pos x="88" y="11"/>
                </a:cxn>
                <a:cxn ang="0">
                  <a:pos x="78" y="6"/>
                </a:cxn>
                <a:cxn ang="0">
                  <a:pos x="68" y="2"/>
                </a:cxn>
                <a:cxn ang="0">
                  <a:pos x="54" y="0"/>
                </a:cxn>
                <a:cxn ang="0">
                  <a:pos x="54" y="0"/>
                </a:cxn>
              </a:cxnLst>
              <a:rect l="0" t="0" r="r" b="b"/>
              <a:pathLst>
                <a:path w="109" h="114">
                  <a:moveTo>
                    <a:pt x="54" y="0"/>
                  </a:moveTo>
                  <a:lnTo>
                    <a:pt x="54" y="0"/>
                  </a:lnTo>
                  <a:lnTo>
                    <a:pt x="41" y="2"/>
                  </a:lnTo>
                  <a:lnTo>
                    <a:pt x="30" y="6"/>
                  </a:lnTo>
                  <a:lnTo>
                    <a:pt x="20" y="11"/>
                  </a:lnTo>
                  <a:lnTo>
                    <a:pt x="13" y="19"/>
                  </a:lnTo>
                  <a:lnTo>
                    <a:pt x="7" y="26"/>
                  </a:lnTo>
                  <a:lnTo>
                    <a:pt x="2" y="37"/>
                  </a:lnTo>
                  <a:lnTo>
                    <a:pt x="0" y="47"/>
                  </a:lnTo>
                  <a:lnTo>
                    <a:pt x="0" y="58"/>
                  </a:lnTo>
                  <a:lnTo>
                    <a:pt x="0" y="68"/>
                  </a:lnTo>
                  <a:lnTo>
                    <a:pt x="2" y="79"/>
                  </a:lnTo>
                  <a:lnTo>
                    <a:pt x="7" y="88"/>
                  </a:lnTo>
                  <a:lnTo>
                    <a:pt x="13" y="97"/>
                  </a:lnTo>
                  <a:lnTo>
                    <a:pt x="20" y="104"/>
                  </a:lnTo>
                  <a:lnTo>
                    <a:pt x="30" y="110"/>
                  </a:lnTo>
                  <a:lnTo>
                    <a:pt x="41" y="113"/>
                  </a:lnTo>
                  <a:lnTo>
                    <a:pt x="54" y="114"/>
                  </a:lnTo>
                  <a:lnTo>
                    <a:pt x="54" y="114"/>
                  </a:lnTo>
                  <a:lnTo>
                    <a:pt x="68" y="113"/>
                  </a:lnTo>
                  <a:lnTo>
                    <a:pt x="78" y="110"/>
                  </a:lnTo>
                  <a:lnTo>
                    <a:pt x="88" y="104"/>
                  </a:lnTo>
                  <a:lnTo>
                    <a:pt x="95" y="97"/>
                  </a:lnTo>
                  <a:lnTo>
                    <a:pt x="102" y="88"/>
                  </a:lnTo>
                  <a:lnTo>
                    <a:pt x="105" y="79"/>
                  </a:lnTo>
                  <a:lnTo>
                    <a:pt x="108" y="68"/>
                  </a:lnTo>
                  <a:lnTo>
                    <a:pt x="109" y="58"/>
                  </a:lnTo>
                  <a:lnTo>
                    <a:pt x="108" y="47"/>
                  </a:lnTo>
                  <a:lnTo>
                    <a:pt x="105" y="37"/>
                  </a:lnTo>
                  <a:lnTo>
                    <a:pt x="102" y="26"/>
                  </a:lnTo>
                  <a:lnTo>
                    <a:pt x="95" y="19"/>
                  </a:lnTo>
                  <a:lnTo>
                    <a:pt x="88" y="11"/>
                  </a:lnTo>
                  <a:lnTo>
                    <a:pt x="78" y="6"/>
                  </a:lnTo>
                  <a:lnTo>
                    <a:pt x="68" y="2"/>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2" name="chenying0907 917"/>
            <p:cNvSpPr>
              <a:spLocks noEditPoints="1"/>
            </p:cNvSpPr>
            <p:nvPr/>
          </p:nvSpPr>
          <p:spPr bwMode="auto">
            <a:xfrm>
              <a:off x="3213101" y="3067051"/>
              <a:ext cx="527050" cy="474663"/>
            </a:xfrm>
            <a:custGeom>
              <a:avLst/>
              <a:gdLst/>
              <a:ahLst/>
              <a:cxnLst>
                <a:cxn ang="0">
                  <a:pos x="509" y="1190"/>
                </a:cxn>
                <a:cxn ang="0">
                  <a:pos x="373" y="1160"/>
                </a:cxn>
                <a:cxn ang="0">
                  <a:pos x="292" y="1118"/>
                </a:cxn>
                <a:cxn ang="0">
                  <a:pos x="163" y="1012"/>
                </a:cxn>
                <a:cxn ang="0">
                  <a:pos x="97" y="938"/>
                </a:cxn>
                <a:cxn ang="0">
                  <a:pos x="45" y="821"/>
                </a:cxn>
                <a:cxn ang="0">
                  <a:pos x="16" y="706"/>
                </a:cxn>
                <a:cxn ang="0">
                  <a:pos x="2" y="565"/>
                </a:cxn>
                <a:cxn ang="0">
                  <a:pos x="8" y="433"/>
                </a:cxn>
                <a:cxn ang="0">
                  <a:pos x="33" y="331"/>
                </a:cxn>
                <a:cxn ang="0">
                  <a:pos x="87" y="218"/>
                </a:cxn>
                <a:cxn ang="0">
                  <a:pos x="164" y="131"/>
                </a:cxn>
                <a:cxn ang="0">
                  <a:pos x="242" y="78"/>
                </a:cxn>
                <a:cxn ang="0">
                  <a:pos x="363" y="33"/>
                </a:cxn>
                <a:cxn ang="0">
                  <a:pos x="541" y="9"/>
                </a:cxn>
                <a:cxn ang="0">
                  <a:pos x="671" y="6"/>
                </a:cxn>
                <a:cxn ang="0">
                  <a:pos x="709" y="0"/>
                </a:cxn>
                <a:cxn ang="0">
                  <a:pos x="902" y="27"/>
                </a:cxn>
                <a:cxn ang="0">
                  <a:pos x="1042" y="78"/>
                </a:cxn>
                <a:cxn ang="0">
                  <a:pos x="1140" y="137"/>
                </a:cxn>
                <a:cxn ang="0">
                  <a:pos x="1222" y="213"/>
                </a:cxn>
                <a:cxn ang="0">
                  <a:pos x="1293" y="309"/>
                </a:cxn>
                <a:cxn ang="0">
                  <a:pos x="1318" y="379"/>
                </a:cxn>
                <a:cxn ang="0">
                  <a:pos x="1329" y="493"/>
                </a:cxn>
                <a:cxn ang="0">
                  <a:pos x="1323" y="731"/>
                </a:cxn>
                <a:cxn ang="0">
                  <a:pos x="1310" y="850"/>
                </a:cxn>
                <a:cxn ang="0">
                  <a:pos x="1286" y="926"/>
                </a:cxn>
                <a:cxn ang="0">
                  <a:pos x="1217" y="1033"/>
                </a:cxn>
                <a:cxn ang="0">
                  <a:pos x="1148" y="1095"/>
                </a:cxn>
                <a:cxn ang="0">
                  <a:pos x="1046" y="1148"/>
                </a:cxn>
                <a:cxn ang="0">
                  <a:pos x="923" y="1182"/>
                </a:cxn>
                <a:cxn ang="0">
                  <a:pos x="780" y="1195"/>
                </a:cxn>
                <a:cxn ang="0">
                  <a:pos x="648" y="1197"/>
                </a:cxn>
                <a:cxn ang="0">
                  <a:pos x="465" y="60"/>
                </a:cxn>
                <a:cxn ang="0">
                  <a:pos x="331" y="89"/>
                </a:cxn>
                <a:cxn ang="0">
                  <a:pos x="210" y="153"/>
                </a:cxn>
                <a:cxn ang="0">
                  <a:pos x="155" y="203"/>
                </a:cxn>
                <a:cxn ang="0">
                  <a:pos x="97" y="290"/>
                </a:cxn>
                <a:cxn ang="0">
                  <a:pos x="53" y="447"/>
                </a:cxn>
                <a:cxn ang="0">
                  <a:pos x="49" y="590"/>
                </a:cxn>
                <a:cxn ang="0">
                  <a:pos x="67" y="718"/>
                </a:cxn>
                <a:cxn ang="0">
                  <a:pos x="118" y="888"/>
                </a:cxn>
                <a:cxn ang="0">
                  <a:pos x="215" y="1003"/>
                </a:cxn>
                <a:cxn ang="0">
                  <a:pos x="300" y="1068"/>
                </a:cxn>
                <a:cxn ang="0">
                  <a:pos x="363" y="1105"/>
                </a:cxn>
                <a:cxn ang="0">
                  <a:pos x="463" y="1134"/>
                </a:cxn>
                <a:cxn ang="0">
                  <a:pos x="641" y="1149"/>
                </a:cxn>
                <a:cxn ang="0">
                  <a:pos x="817" y="1147"/>
                </a:cxn>
                <a:cxn ang="0">
                  <a:pos x="983" y="1121"/>
                </a:cxn>
                <a:cxn ang="0">
                  <a:pos x="1110" y="1066"/>
                </a:cxn>
                <a:cxn ang="0">
                  <a:pos x="1184" y="999"/>
                </a:cxn>
                <a:cxn ang="0">
                  <a:pos x="1256" y="866"/>
                </a:cxn>
                <a:cxn ang="0">
                  <a:pos x="1277" y="707"/>
                </a:cxn>
                <a:cxn ang="0">
                  <a:pos x="1284" y="507"/>
                </a:cxn>
                <a:cxn ang="0">
                  <a:pos x="1263" y="362"/>
                </a:cxn>
                <a:cxn ang="0">
                  <a:pos x="1237" y="305"/>
                </a:cxn>
                <a:cxn ang="0">
                  <a:pos x="1144" y="193"/>
                </a:cxn>
                <a:cxn ang="0">
                  <a:pos x="1033" y="124"/>
                </a:cxn>
                <a:cxn ang="0">
                  <a:pos x="814" y="55"/>
                </a:cxn>
                <a:cxn ang="0">
                  <a:pos x="725" y="48"/>
                </a:cxn>
                <a:cxn ang="0">
                  <a:pos x="709" y="54"/>
                </a:cxn>
              </a:cxnLst>
              <a:rect l="0" t="0" r="r" b="b"/>
              <a:pathLst>
                <a:path w="1329" h="1197">
                  <a:moveTo>
                    <a:pt x="648" y="1197"/>
                  </a:moveTo>
                  <a:lnTo>
                    <a:pt x="648" y="1197"/>
                  </a:lnTo>
                  <a:lnTo>
                    <a:pt x="602" y="1197"/>
                  </a:lnTo>
                  <a:lnTo>
                    <a:pt x="556" y="1195"/>
                  </a:lnTo>
                  <a:lnTo>
                    <a:pt x="509" y="1190"/>
                  </a:lnTo>
                  <a:lnTo>
                    <a:pt x="462" y="1183"/>
                  </a:lnTo>
                  <a:lnTo>
                    <a:pt x="440" y="1180"/>
                  </a:lnTo>
                  <a:lnTo>
                    <a:pt x="418" y="1174"/>
                  </a:lnTo>
                  <a:lnTo>
                    <a:pt x="395" y="1168"/>
                  </a:lnTo>
                  <a:lnTo>
                    <a:pt x="373" y="1160"/>
                  </a:lnTo>
                  <a:lnTo>
                    <a:pt x="352" y="1151"/>
                  </a:lnTo>
                  <a:lnTo>
                    <a:pt x="331" y="1142"/>
                  </a:lnTo>
                  <a:lnTo>
                    <a:pt x="312" y="1130"/>
                  </a:lnTo>
                  <a:lnTo>
                    <a:pt x="292" y="1118"/>
                  </a:lnTo>
                  <a:lnTo>
                    <a:pt x="292" y="1118"/>
                  </a:lnTo>
                  <a:lnTo>
                    <a:pt x="246" y="1084"/>
                  </a:lnTo>
                  <a:lnTo>
                    <a:pt x="224" y="1067"/>
                  </a:lnTo>
                  <a:lnTo>
                    <a:pt x="203" y="1049"/>
                  </a:lnTo>
                  <a:lnTo>
                    <a:pt x="182" y="1030"/>
                  </a:lnTo>
                  <a:lnTo>
                    <a:pt x="163" y="1012"/>
                  </a:lnTo>
                  <a:lnTo>
                    <a:pt x="143" y="993"/>
                  </a:lnTo>
                  <a:lnTo>
                    <a:pt x="125" y="972"/>
                  </a:lnTo>
                  <a:lnTo>
                    <a:pt x="125" y="972"/>
                  </a:lnTo>
                  <a:lnTo>
                    <a:pt x="110" y="955"/>
                  </a:lnTo>
                  <a:lnTo>
                    <a:pt x="97" y="938"/>
                  </a:lnTo>
                  <a:lnTo>
                    <a:pt x="87" y="921"/>
                  </a:lnTo>
                  <a:lnTo>
                    <a:pt x="76" y="904"/>
                  </a:lnTo>
                  <a:lnTo>
                    <a:pt x="68" y="885"/>
                  </a:lnTo>
                  <a:lnTo>
                    <a:pt x="61" y="866"/>
                  </a:lnTo>
                  <a:lnTo>
                    <a:pt x="45" y="821"/>
                  </a:lnTo>
                  <a:lnTo>
                    <a:pt x="45" y="821"/>
                  </a:lnTo>
                  <a:lnTo>
                    <a:pt x="37" y="792"/>
                  </a:lnTo>
                  <a:lnTo>
                    <a:pt x="29" y="764"/>
                  </a:lnTo>
                  <a:lnTo>
                    <a:pt x="23" y="735"/>
                  </a:lnTo>
                  <a:lnTo>
                    <a:pt x="16" y="706"/>
                  </a:lnTo>
                  <a:lnTo>
                    <a:pt x="12" y="677"/>
                  </a:lnTo>
                  <a:lnTo>
                    <a:pt x="8" y="649"/>
                  </a:lnTo>
                  <a:lnTo>
                    <a:pt x="4" y="621"/>
                  </a:lnTo>
                  <a:lnTo>
                    <a:pt x="3" y="594"/>
                  </a:lnTo>
                  <a:lnTo>
                    <a:pt x="2" y="565"/>
                  </a:lnTo>
                  <a:lnTo>
                    <a:pt x="0" y="537"/>
                  </a:lnTo>
                  <a:lnTo>
                    <a:pt x="2" y="511"/>
                  </a:lnTo>
                  <a:lnTo>
                    <a:pt x="3" y="484"/>
                  </a:lnTo>
                  <a:lnTo>
                    <a:pt x="6" y="458"/>
                  </a:lnTo>
                  <a:lnTo>
                    <a:pt x="8" y="433"/>
                  </a:lnTo>
                  <a:lnTo>
                    <a:pt x="14" y="407"/>
                  </a:lnTo>
                  <a:lnTo>
                    <a:pt x="19" y="383"/>
                  </a:lnTo>
                  <a:lnTo>
                    <a:pt x="19" y="383"/>
                  </a:lnTo>
                  <a:lnTo>
                    <a:pt x="25" y="356"/>
                  </a:lnTo>
                  <a:lnTo>
                    <a:pt x="33" y="331"/>
                  </a:lnTo>
                  <a:lnTo>
                    <a:pt x="42" y="307"/>
                  </a:lnTo>
                  <a:lnTo>
                    <a:pt x="51" y="284"/>
                  </a:lnTo>
                  <a:lnTo>
                    <a:pt x="62" y="260"/>
                  </a:lnTo>
                  <a:lnTo>
                    <a:pt x="74" y="239"/>
                  </a:lnTo>
                  <a:lnTo>
                    <a:pt x="87" y="218"/>
                  </a:lnTo>
                  <a:lnTo>
                    <a:pt x="100" y="199"/>
                  </a:lnTo>
                  <a:lnTo>
                    <a:pt x="114" y="180"/>
                  </a:lnTo>
                  <a:lnTo>
                    <a:pt x="130" y="163"/>
                  </a:lnTo>
                  <a:lnTo>
                    <a:pt x="146" y="146"/>
                  </a:lnTo>
                  <a:lnTo>
                    <a:pt x="164" y="131"/>
                  </a:lnTo>
                  <a:lnTo>
                    <a:pt x="182" y="116"/>
                  </a:lnTo>
                  <a:lnTo>
                    <a:pt x="201" y="102"/>
                  </a:lnTo>
                  <a:lnTo>
                    <a:pt x="221" y="90"/>
                  </a:lnTo>
                  <a:lnTo>
                    <a:pt x="242" y="78"/>
                  </a:lnTo>
                  <a:lnTo>
                    <a:pt x="242" y="78"/>
                  </a:lnTo>
                  <a:lnTo>
                    <a:pt x="266" y="67"/>
                  </a:lnTo>
                  <a:lnTo>
                    <a:pt x="290" y="56"/>
                  </a:lnTo>
                  <a:lnTo>
                    <a:pt x="313" y="47"/>
                  </a:lnTo>
                  <a:lnTo>
                    <a:pt x="338" y="39"/>
                  </a:lnTo>
                  <a:lnTo>
                    <a:pt x="363" y="33"/>
                  </a:lnTo>
                  <a:lnTo>
                    <a:pt x="388" y="27"/>
                  </a:lnTo>
                  <a:lnTo>
                    <a:pt x="412" y="22"/>
                  </a:lnTo>
                  <a:lnTo>
                    <a:pt x="437" y="18"/>
                  </a:lnTo>
                  <a:lnTo>
                    <a:pt x="488" y="13"/>
                  </a:lnTo>
                  <a:lnTo>
                    <a:pt x="541" y="9"/>
                  </a:lnTo>
                  <a:lnTo>
                    <a:pt x="594" y="8"/>
                  </a:lnTo>
                  <a:lnTo>
                    <a:pt x="649" y="8"/>
                  </a:lnTo>
                  <a:lnTo>
                    <a:pt x="670" y="8"/>
                  </a:lnTo>
                  <a:lnTo>
                    <a:pt x="671" y="6"/>
                  </a:lnTo>
                  <a:lnTo>
                    <a:pt x="671" y="6"/>
                  </a:lnTo>
                  <a:lnTo>
                    <a:pt x="678" y="3"/>
                  </a:lnTo>
                  <a:lnTo>
                    <a:pt x="687" y="0"/>
                  </a:lnTo>
                  <a:lnTo>
                    <a:pt x="687" y="0"/>
                  </a:lnTo>
                  <a:lnTo>
                    <a:pt x="709" y="0"/>
                  </a:lnTo>
                  <a:lnTo>
                    <a:pt x="709" y="0"/>
                  </a:lnTo>
                  <a:lnTo>
                    <a:pt x="747" y="1"/>
                  </a:lnTo>
                  <a:lnTo>
                    <a:pt x="785" y="4"/>
                  </a:lnTo>
                  <a:lnTo>
                    <a:pt x="825" y="9"/>
                  </a:lnTo>
                  <a:lnTo>
                    <a:pt x="862" y="17"/>
                  </a:lnTo>
                  <a:lnTo>
                    <a:pt x="902" y="27"/>
                  </a:lnTo>
                  <a:lnTo>
                    <a:pt x="941" y="39"/>
                  </a:lnTo>
                  <a:lnTo>
                    <a:pt x="980" y="52"/>
                  </a:lnTo>
                  <a:lnTo>
                    <a:pt x="1019" y="69"/>
                  </a:lnTo>
                  <a:lnTo>
                    <a:pt x="1019" y="69"/>
                  </a:lnTo>
                  <a:lnTo>
                    <a:pt x="1042" y="78"/>
                  </a:lnTo>
                  <a:lnTo>
                    <a:pt x="1063" y="89"/>
                  </a:lnTo>
                  <a:lnTo>
                    <a:pt x="1084" y="101"/>
                  </a:lnTo>
                  <a:lnTo>
                    <a:pt x="1102" y="111"/>
                  </a:lnTo>
                  <a:lnTo>
                    <a:pt x="1121" y="124"/>
                  </a:lnTo>
                  <a:lnTo>
                    <a:pt x="1140" y="137"/>
                  </a:lnTo>
                  <a:lnTo>
                    <a:pt x="1157" y="150"/>
                  </a:lnTo>
                  <a:lnTo>
                    <a:pt x="1174" y="165"/>
                  </a:lnTo>
                  <a:lnTo>
                    <a:pt x="1191" y="180"/>
                  </a:lnTo>
                  <a:lnTo>
                    <a:pt x="1206" y="196"/>
                  </a:lnTo>
                  <a:lnTo>
                    <a:pt x="1222" y="213"/>
                  </a:lnTo>
                  <a:lnTo>
                    <a:pt x="1237" y="230"/>
                  </a:lnTo>
                  <a:lnTo>
                    <a:pt x="1251" y="248"/>
                  </a:lnTo>
                  <a:lnTo>
                    <a:pt x="1265" y="268"/>
                  </a:lnTo>
                  <a:lnTo>
                    <a:pt x="1280" y="288"/>
                  </a:lnTo>
                  <a:lnTo>
                    <a:pt x="1293" y="309"/>
                  </a:lnTo>
                  <a:lnTo>
                    <a:pt x="1293" y="309"/>
                  </a:lnTo>
                  <a:lnTo>
                    <a:pt x="1298" y="319"/>
                  </a:lnTo>
                  <a:lnTo>
                    <a:pt x="1303" y="329"/>
                  </a:lnTo>
                  <a:lnTo>
                    <a:pt x="1312" y="354"/>
                  </a:lnTo>
                  <a:lnTo>
                    <a:pt x="1318" y="379"/>
                  </a:lnTo>
                  <a:lnTo>
                    <a:pt x="1323" y="405"/>
                  </a:lnTo>
                  <a:lnTo>
                    <a:pt x="1326" y="431"/>
                  </a:lnTo>
                  <a:lnTo>
                    <a:pt x="1328" y="455"/>
                  </a:lnTo>
                  <a:lnTo>
                    <a:pt x="1329" y="493"/>
                  </a:lnTo>
                  <a:lnTo>
                    <a:pt x="1329" y="493"/>
                  </a:lnTo>
                  <a:lnTo>
                    <a:pt x="1329" y="552"/>
                  </a:lnTo>
                  <a:lnTo>
                    <a:pt x="1329" y="612"/>
                  </a:lnTo>
                  <a:lnTo>
                    <a:pt x="1327" y="671"/>
                  </a:lnTo>
                  <a:lnTo>
                    <a:pt x="1326" y="701"/>
                  </a:lnTo>
                  <a:lnTo>
                    <a:pt x="1323" y="731"/>
                  </a:lnTo>
                  <a:lnTo>
                    <a:pt x="1323" y="731"/>
                  </a:lnTo>
                  <a:lnTo>
                    <a:pt x="1319" y="772"/>
                  </a:lnTo>
                  <a:lnTo>
                    <a:pt x="1319" y="772"/>
                  </a:lnTo>
                  <a:lnTo>
                    <a:pt x="1315" y="811"/>
                  </a:lnTo>
                  <a:lnTo>
                    <a:pt x="1310" y="850"/>
                  </a:lnTo>
                  <a:lnTo>
                    <a:pt x="1306" y="868"/>
                  </a:lnTo>
                  <a:lnTo>
                    <a:pt x="1301" y="888"/>
                  </a:lnTo>
                  <a:lnTo>
                    <a:pt x="1294" y="906"/>
                  </a:lnTo>
                  <a:lnTo>
                    <a:pt x="1286" y="926"/>
                  </a:lnTo>
                  <a:lnTo>
                    <a:pt x="1286" y="926"/>
                  </a:lnTo>
                  <a:lnTo>
                    <a:pt x="1273" y="949"/>
                  </a:lnTo>
                  <a:lnTo>
                    <a:pt x="1260" y="972"/>
                  </a:lnTo>
                  <a:lnTo>
                    <a:pt x="1247" y="994"/>
                  </a:lnTo>
                  <a:lnTo>
                    <a:pt x="1231" y="1013"/>
                  </a:lnTo>
                  <a:lnTo>
                    <a:pt x="1217" y="1033"/>
                  </a:lnTo>
                  <a:lnTo>
                    <a:pt x="1200" y="1050"/>
                  </a:lnTo>
                  <a:lnTo>
                    <a:pt x="1183" y="1067"/>
                  </a:lnTo>
                  <a:lnTo>
                    <a:pt x="1166" y="1081"/>
                  </a:lnTo>
                  <a:lnTo>
                    <a:pt x="1166" y="1081"/>
                  </a:lnTo>
                  <a:lnTo>
                    <a:pt x="1148" y="1095"/>
                  </a:lnTo>
                  <a:lnTo>
                    <a:pt x="1129" y="1106"/>
                  </a:lnTo>
                  <a:lnTo>
                    <a:pt x="1110" y="1118"/>
                  </a:lnTo>
                  <a:lnTo>
                    <a:pt x="1089" y="1129"/>
                  </a:lnTo>
                  <a:lnTo>
                    <a:pt x="1068" y="1139"/>
                  </a:lnTo>
                  <a:lnTo>
                    <a:pt x="1046" y="1148"/>
                  </a:lnTo>
                  <a:lnTo>
                    <a:pt x="1023" y="1156"/>
                  </a:lnTo>
                  <a:lnTo>
                    <a:pt x="1000" y="1164"/>
                  </a:lnTo>
                  <a:lnTo>
                    <a:pt x="975" y="1170"/>
                  </a:lnTo>
                  <a:lnTo>
                    <a:pt x="949" y="1177"/>
                  </a:lnTo>
                  <a:lnTo>
                    <a:pt x="923" y="1182"/>
                  </a:lnTo>
                  <a:lnTo>
                    <a:pt x="896" y="1186"/>
                  </a:lnTo>
                  <a:lnTo>
                    <a:pt x="868" y="1189"/>
                  </a:lnTo>
                  <a:lnTo>
                    <a:pt x="840" y="1193"/>
                  </a:lnTo>
                  <a:lnTo>
                    <a:pt x="810" y="1194"/>
                  </a:lnTo>
                  <a:lnTo>
                    <a:pt x="780" y="1195"/>
                  </a:lnTo>
                  <a:lnTo>
                    <a:pt x="780" y="1195"/>
                  </a:lnTo>
                  <a:lnTo>
                    <a:pt x="743" y="1195"/>
                  </a:lnTo>
                  <a:lnTo>
                    <a:pt x="743" y="1195"/>
                  </a:lnTo>
                  <a:lnTo>
                    <a:pt x="648" y="1197"/>
                  </a:lnTo>
                  <a:lnTo>
                    <a:pt x="648" y="1197"/>
                  </a:lnTo>
                  <a:close/>
                  <a:moveTo>
                    <a:pt x="630" y="54"/>
                  </a:moveTo>
                  <a:lnTo>
                    <a:pt x="630" y="54"/>
                  </a:lnTo>
                  <a:lnTo>
                    <a:pt x="575" y="54"/>
                  </a:lnTo>
                  <a:lnTo>
                    <a:pt x="520" y="56"/>
                  </a:lnTo>
                  <a:lnTo>
                    <a:pt x="465" y="60"/>
                  </a:lnTo>
                  <a:lnTo>
                    <a:pt x="437" y="64"/>
                  </a:lnTo>
                  <a:lnTo>
                    <a:pt x="410" y="69"/>
                  </a:lnTo>
                  <a:lnTo>
                    <a:pt x="384" y="74"/>
                  </a:lnTo>
                  <a:lnTo>
                    <a:pt x="358" y="81"/>
                  </a:lnTo>
                  <a:lnTo>
                    <a:pt x="331" y="89"/>
                  </a:lnTo>
                  <a:lnTo>
                    <a:pt x="305" y="98"/>
                  </a:lnTo>
                  <a:lnTo>
                    <a:pt x="280" y="110"/>
                  </a:lnTo>
                  <a:lnTo>
                    <a:pt x="257" y="122"/>
                  </a:lnTo>
                  <a:lnTo>
                    <a:pt x="232" y="136"/>
                  </a:lnTo>
                  <a:lnTo>
                    <a:pt x="210" y="153"/>
                  </a:lnTo>
                  <a:lnTo>
                    <a:pt x="210" y="153"/>
                  </a:lnTo>
                  <a:lnTo>
                    <a:pt x="194" y="165"/>
                  </a:lnTo>
                  <a:lnTo>
                    <a:pt x="181" y="176"/>
                  </a:lnTo>
                  <a:lnTo>
                    <a:pt x="168" y="190"/>
                  </a:lnTo>
                  <a:lnTo>
                    <a:pt x="155" y="203"/>
                  </a:lnTo>
                  <a:lnTo>
                    <a:pt x="143" y="217"/>
                  </a:lnTo>
                  <a:lnTo>
                    <a:pt x="133" y="230"/>
                  </a:lnTo>
                  <a:lnTo>
                    <a:pt x="123" y="244"/>
                  </a:lnTo>
                  <a:lnTo>
                    <a:pt x="114" y="260"/>
                  </a:lnTo>
                  <a:lnTo>
                    <a:pt x="97" y="290"/>
                  </a:lnTo>
                  <a:lnTo>
                    <a:pt x="84" y="322"/>
                  </a:lnTo>
                  <a:lnTo>
                    <a:pt x="74" y="353"/>
                  </a:lnTo>
                  <a:lnTo>
                    <a:pt x="65" y="384"/>
                  </a:lnTo>
                  <a:lnTo>
                    <a:pt x="58" y="416"/>
                  </a:lnTo>
                  <a:lnTo>
                    <a:pt x="53" y="447"/>
                  </a:lnTo>
                  <a:lnTo>
                    <a:pt x="49" y="479"/>
                  </a:lnTo>
                  <a:lnTo>
                    <a:pt x="48" y="507"/>
                  </a:lnTo>
                  <a:lnTo>
                    <a:pt x="48" y="536"/>
                  </a:lnTo>
                  <a:lnTo>
                    <a:pt x="48" y="564"/>
                  </a:lnTo>
                  <a:lnTo>
                    <a:pt x="49" y="590"/>
                  </a:lnTo>
                  <a:lnTo>
                    <a:pt x="50" y="613"/>
                  </a:lnTo>
                  <a:lnTo>
                    <a:pt x="50" y="613"/>
                  </a:lnTo>
                  <a:lnTo>
                    <a:pt x="53" y="638"/>
                  </a:lnTo>
                  <a:lnTo>
                    <a:pt x="57" y="663"/>
                  </a:lnTo>
                  <a:lnTo>
                    <a:pt x="67" y="718"/>
                  </a:lnTo>
                  <a:lnTo>
                    <a:pt x="80" y="777"/>
                  </a:lnTo>
                  <a:lnTo>
                    <a:pt x="99" y="841"/>
                  </a:lnTo>
                  <a:lnTo>
                    <a:pt x="99" y="841"/>
                  </a:lnTo>
                  <a:lnTo>
                    <a:pt x="106" y="864"/>
                  </a:lnTo>
                  <a:lnTo>
                    <a:pt x="118" y="888"/>
                  </a:lnTo>
                  <a:lnTo>
                    <a:pt x="133" y="913"/>
                  </a:lnTo>
                  <a:lnTo>
                    <a:pt x="150" y="936"/>
                  </a:lnTo>
                  <a:lnTo>
                    <a:pt x="169" y="960"/>
                  </a:lnTo>
                  <a:lnTo>
                    <a:pt x="191" y="982"/>
                  </a:lnTo>
                  <a:lnTo>
                    <a:pt x="215" y="1003"/>
                  </a:lnTo>
                  <a:lnTo>
                    <a:pt x="241" y="1023"/>
                  </a:lnTo>
                  <a:lnTo>
                    <a:pt x="241" y="1023"/>
                  </a:lnTo>
                  <a:lnTo>
                    <a:pt x="271" y="1046"/>
                  </a:lnTo>
                  <a:lnTo>
                    <a:pt x="271" y="1046"/>
                  </a:lnTo>
                  <a:lnTo>
                    <a:pt x="300" y="1068"/>
                  </a:lnTo>
                  <a:lnTo>
                    <a:pt x="314" y="1079"/>
                  </a:lnTo>
                  <a:lnTo>
                    <a:pt x="330" y="1088"/>
                  </a:lnTo>
                  <a:lnTo>
                    <a:pt x="330" y="1088"/>
                  </a:lnTo>
                  <a:lnTo>
                    <a:pt x="346" y="1097"/>
                  </a:lnTo>
                  <a:lnTo>
                    <a:pt x="363" y="1105"/>
                  </a:lnTo>
                  <a:lnTo>
                    <a:pt x="380" y="1112"/>
                  </a:lnTo>
                  <a:lnTo>
                    <a:pt x="397" y="1117"/>
                  </a:lnTo>
                  <a:lnTo>
                    <a:pt x="431" y="1126"/>
                  </a:lnTo>
                  <a:lnTo>
                    <a:pt x="463" y="1134"/>
                  </a:lnTo>
                  <a:lnTo>
                    <a:pt x="463" y="1134"/>
                  </a:lnTo>
                  <a:lnTo>
                    <a:pt x="494" y="1138"/>
                  </a:lnTo>
                  <a:lnTo>
                    <a:pt x="522" y="1142"/>
                  </a:lnTo>
                  <a:lnTo>
                    <a:pt x="552" y="1146"/>
                  </a:lnTo>
                  <a:lnTo>
                    <a:pt x="581" y="1147"/>
                  </a:lnTo>
                  <a:lnTo>
                    <a:pt x="641" y="1149"/>
                  </a:lnTo>
                  <a:lnTo>
                    <a:pt x="704" y="1149"/>
                  </a:lnTo>
                  <a:lnTo>
                    <a:pt x="739" y="1149"/>
                  </a:lnTo>
                  <a:lnTo>
                    <a:pt x="739" y="1149"/>
                  </a:lnTo>
                  <a:lnTo>
                    <a:pt x="779" y="1149"/>
                  </a:lnTo>
                  <a:lnTo>
                    <a:pt x="817" y="1147"/>
                  </a:lnTo>
                  <a:lnTo>
                    <a:pt x="853" y="1144"/>
                  </a:lnTo>
                  <a:lnTo>
                    <a:pt x="889" y="1140"/>
                  </a:lnTo>
                  <a:lnTo>
                    <a:pt x="921" y="1135"/>
                  </a:lnTo>
                  <a:lnTo>
                    <a:pt x="953" y="1129"/>
                  </a:lnTo>
                  <a:lnTo>
                    <a:pt x="983" y="1121"/>
                  </a:lnTo>
                  <a:lnTo>
                    <a:pt x="1012" y="1113"/>
                  </a:lnTo>
                  <a:lnTo>
                    <a:pt x="1038" y="1102"/>
                  </a:lnTo>
                  <a:lnTo>
                    <a:pt x="1064" y="1091"/>
                  </a:lnTo>
                  <a:lnTo>
                    <a:pt x="1087" y="1079"/>
                  </a:lnTo>
                  <a:lnTo>
                    <a:pt x="1110" y="1066"/>
                  </a:lnTo>
                  <a:lnTo>
                    <a:pt x="1131" y="1050"/>
                  </a:lnTo>
                  <a:lnTo>
                    <a:pt x="1150" y="1034"/>
                  </a:lnTo>
                  <a:lnTo>
                    <a:pt x="1169" y="1017"/>
                  </a:lnTo>
                  <a:lnTo>
                    <a:pt x="1184" y="999"/>
                  </a:lnTo>
                  <a:lnTo>
                    <a:pt x="1184" y="999"/>
                  </a:lnTo>
                  <a:lnTo>
                    <a:pt x="1204" y="974"/>
                  </a:lnTo>
                  <a:lnTo>
                    <a:pt x="1221" y="948"/>
                  </a:lnTo>
                  <a:lnTo>
                    <a:pt x="1235" y="922"/>
                  </a:lnTo>
                  <a:lnTo>
                    <a:pt x="1247" y="894"/>
                  </a:lnTo>
                  <a:lnTo>
                    <a:pt x="1256" y="866"/>
                  </a:lnTo>
                  <a:lnTo>
                    <a:pt x="1264" y="836"/>
                  </a:lnTo>
                  <a:lnTo>
                    <a:pt x="1269" y="802"/>
                  </a:lnTo>
                  <a:lnTo>
                    <a:pt x="1273" y="766"/>
                  </a:lnTo>
                  <a:lnTo>
                    <a:pt x="1273" y="766"/>
                  </a:lnTo>
                  <a:lnTo>
                    <a:pt x="1277" y="707"/>
                  </a:lnTo>
                  <a:lnTo>
                    <a:pt x="1281" y="649"/>
                  </a:lnTo>
                  <a:lnTo>
                    <a:pt x="1282" y="590"/>
                  </a:lnTo>
                  <a:lnTo>
                    <a:pt x="1284" y="532"/>
                  </a:lnTo>
                  <a:lnTo>
                    <a:pt x="1284" y="532"/>
                  </a:lnTo>
                  <a:lnTo>
                    <a:pt x="1284" y="507"/>
                  </a:lnTo>
                  <a:lnTo>
                    <a:pt x="1282" y="481"/>
                  </a:lnTo>
                  <a:lnTo>
                    <a:pt x="1280" y="452"/>
                  </a:lnTo>
                  <a:lnTo>
                    <a:pt x="1277" y="422"/>
                  </a:lnTo>
                  <a:lnTo>
                    <a:pt x="1271" y="392"/>
                  </a:lnTo>
                  <a:lnTo>
                    <a:pt x="1263" y="362"/>
                  </a:lnTo>
                  <a:lnTo>
                    <a:pt x="1257" y="346"/>
                  </a:lnTo>
                  <a:lnTo>
                    <a:pt x="1251" y="332"/>
                  </a:lnTo>
                  <a:lnTo>
                    <a:pt x="1244" y="318"/>
                  </a:lnTo>
                  <a:lnTo>
                    <a:pt x="1237" y="305"/>
                  </a:lnTo>
                  <a:lnTo>
                    <a:pt x="1237" y="305"/>
                  </a:lnTo>
                  <a:lnTo>
                    <a:pt x="1222" y="280"/>
                  </a:lnTo>
                  <a:lnTo>
                    <a:pt x="1204" y="256"/>
                  </a:lnTo>
                  <a:lnTo>
                    <a:pt x="1186" y="234"/>
                  </a:lnTo>
                  <a:lnTo>
                    <a:pt x="1165" y="213"/>
                  </a:lnTo>
                  <a:lnTo>
                    <a:pt x="1144" y="193"/>
                  </a:lnTo>
                  <a:lnTo>
                    <a:pt x="1121" y="175"/>
                  </a:lnTo>
                  <a:lnTo>
                    <a:pt x="1099" y="159"/>
                  </a:lnTo>
                  <a:lnTo>
                    <a:pt x="1076" y="146"/>
                  </a:lnTo>
                  <a:lnTo>
                    <a:pt x="1076" y="146"/>
                  </a:lnTo>
                  <a:lnTo>
                    <a:pt x="1033" y="124"/>
                  </a:lnTo>
                  <a:lnTo>
                    <a:pt x="989" y="105"/>
                  </a:lnTo>
                  <a:lnTo>
                    <a:pt x="946" y="89"/>
                  </a:lnTo>
                  <a:lnTo>
                    <a:pt x="902" y="74"/>
                  </a:lnTo>
                  <a:lnTo>
                    <a:pt x="859" y="64"/>
                  </a:lnTo>
                  <a:lnTo>
                    <a:pt x="814" y="55"/>
                  </a:lnTo>
                  <a:lnTo>
                    <a:pt x="771" y="50"/>
                  </a:lnTo>
                  <a:lnTo>
                    <a:pt x="729" y="46"/>
                  </a:lnTo>
                  <a:lnTo>
                    <a:pt x="726" y="46"/>
                  </a:lnTo>
                  <a:lnTo>
                    <a:pt x="725" y="48"/>
                  </a:lnTo>
                  <a:lnTo>
                    <a:pt x="725" y="48"/>
                  </a:lnTo>
                  <a:lnTo>
                    <a:pt x="721" y="51"/>
                  </a:lnTo>
                  <a:lnTo>
                    <a:pt x="717" y="52"/>
                  </a:lnTo>
                  <a:lnTo>
                    <a:pt x="713" y="54"/>
                  </a:lnTo>
                  <a:lnTo>
                    <a:pt x="709" y="54"/>
                  </a:lnTo>
                  <a:lnTo>
                    <a:pt x="709" y="54"/>
                  </a:lnTo>
                  <a:lnTo>
                    <a:pt x="670" y="54"/>
                  </a:lnTo>
                  <a:lnTo>
                    <a:pt x="670" y="54"/>
                  </a:lnTo>
                  <a:lnTo>
                    <a:pt x="630" y="54"/>
                  </a:lnTo>
                  <a:lnTo>
                    <a:pt x="630" y="5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3" name="chenying0907 918"/>
            <p:cNvSpPr/>
            <p:nvPr/>
          </p:nvSpPr>
          <p:spPr bwMode="auto">
            <a:xfrm>
              <a:off x="3213101" y="3149601"/>
              <a:ext cx="519113" cy="127000"/>
            </a:xfrm>
            <a:custGeom>
              <a:avLst/>
              <a:gdLst/>
              <a:ahLst/>
              <a:cxnLst>
                <a:cxn ang="0">
                  <a:pos x="103" y="321"/>
                </a:cxn>
                <a:cxn ang="0">
                  <a:pos x="15" y="309"/>
                </a:cxn>
                <a:cxn ang="0">
                  <a:pos x="6" y="306"/>
                </a:cxn>
                <a:cxn ang="0">
                  <a:pos x="0" y="292"/>
                </a:cxn>
                <a:cxn ang="0">
                  <a:pos x="2" y="281"/>
                </a:cxn>
                <a:cxn ang="0">
                  <a:pos x="14" y="268"/>
                </a:cxn>
                <a:cxn ang="0">
                  <a:pos x="23" y="265"/>
                </a:cxn>
                <a:cxn ang="0">
                  <a:pos x="55" y="270"/>
                </a:cxn>
                <a:cxn ang="0">
                  <a:pos x="137" y="277"/>
                </a:cxn>
                <a:cxn ang="0">
                  <a:pos x="202" y="273"/>
                </a:cxn>
                <a:cxn ang="0">
                  <a:pos x="308" y="256"/>
                </a:cxn>
                <a:cxn ang="0">
                  <a:pos x="430" y="224"/>
                </a:cxn>
                <a:cxn ang="0">
                  <a:pos x="481" y="206"/>
                </a:cxn>
                <a:cxn ang="0">
                  <a:pos x="548" y="173"/>
                </a:cxn>
                <a:cxn ang="0">
                  <a:pos x="608" y="128"/>
                </a:cxn>
                <a:cxn ang="0">
                  <a:pos x="625" y="113"/>
                </a:cxn>
                <a:cxn ang="0">
                  <a:pos x="660" y="92"/>
                </a:cxn>
                <a:cxn ang="0">
                  <a:pos x="718" y="48"/>
                </a:cxn>
                <a:cxn ang="0">
                  <a:pos x="765" y="10"/>
                </a:cxn>
                <a:cxn ang="0">
                  <a:pos x="766" y="9"/>
                </a:cxn>
                <a:cxn ang="0">
                  <a:pos x="781" y="0"/>
                </a:cxn>
                <a:cxn ang="0">
                  <a:pos x="791" y="0"/>
                </a:cxn>
                <a:cxn ang="0">
                  <a:pos x="802" y="6"/>
                </a:cxn>
                <a:cxn ang="0">
                  <a:pos x="806" y="15"/>
                </a:cxn>
                <a:cxn ang="0">
                  <a:pos x="821" y="48"/>
                </a:cxn>
                <a:cxn ang="0">
                  <a:pos x="846" y="74"/>
                </a:cxn>
                <a:cxn ang="0">
                  <a:pos x="883" y="100"/>
                </a:cxn>
                <a:cxn ang="0">
                  <a:pos x="942" y="142"/>
                </a:cxn>
                <a:cxn ang="0">
                  <a:pos x="1020" y="190"/>
                </a:cxn>
                <a:cxn ang="0">
                  <a:pos x="1066" y="218"/>
                </a:cxn>
                <a:cxn ang="0">
                  <a:pos x="1114" y="238"/>
                </a:cxn>
                <a:cxn ang="0">
                  <a:pos x="1148" y="243"/>
                </a:cxn>
                <a:cxn ang="0">
                  <a:pos x="1218" y="247"/>
                </a:cxn>
                <a:cxn ang="0">
                  <a:pos x="1286" y="249"/>
                </a:cxn>
                <a:cxn ang="0">
                  <a:pos x="1300" y="255"/>
                </a:cxn>
                <a:cxn ang="0">
                  <a:pos x="1307" y="265"/>
                </a:cxn>
                <a:cxn ang="0">
                  <a:pos x="1307" y="282"/>
                </a:cxn>
                <a:cxn ang="0">
                  <a:pos x="1296" y="294"/>
                </a:cxn>
                <a:cxn ang="0">
                  <a:pos x="1287" y="295"/>
                </a:cxn>
                <a:cxn ang="0">
                  <a:pos x="1250" y="295"/>
                </a:cxn>
                <a:cxn ang="0">
                  <a:pos x="1142" y="290"/>
                </a:cxn>
                <a:cxn ang="0">
                  <a:pos x="1109" y="283"/>
                </a:cxn>
                <a:cxn ang="0">
                  <a:pos x="1055" y="261"/>
                </a:cxn>
                <a:cxn ang="0">
                  <a:pos x="1004" y="232"/>
                </a:cxn>
                <a:cxn ang="0">
                  <a:pos x="940" y="196"/>
                </a:cxn>
                <a:cxn ang="0">
                  <a:pos x="876" y="151"/>
                </a:cxn>
                <a:cxn ang="0">
                  <a:pos x="817" y="109"/>
                </a:cxn>
                <a:cxn ang="0">
                  <a:pos x="785" y="79"/>
                </a:cxn>
                <a:cxn ang="0">
                  <a:pos x="768" y="65"/>
                </a:cxn>
                <a:cxn ang="0">
                  <a:pos x="673" y="139"/>
                </a:cxn>
                <a:cxn ang="0">
                  <a:pos x="605" y="192"/>
                </a:cxn>
                <a:cxn ang="0">
                  <a:pos x="547" y="230"/>
                </a:cxn>
                <a:cxn ang="0">
                  <a:pos x="484" y="255"/>
                </a:cxn>
                <a:cxn ang="0">
                  <a:pos x="371" y="287"/>
                </a:cxn>
                <a:cxn ang="0">
                  <a:pos x="256" y="312"/>
                </a:cxn>
                <a:cxn ang="0">
                  <a:pos x="134" y="321"/>
                </a:cxn>
              </a:cxnLst>
              <a:rect l="0" t="0" r="r" b="b"/>
              <a:pathLst>
                <a:path w="1308" h="321">
                  <a:moveTo>
                    <a:pt x="134" y="321"/>
                  </a:moveTo>
                  <a:lnTo>
                    <a:pt x="134" y="321"/>
                  </a:lnTo>
                  <a:lnTo>
                    <a:pt x="103" y="321"/>
                  </a:lnTo>
                  <a:lnTo>
                    <a:pt x="73" y="319"/>
                  </a:lnTo>
                  <a:lnTo>
                    <a:pt x="44" y="315"/>
                  </a:lnTo>
                  <a:lnTo>
                    <a:pt x="15" y="309"/>
                  </a:lnTo>
                  <a:lnTo>
                    <a:pt x="15" y="309"/>
                  </a:lnTo>
                  <a:lnTo>
                    <a:pt x="10" y="308"/>
                  </a:lnTo>
                  <a:lnTo>
                    <a:pt x="6" y="306"/>
                  </a:lnTo>
                  <a:lnTo>
                    <a:pt x="4" y="303"/>
                  </a:lnTo>
                  <a:lnTo>
                    <a:pt x="1" y="299"/>
                  </a:lnTo>
                  <a:lnTo>
                    <a:pt x="0" y="292"/>
                  </a:lnTo>
                  <a:lnTo>
                    <a:pt x="0" y="289"/>
                  </a:lnTo>
                  <a:lnTo>
                    <a:pt x="0" y="289"/>
                  </a:lnTo>
                  <a:lnTo>
                    <a:pt x="2" y="281"/>
                  </a:lnTo>
                  <a:lnTo>
                    <a:pt x="8" y="273"/>
                  </a:lnTo>
                  <a:lnTo>
                    <a:pt x="10" y="270"/>
                  </a:lnTo>
                  <a:lnTo>
                    <a:pt x="14" y="268"/>
                  </a:lnTo>
                  <a:lnTo>
                    <a:pt x="18" y="266"/>
                  </a:lnTo>
                  <a:lnTo>
                    <a:pt x="23" y="265"/>
                  </a:lnTo>
                  <a:lnTo>
                    <a:pt x="23" y="265"/>
                  </a:lnTo>
                  <a:lnTo>
                    <a:pt x="29" y="266"/>
                  </a:lnTo>
                  <a:lnTo>
                    <a:pt x="29" y="266"/>
                  </a:lnTo>
                  <a:lnTo>
                    <a:pt x="55" y="270"/>
                  </a:lnTo>
                  <a:lnTo>
                    <a:pt x="81" y="274"/>
                  </a:lnTo>
                  <a:lnTo>
                    <a:pt x="108" y="275"/>
                  </a:lnTo>
                  <a:lnTo>
                    <a:pt x="137" y="277"/>
                  </a:lnTo>
                  <a:lnTo>
                    <a:pt x="137" y="277"/>
                  </a:lnTo>
                  <a:lnTo>
                    <a:pt x="168" y="275"/>
                  </a:lnTo>
                  <a:lnTo>
                    <a:pt x="202" y="273"/>
                  </a:lnTo>
                  <a:lnTo>
                    <a:pt x="236" y="269"/>
                  </a:lnTo>
                  <a:lnTo>
                    <a:pt x="272" y="264"/>
                  </a:lnTo>
                  <a:lnTo>
                    <a:pt x="308" y="256"/>
                  </a:lnTo>
                  <a:lnTo>
                    <a:pt x="348" y="247"/>
                  </a:lnTo>
                  <a:lnTo>
                    <a:pt x="387" y="236"/>
                  </a:lnTo>
                  <a:lnTo>
                    <a:pt x="430" y="224"/>
                  </a:lnTo>
                  <a:lnTo>
                    <a:pt x="430" y="224"/>
                  </a:lnTo>
                  <a:lnTo>
                    <a:pt x="456" y="215"/>
                  </a:lnTo>
                  <a:lnTo>
                    <a:pt x="481" y="206"/>
                  </a:lnTo>
                  <a:lnTo>
                    <a:pt x="505" y="197"/>
                  </a:lnTo>
                  <a:lnTo>
                    <a:pt x="527" y="187"/>
                  </a:lnTo>
                  <a:lnTo>
                    <a:pt x="548" y="173"/>
                  </a:lnTo>
                  <a:lnTo>
                    <a:pt x="569" y="160"/>
                  </a:lnTo>
                  <a:lnTo>
                    <a:pt x="588" y="145"/>
                  </a:lnTo>
                  <a:lnTo>
                    <a:pt x="608" y="128"/>
                  </a:lnTo>
                  <a:lnTo>
                    <a:pt x="608" y="128"/>
                  </a:lnTo>
                  <a:lnTo>
                    <a:pt x="616" y="120"/>
                  </a:lnTo>
                  <a:lnTo>
                    <a:pt x="625" y="113"/>
                  </a:lnTo>
                  <a:lnTo>
                    <a:pt x="646" y="100"/>
                  </a:lnTo>
                  <a:lnTo>
                    <a:pt x="646" y="100"/>
                  </a:lnTo>
                  <a:lnTo>
                    <a:pt x="660" y="92"/>
                  </a:lnTo>
                  <a:lnTo>
                    <a:pt x="673" y="83"/>
                  </a:lnTo>
                  <a:lnTo>
                    <a:pt x="673" y="83"/>
                  </a:lnTo>
                  <a:lnTo>
                    <a:pt x="718" y="48"/>
                  </a:lnTo>
                  <a:lnTo>
                    <a:pt x="760" y="14"/>
                  </a:lnTo>
                  <a:lnTo>
                    <a:pt x="760" y="14"/>
                  </a:lnTo>
                  <a:lnTo>
                    <a:pt x="765" y="10"/>
                  </a:lnTo>
                  <a:lnTo>
                    <a:pt x="765" y="10"/>
                  </a:lnTo>
                  <a:lnTo>
                    <a:pt x="766" y="9"/>
                  </a:lnTo>
                  <a:lnTo>
                    <a:pt x="766" y="9"/>
                  </a:lnTo>
                  <a:lnTo>
                    <a:pt x="770" y="5"/>
                  </a:lnTo>
                  <a:lnTo>
                    <a:pt x="775" y="2"/>
                  </a:lnTo>
                  <a:lnTo>
                    <a:pt x="781" y="0"/>
                  </a:lnTo>
                  <a:lnTo>
                    <a:pt x="787" y="0"/>
                  </a:lnTo>
                  <a:lnTo>
                    <a:pt x="787" y="0"/>
                  </a:lnTo>
                  <a:lnTo>
                    <a:pt x="791" y="0"/>
                  </a:lnTo>
                  <a:lnTo>
                    <a:pt x="796" y="2"/>
                  </a:lnTo>
                  <a:lnTo>
                    <a:pt x="799" y="3"/>
                  </a:lnTo>
                  <a:lnTo>
                    <a:pt x="802" y="6"/>
                  </a:lnTo>
                  <a:lnTo>
                    <a:pt x="804" y="10"/>
                  </a:lnTo>
                  <a:lnTo>
                    <a:pt x="806" y="15"/>
                  </a:lnTo>
                  <a:lnTo>
                    <a:pt x="806" y="15"/>
                  </a:lnTo>
                  <a:lnTo>
                    <a:pt x="809" y="27"/>
                  </a:lnTo>
                  <a:lnTo>
                    <a:pt x="815" y="39"/>
                  </a:lnTo>
                  <a:lnTo>
                    <a:pt x="821" y="48"/>
                  </a:lnTo>
                  <a:lnTo>
                    <a:pt x="829" y="57"/>
                  </a:lnTo>
                  <a:lnTo>
                    <a:pt x="837" y="66"/>
                  </a:lnTo>
                  <a:lnTo>
                    <a:pt x="846" y="74"/>
                  </a:lnTo>
                  <a:lnTo>
                    <a:pt x="866" y="88"/>
                  </a:lnTo>
                  <a:lnTo>
                    <a:pt x="866" y="88"/>
                  </a:lnTo>
                  <a:lnTo>
                    <a:pt x="883" y="100"/>
                  </a:lnTo>
                  <a:lnTo>
                    <a:pt x="883" y="100"/>
                  </a:lnTo>
                  <a:lnTo>
                    <a:pt x="913" y="122"/>
                  </a:lnTo>
                  <a:lnTo>
                    <a:pt x="942" y="142"/>
                  </a:lnTo>
                  <a:lnTo>
                    <a:pt x="1002" y="179"/>
                  </a:lnTo>
                  <a:lnTo>
                    <a:pt x="1002" y="179"/>
                  </a:lnTo>
                  <a:lnTo>
                    <a:pt x="1020" y="190"/>
                  </a:lnTo>
                  <a:lnTo>
                    <a:pt x="1020" y="190"/>
                  </a:lnTo>
                  <a:lnTo>
                    <a:pt x="1050" y="209"/>
                  </a:lnTo>
                  <a:lnTo>
                    <a:pt x="1066" y="218"/>
                  </a:lnTo>
                  <a:lnTo>
                    <a:pt x="1082" y="226"/>
                  </a:lnTo>
                  <a:lnTo>
                    <a:pt x="1097" y="232"/>
                  </a:lnTo>
                  <a:lnTo>
                    <a:pt x="1114" y="238"/>
                  </a:lnTo>
                  <a:lnTo>
                    <a:pt x="1131" y="240"/>
                  </a:lnTo>
                  <a:lnTo>
                    <a:pt x="1148" y="243"/>
                  </a:lnTo>
                  <a:lnTo>
                    <a:pt x="1148" y="243"/>
                  </a:lnTo>
                  <a:lnTo>
                    <a:pt x="1184" y="244"/>
                  </a:lnTo>
                  <a:lnTo>
                    <a:pt x="1218" y="247"/>
                  </a:lnTo>
                  <a:lnTo>
                    <a:pt x="1218" y="247"/>
                  </a:lnTo>
                  <a:lnTo>
                    <a:pt x="1252" y="248"/>
                  </a:lnTo>
                  <a:lnTo>
                    <a:pt x="1286" y="249"/>
                  </a:lnTo>
                  <a:lnTo>
                    <a:pt x="1286" y="249"/>
                  </a:lnTo>
                  <a:lnTo>
                    <a:pt x="1291" y="251"/>
                  </a:lnTo>
                  <a:lnTo>
                    <a:pt x="1296" y="252"/>
                  </a:lnTo>
                  <a:lnTo>
                    <a:pt x="1300" y="255"/>
                  </a:lnTo>
                  <a:lnTo>
                    <a:pt x="1303" y="257"/>
                  </a:lnTo>
                  <a:lnTo>
                    <a:pt x="1305" y="261"/>
                  </a:lnTo>
                  <a:lnTo>
                    <a:pt x="1307" y="265"/>
                  </a:lnTo>
                  <a:lnTo>
                    <a:pt x="1308" y="274"/>
                  </a:lnTo>
                  <a:lnTo>
                    <a:pt x="1308" y="274"/>
                  </a:lnTo>
                  <a:lnTo>
                    <a:pt x="1307" y="282"/>
                  </a:lnTo>
                  <a:lnTo>
                    <a:pt x="1303" y="289"/>
                  </a:lnTo>
                  <a:lnTo>
                    <a:pt x="1300" y="291"/>
                  </a:lnTo>
                  <a:lnTo>
                    <a:pt x="1296" y="294"/>
                  </a:lnTo>
                  <a:lnTo>
                    <a:pt x="1292" y="295"/>
                  </a:lnTo>
                  <a:lnTo>
                    <a:pt x="1287" y="295"/>
                  </a:lnTo>
                  <a:lnTo>
                    <a:pt x="1287" y="295"/>
                  </a:lnTo>
                  <a:lnTo>
                    <a:pt x="1287" y="295"/>
                  </a:lnTo>
                  <a:lnTo>
                    <a:pt x="1250" y="295"/>
                  </a:lnTo>
                  <a:lnTo>
                    <a:pt x="1250" y="295"/>
                  </a:lnTo>
                  <a:lnTo>
                    <a:pt x="1214" y="295"/>
                  </a:lnTo>
                  <a:lnTo>
                    <a:pt x="1177" y="294"/>
                  </a:lnTo>
                  <a:lnTo>
                    <a:pt x="1142" y="290"/>
                  </a:lnTo>
                  <a:lnTo>
                    <a:pt x="1125" y="287"/>
                  </a:lnTo>
                  <a:lnTo>
                    <a:pt x="1109" y="283"/>
                  </a:lnTo>
                  <a:lnTo>
                    <a:pt x="1109" y="283"/>
                  </a:lnTo>
                  <a:lnTo>
                    <a:pt x="1095" y="279"/>
                  </a:lnTo>
                  <a:lnTo>
                    <a:pt x="1082" y="274"/>
                  </a:lnTo>
                  <a:lnTo>
                    <a:pt x="1055" y="261"/>
                  </a:lnTo>
                  <a:lnTo>
                    <a:pt x="1029" y="248"/>
                  </a:lnTo>
                  <a:lnTo>
                    <a:pt x="1004" y="232"/>
                  </a:lnTo>
                  <a:lnTo>
                    <a:pt x="1004" y="232"/>
                  </a:lnTo>
                  <a:lnTo>
                    <a:pt x="962" y="209"/>
                  </a:lnTo>
                  <a:lnTo>
                    <a:pt x="962" y="209"/>
                  </a:lnTo>
                  <a:lnTo>
                    <a:pt x="940" y="196"/>
                  </a:lnTo>
                  <a:lnTo>
                    <a:pt x="918" y="181"/>
                  </a:lnTo>
                  <a:lnTo>
                    <a:pt x="876" y="151"/>
                  </a:lnTo>
                  <a:lnTo>
                    <a:pt x="876" y="151"/>
                  </a:lnTo>
                  <a:lnTo>
                    <a:pt x="847" y="130"/>
                  </a:lnTo>
                  <a:lnTo>
                    <a:pt x="817" y="109"/>
                  </a:lnTo>
                  <a:lnTo>
                    <a:pt x="817" y="109"/>
                  </a:lnTo>
                  <a:lnTo>
                    <a:pt x="806" y="100"/>
                  </a:lnTo>
                  <a:lnTo>
                    <a:pt x="794" y="91"/>
                  </a:lnTo>
                  <a:lnTo>
                    <a:pt x="785" y="79"/>
                  </a:lnTo>
                  <a:lnTo>
                    <a:pt x="777" y="68"/>
                  </a:lnTo>
                  <a:lnTo>
                    <a:pt x="773" y="61"/>
                  </a:lnTo>
                  <a:lnTo>
                    <a:pt x="768" y="65"/>
                  </a:lnTo>
                  <a:lnTo>
                    <a:pt x="768" y="65"/>
                  </a:lnTo>
                  <a:lnTo>
                    <a:pt x="720" y="103"/>
                  </a:lnTo>
                  <a:lnTo>
                    <a:pt x="673" y="139"/>
                  </a:lnTo>
                  <a:lnTo>
                    <a:pt x="673" y="139"/>
                  </a:lnTo>
                  <a:lnTo>
                    <a:pt x="605" y="192"/>
                  </a:lnTo>
                  <a:lnTo>
                    <a:pt x="605" y="192"/>
                  </a:lnTo>
                  <a:lnTo>
                    <a:pt x="586" y="206"/>
                  </a:lnTo>
                  <a:lnTo>
                    <a:pt x="566" y="218"/>
                  </a:lnTo>
                  <a:lnTo>
                    <a:pt x="547" y="230"/>
                  </a:lnTo>
                  <a:lnTo>
                    <a:pt x="526" y="239"/>
                  </a:lnTo>
                  <a:lnTo>
                    <a:pt x="505" y="247"/>
                  </a:lnTo>
                  <a:lnTo>
                    <a:pt x="484" y="255"/>
                  </a:lnTo>
                  <a:lnTo>
                    <a:pt x="442" y="268"/>
                  </a:lnTo>
                  <a:lnTo>
                    <a:pt x="442" y="268"/>
                  </a:lnTo>
                  <a:lnTo>
                    <a:pt x="371" y="287"/>
                  </a:lnTo>
                  <a:lnTo>
                    <a:pt x="333" y="296"/>
                  </a:lnTo>
                  <a:lnTo>
                    <a:pt x="295" y="304"/>
                  </a:lnTo>
                  <a:lnTo>
                    <a:pt x="256" y="312"/>
                  </a:lnTo>
                  <a:lnTo>
                    <a:pt x="216" y="317"/>
                  </a:lnTo>
                  <a:lnTo>
                    <a:pt x="175" y="320"/>
                  </a:lnTo>
                  <a:lnTo>
                    <a:pt x="134" y="321"/>
                  </a:lnTo>
                  <a:lnTo>
                    <a:pt x="134" y="32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4" name="chenying0907 919"/>
            <p:cNvSpPr/>
            <p:nvPr/>
          </p:nvSpPr>
          <p:spPr bwMode="auto">
            <a:xfrm>
              <a:off x="3368676" y="3514726"/>
              <a:ext cx="252413" cy="92075"/>
            </a:xfrm>
            <a:custGeom>
              <a:avLst/>
              <a:gdLst/>
              <a:ahLst/>
              <a:cxnLst>
                <a:cxn ang="0">
                  <a:pos x="112" y="229"/>
                </a:cxn>
                <a:cxn ang="0">
                  <a:pos x="92" y="223"/>
                </a:cxn>
                <a:cxn ang="0">
                  <a:pos x="69" y="206"/>
                </a:cxn>
                <a:cxn ang="0">
                  <a:pos x="51" y="181"/>
                </a:cxn>
                <a:cxn ang="0">
                  <a:pos x="19" y="100"/>
                </a:cxn>
                <a:cxn ang="0">
                  <a:pos x="1" y="50"/>
                </a:cxn>
                <a:cxn ang="0">
                  <a:pos x="0" y="36"/>
                </a:cxn>
                <a:cxn ang="0">
                  <a:pos x="3" y="26"/>
                </a:cxn>
                <a:cxn ang="0">
                  <a:pos x="18" y="15"/>
                </a:cxn>
                <a:cxn ang="0">
                  <a:pos x="30" y="15"/>
                </a:cxn>
                <a:cxn ang="0">
                  <a:pos x="40" y="25"/>
                </a:cxn>
                <a:cxn ang="0">
                  <a:pos x="54" y="68"/>
                </a:cxn>
                <a:cxn ang="0">
                  <a:pos x="65" y="101"/>
                </a:cxn>
                <a:cxn ang="0">
                  <a:pos x="92" y="158"/>
                </a:cxn>
                <a:cxn ang="0">
                  <a:pos x="105" y="175"/>
                </a:cxn>
                <a:cxn ang="0">
                  <a:pos x="119" y="182"/>
                </a:cxn>
                <a:cxn ang="0">
                  <a:pos x="132" y="182"/>
                </a:cxn>
                <a:cxn ang="0">
                  <a:pos x="153" y="170"/>
                </a:cxn>
                <a:cxn ang="0">
                  <a:pos x="177" y="149"/>
                </a:cxn>
                <a:cxn ang="0">
                  <a:pos x="198" y="127"/>
                </a:cxn>
                <a:cxn ang="0">
                  <a:pos x="228" y="92"/>
                </a:cxn>
                <a:cxn ang="0">
                  <a:pos x="260" y="63"/>
                </a:cxn>
                <a:cxn ang="0">
                  <a:pos x="279" y="54"/>
                </a:cxn>
                <a:cxn ang="0">
                  <a:pos x="285" y="46"/>
                </a:cxn>
                <a:cxn ang="0">
                  <a:pos x="302" y="38"/>
                </a:cxn>
                <a:cxn ang="0">
                  <a:pos x="315" y="42"/>
                </a:cxn>
                <a:cxn ang="0">
                  <a:pos x="324" y="54"/>
                </a:cxn>
                <a:cxn ang="0">
                  <a:pos x="327" y="58"/>
                </a:cxn>
                <a:cxn ang="0">
                  <a:pos x="379" y="107"/>
                </a:cxn>
                <a:cxn ang="0">
                  <a:pos x="413" y="141"/>
                </a:cxn>
                <a:cxn ang="0">
                  <a:pos x="451" y="172"/>
                </a:cxn>
                <a:cxn ang="0">
                  <a:pos x="465" y="175"/>
                </a:cxn>
                <a:cxn ang="0">
                  <a:pos x="494" y="165"/>
                </a:cxn>
                <a:cxn ang="0">
                  <a:pos x="525" y="136"/>
                </a:cxn>
                <a:cxn ang="0">
                  <a:pos x="578" y="62"/>
                </a:cxn>
                <a:cxn ang="0">
                  <a:pos x="591" y="30"/>
                </a:cxn>
                <a:cxn ang="0">
                  <a:pos x="592" y="17"/>
                </a:cxn>
                <a:cxn ang="0">
                  <a:pos x="600" y="5"/>
                </a:cxn>
                <a:cxn ang="0">
                  <a:pos x="616" y="0"/>
                </a:cxn>
                <a:cxn ang="0">
                  <a:pos x="625" y="3"/>
                </a:cxn>
                <a:cxn ang="0">
                  <a:pos x="631" y="7"/>
                </a:cxn>
                <a:cxn ang="0">
                  <a:pos x="637" y="17"/>
                </a:cxn>
                <a:cxn ang="0">
                  <a:pos x="637" y="33"/>
                </a:cxn>
                <a:cxn ang="0">
                  <a:pos x="629" y="63"/>
                </a:cxn>
                <a:cxn ang="0">
                  <a:pos x="595" y="121"/>
                </a:cxn>
                <a:cxn ang="0">
                  <a:pos x="554" y="168"/>
                </a:cxn>
                <a:cxn ang="0">
                  <a:pos x="545" y="178"/>
                </a:cxn>
                <a:cxn ang="0">
                  <a:pos x="502" y="219"/>
                </a:cxn>
                <a:cxn ang="0">
                  <a:pos x="473" y="229"/>
                </a:cxn>
                <a:cxn ang="0">
                  <a:pos x="464" y="228"/>
                </a:cxn>
                <a:cxn ang="0">
                  <a:pos x="435" y="216"/>
                </a:cxn>
                <a:cxn ang="0">
                  <a:pos x="388" y="182"/>
                </a:cxn>
                <a:cxn ang="0">
                  <a:pos x="349" y="145"/>
                </a:cxn>
                <a:cxn ang="0">
                  <a:pos x="329" y="128"/>
                </a:cxn>
                <a:cxn ang="0">
                  <a:pos x="298" y="98"/>
                </a:cxn>
                <a:cxn ang="0">
                  <a:pos x="289" y="100"/>
                </a:cxn>
                <a:cxn ang="0">
                  <a:pos x="273" y="110"/>
                </a:cxn>
                <a:cxn ang="0">
                  <a:pos x="256" y="134"/>
                </a:cxn>
                <a:cxn ang="0">
                  <a:pos x="240" y="155"/>
                </a:cxn>
                <a:cxn ang="0">
                  <a:pos x="215" y="177"/>
                </a:cxn>
                <a:cxn ang="0">
                  <a:pos x="185" y="202"/>
                </a:cxn>
                <a:cxn ang="0">
                  <a:pos x="146" y="226"/>
                </a:cxn>
                <a:cxn ang="0">
                  <a:pos x="124" y="230"/>
                </a:cxn>
              </a:cxnLst>
              <a:rect l="0" t="0" r="r" b="b"/>
              <a:pathLst>
                <a:path w="637" h="230">
                  <a:moveTo>
                    <a:pt x="124" y="230"/>
                  </a:moveTo>
                  <a:lnTo>
                    <a:pt x="124" y="230"/>
                  </a:lnTo>
                  <a:lnTo>
                    <a:pt x="112" y="229"/>
                  </a:lnTo>
                  <a:lnTo>
                    <a:pt x="112" y="229"/>
                  </a:lnTo>
                  <a:lnTo>
                    <a:pt x="103" y="226"/>
                  </a:lnTo>
                  <a:lnTo>
                    <a:pt x="92" y="223"/>
                  </a:lnTo>
                  <a:lnTo>
                    <a:pt x="85" y="217"/>
                  </a:lnTo>
                  <a:lnTo>
                    <a:pt x="77" y="212"/>
                  </a:lnTo>
                  <a:lnTo>
                    <a:pt x="69" y="206"/>
                  </a:lnTo>
                  <a:lnTo>
                    <a:pt x="62" y="198"/>
                  </a:lnTo>
                  <a:lnTo>
                    <a:pt x="57" y="190"/>
                  </a:lnTo>
                  <a:lnTo>
                    <a:pt x="51" y="181"/>
                  </a:lnTo>
                  <a:lnTo>
                    <a:pt x="41" y="161"/>
                  </a:lnTo>
                  <a:lnTo>
                    <a:pt x="32" y="141"/>
                  </a:lnTo>
                  <a:lnTo>
                    <a:pt x="19" y="100"/>
                  </a:lnTo>
                  <a:lnTo>
                    <a:pt x="19" y="100"/>
                  </a:lnTo>
                  <a:lnTo>
                    <a:pt x="10" y="73"/>
                  </a:lnTo>
                  <a:lnTo>
                    <a:pt x="1" y="50"/>
                  </a:lnTo>
                  <a:lnTo>
                    <a:pt x="1" y="50"/>
                  </a:lnTo>
                  <a:lnTo>
                    <a:pt x="0" y="42"/>
                  </a:lnTo>
                  <a:lnTo>
                    <a:pt x="0" y="36"/>
                  </a:lnTo>
                  <a:lnTo>
                    <a:pt x="1" y="30"/>
                  </a:lnTo>
                  <a:lnTo>
                    <a:pt x="3" y="26"/>
                  </a:lnTo>
                  <a:lnTo>
                    <a:pt x="3" y="26"/>
                  </a:lnTo>
                  <a:lnTo>
                    <a:pt x="7" y="21"/>
                  </a:lnTo>
                  <a:lnTo>
                    <a:pt x="13" y="17"/>
                  </a:lnTo>
                  <a:lnTo>
                    <a:pt x="18" y="15"/>
                  </a:lnTo>
                  <a:lnTo>
                    <a:pt x="24" y="15"/>
                  </a:lnTo>
                  <a:lnTo>
                    <a:pt x="24" y="15"/>
                  </a:lnTo>
                  <a:lnTo>
                    <a:pt x="30" y="15"/>
                  </a:lnTo>
                  <a:lnTo>
                    <a:pt x="34" y="17"/>
                  </a:lnTo>
                  <a:lnTo>
                    <a:pt x="37" y="21"/>
                  </a:lnTo>
                  <a:lnTo>
                    <a:pt x="40" y="25"/>
                  </a:lnTo>
                  <a:lnTo>
                    <a:pt x="40" y="25"/>
                  </a:lnTo>
                  <a:lnTo>
                    <a:pt x="48" y="47"/>
                  </a:lnTo>
                  <a:lnTo>
                    <a:pt x="54" y="68"/>
                  </a:lnTo>
                  <a:lnTo>
                    <a:pt x="54" y="68"/>
                  </a:lnTo>
                  <a:lnTo>
                    <a:pt x="65" y="101"/>
                  </a:lnTo>
                  <a:lnTo>
                    <a:pt x="65" y="101"/>
                  </a:lnTo>
                  <a:lnTo>
                    <a:pt x="73" y="119"/>
                  </a:lnTo>
                  <a:lnTo>
                    <a:pt x="82" y="139"/>
                  </a:lnTo>
                  <a:lnTo>
                    <a:pt x="92" y="158"/>
                  </a:lnTo>
                  <a:lnTo>
                    <a:pt x="99" y="168"/>
                  </a:lnTo>
                  <a:lnTo>
                    <a:pt x="105" y="175"/>
                  </a:lnTo>
                  <a:lnTo>
                    <a:pt x="105" y="175"/>
                  </a:lnTo>
                  <a:lnTo>
                    <a:pt x="109" y="178"/>
                  </a:lnTo>
                  <a:lnTo>
                    <a:pt x="115" y="181"/>
                  </a:lnTo>
                  <a:lnTo>
                    <a:pt x="119" y="182"/>
                  </a:lnTo>
                  <a:lnTo>
                    <a:pt x="124" y="182"/>
                  </a:lnTo>
                  <a:lnTo>
                    <a:pt x="124" y="182"/>
                  </a:lnTo>
                  <a:lnTo>
                    <a:pt x="132" y="182"/>
                  </a:lnTo>
                  <a:lnTo>
                    <a:pt x="138" y="179"/>
                  </a:lnTo>
                  <a:lnTo>
                    <a:pt x="146" y="175"/>
                  </a:lnTo>
                  <a:lnTo>
                    <a:pt x="153" y="170"/>
                  </a:lnTo>
                  <a:lnTo>
                    <a:pt x="166" y="160"/>
                  </a:lnTo>
                  <a:lnTo>
                    <a:pt x="177" y="149"/>
                  </a:lnTo>
                  <a:lnTo>
                    <a:pt x="177" y="149"/>
                  </a:lnTo>
                  <a:lnTo>
                    <a:pt x="184" y="143"/>
                  </a:lnTo>
                  <a:lnTo>
                    <a:pt x="184" y="143"/>
                  </a:lnTo>
                  <a:lnTo>
                    <a:pt x="198" y="127"/>
                  </a:lnTo>
                  <a:lnTo>
                    <a:pt x="214" y="109"/>
                  </a:lnTo>
                  <a:lnTo>
                    <a:pt x="214" y="109"/>
                  </a:lnTo>
                  <a:lnTo>
                    <a:pt x="228" y="92"/>
                  </a:lnTo>
                  <a:lnTo>
                    <a:pt x="243" y="76"/>
                  </a:lnTo>
                  <a:lnTo>
                    <a:pt x="251" y="68"/>
                  </a:lnTo>
                  <a:lnTo>
                    <a:pt x="260" y="63"/>
                  </a:lnTo>
                  <a:lnTo>
                    <a:pt x="268" y="58"/>
                  </a:lnTo>
                  <a:lnTo>
                    <a:pt x="277" y="55"/>
                  </a:lnTo>
                  <a:lnTo>
                    <a:pt x="279" y="54"/>
                  </a:lnTo>
                  <a:lnTo>
                    <a:pt x="281" y="51"/>
                  </a:lnTo>
                  <a:lnTo>
                    <a:pt x="281" y="51"/>
                  </a:lnTo>
                  <a:lnTo>
                    <a:pt x="285" y="46"/>
                  </a:lnTo>
                  <a:lnTo>
                    <a:pt x="290" y="42"/>
                  </a:lnTo>
                  <a:lnTo>
                    <a:pt x="296" y="39"/>
                  </a:lnTo>
                  <a:lnTo>
                    <a:pt x="302" y="38"/>
                  </a:lnTo>
                  <a:lnTo>
                    <a:pt x="302" y="38"/>
                  </a:lnTo>
                  <a:lnTo>
                    <a:pt x="308" y="39"/>
                  </a:lnTo>
                  <a:lnTo>
                    <a:pt x="315" y="42"/>
                  </a:lnTo>
                  <a:lnTo>
                    <a:pt x="321" y="47"/>
                  </a:lnTo>
                  <a:lnTo>
                    <a:pt x="323" y="50"/>
                  </a:lnTo>
                  <a:lnTo>
                    <a:pt x="324" y="54"/>
                  </a:lnTo>
                  <a:lnTo>
                    <a:pt x="325" y="56"/>
                  </a:lnTo>
                  <a:lnTo>
                    <a:pt x="327" y="58"/>
                  </a:lnTo>
                  <a:lnTo>
                    <a:pt x="327" y="58"/>
                  </a:lnTo>
                  <a:lnTo>
                    <a:pt x="340" y="68"/>
                  </a:lnTo>
                  <a:lnTo>
                    <a:pt x="353" y="81"/>
                  </a:lnTo>
                  <a:lnTo>
                    <a:pt x="379" y="107"/>
                  </a:lnTo>
                  <a:lnTo>
                    <a:pt x="379" y="107"/>
                  </a:lnTo>
                  <a:lnTo>
                    <a:pt x="396" y="124"/>
                  </a:lnTo>
                  <a:lnTo>
                    <a:pt x="413" y="141"/>
                  </a:lnTo>
                  <a:lnTo>
                    <a:pt x="431" y="158"/>
                  </a:lnTo>
                  <a:lnTo>
                    <a:pt x="451" y="172"/>
                  </a:lnTo>
                  <a:lnTo>
                    <a:pt x="451" y="172"/>
                  </a:lnTo>
                  <a:lnTo>
                    <a:pt x="457" y="174"/>
                  </a:lnTo>
                  <a:lnTo>
                    <a:pt x="465" y="175"/>
                  </a:lnTo>
                  <a:lnTo>
                    <a:pt x="465" y="175"/>
                  </a:lnTo>
                  <a:lnTo>
                    <a:pt x="474" y="174"/>
                  </a:lnTo>
                  <a:lnTo>
                    <a:pt x="484" y="170"/>
                  </a:lnTo>
                  <a:lnTo>
                    <a:pt x="494" y="165"/>
                  </a:lnTo>
                  <a:lnTo>
                    <a:pt x="504" y="157"/>
                  </a:lnTo>
                  <a:lnTo>
                    <a:pt x="515" y="148"/>
                  </a:lnTo>
                  <a:lnTo>
                    <a:pt x="525" y="136"/>
                  </a:lnTo>
                  <a:lnTo>
                    <a:pt x="545" y="113"/>
                  </a:lnTo>
                  <a:lnTo>
                    <a:pt x="563" y="87"/>
                  </a:lnTo>
                  <a:lnTo>
                    <a:pt x="578" y="62"/>
                  </a:lnTo>
                  <a:lnTo>
                    <a:pt x="583" y="50"/>
                  </a:lnTo>
                  <a:lnTo>
                    <a:pt x="588" y="39"/>
                  </a:lnTo>
                  <a:lnTo>
                    <a:pt x="591" y="30"/>
                  </a:lnTo>
                  <a:lnTo>
                    <a:pt x="592" y="22"/>
                  </a:lnTo>
                  <a:lnTo>
                    <a:pt x="592" y="22"/>
                  </a:lnTo>
                  <a:lnTo>
                    <a:pt x="592" y="17"/>
                  </a:lnTo>
                  <a:lnTo>
                    <a:pt x="593" y="13"/>
                  </a:lnTo>
                  <a:lnTo>
                    <a:pt x="596" y="9"/>
                  </a:lnTo>
                  <a:lnTo>
                    <a:pt x="600" y="5"/>
                  </a:lnTo>
                  <a:lnTo>
                    <a:pt x="603" y="4"/>
                  </a:lnTo>
                  <a:lnTo>
                    <a:pt x="606" y="2"/>
                  </a:lnTo>
                  <a:lnTo>
                    <a:pt x="616" y="0"/>
                  </a:lnTo>
                  <a:lnTo>
                    <a:pt x="616" y="0"/>
                  </a:lnTo>
                  <a:lnTo>
                    <a:pt x="620" y="2"/>
                  </a:lnTo>
                  <a:lnTo>
                    <a:pt x="625" y="3"/>
                  </a:lnTo>
                  <a:lnTo>
                    <a:pt x="629" y="4"/>
                  </a:lnTo>
                  <a:lnTo>
                    <a:pt x="631" y="7"/>
                  </a:lnTo>
                  <a:lnTo>
                    <a:pt x="631" y="7"/>
                  </a:lnTo>
                  <a:lnTo>
                    <a:pt x="634" y="11"/>
                  </a:lnTo>
                  <a:lnTo>
                    <a:pt x="637" y="13"/>
                  </a:lnTo>
                  <a:lnTo>
                    <a:pt x="637" y="17"/>
                  </a:lnTo>
                  <a:lnTo>
                    <a:pt x="637" y="22"/>
                  </a:lnTo>
                  <a:lnTo>
                    <a:pt x="637" y="22"/>
                  </a:lnTo>
                  <a:lnTo>
                    <a:pt x="637" y="33"/>
                  </a:lnTo>
                  <a:lnTo>
                    <a:pt x="634" y="43"/>
                  </a:lnTo>
                  <a:lnTo>
                    <a:pt x="631" y="53"/>
                  </a:lnTo>
                  <a:lnTo>
                    <a:pt x="629" y="63"/>
                  </a:lnTo>
                  <a:lnTo>
                    <a:pt x="620" y="83"/>
                  </a:lnTo>
                  <a:lnTo>
                    <a:pt x="608" y="102"/>
                  </a:lnTo>
                  <a:lnTo>
                    <a:pt x="595" y="121"/>
                  </a:lnTo>
                  <a:lnTo>
                    <a:pt x="582" y="138"/>
                  </a:lnTo>
                  <a:lnTo>
                    <a:pt x="567" y="153"/>
                  </a:lnTo>
                  <a:lnTo>
                    <a:pt x="554" y="168"/>
                  </a:lnTo>
                  <a:lnTo>
                    <a:pt x="554" y="168"/>
                  </a:lnTo>
                  <a:lnTo>
                    <a:pt x="545" y="178"/>
                  </a:lnTo>
                  <a:lnTo>
                    <a:pt x="545" y="178"/>
                  </a:lnTo>
                  <a:lnTo>
                    <a:pt x="529" y="195"/>
                  </a:lnTo>
                  <a:lnTo>
                    <a:pt x="511" y="211"/>
                  </a:lnTo>
                  <a:lnTo>
                    <a:pt x="502" y="219"/>
                  </a:lnTo>
                  <a:lnTo>
                    <a:pt x="493" y="224"/>
                  </a:lnTo>
                  <a:lnTo>
                    <a:pt x="482" y="228"/>
                  </a:lnTo>
                  <a:lnTo>
                    <a:pt x="473" y="229"/>
                  </a:lnTo>
                  <a:lnTo>
                    <a:pt x="473" y="229"/>
                  </a:lnTo>
                  <a:lnTo>
                    <a:pt x="473" y="229"/>
                  </a:lnTo>
                  <a:lnTo>
                    <a:pt x="464" y="228"/>
                  </a:lnTo>
                  <a:lnTo>
                    <a:pt x="464" y="228"/>
                  </a:lnTo>
                  <a:lnTo>
                    <a:pt x="450" y="223"/>
                  </a:lnTo>
                  <a:lnTo>
                    <a:pt x="435" y="216"/>
                  </a:lnTo>
                  <a:lnTo>
                    <a:pt x="423" y="209"/>
                  </a:lnTo>
                  <a:lnTo>
                    <a:pt x="412" y="200"/>
                  </a:lnTo>
                  <a:lnTo>
                    <a:pt x="388" y="182"/>
                  </a:lnTo>
                  <a:lnTo>
                    <a:pt x="366" y="161"/>
                  </a:lnTo>
                  <a:lnTo>
                    <a:pt x="366" y="161"/>
                  </a:lnTo>
                  <a:lnTo>
                    <a:pt x="349" y="145"/>
                  </a:lnTo>
                  <a:lnTo>
                    <a:pt x="332" y="130"/>
                  </a:lnTo>
                  <a:lnTo>
                    <a:pt x="329" y="128"/>
                  </a:lnTo>
                  <a:lnTo>
                    <a:pt x="329" y="128"/>
                  </a:lnTo>
                  <a:lnTo>
                    <a:pt x="313" y="115"/>
                  </a:lnTo>
                  <a:lnTo>
                    <a:pt x="299" y="101"/>
                  </a:lnTo>
                  <a:lnTo>
                    <a:pt x="298" y="98"/>
                  </a:lnTo>
                  <a:lnTo>
                    <a:pt x="295" y="98"/>
                  </a:lnTo>
                  <a:lnTo>
                    <a:pt x="295" y="98"/>
                  </a:lnTo>
                  <a:lnTo>
                    <a:pt x="289" y="100"/>
                  </a:lnTo>
                  <a:lnTo>
                    <a:pt x="283" y="102"/>
                  </a:lnTo>
                  <a:lnTo>
                    <a:pt x="277" y="106"/>
                  </a:lnTo>
                  <a:lnTo>
                    <a:pt x="273" y="110"/>
                  </a:lnTo>
                  <a:lnTo>
                    <a:pt x="264" y="122"/>
                  </a:lnTo>
                  <a:lnTo>
                    <a:pt x="256" y="134"/>
                  </a:lnTo>
                  <a:lnTo>
                    <a:pt x="256" y="134"/>
                  </a:lnTo>
                  <a:lnTo>
                    <a:pt x="247" y="147"/>
                  </a:lnTo>
                  <a:lnTo>
                    <a:pt x="247" y="147"/>
                  </a:lnTo>
                  <a:lnTo>
                    <a:pt x="240" y="155"/>
                  </a:lnTo>
                  <a:lnTo>
                    <a:pt x="232" y="162"/>
                  </a:lnTo>
                  <a:lnTo>
                    <a:pt x="215" y="177"/>
                  </a:lnTo>
                  <a:lnTo>
                    <a:pt x="215" y="177"/>
                  </a:lnTo>
                  <a:lnTo>
                    <a:pt x="204" y="187"/>
                  </a:lnTo>
                  <a:lnTo>
                    <a:pt x="204" y="187"/>
                  </a:lnTo>
                  <a:lnTo>
                    <a:pt x="185" y="202"/>
                  </a:lnTo>
                  <a:lnTo>
                    <a:pt x="167" y="216"/>
                  </a:lnTo>
                  <a:lnTo>
                    <a:pt x="157" y="221"/>
                  </a:lnTo>
                  <a:lnTo>
                    <a:pt x="146" y="226"/>
                  </a:lnTo>
                  <a:lnTo>
                    <a:pt x="134" y="229"/>
                  </a:lnTo>
                  <a:lnTo>
                    <a:pt x="124" y="230"/>
                  </a:lnTo>
                  <a:lnTo>
                    <a:pt x="124" y="23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5" name="chenying0907 920"/>
            <p:cNvSpPr/>
            <p:nvPr/>
          </p:nvSpPr>
          <p:spPr bwMode="auto">
            <a:xfrm>
              <a:off x="3444876" y="3551238"/>
              <a:ext cx="80963" cy="52388"/>
            </a:xfrm>
            <a:custGeom>
              <a:avLst/>
              <a:gdLst/>
              <a:ahLst/>
              <a:cxnLst>
                <a:cxn ang="0">
                  <a:pos x="204" y="100"/>
                </a:cxn>
                <a:cxn ang="0">
                  <a:pos x="197" y="63"/>
                </a:cxn>
                <a:cxn ang="0">
                  <a:pos x="188" y="26"/>
                </a:cxn>
                <a:cxn ang="0">
                  <a:pos x="187" y="21"/>
                </a:cxn>
                <a:cxn ang="0">
                  <a:pos x="182" y="14"/>
                </a:cxn>
                <a:cxn ang="0">
                  <a:pos x="174" y="10"/>
                </a:cxn>
                <a:cxn ang="0">
                  <a:pos x="162" y="10"/>
                </a:cxn>
                <a:cxn ang="0">
                  <a:pos x="150" y="17"/>
                </a:cxn>
                <a:cxn ang="0">
                  <a:pos x="145" y="23"/>
                </a:cxn>
                <a:cxn ang="0">
                  <a:pos x="144" y="32"/>
                </a:cxn>
                <a:cxn ang="0">
                  <a:pos x="144" y="38"/>
                </a:cxn>
                <a:cxn ang="0">
                  <a:pos x="157" y="86"/>
                </a:cxn>
                <a:cxn ang="0">
                  <a:pos x="142" y="87"/>
                </a:cxn>
                <a:cxn ang="0">
                  <a:pos x="101" y="85"/>
                </a:cxn>
                <a:cxn ang="0">
                  <a:pos x="77" y="85"/>
                </a:cxn>
                <a:cxn ang="0">
                  <a:pos x="53" y="85"/>
                </a:cxn>
                <a:cxn ang="0">
                  <a:pos x="48" y="83"/>
                </a:cxn>
                <a:cxn ang="0">
                  <a:pos x="50" y="74"/>
                </a:cxn>
                <a:cxn ang="0">
                  <a:pos x="57" y="52"/>
                </a:cxn>
                <a:cxn ang="0">
                  <a:pos x="64" y="29"/>
                </a:cxn>
                <a:cxn ang="0">
                  <a:pos x="64" y="23"/>
                </a:cxn>
                <a:cxn ang="0">
                  <a:pos x="63" y="14"/>
                </a:cxn>
                <a:cxn ang="0">
                  <a:pos x="53" y="4"/>
                </a:cxn>
                <a:cxn ang="0">
                  <a:pos x="38" y="0"/>
                </a:cxn>
                <a:cxn ang="0">
                  <a:pos x="30" y="2"/>
                </a:cxn>
                <a:cxn ang="0">
                  <a:pos x="23" y="8"/>
                </a:cxn>
                <a:cxn ang="0">
                  <a:pos x="21" y="17"/>
                </a:cxn>
                <a:cxn ang="0">
                  <a:pos x="17" y="32"/>
                </a:cxn>
                <a:cxn ang="0">
                  <a:pos x="5" y="70"/>
                </a:cxn>
                <a:cxn ang="0">
                  <a:pos x="0" y="98"/>
                </a:cxn>
                <a:cxn ang="0">
                  <a:pos x="2" y="112"/>
                </a:cxn>
                <a:cxn ang="0">
                  <a:pos x="12" y="123"/>
                </a:cxn>
                <a:cxn ang="0">
                  <a:pos x="30" y="129"/>
                </a:cxn>
                <a:cxn ang="0">
                  <a:pos x="42" y="129"/>
                </a:cxn>
                <a:cxn ang="0">
                  <a:pos x="102" y="129"/>
                </a:cxn>
                <a:cxn ang="0">
                  <a:pos x="161" y="131"/>
                </a:cxn>
                <a:cxn ang="0">
                  <a:pos x="174" y="129"/>
                </a:cxn>
                <a:cxn ang="0">
                  <a:pos x="187" y="125"/>
                </a:cxn>
                <a:cxn ang="0">
                  <a:pos x="195" y="121"/>
                </a:cxn>
                <a:cxn ang="0">
                  <a:pos x="191" y="121"/>
                </a:cxn>
                <a:cxn ang="0">
                  <a:pos x="193" y="120"/>
                </a:cxn>
                <a:cxn ang="0">
                  <a:pos x="196" y="117"/>
                </a:cxn>
                <a:cxn ang="0">
                  <a:pos x="203" y="110"/>
                </a:cxn>
                <a:cxn ang="0">
                  <a:pos x="204" y="100"/>
                </a:cxn>
              </a:cxnLst>
              <a:rect l="0" t="0" r="r" b="b"/>
              <a:pathLst>
                <a:path w="204" h="131">
                  <a:moveTo>
                    <a:pt x="204" y="100"/>
                  </a:moveTo>
                  <a:lnTo>
                    <a:pt x="204" y="100"/>
                  </a:lnTo>
                  <a:lnTo>
                    <a:pt x="201" y="82"/>
                  </a:lnTo>
                  <a:lnTo>
                    <a:pt x="197" y="63"/>
                  </a:lnTo>
                  <a:lnTo>
                    <a:pt x="192" y="44"/>
                  </a:lnTo>
                  <a:lnTo>
                    <a:pt x="188" y="26"/>
                  </a:lnTo>
                  <a:lnTo>
                    <a:pt x="188" y="26"/>
                  </a:lnTo>
                  <a:lnTo>
                    <a:pt x="187" y="21"/>
                  </a:lnTo>
                  <a:lnTo>
                    <a:pt x="184" y="17"/>
                  </a:lnTo>
                  <a:lnTo>
                    <a:pt x="182" y="14"/>
                  </a:lnTo>
                  <a:lnTo>
                    <a:pt x="178" y="12"/>
                  </a:lnTo>
                  <a:lnTo>
                    <a:pt x="174" y="10"/>
                  </a:lnTo>
                  <a:lnTo>
                    <a:pt x="170" y="9"/>
                  </a:lnTo>
                  <a:lnTo>
                    <a:pt x="162" y="10"/>
                  </a:lnTo>
                  <a:lnTo>
                    <a:pt x="154" y="14"/>
                  </a:lnTo>
                  <a:lnTo>
                    <a:pt x="150" y="17"/>
                  </a:lnTo>
                  <a:lnTo>
                    <a:pt x="148" y="19"/>
                  </a:lnTo>
                  <a:lnTo>
                    <a:pt x="145" y="23"/>
                  </a:lnTo>
                  <a:lnTo>
                    <a:pt x="144" y="27"/>
                  </a:lnTo>
                  <a:lnTo>
                    <a:pt x="144" y="32"/>
                  </a:lnTo>
                  <a:lnTo>
                    <a:pt x="144" y="38"/>
                  </a:lnTo>
                  <a:lnTo>
                    <a:pt x="144" y="38"/>
                  </a:lnTo>
                  <a:lnTo>
                    <a:pt x="150" y="61"/>
                  </a:lnTo>
                  <a:lnTo>
                    <a:pt x="157" y="86"/>
                  </a:lnTo>
                  <a:lnTo>
                    <a:pt x="157" y="86"/>
                  </a:lnTo>
                  <a:lnTo>
                    <a:pt x="142" y="87"/>
                  </a:lnTo>
                  <a:lnTo>
                    <a:pt x="128" y="86"/>
                  </a:lnTo>
                  <a:lnTo>
                    <a:pt x="101" y="85"/>
                  </a:lnTo>
                  <a:lnTo>
                    <a:pt x="101" y="85"/>
                  </a:lnTo>
                  <a:lnTo>
                    <a:pt x="77" y="85"/>
                  </a:lnTo>
                  <a:lnTo>
                    <a:pt x="53" y="85"/>
                  </a:lnTo>
                  <a:lnTo>
                    <a:pt x="53" y="85"/>
                  </a:lnTo>
                  <a:lnTo>
                    <a:pt x="48" y="83"/>
                  </a:lnTo>
                  <a:lnTo>
                    <a:pt x="48" y="83"/>
                  </a:lnTo>
                  <a:lnTo>
                    <a:pt x="50" y="74"/>
                  </a:lnTo>
                  <a:lnTo>
                    <a:pt x="50" y="74"/>
                  </a:lnTo>
                  <a:lnTo>
                    <a:pt x="53" y="63"/>
                  </a:lnTo>
                  <a:lnTo>
                    <a:pt x="57" y="52"/>
                  </a:lnTo>
                  <a:lnTo>
                    <a:pt x="61" y="40"/>
                  </a:lnTo>
                  <a:lnTo>
                    <a:pt x="64" y="29"/>
                  </a:lnTo>
                  <a:lnTo>
                    <a:pt x="64" y="29"/>
                  </a:lnTo>
                  <a:lnTo>
                    <a:pt x="64" y="23"/>
                  </a:lnTo>
                  <a:lnTo>
                    <a:pt x="64" y="18"/>
                  </a:lnTo>
                  <a:lnTo>
                    <a:pt x="63" y="14"/>
                  </a:lnTo>
                  <a:lnTo>
                    <a:pt x="60" y="10"/>
                  </a:lnTo>
                  <a:lnTo>
                    <a:pt x="53" y="4"/>
                  </a:lnTo>
                  <a:lnTo>
                    <a:pt x="46" y="1"/>
                  </a:lnTo>
                  <a:lnTo>
                    <a:pt x="38" y="0"/>
                  </a:lnTo>
                  <a:lnTo>
                    <a:pt x="34" y="0"/>
                  </a:lnTo>
                  <a:lnTo>
                    <a:pt x="30" y="2"/>
                  </a:lnTo>
                  <a:lnTo>
                    <a:pt x="26" y="4"/>
                  </a:lnTo>
                  <a:lnTo>
                    <a:pt x="23" y="8"/>
                  </a:lnTo>
                  <a:lnTo>
                    <a:pt x="22" y="12"/>
                  </a:lnTo>
                  <a:lnTo>
                    <a:pt x="21" y="17"/>
                  </a:lnTo>
                  <a:lnTo>
                    <a:pt x="21" y="17"/>
                  </a:lnTo>
                  <a:lnTo>
                    <a:pt x="17" y="32"/>
                  </a:lnTo>
                  <a:lnTo>
                    <a:pt x="10" y="51"/>
                  </a:lnTo>
                  <a:lnTo>
                    <a:pt x="5" y="70"/>
                  </a:lnTo>
                  <a:lnTo>
                    <a:pt x="1" y="89"/>
                  </a:lnTo>
                  <a:lnTo>
                    <a:pt x="0" y="98"/>
                  </a:lnTo>
                  <a:lnTo>
                    <a:pt x="1" y="106"/>
                  </a:lnTo>
                  <a:lnTo>
                    <a:pt x="2" y="112"/>
                  </a:lnTo>
                  <a:lnTo>
                    <a:pt x="6" y="119"/>
                  </a:lnTo>
                  <a:lnTo>
                    <a:pt x="12" y="123"/>
                  </a:lnTo>
                  <a:lnTo>
                    <a:pt x="19" y="127"/>
                  </a:lnTo>
                  <a:lnTo>
                    <a:pt x="30" y="129"/>
                  </a:lnTo>
                  <a:lnTo>
                    <a:pt x="42" y="129"/>
                  </a:lnTo>
                  <a:lnTo>
                    <a:pt x="42" y="129"/>
                  </a:lnTo>
                  <a:lnTo>
                    <a:pt x="72" y="128"/>
                  </a:lnTo>
                  <a:lnTo>
                    <a:pt x="102" y="129"/>
                  </a:lnTo>
                  <a:lnTo>
                    <a:pt x="132" y="131"/>
                  </a:lnTo>
                  <a:lnTo>
                    <a:pt x="161" y="131"/>
                  </a:lnTo>
                  <a:lnTo>
                    <a:pt x="161" y="131"/>
                  </a:lnTo>
                  <a:lnTo>
                    <a:pt x="174" y="129"/>
                  </a:lnTo>
                  <a:lnTo>
                    <a:pt x="180" y="128"/>
                  </a:lnTo>
                  <a:lnTo>
                    <a:pt x="187" y="125"/>
                  </a:lnTo>
                  <a:lnTo>
                    <a:pt x="187" y="125"/>
                  </a:lnTo>
                  <a:lnTo>
                    <a:pt x="195" y="121"/>
                  </a:lnTo>
                  <a:lnTo>
                    <a:pt x="196" y="120"/>
                  </a:lnTo>
                  <a:lnTo>
                    <a:pt x="191" y="121"/>
                  </a:lnTo>
                  <a:lnTo>
                    <a:pt x="191" y="121"/>
                  </a:lnTo>
                  <a:lnTo>
                    <a:pt x="193" y="120"/>
                  </a:lnTo>
                  <a:lnTo>
                    <a:pt x="196" y="117"/>
                  </a:lnTo>
                  <a:lnTo>
                    <a:pt x="196" y="117"/>
                  </a:lnTo>
                  <a:lnTo>
                    <a:pt x="200" y="114"/>
                  </a:lnTo>
                  <a:lnTo>
                    <a:pt x="203" y="110"/>
                  </a:lnTo>
                  <a:lnTo>
                    <a:pt x="204" y="104"/>
                  </a:lnTo>
                  <a:lnTo>
                    <a:pt x="204" y="100"/>
                  </a:lnTo>
                  <a:lnTo>
                    <a:pt x="204" y="10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6" name="chenying0907 921"/>
            <p:cNvSpPr/>
            <p:nvPr/>
          </p:nvSpPr>
          <p:spPr bwMode="auto">
            <a:xfrm>
              <a:off x="3436938" y="3586163"/>
              <a:ext cx="96838" cy="152400"/>
            </a:xfrm>
            <a:custGeom>
              <a:avLst/>
              <a:gdLst/>
              <a:ahLst/>
              <a:cxnLst>
                <a:cxn ang="0">
                  <a:pos x="228" y="124"/>
                </a:cxn>
                <a:cxn ang="0">
                  <a:pos x="218" y="80"/>
                </a:cxn>
                <a:cxn ang="0">
                  <a:pos x="206" y="41"/>
                </a:cxn>
                <a:cxn ang="0">
                  <a:pos x="206" y="30"/>
                </a:cxn>
                <a:cxn ang="0">
                  <a:pos x="205" y="16"/>
                </a:cxn>
                <a:cxn ang="0">
                  <a:pos x="188" y="1"/>
                </a:cxn>
                <a:cxn ang="0">
                  <a:pos x="172" y="3"/>
                </a:cxn>
                <a:cxn ang="0">
                  <a:pos x="163" y="13"/>
                </a:cxn>
                <a:cxn ang="0">
                  <a:pos x="160" y="26"/>
                </a:cxn>
                <a:cxn ang="0">
                  <a:pos x="167" y="61"/>
                </a:cxn>
                <a:cxn ang="0">
                  <a:pos x="177" y="105"/>
                </a:cxn>
                <a:cxn ang="0">
                  <a:pos x="188" y="190"/>
                </a:cxn>
                <a:cxn ang="0">
                  <a:pos x="193" y="234"/>
                </a:cxn>
                <a:cxn ang="0">
                  <a:pos x="192" y="268"/>
                </a:cxn>
                <a:cxn ang="0">
                  <a:pos x="189" y="276"/>
                </a:cxn>
                <a:cxn ang="0">
                  <a:pos x="137" y="327"/>
                </a:cxn>
                <a:cxn ang="0">
                  <a:pos x="120" y="335"/>
                </a:cxn>
                <a:cxn ang="0">
                  <a:pos x="82" y="298"/>
                </a:cxn>
                <a:cxn ang="0">
                  <a:pos x="60" y="275"/>
                </a:cxn>
                <a:cxn ang="0">
                  <a:pos x="47" y="267"/>
                </a:cxn>
                <a:cxn ang="0">
                  <a:pos x="57" y="225"/>
                </a:cxn>
                <a:cxn ang="0">
                  <a:pos x="62" y="199"/>
                </a:cxn>
                <a:cxn ang="0">
                  <a:pos x="73" y="118"/>
                </a:cxn>
                <a:cxn ang="0">
                  <a:pos x="87" y="46"/>
                </a:cxn>
                <a:cxn ang="0">
                  <a:pos x="91" y="17"/>
                </a:cxn>
                <a:cxn ang="0">
                  <a:pos x="86" y="5"/>
                </a:cxn>
                <a:cxn ang="0">
                  <a:pos x="70" y="0"/>
                </a:cxn>
                <a:cxn ang="0">
                  <a:pos x="51" y="8"/>
                </a:cxn>
                <a:cxn ang="0">
                  <a:pos x="45" y="22"/>
                </a:cxn>
                <a:cxn ang="0">
                  <a:pos x="34" y="84"/>
                </a:cxn>
                <a:cxn ang="0">
                  <a:pos x="20" y="145"/>
                </a:cxn>
                <a:cxn ang="0">
                  <a:pos x="2" y="247"/>
                </a:cxn>
                <a:cxn ang="0">
                  <a:pos x="0" y="265"/>
                </a:cxn>
                <a:cxn ang="0">
                  <a:pos x="10" y="292"/>
                </a:cxn>
                <a:cxn ang="0">
                  <a:pos x="45" y="331"/>
                </a:cxn>
                <a:cxn ang="0">
                  <a:pos x="90" y="369"/>
                </a:cxn>
                <a:cxn ang="0">
                  <a:pos x="103" y="375"/>
                </a:cxn>
                <a:cxn ang="0">
                  <a:pos x="109" y="382"/>
                </a:cxn>
                <a:cxn ang="0">
                  <a:pos x="121" y="383"/>
                </a:cxn>
                <a:cxn ang="0">
                  <a:pos x="149" y="374"/>
                </a:cxn>
                <a:cxn ang="0">
                  <a:pos x="197" y="341"/>
                </a:cxn>
                <a:cxn ang="0">
                  <a:pos x="228" y="305"/>
                </a:cxn>
                <a:cxn ang="0">
                  <a:pos x="240" y="279"/>
                </a:cxn>
                <a:cxn ang="0">
                  <a:pos x="240" y="238"/>
                </a:cxn>
                <a:cxn ang="0">
                  <a:pos x="230" y="140"/>
                </a:cxn>
              </a:cxnLst>
              <a:rect l="0" t="0" r="r" b="b"/>
              <a:pathLst>
                <a:path w="242" h="383">
                  <a:moveTo>
                    <a:pt x="230" y="140"/>
                  </a:moveTo>
                  <a:lnTo>
                    <a:pt x="230" y="140"/>
                  </a:lnTo>
                  <a:lnTo>
                    <a:pt x="228" y="124"/>
                  </a:lnTo>
                  <a:lnTo>
                    <a:pt x="226" y="110"/>
                  </a:lnTo>
                  <a:lnTo>
                    <a:pt x="218" y="80"/>
                  </a:lnTo>
                  <a:lnTo>
                    <a:pt x="218" y="80"/>
                  </a:lnTo>
                  <a:lnTo>
                    <a:pt x="215" y="68"/>
                  </a:lnTo>
                  <a:lnTo>
                    <a:pt x="210" y="54"/>
                  </a:lnTo>
                  <a:lnTo>
                    <a:pt x="206" y="41"/>
                  </a:lnTo>
                  <a:lnTo>
                    <a:pt x="206" y="34"/>
                  </a:lnTo>
                  <a:lnTo>
                    <a:pt x="206" y="30"/>
                  </a:lnTo>
                  <a:lnTo>
                    <a:pt x="206" y="30"/>
                  </a:lnTo>
                  <a:lnTo>
                    <a:pt x="206" y="25"/>
                  </a:lnTo>
                  <a:lnTo>
                    <a:pt x="206" y="20"/>
                  </a:lnTo>
                  <a:lnTo>
                    <a:pt x="205" y="16"/>
                  </a:lnTo>
                  <a:lnTo>
                    <a:pt x="202" y="12"/>
                  </a:lnTo>
                  <a:lnTo>
                    <a:pt x="196" y="5"/>
                  </a:lnTo>
                  <a:lnTo>
                    <a:pt x="188" y="1"/>
                  </a:lnTo>
                  <a:lnTo>
                    <a:pt x="180" y="1"/>
                  </a:lnTo>
                  <a:lnTo>
                    <a:pt x="175" y="1"/>
                  </a:lnTo>
                  <a:lnTo>
                    <a:pt x="172" y="3"/>
                  </a:lnTo>
                  <a:lnTo>
                    <a:pt x="168" y="5"/>
                  </a:lnTo>
                  <a:lnTo>
                    <a:pt x="166" y="8"/>
                  </a:lnTo>
                  <a:lnTo>
                    <a:pt x="163" y="13"/>
                  </a:lnTo>
                  <a:lnTo>
                    <a:pt x="162" y="17"/>
                  </a:lnTo>
                  <a:lnTo>
                    <a:pt x="162" y="17"/>
                  </a:lnTo>
                  <a:lnTo>
                    <a:pt x="160" y="26"/>
                  </a:lnTo>
                  <a:lnTo>
                    <a:pt x="162" y="33"/>
                  </a:lnTo>
                  <a:lnTo>
                    <a:pt x="163" y="47"/>
                  </a:lnTo>
                  <a:lnTo>
                    <a:pt x="167" y="61"/>
                  </a:lnTo>
                  <a:lnTo>
                    <a:pt x="171" y="77"/>
                  </a:lnTo>
                  <a:lnTo>
                    <a:pt x="171" y="77"/>
                  </a:lnTo>
                  <a:lnTo>
                    <a:pt x="177" y="105"/>
                  </a:lnTo>
                  <a:lnTo>
                    <a:pt x="181" y="133"/>
                  </a:lnTo>
                  <a:lnTo>
                    <a:pt x="185" y="161"/>
                  </a:lnTo>
                  <a:lnTo>
                    <a:pt x="188" y="190"/>
                  </a:lnTo>
                  <a:lnTo>
                    <a:pt x="188" y="190"/>
                  </a:lnTo>
                  <a:lnTo>
                    <a:pt x="189" y="208"/>
                  </a:lnTo>
                  <a:lnTo>
                    <a:pt x="193" y="234"/>
                  </a:lnTo>
                  <a:lnTo>
                    <a:pt x="194" y="247"/>
                  </a:lnTo>
                  <a:lnTo>
                    <a:pt x="194" y="259"/>
                  </a:lnTo>
                  <a:lnTo>
                    <a:pt x="192" y="268"/>
                  </a:lnTo>
                  <a:lnTo>
                    <a:pt x="191" y="272"/>
                  </a:lnTo>
                  <a:lnTo>
                    <a:pt x="189" y="276"/>
                  </a:lnTo>
                  <a:lnTo>
                    <a:pt x="189" y="276"/>
                  </a:lnTo>
                  <a:lnTo>
                    <a:pt x="164" y="303"/>
                  </a:lnTo>
                  <a:lnTo>
                    <a:pt x="151" y="316"/>
                  </a:lnTo>
                  <a:lnTo>
                    <a:pt x="137" y="327"/>
                  </a:lnTo>
                  <a:lnTo>
                    <a:pt x="137" y="327"/>
                  </a:lnTo>
                  <a:lnTo>
                    <a:pt x="129" y="331"/>
                  </a:lnTo>
                  <a:lnTo>
                    <a:pt x="120" y="335"/>
                  </a:lnTo>
                  <a:lnTo>
                    <a:pt x="120" y="335"/>
                  </a:lnTo>
                  <a:lnTo>
                    <a:pt x="94" y="311"/>
                  </a:lnTo>
                  <a:lnTo>
                    <a:pt x="82" y="298"/>
                  </a:lnTo>
                  <a:lnTo>
                    <a:pt x="70" y="285"/>
                  </a:lnTo>
                  <a:lnTo>
                    <a:pt x="70" y="285"/>
                  </a:lnTo>
                  <a:lnTo>
                    <a:pt x="60" y="275"/>
                  </a:lnTo>
                  <a:lnTo>
                    <a:pt x="51" y="267"/>
                  </a:lnTo>
                  <a:lnTo>
                    <a:pt x="48" y="265"/>
                  </a:lnTo>
                  <a:lnTo>
                    <a:pt x="47" y="267"/>
                  </a:lnTo>
                  <a:lnTo>
                    <a:pt x="47" y="267"/>
                  </a:lnTo>
                  <a:lnTo>
                    <a:pt x="47" y="267"/>
                  </a:lnTo>
                  <a:lnTo>
                    <a:pt x="57" y="225"/>
                  </a:lnTo>
                  <a:lnTo>
                    <a:pt x="57" y="225"/>
                  </a:lnTo>
                  <a:lnTo>
                    <a:pt x="60" y="212"/>
                  </a:lnTo>
                  <a:lnTo>
                    <a:pt x="62" y="199"/>
                  </a:lnTo>
                  <a:lnTo>
                    <a:pt x="65" y="171"/>
                  </a:lnTo>
                  <a:lnTo>
                    <a:pt x="68" y="144"/>
                  </a:lnTo>
                  <a:lnTo>
                    <a:pt x="73" y="118"/>
                  </a:lnTo>
                  <a:lnTo>
                    <a:pt x="73" y="118"/>
                  </a:lnTo>
                  <a:lnTo>
                    <a:pt x="83" y="69"/>
                  </a:lnTo>
                  <a:lnTo>
                    <a:pt x="87" y="46"/>
                  </a:lnTo>
                  <a:lnTo>
                    <a:pt x="91" y="22"/>
                  </a:lnTo>
                  <a:lnTo>
                    <a:pt x="91" y="22"/>
                  </a:lnTo>
                  <a:lnTo>
                    <a:pt x="91" y="17"/>
                  </a:lnTo>
                  <a:lnTo>
                    <a:pt x="90" y="12"/>
                  </a:lnTo>
                  <a:lnTo>
                    <a:pt x="88" y="8"/>
                  </a:lnTo>
                  <a:lnTo>
                    <a:pt x="86" y="5"/>
                  </a:lnTo>
                  <a:lnTo>
                    <a:pt x="82" y="3"/>
                  </a:lnTo>
                  <a:lnTo>
                    <a:pt x="78" y="1"/>
                  </a:lnTo>
                  <a:lnTo>
                    <a:pt x="70" y="0"/>
                  </a:lnTo>
                  <a:lnTo>
                    <a:pt x="62" y="1"/>
                  </a:lnTo>
                  <a:lnTo>
                    <a:pt x="54" y="5"/>
                  </a:lnTo>
                  <a:lnTo>
                    <a:pt x="51" y="8"/>
                  </a:lnTo>
                  <a:lnTo>
                    <a:pt x="48" y="12"/>
                  </a:lnTo>
                  <a:lnTo>
                    <a:pt x="47" y="17"/>
                  </a:lnTo>
                  <a:lnTo>
                    <a:pt x="45" y="22"/>
                  </a:lnTo>
                  <a:lnTo>
                    <a:pt x="45" y="22"/>
                  </a:lnTo>
                  <a:lnTo>
                    <a:pt x="40" y="52"/>
                  </a:lnTo>
                  <a:lnTo>
                    <a:pt x="34" y="84"/>
                  </a:lnTo>
                  <a:lnTo>
                    <a:pt x="27" y="114"/>
                  </a:lnTo>
                  <a:lnTo>
                    <a:pt x="20" y="145"/>
                  </a:lnTo>
                  <a:lnTo>
                    <a:pt x="20" y="145"/>
                  </a:lnTo>
                  <a:lnTo>
                    <a:pt x="14" y="196"/>
                  </a:lnTo>
                  <a:lnTo>
                    <a:pt x="9" y="222"/>
                  </a:lnTo>
                  <a:lnTo>
                    <a:pt x="2" y="247"/>
                  </a:lnTo>
                  <a:lnTo>
                    <a:pt x="2" y="247"/>
                  </a:lnTo>
                  <a:lnTo>
                    <a:pt x="0" y="256"/>
                  </a:lnTo>
                  <a:lnTo>
                    <a:pt x="0" y="265"/>
                  </a:lnTo>
                  <a:lnTo>
                    <a:pt x="2" y="275"/>
                  </a:lnTo>
                  <a:lnTo>
                    <a:pt x="5" y="284"/>
                  </a:lnTo>
                  <a:lnTo>
                    <a:pt x="10" y="292"/>
                  </a:lnTo>
                  <a:lnTo>
                    <a:pt x="15" y="299"/>
                  </a:lnTo>
                  <a:lnTo>
                    <a:pt x="30" y="316"/>
                  </a:lnTo>
                  <a:lnTo>
                    <a:pt x="45" y="331"/>
                  </a:lnTo>
                  <a:lnTo>
                    <a:pt x="61" y="345"/>
                  </a:lnTo>
                  <a:lnTo>
                    <a:pt x="77" y="357"/>
                  </a:lnTo>
                  <a:lnTo>
                    <a:pt x="90" y="369"/>
                  </a:lnTo>
                  <a:lnTo>
                    <a:pt x="90" y="369"/>
                  </a:lnTo>
                  <a:lnTo>
                    <a:pt x="96" y="374"/>
                  </a:lnTo>
                  <a:lnTo>
                    <a:pt x="103" y="375"/>
                  </a:lnTo>
                  <a:lnTo>
                    <a:pt x="103" y="375"/>
                  </a:lnTo>
                  <a:lnTo>
                    <a:pt x="105" y="379"/>
                  </a:lnTo>
                  <a:lnTo>
                    <a:pt x="109" y="382"/>
                  </a:lnTo>
                  <a:lnTo>
                    <a:pt x="115" y="383"/>
                  </a:lnTo>
                  <a:lnTo>
                    <a:pt x="121" y="383"/>
                  </a:lnTo>
                  <a:lnTo>
                    <a:pt x="121" y="383"/>
                  </a:lnTo>
                  <a:lnTo>
                    <a:pt x="129" y="382"/>
                  </a:lnTo>
                  <a:lnTo>
                    <a:pt x="138" y="378"/>
                  </a:lnTo>
                  <a:lnTo>
                    <a:pt x="149" y="374"/>
                  </a:lnTo>
                  <a:lnTo>
                    <a:pt x="158" y="369"/>
                  </a:lnTo>
                  <a:lnTo>
                    <a:pt x="177" y="357"/>
                  </a:lnTo>
                  <a:lnTo>
                    <a:pt x="197" y="341"/>
                  </a:lnTo>
                  <a:lnTo>
                    <a:pt x="214" y="323"/>
                  </a:lnTo>
                  <a:lnTo>
                    <a:pt x="222" y="314"/>
                  </a:lnTo>
                  <a:lnTo>
                    <a:pt x="228" y="305"/>
                  </a:lnTo>
                  <a:lnTo>
                    <a:pt x="234" y="296"/>
                  </a:lnTo>
                  <a:lnTo>
                    <a:pt x="238" y="286"/>
                  </a:lnTo>
                  <a:lnTo>
                    <a:pt x="240" y="279"/>
                  </a:lnTo>
                  <a:lnTo>
                    <a:pt x="242" y="269"/>
                  </a:lnTo>
                  <a:lnTo>
                    <a:pt x="242" y="269"/>
                  </a:lnTo>
                  <a:lnTo>
                    <a:pt x="240" y="238"/>
                  </a:lnTo>
                  <a:lnTo>
                    <a:pt x="238" y="205"/>
                  </a:lnTo>
                  <a:lnTo>
                    <a:pt x="230" y="140"/>
                  </a:lnTo>
                  <a:lnTo>
                    <a:pt x="230" y="14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7" name="chenying0907 922"/>
            <p:cNvSpPr/>
            <p:nvPr/>
          </p:nvSpPr>
          <p:spPr bwMode="auto">
            <a:xfrm>
              <a:off x="3230563" y="3502026"/>
              <a:ext cx="523875" cy="285750"/>
            </a:xfrm>
            <a:custGeom>
              <a:avLst/>
              <a:gdLst/>
              <a:ahLst/>
              <a:cxnLst>
                <a:cxn ang="0">
                  <a:pos x="1287" y="425"/>
                </a:cxn>
                <a:cxn ang="0">
                  <a:pos x="1255" y="322"/>
                </a:cxn>
                <a:cxn ang="0">
                  <a:pos x="1205" y="201"/>
                </a:cxn>
                <a:cxn ang="0">
                  <a:pos x="1140" y="98"/>
                </a:cxn>
                <a:cxn ang="0">
                  <a:pos x="1061" y="17"/>
                </a:cxn>
                <a:cxn ang="0">
                  <a:pos x="1028" y="0"/>
                </a:cxn>
                <a:cxn ang="0">
                  <a:pos x="1009" y="19"/>
                </a:cxn>
                <a:cxn ang="0">
                  <a:pos x="1015" y="40"/>
                </a:cxn>
                <a:cxn ang="0">
                  <a:pos x="1074" y="90"/>
                </a:cxn>
                <a:cxn ang="0">
                  <a:pos x="1143" y="189"/>
                </a:cxn>
                <a:cxn ang="0">
                  <a:pos x="1201" y="305"/>
                </a:cxn>
                <a:cxn ang="0">
                  <a:pos x="1223" y="384"/>
                </a:cxn>
                <a:cxn ang="0">
                  <a:pos x="1255" y="503"/>
                </a:cxn>
                <a:cxn ang="0">
                  <a:pos x="1269" y="594"/>
                </a:cxn>
                <a:cxn ang="0">
                  <a:pos x="1234" y="650"/>
                </a:cxn>
                <a:cxn ang="0">
                  <a:pos x="1126" y="660"/>
                </a:cxn>
                <a:cxn ang="0">
                  <a:pos x="935" y="667"/>
                </a:cxn>
                <a:cxn ang="0">
                  <a:pos x="665" y="675"/>
                </a:cxn>
                <a:cxn ang="0">
                  <a:pos x="659" y="675"/>
                </a:cxn>
                <a:cxn ang="0">
                  <a:pos x="585" y="675"/>
                </a:cxn>
                <a:cxn ang="0">
                  <a:pos x="382" y="667"/>
                </a:cxn>
                <a:cxn ang="0">
                  <a:pos x="191" y="660"/>
                </a:cxn>
                <a:cxn ang="0">
                  <a:pos x="47" y="647"/>
                </a:cxn>
                <a:cxn ang="0">
                  <a:pos x="51" y="575"/>
                </a:cxn>
                <a:cxn ang="0">
                  <a:pos x="64" y="482"/>
                </a:cxn>
                <a:cxn ang="0">
                  <a:pos x="100" y="365"/>
                </a:cxn>
                <a:cxn ang="0">
                  <a:pos x="126" y="285"/>
                </a:cxn>
                <a:cxn ang="0">
                  <a:pos x="186" y="169"/>
                </a:cxn>
                <a:cxn ang="0">
                  <a:pos x="261" y="73"/>
                </a:cxn>
                <a:cxn ang="0">
                  <a:pos x="306" y="36"/>
                </a:cxn>
                <a:cxn ang="0">
                  <a:pos x="305" y="12"/>
                </a:cxn>
                <a:cxn ang="0">
                  <a:pos x="284" y="0"/>
                </a:cxn>
                <a:cxn ang="0">
                  <a:pos x="240" y="31"/>
                </a:cxn>
                <a:cxn ang="0">
                  <a:pos x="165" y="116"/>
                </a:cxn>
                <a:cxn ang="0">
                  <a:pos x="100" y="225"/>
                </a:cxn>
                <a:cxn ang="0">
                  <a:pos x="63" y="322"/>
                </a:cxn>
                <a:cxn ang="0">
                  <a:pos x="25" y="446"/>
                </a:cxn>
                <a:cxn ang="0">
                  <a:pos x="12" y="533"/>
                </a:cxn>
                <a:cxn ang="0">
                  <a:pos x="2" y="651"/>
                </a:cxn>
                <a:cxn ang="0">
                  <a:pos x="12" y="681"/>
                </a:cxn>
                <a:cxn ang="0">
                  <a:pos x="26" y="692"/>
                </a:cxn>
                <a:cxn ang="0">
                  <a:pos x="105" y="697"/>
                </a:cxn>
                <a:cxn ang="0">
                  <a:pos x="268" y="706"/>
                </a:cxn>
                <a:cxn ang="0">
                  <a:pos x="402" y="714"/>
                </a:cxn>
                <a:cxn ang="0">
                  <a:pos x="659" y="720"/>
                </a:cxn>
                <a:cxn ang="0">
                  <a:pos x="879" y="716"/>
                </a:cxn>
                <a:cxn ang="0">
                  <a:pos x="1001" y="707"/>
                </a:cxn>
                <a:cxn ang="0">
                  <a:pos x="1179" y="701"/>
                </a:cxn>
                <a:cxn ang="0">
                  <a:pos x="1286" y="693"/>
                </a:cxn>
                <a:cxn ang="0">
                  <a:pos x="1302" y="685"/>
                </a:cxn>
                <a:cxn ang="0">
                  <a:pos x="1315" y="662"/>
                </a:cxn>
                <a:cxn ang="0">
                  <a:pos x="1314" y="580"/>
                </a:cxn>
              </a:cxnLst>
              <a:rect l="0" t="0" r="r" b="b"/>
              <a:pathLst>
                <a:path w="1317" h="720">
                  <a:moveTo>
                    <a:pt x="1300" y="489"/>
                  </a:moveTo>
                  <a:lnTo>
                    <a:pt x="1300" y="489"/>
                  </a:lnTo>
                  <a:lnTo>
                    <a:pt x="1298" y="467"/>
                  </a:lnTo>
                  <a:lnTo>
                    <a:pt x="1293" y="446"/>
                  </a:lnTo>
                  <a:lnTo>
                    <a:pt x="1287" y="425"/>
                  </a:lnTo>
                  <a:lnTo>
                    <a:pt x="1280" y="405"/>
                  </a:lnTo>
                  <a:lnTo>
                    <a:pt x="1265" y="363"/>
                  </a:lnTo>
                  <a:lnTo>
                    <a:pt x="1260" y="342"/>
                  </a:lnTo>
                  <a:lnTo>
                    <a:pt x="1255" y="322"/>
                  </a:lnTo>
                  <a:lnTo>
                    <a:pt x="1255" y="322"/>
                  </a:lnTo>
                  <a:lnTo>
                    <a:pt x="1248" y="299"/>
                  </a:lnTo>
                  <a:lnTo>
                    <a:pt x="1240" y="274"/>
                  </a:lnTo>
                  <a:lnTo>
                    <a:pt x="1230" y="250"/>
                  </a:lnTo>
                  <a:lnTo>
                    <a:pt x="1218" y="225"/>
                  </a:lnTo>
                  <a:lnTo>
                    <a:pt x="1205" y="201"/>
                  </a:lnTo>
                  <a:lnTo>
                    <a:pt x="1192" y="178"/>
                  </a:lnTo>
                  <a:lnTo>
                    <a:pt x="1166" y="136"/>
                  </a:lnTo>
                  <a:lnTo>
                    <a:pt x="1166" y="136"/>
                  </a:lnTo>
                  <a:lnTo>
                    <a:pt x="1153" y="116"/>
                  </a:lnTo>
                  <a:lnTo>
                    <a:pt x="1140" y="98"/>
                  </a:lnTo>
                  <a:lnTo>
                    <a:pt x="1125" y="81"/>
                  </a:lnTo>
                  <a:lnTo>
                    <a:pt x="1111" y="64"/>
                  </a:lnTo>
                  <a:lnTo>
                    <a:pt x="1095" y="47"/>
                  </a:lnTo>
                  <a:lnTo>
                    <a:pt x="1078" y="31"/>
                  </a:lnTo>
                  <a:lnTo>
                    <a:pt x="1061" y="17"/>
                  </a:lnTo>
                  <a:lnTo>
                    <a:pt x="1041" y="4"/>
                  </a:lnTo>
                  <a:lnTo>
                    <a:pt x="1041" y="4"/>
                  </a:lnTo>
                  <a:lnTo>
                    <a:pt x="1038" y="1"/>
                  </a:lnTo>
                  <a:lnTo>
                    <a:pt x="1034" y="0"/>
                  </a:lnTo>
                  <a:lnTo>
                    <a:pt x="1028" y="0"/>
                  </a:lnTo>
                  <a:lnTo>
                    <a:pt x="1024" y="1"/>
                  </a:lnTo>
                  <a:lnTo>
                    <a:pt x="1021" y="2"/>
                  </a:lnTo>
                  <a:lnTo>
                    <a:pt x="1018" y="5"/>
                  </a:lnTo>
                  <a:lnTo>
                    <a:pt x="1013" y="12"/>
                  </a:lnTo>
                  <a:lnTo>
                    <a:pt x="1009" y="19"/>
                  </a:lnTo>
                  <a:lnTo>
                    <a:pt x="1009" y="23"/>
                  </a:lnTo>
                  <a:lnTo>
                    <a:pt x="1009" y="27"/>
                  </a:lnTo>
                  <a:lnTo>
                    <a:pt x="1010" y="33"/>
                  </a:lnTo>
                  <a:lnTo>
                    <a:pt x="1011" y="36"/>
                  </a:lnTo>
                  <a:lnTo>
                    <a:pt x="1015" y="40"/>
                  </a:lnTo>
                  <a:lnTo>
                    <a:pt x="1019" y="43"/>
                  </a:lnTo>
                  <a:lnTo>
                    <a:pt x="1019" y="43"/>
                  </a:lnTo>
                  <a:lnTo>
                    <a:pt x="1039" y="57"/>
                  </a:lnTo>
                  <a:lnTo>
                    <a:pt x="1057" y="73"/>
                  </a:lnTo>
                  <a:lnTo>
                    <a:pt x="1074" y="90"/>
                  </a:lnTo>
                  <a:lnTo>
                    <a:pt x="1091" y="108"/>
                  </a:lnTo>
                  <a:lnTo>
                    <a:pt x="1106" y="128"/>
                  </a:lnTo>
                  <a:lnTo>
                    <a:pt x="1120" y="148"/>
                  </a:lnTo>
                  <a:lnTo>
                    <a:pt x="1132" y="169"/>
                  </a:lnTo>
                  <a:lnTo>
                    <a:pt x="1143" y="189"/>
                  </a:lnTo>
                  <a:lnTo>
                    <a:pt x="1143" y="189"/>
                  </a:lnTo>
                  <a:lnTo>
                    <a:pt x="1163" y="227"/>
                  </a:lnTo>
                  <a:lnTo>
                    <a:pt x="1183" y="265"/>
                  </a:lnTo>
                  <a:lnTo>
                    <a:pt x="1192" y="285"/>
                  </a:lnTo>
                  <a:lnTo>
                    <a:pt x="1201" y="305"/>
                  </a:lnTo>
                  <a:lnTo>
                    <a:pt x="1208" y="325"/>
                  </a:lnTo>
                  <a:lnTo>
                    <a:pt x="1213" y="345"/>
                  </a:lnTo>
                  <a:lnTo>
                    <a:pt x="1213" y="345"/>
                  </a:lnTo>
                  <a:lnTo>
                    <a:pt x="1218" y="365"/>
                  </a:lnTo>
                  <a:lnTo>
                    <a:pt x="1223" y="384"/>
                  </a:lnTo>
                  <a:lnTo>
                    <a:pt x="1238" y="424"/>
                  </a:lnTo>
                  <a:lnTo>
                    <a:pt x="1243" y="443"/>
                  </a:lnTo>
                  <a:lnTo>
                    <a:pt x="1249" y="463"/>
                  </a:lnTo>
                  <a:lnTo>
                    <a:pt x="1253" y="482"/>
                  </a:lnTo>
                  <a:lnTo>
                    <a:pt x="1255" y="503"/>
                  </a:lnTo>
                  <a:lnTo>
                    <a:pt x="1255" y="503"/>
                  </a:lnTo>
                  <a:lnTo>
                    <a:pt x="1256" y="520"/>
                  </a:lnTo>
                  <a:lnTo>
                    <a:pt x="1260" y="537"/>
                  </a:lnTo>
                  <a:lnTo>
                    <a:pt x="1266" y="575"/>
                  </a:lnTo>
                  <a:lnTo>
                    <a:pt x="1269" y="594"/>
                  </a:lnTo>
                  <a:lnTo>
                    <a:pt x="1272" y="612"/>
                  </a:lnTo>
                  <a:lnTo>
                    <a:pt x="1272" y="630"/>
                  </a:lnTo>
                  <a:lnTo>
                    <a:pt x="1270" y="647"/>
                  </a:lnTo>
                  <a:lnTo>
                    <a:pt x="1270" y="647"/>
                  </a:lnTo>
                  <a:lnTo>
                    <a:pt x="1234" y="650"/>
                  </a:lnTo>
                  <a:lnTo>
                    <a:pt x="1198" y="654"/>
                  </a:lnTo>
                  <a:lnTo>
                    <a:pt x="1162" y="658"/>
                  </a:lnTo>
                  <a:lnTo>
                    <a:pt x="1143" y="659"/>
                  </a:lnTo>
                  <a:lnTo>
                    <a:pt x="1126" y="660"/>
                  </a:lnTo>
                  <a:lnTo>
                    <a:pt x="1126" y="660"/>
                  </a:lnTo>
                  <a:lnTo>
                    <a:pt x="1078" y="660"/>
                  </a:lnTo>
                  <a:lnTo>
                    <a:pt x="1031" y="662"/>
                  </a:lnTo>
                  <a:lnTo>
                    <a:pt x="984" y="663"/>
                  </a:lnTo>
                  <a:lnTo>
                    <a:pt x="935" y="667"/>
                  </a:lnTo>
                  <a:lnTo>
                    <a:pt x="935" y="667"/>
                  </a:lnTo>
                  <a:lnTo>
                    <a:pt x="901" y="669"/>
                  </a:lnTo>
                  <a:lnTo>
                    <a:pt x="867" y="672"/>
                  </a:lnTo>
                  <a:lnTo>
                    <a:pt x="801" y="673"/>
                  </a:lnTo>
                  <a:lnTo>
                    <a:pt x="733" y="675"/>
                  </a:lnTo>
                  <a:lnTo>
                    <a:pt x="665" y="675"/>
                  </a:lnTo>
                  <a:lnTo>
                    <a:pt x="665" y="675"/>
                  </a:lnTo>
                  <a:lnTo>
                    <a:pt x="663" y="675"/>
                  </a:lnTo>
                  <a:lnTo>
                    <a:pt x="663" y="675"/>
                  </a:lnTo>
                  <a:lnTo>
                    <a:pt x="659" y="675"/>
                  </a:lnTo>
                  <a:lnTo>
                    <a:pt x="659" y="675"/>
                  </a:lnTo>
                  <a:lnTo>
                    <a:pt x="654" y="675"/>
                  </a:lnTo>
                  <a:lnTo>
                    <a:pt x="654" y="675"/>
                  </a:lnTo>
                  <a:lnTo>
                    <a:pt x="653" y="675"/>
                  </a:lnTo>
                  <a:lnTo>
                    <a:pt x="653" y="675"/>
                  </a:lnTo>
                  <a:lnTo>
                    <a:pt x="585" y="675"/>
                  </a:lnTo>
                  <a:lnTo>
                    <a:pt x="517" y="673"/>
                  </a:lnTo>
                  <a:lnTo>
                    <a:pt x="450" y="672"/>
                  </a:lnTo>
                  <a:lnTo>
                    <a:pt x="416" y="669"/>
                  </a:lnTo>
                  <a:lnTo>
                    <a:pt x="382" y="667"/>
                  </a:lnTo>
                  <a:lnTo>
                    <a:pt x="382" y="667"/>
                  </a:lnTo>
                  <a:lnTo>
                    <a:pt x="334" y="663"/>
                  </a:lnTo>
                  <a:lnTo>
                    <a:pt x="287" y="662"/>
                  </a:lnTo>
                  <a:lnTo>
                    <a:pt x="240" y="660"/>
                  </a:lnTo>
                  <a:lnTo>
                    <a:pt x="191" y="660"/>
                  </a:lnTo>
                  <a:lnTo>
                    <a:pt x="191" y="660"/>
                  </a:lnTo>
                  <a:lnTo>
                    <a:pt x="174" y="659"/>
                  </a:lnTo>
                  <a:lnTo>
                    <a:pt x="156" y="658"/>
                  </a:lnTo>
                  <a:lnTo>
                    <a:pt x="119" y="654"/>
                  </a:lnTo>
                  <a:lnTo>
                    <a:pt x="84" y="650"/>
                  </a:lnTo>
                  <a:lnTo>
                    <a:pt x="47" y="647"/>
                  </a:lnTo>
                  <a:lnTo>
                    <a:pt x="47" y="647"/>
                  </a:lnTo>
                  <a:lnTo>
                    <a:pt x="46" y="630"/>
                  </a:lnTo>
                  <a:lnTo>
                    <a:pt x="46" y="612"/>
                  </a:lnTo>
                  <a:lnTo>
                    <a:pt x="49" y="594"/>
                  </a:lnTo>
                  <a:lnTo>
                    <a:pt x="51" y="575"/>
                  </a:lnTo>
                  <a:lnTo>
                    <a:pt x="58" y="537"/>
                  </a:lnTo>
                  <a:lnTo>
                    <a:pt x="62" y="520"/>
                  </a:lnTo>
                  <a:lnTo>
                    <a:pt x="63" y="503"/>
                  </a:lnTo>
                  <a:lnTo>
                    <a:pt x="63" y="503"/>
                  </a:lnTo>
                  <a:lnTo>
                    <a:pt x="64" y="482"/>
                  </a:lnTo>
                  <a:lnTo>
                    <a:pt x="68" y="463"/>
                  </a:lnTo>
                  <a:lnTo>
                    <a:pt x="75" y="443"/>
                  </a:lnTo>
                  <a:lnTo>
                    <a:pt x="80" y="424"/>
                  </a:lnTo>
                  <a:lnTo>
                    <a:pt x="94" y="384"/>
                  </a:lnTo>
                  <a:lnTo>
                    <a:pt x="100" y="365"/>
                  </a:lnTo>
                  <a:lnTo>
                    <a:pt x="105" y="345"/>
                  </a:lnTo>
                  <a:lnTo>
                    <a:pt x="105" y="345"/>
                  </a:lnTo>
                  <a:lnTo>
                    <a:pt x="110" y="325"/>
                  </a:lnTo>
                  <a:lnTo>
                    <a:pt x="118" y="305"/>
                  </a:lnTo>
                  <a:lnTo>
                    <a:pt x="126" y="285"/>
                  </a:lnTo>
                  <a:lnTo>
                    <a:pt x="135" y="265"/>
                  </a:lnTo>
                  <a:lnTo>
                    <a:pt x="155" y="227"/>
                  </a:lnTo>
                  <a:lnTo>
                    <a:pt x="174" y="189"/>
                  </a:lnTo>
                  <a:lnTo>
                    <a:pt x="174" y="189"/>
                  </a:lnTo>
                  <a:lnTo>
                    <a:pt x="186" y="169"/>
                  </a:lnTo>
                  <a:lnTo>
                    <a:pt x="198" y="148"/>
                  </a:lnTo>
                  <a:lnTo>
                    <a:pt x="212" y="128"/>
                  </a:lnTo>
                  <a:lnTo>
                    <a:pt x="227" y="108"/>
                  </a:lnTo>
                  <a:lnTo>
                    <a:pt x="244" y="90"/>
                  </a:lnTo>
                  <a:lnTo>
                    <a:pt x="261" y="73"/>
                  </a:lnTo>
                  <a:lnTo>
                    <a:pt x="279" y="57"/>
                  </a:lnTo>
                  <a:lnTo>
                    <a:pt x="298" y="43"/>
                  </a:lnTo>
                  <a:lnTo>
                    <a:pt x="298" y="43"/>
                  </a:lnTo>
                  <a:lnTo>
                    <a:pt x="302" y="40"/>
                  </a:lnTo>
                  <a:lnTo>
                    <a:pt x="306" y="36"/>
                  </a:lnTo>
                  <a:lnTo>
                    <a:pt x="308" y="33"/>
                  </a:lnTo>
                  <a:lnTo>
                    <a:pt x="309" y="27"/>
                  </a:lnTo>
                  <a:lnTo>
                    <a:pt x="309" y="23"/>
                  </a:lnTo>
                  <a:lnTo>
                    <a:pt x="309" y="19"/>
                  </a:lnTo>
                  <a:lnTo>
                    <a:pt x="305" y="12"/>
                  </a:lnTo>
                  <a:lnTo>
                    <a:pt x="300" y="5"/>
                  </a:lnTo>
                  <a:lnTo>
                    <a:pt x="297" y="2"/>
                  </a:lnTo>
                  <a:lnTo>
                    <a:pt x="293" y="1"/>
                  </a:lnTo>
                  <a:lnTo>
                    <a:pt x="289" y="0"/>
                  </a:lnTo>
                  <a:lnTo>
                    <a:pt x="284" y="0"/>
                  </a:lnTo>
                  <a:lnTo>
                    <a:pt x="280" y="1"/>
                  </a:lnTo>
                  <a:lnTo>
                    <a:pt x="276" y="4"/>
                  </a:lnTo>
                  <a:lnTo>
                    <a:pt x="276" y="4"/>
                  </a:lnTo>
                  <a:lnTo>
                    <a:pt x="257" y="17"/>
                  </a:lnTo>
                  <a:lnTo>
                    <a:pt x="240" y="31"/>
                  </a:lnTo>
                  <a:lnTo>
                    <a:pt x="223" y="47"/>
                  </a:lnTo>
                  <a:lnTo>
                    <a:pt x="207" y="64"/>
                  </a:lnTo>
                  <a:lnTo>
                    <a:pt x="192" y="81"/>
                  </a:lnTo>
                  <a:lnTo>
                    <a:pt x="178" y="98"/>
                  </a:lnTo>
                  <a:lnTo>
                    <a:pt x="165" y="116"/>
                  </a:lnTo>
                  <a:lnTo>
                    <a:pt x="152" y="136"/>
                  </a:lnTo>
                  <a:lnTo>
                    <a:pt x="152" y="136"/>
                  </a:lnTo>
                  <a:lnTo>
                    <a:pt x="126" y="178"/>
                  </a:lnTo>
                  <a:lnTo>
                    <a:pt x="113" y="201"/>
                  </a:lnTo>
                  <a:lnTo>
                    <a:pt x="100" y="225"/>
                  </a:lnTo>
                  <a:lnTo>
                    <a:pt x="88" y="250"/>
                  </a:lnTo>
                  <a:lnTo>
                    <a:pt x="77" y="274"/>
                  </a:lnTo>
                  <a:lnTo>
                    <a:pt x="70" y="299"/>
                  </a:lnTo>
                  <a:lnTo>
                    <a:pt x="63" y="322"/>
                  </a:lnTo>
                  <a:lnTo>
                    <a:pt x="63" y="322"/>
                  </a:lnTo>
                  <a:lnTo>
                    <a:pt x="58" y="342"/>
                  </a:lnTo>
                  <a:lnTo>
                    <a:pt x="53" y="363"/>
                  </a:lnTo>
                  <a:lnTo>
                    <a:pt x="38" y="405"/>
                  </a:lnTo>
                  <a:lnTo>
                    <a:pt x="30" y="425"/>
                  </a:lnTo>
                  <a:lnTo>
                    <a:pt x="25" y="446"/>
                  </a:lnTo>
                  <a:lnTo>
                    <a:pt x="20" y="467"/>
                  </a:lnTo>
                  <a:lnTo>
                    <a:pt x="17" y="489"/>
                  </a:lnTo>
                  <a:lnTo>
                    <a:pt x="17" y="489"/>
                  </a:lnTo>
                  <a:lnTo>
                    <a:pt x="16" y="510"/>
                  </a:lnTo>
                  <a:lnTo>
                    <a:pt x="12" y="533"/>
                  </a:lnTo>
                  <a:lnTo>
                    <a:pt x="4" y="580"/>
                  </a:lnTo>
                  <a:lnTo>
                    <a:pt x="0" y="605"/>
                  </a:lnTo>
                  <a:lnTo>
                    <a:pt x="0" y="629"/>
                  </a:lnTo>
                  <a:lnTo>
                    <a:pt x="0" y="641"/>
                  </a:lnTo>
                  <a:lnTo>
                    <a:pt x="2" y="651"/>
                  </a:lnTo>
                  <a:lnTo>
                    <a:pt x="3" y="662"/>
                  </a:lnTo>
                  <a:lnTo>
                    <a:pt x="7" y="672"/>
                  </a:lnTo>
                  <a:lnTo>
                    <a:pt x="7" y="672"/>
                  </a:lnTo>
                  <a:lnTo>
                    <a:pt x="9" y="677"/>
                  </a:lnTo>
                  <a:lnTo>
                    <a:pt x="12" y="681"/>
                  </a:lnTo>
                  <a:lnTo>
                    <a:pt x="16" y="685"/>
                  </a:lnTo>
                  <a:lnTo>
                    <a:pt x="20" y="686"/>
                  </a:lnTo>
                  <a:lnTo>
                    <a:pt x="20" y="686"/>
                  </a:lnTo>
                  <a:lnTo>
                    <a:pt x="24" y="689"/>
                  </a:lnTo>
                  <a:lnTo>
                    <a:pt x="26" y="692"/>
                  </a:lnTo>
                  <a:lnTo>
                    <a:pt x="32" y="693"/>
                  </a:lnTo>
                  <a:lnTo>
                    <a:pt x="36" y="693"/>
                  </a:lnTo>
                  <a:lnTo>
                    <a:pt x="36" y="693"/>
                  </a:lnTo>
                  <a:lnTo>
                    <a:pt x="70" y="694"/>
                  </a:lnTo>
                  <a:lnTo>
                    <a:pt x="105" y="697"/>
                  </a:lnTo>
                  <a:lnTo>
                    <a:pt x="139" y="701"/>
                  </a:lnTo>
                  <a:lnTo>
                    <a:pt x="173" y="705"/>
                  </a:lnTo>
                  <a:lnTo>
                    <a:pt x="173" y="705"/>
                  </a:lnTo>
                  <a:lnTo>
                    <a:pt x="221" y="706"/>
                  </a:lnTo>
                  <a:lnTo>
                    <a:pt x="268" y="706"/>
                  </a:lnTo>
                  <a:lnTo>
                    <a:pt x="317" y="707"/>
                  </a:lnTo>
                  <a:lnTo>
                    <a:pt x="340" y="709"/>
                  </a:lnTo>
                  <a:lnTo>
                    <a:pt x="364" y="711"/>
                  </a:lnTo>
                  <a:lnTo>
                    <a:pt x="364" y="711"/>
                  </a:lnTo>
                  <a:lnTo>
                    <a:pt x="402" y="714"/>
                  </a:lnTo>
                  <a:lnTo>
                    <a:pt x="438" y="716"/>
                  </a:lnTo>
                  <a:lnTo>
                    <a:pt x="475" y="719"/>
                  </a:lnTo>
                  <a:lnTo>
                    <a:pt x="512" y="719"/>
                  </a:lnTo>
                  <a:lnTo>
                    <a:pt x="585" y="720"/>
                  </a:lnTo>
                  <a:lnTo>
                    <a:pt x="659" y="720"/>
                  </a:lnTo>
                  <a:lnTo>
                    <a:pt x="659" y="720"/>
                  </a:lnTo>
                  <a:lnTo>
                    <a:pt x="733" y="720"/>
                  </a:lnTo>
                  <a:lnTo>
                    <a:pt x="806" y="719"/>
                  </a:lnTo>
                  <a:lnTo>
                    <a:pt x="843" y="719"/>
                  </a:lnTo>
                  <a:lnTo>
                    <a:pt x="879" y="716"/>
                  </a:lnTo>
                  <a:lnTo>
                    <a:pt x="916" y="714"/>
                  </a:lnTo>
                  <a:lnTo>
                    <a:pt x="954" y="711"/>
                  </a:lnTo>
                  <a:lnTo>
                    <a:pt x="954" y="711"/>
                  </a:lnTo>
                  <a:lnTo>
                    <a:pt x="977" y="709"/>
                  </a:lnTo>
                  <a:lnTo>
                    <a:pt x="1001" y="707"/>
                  </a:lnTo>
                  <a:lnTo>
                    <a:pt x="1049" y="706"/>
                  </a:lnTo>
                  <a:lnTo>
                    <a:pt x="1098" y="706"/>
                  </a:lnTo>
                  <a:lnTo>
                    <a:pt x="1145" y="705"/>
                  </a:lnTo>
                  <a:lnTo>
                    <a:pt x="1145" y="705"/>
                  </a:lnTo>
                  <a:lnTo>
                    <a:pt x="1179" y="701"/>
                  </a:lnTo>
                  <a:lnTo>
                    <a:pt x="1213" y="697"/>
                  </a:lnTo>
                  <a:lnTo>
                    <a:pt x="1248" y="694"/>
                  </a:lnTo>
                  <a:lnTo>
                    <a:pt x="1282" y="693"/>
                  </a:lnTo>
                  <a:lnTo>
                    <a:pt x="1282" y="693"/>
                  </a:lnTo>
                  <a:lnTo>
                    <a:pt x="1286" y="693"/>
                  </a:lnTo>
                  <a:lnTo>
                    <a:pt x="1291" y="692"/>
                  </a:lnTo>
                  <a:lnTo>
                    <a:pt x="1294" y="689"/>
                  </a:lnTo>
                  <a:lnTo>
                    <a:pt x="1298" y="686"/>
                  </a:lnTo>
                  <a:lnTo>
                    <a:pt x="1298" y="686"/>
                  </a:lnTo>
                  <a:lnTo>
                    <a:pt x="1302" y="685"/>
                  </a:lnTo>
                  <a:lnTo>
                    <a:pt x="1306" y="681"/>
                  </a:lnTo>
                  <a:lnTo>
                    <a:pt x="1308" y="677"/>
                  </a:lnTo>
                  <a:lnTo>
                    <a:pt x="1311" y="672"/>
                  </a:lnTo>
                  <a:lnTo>
                    <a:pt x="1311" y="672"/>
                  </a:lnTo>
                  <a:lnTo>
                    <a:pt x="1315" y="662"/>
                  </a:lnTo>
                  <a:lnTo>
                    <a:pt x="1316" y="651"/>
                  </a:lnTo>
                  <a:lnTo>
                    <a:pt x="1317" y="641"/>
                  </a:lnTo>
                  <a:lnTo>
                    <a:pt x="1317" y="629"/>
                  </a:lnTo>
                  <a:lnTo>
                    <a:pt x="1317" y="605"/>
                  </a:lnTo>
                  <a:lnTo>
                    <a:pt x="1314" y="580"/>
                  </a:lnTo>
                  <a:lnTo>
                    <a:pt x="1306" y="533"/>
                  </a:lnTo>
                  <a:lnTo>
                    <a:pt x="1302" y="510"/>
                  </a:lnTo>
                  <a:lnTo>
                    <a:pt x="1300" y="489"/>
                  </a:lnTo>
                  <a:lnTo>
                    <a:pt x="1300" y="489"/>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8" name="chenying0907 923"/>
            <p:cNvSpPr>
              <a:spLocks noEditPoints="1"/>
            </p:cNvSpPr>
            <p:nvPr/>
          </p:nvSpPr>
          <p:spPr bwMode="auto">
            <a:xfrm>
              <a:off x="3565526" y="3633788"/>
              <a:ext cx="120650" cy="47625"/>
            </a:xfrm>
            <a:custGeom>
              <a:avLst/>
              <a:gdLst/>
              <a:ahLst/>
              <a:cxnLst>
                <a:cxn ang="0">
                  <a:pos x="300" y="30"/>
                </a:cxn>
                <a:cxn ang="0">
                  <a:pos x="298" y="21"/>
                </a:cxn>
                <a:cxn ang="0">
                  <a:pos x="294" y="14"/>
                </a:cxn>
                <a:cxn ang="0">
                  <a:pos x="280" y="8"/>
                </a:cxn>
                <a:cxn ang="0">
                  <a:pos x="274" y="8"/>
                </a:cxn>
                <a:cxn ang="0">
                  <a:pos x="214" y="3"/>
                </a:cxn>
                <a:cxn ang="0">
                  <a:pos x="94" y="0"/>
                </a:cxn>
                <a:cxn ang="0">
                  <a:pos x="34" y="0"/>
                </a:cxn>
                <a:cxn ang="0">
                  <a:pos x="27" y="1"/>
                </a:cxn>
                <a:cxn ang="0">
                  <a:pos x="18" y="1"/>
                </a:cxn>
                <a:cxn ang="0">
                  <a:pos x="9" y="5"/>
                </a:cxn>
                <a:cxn ang="0">
                  <a:pos x="2" y="12"/>
                </a:cxn>
                <a:cxn ang="0">
                  <a:pos x="0" y="22"/>
                </a:cxn>
                <a:cxn ang="0">
                  <a:pos x="1" y="41"/>
                </a:cxn>
                <a:cxn ang="0">
                  <a:pos x="7" y="76"/>
                </a:cxn>
                <a:cxn ang="0">
                  <a:pos x="14" y="92"/>
                </a:cxn>
                <a:cxn ang="0">
                  <a:pos x="18" y="95"/>
                </a:cxn>
                <a:cxn ang="0">
                  <a:pos x="28" y="103"/>
                </a:cxn>
                <a:cxn ang="0">
                  <a:pos x="48" y="109"/>
                </a:cxn>
                <a:cxn ang="0">
                  <a:pos x="95" y="112"/>
                </a:cxn>
                <a:cxn ang="0">
                  <a:pos x="121" y="114"/>
                </a:cxn>
                <a:cxn ang="0">
                  <a:pos x="201" y="119"/>
                </a:cxn>
                <a:cxn ang="0">
                  <a:pos x="242" y="116"/>
                </a:cxn>
                <a:cxn ang="0">
                  <a:pos x="280" y="109"/>
                </a:cxn>
                <a:cxn ang="0">
                  <a:pos x="285" y="107"/>
                </a:cxn>
                <a:cxn ang="0">
                  <a:pos x="294" y="101"/>
                </a:cxn>
                <a:cxn ang="0">
                  <a:pos x="300" y="86"/>
                </a:cxn>
                <a:cxn ang="0">
                  <a:pos x="303" y="63"/>
                </a:cxn>
                <a:cxn ang="0">
                  <a:pos x="300" y="30"/>
                </a:cxn>
                <a:cxn ang="0">
                  <a:pos x="121" y="68"/>
                </a:cxn>
                <a:cxn ang="0">
                  <a:pos x="87" y="64"/>
                </a:cxn>
                <a:cxn ang="0">
                  <a:pos x="53" y="60"/>
                </a:cxn>
                <a:cxn ang="0">
                  <a:pos x="49" y="56"/>
                </a:cxn>
                <a:cxn ang="0">
                  <a:pos x="47" y="46"/>
                </a:cxn>
                <a:cxn ang="0">
                  <a:pos x="205" y="48"/>
                </a:cxn>
                <a:cxn ang="0">
                  <a:pos x="257" y="52"/>
                </a:cxn>
                <a:cxn ang="0">
                  <a:pos x="257" y="67"/>
                </a:cxn>
                <a:cxn ang="0">
                  <a:pos x="223" y="69"/>
                </a:cxn>
                <a:cxn ang="0">
                  <a:pos x="155" y="71"/>
                </a:cxn>
                <a:cxn ang="0">
                  <a:pos x="121" y="68"/>
                </a:cxn>
              </a:cxnLst>
              <a:rect l="0" t="0" r="r" b="b"/>
              <a:pathLst>
                <a:path w="303" h="119">
                  <a:moveTo>
                    <a:pt x="300" y="30"/>
                  </a:moveTo>
                  <a:lnTo>
                    <a:pt x="300" y="30"/>
                  </a:lnTo>
                  <a:lnTo>
                    <a:pt x="300" y="25"/>
                  </a:lnTo>
                  <a:lnTo>
                    <a:pt x="298" y="21"/>
                  </a:lnTo>
                  <a:lnTo>
                    <a:pt x="297" y="18"/>
                  </a:lnTo>
                  <a:lnTo>
                    <a:pt x="294" y="14"/>
                  </a:lnTo>
                  <a:lnTo>
                    <a:pt x="287" y="10"/>
                  </a:lnTo>
                  <a:lnTo>
                    <a:pt x="280" y="8"/>
                  </a:lnTo>
                  <a:lnTo>
                    <a:pt x="280" y="8"/>
                  </a:lnTo>
                  <a:lnTo>
                    <a:pt x="274" y="8"/>
                  </a:lnTo>
                  <a:lnTo>
                    <a:pt x="274" y="8"/>
                  </a:lnTo>
                  <a:lnTo>
                    <a:pt x="214" y="3"/>
                  </a:lnTo>
                  <a:lnTo>
                    <a:pt x="154" y="1"/>
                  </a:lnTo>
                  <a:lnTo>
                    <a:pt x="94" y="0"/>
                  </a:lnTo>
                  <a:lnTo>
                    <a:pt x="34" y="0"/>
                  </a:lnTo>
                  <a:lnTo>
                    <a:pt x="34" y="0"/>
                  </a:lnTo>
                  <a:lnTo>
                    <a:pt x="27" y="1"/>
                  </a:lnTo>
                  <a:lnTo>
                    <a:pt x="27" y="1"/>
                  </a:lnTo>
                  <a:lnTo>
                    <a:pt x="22" y="0"/>
                  </a:lnTo>
                  <a:lnTo>
                    <a:pt x="18" y="1"/>
                  </a:lnTo>
                  <a:lnTo>
                    <a:pt x="13" y="3"/>
                  </a:lnTo>
                  <a:lnTo>
                    <a:pt x="9" y="5"/>
                  </a:lnTo>
                  <a:lnTo>
                    <a:pt x="5" y="8"/>
                  </a:lnTo>
                  <a:lnTo>
                    <a:pt x="2" y="12"/>
                  </a:lnTo>
                  <a:lnTo>
                    <a:pt x="1" y="17"/>
                  </a:lnTo>
                  <a:lnTo>
                    <a:pt x="0" y="22"/>
                  </a:lnTo>
                  <a:lnTo>
                    <a:pt x="0" y="22"/>
                  </a:lnTo>
                  <a:lnTo>
                    <a:pt x="1" y="41"/>
                  </a:lnTo>
                  <a:lnTo>
                    <a:pt x="2" y="58"/>
                  </a:lnTo>
                  <a:lnTo>
                    <a:pt x="7" y="76"/>
                  </a:lnTo>
                  <a:lnTo>
                    <a:pt x="10" y="84"/>
                  </a:lnTo>
                  <a:lnTo>
                    <a:pt x="14" y="92"/>
                  </a:lnTo>
                  <a:lnTo>
                    <a:pt x="14" y="92"/>
                  </a:lnTo>
                  <a:lnTo>
                    <a:pt x="18" y="95"/>
                  </a:lnTo>
                  <a:lnTo>
                    <a:pt x="23" y="99"/>
                  </a:lnTo>
                  <a:lnTo>
                    <a:pt x="28" y="103"/>
                  </a:lnTo>
                  <a:lnTo>
                    <a:pt x="34" y="106"/>
                  </a:lnTo>
                  <a:lnTo>
                    <a:pt x="48" y="109"/>
                  </a:lnTo>
                  <a:lnTo>
                    <a:pt x="64" y="111"/>
                  </a:lnTo>
                  <a:lnTo>
                    <a:pt x="95" y="112"/>
                  </a:lnTo>
                  <a:lnTo>
                    <a:pt x="121" y="114"/>
                  </a:lnTo>
                  <a:lnTo>
                    <a:pt x="121" y="114"/>
                  </a:lnTo>
                  <a:lnTo>
                    <a:pt x="161" y="116"/>
                  </a:lnTo>
                  <a:lnTo>
                    <a:pt x="201" y="119"/>
                  </a:lnTo>
                  <a:lnTo>
                    <a:pt x="221" y="118"/>
                  </a:lnTo>
                  <a:lnTo>
                    <a:pt x="242" y="116"/>
                  </a:lnTo>
                  <a:lnTo>
                    <a:pt x="261" y="114"/>
                  </a:lnTo>
                  <a:lnTo>
                    <a:pt x="280" y="109"/>
                  </a:lnTo>
                  <a:lnTo>
                    <a:pt x="280" y="109"/>
                  </a:lnTo>
                  <a:lnTo>
                    <a:pt x="285" y="107"/>
                  </a:lnTo>
                  <a:lnTo>
                    <a:pt x="290" y="105"/>
                  </a:lnTo>
                  <a:lnTo>
                    <a:pt x="294" y="101"/>
                  </a:lnTo>
                  <a:lnTo>
                    <a:pt x="297" y="97"/>
                  </a:lnTo>
                  <a:lnTo>
                    <a:pt x="300" y="86"/>
                  </a:lnTo>
                  <a:lnTo>
                    <a:pt x="302" y="75"/>
                  </a:lnTo>
                  <a:lnTo>
                    <a:pt x="303" y="63"/>
                  </a:lnTo>
                  <a:lnTo>
                    <a:pt x="302" y="51"/>
                  </a:lnTo>
                  <a:lnTo>
                    <a:pt x="300" y="30"/>
                  </a:lnTo>
                  <a:lnTo>
                    <a:pt x="300" y="30"/>
                  </a:lnTo>
                  <a:close/>
                  <a:moveTo>
                    <a:pt x="121" y="68"/>
                  </a:moveTo>
                  <a:lnTo>
                    <a:pt x="121" y="68"/>
                  </a:lnTo>
                  <a:lnTo>
                    <a:pt x="87" y="64"/>
                  </a:lnTo>
                  <a:lnTo>
                    <a:pt x="53" y="60"/>
                  </a:lnTo>
                  <a:lnTo>
                    <a:pt x="53" y="60"/>
                  </a:lnTo>
                  <a:lnTo>
                    <a:pt x="51" y="59"/>
                  </a:lnTo>
                  <a:lnTo>
                    <a:pt x="49" y="56"/>
                  </a:lnTo>
                  <a:lnTo>
                    <a:pt x="47" y="46"/>
                  </a:lnTo>
                  <a:lnTo>
                    <a:pt x="47" y="46"/>
                  </a:lnTo>
                  <a:lnTo>
                    <a:pt x="153" y="47"/>
                  </a:lnTo>
                  <a:lnTo>
                    <a:pt x="205" y="48"/>
                  </a:lnTo>
                  <a:lnTo>
                    <a:pt x="257" y="52"/>
                  </a:lnTo>
                  <a:lnTo>
                    <a:pt x="257" y="52"/>
                  </a:lnTo>
                  <a:lnTo>
                    <a:pt x="257" y="59"/>
                  </a:lnTo>
                  <a:lnTo>
                    <a:pt x="257" y="67"/>
                  </a:lnTo>
                  <a:lnTo>
                    <a:pt x="257" y="67"/>
                  </a:lnTo>
                  <a:lnTo>
                    <a:pt x="223" y="69"/>
                  </a:lnTo>
                  <a:lnTo>
                    <a:pt x="189" y="71"/>
                  </a:lnTo>
                  <a:lnTo>
                    <a:pt x="155" y="71"/>
                  </a:lnTo>
                  <a:lnTo>
                    <a:pt x="121" y="68"/>
                  </a:lnTo>
                  <a:lnTo>
                    <a:pt x="121" y="68"/>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grpSp>
      <p:grpSp>
        <p:nvGrpSpPr>
          <p:cNvPr id="59" name="PA_chenying0907 58"/>
          <p:cNvGrpSpPr/>
          <p:nvPr>
            <p:custDataLst>
              <p:tags r:id="rId2"/>
            </p:custDataLst>
          </p:nvPr>
        </p:nvGrpSpPr>
        <p:grpSpPr>
          <a:xfrm>
            <a:off x="1449115" y="1620864"/>
            <a:ext cx="1065845" cy="1030758"/>
            <a:chOff x="2033588" y="3044825"/>
            <a:chExt cx="771525" cy="746126"/>
          </a:xfrm>
          <a:solidFill>
            <a:schemeClr val="tx1"/>
          </a:solidFill>
        </p:grpSpPr>
        <p:sp>
          <p:nvSpPr>
            <p:cNvPr id="60" name="chenying0907 717"/>
            <p:cNvSpPr/>
            <p:nvPr/>
          </p:nvSpPr>
          <p:spPr bwMode="auto">
            <a:xfrm>
              <a:off x="2122488" y="3668713"/>
              <a:ext cx="20638" cy="30163"/>
            </a:xfrm>
            <a:custGeom>
              <a:avLst/>
              <a:gdLst/>
              <a:ahLst/>
              <a:cxnLst>
                <a:cxn ang="0">
                  <a:pos x="42" y="1"/>
                </a:cxn>
                <a:cxn ang="0">
                  <a:pos x="42" y="1"/>
                </a:cxn>
                <a:cxn ang="0">
                  <a:pos x="29" y="14"/>
                </a:cxn>
                <a:cxn ang="0">
                  <a:pos x="15" y="27"/>
                </a:cxn>
                <a:cxn ang="0">
                  <a:pos x="15" y="27"/>
                </a:cxn>
                <a:cxn ang="0">
                  <a:pos x="13" y="31"/>
                </a:cxn>
                <a:cxn ang="0">
                  <a:pos x="12" y="37"/>
                </a:cxn>
                <a:cxn ang="0">
                  <a:pos x="9" y="46"/>
                </a:cxn>
                <a:cxn ang="0">
                  <a:pos x="6" y="56"/>
                </a:cxn>
                <a:cxn ang="0">
                  <a:pos x="4" y="60"/>
                </a:cxn>
                <a:cxn ang="0">
                  <a:pos x="1" y="64"/>
                </a:cxn>
                <a:cxn ang="0">
                  <a:pos x="1" y="64"/>
                </a:cxn>
                <a:cxn ang="0">
                  <a:pos x="0" y="68"/>
                </a:cxn>
                <a:cxn ang="0">
                  <a:pos x="0" y="71"/>
                </a:cxn>
                <a:cxn ang="0">
                  <a:pos x="2" y="73"/>
                </a:cxn>
                <a:cxn ang="0">
                  <a:pos x="5" y="74"/>
                </a:cxn>
                <a:cxn ang="0">
                  <a:pos x="12" y="74"/>
                </a:cxn>
                <a:cxn ang="0">
                  <a:pos x="12" y="74"/>
                </a:cxn>
                <a:cxn ang="0">
                  <a:pos x="14" y="73"/>
                </a:cxn>
                <a:cxn ang="0">
                  <a:pos x="17" y="71"/>
                </a:cxn>
                <a:cxn ang="0">
                  <a:pos x="17" y="67"/>
                </a:cxn>
                <a:cxn ang="0">
                  <a:pos x="14" y="64"/>
                </a:cxn>
                <a:cxn ang="0">
                  <a:pos x="14" y="64"/>
                </a:cxn>
                <a:cxn ang="0">
                  <a:pos x="18" y="54"/>
                </a:cxn>
                <a:cxn ang="0">
                  <a:pos x="21" y="42"/>
                </a:cxn>
                <a:cxn ang="0">
                  <a:pos x="21" y="42"/>
                </a:cxn>
                <a:cxn ang="0">
                  <a:pos x="23" y="38"/>
                </a:cxn>
                <a:cxn ang="0">
                  <a:pos x="26" y="33"/>
                </a:cxn>
                <a:cxn ang="0">
                  <a:pos x="34" y="25"/>
                </a:cxn>
                <a:cxn ang="0">
                  <a:pos x="49" y="10"/>
                </a:cxn>
                <a:cxn ang="0">
                  <a:pos x="49" y="10"/>
                </a:cxn>
                <a:cxn ang="0">
                  <a:pos x="51" y="8"/>
                </a:cxn>
                <a:cxn ang="0">
                  <a:pos x="51" y="5"/>
                </a:cxn>
                <a:cxn ang="0">
                  <a:pos x="49" y="1"/>
                </a:cxn>
                <a:cxn ang="0">
                  <a:pos x="46" y="0"/>
                </a:cxn>
                <a:cxn ang="0">
                  <a:pos x="43" y="0"/>
                </a:cxn>
                <a:cxn ang="0">
                  <a:pos x="42" y="1"/>
                </a:cxn>
                <a:cxn ang="0">
                  <a:pos x="42" y="1"/>
                </a:cxn>
              </a:cxnLst>
              <a:rect l="0" t="0" r="r" b="b"/>
              <a:pathLst>
                <a:path w="51" h="74">
                  <a:moveTo>
                    <a:pt x="42" y="1"/>
                  </a:moveTo>
                  <a:lnTo>
                    <a:pt x="42" y="1"/>
                  </a:lnTo>
                  <a:lnTo>
                    <a:pt x="29" y="14"/>
                  </a:lnTo>
                  <a:lnTo>
                    <a:pt x="15" y="27"/>
                  </a:lnTo>
                  <a:lnTo>
                    <a:pt x="15" y="27"/>
                  </a:lnTo>
                  <a:lnTo>
                    <a:pt x="13" y="31"/>
                  </a:lnTo>
                  <a:lnTo>
                    <a:pt x="12" y="37"/>
                  </a:lnTo>
                  <a:lnTo>
                    <a:pt x="9" y="46"/>
                  </a:lnTo>
                  <a:lnTo>
                    <a:pt x="6" y="56"/>
                  </a:lnTo>
                  <a:lnTo>
                    <a:pt x="4" y="60"/>
                  </a:lnTo>
                  <a:lnTo>
                    <a:pt x="1" y="64"/>
                  </a:lnTo>
                  <a:lnTo>
                    <a:pt x="1" y="64"/>
                  </a:lnTo>
                  <a:lnTo>
                    <a:pt x="0" y="68"/>
                  </a:lnTo>
                  <a:lnTo>
                    <a:pt x="0" y="71"/>
                  </a:lnTo>
                  <a:lnTo>
                    <a:pt x="2" y="73"/>
                  </a:lnTo>
                  <a:lnTo>
                    <a:pt x="5" y="74"/>
                  </a:lnTo>
                  <a:lnTo>
                    <a:pt x="12" y="74"/>
                  </a:lnTo>
                  <a:lnTo>
                    <a:pt x="12" y="74"/>
                  </a:lnTo>
                  <a:lnTo>
                    <a:pt x="14" y="73"/>
                  </a:lnTo>
                  <a:lnTo>
                    <a:pt x="17" y="71"/>
                  </a:lnTo>
                  <a:lnTo>
                    <a:pt x="17" y="67"/>
                  </a:lnTo>
                  <a:lnTo>
                    <a:pt x="14" y="64"/>
                  </a:lnTo>
                  <a:lnTo>
                    <a:pt x="14" y="64"/>
                  </a:lnTo>
                  <a:lnTo>
                    <a:pt x="18" y="54"/>
                  </a:lnTo>
                  <a:lnTo>
                    <a:pt x="21" y="42"/>
                  </a:lnTo>
                  <a:lnTo>
                    <a:pt x="21" y="42"/>
                  </a:lnTo>
                  <a:lnTo>
                    <a:pt x="23" y="38"/>
                  </a:lnTo>
                  <a:lnTo>
                    <a:pt x="26" y="33"/>
                  </a:lnTo>
                  <a:lnTo>
                    <a:pt x="34" y="25"/>
                  </a:lnTo>
                  <a:lnTo>
                    <a:pt x="49" y="10"/>
                  </a:lnTo>
                  <a:lnTo>
                    <a:pt x="49" y="10"/>
                  </a:lnTo>
                  <a:lnTo>
                    <a:pt x="51" y="8"/>
                  </a:lnTo>
                  <a:lnTo>
                    <a:pt x="51" y="5"/>
                  </a:lnTo>
                  <a:lnTo>
                    <a:pt x="49" y="1"/>
                  </a:lnTo>
                  <a:lnTo>
                    <a:pt x="46" y="0"/>
                  </a:lnTo>
                  <a:lnTo>
                    <a:pt x="43" y="0"/>
                  </a:lnTo>
                  <a:lnTo>
                    <a:pt x="42" y="1"/>
                  </a:lnTo>
                  <a:lnTo>
                    <a:pt x="42"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1" name="chenying0907 718"/>
            <p:cNvSpPr/>
            <p:nvPr/>
          </p:nvSpPr>
          <p:spPr bwMode="auto">
            <a:xfrm>
              <a:off x="2143126" y="3673475"/>
              <a:ext cx="23813" cy="25400"/>
            </a:xfrm>
            <a:custGeom>
              <a:avLst/>
              <a:gdLst/>
              <a:ahLst/>
              <a:cxnLst>
                <a:cxn ang="0">
                  <a:pos x="50" y="0"/>
                </a:cxn>
                <a:cxn ang="0">
                  <a:pos x="50" y="0"/>
                </a:cxn>
                <a:cxn ang="0">
                  <a:pos x="34" y="10"/>
                </a:cxn>
                <a:cxn ang="0">
                  <a:pos x="24" y="17"/>
                </a:cxn>
                <a:cxn ang="0">
                  <a:pos x="15" y="25"/>
                </a:cxn>
                <a:cxn ang="0">
                  <a:pos x="7" y="32"/>
                </a:cxn>
                <a:cxn ang="0">
                  <a:pos x="2" y="42"/>
                </a:cxn>
                <a:cxn ang="0">
                  <a:pos x="0" y="45"/>
                </a:cxn>
                <a:cxn ang="0">
                  <a:pos x="0" y="51"/>
                </a:cxn>
                <a:cxn ang="0">
                  <a:pos x="0" y="55"/>
                </a:cxn>
                <a:cxn ang="0">
                  <a:pos x="3" y="60"/>
                </a:cxn>
                <a:cxn ang="0">
                  <a:pos x="3" y="60"/>
                </a:cxn>
                <a:cxn ang="0">
                  <a:pos x="4" y="61"/>
                </a:cxn>
                <a:cxn ang="0">
                  <a:pos x="6" y="62"/>
                </a:cxn>
                <a:cxn ang="0">
                  <a:pos x="11" y="61"/>
                </a:cxn>
                <a:cxn ang="0">
                  <a:pos x="14" y="59"/>
                </a:cxn>
                <a:cxn ang="0">
                  <a:pos x="14" y="56"/>
                </a:cxn>
                <a:cxn ang="0">
                  <a:pos x="12" y="53"/>
                </a:cxn>
                <a:cxn ang="0">
                  <a:pos x="12" y="53"/>
                </a:cxn>
                <a:cxn ang="0">
                  <a:pos x="11" y="51"/>
                </a:cxn>
                <a:cxn ang="0">
                  <a:pos x="12" y="47"/>
                </a:cxn>
                <a:cxn ang="0">
                  <a:pos x="14" y="43"/>
                </a:cxn>
                <a:cxn ang="0">
                  <a:pos x="17" y="39"/>
                </a:cxn>
                <a:cxn ang="0">
                  <a:pos x="24" y="32"/>
                </a:cxn>
                <a:cxn ang="0">
                  <a:pos x="29" y="27"/>
                </a:cxn>
                <a:cxn ang="0">
                  <a:pos x="29" y="27"/>
                </a:cxn>
                <a:cxn ang="0">
                  <a:pos x="42" y="18"/>
                </a:cxn>
                <a:cxn ang="0">
                  <a:pos x="57" y="10"/>
                </a:cxn>
                <a:cxn ang="0">
                  <a:pos x="57" y="10"/>
                </a:cxn>
                <a:cxn ang="0">
                  <a:pos x="58" y="9"/>
                </a:cxn>
                <a:cxn ang="0">
                  <a:pos x="59" y="6"/>
                </a:cxn>
                <a:cxn ang="0">
                  <a:pos x="58" y="2"/>
                </a:cxn>
                <a:cxn ang="0">
                  <a:pos x="55" y="0"/>
                </a:cxn>
                <a:cxn ang="0">
                  <a:pos x="53" y="0"/>
                </a:cxn>
                <a:cxn ang="0">
                  <a:pos x="50" y="0"/>
                </a:cxn>
                <a:cxn ang="0">
                  <a:pos x="50" y="0"/>
                </a:cxn>
              </a:cxnLst>
              <a:rect l="0" t="0" r="r" b="b"/>
              <a:pathLst>
                <a:path w="59" h="62">
                  <a:moveTo>
                    <a:pt x="50" y="0"/>
                  </a:moveTo>
                  <a:lnTo>
                    <a:pt x="50" y="0"/>
                  </a:lnTo>
                  <a:lnTo>
                    <a:pt x="34" y="10"/>
                  </a:lnTo>
                  <a:lnTo>
                    <a:pt x="24" y="17"/>
                  </a:lnTo>
                  <a:lnTo>
                    <a:pt x="15" y="25"/>
                  </a:lnTo>
                  <a:lnTo>
                    <a:pt x="7" y="32"/>
                  </a:lnTo>
                  <a:lnTo>
                    <a:pt x="2" y="42"/>
                  </a:lnTo>
                  <a:lnTo>
                    <a:pt x="0" y="45"/>
                  </a:lnTo>
                  <a:lnTo>
                    <a:pt x="0" y="51"/>
                  </a:lnTo>
                  <a:lnTo>
                    <a:pt x="0" y="55"/>
                  </a:lnTo>
                  <a:lnTo>
                    <a:pt x="3" y="60"/>
                  </a:lnTo>
                  <a:lnTo>
                    <a:pt x="3" y="60"/>
                  </a:lnTo>
                  <a:lnTo>
                    <a:pt x="4" y="61"/>
                  </a:lnTo>
                  <a:lnTo>
                    <a:pt x="6" y="62"/>
                  </a:lnTo>
                  <a:lnTo>
                    <a:pt x="11" y="61"/>
                  </a:lnTo>
                  <a:lnTo>
                    <a:pt x="14" y="59"/>
                  </a:lnTo>
                  <a:lnTo>
                    <a:pt x="14" y="56"/>
                  </a:lnTo>
                  <a:lnTo>
                    <a:pt x="12" y="53"/>
                  </a:lnTo>
                  <a:lnTo>
                    <a:pt x="12" y="53"/>
                  </a:lnTo>
                  <a:lnTo>
                    <a:pt x="11" y="51"/>
                  </a:lnTo>
                  <a:lnTo>
                    <a:pt x="12" y="47"/>
                  </a:lnTo>
                  <a:lnTo>
                    <a:pt x="14" y="43"/>
                  </a:lnTo>
                  <a:lnTo>
                    <a:pt x="17" y="39"/>
                  </a:lnTo>
                  <a:lnTo>
                    <a:pt x="24" y="32"/>
                  </a:lnTo>
                  <a:lnTo>
                    <a:pt x="29" y="27"/>
                  </a:lnTo>
                  <a:lnTo>
                    <a:pt x="29" y="27"/>
                  </a:lnTo>
                  <a:lnTo>
                    <a:pt x="42" y="18"/>
                  </a:lnTo>
                  <a:lnTo>
                    <a:pt x="57" y="10"/>
                  </a:lnTo>
                  <a:lnTo>
                    <a:pt x="57" y="10"/>
                  </a:lnTo>
                  <a:lnTo>
                    <a:pt x="58" y="9"/>
                  </a:lnTo>
                  <a:lnTo>
                    <a:pt x="59" y="6"/>
                  </a:lnTo>
                  <a:lnTo>
                    <a:pt x="58" y="2"/>
                  </a:lnTo>
                  <a:lnTo>
                    <a:pt x="55" y="0"/>
                  </a:lnTo>
                  <a:lnTo>
                    <a:pt x="53" y="0"/>
                  </a:lnTo>
                  <a:lnTo>
                    <a:pt x="50" y="0"/>
                  </a:lnTo>
                  <a:lnTo>
                    <a:pt x="50"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2" name="chenying0907 719"/>
            <p:cNvSpPr/>
            <p:nvPr/>
          </p:nvSpPr>
          <p:spPr bwMode="auto">
            <a:xfrm>
              <a:off x="2165351" y="3676650"/>
              <a:ext cx="20638" cy="23813"/>
            </a:xfrm>
            <a:custGeom>
              <a:avLst/>
              <a:gdLst/>
              <a:ahLst/>
              <a:cxnLst>
                <a:cxn ang="0">
                  <a:pos x="44" y="1"/>
                </a:cxn>
                <a:cxn ang="0">
                  <a:pos x="44" y="1"/>
                </a:cxn>
                <a:cxn ang="0">
                  <a:pos x="30" y="13"/>
                </a:cxn>
                <a:cxn ang="0">
                  <a:pos x="22" y="21"/>
                </a:cxn>
                <a:cxn ang="0">
                  <a:pos x="13" y="29"/>
                </a:cxn>
                <a:cxn ang="0">
                  <a:pos x="6" y="37"/>
                </a:cxn>
                <a:cxn ang="0">
                  <a:pos x="1" y="46"/>
                </a:cxn>
                <a:cxn ang="0">
                  <a:pos x="0" y="50"/>
                </a:cxn>
                <a:cxn ang="0">
                  <a:pos x="0" y="54"/>
                </a:cxn>
                <a:cxn ang="0">
                  <a:pos x="1" y="57"/>
                </a:cxn>
                <a:cxn ang="0">
                  <a:pos x="4" y="61"/>
                </a:cxn>
                <a:cxn ang="0">
                  <a:pos x="4" y="61"/>
                </a:cxn>
                <a:cxn ang="0">
                  <a:pos x="5" y="63"/>
                </a:cxn>
                <a:cxn ang="0">
                  <a:pos x="8" y="63"/>
                </a:cxn>
                <a:cxn ang="0">
                  <a:pos x="10" y="63"/>
                </a:cxn>
                <a:cxn ang="0">
                  <a:pos x="11" y="61"/>
                </a:cxn>
                <a:cxn ang="0">
                  <a:pos x="13" y="57"/>
                </a:cxn>
                <a:cxn ang="0">
                  <a:pos x="13" y="55"/>
                </a:cxn>
                <a:cxn ang="0">
                  <a:pos x="11" y="54"/>
                </a:cxn>
                <a:cxn ang="0">
                  <a:pos x="11" y="54"/>
                </a:cxn>
                <a:cxn ang="0">
                  <a:pos x="11" y="52"/>
                </a:cxn>
                <a:cxn ang="0">
                  <a:pos x="11" y="50"/>
                </a:cxn>
                <a:cxn ang="0">
                  <a:pos x="14" y="44"/>
                </a:cxn>
                <a:cxn ang="0">
                  <a:pos x="21" y="38"/>
                </a:cxn>
                <a:cxn ang="0">
                  <a:pos x="27" y="31"/>
                </a:cxn>
                <a:cxn ang="0">
                  <a:pos x="52" y="10"/>
                </a:cxn>
                <a:cxn ang="0">
                  <a:pos x="52" y="10"/>
                </a:cxn>
                <a:cxn ang="0">
                  <a:pos x="53" y="8"/>
                </a:cxn>
                <a:cxn ang="0">
                  <a:pos x="53" y="5"/>
                </a:cxn>
                <a:cxn ang="0">
                  <a:pos x="52" y="3"/>
                </a:cxn>
                <a:cxn ang="0">
                  <a:pos x="48" y="0"/>
                </a:cxn>
                <a:cxn ang="0">
                  <a:pos x="45" y="0"/>
                </a:cxn>
                <a:cxn ang="0">
                  <a:pos x="44" y="1"/>
                </a:cxn>
                <a:cxn ang="0">
                  <a:pos x="44" y="1"/>
                </a:cxn>
              </a:cxnLst>
              <a:rect l="0" t="0" r="r" b="b"/>
              <a:pathLst>
                <a:path w="53" h="63">
                  <a:moveTo>
                    <a:pt x="44" y="1"/>
                  </a:moveTo>
                  <a:lnTo>
                    <a:pt x="44" y="1"/>
                  </a:lnTo>
                  <a:lnTo>
                    <a:pt x="30" y="13"/>
                  </a:lnTo>
                  <a:lnTo>
                    <a:pt x="22" y="21"/>
                  </a:lnTo>
                  <a:lnTo>
                    <a:pt x="13" y="29"/>
                  </a:lnTo>
                  <a:lnTo>
                    <a:pt x="6" y="37"/>
                  </a:lnTo>
                  <a:lnTo>
                    <a:pt x="1" y="46"/>
                  </a:lnTo>
                  <a:lnTo>
                    <a:pt x="0" y="50"/>
                  </a:lnTo>
                  <a:lnTo>
                    <a:pt x="0" y="54"/>
                  </a:lnTo>
                  <a:lnTo>
                    <a:pt x="1" y="57"/>
                  </a:lnTo>
                  <a:lnTo>
                    <a:pt x="4" y="61"/>
                  </a:lnTo>
                  <a:lnTo>
                    <a:pt x="4" y="61"/>
                  </a:lnTo>
                  <a:lnTo>
                    <a:pt x="5" y="63"/>
                  </a:lnTo>
                  <a:lnTo>
                    <a:pt x="8" y="63"/>
                  </a:lnTo>
                  <a:lnTo>
                    <a:pt x="10" y="63"/>
                  </a:lnTo>
                  <a:lnTo>
                    <a:pt x="11" y="61"/>
                  </a:lnTo>
                  <a:lnTo>
                    <a:pt x="13" y="57"/>
                  </a:lnTo>
                  <a:lnTo>
                    <a:pt x="13" y="55"/>
                  </a:lnTo>
                  <a:lnTo>
                    <a:pt x="11" y="54"/>
                  </a:lnTo>
                  <a:lnTo>
                    <a:pt x="11" y="54"/>
                  </a:lnTo>
                  <a:lnTo>
                    <a:pt x="11" y="52"/>
                  </a:lnTo>
                  <a:lnTo>
                    <a:pt x="11" y="50"/>
                  </a:lnTo>
                  <a:lnTo>
                    <a:pt x="14" y="44"/>
                  </a:lnTo>
                  <a:lnTo>
                    <a:pt x="21" y="38"/>
                  </a:lnTo>
                  <a:lnTo>
                    <a:pt x="27" y="31"/>
                  </a:lnTo>
                  <a:lnTo>
                    <a:pt x="52" y="10"/>
                  </a:lnTo>
                  <a:lnTo>
                    <a:pt x="52" y="10"/>
                  </a:lnTo>
                  <a:lnTo>
                    <a:pt x="53" y="8"/>
                  </a:lnTo>
                  <a:lnTo>
                    <a:pt x="53" y="5"/>
                  </a:lnTo>
                  <a:lnTo>
                    <a:pt x="52" y="3"/>
                  </a:lnTo>
                  <a:lnTo>
                    <a:pt x="48" y="0"/>
                  </a:lnTo>
                  <a:lnTo>
                    <a:pt x="45" y="0"/>
                  </a:lnTo>
                  <a:lnTo>
                    <a:pt x="44" y="1"/>
                  </a:lnTo>
                  <a:lnTo>
                    <a:pt x="44"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3" name="chenying0907 720"/>
            <p:cNvSpPr/>
            <p:nvPr/>
          </p:nvSpPr>
          <p:spPr bwMode="auto">
            <a:xfrm>
              <a:off x="2176463" y="3671888"/>
              <a:ext cx="34925" cy="33338"/>
            </a:xfrm>
            <a:custGeom>
              <a:avLst/>
              <a:gdLst/>
              <a:ahLst/>
              <a:cxnLst>
                <a:cxn ang="0">
                  <a:pos x="77" y="3"/>
                </a:cxn>
                <a:cxn ang="0">
                  <a:pos x="77" y="3"/>
                </a:cxn>
                <a:cxn ang="0">
                  <a:pos x="65" y="13"/>
                </a:cxn>
                <a:cxn ang="0">
                  <a:pos x="53" y="22"/>
                </a:cxn>
                <a:cxn ang="0">
                  <a:pos x="31" y="42"/>
                </a:cxn>
                <a:cxn ang="0">
                  <a:pos x="31" y="42"/>
                </a:cxn>
                <a:cxn ang="0">
                  <a:pos x="22" y="50"/>
                </a:cxn>
                <a:cxn ang="0">
                  <a:pos x="14" y="59"/>
                </a:cxn>
                <a:cxn ang="0">
                  <a:pos x="6" y="68"/>
                </a:cxn>
                <a:cxn ang="0">
                  <a:pos x="1" y="79"/>
                </a:cxn>
                <a:cxn ang="0">
                  <a:pos x="1" y="79"/>
                </a:cxn>
                <a:cxn ang="0">
                  <a:pos x="0" y="81"/>
                </a:cxn>
                <a:cxn ang="0">
                  <a:pos x="1" y="84"/>
                </a:cxn>
                <a:cxn ang="0">
                  <a:pos x="2" y="85"/>
                </a:cxn>
                <a:cxn ang="0">
                  <a:pos x="4" y="85"/>
                </a:cxn>
                <a:cxn ang="0">
                  <a:pos x="9" y="85"/>
                </a:cxn>
                <a:cxn ang="0">
                  <a:pos x="10" y="84"/>
                </a:cxn>
                <a:cxn ang="0">
                  <a:pos x="12" y="83"/>
                </a:cxn>
                <a:cxn ang="0">
                  <a:pos x="12" y="83"/>
                </a:cxn>
                <a:cxn ang="0">
                  <a:pos x="14" y="76"/>
                </a:cxn>
                <a:cxn ang="0">
                  <a:pos x="18" y="71"/>
                </a:cxn>
                <a:cxn ang="0">
                  <a:pos x="27" y="60"/>
                </a:cxn>
                <a:cxn ang="0">
                  <a:pos x="38" y="50"/>
                </a:cxn>
                <a:cxn ang="0">
                  <a:pos x="48" y="42"/>
                </a:cxn>
                <a:cxn ang="0">
                  <a:pos x="48" y="42"/>
                </a:cxn>
                <a:cxn ang="0">
                  <a:pos x="57" y="35"/>
                </a:cxn>
                <a:cxn ang="0">
                  <a:pos x="67" y="28"/>
                </a:cxn>
                <a:cxn ang="0">
                  <a:pos x="85" y="11"/>
                </a:cxn>
                <a:cxn ang="0">
                  <a:pos x="85" y="11"/>
                </a:cxn>
                <a:cxn ang="0">
                  <a:pos x="86" y="8"/>
                </a:cxn>
                <a:cxn ang="0">
                  <a:pos x="86" y="7"/>
                </a:cxn>
                <a:cxn ang="0">
                  <a:pos x="85" y="3"/>
                </a:cxn>
                <a:cxn ang="0">
                  <a:pos x="81" y="0"/>
                </a:cxn>
                <a:cxn ang="0">
                  <a:pos x="78" y="1"/>
                </a:cxn>
                <a:cxn ang="0">
                  <a:pos x="77" y="3"/>
                </a:cxn>
                <a:cxn ang="0">
                  <a:pos x="77" y="3"/>
                </a:cxn>
              </a:cxnLst>
              <a:rect l="0" t="0" r="r" b="b"/>
              <a:pathLst>
                <a:path w="86" h="85">
                  <a:moveTo>
                    <a:pt x="77" y="3"/>
                  </a:moveTo>
                  <a:lnTo>
                    <a:pt x="77" y="3"/>
                  </a:lnTo>
                  <a:lnTo>
                    <a:pt x="65" y="13"/>
                  </a:lnTo>
                  <a:lnTo>
                    <a:pt x="53" y="22"/>
                  </a:lnTo>
                  <a:lnTo>
                    <a:pt x="31" y="42"/>
                  </a:lnTo>
                  <a:lnTo>
                    <a:pt x="31" y="42"/>
                  </a:lnTo>
                  <a:lnTo>
                    <a:pt x="22" y="50"/>
                  </a:lnTo>
                  <a:lnTo>
                    <a:pt x="14" y="59"/>
                  </a:lnTo>
                  <a:lnTo>
                    <a:pt x="6" y="68"/>
                  </a:lnTo>
                  <a:lnTo>
                    <a:pt x="1" y="79"/>
                  </a:lnTo>
                  <a:lnTo>
                    <a:pt x="1" y="79"/>
                  </a:lnTo>
                  <a:lnTo>
                    <a:pt x="0" y="81"/>
                  </a:lnTo>
                  <a:lnTo>
                    <a:pt x="1" y="84"/>
                  </a:lnTo>
                  <a:lnTo>
                    <a:pt x="2" y="85"/>
                  </a:lnTo>
                  <a:lnTo>
                    <a:pt x="4" y="85"/>
                  </a:lnTo>
                  <a:lnTo>
                    <a:pt x="9" y="85"/>
                  </a:lnTo>
                  <a:lnTo>
                    <a:pt x="10" y="84"/>
                  </a:lnTo>
                  <a:lnTo>
                    <a:pt x="12" y="83"/>
                  </a:lnTo>
                  <a:lnTo>
                    <a:pt x="12" y="83"/>
                  </a:lnTo>
                  <a:lnTo>
                    <a:pt x="14" y="76"/>
                  </a:lnTo>
                  <a:lnTo>
                    <a:pt x="18" y="71"/>
                  </a:lnTo>
                  <a:lnTo>
                    <a:pt x="27" y="60"/>
                  </a:lnTo>
                  <a:lnTo>
                    <a:pt x="38" y="50"/>
                  </a:lnTo>
                  <a:lnTo>
                    <a:pt x="48" y="42"/>
                  </a:lnTo>
                  <a:lnTo>
                    <a:pt x="48" y="42"/>
                  </a:lnTo>
                  <a:lnTo>
                    <a:pt x="57" y="35"/>
                  </a:lnTo>
                  <a:lnTo>
                    <a:pt x="67" y="28"/>
                  </a:lnTo>
                  <a:lnTo>
                    <a:pt x="85" y="11"/>
                  </a:lnTo>
                  <a:lnTo>
                    <a:pt x="85" y="11"/>
                  </a:lnTo>
                  <a:lnTo>
                    <a:pt x="86" y="8"/>
                  </a:lnTo>
                  <a:lnTo>
                    <a:pt x="86" y="7"/>
                  </a:lnTo>
                  <a:lnTo>
                    <a:pt x="85" y="3"/>
                  </a:lnTo>
                  <a:lnTo>
                    <a:pt x="81"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4" name="chenying0907 721"/>
            <p:cNvSpPr/>
            <p:nvPr/>
          </p:nvSpPr>
          <p:spPr bwMode="auto">
            <a:xfrm>
              <a:off x="2200276" y="3676650"/>
              <a:ext cx="26988" cy="26988"/>
            </a:xfrm>
            <a:custGeom>
              <a:avLst/>
              <a:gdLst/>
              <a:ahLst/>
              <a:cxnLst>
                <a:cxn ang="0">
                  <a:pos x="59" y="1"/>
                </a:cxn>
                <a:cxn ang="0">
                  <a:pos x="59" y="1"/>
                </a:cxn>
                <a:cxn ang="0">
                  <a:pos x="51" y="9"/>
                </a:cxn>
                <a:cxn ang="0">
                  <a:pos x="42" y="16"/>
                </a:cxn>
                <a:cxn ang="0">
                  <a:pos x="25" y="27"/>
                </a:cxn>
                <a:cxn ang="0">
                  <a:pos x="17" y="34"/>
                </a:cxn>
                <a:cxn ang="0">
                  <a:pos x="11" y="42"/>
                </a:cxn>
                <a:cxn ang="0">
                  <a:pos x="4" y="51"/>
                </a:cxn>
                <a:cxn ang="0">
                  <a:pos x="0" y="61"/>
                </a:cxn>
                <a:cxn ang="0">
                  <a:pos x="0" y="61"/>
                </a:cxn>
                <a:cxn ang="0">
                  <a:pos x="0" y="64"/>
                </a:cxn>
                <a:cxn ang="0">
                  <a:pos x="2" y="67"/>
                </a:cxn>
                <a:cxn ang="0">
                  <a:pos x="4" y="68"/>
                </a:cxn>
                <a:cxn ang="0">
                  <a:pos x="7" y="69"/>
                </a:cxn>
                <a:cxn ang="0">
                  <a:pos x="12" y="69"/>
                </a:cxn>
                <a:cxn ang="0">
                  <a:pos x="12" y="69"/>
                </a:cxn>
                <a:cxn ang="0">
                  <a:pos x="15" y="68"/>
                </a:cxn>
                <a:cxn ang="0">
                  <a:pos x="16" y="67"/>
                </a:cxn>
                <a:cxn ang="0">
                  <a:pos x="17" y="64"/>
                </a:cxn>
                <a:cxn ang="0">
                  <a:pos x="17" y="60"/>
                </a:cxn>
                <a:cxn ang="0">
                  <a:pos x="15" y="57"/>
                </a:cxn>
                <a:cxn ang="0">
                  <a:pos x="15" y="57"/>
                </a:cxn>
                <a:cxn ang="0">
                  <a:pos x="19" y="50"/>
                </a:cxn>
                <a:cxn ang="0">
                  <a:pos x="24" y="43"/>
                </a:cxn>
                <a:cxn ang="0">
                  <a:pos x="30" y="37"/>
                </a:cxn>
                <a:cxn ang="0">
                  <a:pos x="38" y="31"/>
                </a:cxn>
                <a:cxn ang="0">
                  <a:pos x="54" y="21"/>
                </a:cxn>
                <a:cxn ang="0">
                  <a:pos x="61" y="16"/>
                </a:cxn>
                <a:cxn ang="0">
                  <a:pos x="67" y="10"/>
                </a:cxn>
                <a:cxn ang="0">
                  <a:pos x="67" y="10"/>
                </a:cxn>
                <a:cxn ang="0">
                  <a:pos x="68" y="8"/>
                </a:cxn>
                <a:cxn ang="0">
                  <a:pos x="70" y="5"/>
                </a:cxn>
                <a:cxn ang="0">
                  <a:pos x="67" y="3"/>
                </a:cxn>
                <a:cxn ang="0">
                  <a:pos x="63" y="0"/>
                </a:cxn>
                <a:cxn ang="0">
                  <a:pos x="62" y="0"/>
                </a:cxn>
                <a:cxn ang="0">
                  <a:pos x="59" y="1"/>
                </a:cxn>
                <a:cxn ang="0">
                  <a:pos x="59" y="1"/>
                </a:cxn>
              </a:cxnLst>
              <a:rect l="0" t="0" r="r" b="b"/>
              <a:pathLst>
                <a:path w="70" h="69">
                  <a:moveTo>
                    <a:pt x="59" y="1"/>
                  </a:moveTo>
                  <a:lnTo>
                    <a:pt x="59" y="1"/>
                  </a:lnTo>
                  <a:lnTo>
                    <a:pt x="51" y="9"/>
                  </a:lnTo>
                  <a:lnTo>
                    <a:pt x="42" y="16"/>
                  </a:lnTo>
                  <a:lnTo>
                    <a:pt x="25" y="27"/>
                  </a:lnTo>
                  <a:lnTo>
                    <a:pt x="17" y="34"/>
                  </a:lnTo>
                  <a:lnTo>
                    <a:pt x="11" y="42"/>
                  </a:lnTo>
                  <a:lnTo>
                    <a:pt x="4" y="51"/>
                  </a:lnTo>
                  <a:lnTo>
                    <a:pt x="0" y="61"/>
                  </a:lnTo>
                  <a:lnTo>
                    <a:pt x="0" y="61"/>
                  </a:lnTo>
                  <a:lnTo>
                    <a:pt x="0" y="64"/>
                  </a:lnTo>
                  <a:lnTo>
                    <a:pt x="2" y="67"/>
                  </a:lnTo>
                  <a:lnTo>
                    <a:pt x="4" y="68"/>
                  </a:lnTo>
                  <a:lnTo>
                    <a:pt x="7" y="69"/>
                  </a:lnTo>
                  <a:lnTo>
                    <a:pt x="12" y="69"/>
                  </a:lnTo>
                  <a:lnTo>
                    <a:pt x="12" y="69"/>
                  </a:lnTo>
                  <a:lnTo>
                    <a:pt x="15" y="68"/>
                  </a:lnTo>
                  <a:lnTo>
                    <a:pt x="16" y="67"/>
                  </a:lnTo>
                  <a:lnTo>
                    <a:pt x="17" y="64"/>
                  </a:lnTo>
                  <a:lnTo>
                    <a:pt x="17" y="60"/>
                  </a:lnTo>
                  <a:lnTo>
                    <a:pt x="15" y="57"/>
                  </a:lnTo>
                  <a:lnTo>
                    <a:pt x="15" y="57"/>
                  </a:lnTo>
                  <a:lnTo>
                    <a:pt x="19" y="50"/>
                  </a:lnTo>
                  <a:lnTo>
                    <a:pt x="24" y="43"/>
                  </a:lnTo>
                  <a:lnTo>
                    <a:pt x="30" y="37"/>
                  </a:lnTo>
                  <a:lnTo>
                    <a:pt x="38" y="31"/>
                  </a:lnTo>
                  <a:lnTo>
                    <a:pt x="54" y="21"/>
                  </a:lnTo>
                  <a:lnTo>
                    <a:pt x="61" y="16"/>
                  </a:lnTo>
                  <a:lnTo>
                    <a:pt x="67" y="10"/>
                  </a:lnTo>
                  <a:lnTo>
                    <a:pt x="67" y="10"/>
                  </a:lnTo>
                  <a:lnTo>
                    <a:pt x="68" y="8"/>
                  </a:lnTo>
                  <a:lnTo>
                    <a:pt x="70" y="5"/>
                  </a:lnTo>
                  <a:lnTo>
                    <a:pt x="67" y="3"/>
                  </a:lnTo>
                  <a:lnTo>
                    <a:pt x="63" y="0"/>
                  </a:lnTo>
                  <a:lnTo>
                    <a:pt x="62"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5" name="chenying0907 722"/>
            <p:cNvSpPr/>
            <p:nvPr/>
          </p:nvSpPr>
          <p:spPr bwMode="auto">
            <a:xfrm>
              <a:off x="2222501" y="3676650"/>
              <a:ext cx="25400" cy="31750"/>
            </a:xfrm>
            <a:custGeom>
              <a:avLst/>
              <a:gdLst/>
              <a:ahLst/>
              <a:cxnLst>
                <a:cxn ang="0">
                  <a:pos x="52" y="1"/>
                </a:cxn>
                <a:cxn ang="0">
                  <a:pos x="52" y="1"/>
                </a:cxn>
                <a:cxn ang="0">
                  <a:pos x="43" y="13"/>
                </a:cxn>
                <a:cxn ang="0">
                  <a:pos x="35" y="23"/>
                </a:cxn>
                <a:cxn ang="0">
                  <a:pos x="26" y="34"/>
                </a:cxn>
                <a:cxn ang="0">
                  <a:pos x="16" y="44"/>
                </a:cxn>
                <a:cxn ang="0">
                  <a:pos x="16" y="44"/>
                </a:cxn>
                <a:cxn ang="0">
                  <a:pos x="9" y="51"/>
                </a:cxn>
                <a:cxn ang="0">
                  <a:pos x="4" y="57"/>
                </a:cxn>
                <a:cxn ang="0">
                  <a:pos x="1" y="65"/>
                </a:cxn>
                <a:cxn ang="0">
                  <a:pos x="0" y="74"/>
                </a:cxn>
                <a:cxn ang="0">
                  <a:pos x="0" y="74"/>
                </a:cxn>
                <a:cxn ang="0">
                  <a:pos x="0" y="77"/>
                </a:cxn>
                <a:cxn ang="0">
                  <a:pos x="1" y="78"/>
                </a:cxn>
                <a:cxn ang="0">
                  <a:pos x="5" y="80"/>
                </a:cxn>
                <a:cxn ang="0">
                  <a:pos x="9" y="78"/>
                </a:cxn>
                <a:cxn ang="0">
                  <a:pos x="10" y="77"/>
                </a:cxn>
                <a:cxn ang="0">
                  <a:pos x="12" y="74"/>
                </a:cxn>
                <a:cxn ang="0">
                  <a:pos x="12" y="74"/>
                </a:cxn>
                <a:cxn ang="0">
                  <a:pos x="12" y="69"/>
                </a:cxn>
                <a:cxn ang="0">
                  <a:pos x="13" y="65"/>
                </a:cxn>
                <a:cxn ang="0">
                  <a:pos x="18" y="57"/>
                </a:cxn>
                <a:cxn ang="0">
                  <a:pos x="25" y="51"/>
                </a:cxn>
                <a:cxn ang="0">
                  <a:pos x="33" y="44"/>
                </a:cxn>
                <a:cxn ang="0">
                  <a:pos x="33" y="44"/>
                </a:cxn>
                <a:cxn ang="0">
                  <a:pos x="40" y="37"/>
                </a:cxn>
                <a:cxn ang="0">
                  <a:pos x="47" y="27"/>
                </a:cxn>
                <a:cxn ang="0">
                  <a:pos x="54" y="18"/>
                </a:cxn>
                <a:cxn ang="0">
                  <a:pos x="61" y="10"/>
                </a:cxn>
                <a:cxn ang="0">
                  <a:pos x="61" y="10"/>
                </a:cxn>
                <a:cxn ang="0">
                  <a:pos x="63" y="8"/>
                </a:cxn>
                <a:cxn ang="0">
                  <a:pos x="63" y="5"/>
                </a:cxn>
                <a:cxn ang="0">
                  <a:pos x="60" y="1"/>
                </a:cxn>
                <a:cxn ang="0">
                  <a:pos x="57" y="0"/>
                </a:cxn>
                <a:cxn ang="0">
                  <a:pos x="55" y="0"/>
                </a:cxn>
                <a:cxn ang="0">
                  <a:pos x="52" y="1"/>
                </a:cxn>
                <a:cxn ang="0">
                  <a:pos x="52" y="1"/>
                </a:cxn>
              </a:cxnLst>
              <a:rect l="0" t="0" r="r" b="b"/>
              <a:pathLst>
                <a:path w="63" h="80">
                  <a:moveTo>
                    <a:pt x="52" y="1"/>
                  </a:moveTo>
                  <a:lnTo>
                    <a:pt x="52" y="1"/>
                  </a:lnTo>
                  <a:lnTo>
                    <a:pt x="43" y="13"/>
                  </a:lnTo>
                  <a:lnTo>
                    <a:pt x="35" y="23"/>
                  </a:lnTo>
                  <a:lnTo>
                    <a:pt x="26" y="34"/>
                  </a:lnTo>
                  <a:lnTo>
                    <a:pt x="16" y="44"/>
                  </a:lnTo>
                  <a:lnTo>
                    <a:pt x="16" y="44"/>
                  </a:lnTo>
                  <a:lnTo>
                    <a:pt x="9" y="51"/>
                  </a:lnTo>
                  <a:lnTo>
                    <a:pt x="4" y="57"/>
                  </a:lnTo>
                  <a:lnTo>
                    <a:pt x="1" y="65"/>
                  </a:lnTo>
                  <a:lnTo>
                    <a:pt x="0" y="74"/>
                  </a:lnTo>
                  <a:lnTo>
                    <a:pt x="0" y="74"/>
                  </a:lnTo>
                  <a:lnTo>
                    <a:pt x="0" y="77"/>
                  </a:lnTo>
                  <a:lnTo>
                    <a:pt x="1" y="78"/>
                  </a:lnTo>
                  <a:lnTo>
                    <a:pt x="5" y="80"/>
                  </a:lnTo>
                  <a:lnTo>
                    <a:pt x="9" y="78"/>
                  </a:lnTo>
                  <a:lnTo>
                    <a:pt x="10" y="77"/>
                  </a:lnTo>
                  <a:lnTo>
                    <a:pt x="12" y="74"/>
                  </a:lnTo>
                  <a:lnTo>
                    <a:pt x="12" y="74"/>
                  </a:lnTo>
                  <a:lnTo>
                    <a:pt x="12" y="69"/>
                  </a:lnTo>
                  <a:lnTo>
                    <a:pt x="13" y="65"/>
                  </a:lnTo>
                  <a:lnTo>
                    <a:pt x="18" y="57"/>
                  </a:lnTo>
                  <a:lnTo>
                    <a:pt x="25" y="51"/>
                  </a:lnTo>
                  <a:lnTo>
                    <a:pt x="33" y="44"/>
                  </a:lnTo>
                  <a:lnTo>
                    <a:pt x="33" y="44"/>
                  </a:lnTo>
                  <a:lnTo>
                    <a:pt x="40" y="37"/>
                  </a:lnTo>
                  <a:lnTo>
                    <a:pt x="47" y="27"/>
                  </a:lnTo>
                  <a:lnTo>
                    <a:pt x="54" y="18"/>
                  </a:lnTo>
                  <a:lnTo>
                    <a:pt x="61" y="10"/>
                  </a:lnTo>
                  <a:lnTo>
                    <a:pt x="61" y="10"/>
                  </a:lnTo>
                  <a:lnTo>
                    <a:pt x="63" y="8"/>
                  </a:lnTo>
                  <a:lnTo>
                    <a:pt x="63" y="5"/>
                  </a:lnTo>
                  <a:lnTo>
                    <a:pt x="60" y="1"/>
                  </a:lnTo>
                  <a:lnTo>
                    <a:pt x="57" y="0"/>
                  </a:lnTo>
                  <a:lnTo>
                    <a:pt x="55" y="0"/>
                  </a:lnTo>
                  <a:lnTo>
                    <a:pt x="52" y="1"/>
                  </a:lnTo>
                  <a:lnTo>
                    <a:pt x="52"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6" name="chenying0907 723"/>
            <p:cNvSpPr/>
            <p:nvPr/>
          </p:nvSpPr>
          <p:spPr bwMode="auto">
            <a:xfrm>
              <a:off x="2238376" y="3681413"/>
              <a:ext cx="26988" cy="33338"/>
            </a:xfrm>
            <a:custGeom>
              <a:avLst/>
              <a:gdLst/>
              <a:ahLst/>
              <a:cxnLst>
                <a:cxn ang="0">
                  <a:pos x="59" y="1"/>
                </a:cxn>
                <a:cxn ang="0">
                  <a:pos x="59" y="1"/>
                </a:cxn>
                <a:cxn ang="0">
                  <a:pos x="42" y="18"/>
                </a:cxn>
                <a:cxn ang="0">
                  <a:pos x="26" y="36"/>
                </a:cxn>
                <a:cxn ang="0">
                  <a:pos x="18" y="45"/>
                </a:cxn>
                <a:cxn ang="0">
                  <a:pos x="12" y="56"/>
                </a:cxn>
                <a:cxn ang="0">
                  <a:pos x="5" y="66"/>
                </a:cxn>
                <a:cxn ang="0">
                  <a:pos x="1" y="78"/>
                </a:cxn>
                <a:cxn ang="0">
                  <a:pos x="1" y="78"/>
                </a:cxn>
                <a:cxn ang="0">
                  <a:pos x="0" y="81"/>
                </a:cxn>
                <a:cxn ang="0">
                  <a:pos x="1" y="82"/>
                </a:cxn>
                <a:cxn ang="0">
                  <a:pos x="3" y="83"/>
                </a:cxn>
                <a:cxn ang="0">
                  <a:pos x="4" y="85"/>
                </a:cxn>
                <a:cxn ang="0">
                  <a:pos x="9" y="85"/>
                </a:cxn>
                <a:cxn ang="0">
                  <a:pos x="11" y="83"/>
                </a:cxn>
                <a:cxn ang="0">
                  <a:pos x="12" y="81"/>
                </a:cxn>
                <a:cxn ang="0">
                  <a:pos x="12" y="81"/>
                </a:cxn>
                <a:cxn ang="0">
                  <a:pos x="17" y="70"/>
                </a:cxn>
                <a:cxn ang="0">
                  <a:pos x="22" y="61"/>
                </a:cxn>
                <a:cxn ang="0">
                  <a:pos x="29" y="51"/>
                </a:cxn>
                <a:cxn ang="0">
                  <a:pos x="35" y="43"/>
                </a:cxn>
                <a:cxn ang="0">
                  <a:pos x="51" y="26"/>
                </a:cxn>
                <a:cxn ang="0">
                  <a:pos x="68" y="9"/>
                </a:cxn>
                <a:cxn ang="0">
                  <a:pos x="68" y="9"/>
                </a:cxn>
                <a:cxn ang="0">
                  <a:pos x="69" y="8"/>
                </a:cxn>
                <a:cxn ang="0">
                  <a:pos x="69" y="5"/>
                </a:cxn>
                <a:cxn ang="0">
                  <a:pos x="67" y="1"/>
                </a:cxn>
                <a:cxn ang="0">
                  <a:pos x="64" y="0"/>
                </a:cxn>
                <a:cxn ang="0">
                  <a:pos x="62" y="0"/>
                </a:cxn>
                <a:cxn ang="0">
                  <a:pos x="59" y="1"/>
                </a:cxn>
                <a:cxn ang="0">
                  <a:pos x="59" y="1"/>
                </a:cxn>
              </a:cxnLst>
              <a:rect l="0" t="0" r="r" b="b"/>
              <a:pathLst>
                <a:path w="69" h="85">
                  <a:moveTo>
                    <a:pt x="59" y="1"/>
                  </a:moveTo>
                  <a:lnTo>
                    <a:pt x="59" y="1"/>
                  </a:lnTo>
                  <a:lnTo>
                    <a:pt x="42" y="18"/>
                  </a:lnTo>
                  <a:lnTo>
                    <a:pt x="26" y="36"/>
                  </a:lnTo>
                  <a:lnTo>
                    <a:pt x="18" y="45"/>
                  </a:lnTo>
                  <a:lnTo>
                    <a:pt x="12" y="56"/>
                  </a:lnTo>
                  <a:lnTo>
                    <a:pt x="5" y="66"/>
                  </a:lnTo>
                  <a:lnTo>
                    <a:pt x="1" y="78"/>
                  </a:lnTo>
                  <a:lnTo>
                    <a:pt x="1" y="78"/>
                  </a:lnTo>
                  <a:lnTo>
                    <a:pt x="0" y="81"/>
                  </a:lnTo>
                  <a:lnTo>
                    <a:pt x="1" y="82"/>
                  </a:lnTo>
                  <a:lnTo>
                    <a:pt x="3" y="83"/>
                  </a:lnTo>
                  <a:lnTo>
                    <a:pt x="4" y="85"/>
                  </a:lnTo>
                  <a:lnTo>
                    <a:pt x="9" y="85"/>
                  </a:lnTo>
                  <a:lnTo>
                    <a:pt x="11" y="83"/>
                  </a:lnTo>
                  <a:lnTo>
                    <a:pt x="12" y="81"/>
                  </a:lnTo>
                  <a:lnTo>
                    <a:pt x="12" y="81"/>
                  </a:lnTo>
                  <a:lnTo>
                    <a:pt x="17" y="70"/>
                  </a:lnTo>
                  <a:lnTo>
                    <a:pt x="22" y="61"/>
                  </a:lnTo>
                  <a:lnTo>
                    <a:pt x="29" y="51"/>
                  </a:lnTo>
                  <a:lnTo>
                    <a:pt x="35" y="43"/>
                  </a:lnTo>
                  <a:lnTo>
                    <a:pt x="51" y="26"/>
                  </a:lnTo>
                  <a:lnTo>
                    <a:pt x="68" y="9"/>
                  </a:lnTo>
                  <a:lnTo>
                    <a:pt x="68" y="9"/>
                  </a:lnTo>
                  <a:lnTo>
                    <a:pt x="69" y="8"/>
                  </a:lnTo>
                  <a:lnTo>
                    <a:pt x="69" y="5"/>
                  </a:lnTo>
                  <a:lnTo>
                    <a:pt x="67" y="1"/>
                  </a:lnTo>
                  <a:lnTo>
                    <a:pt x="64" y="0"/>
                  </a:lnTo>
                  <a:lnTo>
                    <a:pt x="62"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7" name="chenying0907 724"/>
            <p:cNvSpPr/>
            <p:nvPr/>
          </p:nvSpPr>
          <p:spPr bwMode="auto">
            <a:xfrm>
              <a:off x="2268538" y="3681413"/>
              <a:ext cx="28575" cy="33338"/>
            </a:xfrm>
            <a:custGeom>
              <a:avLst/>
              <a:gdLst/>
              <a:ahLst/>
              <a:cxnLst>
                <a:cxn ang="0">
                  <a:pos x="64" y="1"/>
                </a:cxn>
                <a:cxn ang="0">
                  <a:pos x="64" y="1"/>
                </a:cxn>
                <a:cxn ang="0">
                  <a:pos x="45" y="18"/>
                </a:cxn>
                <a:cxn ang="0">
                  <a:pos x="27" y="35"/>
                </a:cxn>
                <a:cxn ang="0">
                  <a:pos x="18" y="45"/>
                </a:cxn>
                <a:cxn ang="0">
                  <a:pos x="10" y="55"/>
                </a:cxn>
                <a:cxn ang="0">
                  <a:pos x="4" y="66"/>
                </a:cxn>
                <a:cxn ang="0">
                  <a:pos x="0" y="78"/>
                </a:cxn>
                <a:cxn ang="0">
                  <a:pos x="0" y="78"/>
                </a:cxn>
                <a:cxn ang="0">
                  <a:pos x="0" y="81"/>
                </a:cxn>
                <a:cxn ang="0">
                  <a:pos x="1" y="82"/>
                </a:cxn>
                <a:cxn ang="0">
                  <a:pos x="5" y="85"/>
                </a:cxn>
                <a:cxn ang="0">
                  <a:pos x="9" y="85"/>
                </a:cxn>
                <a:cxn ang="0">
                  <a:pos x="10" y="83"/>
                </a:cxn>
                <a:cxn ang="0">
                  <a:pos x="11" y="81"/>
                </a:cxn>
                <a:cxn ang="0">
                  <a:pos x="11" y="81"/>
                </a:cxn>
                <a:cxn ang="0">
                  <a:pos x="15" y="70"/>
                </a:cxn>
                <a:cxn ang="0">
                  <a:pos x="21" y="60"/>
                </a:cxn>
                <a:cxn ang="0">
                  <a:pos x="28" y="51"/>
                </a:cxn>
                <a:cxn ang="0">
                  <a:pos x="36" y="42"/>
                </a:cxn>
                <a:cxn ang="0">
                  <a:pos x="55" y="25"/>
                </a:cxn>
                <a:cxn ang="0">
                  <a:pos x="73" y="9"/>
                </a:cxn>
                <a:cxn ang="0">
                  <a:pos x="73" y="9"/>
                </a:cxn>
                <a:cxn ang="0">
                  <a:pos x="74" y="8"/>
                </a:cxn>
                <a:cxn ang="0">
                  <a:pos x="74" y="5"/>
                </a:cxn>
                <a:cxn ang="0">
                  <a:pos x="73" y="1"/>
                </a:cxn>
                <a:cxn ang="0">
                  <a:pos x="69" y="0"/>
                </a:cxn>
                <a:cxn ang="0">
                  <a:pos x="66" y="0"/>
                </a:cxn>
                <a:cxn ang="0">
                  <a:pos x="64" y="1"/>
                </a:cxn>
                <a:cxn ang="0">
                  <a:pos x="64" y="1"/>
                </a:cxn>
              </a:cxnLst>
              <a:rect l="0" t="0" r="r" b="b"/>
              <a:pathLst>
                <a:path w="74" h="85">
                  <a:moveTo>
                    <a:pt x="64" y="1"/>
                  </a:moveTo>
                  <a:lnTo>
                    <a:pt x="64" y="1"/>
                  </a:lnTo>
                  <a:lnTo>
                    <a:pt x="45" y="18"/>
                  </a:lnTo>
                  <a:lnTo>
                    <a:pt x="27" y="35"/>
                  </a:lnTo>
                  <a:lnTo>
                    <a:pt x="18" y="45"/>
                  </a:lnTo>
                  <a:lnTo>
                    <a:pt x="10" y="55"/>
                  </a:lnTo>
                  <a:lnTo>
                    <a:pt x="4" y="66"/>
                  </a:lnTo>
                  <a:lnTo>
                    <a:pt x="0" y="78"/>
                  </a:lnTo>
                  <a:lnTo>
                    <a:pt x="0" y="78"/>
                  </a:lnTo>
                  <a:lnTo>
                    <a:pt x="0" y="81"/>
                  </a:lnTo>
                  <a:lnTo>
                    <a:pt x="1" y="82"/>
                  </a:lnTo>
                  <a:lnTo>
                    <a:pt x="5" y="85"/>
                  </a:lnTo>
                  <a:lnTo>
                    <a:pt x="9" y="85"/>
                  </a:lnTo>
                  <a:lnTo>
                    <a:pt x="10" y="83"/>
                  </a:lnTo>
                  <a:lnTo>
                    <a:pt x="11" y="81"/>
                  </a:lnTo>
                  <a:lnTo>
                    <a:pt x="11" y="81"/>
                  </a:lnTo>
                  <a:lnTo>
                    <a:pt x="15" y="70"/>
                  </a:lnTo>
                  <a:lnTo>
                    <a:pt x="21" y="60"/>
                  </a:lnTo>
                  <a:lnTo>
                    <a:pt x="28" y="51"/>
                  </a:lnTo>
                  <a:lnTo>
                    <a:pt x="36" y="42"/>
                  </a:lnTo>
                  <a:lnTo>
                    <a:pt x="55" y="25"/>
                  </a:lnTo>
                  <a:lnTo>
                    <a:pt x="73" y="9"/>
                  </a:lnTo>
                  <a:lnTo>
                    <a:pt x="73" y="9"/>
                  </a:lnTo>
                  <a:lnTo>
                    <a:pt x="74" y="8"/>
                  </a:lnTo>
                  <a:lnTo>
                    <a:pt x="74" y="5"/>
                  </a:lnTo>
                  <a:lnTo>
                    <a:pt x="73" y="1"/>
                  </a:lnTo>
                  <a:lnTo>
                    <a:pt x="69" y="0"/>
                  </a:lnTo>
                  <a:lnTo>
                    <a:pt x="66" y="0"/>
                  </a:lnTo>
                  <a:lnTo>
                    <a:pt x="64" y="1"/>
                  </a:lnTo>
                  <a:lnTo>
                    <a:pt x="64"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8" name="chenying0907 725"/>
            <p:cNvSpPr/>
            <p:nvPr/>
          </p:nvSpPr>
          <p:spPr bwMode="auto">
            <a:xfrm>
              <a:off x="2306638" y="3678238"/>
              <a:ext cx="33338" cy="31750"/>
            </a:xfrm>
            <a:custGeom>
              <a:avLst/>
              <a:gdLst/>
              <a:ahLst/>
              <a:cxnLst>
                <a:cxn ang="0">
                  <a:pos x="76" y="0"/>
                </a:cxn>
                <a:cxn ang="0">
                  <a:pos x="76" y="0"/>
                </a:cxn>
                <a:cxn ang="0">
                  <a:pos x="64" y="6"/>
                </a:cxn>
                <a:cxn ang="0">
                  <a:pos x="52" y="12"/>
                </a:cxn>
                <a:cxn ang="0">
                  <a:pos x="42" y="20"/>
                </a:cxn>
                <a:cxn ang="0">
                  <a:pos x="31" y="29"/>
                </a:cxn>
                <a:cxn ang="0">
                  <a:pos x="22" y="38"/>
                </a:cxn>
                <a:cxn ang="0">
                  <a:pos x="13" y="49"/>
                </a:cxn>
                <a:cxn ang="0">
                  <a:pos x="6" y="59"/>
                </a:cxn>
                <a:cxn ang="0">
                  <a:pos x="0" y="71"/>
                </a:cxn>
                <a:cxn ang="0">
                  <a:pos x="0" y="71"/>
                </a:cxn>
                <a:cxn ang="0">
                  <a:pos x="0" y="74"/>
                </a:cxn>
                <a:cxn ang="0">
                  <a:pos x="0" y="76"/>
                </a:cxn>
                <a:cxn ang="0">
                  <a:pos x="2" y="79"/>
                </a:cxn>
                <a:cxn ang="0">
                  <a:pos x="5" y="80"/>
                </a:cxn>
                <a:cxn ang="0">
                  <a:pos x="6" y="80"/>
                </a:cxn>
                <a:cxn ang="0">
                  <a:pos x="8" y="79"/>
                </a:cxn>
                <a:cxn ang="0">
                  <a:pos x="9" y="78"/>
                </a:cxn>
                <a:cxn ang="0">
                  <a:pos x="9" y="78"/>
                </a:cxn>
                <a:cxn ang="0">
                  <a:pos x="16" y="66"/>
                </a:cxn>
                <a:cxn ang="0">
                  <a:pos x="22" y="55"/>
                </a:cxn>
                <a:cxn ang="0">
                  <a:pos x="30" y="46"/>
                </a:cxn>
                <a:cxn ang="0">
                  <a:pos x="39" y="37"/>
                </a:cxn>
                <a:cxn ang="0">
                  <a:pos x="50" y="29"/>
                </a:cxn>
                <a:cxn ang="0">
                  <a:pos x="60" y="21"/>
                </a:cxn>
                <a:cxn ang="0">
                  <a:pos x="70" y="16"/>
                </a:cxn>
                <a:cxn ang="0">
                  <a:pos x="82" y="11"/>
                </a:cxn>
                <a:cxn ang="0">
                  <a:pos x="82" y="11"/>
                </a:cxn>
                <a:cxn ang="0">
                  <a:pos x="84" y="10"/>
                </a:cxn>
                <a:cxn ang="0">
                  <a:pos x="85" y="7"/>
                </a:cxn>
                <a:cxn ang="0">
                  <a:pos x="85" y="6"/>
                </a:cxn>
                <a:cxn ang="0">
                  <a:pos x="84" y="3"/>
                </a:cxn>
                <a:cxn ang="0">
                  <a:pos x="81" y="0"/>
                </a:cxn>
                <a:cxn ang="0">
                  <a:pos x="78" y="0"/>
                </a:cxn>
                <a:cxn ang="0">
                  <a:pos x="76" y="0"/>
                </a:cxn>
                <a:cxn ang="0">
                  <a:pos x="76" y="0"/>
                </a:cxn>
              </a:cxnLst>
              <a:rect l="0" t="0" r="r" b="b"/>
              <a:pathLst>
                <a:path w="85" h="80">
                  <a:moveTo>
                    <a:pt x="76" y="0"/>
                  </a:moveTo>
                  <a:lnTo>
                    <a:pt x="76" y="0"/>
                  </a:lnTo>
                  <a:lnTo>
                    <a:pt x="64" y="6"/>
                  </a:lnTo>
                  <a:lnTo>
                    <a:pt x="52" y="12"/>
                  </a:lnTo>
                  <a:lnTo>
                    <a:pt x="42" y="20"/>
                  </a:lnTo>
                  <a:lnTo>
                    <a:pt x="31" y="29"/>
                  </a:lnTo>
                  <a:lnTo>
                    <a:pt x="22" y="38"/>
                  </a:lnTo>
                  <a:lnTo>
                    <a:pt x="13" y="49"/>
                  </a:lnTo>
                  <a:lnTo>
                    <a:pt x="6" y="59"/>
                  </a:lnTo>
                  <a:lnTo>
                    <a:pt x="0" y="71"/>
                  </a:lnTo>
                  <a:lnTo>
                    <a:pt x="0" y="71"/>
                  </a:lnTo>
                  <a:lnTo>
                    <a:pt x="0" y="74"/>
                  </a:lnTo>
                  <a:lnTo>
                    <a:pt x="0" y="76"/>
                  </a:lnTo>
                  <a:lnTo>
                    <a:pt x="2" y="79"/>
                  </a:lnTo>
                  <a:lnTo>
                    <a:pt x="5" y="80"/>
                  </a:lnTo>
                  <a:lnTo>
                    <a:pt x="6" y="80"/>
                  </a:lnTo>
                  <a:lnTo>
                    <a:pt x="8" y="79"/>
                  </a:lnTo>
                  <a:lnTo>
                    <a:pt x="9" y="78"/>
                  </a:lnTo>
                  <a:lnTo>
                    <a:pt x="9" y="78"/>
                  </a:lnTo>
                  <a:lnTo>
                    <a:pt x="16" y="66"/>
                  </a:lnTo>
                  <a:lnTo>
                    <a:pt x="22" y="55"/>
                  </a:lnTo>
                  <a:lnTo>
                    <a:pt x="30" y="46"/>
                  </a:lnTo>
                  <a:lnTo>
                    <a:pt x="39" y="37"/>
                  </a:lnTo>
                  <a:lnTo>
                    <a:pt x="50" y="29"/>
                  </a:lnTo>
                  <a:lnTo>
                    <a:pt x="60" y="21"/>
                  </a:lnTo>
                  <a:lnTo>
                    <a:pt x="70" y="16"/>
                  </a:lnTo>
                  <a:lnTo>
                    <a:pt x="82" y="11"/>
                  </a:lnTo>
                  <a:lnTo>
                    <a:pt x="82" y="11"/>
                  </a:lnTo>
                  <a:lnTo>
                    <a:pt x="84" y="10"/>
                  </a:lnTo>
                  <a:lnTo>
                    <a:pt x="85" y="7"/>
                  </a:lnTo>
                  <a:lnTo>
                    <a:pt x="85" y="6"/>
                  </a:lnTo>
                  <a:lnTo>
                    <a:pt x="84" y="3"/>
                  </a:lnTo>
                  <a:lnTo>
                    <a:pt x="81" y="0"/>
                  </a:lnTo>
                  <a:lnTo>
                    <a:pt x="78" y="0"/>
                  </a:lnTo>
                  <a:lnTo>
                    <a:pt x="76" y="0"/>
                  </a:lnTo>
                  <a:lnTo>
                    <a:pt x="76"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9" name="chenying0907 726"/>
            <p:cNvSpPr/>
            <p:nvPr/>
          </p:nvSpPr>
          <p:spPr bwMode="auto">
            <a:xfrm>
              <a:off x="2336801" y="3681413"/>
              <a:ext cx="23813" cy="28575"/>
            </a:xfrm>
            <a:custGeom>
              <a:avLst/>
              <a:gdLst/>
              <a:ahLst/>
              <a:cxnLst>
                <a:cxn ang="0">
                  <a:pos x="54" y="1"/>
                </a:cxn>
                <a:cxn ang="0">
                  <a:pos x="54" y="1"/>
                </a:cxn>
                <a:cxn ang="0">
                  <a:pos x="35" y="22"/>
                </a:cxn>
                <a:cxn ang="0">
                  <a:pos x="25" y="31"/>
                </a:cxn>
                <a:cxn ang="0">
                  <a:pos x="14" y="40"/>
                </a:cxn>
                <a:cxn ang="0">
                  <a:pos x="14" y="40"/>
                </a:cxn>
                <a:cxn ang="0">
                  <a:pos x="12" y="43"/>
                </a:cxn>
                <a:cxn ang="0">
                  <a:pos x="11" y="45"/>
                </a:cxn>
                <a:cxn ang="0">
                  <a:pos x="9" y="52"/>
                </a:cxn>
                <a:cxn ang="0">
                  <a:pos x="9" y="52"/>
                </a:cxn>
                <a:cxn ang="0">
                  <a:pos x="1" y="65"/>
                </a:cxn>
                <a:cxn ang="0">
                  <a:pos x="1" y="65"/>
                </a:cxn>
                <a:cxn ang="0">
                  <a:pos x="0" y="68"/>
                </a:cxn>
                <a:cxn ang="0">
                  <a:pos x="0" y="69"/>
                </a:cxn>
                <a:cxn ang="0">
                  <a:pos x="3" y="73"/>
                </a:cxn>
                <a:cxn ang="0">
                  <a:pos x="7" y="73"/>
                </a:cxn>
                <a:cxn ang="0">
                  <a:pos x="9" y="73"/>
                </a:cxn>
                <a:cxn ang="0">
                  <a:pos x="11" y="72"/>
                </a:cxn>
                <a:cxn ang="0">
                  <a:pos x="11" y="72"/>
                </a:cxn>
                <a:cxn ang="0">
                  <a:pos x="17" y="60"/>
                </a:cxn>
                <a:cxn ang="0">
                  <a:pos x="20" y="55"/>
                </a:cxn>
                <a:cxn ang="0">
                  <a:pos x="22" y="48"/>
                </a:cxn>
                <a:cxn ang="0">
                  <a:pos x="22" y="48"/>
                </a:cxn>
                <a:cxn ang="0">
                  <a:pos x="33" y="39"/>
                </a:cxn>
                <a:cxn ang="0">
                  <a:pos x="42" y="30"/>
                </a:cxn>
                <a:cxn ang="0">
                  <a:pos x="62" y="9"/>
                </a:cxn>
                <a:cxn ang="0">
                  <a:pos x="62" y="9"/>
                </a:cxn>
                <a:cxn ang="0">
                  <a:pos x="63" y="8"/>
                </a:cxn>
                <a:cxn ang="0">
                  <a:pos x="63" y="5"/>
                </a:cxn>
                <a:cxn ang="0">
                  <a:pos x="62" y="1"/>
                </a:cxn>
                <a:cxn ang="0">
                  <a:pos x="58" y="0"/>
                </a:cxn>
                <a:cxn ang="0">
                  <a:pos x="55" y="0"/>
                </a:cxn>
                <a:cxn ang="0">
                  <a:pos x="54" y="1"/>
                </a:cxn>
                <a:cxn ang="0">
                  <a:pos x="54" y="1"/>
                </a:cxn>
              </a:cxnLst>
              <a:rect l="0" t="0" r="r" b="b"/>
              <a:pathLst>
                <a:path w="63" h="73">
                  <a:moveTo>
                    <a:pt x="54" y="1"/>
                  </a:moveTo>
                  <a:lnTo>
                    <a:pt x="54" y="1"/>
                  </a:lnTo>
                  <a:lnTo>
                    <a:pt x="35" y="22"/>
                  </a:lnTo>
                  <a:lnTo>
                    <a:pt x="25" y="31"/>
                  </a:lnTo>
                  <a:lnTo>
                    <a:pt x="14" y="40"/>
                  </a:lnTo>
                  <a:lnTo>
                    <a:pt x="14" y="40"/>
                  </a:lnTo>
                  <a:lnTo>
                    <a:pt x="12" y="43"/>
                  </a:lnTo>
                  <a:lnTo>
                    <a:pt x="11" y="45"/>
                  </a:lnTo>
                  <a:lnTo>
                    <a:pt x="9" y="52"/>
                  </a:lnTo>
                  <a:lnTo>
                    <a:pt x="9" y="52"/>
                  </a:lnTo>
                  <a:lnTo>
                    <a:pt x="1" y="65"/>
                  </a:lnTo>
                  <a:lnTo>
                    <a:pt x="1" y="65"/>
                  </a:lnTo>
                  <a:lnTo>
                    <a:pt x="0" y="68"/>
                  </a:lnTo>
                  <a:lnTo>
                    <a:pt x="0" y="69"/>
                  </a:lnTo>
                  <a:lnTo>
                    <a:pt x="3" y="73"/>
                  </a:lnTo>
                  <a:lnTo>
                    <a:pt x="7" y="73"/>
                  </a:lnTo>
                  <a:lnTo>
                    <a:pt x="9" y="73"/>
                  </a:lnTo>
                  <a:lnTo>
                    <a:pt x="11" y="72"/>
                  </a:lnTo>
                  <a:lnTo>
                    <a:pt x="11" y="72"/>
                  </a:lnTo>
                  <a:lnTo>
                    <a:pt x="17" y="60"/>
                  </a:lnTo>
                  <a:lnTo>
                    <a:pt x="20" y="55"/>
                  </a:lnTo>
                  <a:lnTo>
                    <a:pt x="22" y="48"/>
                  </a:lnTo>
                  <a:lnTo>
                    <a:pt x="22" y="48"/>
                  </a:lnTo>
                  <a:lnTo>
                    <a:pt x="33" y="39"/>
                  </a:lnTo>
                  <a:lnTo>
                    <a:pt x="42" y="30"/>
                  </a:lnTo>
                  <a:lnTo>
                    <a:pt x="62" y="9"/>
                  </a:lnTo>
                  <a:lnTo>
                    <a:pt x="62" y="9"/>
                  </a:lnTo>
                  <a:lnTo>
                    <a:pt x="63" y="8"/>
                  </a:lnTo>
                  <a:lnTo>
                    <a:pt x="63" y="5"/>
                  </a:lnTo>
                  <a:lnTo>
                    <a:pt x="62" y="1"/>
                  </a:lnTo>
                  <a:lnTo>
                    <a:pt x="58" y="0"/>
                  </a:lnTo>
                  <a:lnTo>
                    <a:pt x="55" y="0"/>
                  </a:lnTo>
                  <a:lnTo>
                    <a:pt x="54" y="1"/>
                  </a:lnTo>
                  <a:lnTo>
                    <a:pt x="54"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0" name="chenying0907 727"/>
            <p:cNvSpPr/>
            <p:nvPr/>
          </p:nvSpPr>
          <p:spPr bwMode="auto">
            <a:xfrm>
              <a:off x="2366963" y="3676650"/>
              <a:ext cx="41275" cy="33338"/>
            </a:xfrm>
            <a:custGeom>
              <a:avLst/>
              <a:gdLst/>
              <a:ahLst/>
              <a:cxnLst>
                <a:cxn ang="0">
                  <a:pos x="94" y="1"/>
                </a:cxn>
                <a:cxn ang="0">
                  <a:pos x="94" y="1"/>
                </a:cxn>
                <a:cxn ang="0">
                  <a:pos x="82" y="8"/>
                </a:cxn>
                <a:cxn ang="0">
                  <a:pos x="69" y="13"/>
                </a:cxn>
                <a:cxn ang="0">
                  <a:pos x="56" y="20"/>
                </a:cxn>
                <a:cxn ang="0">
                  <a:pos x="46" y="27"/>
                </a:cxn>
                <a:cxn ang="0">
                  <a:pos x="46" y="27"/>
                </a:cxn>
                <a:cxn ang="0">
                  <a:pos x="34" y="39"/>
                </a:cxn>
                <a:cxn ang="0">
                  <a:pos x="23" y="51"/>
                </a:cxn>
                <a:cxn ang="0">
                  <a:pos x="13" y="64"/>
                </a:cxn>
                <a:cxn ang="0">
                  <a:pos x="1" y="76"/>
                </a:cxn>
                <a:cxn ang="0">
                  <a:pos x="1" y="76"/>
                </a:cxn>
                <a:cxn ang="0">
                  <a:pos x="0" y="78"/>
                </a:cxn>
                <a:cxn ang="0">
                  <a:pos x="0" y="80"/>
                </a:cxn>
                <a:cxn ang="0">
                  <a:pos x="2" y="84"/>
                </a:cxn>
                <a:cxn ang="0">
                  <a:pos x="5" y="86"/>
                </a:cxn>
                <a:cxn ang="0">
                  <a:pos x="8" y="85"/>
                </a:cxn>
                <a:cxn ang="0">
                  <a:pos x="10" y="84"/>
                </a:cxn>
                <a:cxn ang="0">
                  <a:pos x="10" y="84"/>
                </a:cxn>
                <a:cxn ang="0">
                  <a:pos x="29" y="64"/>
                </a:cxn>
                <a:cxn ang="0">
                  <a:pos x="46" y="43"/>
                </a:cxn>
                <a:cxn ang="0">
                  <a:pos x="46" y="43"/>
                </a:cxn>
                <a:cxn ang="0">
                  <a:pos x="51" y="38"/>
                </a:cxn>
                <a:cxn ang="0">
                  <a:pos x="57" y="33"/>
                </a:cxn>
                <a:cxn ang="0">
                  <a:pos x="72" y="25"/>
                </a:cxn>
                <a:cxn ang="0">
                  <a:pos x="86" y="18"/>
                </a:cxn>
                <a:cxn ang="0">
                  <a:pos x="101" y="10"/>
                </a:cxn>
                <a:cxn ang="0">
                  <a:pos x="101" y="10"/>
                </a:cxn>
                <a:cxn ang="0">
                  <a:pos x="102" y="9"/>
                </a:cxn>
                <a:cxn ang="0">
                  <a:pos x="103" y="6"/>
                </a:cxn>
                <a:cxn ang="0">
                  <a:pos x="102" y="3"/>
                </a:cxn>
                <a:cxn ang="0">
                  <a:pos x="99" y="0"/>
                </a:cxn>
                <a:cxn ang="0">
                  <a:pos x="97" y="0"/>
                </a:cxn>
                <a:cxn ang="0">
                  <a:pos x="94" y="1"/>
                </a:cxn>
                <a:cxn ang="0">
                  <a:pos x="94" y="1"/>
                </a:cxn>
              </a:cxnLst>
              <a:rect l="0" t="0" r="r" b="b"/>
              <a:pathLst>
                <a:path w="103" h="86">
                  <a:moveTo>
                    <a:pt x="94" y="1"/>
                  </a:moveTo>
                  <a:lnTo>
                    <a:pt x="94" y="1"/>
                  </a:lnTo>
                  <a:lnTo>
                    <a:pt x="82" y="8"/>
                  </a:lnTo>
                  <a:lnTo>
                    <a:pt x="69" y="13"/>
                  </a:lnTo>
                  <a:lnTo>
                    <a:pt x="56" y="20"/>
                  </a:lnTo>
                  <a:lnTo>
                    <a:pt x="46" y="27"/>
                  </a:lnTo>
                  <a:lnTo>
                    <a:pt x="46" y="27"/>
                  </a:lnTo>
                  <a:lnTo>
                    <a:pt x="34" y="39"/>
                  </a:lnTo>
                  <a:lnTo>
                    <a:pt x="23" y="51"/>
                  </a:lnTo>
                  <a:lnTo>
                    <a:pt x="13" y="64"/>
                  </a:lnTo>
                  <a:lnTo>
                    <a:pt x="1" y="76"/>
                  </a:lnTo>
                  <a:lnTo>
                    <a:pt x="1" y="76"/>
                  </a:lnTo>
                  <a:lnTo>
                    <a:pt x="0" y="78"/>
                  </a:lnTo>
                  <a:lnTo>
                    <a:pt x="0" y="80"/>
                  </a:lnTo>
                  <a:lnTo>
                    <a:pt x="2" y="84"/>
                  </a:lnTo>
                  <a:lnTo>
                    <a:pt x="5" y="86"/>
                  </a:lnTo>
                  <a:lnTo>
                    <a:pt x="8" y="85"/>
                  </a:lnTo>
                  <a:lnTo>
                    <a:pt x="10" y="84"/>
                  </a:lnTo>
                  <a:lnTo>
                    <a:pt x="10" y="84"/>
                  </a:lnTo>
                  <a:lnTo>
                    <a:pt x="29" y="64"/>
                  </a:lnTo>
                  <a:lnTo>
                    <a:pt x="46" y="43"/>
                  </a:lnTo>
                  <a:lnTo>
                    <a:pt x="46" y="43"/>
                  </a:lnTo>
                  <a:lnTo>
                    <a:pt x="51" y="38"/>
                  </a:lnTo>
                  <a:lnTo>
                    <a:pt x="57" y="33"/>
                  </a:lnTo>
                  <a:lnTo>
                    <a:pt x="72" y="25"/>
                  </a:lnTo>
                  <a:lnTo>
                    <a:pt x="86" y="18"/>
                  </a:lnTo>
                  <a:lnTo>
                    <a:pt x="101" y="10"/>
                  </a:lnTo>
                  <a:lnTo>
                    <a:pt x="101" y="10"/>
                  </a:lnTo>
                  <a:lnTo>
                    <a:pt x="102" y="9"/>
                  </a:lnTo>
                  <a:lnTo>
                    <a:pt x="103" y="6"/>
                  </a:lnTo>
                  <a:lnTo>
                    <a:pt x="102" y="3"/>
                  </a:lnTo>
                  <a:lnTo>
                    <a:pt x="99" y="0"/>
                  </a:lnTo>
                  <a:lnTo>
                    <a:pt x="97" y="0"/>
                  </a:lnTo>
                  <a:lnTo>
                    <a:pt x="94" y="1"/>
                  </a:lnTo>
                  <a:lnTo>
                    <a:pt x="94"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1" name="chenying0907 728"/>
            <p:cNvSpPr/>
            <p:nvPr/>
          </p:nvSpPr>
          <p:spPr bwMode="auto">
            <a:xfrm>
              <a:off x="2403476" y="3678238"/>
              <a:ext cx="36513" cy="30163"/>
            </a:xfrm>
            <a:custGeom>
              <a:avLst/>
              <a:gdLst/>
              <a:ahLst/>
              <a:cxnLst>
                <a:cxn ang="0">
                  <a:pos x="83" y="0"/>
                </a:cxn>
                <a:cxn ang="0">
                  <a:pos x="83" y="0"/>
                </a:cxn>
                <a:cxn ang="0">
                  <a:pos x="68" y="10"/>
                </a:cxn>
                <a:cxn ang="0">
                  <a:pos x="53" y="19"/>
                </a:cxn>
                <a:cxn ang="0">
                  <a:pos x="24" y="38"/>
                </a:cxn>
                <a:cxn ang="0">
                  <a:pos x="24" y="38"/>
                </a:cxn>
                <a:cxn ang="0">
                  <a:pos x="16" y="44"/>
                </a:cxn>
                <a:cxn ang="0">
                  <a:pos x="8" y="50"/>
                </a:cxn>
                <a:cxn ang="0">
                  <a:pos x="3" y="58"/>
                </a:cxn>
                <a:cxn ang="0">
                  <a:pos x="2" y="63"/>
                </a:cxn>
                <a:cxn ang="0">
                  <a:pos x="0" y="68"/>
                </a:cxn>
                <a:cxn ang="0">
                  <a:pos x="0" y="68"/>
                </a:cxn>
                <a:cxn ang="0">
                  <a:pos x="0" y="71"/>
                </a:cxn>
                <a:cxn ang="0">
                  <a:pos x="2" y="72"/>
                </a:cxn>
                <a:cxn ang="0">
                  <a:pos x="3" y="74"/>
                </a:cxn>
                <a:cxn ang="0">
                  <a:pos x="6" y="74"/>
                </a:cxn>
                <a:cxn ang="0">
                  <a:pos x="10" y="72"/>
                </a:cxn>
                <a:cxn ang="0">
                  <a:pos x="11" y="71"/>
                </a:cxn>
                <a:cxn ang="0">
                  <a:pos x="12" y="68"/>
                </a:cxn>
                <a:cxn ang="0">
                  <a:pos x="12" y="68"/>
                </a:cxn>
                <a:cxn ang="0">
                  <a:pos x="14" y="63"/>
                </a:cxn>
                <a:cxn ang="0">
                  <a:pos x="16" y="58"/>
                </a:cxn>
                <a:cxn ang="0">
                  <a:pos x="20" y="54"/>
                </a:cxn>
                <a:cxn ang="0">
                  <a:pos x="25" y="50"/>
                </a:cxn>
                <a:cxn ang="0">
                  <a:pos x="37" y="42"/>
                </a:cxn>
                <a:cxn ang="0">
                  <a:pos x="46" y="37"/>
                </a:cxn>
                <a:cxn ang="0">
                  <a:pos x="46" y="37"/>
                </a:cxn>
                <a:cxn ang="0">
                  <a:pos x="67" y="23"/>
                </a:cxn>
                <a:cxn ang="0">
                  <a:pos x="89" y="11"/>
                </a:cxn>
                <a:cxn ang="0">
                  <a:pos x="89" y="11"/>
                </a:cxn>
                <a:cxn ang="0">
                  <a:pos x="91" y="10"/>
                </a:cxn>
                <a:cxn ang="0">
                  <a:pos x="92" y="7"/>
                </a:cxn>
                <a:cxn ang="0">
                  <a:pos x="91" y="3"/>
                </a:cxn>
                <a:cxn ang="0">
                  <a:pos x="88" y="0"/>
                </a:cxn>
                <a:cxn ang="0">
                  <a:pos x="85" y="0"/>
                </a:cxn>
                <a:cxn ang="0">
                  <a:pos x="83" y="0"/>
                </a:cxn>
                <a:cxn ang="0">
                  <a:pos x="83" y="0"/>
                </a:cxn>
              </a:cxnLst>
              <a:rect l="0" t="0" r="r" b="b"/>
              <a:pathLst>
                <a:path w="92" h="74">
                  <a:moveTo>
                    <a:pt x="83" y="0"/>
                  </a:moveTo>
                  <a:lnTo>
                    <a:pt x="83" y="0"/>
                  </a:lnTo>
                  <a:lnTo>
                    <a:pt x="68" y="10"/>
                  </a:lnTo>
                  <a:lnTo>
                    <a:pt x="53" y="19"/>
                  </a:lnTo>
                  <a:lnTo>
                    <a:pt x="24" y="38"/>
                  </a:lnTo>
                  <a:lnTo>
                    <a:pt x="24" y="38"/>
                  </a:lnTo>
                  <a:lnTo>
                    <a:pt x="16" y="44"/>
                  </a:lnTo>
                  <a:lnTo>
                    <a:pt x="8" y="50"/>
                  </a:lnTo>
                  <a:lnTo>
                    <a:pt x="3" y="58"/>
                  </a:lnTo>
                  <a:lnTo>
                    <a:pt x="2" y="63"/>
                  </a:lnTo>
                  <a:lnTo>
                    <a:pt x="0" y="68"/>
                  </a:lnTo>
                  <a:lnTo>
                    <a:pt x="0" y="68"/>
                  </a:lnTo>
                  <a:lnTo>
                    <a:pt x="0" y="71"/>
                  </a:lnTo>
                  <a:lnTo>
                    <a:pt x="2" y="72"/>
                  </a:lnTo>
                  <a:lnTo>
                    <a:pt x="3" y="74"/>
                  </a:lnTo>
                  <a:lnTo>
                    <a:pt x="6" y="74"/>
                  </a:lnTo>
                  <a:lnTo>
                    <a:pt x="10" y="72"/>
                  </a:lnTo>
                  <a:lnTo>
                    <a:pt x="11" y="71"/>
                  </a:lnTo>
                  <a:lnTo>
                    <a:pt x="12" y="68"/>
                  </a:lnTo>
                  <a:lnTo>
                    <a:pt x="12" y="68"/>
                  </a:lnTo>
                  <a:lnTo>
                    <a:pt x="14" y="63"/>
                  </a:lnTo>
                  <a:lnTo>
                    <a:pt x="16" y="58"/>
                  </a:lnTo>
                  <a:lnTo>
                    <a:pt x="20" y="54"/>
                  </a:lnTo>
                  <a:lnTo>
                    <a:pt x="25" y="50"/>
                  </a:lnTo>
                  <a:lnTo>
                    <a:pt x="37" y="42"/>
                  </a:lnTo>
                  <a:lnTo>
                    <a:pt x="46" y="37"/>
                  </a:lnTo>
                  <a:lnTo>
                    <a:pt x="46" y="37"/>
                  </a:lnTo>
                  <a:lnTo>
                    <a:pt x="67" y="23"/>
                  </a:lnTo>
                  <a:lnTo>
                    <a:pt x="89" y="11"/>
                  </a:lnTo>
                  <a:lnTo>
                    <a:pt x="89" y="11"/>
                  </a:lnTo>
                  <a:lnTo>
                    <a:pt x="91" y="10"/>
                  </a:lnTo>
                  <a:lnTo>
                    <a:pt x="92" y="7"/>
                  </a:lnTo>
                  <a:lnTo>
                    <a:pt x="91" y="3"/>
                  </a:lnTo>
                  <a:lnTo>
                    <a:pt x="88" y="0"/>
                  </a:lnTo>
                  <a:lnTo>
                    <a:pt x="85" y="0"/>
                  </a:lnTo>
                  <a:lnTo>
                    <a:pt x="83" y="0"/>
                  </a:lnTo>
                  <a:lnTo>
                    <a:pt x="83"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2" name="chenying0907 729"/>
            <p:cNvSpPr/>
            <p:nvPr/>
          </p:nvSpPr>
          <p:spPr bwMode="auto">
            <a:xfrm>
              <a:off x="2427288" y="3678238"/>
              <a:ext cx="33338" cy="34925"/>
            </a:xfrm>
            <a:custGeom>
              <a:avLst/>
              <a:gdLst/>
              <a:ahLst/>
              <a:cxnLst>
                <a:cxn ang="0">
                  <a:pos x="75" y="4"/>
                </a:cxn>
                <a:cxn ang="0">
                  <a:pos x="75" y="4"/>
                </a:cxn>
                <a:cxn ang="0">
                  <a:pos x="71" y="10"/>
                </a:cxn>
                <a:cxn ang="0">
                  <a:pos x="67" y="15"/>
                </a:cxn>
                <a:cxn ang="0">
                  <a:pos x="58" y="24"/>
                </a:cxn>
                <a:cxn ang="0">
                  <a:pos x="47" y="32"/>
                </a:cxn>
                <a:cxn ang="0">
                  <a:pos x="38" y="40"/>
                </a:cxn>
                <a:cxn ang="0">
                  <a:pos x="38" y="40"/>
                </a:cxn>
                <a:cxn ang="0">
                  <a:pos x="1" y="76"/>
                </a:cxn>
                <a:cxn ang="0">
                  <a:pos x="1" y="76"/>
                </a:cxn>
                <a:cxn ang="0">
                  <a:pos x="0" y="78"/>
                </a:cxn>
                <a:cxn ang="0">
                  <a:pos x="0" y="80"/>
                </a:cxn>
                <a:cxn ang="0">
                  <a:pos x="1" y="84"/>
                </a:cxn>
                <a:cxn ang="0">
                  <a:pos x="5" y="85"/>
                </a:cxn>
                <a:cxn ang="0">
                  <a:pos x="8" y="85"/>
                </a:cxn>
                <a:cxn ang="0">
                  <a:pos x="9" y="84"/>
                </a:cxn>
                <a:cxn ang="0">
                  <a:pos x="9" y="84"/>
                </a:cxn>
                <a:cxn ang="0">
                  <a:pos x="30" y="62"/>
                </a:cxn>
                <a:cxn ang="0">
                  <a:pos x="52" y="41"/>
                </a:cxn>
                <a:cxn ang="0">
                  <a:pos x="52" y="41"/>
                </a:cxn>
                <a:cxn ang="0">
                  <a:pos x="61" y="33"/>
                </a:cxn>
                <a:cxn ang="0">
                  <a:pos x="71" y="27"/>
                </a:cxn>
                <a:cxn ang="0">
                  <a:pos x="78" y="17"/>
                </a:cxn>
                <a:cxn ang="0">
                  <a:pos x="82" y="14"/>
                </a:cxn>
                <a:cxn ang="0">
                  <a:pos x="85" y="7"/>
                </a:cxn>
                <a:cxn ang="0">
                  <a:pos x="85" y="7"/>
                </a:cxn>
                <a:cxn ang="0">
                  <a:pos x="85" y="4"/>
                </a:cxn>
                <a:cxn ang="0">
                  <a:pos x="85" y="3"/>
                </a:cxn>
                <a:cxn ang="0">
                  <a:pos x="84" y="2"/>
                </a:cxn>
                <a:cxn ang="0">
                  <a:pos x="81" y="0"/>
                </a:cxn>
                <a:cxn ang="0">
                  <a:pos x="77" y="0"/>
                </a:cxn>
                <a:cxn ang="0">
                  <a:pos x="76" y="2"/>
                </a:cxn>
                <a:cxn ang="0">
                  <a:pos x="75" y="4"/>
                </a:cxn>
                <a:cxn ang="0">
                  <a:pos x="75" y="4"/>
                </a:cxn>
              </a:cxnLst>
              <a:rect l="0" t="0" r="r" b="b"/>
              <a:pathLst>
                <a:path w="85" h="85">
                  <a:moveTo>
                    <a:pt x="75" y="4"/>
                  </a:moveTo>
                  <a:lnTo>
                    <a:pt x="75" y="4"/>
                  </a:lnTo>
                  <a:lnTo>
                    <a:pt x="71" y="10"/>
                  </a:lnTo>
                  <a:lnTo>
                    <a:pt x="67" y="15"/>
                  </a:lnTo>
                  <a:lnTo>
                    <a:pt x="58" y="24"/>
                  </a:lnTo>
                  <a:lnTo>
                    <a:pt x="47" y="32"/>
                  </a:lnTo>
                  <a:lnTo>
                    <a:pt x="38" y="40"/>
                  </a:lnTo>
                  <a:lnTo>
                    <a:pt x="38" y="40"/>
                  </a:lnTo>
                  <a:lnTo>
                    <a:pt x="1" y="76"/>
                  </a:lnTo>
                  <a:lnTo>
                    <a:pt x="1" y="76"/>
                  </a:lnTo>
                  <a:lnTo>
                    <a:pt x="0" y="78"/>
                  </a:lnTo>
                  <a:lnTo>
                    <a:pt x="0" y="80"/>
                  </a:lnTo>
                  <a:lnTo>
                    <a:pt x="1" y="84"/>
                  </a:lnTo>
                  <a:lnTo>
                    <a:pt x="5" y="85"/>
                  </a:lnTo>
                  <a:lnTo>
                    <a:pt x="8" y="85"/>
                  </a:lnTo>
                  <a:lnTo>
                    <a:pt x="9" y="84"/>
                  </a:lnTo>
                  <a:lnTo>
                    <a:pt x="9" y="84"/>
                  </a:lnTo>
                  <a:lnTo>
                    <a:pt x="30" y="62"/>
                  </a:lnTo>
                  <a:lnTo>
                    <a:pt x="52" y="41"/>
                  </a:lnTo>
                  <a:lnTo>
                    <a:pt x="52" y="41"/>
                  </a:lnTo>
                  <a:lnTo>
                    <a:pt x="61" y="33"/>
                  </a:lnTo>
                  <a:lnTo>
                    <a:pt x="71" y="27"/>
                  </a:lnTo>
                  <a:lnTo>
                    <a:pt x="78" y="17"/>
                  </a:lnTo>
                  <a:lnTo>
                    <a:pt x="82" y="14"/>
                  </a:lnTo>
                  <a:lnTo>
                    <a:pt x="85" y="7"/>
                  </a:lnTo>
                  <a:lnTo>
                    <a:pt x="85" y="7"/>
                  </a:lnTo>
                  <a:lnTo>
                    <a:pt x="85" y="4"/>
                  </a:lnTo>
                  <a:lnTo>
                    <a:pt x="85" y="3"/>
                  </a:lnTo>
                  <a:lnTo>
                    <a:pt x="84" y="2"/>
                  </a:lnTo>
                  <a:lnTo>
                    <a:pt x="81" y="0"/>
                  </a:lnTo>
                  <a:lnTo>
                    <a:pt x="77" y="0"/>
                  </a:lnTo>
                  <a:lnTo>
                    <a:pt x="76" y="2"/>
                  </a:lnTo>
                  <a:lnTo>
                    <a:pt x="75" y="4"/>
                  </a:lnTo>
                  <a:lnTo>
                    <a:pt x="75"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3" name="chenying0907 730"/>
            <p:cNvSpPr/>
            <p:nvPr/>
          </p:nvSpPr>
          <p:spPr bwMode="auto">
            <a:xfrm>
              <a:off x="2451101" y="3686175"/>
              <a:ext cx="23813" cy="26988"/>
            </a:xfrm>
            <a:custGeom>
              <a:avLst/>
              <a:gdLst/>
              <a:ahLst/>
              <a:cxnLst>
                <a:cxn ang="0">
                  <a:pos x="47" y="2"/>
                </a:cxn>
                <a:cxn ang="0">
                  <a:pos x="47" y="2"/>
                </a:cxn>
                <a:cxn ang="0">
                  <a:pos x="34" y="15"/>
                </a:cxn>
                <a:cxn ang="0">
                  <a:pos x="21" y="29"/>
                </a:cxn>
                <a:cxn ang="0">
                  <a:pos x="10" y="44"/>
                </a:cxn>
                <a:cxn ang="0">
                  <a:pos x="0" y="59"/>
                </a:cxn>
                <a:cxn ang="0">
                  <a:pos x="0" y="59"/>
                </a:cxn>
                <a:cxn ang="0">
                  <a:pos x="0" y="62"/>
                </a:cxn>
                <a:cxn ang="0">
                  <a:pos x="0" y="65"/>
                </a:cxn>
                <a:cxn ang="0">
                  <a:pos x="2" y="67"/>
                </a:cxn>
                <a:cxn ang="0">
                  <a:pos x="6" y="68"/>
                </a:cxn>
                <a:cxn ang="0">
                  <a:pos x="9" y="67"/>
                </a:cxn>
                <a:cxn ang="0">
                  <a:pos x="10" y="66"/>
                </a:cxn>
                <a:cxn ang="0">
                  <a:pos x="10" y="66"/>
                </a:cxn>
                <a:cxn ang="0">
                  <a:pos x="19" y="50"/>
                </a:cxn>
                <a:cxn ang="0">
                  <a:pos x="30" y="36"/>
                </a:cxn>
                <a:cxn ang="0">
                  <a:pos x="42" y="23"/>
                </a:cxn>
                <a:cxn ang="0">
                  <a:pos x="55" y="10"/>
                </a:cxn>
                <a:cxn ang="0">
                  <a:pos x="55" y="10"/>
                </a:cxn>
                <a:cxn ang="0">
                  <a:pos x="56" y="8"/>
                </a:cxn>
                <a:cxn ang="0">
                  <a:pos x="56" y="6"/>
                </a:cxn>
                <a:cxn ang="0">
                  <a:pos x="55" y="2"/>
                </a:cxn>
                <a:cxn ang="0">
                  <a:pos x="51" y="0"/>
                </a:cxn>
                <a:cxn ang="0">
                  <a:pos x="48" y="0"/>
                </a:cxn>
                <a:cxn ang="0">
                  <a:pos x="47" y="2"/>
                </a:cxn>
                <a:cxn ang="0">
                  <a:pos x="47" y="2"/>
                </a:cxn>
              </a:cxnLst>
              <a:rect l="0" t="0" r="r" b="b"/>
              <a:pathLst>
                <a:path w="56" h="68">
                  <a:moveTo>
                    <a:pt x="47" y="2"/>
                  </a:moveTo>
                  <a:lnTo>
                    <a:pt x="47" y="2"/>
                  </a:lnTo>
                  <a:lnTo>
                    <a:pt x="34" y="15"/>
                  </a:lnTo>
                  <a:lnTo>
                    <a:pt x="21" y="29"/>
                  </a:lnTo>
                  <a:lnTo>
                    <a:pt x="10" y="44"/>
                  </a:lnTo>
                  <a:lnTo>
                    <a:pt x="0" y="59"/>
                  </a:lnTo>
                  <a:lnTo>
                    <a:pt x="0" y="59"/>
                  </a:lnTo>
                  <a:lnTo>
                    <a:pt x="0" y="62"/>
                  </a:lnTo>
                  <a:lnTo>
                    <a:pt x="0" y="65"/>
                  </a:lnTo>
                  <a:lnTo>
                    <a:pt x="2" y="67"/>
                  </a:lnTo>
                  <a:lnTo>
                    <a:pt x="6" y="68"/>
                  </a:lnTo>
                  <a:lnTo>
                    <a:pt x="9" y="67"/>
                  </a:lnTo>
                  <a:lnTo>
                    <a:pt x="10" y="66"/>
                  </a:lnTo>
                  <a:lnTo>
                    <a:pt x="10" y="66"/>
                  </a:lnTo>
                  <a:lnTo>
                    <a:pt x="19" y="50"/>
                  </a:lnTo>
                  <a:lnTo>
                    <a:pt x="30" y="36"/>
                  </a:lnTo>
                  <a:lnTo>
                    <a:pt x="42" y="23"/>
                  </a:lnTo>
                  <a:lnTo>
                    <a:pt x="55" y="10"/>
                  </a:lnTo>
                  <a:lnTo>
                    <a:pt x="55" y="10"/>
                  </a:lnTo>
                  <a:lnTo>
                    <a:pt x="56" y="8"/>
                  </a:lnTo>
                  <a:lnTo>
                    <a:pt x="56" y="6"/>
                  </a:lnTo>
                  <a:lnTo>
                    <a:pt x="55" y="2"/>
                  </a:lnTo>
                  <a:lnTo>
                    <a:pt x="51" y="0"/>
                  </a:lnTo>
                  <a:lnTo>
                    <a:pt x="48" y="0"/>
                  </a:lnTo>
                  <a:lnTo>
                    <a:pt x="47" y="2"/>
                  </a:lnTo>
                  <a:lnTo>
                    <a:pt x="47"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4" name="chenying0907 731"/>
            <p:cNvSpPr/>
            <p:nvPr/>
          </p:nvSpPr>
          <p:spPr bwMode="auto">
            <a:xfrm>
              <a:off x="2605088" y="3395663"/>
              <a:ext cx="23813" cy="26988"/>
            </a:xfrm>
            <a:custGeom>
              <a:avLst/>
              <a:gdLst/>
              <a:ahLst/>
              <a:cxnLst>
                <a:cxn ang="0">
                  <a:pos x="50" y="2"/>
                </a:cxn>
                <a:cxn ang="0">
                  <a:pos x="50" y="2"/>
                </a:cxn>
                <a:cxn ang="0">
                  <a:pos x="44" y="4"/>
                </a:cxn>
                <a:cxn ang="0">
                  <a:pos x="41" y="8"/>
                </a:cxn>
                <a:cxn ang="0">
                  <a:pos x="38" y="14"/>
                </a:cxn>
                <a:cxn ang="0">
                  <a:pos x="35" y="19"/>
                </a:cxn>
                <a:cxn ang="0">
                  <a:pos x="35" y="19"/>
                </a:cxn>
                <a:cxn ang="0">
                  <a:pos x="33" y="25"/>
                </a:cxn>
                <a:cxn ang="0">
                  <a:pos x="31" y="29"/>
                </a:cxn>
                <a:cxn ang="0">
                  <a:pos x="30" y="32"/>
                </a:cxn>
                <a:cxn ang="0">
                  <a:pos x="30" y="32"/>
                </a:cxn>
                <a:cxn ang="0">
                  <a:pos x="21" y="37"/>
                </a:cxn>
                <a:cxn ang="0">
                  <a:pos x="21" y="37"/>
                </a:cxn>
                <a:cxn ang="0">
                  <a:pos x="13" y="42"/>
                </a:cxn>
                <a:cxn ang="0">
                  <a:pos x="5" y="48"/>
                </a:cxn>
                <a:cxn ang="0">
                  <a:pos x="3" y="51"/>
                </a:cxn>
                <a:cxn ang="0">
                  <a:pos x="1" y="55"/>
                </a:cxn>
                <a:cxn ang="0">
                  <a:pos x="0" y="61"/>
                </a:cxn>
                <a:cxn ang="0">
                  <a:pos x="1" y="65"/>
                </a:cxn>
                <a:cxn ang="0">
                  <a:pos x="1" y="65"/>
                </a:cxn>
                <a:cxn ang="0">
                  <a:pos x="3" y="67"/>
                </a:cxn>
                <a:cxn ang="0">
                  <a:pos x="4" y="68"/>
                </a:cxn>
                <a:cxn ang="0">
                  <a:pos x="8" y="68"/>
                </a:cxn>
                <a:cxn ang="0">
                  <a:pos x="10" y="67"/>
                </a:cxn>
                <a:cxn ang="0">
                  <a:pos x="12" y="66"/>
                </a:cxn>
                <a:cxn ang="0">
                  <a:pos x="12" y="65"/>
                </a:cxn>
                <a:cxn ang="0">
                  <a:pos x="12" y="62"/>
                </a:cxn>
                <a:cxn ang="0">
                  <a:pos x="12" y="62"/>
                </a:cxn>
                <a:cxn ang="0">
                  <a:pos x="12" y="59"/>
                </a:cxn>
                <a:cxn ang="0">
                  <a:pos x="13" y="57"/>
                </a:cxn>
                <a:cxn ang="0">
                  <a:pos x="20" y="50"/>
                </a:cxn>
                <a:cxn ang="0">
                  <a:pos x="34" y="42"/>
                </a:cxn>
                <a:cxn ang="0">
                  <a:pos x="34" y="42"/>
                </a:cxn>
                <a:cxn ang="0">
                  <a:pos x="38" y="40"/>
                </a:cxn>
                <a:cxn ang="0">
                  <a:pos x="41" y="36"/>
                </a:cxn>
                <a:cxn ang="0">
                  <a:pos x="44" y="27"/>
                </a:cxn>
                <a:cxn ang="0">
                  <a:pos x="48" y="17"/>
                </a:cxn>
                <a:cxn ang="0">
                  <a:pos x="51" y="14"/>
                </a:cxn>
                <a:cxn ang="0">
                  <a:pos x="55" y="11"/>
                </a:cxn>
                <a:cxn ang="0">
                  <a:pos x="55" y="11"/>
                </a:cxn>
                <a:cxn ang="0">
                  <a:pos x="56" y="10"/>
                </a:cxn>
                <a:cxn ang="0">
                  <a:pos x="58" y="7"/>
                </a:cxn>
                <a:cxn ang="0">
                  <a:pos x="56" y="3"/>
                </a:cxn>
                <a:cxn ang="0">
                  <a:pos x="54" y="0"/>
                </a:cxn>
                <a:cxn ang="0">
                  <a:pos x="51" y="0"/>
                </a:cxn>
                <a:cxn ang="0">
                  <a:pos x="50" y="2"/>
                </a:cxn>
                <a:cxn ang="0">
                  <a:pos x="50" y="2"/>
                </a:cxn>
              </a:cxnLst>
              <a:rect l="0" t="0" r="r" b="b"/>
              <a:pathLst>
                <a:path w="58" h="68">
                  <a:moveTo>
                    <a:pt x="50" y="2"/>
                  </a:moveTo>
                  <a:lnTo>
                    <a:pt x="50" y="2"/>
                  </a:lnTo>
                  <a:lnTo>
                    <a:pt x="44" y="4"/>
                  </a:lnTo>
                  <a:lnTo>
                    <a:pt x="41" y="8"/>
                  </a:lnTo>
                  <a:lnTo>
                    <a:pt x="38" y="14"/>
                  </a:lnTo>
                  <a:lnTo>
                    <a:pt x="35" y="19"/>
                  </a:lnTo>
                  <a:lnTo>
                    <a:pt x="35" y="19"/>
                  </a:lnTo>
                  <a:lnTo>
                    <a:pt x="33" y="25"/>
                  </a:lnTo>
                  <a:lnTo>
                    <a:pt x="31" y="29"/>
                  </a:lnTo>
                  <a:lnTo>
                    <a:pt x="30" y="32"/>
                  </a:lnTo>
                  <a:lnTo>
                    <a:pt x="30" y="32"/>
                  </a:lnTo>
                  <a:lnTo>
                    <a:pt x="21" y="37"/>
                  </a:lnTo>
                  <a:lnTo>
                    <a:pt x="21" y="37"/>
                  </a:lnTo>
                  <a:lnTo>
                    <a:pt x="13" y="42"/>
                  </a:lnTo>
                  <a:lnTo>
                    <a:pt x="5" y="48"/>
                  </a:lnTo>
                  <a:lnTo>
                    <a:pt x="3" y="51"/>
                  </a:lnTo>
                  <a:lnTo>
                    <a:pt x="1" y="55"/>
                  </a:lnTo>
                  <a:lnTo>
                    <a:pt x="0" y="61"/>
                  </a:lnTo>
                  <a:lnTo>
                    <a:pt x="1" y="65"/>
                  </a:lnTo>
                  <a:lnTo>
                    <a:pt x="1" y="65"/>
                  </a:lnTo>
                  <a:lnTo>
                    <a:pt x="3" y="67"/>
                  </a:lnTo>
                  <a:lnTo>
                    <a:pt x="4" y="68"/>
                  </a:lnTo>
                  <a:lnTo>
                    <a:pt x="8" y="68"/>
                  </a:lnTo>
                  <a:lnTo>
                    <a:pt x="10" y="67"/>
                  </a:lnTo>
                  <a:lnTo>
                    <a:pt x="12" y="66"/>
                  </a:lnTo>
                  <a:lnTo>
                    <a:pt x="12" y="65"/>
                  </a:lnTo>
                  <a:lnTo>
                    <a:pt x="12" y="62"/>
                  </a:lnTo>
                  <a:lnTo>
                    <a:pt x="12" y="62"/>
                  </a:lnTo>
                  <a:lnTo>
                    <a:pt x="12" y="59"/>
                  </a:lnTo>
                  <a:lnTo>
                    <a:pt x="13" y="57"/>
                  </a:lnTo>
                  <a:lnTo>
                    <a:pt x="20" y="50"/>
                  </a:lnTo>
                  <a:lnTo>
                    <a:pt x="34" y="42"/>
                  </a:lnTo>
                  <a:lnTo>
                    <a:pt x="34" y="42"/>
                  </a:lnTo>
                  <a:lnTo>
                    <a:pt x="38" y="40"/>
                  </a:lnTo>
                  <a:lnTo>
                    <a:pt x="41" y="36"/>
                  </a:lnTo>
                  <a:lnTo>
                    <a:pt x="44" y="27"/>
                  </a:lnTo>
                  <a:lnTo>
                    <a:pt x="48" y="17"/>
                  </a:lnTo>
                  <a:lnTo>
                    <a:pt x="51" y="14"/>
                  </a:lnTo>
                  <a:lnTo>
                    <a:pt x="55" y="11"/>
                  </a:lnTo>
                  <a:lnTo>
                    <a:pt x="55" y="11"/>
                  </a:lnTo>
                  <a:lnTo>
                    <a:pt x="56" y="10"/>
                  </a:lnTo>
                  <a:lnTo>
                    <a:pt x="58" y="7"/>
                  </a:lnTo>
                  <a:lnTo>
                    <a:pt x="56" y="3"/>
                  </a:lnTo>
                  <a:lnTo>
                    <a:pt x="54" y="0"/>
                  </a:lnTo>
                  <a:lnTo>
                    <a:pt x="51" y="0"/>
                  </a:lnTo>
                  <a:lnTo>
                    <a:pt x="50" y="2"/>
                  </a:lnTo>
                  <a:lnTo>
                    <a:pt x="50"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5" name="chenying0907 732"/>
            <p:cNvSpPr/>
            <p:nvPr/>
          </p:nvSpPr>
          <p:spPr bwMode="auto">
            <a:xfrm>
              <a:off x="2625726" y="3395663"/>
              <a:ext cx="25400" cy="28575"/>
            </a:xfrm>
            <a:custGeom>
              <a:avLst/>
              <a:gdLst/>
              <a:ahLst/>
              <a:cxnLst>
                <a:cxn ang="0">
                  <a:pos x="54" y="2"/>
                </a:cxn>
                <a:cxn ang="0">
                  <a:pos x="54" y="2"/>
                </a:cxn>
                <a:cxn ang="0">
                  <a:pos x="50" y="4"/>
                </a:cxn>
                <a:cxn ang="0">
                  <a:pos x="46" y="8"/>
                </a:cxn>
                <a:cxn ang="0">
                  <a:pos x="41" y="16"/>
                </a:cxn>
                <a:cxn ang="0">
                  <a:pos x="36" y="24"/>
                </a:cxn>
                <a:cxn ang="0">
                  <a:pos x="29" y="32"/>
                </a:cxn>
                <a:cxn ang="0">
                  <a:pos x="29" y="32"/>
                </a:cxn>
                <a:cxn ang="0">
                  <a:pos x="20" y="40"/>
                </a:cxn>
                <a:cxn ang="0">
                  <a:pos x="12" y="48"/>
                </a:cxn>
                <a:cxn ang="0">
                  <a:pos x="6" y="57"/>
                </a:cxn>
                <a:cxn ang="0">
                  <a:pos x="0" y="67"/>
                </a:cxn>
                <a:cxn ang="0">
                  <a:pos x="0" y="67"/>
                </a:cxn>
                <a:cxn ang="0">
                  <a:pos x="0" y="70"/>
                </a:cxn>
                <a:cxn ang="0">
                  <a:pos x="0" y="72"/>
                </a:cxn>
                <a:cxn ang="0">
                  <a:pos x="2" y="74"/>
                </a:cxn>
                <a:cxn ang="0">
                  <a:pos x="4" y="74"/>
                </a:cxn>
                <a:cxn ang="0">
                  <a:pos x="8" y="74"/>
                </a:cxn>
                <a:cxn ang="0">
                  <a:pos x="9" y="72"/>
                </a:cxn>
                <a:cxn ang="0">
                  <a:pos x="11" y="71"/>
                </a:cxn>
                <a:cxn ang="0">
                  <a:pos x="11" y="71"/>
                </a:cxn>
                <a:cxn ang="0">
                  <a:pos x="16" y="61"/>
                </a:cxn>
                <a:cxn ang="0">
                  <a:pos x="23" y="53"/>
                </a:cxn>
                <a:cxn ang="0">
                  <a:pos x="40" y="37"/>
                </a:cxn>
                <a:cxn ang="0">
                  <a:pos x="40" y="37"/>
                </a:cxn>
                <a:cxn ang="0">
                  <a:pos x="45" y="31"/>
                </a:cxn>
                <a:cxn ang="0">
                  <a:pos x="49" y="24"/>
                </a:cxn>
                <a:cxn ang="0">
                  <a:pos x="54" y="16"/>
                </a:cxn>
                <a:cxn ang="0">
                  <a:pos x="57" y="14"/>
                </a:cxn>
                <a:cxn ang="0">
                  <a:pos x="60" y="11"/>
                </a:cxn>
                <a:cxn ang="0">
                  <a:pos x="60" y="11"/>
                </a:cxn>
                <a:cxn ang="0">
                  <a:pos x="62" y="10"/>
                </a:cxn>
                <a:cxn ang="0">
                  <a:pos x="63" y="7"/>
                </a:cxn>
                <a:cxn ang="0">
                  <a:pos x="62" y="3"/>
                </a:cxn>
                <a:cxn ang="0">
                  <a:pos x="59" y="0"/>
                </a:cxn>
                <a:cxn ang="0">
                  <a:pos x="57" y="0"/>
                </a:cxn>
                <a:cxn ang="0">
                  <a:pos x="54" y="2"/>
                </a:cxn>
                <a:cxn ang="0">
                  <a:pos x="54" y="2"/>
                </a:cxn>
              </a:cxnLst>
              <a:rect l="0" t="0" r="r" b="b"/>
              <a:pathLst>
                <a:path w="63" h="74">
                  <a:moveTo>
                    <a:pt x="54" y="2"/>
                  </a:moveTo>
                  <a:lnTo>
                    <a:pt x="54" y="2"/>
                  </a:lnTo>
                  <a:lnTo>
                    <a:pt x="50" y="4"/>
                  </a:lnTo>
                  <a:lnTo>
                    <a:pt x="46" y="8"/>
                  </a:lnTo>
                  <a:lnTo>
                    <a:pt x="41" y="16"/>
                  </a:lnTo>
                  <a:lnTo>
                    <a:pt x="36" y="24"/>
                  </a:lnTo>
                  <a:lnTo>
                    <a:pt x="29" y="32"/>
                  </a:lnTo>
                  <a:lnTo>
                    <a:pt x="29" y="32"/>
                  </a:lnTo>
                  <a:lnTo>
                    <a:pt x="20" y="40"/>
                  </a:lnTo>
                  <a:lnTo>
                    <a:pt x="12" y="48"/>
                  </a:lnTo>
                  <a:lnTo>
                    <a:pt x="6" y="57"/>
                  </a:lnTo>
                  <a:lnTo>
                    <a:pt x="0" y="67"/>
                  </a:lnTo>
                  <a:lnTo>
                    <a:pt x="0" y="67"/>
                  </a:lnTo>
                  <a:lnTo>
                    <a:pt x="0" y="70"/>
                  </a:lnTo>
                  <a:lnTo>
                    <a:pt x="0" y="72"/>
                  </a:lnTo>
                  <a:lnTo>
                    <a:pt x="2" y="74"/>
                  </a:lnTo>
                  <a:lnTo>
                    <a:pt x="4" y="74"/>
                  </a:lnTo>
                  <a:lnTo>
                    <a:pt x="8" y="74"/>
                  </a:lnTo>
                  <a:lnTo>
                    <a:pt x="9" y="72"/>
                  </a:lnTo>
                  <a:lnTo>
                    <a:pt x="11" y="71"/>
                  </a:lnTo>
                  <a:lnTo>
                    <a:pt x="11" y="71"/>
                  </a:lnTo>
                  <a:lnTo>
                    <a:pt x="16" y="61"/>
                  </a:lnTo>
                  <a:lnTo>
                    <a:pt x="23" y="53"/>
                  </a:lnTo>
                  <a:lnTo>
                    <a:pt x="40" y="37"/>
                  </a:lnTo>
                  <a:lnTo>
                    <a:pt x="40" y="37"/>
                  </a:lnTo>
                  <a:lnTo>
                    <a:pt x="45" y="31"/>
                  </a:lnTo>
                  <a:lnTo>
                    <a:pt x="49" y="24"/>
                  </a:lnTo>
                  <a:lnTo>
                    <a:pt x="54" y="16"/>
                  </a:lnTo>
                  <a:lnTo>
                    <a:pt x="57" y="14"/>
                  </a:lnTo>
                  <a:lnTo>
                    <a:pt x="60" y="11"/>
                  </a:lnTo>
                  <a:lnTo>
                    <a:pt x="60" y="11"/>
                  </a:lnTo>
                  <a:lnTo>
                    <a:pt x="62" y="10"/>
                  </a:lnTo>
                  <a:lnTo>
                    <a:pt x="63" y="7"/>
                  </a:lnTo>
                  <a:lnTo>
                    <a:pt x="62" y="3"/>
                  </a:lnTo>
                  <a:lnTo>
                    <a:pt x="59" y="0"/>
                  </a:lnTo>
                  <a:lnTo>
                    <a:pt x="57" y="0"/>
                  </a:lnTo>
                  <a:lnTo>
                    <a:pt x="54" y="2"/>
                  </a:lnTo>
                  <a:lnTo>
                    <a:pt x="54"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6" name="chenying0907 733"/>
            <p:cNvSpPr/>
            <p:nvPr/>
          </p:nvSpPr>
          <p:spPr bwMode="auto">
            <a:xfrm>
              <a:off x="2641601" y="3400425"/>
              <a:ext cx="30163" cy="23813"/>
            </a:xfrm>
            <a:custGeom>
              <a:avLst/>
              <a:gdLst/>
              <a:ahLst/>
              <a:cxnLst>
                <a:cxn ang="0">
                  <a:pos x="64" y="2"/>
                </a:cxn>
                <a:cxn ang="0">
                  <a:pos x="64" y="2"/>
                </a:cxn>
                <a:cxn ang="0">
                  <a:pos x="48" y="15"/>
                </a:cxn>
                <a:cxn ang="0">
                  <a:pos x="34" y="28"/>
                </a:cxn>
                <a:cxn ang="0">
                  <a:pos x="1" y="53"/>
                </a:cxn>
                <a:cxn ang="0">
                  <a:pos x="1" y="53"/>
                </a:cxn>
                <a:cxn ang="0">
                  <a:pos x="0" y="55"/>
                </a:cxn>
                <a:cxn ang="0">
                  <a:pos x="0" y="59"/>
                </a:cxn>
                <a:cxn ang="0">
                  <a:pos x="1" y="62"/>
                </a:cxn>
                <a:cxn ang="0">
                  <a:pos x="5" y="63"/>
                </a:cxn>
                <a:cxn ang="0">
                  <a:pos x="10" y="63"/>
                </a:cxn>
                <a:cxn ang="0">
                  <a:pos x="10" y="63"/>
                </a:cxn>
                <a:cxn ang="0">
                  <a:pos x="13" y="62"/>
                </a:cxn>
                <a:cxn ang="0">
                  <a:pos x="14" y="60"/>
                </a:cxn>
                <a:cxn ang="0">
                  <a:pos x="16" y="58"/>
                </a:cxn>
                <a:cxn ang="0">
                  <a:pos x="16" y="55"/>
                </a:cxn>
                <a:cxn ang="0">
                  <a:pos x="16" y="55"/>
                </a:cxn>
                <a:cxn ang="0">
                  <a:pos x="44" y="34"/>
                </a:cxn>
                <a:cxn ang="0">
                  <a:pos x="59" y="22"/>
                </a:cxn>
                <a:cxn ang="0">
                  <a:pos x="72" y="9"/>
                </a:cxn>
                <a:cxn ang="0">
                  <a:pos x="72" y="9"/>
                </a:cxn>
                <a:cxn ang="0">
                  <a:pos x="73" y="8"/>
                </a:cxn>
                <a:cxn ang="0">
                  <a:pos x="73" y="5"/>
                </a:cxn>
                <a:cxn ang="0">
                  <a:pos x="72" y="2"/>
                </a:cxn>
                <a:cxn ang="0">
                  <a:pos x="68" y="0"/>
                </a:cxn>
                <a:cxn ang="0">
                  <a:pos x="65" y="0"/>
                </a:cxn>
                <a:cxn ang="0">
                  <a:pos x="64" y="2"/>
                </a:cxn>
                <a:cxn ang="0">
                  <a:pos x="64" y="2"/>
                </a:cxn>
              </a:cxnLst>
              <a:rect l="0" t="0" r="r" b="b"/>
              <a:pathLst>
                <a:path w="73" h="63">
                  <a:moveTo>
                    <a:pt x="64" y="2"/>
                  </a:moveTo>
                  <a:lnTo>
                    <a:pt x="64" y="2"/>
                  </a:lnTo>
                  <a:lnTo>
                    <a:pt x="48" y="15"/>
                  </a:lnTo>
                  <a:lnTo>
                    <a:pt x="34" y="28"/>
                  </a:lnTo>
                  <a:lnTo>
                    <a:pt x="1" y="53"/>
                  </a:lnTo>
                  <a:lnTo>
                    <a:pt x="1" y="53"/>
                  </a:lnTo>
                  <a:lnTo>
                    <a:pt x="0" y="55"/>
                  </a:lnTo>
                  <a:lnTo>
                    <a:pt x="0" y="59"/>
                  </a:lnTo>
                  <a:lnTo>
                    <a:pt x="1" y="62"/>
                  </a:lnTo>
                  <a:lnTo>
                    <a:pt x="5" y="63"/>
                  </a:lnTo>
                  <a:lnTo>
                    <a:pt x="10" y="63"/>
                  </a:lnTo>
                  <a:lnTo>
                    <a:pt x="10" y="63"/>
                  </a:lnTo>
                  <a:lnTo>
                    <a:pt x="13" y="62"/>
                  </a:lnTo>
                  <a:lnTo>
                    <a:pt x="14" y="60"/>
                  </a:lnTo>
                  <a:lnTo>
                    <a:pt x="16" y="58"/>
                  </a:lnTo>
                  <a:lnTo>
                    <a:pt x="16" y="55"/>
                  </a:lnTo>
                  <a:lnTo>
                    <a:pt x="16" y="55"/>
                  </a:lnTo>
                  <a:lnTo>
                    <a:pt x="44" y="34"/>
                  </a:lnTo>
                  <a:lnTo>
                    <a:pt x="59" y="22"/>
                  </a:lnTo>
                  <a:lnTo>
                    <a:pt x="72" y="9"/>
                  </a:lnTo>
                  <a:lnTo>
                    <a:pt x="72" y="9"/>
                  </a:lnTo>
                  <a:lnTo>
                    <a:pt x="73" y="8"/>
                  </a:lnTo>
                  <a:lnTo>
                    <a:pt x="73" y="5"/>
                  </a:lnTo>
                  <a:lnTo>
                    <a:pt x="72" y="2"/>
                  </a:lnTo>
                  <a:lnTo>
                    <a:pt x="68" y="0"/>
                  </a:lnTo>
                  <a:lnTo>
                    <a:pt x="65" y="0"/>
                  </a:lnTo>
                  <a:lnTo>
                    <a:pt x="64" y="2"/>
                  </a:lnTo>
                  <a:lnTo>
                    <a:pt x="64"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7" name="chenying0907 734"/>
            <p:cNvSpPr/>
            <p:nvPr/>
          </p:nvSpPr>
          <p:spPr bwMode="auto">
            <a:xfrm>
              <a:off x="2660651" y="3402013"/>
              <a:ext cx="28575" cy="22225"/>
            </a:xfrm>
            <a:custGeom>
              <a:avLst/>
              <a:gdLst/>
              <a:ahLst/>
              <a:cxnLst>
                <a:cxn ang="0">
                  <a:pos x="66" y="2"/>
                </a:cxn>
                <a:cxn ang="0">
                  <a:pos x="66" y="2"/>
                </a:cxn>
                <a:cxn ang="0">
                  <a:pos x="58" y="8"/>
                </a:cxn>
                <a:cxn ang="0">
                  <a:pos x="50" y="15"/>
                </a:cxn>
                <a:cxn ang="0">
                  <a:pos x="34" y="25"/>
                </a:cxn>
                <a:cxn ang="0">
                  <a:pos x="17" y="36"/>
                </a:cxn>
                <a:cxn ang="0">
                  <a:pos x="9" y="41"/>
                </a:cxn>
                <a:cxn ang="0">
                  <a:pos x="3" y="48"/>
                </a:cxn>
                <a:cxn ang="0">
                  <a:pos x="3" y="48"/>
                </a:cxn>
                <a:cxn ang="0">
                  <a:pos x="0" y="50"/>
                </a:cxn>
                <a:cxn ang="0">
                  <a:pos x="0" y="51"/>
                </a:cxn>
                <a:cxn ang="0">
                  <a:pos x="3" y="55"/>
                </a:cxn>
                <a:cxn ang="0">
                  <a:pos x="6" y="58"/>
                </a:cxn>
                <a:cxn ang="0">
                  <a:pos x="8" y="57"/>
                </a:cxn>
                <a:cxn ang="0">
                  <a:pos x="11" y="55"/>
                </a:cxn>
                <a:cxn ang="0">
                  <a:pos x="11" y="55"/>
                </a:cxn>
                <a:cxn ang="0">
                  <a:pos x="17" y="50"/>
                </a:cxn>
                <a:cxn ang="0">
                  <a:pos x="25" y="44"/>
                </a:cxn>
                <a:cxn ang="0">
                  <a:pos x="42" y="33"/>
                </a:cxn>
                <a:cxn ang="0">
                  <a:pos x="58" y="23"/>
                </a:cxn>
                <a:cxn ang="0">
                  <a:pos x="66" y="16"/>
                </a:cxn>
                <a:cxn ang="0">
                  <a:pos x="74" y="11"/>
                </a:cxn>
                <a:cxn ang="0">
                  <a:pos x="74" y="11"/>
                </a:cxn>
                <a:cxn ang="0">
                  <a:pos x="75" y="8"/>
                </a:cxn>
                <a:cxn ang="0">
                  <a:pos x="75" y="6"/>
                </a:cxn>
                <a:cxn ang="0">
                  <a:pos x="74" y="3"/>
                </a:cxn>
                <a:cxn ang="0">
                  <a:pos x="70" y="0"/>
                </a:cxn>
                <a:cxn ang="0">
                  <a:pos x="67" y="0"/>
                </a:cxn>
                <a:cxn ang="0">
                  <a:pos x="66" y="2"/>
                </a:cxn>
                <a:cxn ang="0">
                  <a:pos x="66" y="2"/>
                </a:cxn>
              </a:cxnLst>
              <a:rect l="0" t="0" r="r" b="b"/>
              <a:pathLst>
                <a:path w="75" h="58">
                  <a:moveTo>
                    <a:pt x="66" y="2"/>
                  </a:moveTo>
                  <a:lnTo>
                    <a:pt x="66" y="2"/>
                  </a:lnTo>
                  <a:lnTo>
                    <a:pt x="58" y="8"/>
                  </a:lnTo>
                  <a:lnTo>
                    <a:pt x="50" y="15"/>
                  </a:lnTo>
                  <a:lnTo>
                    <a:pt x="34" y="25"/>
                  </a:lnTo>
                  <a:lnTo>
                    <a:pt x="17" y="36"/>
                  </a:lnTo>
                  <a:lnTo>
                    <a:pt x="9" y="41"/>
                  </a:lnTo>
                  <a:lnTo>
                    <a:pt x="3" y="48"/>
                  </a:lnTo>
                  <a:lnTo>
                    <a:pt x="3" y="48"/>
                  </a:lnTo>
                  <a:lnTo>
                    <a:pt x="0" y="50"/>
                  </a:lnTo>
                  <a:lnTo>
                    <a:pt x="0" y="51"/>
                  </a:lnTo>
                  <a:lnTo>
                    <a:pt x="3" y="55"/>
                  </a:lnTo>
                  <a:lnTo>
                    <a:pt x="6" y="58"/>
                  </a:lnTo>
                  <a:lnTo>
                    <a:pt x="8" y="57"/>
                  </a:lnTo>
                  <a:lnTo>
                    <a:pt x="11" y="55"/>
                  </a:lnTo>
                  <a:lnTo>
                    <a:pt x="11" y="55"/>
                  </a:lnTo>
                  <a:lnTo>
                    <a:pt x="17" y="50"/>
                  </a:lnTo>
                  <a:lnTo>
                    <a:pt x="25" y="44"/>
                  </a:lnTo>
                  <a:lnTo>
                    <a:pt x="42" y="33"/>
                  </a:lnTo>
                  <a:lnTo>
                    <a:pt x="58" y="23"/>
                  </a:lnTo>
                  <a:lnTo>
                    <a:pt x="66" y="16"/>
                  </a:lnTo>
                  <a:lnTo>
                    <a:pt x="74" y="11"/>
                  </a:lnTo>
                  <a:lnTo>
                    <a:pt x="74" y="11"/>
                  </a:lnTo>
                  <a:lnTo>
                    <a:pt x="75" y="8"/>
                  </a:lnTo>
                  <a:lnTo>
                    <a:pt x="75" y="6"/>
                  </a:lnTo>
                  <a:lnTo>
                    <a:pt x="74" y="3"/>
                  </a:lnTo>
                  <a:lnTo>
                    <a:pt x="70" y="0"/>
                  </a:lnTo>
                  <a:lnTo>
                    <a:pt x="67" y="0"/>
                  </a:lnTo>
                  <a:lnTo>
                    <a:pt x="66" y="2"/>
                  </a:lnTo>
                  <a:lnTo>
                    <a:pt x="66"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8" name="chenying0907 735"/>
            <p:cNvSpPr/>
            <p:nvPr/>
          </p:nvSpPr>
          <p:spPr bwMode="auto">
            <a:xfrm>
              <a:off x="2682876" y="3405188"/>
              <a:ext cx="20638" cy="22225"/>
            </a:xfrm>
            <a:custGeom>
              <a:avLst/>
              <a:gdLst/>
              <a:ahLst/>
              <a:cxnLst>
                <a:cxn ang="0">
                  <a:pos x="40" y="4"/>
                </a:cxn>
                <a:cxn ang="0">
                  <a:pos x="40" y="4"/>
                </a:cxn>
                <a:cxn ang="0">
                  <a:pos x="36" y="10"/>
                </a:cxn>
                <a:cxn ang="0">
                  <a:pos x="33" y="17"/>
                </a:cxn>
                <a:cxn ang="0">
                  <a:pos x="26" y="22"/>
                </a:cxn>
                <a:cxn ang="0">
                  <a:pos x="21" y="26"/>
                </a:cxn>
                <a:cxn ang="0">
                  <a:pos x="9" y="37"/>
                </a:cxn>
                <a:cxn ang="0">
                  <a:pos x="4" y="42"/>
                </a:cxn>
                <a:cxn ang="0">
                  <a:pos x="0" y="50"/>
                </a:cxn>
                <a:cxn ang="0">
                  <a:pos x="0" y="50"/>
                </a:cxn>
                <a:cxn ang="0">
                  <a:pos x="0" y="51"/>
                </a:cxn>
                <a:cxn ang="0">
                  <a:pos x="0" y="54"/>
                </a:cxn>
                <a:cxn ang="0">
                  <a:pos x="1" y="55"/>
                </a:cxn>
                <a:cxn ang="0">
                  <a:pos x="4" y="56"/>
                </a:cxn>
                <a:cxn ang="0">
                  <a:pos x="8" y="55"/>
                </a:cxn>
                <a:cxn ang="0">
                  <a:pos x="9" y="54"/>
                </a:cxn>
                <a:cxn ang="0">
                  <a:pos x="10" y="52"/>
                </a:cxn>
                <a:cxn ang="0">
                  <a:pos x="10" y="52"/>
                </a:cxn>
                <a:cxn ang="0">
                  <a:pos x="14" y="46"/>
                </a:cxn>
                <a:cxn ang="0">
                  <a:pos x="19" y="41"/>
                </a:cxn>
                <a:cxn ang="0">
                  <a:pos x="33" y="33"/>
                </a:cxn>
                <a:cxn ang="0">
                  <a:pos x="33" y="33"/>
                </a:cxn>
                <a:cxn ang="0">
                  <a:pos x="38" y="26"/>
                </a:cxn>
                <a:cxn ang="0">
                  <a:pos x="43" y="21"/>
                </a:cxn>
                <a:cxn ang="0">
                  <a:pos x="48" y="14"/>
                </a:cxn>
                <a:cxn ang="0">
                  <a:pos x="51" y="7"/>
                </a:cxn>
                <a:cxn ang="0">
                  <a:pos x="51" y="7"/>
                </a:cxn>
                <a:cxn ang="0">
                  <a:pos x="51" y="4"/>
                </a:cxn>
                <a:cxn ang="0">
                  <a:pos x="51" y="3"/>
                </a:cxn>
                <a:cxn ang="0">
                  <a:pos x="47" y="0"/>
                </a:cxn>
                <a:cxn ang="0">
                  <a:pos x="43" y="0"/>
                </a:cxn>
                <a:cxn ang="0">
                  <a:pos x="40" y="1"/>
                </a:cxn>
                <a:cxn ang="0">
                  <a:pos x="40" y="4"/>
                </a:cxn>
                <a:cxn ang="0">
                  <a:pos x="40" y="4"/>
                </a:cxn>
              </a:cxnLst>
              <a:rect l="0" t="0" r="r" b="b"/>
              <a:pathLst>
                <a:path w="51" h="56">
                  <a:moveTo>
                    <a:pt x="40" y="4"/>
                  </a:moveTo>
                  <a:lnTo>
                    <a:pt x="40" y="4"/>
                  </a:lnTo>
                  <a:lnTo>
                    <a:pt x="36" y="10"/>
                  </a:lnTo>
                  <a:lnTo>
                    <a:pt x="33" y="17"/>
                  </a:lnTo>
                  <a:lnTo>
                    <a:pt x="26" y="22"/>
                  </a:lnTo>
                  <a:lnTo>
                    <a:pt x="21" y="26"/>
                  </a:lnTo>
                  <a:lnTo>
                    <a:pt x="9" y="37"/>
                  </a:lnTo>
                  <a:lnTo>
                    <a:pt x="4" y="42"/>
                  </a:lnTo>
                  <a:lnTo>
                    <a:pt x="0" y="50"/>
                  </a:lnTo>
                  <a:lnTo>
                    <a:pt x="0" y="50"/>
                  </a:lnTo>
                  <a:lnTo>
                    <a:pt x="0" y="51"/>
                  </a:lnTo>
                  <a:lnTo>
                    <a:pt x="0" y="54"/>
                  </a:lnTo>
                  <a:lnTo>
                    <a:pt x="1" y="55"/>
                  </a:lnTo>
                  <a:lnTo>
                    <a:pt x="4" y="56"/>
                  </a:lnTo>
                  <a:lnTo>
                    <a:pt x="8" y="55"/>
                  </a:lnTo>
                  <a:lnTo>
                    <a:pt x="9" y="54"/>
                  </a:lnTo>
                  <a:lnTo>
                    <a:pt x="10" y="52"/>
                  </a:lnTo>
                  <a:lnTo>
                    <a:pt x="10" y="52"/>
                  </a:lnTo>
                  <a:lnTo>
                    <a:pt x="14" y="46"/>
                  </a:lnTo>
                  <a:lnTo>
                    <a:pt x="19" y="41"/>
                  </a:lnTo>
                  <a:lnTo>
                    <a:pt x="33" y="33"/>
                  </a:lnTo>
                  <a:lnTo>
                    <a:pt x="33" y="33"/>
                  </a:lnTo>
                  <a:lnTo>
                    <a:pt x="38" y="26"/>
                  </a:lnTo>
                  <a:lnTo>
                    <a:pt x="43" y="21"/>
                  </a:lnTo>
                  <a:lnTo>
                    <a:pt x="48" y="14"/>
                  </a:lnTo>
                  <a:lnTo>
                    <a:pt x="51" y="7"/>
                  </a:lnTo>
                  <a:lnTo>
                    <a:pt x="51" y="7"/>
                  </a:lnTo>
                  <a:lnTo>
                    <a:pt x="51" y="4"/>
                  </a:lnTo>
                  <a:lnTo>
                    <a:pt x="51" y="3"/>
                  </a:lnTo>
                  <a:lnTo>
                    <a:pt x="47" y="0"/>
                  </a:lnTo>
                  <a:lnTo>
                    <a:pt x="43" y="0"/>
                  </a:lnTo>
                  <a:lnTo>
                    <a:pt x="40" y="1"/>
                  </a:lnTo>
                  <a:lnTo>
                    <a:pt x="40" y="4"/>
                  </a:lnTo>
                  <a:lnTo>
                    <a:pt x="40"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9" name="chenying0907 736"/>
            <p:cNvSpPr/>
            <p:nvPr/>
          </p:nvSpPr>
          <p:spPr bwMode="auto">
            <a:xfrm>
              <a:off x="2700338" y="3406775"/>
              <a:ext cx="25400" cy="25400"/>
            </a:xfrm>
            <a:custGeom>
              <a:avLst/>
              <a:gdLst/>
              <a:ahLst/>
              <a:cxnLst>
                <a:cxn ang="0">
                  <a:pos x="53" y="0"/>
                </a:cxn>
                <a:cxn ang="0">
                  <a:pos x="53" y="0"/>
                </a:cxn>
                <a:cxn ang="0">
                  <a:pos x="45" y="5"/>
                </a:cxn>
                <a:cxn ang="0">
                  <a:pos x="39" y="12"/>
                </a:cxn>
                <a:cxn ang="0">
                  <a:pos x="28" y="26"/>
                </a:cxn>
                <a:cxn ang="0">
                  <a:pos x="17" y="41"/>
                </a:cxn>
                <a:cxn ang="0">
                  <a:pos x="10" y="47"/>
                </a:cxn>
                <a:cxn ang="0">
                  <a:pos x="2" y="53"/>
                </a:cxn>
                <a:cxn ang="0">
                  <a:pos x="2" y="53"/>
                </a:cxn>
                <a:cxn ang="0">
                  <a:pos x="1" y="54"/>
                </a:cxn>
                <a:cxn ang="0">
                  <a:pos x="0" y="55"/>
                </a:cxn>
                <a:cxn ang="0">
                  <a:pos x="0" y="59"/>
                </a:cxn>
                <a:cxn ang="0">
                  <a:pos x="4" y="63"/>
                </a:cxn>
                <a:cxn ang="0">
                  <a:pos x="6" y="63"/>
                </a:cxn>
                <a:cxn ang="0">
                  <a:pos x="7" y="62"/>
                </a:cxn>
                <a:cxn ang="0">
                  <a:pos x="7" y="62"/>
                </a:cxn>
                <a:cxn ang="0">
                  <a:pos x="15" y="56"/>
                </a:cxn>
                <a:cxn ang="0">
                  <a:pos x="22" y="50"/>
                </a:cxn>
                <a:cxn ang="0">
                  <a:pos x="34" y="37"/>
                </a:cxn>
                <a:cxn ang="0">
                  <a:pos x="45" y="22"/>
                </a:cxn>
                <a:cxn ang="0">
                  <a:pos x="52" y="16"/>
                </a:cxn>
                <a:cxn ang="0">
                  <a:pos x="60" y="11"/>
                </a:cxn>
                <a:cxn ang="0">
                  <a:pos x="60" y="11"/>
                </a:cxn>
                <a:cxn ang="0">
                  <a:pos x="61" y="9"/>
                </a:cxn>
                <a:cxn ang="0">
                  <a:pos x="62" y="7"/>
                </a:cxn>
                <a:cxn ang="0">
                  <a:pos x="61" y="3"/>
                </a:cxn>
                <a:cxn ang="0">
                  <a:pos x="59" y="0"/>
                </a:cxn>
                <a:cxn ang="0">
                  <a:pos x="56" y="0"/>
                </a:cxn>
                <a:cxn ang="0">
                  <a:pos x="53" y="0"/>
                </a:cxn>
                <a:cxn ang="0">
                  <a:pos x="53" y="0"/>
                </a:cxn>
              </a:cxnLst>
              <a:rect l="0" t="0" r="r" b="b"/>
              <a:pathLst>
                <a:path w="62" h="63">
                  <a:moveTo>
                    <a:pt x="53" y="0"/>
                  </a:moveTo>
                  <a:lnTo>
                    <a:pt x="53" y="0"/>
                  </a:lnTo>
                  <a:lnTo>
                    <a:pt x="45" y="5"/>
                  </a:lnTo>
                  <a:lnTo>
                    <a:pt x="39" y="12"/>
                  </a:lnTo>
                  <a:lnTo>
                    <a:pt x="28" y="26"/>
                  </a:lnTo>
                  <a:lnTo>
                    <a:pt x="17" y="41"/>
                  </a:lnTo>
                  <a:lnTo>
                    <a:pt x="10" y="47"/>
                  </a:lnTo>
                  <a:lnTo>
                    <a:pt x="2" y="53"/>
                  </a:lnTo>
                  <a:lnTo>
                    <a:pt x="2" y="53"/>
                  </a:lnTo>
                  <a:lnTo>
                    <a:pt x="1" y="54"/>
                  </a:lnTo>
                  <a:lnTo>
                    <a:pt x="0" y="55"/>
                  </a:lnTo>
                  <a:lnTo>
                    <a:pt x="0" y="59"/>
                  </a:lnTo>
                  <a:lnTo>
                    <a:pt x="4" y="63"/>
                  </a:lnTo>
                  <a:lnTo>
                    <a:pt x="6" y="63"/>
                  </a:lnTo>
                  <a:lnTo>
                    <a:pt x="7" y="62"/>
                  </a:lnTo>
                  <a:lnTo>
                    <a:pt x="7" y="62"/>
                  </a:lnTo>
                  <a:lnTo>
                    <a:pt x="15" y="56"/>
                  </a:lnTo>
                  <a:lnTo>
                    <a:pt x="22" y="50"/>
                  </a:lnTo>
                  <a:lnTo>
                    <a:pt x="34" y="37"/>
                  </a:lnTo>
                  <a:lnTo>
                    <a:pt x="45" y="22"/>
                  </a:lnTo>
                  <a:lnTo>
                    <a:pt x="52" y="16"/>
                  </a:lnTo>
                  <a:lnTo>
                    <a:pt x="60" y="11"/>
                  </a:lnTo>
                  <a:lnTo>
                    <a:pt x="60" y="11"/>
                  </a:lnTo>
                  <a:lnTo>
                    <a:pt x="61" y="9"/>
                  </a:lnTo>
                  <a:lnTo>
                    <a:pt x="62" y="7"/>
                  </a:lnTo>
                  <a:lnTo>
                    <a:pt x="61" y="3"/>
                  </a:lnTo>
                  <a:lnTo>
                    <a:pt x="59" y="0"/>
                  </a:lnTo>
                  <a:lnTo>
                    <a:pt x="56" y="0"/>
                  </a:lnTo>
                  <a:lnTo>
                    <a:pt x="53" y="0"/>
                  </a:lnTo>
                  <a:lnTo>
                    <a:pt x="53"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0" name="chenying0907 737"/>
            <p:cNvSpPr/>
            <p:nvPr/>
          </p:nvSpPr>
          <p:spPr bwMode="auto">
            <a:xfrm>
              <a:off x="2089151" y="3714750"/>
              <a:ext cx="15875" cy="26988"/>
            </a:xfrm>
            <a:custGeom>
              <a:avLst/>
              <a:gdLst/>
              <a:ahLst/>
              <a:cxnLst>
                <a:cxn ang="0">
                  <a:pos x="29" y="4"/>
                </a:cxn>
                <a:cxn ang="0">
                  <a:pos x="29" y="4"/>
                </a:cxn>
                <a:cxn ang="0">
                  <a:pos x="24" y="18"/>
                </a:cxn>
                <a:cxn ang="0">
                  <a:pos x="17" y="33"/>
                </a:cxn>
                <a:cxn ang="0">
                  <a:pos x="10" y="46"/>
                </a:cxn>
                <a:cxn ang="0">
                  <a:pos x="2" y="59"/>
                </a:cxn>
                <a:cxn ang="0">
                  <a:pos x="2" y="59"/>
                </a:cxn>
                <a:cxn ang="0">
                  <a:pos x="0" y="61"/>
                </a:cxn>
                <a:cxn ang="0">
                  <a:pos x="0" y="64"/>
                </a:cxn>
                <a:cxn ang="0">
                  <a:pos x="3" y="67"/>
                </a:cxn>
                <a:cxn ang="0">
                  <a:pos x="8" y="68"/>
                </a:cxn>
                <a:cxn ang="0">
                  <a:pos x="10" y="67"/>
                </a:cxn>
                <a:cxn ang="0">
                  <a:pos x="11" y="65"/>
                </a:cxn>
                <a:cxn ang="0">
                  <a:pos x="11" y="65"/>
                </a:cxn>
                <a:cxn ang="0">
                  <a:pos x="20" y="51"/>
                </a:cxn>
                <a:cxn ang="0">
                  <a:pos x="28" y="37"/>
                </a:cxn>
                <a:cxn ang="0">
                  <a:pos x="34" y="22"/>
                </a:cxn>
                <a:cxn ang="0">
                  <a:pos x="41" y="7"/>
                </a:cxn>
                <a:cxn ang="0">
                  <a:pos x="41" y="7"/>
                </a:cxn>
                <a:cxn ang="0">
                  <a:pos x="41" y="4"/>
                </a:cxn>
                <a:cxn ang="0">
                  <a:pos x="40" y="3"/>
                </a:cxn>
                <a:cxn ang="0">
                  <a:pos x="37" y="0"/>
                </a:cxn>
                <a:cxn ang="0">
                  <a:pos x="33" y="0"/>
                </a:cxn>
                <a:cxn ang="0">
                  <a:pos x="31" y="1"/>
                </a:cxn>
                <a:cxn ang="0">
                  <a:pos x="29" y="4"/>
                </a:cxn>
                <a:cxn ang="0">
                  <a:pos x="29" y="4"/>
                </a:cxn>
              </a:cxnLst>
              <a:rect l="0" t="0" r="r" b="b"/>
              <a:pathLst>
                <a:path w="41" h="68">
                  <a:moveTo>
                    <a:pt x="29" y="4"/>
                  </a:moveTo>
                  <a:lnTo>
                    <a:pt x="29" y="4"/>
                  </a:lnTo>
                  <a:lnTo>
                    <a:pt x="24" y="18"/>
                  </a:lnTo>
                  <a:lnTo>
                    <a:pt x="17" y="33"/>
                  </a:lnTo>
                  <a:lnTo>
                    <a:pt x="10" y="46"/>
                  </a:lnTo>
                  <a:lnTo>
                    <a:pt x="2" y="59"/>
                  </a:lnTo>
                  <a:lnTo>
                    <a:pt x="2" y="59"/>
                  </a:lnTo>
                  <a:lnTo>
                    <a:pt x="0" y="61"/>
                  </a:lnTo>
                  <a:lnTo>
                    <a:pt x="0" y="64"/>
                  </a:lnTo>
                  <a:lnTo>
                    <a:pt x="3" y="67"/>
                  </a:lnTo>
                  <a:lnTo>
                    <a:pt x="8" y="68"/>
                  </a:lnTo>
                  <a:lnTo>
                    <a:pt x="10" y="67"/>
                  </a:lnTo>
                  <a:lnTo>
                    <a:pt x="11" y="65"/>
                  </a:lnTo>
                  <a:lnTo>
                    <a:pt x="11" y="65"/>
                  </a:lnTo>
                  <a:lnTo>
                    <a:pt x="20" y="51"/>
                  </a:lnTo>
                  <a:lnTo>
                    <a:pt x="28" y="37"/>
                  </a:lnTo>
                  <a:lnTo>
                    <a:pt x="34" y="22"/>
                  </a:lnTo>
                  <a:lnTo>
                    <a:pt x="41" y="7"/>
                  </a:lnTo>
                  <a:lnTo>
                    <a:pt x="41" y="7"/>
                  </a:lnTo>
                  <a:lnTo>
                    <a:pt x="41" y="4"/>
                  </a:lnTo>
                  <a:lnTo>
                    <a:pt x="40" y="3"/>
                  </a:lnTo>
                  <a:lnTo>
                    <a:pt x="37" y="0"/>
                  </a:lnTo>
                  <a:lnTo>
                    <a:pt x="33" y="0"/>
                  </a:lnTo>
                  <a:lnTo>
                    <a:pt x="31" y="1"/>
                  </a:lnTo>
                  <a:lnTo>
                    <a:pt x="29" y="4"/>
                  </a:lnTo>
                  <a:lnTo>
                    <a:pt x="29"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1" name="chenying0907 738"/>
            <p:cNvSpPr/>
            <p:nvPr/>
          </p:nvSpPr>
          <p:spPr bwMode="auto">
            <a:xfrm>
              <a:off x="2122488" y="3719513"/>
              <a:ext cx="23813" cy="36513"/>
            </a:xfrm>
            <a:custGeom>
              <a:avLst/>
              <a:gdLst/>
              <a:ahLst/>
              <a:cxnLst>
                <a:cxn ang="0">
                  <a:pos x="46" y="2"/>
                </a:cxn>
                <a:cxn ang="0">
                  <a:pos x="46" y="2"/>
                </a:cxn>
                <a:cxn ang="0">
                  <a:pos x="40" y="14"/>
                </a:cxn>
                <a:cxn ang="0">
                  <a:pos x="32" y="25"/>
                </a:cxn>
                <a:cxn ang="0">
                  <a:pos x="25" y="34"/>
                </a:cxn>
                <a:cxn ang="0">
                  <a:pos x="15" y="43"/>
                </a:cxn>
                <a:cxn ang="0">
                  <a:pos x="15" y="43"/>
                </a:cxn>
                <a:cxn ang="0">
                  <a:pos x="9" y="52"/>
                </a:cxn>
                <a:cxn ang="0">
                  <a:pos x="4" y="63"/>
                </a:cxn>
                <a:cxn ang="0">
                  <a:pos x="1" y="73"/>
                </a:cxn>
                <a:cxn ang="0">
                  <a:pos x="0" y="85"/>
                </a:cxn>
                <a:cxn ang="0">
                  <a:pos x="0" y="85"/>
                </a:cxn>
                <a:cxn ang="0">
                  <a:pos x="0" y="86"/>
                </a:cxn>
                <a:cxn ang="0">
                  <a:pos x="1" y="89"/>
                </a:cxn>
                <a:cxn ang="0">
                  <a:pos x="2" y="90"/>
                </a:cxn>
                <a:cxn ang="0">
                  <a:pos x="5" y="90"/>
                </a:cxn>
                <a:cxn ang="0">
                  <a:pos x="9" y="89"/>
                </a:cxn>
                <a:cxn ang="0">
                  <a:pos x="10" y="86"/>
                </a:cxn>
                <a:cxn ang="0">
                  <a:pos x="12" y="85"/>
                </a:cxn>
                <a:cxn ang="0">
                  <a:pos x="12" y="85"/>
                </a:cxn>
                <a:cxn ang="0">
                  <a:pos x="13" y="73"/>
                </a:cxn>
                <a:cxn ang="0">
                  <a:pos x="18" y="63"/>
                </a:cxn>
                <a:cxn ang="0">
                  <a:pos x="23" y="53"/>
                </a:cxn>
                <a:cxn ang="0">
                  <a:pos x="30" y="44"/>
                </a:cxn>
                <a:cxn ang="0">
                  <a:pos x="46" y="26"/>
                </a:cxn>
                <a:cxn ang="0">
                  <a:pos x="51" y="17"/>
                </a:cxn>
                <a:cxn ang="0">
                  <a:pos x="56" y="6"/>
                </a:cxn>
                <a:cxn ang="0">
                  <a:pos x="56" y="6"/>
                </a:cxn>
                <a:cxn ang="0">
                  <a:pos x="57" y="4"/>
                </a:cxn>
                <a:cxn ang="0">
                  <a:pos x="56" y="1"/>
                </a:cxn>
                <a:cxn ang="0">
                  <a:pos x="55" y="0"/>
                </a:cxn>
                <a:cxn ang="0">
                  <a:pos x="53" y="0"/>
                </a:cxn>
                <a:cxn ang="0">
                  <a:pos x="48" y="0"/>
                </a:cxn>
                <a:cxn ang="0">
                  <a:pos x="47" y="1"/>
                </a:cxn>
                <a:cxn ang="0">
                  <a:pos x="46" y="2"/>
                </a:cxn>
                <a:cxn ang="0">
                  <a:pos x="46" y="2"/>
                </a:cxn>
              </a:cxnLst>
              <a:rect l="0" t="0" r="r" b="b"/>
              <a:pathLst>
                <a:path w="57" h="90">
                  <a:moveTo>
                    <a:pt x="46" y="2"/>
                  </a:moveTo>
                  <a:lnTo>
                    <a:pt x="46" y="2"/>
                  </a:lnTo>
                  <a:lnTo>
                    <a:pt x="40" y="14"/>
                  </a:lnTo>
                  <a:lnTo>
                    <a:pt x="32" y="25"/>
                  </a:lnTo>
                  <a:lnTo>
                    <a:pt x="25" y="34"/>
                  </a:lnTo>
                  <a:lnTo>
                    <a:pt x="15" y="43"/>
                  </a:lnTo>
                  <a:lnTo>
                    <a:pt x="15" y="43"/>
                  </a:lnTo>
                  <a:lnTo>
                    <a:pt x="9" y="52"/>
                  </a:lnTo>
                  <a:lnTo>
                    <a:pt x="4" y="63"/>
                  </a:lnTo>
                  <a:lnTo>
                    <a:pt x="1" y="73"/>
                  </a:lnTo>
                  <a:lnTo>
                    <a:pt x="0" y="85"/>
                  </a:lnTo>
                  <a:lnTo>
                    <a:pt x="0" y="85"/>
                  </a:lnTo>
                  <a:lnTo>
                    <a:pt x="0" y="86"/>
                  </a:lnTo>
                  <a:lnTo>
                    <a:pt x="1" y="89"/>
                  </a:lnTo>
                  <a:lnTo>
                    <a:pt x="2" y="90"/>
                  </a:lnTo>
                  <a:lnTo>
                    <a:pt x="5" y="90"/>
                  </a:lnTo>
                  <a:lnTo>
                    <a:pt x="9" y="89"/>
                  </a:lnTo>
                  <a:lnTo>
                    <a:pt x="10" y="86"/>
                  </a:lnTo>
                  <a:lnTo>
                    <a:pt x="12" y="85"/>
                  </a:lnTo>
                  <a:lnTo>
                    <a:pt x="12" y="85"/>
                  </a:lnTo>
                  <a:lnTo>
                    <a:pt x="13" y="73"/>
                  </a:lnTo>
                  <a:lnTo>
                    <a:pt x="18" y="63"/>
                  </a:lnTo>
                  <a:lnTo>
                    <a:pt x="23" y="53"/>
                  </a:lnTo>
                  <a:lnTo>
                    <a:pt x="30" y="44"/>
                  </a:lnTo>
                  <a:lnTo>
                    <a:pt x="46" y="26"/>
                  </a:lnTo>
                  <a:lnTo>
                    <a:pt x="51" y="17"/>
                  </a:lnTo>
                  <a:lnTo>
                    <a:pt x="56" y="6"/>
                  </a:lnTo>
                  <a:lnTo>
                    <a:pt x="56" y="6"/>
                  </a:lnTo>
                  <a:lnTo>
                    <a:pt x="57" y="4"/>
                  </a:lnTo>
                  <a:lnTo>
                    <a:pt x="56" y="1"/>
                  </a:lnTo>
                  <a:lnTo>
                    <a:pt x="55" y="0"/>
                  </a:lnTo>
                  <a:lnTo>
                    <a:pt x="53" y="0"/>
                  </a:lnTo>
                  <a:lnTo>
                    <a:pt x="48" y="0"/>
                  </a:lnTo>
                  <a:lnTo>
                    <a:pt x="47" y="1"/>
                  </a:lnTo>
                  <a:lnTo>
                    <a:pt x="46" y="2"/>
                  </a:lnTo>
                  <a:lnTo>
                    <a:pt x="46"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2" name="chenying0907 739"/>
            <p:cNvSpPr/>
            <p:nvPr/>
          </p:nvSpPr>
          <p:spPr bwMode="auto">
            <a:xfrm>
              <a:off x="2163763" y="3733800"/>
              <a:ext cx="17463" cy="34925"/>
            </a:xfrm>
            <a:custGeom>
              <a:avLst/>
              <a:gdLst/>
              <a:ahLst/>
              <a:cxnLst>
                <a:cxn ang="0">
                  <a:pos x="35" y="5"/>
                </a:cxn>
                <a:cxn ang="0">
                  <a:pos x="35" y="5"/>
                </a:cxn>
                <a:cxn ang="0">
                  <a:pos x="32" y="9"/>
                </a:cxn>
                <a:cxn ang="0">
                  <a:pos x="29" y="13"/>
                </a:cxn>
                <a:cxn ang="0">
                  <a:pos x="22" y="19"/>
                </a:cxn>
                <a:cxn ang="0">
                  <a:pos x="22" y="19"/>
                </a:cxn>
                <a:cxn ang="0">
                  <a:pos x="17" y="26"/>
                </a:cxn>
                <a:cxn ang="0">
                  <a:pos x="13" y="34"/>
                </a:cxn>
                <a:cxn ang="0">
                  <a:pos x="13" y="34"/>
                </a:cxn>
                <a:cxn ang="0">
                  <a:pos x="5" y="59"/>
                </a:cxn>
                <a:cxn ang="0">
                  <a:pos x="2" y="72"/>
                </a:cxn>
                <a:cxn ang="0">
                  <a:pos x="0" y="85"/>
                </a:cxn>
                <a:cxn ang="0">
                  <a:pos x="0" y="85"/>
                </a:cxn>
                <a:cxn ang="0">
                  <a:pos x="1" y="87"/>
                </a:cxn>
                <a:cxn ang="0">
                  <a:pos x="1" y="89"/>
                </a:cxn>
                <a:cxn ang="0">
                  <a:pos x="4" y="90"/>
                </a:cxn>
                <a:cxn ang="0">
                  <a:pos x="5" y="90"/>
                </a:cxn>
                <a:cxn ang="0">
                  <a:pos x="9" y="89"/>
                </a:cxn>
                <a:cxn ang="0">
                  <a:pos x="12" y="87"/>
                </a:cxn>
                <a:cxn ang="0">
                  <a:pos x="12" y="85"/>
                </a:cxn>
                <a:cxn ang="0">
                  <a:pos x="12" y="85"/>
                </a:cxn>
                <a:cxn ang="0">
                  <a:pos x="13" y="72"/>
                </a:cxn>
                <a:cxn ang="0">
                  <a:pos x="17" y="59"/>
                </a:cxn>
                <a:cxn ang="0">
                  <a:pos x="21" y="46"/>
                </a:cxn>
                <a:cxn ang="0">
                  <a:pos x="26" y="34"/>
                </a:cxn>
                <a:cxn ang="0">
                  <a:pos x="26" y="34"/>
                </a:cxn>
                <a:cxn ang="0">
                  <a:pos x="29" y="30"/>
                </a:cxn>
                <a:cxn ang="0">
                  <a:pos x="31" y="26"/>
                </a:cxn>
                <a:cxn ang="0">
                  <a:pos x="38" y="19"/>
                </a:cxn>
                <a:cxn ang="0">
                  <a:pos x="43" y="13"/>
                </a:cxn>
                <a:cxn ang="0">
                  <a:pos x="44" y="9"/>
                </a:cxn>
                <a:cxn ang="0">
                  <a:pos x="46" y="5"/>
                </a:cxn>
                <a:cxn ang="0">
                  <a:pos x="46" y="5"/>
                </a:cxn>
                <a:cxn ang="0">
                  <a:pos x="46" y="2"/>
                </a:cxn>
                <a:cxn ang="0">
                  <a:pos x="44" y="1"/>
                </a:cxn>
                <a:cxn ang="0">
                  <a:pos x="43" y="0"/>
                </a:cxn>
                <a:cxn ang="0">
                  <a:pos x="40" y="0"/>
                </a:cxn>
                <a:cxn ang="0">
                  <a:pos x="36" y="1"/>
                </a:cxn>
                <a:cxn ang="0">
                  <a:pos x="35" y="2"/>
                </a:cxn>
                <a:cxn ang="0">
                  <a:pos x="35" y="5"/>
                </a:cxn>
                <a:cxn ang="0">
                  <a:pos x="35" y="5"/>
                </a:cxn>
              </a:cxnLst>
              <a:rect l="0" t="0" r="r" b="b"/>
              <a:pathLst>
                <a:path w="46" h="90">
                  <a:moveTo>
                    <a:pt x="35" y="5"/>
                  </a:moveTo>
                  <a:lnTo>
                    <a:pt x="35" y="5"/>
                  </a:lnTo>
                  <a:lnTo>
                    <a:pt x="32" y="9"/>
                  </a:lnTo>
                  <a:lnTo>
                    <a:pt x="29" y="13"/>
                  </a:lnTo>
                  <a:lnTo>
                    <a:pt x="22" y="19"/>
                  </a:lnTo>
                  <a:lnTo>
                    <a:pt x="22" y="19"/>
                  </a:lnTo>
                  <a:lnTo>
                    <a:pt x="17" y="26"/>
                  </a:lnTo>
                  <a:lnTo>
                    <a:pt x="13" y="34"/>
                  </a:lnTo>
                  <a:lnTo>
                    <a:pt x="13" y="34"/>
                  </a:lnTo>
                  <a:lnTo>
                    <a:pt x="5" y="59"/>
                  </a:lnTo>
                  <a:lnTo>
                    <a:pt x="2" y="72"/>
                  </a:lnTo>
                  <a:lnTo>
                    <a:pt x="0" y="85"/>
                  </a:lnTo>
                  <a:lnTo>
                    <a:pt x="0" y="85"/>
                  </a:lnTo>
                  <a:lnTo>
                    <a:pt x="1" y="87"/>
                  </a:lnTo>
                  <a:lnTo>
                    <a:pt x="1" y="89"/>
                  </a:lnTo>
                  <a:lnTo>
                    <a:pt x="4" y="90"/>
                  </a:lnTo>
                  <a:lnTo>
                    <a:pt x="5" y="90"/>
                  </a:lnTo>
                  <a:lnTo>
                    <a:pt x="9" y="89"/>
                  </a:lnTo>
                  <a:lnTo>
                    <a:pt x="12" y="87"/>
                  </a:lnTo>
                  <a:lnTo>
                    <a:pt x="12" y="85"/>
                  </a:lnTo>
                  <a:lnTo>
                    <a:pt x="12" y="85"/>
                  </a:lnTo>
                  <a:lnTo>
                    <a:pt x="13" y="72"/>
                  </a:lnTo>
                  <a:lnTo>
                    <a:pt x="17" y="59"/>
                  </a:lnTo>
                  <a:lnTo>
                    <a:pt x="21" y="46"/>
                  </a:lnTo>
                  <a:lnTo>
                    <a:pt x="26" y="34"/>
                  </a:lnTo>
                  <a:lnTo>
                    <a:pt x="26" y="34"/>
                  </a:lnTo>
                  <a:lnTo>
                    <a:pt x="29" y="30"/>
                  </a:lnTo>
                  <a:lnTo>
                    <a:pt x="31" y="26"/>
                  </a:lnTo>
                  <a:lnTo>
                    <a:pt x="38" y="19"/>
                  </a:lnTo>
                  <a:lnTo>
                    <a:pt x="43" y="13"/>
                  </a:lnTo>
                  <a:lnTo>
                    <a:pt x="44" y="9"/>
                  </a:lnTo>
                  <a:lnTo>
                    <a:pt x="46" y="5"/>
                  </a:lnTo>
                  <a:lnTo>
                    <a:pt x="46" y="5"/>
                  </a:lnTo>
                  <a:lnTo>
                    <a:pt x="46" y="2"/>
                  </a:lnTo>
                  <a:lnTo>
                    <a:pt x="44" y="1"/>
                  </a:lnTo>
                  <a:lnTo>
                    <a:pt x="43" y="0"/>
                  </a:lnTo>
                  <a:lnTo>
                    <a:pt x="40" y="0"/>
                  </a:lnTo>
                  <a:lnTo>
                    <a:pt x="36" y="1"/>
                  </a:lnTo>
                  <a:lnTo>
                    <a:pt x="35" y="2"/>
                  </a:lnTo>
                  <a:lnTo>
                    <a:pt x="35" y="5"/>
                  </a:lnTo>
                  <a:lnTo>
                    <a:pt x="35"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3" name="chenying0907 740"/>
            <p:cNvSpPr/>
            <p:nvPr/>
          </p:nvSpPr>
          <p:spPr bwMode="auto">
            <a:xfrm>
              <a:off x="2205038" y="3741738"/>
              <a:ext cx="22225" cy="31750"/>
            </a:xfrm>
            <a:custGeom>
              <a:avLst/>
              <a:gdLst/>
              <a:ahLst/>
              <a:cxnLst>
                <a:cxn ang="0">
                  <a:pos x="46" y="3"/>
                </a:cxn>
                <a:cxn ang="0">
                  <a:pos x="46" y="3"/>
                </a:cxn>
                <a:cxn ang="0">
                  <a:pos x="41" y="9"/>
                </a:cxn>
                <a:cxn ang="0">
                  <a:pos x="34" y="14"/>
                </a:cxn>
                <a:cxn ang="0">
                  <a:pos x="28" y="20"/>
                </a:cxn>
                <a:cxn ang="0">
                  <a:pos x="25" y="24"/>
                </a:cxn>
                <a:cxn ang="0">
                  <a:pos x="24" y="26"/>
                </a:cxn>
                <a:cxn ang="0">
                  <a:pos x="24" y="26"/>
                </a:cxn>
                <a:cxn ang="0">
                  <a:pos x="20" y="38"/>
                </a:cxn>
                <a:cxn ang="0">
                  <a:pos x="15" y="50"/>
                </a:cxn>
                <a:cxn ang="0">
                  <a:pos x="9" y="60"/>
                </a:cxn>
                <a:cxn ang="0">
                  <a:pos x="1" y="69"/>
                </a:cxn>
                <a:cxn ang="0">
                  <a:pos x="1" y="69"/>
                </a:cxn>
                <a:cxn ang="0">
                  <a:pos x="0" y="72"/>
                </a:cxn>
                <a:cxn ang="0">
                  <a:pos x="0" y="75"/>
                </a:cxn>
                <a:cxn ang="0">
                  <a:pos x="1" y="78"/>
                </a:cxn>
                <a:cxn ang="0">
                  <a:pos x="5" y="80"/>
                </a:cxn>
                <a:cxn ang="0">
                  <a:pos x="8" y="80"/>
                </a:cxn>
                <a:cxn ang="0">
                  <a:pos x="9" y="78"/>
                </a:cxn>
                <a:cxn ang="0">
                  <a:pos x="9" y="78"/>
                </a:cxn>
                <a:cxn ang="0">
                  <a:pos x="16" y="69"/>
                </a:cxn>
                <a:cxn ang="0">
                  <a:pos x="21" y="61"/>
                </a:cxn>
                <a:cxn ang="0">
                  <a:pos x="26" y="52"/>
                </a:cxn>
                <a:cxn ang="0">
                  <a:pos x="30" y="43"/>
                </a:cxn>
                <a:cxn ang="0">
                  <a:pos x="30" y="43"/>
                </a:cxn>
                <a:cxn ang="0">
                  <a:pos x="33" y="37"/>
                </a:cxn>
                <a:cxn ang="0">
                  <a:pos x="35" y="31"/>
                </a:cxn>
                <a:cxn ang="0">
                  <a:pos x="39" y="26"/>
                </a:cxn>
                <a:cxn ang="0">
                  <a:pos x="45" y="22"/>
                </a:cxn>
                <a:cxn ang="0">
                  <a:pos x="45" y="22"/>
                </a:cxn>
                <a:cxn ang="0">
                  <a:pos x="51" y="16"/>
                </a:cxn>
                <a:cxn ang="0">
                  <a:pos x="56" y="8"/>
                </a:cxn>
                <a:cxn ang="0">
                  <a:pos x="56" y="8"/>
                </a:cxn>
                <a:cxn ang="0">
                  <a:pos x="58" y="7"/>
                </a:cxn>
                <a:cxn ang="0">
                  <a:pos x="56" y="4"/>
                </a:cxn>
                <a:cxn ang="0">
                  <a:pos x="54" y="0"/>
                </a:cxn>
                <a:cxn ang="0">
                  <a:pos x="50" y="0"/>
                </a:cxn>
                <a:cxn ang="0">
                  <a:pos x="49" y="1"/>
                </a:cxn>
                <a:cxn ang="0">
                  <a:pos x="46" y="3"/>
                </a:cxn>
                <a:cxn ang="0">
                  <a:pos x="46" y="3"/>
                </a:cxn>
              </a:cxnLst>
              <a:rect l="0" t="0" r="r" b="b"/>
              <a:pathLst>
                <a:path w="58" h="80">
                  <a:moveTo>
                    <a:pt x="46" y="3"/>
                  </a:moveTo>
                  <a:lnTo>
                    <a:pt x="46" y="3"/>
                  </a:lnTo>
                  <a:lnTo>
                    <a:pt x="41" y="9"/>
                  </a:lnTo>
                  <a:lnTo>
                    <a:pt x="34" y="14"/>
                  </a:lnTo>
                  <a:lnTo>
                    <a:pt x="28" y="20"/>
                  </a:lnTo>
                  <a:lnTo>
                    <a:pt x="25" y="24"/>
                  </a:lnTo>
                  <a:lnTo>
                    <a:pt x="24" y="26"/>
                  </a:lnTo>
                  <a:lnTo>
                    <a:pt x="24" y="26"/>
                  </a:lnTo>
                  <a:lnTo>
                    <a:pt x="20" y="38"/>
                  </a:lnTo>
                  <a:lnTo>
                    <a:pt x="15" y="50"/>
                  </a:lnTo>
                  <a:lnTo>
                    <a:pt x="9" y="60"/>
                  </a:lnTo>
                  <a:lnTo>
                    <a:pt x="1" y="69"/>
                  </a:lnTo>
                  <a:lnTo>
                    <a:pt x="1" y="69"/>
                  </a:lnTo>
                  <a:lnTo>
                    <a:pt x="0" y="72"/>
                  </a:lnTo>
                  <a:lnTo>
                    <a:pt x="0" y="75"/>
                  </a:lnTo>
                  <a:lnTo>
                    <a:pt x="1" y="78"/>
                  </a:lnTo>
                  <a:lnTo>
                    <a:pt x="5" y="80"/>
                  </a:lnTo>
                  <a:lnTo>
                    <a:pt x="8" y="80"/>
                  </a:lnTo>
                  <a:lnTo>
                    <a:pt x="9" y="78"/>
                  </a:lnTo>
                  <a:lnTo>
                    <a:pt x="9" y="78"/>
                  </a:lnTo>
                  <a:lnTo>
                    <a:pt x="16" y="69"/>
                  </a:lnTo>
                  <a:lnTo>
                    <a:pt x="21" y="61"/>
                  </a:lnTo>
                  <a:lnTo>
                    <a:pt x="26" y="52"/>
                  </a:lnTo>
                  <a:lnTo>
                    <a:pt x="30" y="43"/>
                  </a:lnTo>
                  <a:lnTo>
                    <a:pt x="30" y="43"/>
                  </a:lnTo>
                  <a:lnTo>
                    <a:pt x="33" y="37"/>
                  </a:lnTo>
                  <a:lnTo>
                    <a:pt x="35" y="31"/>
                  </a:lnTo>
                  <a:lnTo>
                    <a:pt x="39" y="26"/>
                  </a:lnTo>
                  <a:lnTo>
                    <a:pt x="45" y="22"/>
                  </a:lnTo>
                  <a:lnTo>
                    <a:pt x="45" y="22"/>
                  </a:lnTo>
                  <a:lnTo>
                    <a:pt x="51" y="16"/>
                  </a:lnTo>
                  <a:lnTo>
                    <a:pt x="56" y="8"/>
                  </a:lnTo>
                  <a:lnTo>
                    <a:pt x="56" y="8"/>
                  </a:lnTo>
                  <a:lnTo>
                    <a:pt x="58" y="7"/>
                  </a:lnTo>
                  <a:lnTo>
                    <a:pt x="56" y="4"/>
                  </a:lnTo>
                  <a:lnTo>
                    <a:pt x="54" y="0"/>
                  </a:lnTo>
                  <a:lnTo>
                    <a:pt x="50" y="0"/>
                  </a:lnTo>
                  <a:lnTo>
                    <a:pt x="49" y="1"/>
                  </a:lnTo>
                  <a:lnTo>
                    <a:pt x="46" y="3"/>
                  </a:lnTo>
                  <a:lnTo>
                    <a:pt x="46"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4" name="chenying0907 741"/>
            <p:cNvSpPr/>
            <p:nvPr/>
          </p:nvSpPr>
          <p:spPr bwMode="auto">
            <a:xfrm>
              <a:off x="2247901" y="3740150"/>
              <a:ext cx="17463" cy="31750"/>
            </a:xfrm>
            <a:custGeom>
              <a:avLst/>
              <a:gdLst/>
              <a:ahLst/>
              <a:cxnLst>
                <a:cxn ang="0">
                  <a:pos x="35" y="3"/>
                </a:cxn>
                <a:cxn ang="0">
                  <a:pos x="35" y="3"/>
                </a:cxn>
                <a:cxn ang="0">
                  <a:pos x="28" y="10"/>
                </a:cxn>
                <a:cxn ang="0">
                  <a:pos x="23" y="19"/>
                </a:cxn>
                <a:cxn ang="0">
                  <a:pos x="13" y="36"/>
                </a:cxn>
                <a:cxn ang="0">
                  <a:pos x="5" y="54"/>
                </a:cxn>
                <a:cxn ang="0">
                  <a:pos x="0" y="74"/>
                </a:cxn>
                <a:cxn ang="0">
                  <a:pos x="0" y="74"/>
                </a:cxn>
                <a:cxn ang="0">
                  <a:pos x="0" y="76"/>
                </a:cxn>
                <a:cxn ang="0">
                  <a:pos x="1" y="78"/>
                </a:cxn>
                <a:cxn ang="0">
                  <a:pos x="4" y="80"/>
                </a:cxn>
                <a:cxn ang="0">
                  <a:pos x="8" y="80"/>
                </a:cxn>
                <a:cxn ang="0">
                  <a:pos x="10" y="79"/>
                </a:cxn>
                <a:cxn ang="0">
                  <a:pos x="10" y="76"/>
                </a:cxn>
                <a:cxn ang="0">
                  <a:pos x="10" y="76"/>
                </a:cxn>
                <a:cxn ang="0">
                  <a:pos x="17" y="59"/>
                </a:cxn>
                <a:cxn ang="0">
                  <a:pos x="23" y="41"/>
                </a:cxn>
                <a:cxn ang="0">
                  <a:pos x="32" y="25"/>
                </a:cxn>
                <a:cxn ang="0">
                  <a:pos x="38" y="17"/>
                </a:cxn>
                <a:cxn ang="0">
                  <a:pos x="44" y="11"/>
                </a:cxn>
                <a:cxn ang="0">
                  <a:pos x="44" y="11"/>
                </a:cxn>
                <a:cxn ang="0">
                  <a:pos x="45" y="8"/>
                </a:cxn>
                <a:cxn ang="0">
                  <a:pos x="45" y="7"/>
                </a:cxn>
                <a:cxn ang="0">
                  <a:pos x="43" y="3"/>
                </a:cxn>
                <a:cxn ang="0">
                  <a:pos x="39" y="0"/>
                </a:cxn>
                <a:cxn ang="0">
                  <a:pos x="38" y="2"/>
                </a:cxn>
                <a:cxn ang="0">
                  <a:pos x="35" y="3"/>
                </a:cxn>
                <a:cxn ang="0">
                  <a:pos x="35" y="3"/>
                </a:cxn>
              </a:cxnLst>
              <a:rect l="0" t="0" r="r" b="b"/>
              <a:pathLst>
                <a:path w="45" h="80">
                  <a:moveTo>
                    <a:pt x="35" y="3"/>
                  </a:moveTo>
                  <a:lnTo>
                    <a:pt x="35" y="3"/>
                  </a:lnTo>
                  <a:lnTo>
                    <a:pt x="28" y="10"/>
                  </a:lnTo>
                  <a:lnTo>
                    <a:pt x="23" y="19"/>
                  </a:lnTo>
                  <a:lnTo>
                    <a:pt x="13" y="36"/>
                  </a:lnTo>
                  <a:lnTo>
                    <a:pt x="5" y="54"/>
                  </a:lnTo>
                  <a:lnTo>
                    <a:pt x="0" y="74"/>
                  </a:lnTo>
                  <a:lnTo>
                    <a:pt x="0" y="74"/>
                  </a:lnTo>
                  <a:lnTo>
                    <a:pt x="0" y="76"/>
                  </a:lnTo>
                  <a:lnTo>
                    <a:pt x="1" y="78"/>
                  </a:lnTo>
                  <a:lnTo>
                    <a:pt x="4" y="80"/>
                  </a:lnTo>
                  <a:lnTo>
                    <a:pt x="8" y="80"/>
                  </a:lnTo>
                  <a:lnTo>
                    <a:pt x="10" y="79"/>
                  </a:lnTo>
                  <a:lnTo>
                    <a:pt x="10" y="76"/>
                  </a:lnTo>
                  <a:lnTo>
                    <a:pt x="10" y="76"/>
                  </a:lnTo>
                  <a:lnTo>
                    <a:pt x="17" y="59"/>
                  </a:lnTo>
                  <a:lnTo>
                    <a:pt x="23" y="41"/>
                  </a:lnTo>
                  <a:lnTo>
                    <a:pt x="32" y="25"/>
                  </a:lnTo>
                  <a:lnTo>
                    <a:pt x="38" y="17"/>
                  </a:lnTo>
                  <a:lnTo>
                    <a:pt x="44" y="11"/>
                  </a:lnTo>
                  <a:lnTo>
                    <a:pt x="44" y="11"/>
                  </a:lnTo>
                  <a:lnTo>
                    <a:pt x="45" y="8"/>
                  </a:lnTo>
                  <a:lnTo>
                    <a:pt x="45" y="7"/>
                  </a:lnTo>
                  <a:lnTo>
                    <a:pt x="43" y="3"/>
                  </a:lnTo>
                  <a:lnTo>
                    <a:pt x="39" y="0"/>
                  </a:lnTo>
                  <a:lnTo>
                    <a:pt x="38" y="2"/>
                  </a:lnTo>
                  <a:lnTo>
                    <a:pt x="35" y="3"/>
                  </a:lnTo>
                  <a:lnTo>
                    <a:pt x="35"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5" name="chenying0907 742"/>
            <p:cNvSpPr/>
            <p:nvPr/>
          </p:nvSpPr>
          <p:spPr bwMode="auto">
            <a:xfrm>
              <a:off x="2289176" y="3736975"/>
              <a:ext cx="15875" cy="31750"/>
            </a:xfrm>
            <a:custGeom>
              <a:avLst/>
              <a:gdLst/>
              <a:ahLst/>
              <a:cxnLst>
                <a:cxn ang="0">
                  <a:pos x="27" y="4"/>
                </a:cxn>
                <a:cxn ang="0">
                  <a:pos x="27" y="4"/>
                </a:cxn>
                <a:cxn ang="0">
                  <a:pos x="22" y="22"/>
                </a:cxn>
                <a:cxn ang="0">
                  <a:pos x="16" y="38"/>
                </a:cxn>
                <a:cxn ang="0">
                  <a:pos x="0" y="72"/>
                </a:cxn>
                <a:cxn ang="0">
                  <a:pos x="0" y="72"/>
                </a:cxn>
                <a:cxn ang="0">
                  <a:pos x="0" y="73"/>
                </a:cxn>
                <a:cxn ang="0">
                  <a:pos x="0" y="76"/>
                </a:cxn>
                <a:cxn ang="0">
                  <a:pos x="3" y="80"/>
                </a:cxn>
                <a:cxn ang="0">
                  <a:pos x="7" y="80"/>
                </a:cxn>
                <a:cxn ang="0">
                  <a:pos x="8" y="79"/>
                </a:cxn>
                <a:cxn ang="0">
                  <a:pos x="10" y="77"/>
                </a:cxn>
                <a:cxn ang="0">
                  <a:pos x="10" y="77"/>
                </a:cxn>
                <a:cxn ang="0">
                  <a:pos x="26" y="43"/>
                </a:cxn>
                <a:cxn ang="0">
                  <a:pos x="33" y="25"/>
                </a:cxn>
                <a:cxn ang="0">
                  <a:pos x="39" y="8"/>
                </a:cxn>
                <a:cxn ang="0">
                  <a:pos x="39" y="8"/>
                </a:cxn>
                <a:cxn ang="0">
                  <a:pos x="39" y="5"/>
                </a:cxn>
                <a:cxn ang="0">
                  <a:pos x="38" y="3"/>
                </a:cxn>
                <a:cxn ang="0">
                  <a:pos x="35" y="0"/>
                </a:cxn>
                <a:cxn ang="0">
                  <a:pos x="31" y="2"/>
                </a:cxn>
                <a:cxn ang="0">
                  <a:pos x="29" y="3"/>
                </a:cxn>
                <a:cxn ang="0">
                  <a:pos x="27" y="4"/>
                </a:cxn>
                <a:cxn ang="0">
                  <a:pos x="27" y="4"/>
                </a:cxn>
              </a:cxnLst>
              <a:rect l="0" t="0" r="r" b="b"/>
              <a:pathLst>
                <a:path w="39" h="80">
                  <a:moveTo>
                    <a:pt x="27" y="4"/>
                  </a:moveTo>
                  <a:lnTo>
                    <a:pt x="27" y="4"/>
                  </a:lnTo>
                  <a:lnTo>
                    <a:pt x="22" y="22"/>
                  </a:lnTo>
                  <a:lnTo>
                    <a:pt x="16" y="38"/>
                  </a:lnTo>
                  <a:lnTo>
                    <a:pt x="0" y="72"/>
                  </a:lnTo>
                  <a:lnTo>
                    <a:pt x="0" y="72"/>
                  </a:lnTo>
                  <a:lnTo>
                    <a:pt x="0" y="73"/>
                  </a:lnTo>
                  <a:lnTo>
                    <a:pt x="0" y="76"/>
                  </a:lnTo>
                  <a:lnTo>
                    <a:pt x="3" y="80"/>
                  </a:lnTo>
                  <a:lnTo>
                    <a:pt x="7" y="80"/>
                  </a:lnTo>
                  <a:lnTo>
                    <a:pt x="8" y="79"/>
                  </a:lnTo>
                  <a:lnTo>
                    <a:pt x="10" y="77"/>
                  </a:lnTo>
                  <a:lnTo>
                    <a:pt x="10" y="77"/>
                  </a:lnTo>
                  <a:lnTo>
                    <a:pt x="26" y="43"/>
                  </a:lnTo>
                  <a:lnTo>
                    <a:pt x="33" y="25"/>
                  </a:lnTo>
                  <a:lnTo>
                    <a:pt x="39" y="8"/>
                  </a:lnTo>
                  <a:lnTo>
                    <a:pt x="39" y="8"/>
                  </a:lnTo>
                  <a:lnTo>
                    <a:pt x="39" y="5"/>
                  </a:lnTo>
                  <a:lnTo>
                    <a:pt x="38" y="3"/>
                  </a:lnTo>
                  <a:lnTo>
                    <a:pt x="35" y="0"/>
                  </a:lnTo>
                  <a:lnTo>
                    <a:pt x="31" y="2"/>
                  </a:lnTo>
                  <a:lnTo>
                    <a:pt x="29" y="3"/>
                  </a:lnTo>
                  <a:lnTo>
                    <a:pt x="27" y="4"/>
                  </a:lnTo>
                  <a:lnTo>
                    <a:pt x="27"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6" name="chenying0907 743"/>
            <p:cNvSpPr/>
            <p:nvPr/>
          </p:nvSpPr>
          <p:spPr bwMode="auto">
            <a:xfrm>
              <a:off x="2327276" y="3744913"/>
              <a:ext cx="20638" cy="31750"/>
            </a:xfrm>
            <a:custGeom>
              <a:avLst/>
              <a:gdLst/>
              <a:ahLst/>
              <a:cxnLst>
                <a:cxn ang="0">
                  <a:pos x="42" y="2"/>
                </a:cxn>
                <a:cxn ang="0">
                  <a:pos x="42" y="2"/>
                </a:cxn>
                <a:cxn ang="0">
                  <a:pos x="36" y="7"/>
                </a:cxn>
                <a:cxn ang="0">
                  <a:pos x="33" y="12"/>
                </a:cxn>
                <a:cxn ang="0">
                  <a:pos x="26" y="26"/>
                </a:cxn>
                <a:cxn ang="0">
                  <a:pos x="26" y="26"/>
                </a:cxn>
                <a:cxn ang="0">
                  <a:pos x="23" y="30"/>
                </a:cxn>
                <a:cxn ang="0">
                  <a:pos x="21" y="34"/>
                </a:cxn>
                <a:cxn ang="0">
                  <a:pos x="18" y="38"/>
                </a:cxn>
                <a:cxn ang="0">
                  <a:pos x="14" y="42"/>
                </a:cxn>
                <a:cxn ang="0">
                  <a:pos x="14" y="42"/>
                </a:cxn>
                <a:cxn ang="0">
                  <a:pos x="0" y="72"/>
                </a:cxn>
                <a:cxn ang="0">
                  <a:pos x="0" y="72"/>
                </a:cxn>
                <a:cxn ang="0">
                  <a:pos x="0" y="75"/>
                </a:cxn>
                <a:cxn ang="0">
                  <a:pos x="0" y="76"/>
                </a:cxn>
                <a:cxn ang="0">
                  <a:pos x="2" y="80"/>
                </a:cxn>
                <a:cxn ang="0">
                  <a:pos x="6" y="80"/>
                </a:cxn>
                <a:cxn ang="0">
                  <a:pos x="9" y="80"/>
                </a:cxn>
                <a:cxn ang="0">
                  <a:pos x="10" y="77"/>
                </a:cxn>
                <a:cxn ang="0">
                  <a:pos x="10" y="77"/>
                </a:cxn>
                <a:cxn ang="0">
                  <a:pos x="19" y="58"/>
                </a:cxn>
                <a:cxn ang="0">
                  <a:pos x="25" y="49"/>
                </a:cxn>
                <a:cxn ang="0">
                  <a:pos x="31" y="39"/>
                </a:cxn>
                <a:cxn ang="0">
                  <a:pos x="31" y="39"/>
                </a:cxn>
                <a:cxn ang="0">
                  <a:pos x="35" y="33"/>
                </a:cxn>
                <a:cxn ang="0">
                  <a:pos x="39" y="25"/>
                </a:cxn>
                <a:cxn ang="0">
                  <a:pos x="43" y="17"/>
                </a:cxn>
                <a:cxn ang="0">
                  <a:pos x="44" y="13"/>
                </a:cxn>
                <a:cxn ang="0">
                  <a:pos x="48" y="11"/>
                </a:cxn>
                <a:cxn ang="0">
                  <a:pos x="48" y="11"/>
                </a:cxn>
                <a:cxn ang="0">
                  <a:pos x="50" y="9"/>
                </a:cxn>
                <a:cxn ang="0">
                  <a:pos x="51" y="7"/>
                </a:cxn>
                <a:cxn ang="0">
                  <a:pos x="50" y="3"/>
                </a:cxn>
                <a:cxn ang="0">
                  <a:pos x="47" y="0"/>
                </a:cxn>
                <a:cxn ang="0">
                  <a:pos x="44" y="0"/>
                </a:cxn>
                <a:cxn ang="0">
                  <a:pos x="42" y="2"/>
                </a:cxn>
                <a:cxn ang="0">
                  <a:pos x="42" y="2"/>
                </a:cxn>
              </a:cxnLst>
              <a:rect l="0" t="0" r="r" b="b"/>
              <a:pathLst>
                <a:path w="51" h="80">
                  <a:moveTo>
                    <a:pt x="42" y="2"/>
                  </a:moveTo>
                  <a:lnTo>
                    <a:pt x="42" y="2"/>
                  </a:lnTo>
                  <a:lnTo>
                    <a:pt x="36" y="7"/>
                  </a:lnTo>
                  <a:lnTo>
                    <a:pt x="33" y="12"/>
                  </a:lnTo>
                  <a:lnTo>
                    <a:pt x="26" y="26"/>
                  </a:lnTo>
                  <a:lnTo>
                    <a:pt x="26" y="26"/>
                  </a:lnTo>
                  <a:lnTo>
                    <a:pt x="23" y="30"/>
                  </a:lnTo>
                  <a:lnTo>
                    <a:pt x="21" y="34"/>
                  </a:lnTo>
                  <a:lnTo>
                    <a:pt x="18" y="38"/>
                  </a:lnTo>
                  <a:lnTo>
                    <a:pt x="14" y="42"/>
                  </a:lnTo>
                  <a:lnTo>
                    <a:pt x="14" y="42"/>
                  </a:lnTo>
                  <a:lnTo>
                    <a:pt x="0" y="72"/>
                  </a:lnTo>
                  <a:lnTo>
                    <a:pt x="0" y="72"/>
                  </a:lnTo>
                  <a:lnTo>
                    <a:pt x="0" y="75"/>
                  </a:lnTo>
                  <a:lnTo>
                    <a:pt x="0" y="76"/>
                  </a:lnTo>
                  <a:lnTo>
                    <a:pt x="2" y="80"/>
                  </a:lnTo>
                  <a:lnTo>
                    <a:pt x="6" y="80"/>
                  </a:lnTo>
                  <a:lnTo>
                    <a:pt x="9" y="80"/>
                  </a:lnTo>
                  <a:lnTo>
                    <a:pt x="10" y="77"/>
                  </a:lnTo>
                  <a:lnTo>
                    <a:pt x="10" y="77"/>
                  </a:lnTo>
                  <a:lnTo>
                    <a:pt x="19" y="58"/>
                  </a:lnTo>
                  <a:lnTo>
                    <a:pt x="25" y="49"/>
                  </a:lnTo>
                  <a:lnTo>
                    <a:pt x="31" y="39"/>
                  </a:lnTo>
                  <a:lnTo>
                    <a:pt x="31" y="39"/>
                  </a:lnTo>
                  <a:lnTo>
                    <a:pt x="35" y="33"/>
                  </a:lnTo>
                  <a:lnTo>
                    <a:pt x="39" y="25"/>
                  </a:lnTo>
                  <a:lnTo>
                    <a:pt x="43" y="17"/>
                  </a:lnTo>
                  <a:lnTo>
                    <a:pt x="44" y="13"/>
                  </a:lnTo>
                  <a:lnTo>
                    <a:pt x="48" y="11"/>
                  </a:lnTo>
                  <a:lnTo>
                    <a:pt x="48" y="11"/>
                  </a:lnTo>
                  <a:lnTo>
                    <a:pt x="50" y="9"/>
                  </a:lnTo>
                  <a:lnTo>
                    <a:pt x="51" y="7"/>
                  </a:lnTo>
                  <a:lnTo>
                    <a:pt x="50" y="3"/>
                  </a:lnTo>
                  <a:lnTo>
                    <a:pt x="47" y="0"/>
                  </a:lnTo>
                  <a:lnTo>
                    <a:pt x="44" y="0"/>
                  </a:lnTo>
                  <a:lnTo>
                    <a:pt x="42" y="2"/>
                  </a:lnTo>
                  <a:lnTo>
                    <a:pt x="42"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7" name="chenying0907 744"/>
            <p:cNvSpPr/>
            <p:nvPr/>
          </p:nvSpPr>
          <p:spPr bwMode="auto">
            <a:xfrm>
              <a:off x="2365376" y="3740150"/>
              <a:ext cx="25400" cy="33338"/>
            </a:xfrm>
            <a:custGeom>
              <a:avLst/>
              <a:gdLst/>
              <a:ahLst/>
              <a:cxnLst>
                <a:cxn ang="0">
                  <a:pos x="52" y="3"/>
                </a:cxn>
                <a:cxn ang="0">
                  <a:pos x="52" y="3"/>
                </a:cxn>
                <a:cxn ang="0">
                  <a:pos x="38" y="21"/>
                </a:cxn>
                <a:cxn ang="0">
                  <a:pos x="23" y="40"/>
                </a:cxn>
                <a:cxn ang="0">
                  <a:pos x="23" y="40"/>
                </a:cxn>
                <a:cxn ang="0">
                  <a:pos x="19" y="50"/>
                </a:cxn>
                <a:cxn ang="0">
                  <a:pos x="15" y="59"/>
                </a:cxn>
                <a:cxn ang="0">
                  <a:pos x="10" y="68"/>
                </a:cxn>
                <a:cxn ang="0">
                  <a:pos x="6" y="72"/>
                </a:cxn>
                <a:cxn ang="0">
                  <a:pos x="2" y="76"/>
                </a:cxn>
                <a:cxn ang="0">
                  <a:pos x="2" y="76"/>
                </a:cxn>
                <a:cxn ang="0">
                  <a:pos x="1" y="78"/>
                </a:cxn>
                <a:cxn ang="0">
                  <a:pos x="0" y="80"/>
                </a:cxn>
                <a:cxn ang="0">
                  <a:pos x="1" y="84"/>
                </a:cxn>
                <a:cxn ang="0">
                  <a:pos x="4" y="87"/>
                </a:cxn>
                <a:cxn ang="0">
                  <a:pos x="6" y="87"/>
                </a:cxn>
                <a:cxn ang="0">
                  <a:pos x="7" y="85"/>
                </a:cxn>
                <a:cxn ang="0">
                  <a:pos x="7" y="85"/>
                </a:cxn>
                <a:cxn ang="0">
                  <a:pos x="15" y="80"/>
                </a:cxn>
                <a:cxn ang="0">
                  <a:pos x="21" y="74"/>
                </a:cxn>
                <a:cxn ang="0">
                  <a:pos x="24" y="66"/>
                </a:cxn>
                <a:cxn ang="0">
                  <a:pos x="27" y="58"/>
                </a:cxn>
                <a:cxn ang="0">
                  <a:pos x="27" y="58"/>
                </a:cxn>
                <a:cxn ang="0">
                  <a:pos x="30" y="51"/>
                </a:cxn>
                <a:cxn ang="0">
                  <a:pos x="32" y="45"/>
                </a:cxn>
                <a:cxn ang="0">
                  <a:pos x="41" y="33"/>
                </a:cxn>
                <a:cxn ang="0">
                  <a:pos x="51" y="21"/>
                </a:cxn>
                <a:cxn ang="0">
                  <a:pos x="61" y="11"/>
                </a:cxn>
                <a:cxn ang="0">
                  <a:pos x="61" y="11"/>
                </a:cxn>
                <a:cxn ang="0">
                  <a:pos x="62" y="8"/>
                </a:cxn>
                <a:cxn ang="0">
                  <a:pos x="62" y="7"/>
                </a:cxn>
                <a:cxn ang="0">
                  <a:pos x="60" y="3"/>
                </a:cxn>
                <a:cxn ang="0">
                  <a:pos x="57" y="0"/>
                </a:cxn>
                <a:cxn ang="0">
                  <a:pos x="55" y="2"/>
                </a:cxn>
                <a:cxn ang="0">
                  <a:pos x="52" y="3"/>
                </a:cxn>
                <a:cxn ang="0">
                  <a:pos x="52" y="3"/>
                </a:cxn>
              </a:cxnLst>
              <a:rect l="0" t="0" r="r" b="b"/>
              <a:pathLst>
                <a:path w="62" h="87">
                  <a:moveTo>
                    <a:pt x="52" y="3"/>
                  </a:moveTo>
                  <a:lnTo>
                    <a:pt x="52" y="3"/>
                  </a:lnTo>
                  <a:lnTo>
                    <a:pt x="38" y="21"/>
                  </a:lnTo>
                  <a:lnTo>
                    <a:pt x="23" y="40"/>
                  </a:lnTo>
                  <a:lnTo>
                    <a:pt x="23" y="40"/>
                  </a:lnTo>
                  <a:lnTo>
                    <a:pt x="19" y="50"/>
                  </a:lnTo>
                  <a:lnTo>
                    <a:pt x="15" y="59"/>
                  </a:lnTo>
                  <a:lnTo>
                    <a:pt x="10" y="68"/>
                  </a:lnTo>
                  <a:lnTo>
                    <a:pt x="6" y="72"/>
                  </a:lnTo>
                  <a:lnTo>
                    <a:pt x="2" y="76"/>
                  </a:lnTo>
                  <a:lnTo>
                    <a:pt x="2" y="76"/>
                  </a:lnTo>
                  <a:lnTo>
                    <a:pt x="1" y="78"/>
                  </a:lnTo>
                  <a:lnTo>
                    <a:pt x="0" y="80"/>
                  </a:lnTo>
                  <a:lnTo>
                    <a:pt x="1" y="84"/>
                  </a:lnTo>
                  <a:lnTo>
                    <a:pt x="4" y="87"/>
                  </a:lnTo>
                  <a:lnTo>
                    <a:pt x="6" y="87"/>
                  </a:lnTo>
                  <a:lnTo>
                    <a:pt x="7" y="85"/>
                  </a:lnTo>
                  <a:lnTo>
                    <a:pt x="7" y="85"/>
                  </a:lnTo>
                  <a:lnTo>
                    <a:pt x="15" y="80"/>
                  </a:lnTo>
                  <a:lnTo>
                    <a:pt x="21" y="74"/>
                  </a:lnTo>
                  <a:lnTo>
                    <a:pt x="24" y="66"/>
                  </a:lnTo>
                  <a:lnTo>
                    <a:pt x="27" y="58"/>
                  </a:lnTo>
                  <a:lnTo>
                    <a:pt x="27" y="58"/>
                  </a:lnTo>
                  <a:lnTo>
                    <a:pt x="30" y="51"/>
                  </a:lnTo>
                  <a:lnTo>
                    <a:pt x="32" y="45"/>
                  </a:lnTo>
                  <a:lnTo>
                    <a:pt x="41" y="33"/>
                  </a:lnTo>
                  <a:lnTo>
                    <a:pt x="51" y="21"/>
                  </a:lnTo>
                  <a:lnTo>
                    <a:pt x="61" y="11"/>
                  </a:lnTo>
                  <a:lnTo>
                    <a:pt x="61" y="11"/>
                  </a:lnTo>
                  <a:lnTo>
                    <a:pt x="62" y="8"/>
                  </a:lnTo>
                  <a:lnTo>
                    <a:pt x="62" y="7"/>
                  </a:lnTo>
                  <a:lnTo>
                    <a:pt x="60" y="3"/>
                  </a:lnTo>
                  <a:lnTo>
                    <a:pt x="57" y="0"/>
                  </a:lnTo>
                  <a:lnTo>
                    <a:pt x="55" y="2"/>
                  </a:lnTo>
                  <a:lnTo>
                    <a:pt x="52" y="3"/>
                  </a:lnTo>
                  <a:lnTo>
                    <a:pt x="52"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8" name="chenying0907 745"/>
            <p:cNvSpPr/>
            <p:nvPr/>
          </p:nvSpPr>
          <p:spPr bwMode="auto">
            <a:xfrm>
              <a:off x="2408238" y="3744913"/>
              <a:ext cx="26988" cy="33338"/>
            </a:xfrm>
            <a:custGeom>
              <a:avLst/>
              <a:gdLst/>
              <a:ahLst/>
              <a:cxnLst>
                <a:cxn ang="0">
                  <a:pos x="58" y="3"/>
                </a:cxn>
                <a:cxn ang="0">
                  <a:pos x="58" y="3"/>
                </a:cxn>
                <a:cxn ang="0">
                  <a:pos x="50" y="12"/>
                </a:cxn>
                <a:cxn ang="0">
                  <a:pos x="42" y="21"/>
                </a:cxn>
                <a:cxn ang="0">
                  <a:pos x="42" y="21"/>
                </a:cxn>
                <a:cxn ang="0">
                  <a:pos x="32" y="29"/>
                </a:cxn>
                <a:cxn ang="0">
                  <a:pos x="28" y="33"/>
                </a:cxn>
                <a:cxn ang="0">
                  <a:pos x="24" y="37"/>
                </a:cxn>
                <a:cxn ang="0">
                  <a:pos x="24" y="37"/>
                </a:cxn>
                <a:cxn ang="0">
                  <a:pos x="11" y="58"/>
                </a:cxn>
                <a:cxn ang="0">
                  <a:pos x="5" y="68"/>
                </a:cxn>
                <a:cxn ang="0">
                  <a:pos x="0" y="79"/>
                </a:cxn>
                <a:cxn ang="0">
                  <a:pos x="0" y="79"/>
                </a:cxn>
                <a:cxn ang="0">
                  <a:pos x="0" y="81"/>
                </a:cxn>
                <a:cxn ang="0">
                  <a:pos x="0" y="83"/>
                </a:cxn>
                <a:cxn ang="0">
                  <a:pos x="2" y="85"/>
                </a:cxn>
                <a:cxn ang="0">
                  <a:pos x="4" y="85"/>
                </a:cxn>
                <a:cxn ang="0">
                  <a:pos x="8" y="85"/>
                </a:cxn>
                <a:cxn ang="0">
                  <a:pos x="9" y="84"/>
                </a:cxn>
                <a:cxn ang="0">
                  <a:pos x="11" y="81"/>
                </a:cxn>
                <a:cxn ang="0">
                  <a:pos x="11" y="81"/>
                </a:cxn>
                <a:cxn ang="0">
                  <a:pos x="16" y="71"/>
                </a:cxn>
                <a:cxn ang="0">
                  <a:pos x="21" y="60"/>
                </a:cxn>
                <a:cxn ang="0">
                  <a:pos x="28" y="50"/>
                </a:cxn>
                <a:cxn ang="0">
                  <a:pos x="36" y="41"/>
                </a:cxn>
                <a:cxn ang="0">
                  <a:pos x="36" y="41"/>
                </a:cxn>
                <a:cxn ang="0">
                  <a:pos x="53" y="26"/>
                </a:cxn>
                <a:cxn ang="0">
                  <a:pos x="60" y="19"/>
                </a:cxn>
                <a:cxn ang="0">
                  <a:pos x="68" y="9"/>
                </a:cxn>
                <a:cxn ang="0">
                  <a:pos x="68" y="9"/>
                </a:cxn>
                <a:cxn ang="0">
                  <a:pos x="68" y="7"/>
                </a:cxn>
                <a:cxn ang="0">
                  <a:pos x="68" y="4"/>
                </a:cxn>
                <a:cxn ang="0">
                  <a:pos x="66" y="2"/>
                </a:cxn>
                <a:cxn ang="0">
                  <a:pos x="62" y="0"/>
                </a:cxn>
                <a:cxn ang="0">
                  <a:pos x="59" y="2"/>
                </a:cxn>
                <a:cxn ang="0">
                  <a:pos x="58" y="3"/>
                </a:cxn>
                <a:cxn ang="0">
                  <a:pos x="58" y="3"/>
                </a:cxn>
              </a:cxnLst>
              <a:rect l="0" t="0" r="r" b="b"/>
              <a:pathLst>
                <a:path w="68" h="85">
                  <a:moveTo>
                    <a:pt x="58" y="3"/>
                  </a:moveTo>
                  <a:lnTo>
                    <a:pt x="58" y="3"/>
                  </a:lnTo>
                  <a:lnTo>
                    <a:pt x="50" y="12"/>
                  </a:lnTo>
                  <a:lnTo>
                    <a:pt x="42" y="21"/>
                  </a:lnTo>
                  <a:lnTo>
                    <a:pt x="42" y="21"/>
                  </a:lnTo>
                  <a:lnTo>
                    <a:pt x="32" y="29"/>
                  </a:lnTo>
                  <a:lnTo>
                    <a:pt x="28" y="33"/>
                  </a:lnTo>
                  <a:lnTo>
                    <a:pt x="24" y="37"/>
                  </a:lnTo>
                  <a:lnTo>
                    <a:pt x="24" y="37"/>
                  </a:lnTo>
                  <a:lnTo>
                    <a:pt x="11" y="58"/>
                  </a:lnTo>
                  <a:lnTo>
                    <a:pt x="5" y="68"/>
                  </a:lnTo>
                  <a:lnTo>
                    <a:pt x="0" y="79"/>
                  </a:lnTo>
                  <a:lnTo>
                    <a:pt x="0" y="79"/>
                  </a:lnTo>
                  <a:lnTo>
                    <a:pt x="0" y="81"/>
                  </a:lnTo>
                  <a:lnTo>
                    <a:pt x="0" y="83"/>
                  </a:lnTo>
                  <a:lnTo>
                    <a:pt x="2" y="85"/>
                  </a:lnTo>
                  <a:lnTo>
                    <a:pt x="4" y="85"/>
                  </a:lnTo>
                  <a:lnTo>
                    <a:pt x="8" y="85"/>
                  </a:lnTo>
                  <a:lnTo>
                    <a:pt x="9" y="84"/>
                  </a:lnTo>
                  <a:lnTo>
                    <a:pt x="11" y="81"/>
                  </a:lnTo>
                  <a:lnTo>
                    <a:pt x="11" y="81"/>
                  </a:lnTo>
                  <a:lnTo>
                    <a:pt x="16" y="71"/>
                  </a:lnTo>
                  <a:lnTo>
                    <a:pt x="21" y="60"/>
                  </a:lnTo>
                  <a:lnTo>
                    <a:pt x="28" y="50"/>
                  </a:lnTo>
                  <a:lnTo>
                    <a:pt x="36" y="41"/>
                  </a:lnTo>
                  <a:lnTo>
                    <a:pt x="36" y="41"/>
                  </a:lnTo>
                  <a:lnTo>
                    <a:pt x="53" y="26"/>
                  </a:lnTo>
                  <a:lnTo>
                    <a:pt x="60" y="19"/>
                  </a:lnTo>
                  <a:lnTo>
                    <a:pt x="68" y="9"/>
                  </a:lnTo>
                  <a:lnTo>
                    <a:pt x="68" y="9"/>
                  </a:lnTo>
                  <a:lnTo>
                    <a:pt x="68" y="7"/>
                  </a:lnTo>
                  <a:lnTo>
                    <a:pt x="68" y="4"/>
                  </a:lnTo>
                  <a:lnTo>
                    <a:pt x="66" y="2"/>
                  </a:lnTo>
                  <a:lnTo>
                    <a:pt x="62" y="0"/>
                  </a:lnTo>
                  <a:lnTo>
                    <a:pt x="59" y="2"/>
                  </a:lnTo>
                  <a:lnTo>
                    <a:pt x="58" y="3"/>
                  </a:lnTo>
                  <a:lnTo>
                    <a:pt x="58"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89" name="chenying0907 746"/>
            <p:cNvSpPr/>
            <p:nvPr/>
          </p:nvSpPr>
          <p:spPr bwMode="auto">
            <a:xfrm>
              <a:off x="2449513" y="3744913"/>
              <a:ext cx="15875" cy="28575"/>
            </a:xfrm>
            <a:custGeom>
              <a:avLst/>
              <a:gdLst/>
              <a:ahLst/>
              <a:cxnLst>
                <a:cxn ang="0">
                  <a:pos x="29" y="4"/>
                </a:cxn>
                <a:cxn ang="0">
                  <a:pos x="29" y="4"/>
                </a:cxn>
                <a:cxn ang="0">
                  <a:pos x="26" y="13"/>
                </a:cxn>
                <a:cxn ang="0">
                  <a:pos x="24" y="21"/>
                </a:cxn>
                <a:cxn ang="0">
                  <a:pos x="15" y="36"/>
                </a:cxn>
                <a:cxn ang="0">
                  <a:pos x="7" y="51"/>
                </a:cxn>
                <a:cxn ang="0">
                  <a:pos x="4" y="59"/>
                </a:cxn>
                <a:cxn ang="0">
                  <a:pos x="0" y="67"/>
                </a:cxn>
                <a:cxn ang="0">
                  <a:pos x="0" y="67"/>
                </a:cxn>
                <a:cxn ang="0">
                  <a:pos x="0" y="70"/>
                </a:cxn>
                <a:cxn ang="0">
                  <a:pos x="2" y="72"/>
                </a:cxn>
                <a:cxn ang="0">
                  <a:pos x="5" y="75"/>
                </a:cxn>
                <a:cxn ang="0">
                  <a:pos x="9" y="73"/>
                </a:cxn>
                <a:cxn ang="0">
                  <a:pos x="11" y="72"/>
                </a:cxn>
                <a:cxn ang="0">
                  <a:pos x="12" y="71"/>
                </a:cxn>
                <a:cxn ang="0">
                  <a:pos x="12" y="71"/>
                </a:cxn>
                <a:cxn ang="0">
                  <a:pos x="15" y="62"/>
                </a:cxn>
                <a:cxn ang="0">
                  <a:pos x="19" y="54"/>
                </a:cxn>
                <a:cxn ang="0">
                  <a:pos x="26" y="39"/>
                </a:cxn>
                <a:cxn ang="0">
                  <a:pos x="34" y="24"/>
                </a:cxn>
                <a:cxn ang="0">
                  <a:pos x="38" y="16"/>
                </a:cxn>
                <a:cxn ang="0">
                  <a:pos x="41" y="8"/>
                </a:cxn>
                <a:cxn ang="0">
                  <a:pos x="41" y="8"/>
                </a:cxn>
                <a:cxn ang="0">
                  <a:pos x="41" y="5"/>
                </a:cxn>
                <a:cxn ang="0">
                  <a:pos x="39" y="3"/>
                </a:cxn>
                <a:cxn ang="0">
                  <a:pos x="37" y="0"/>
                </a:cxn>
                <a:cxn ang="0">
                  <a:pos x="32" y="2"/>
                </a:cxn>
                <a:cxn ang="0">
                  <a:pos x="30" y="3"/>
                </a:cxn>
                <a:cxn ang="0">
                  <a:pos x="29" y="4"/>
                </a:cxn>
                <a:cxn ang="0">
                  <a:pos x="29" y="4"/>
                </a:cxn>
              </a:cxnLst>
              <a:rect l="0" t="0" r="r" b="b"/>
              <a:pathLst>
                <a:path w="41" h="75">
                  <a:moveTo>
                    <a:pt x="29" y="4"/>
                  </a:moveTo>
                  <a:lnTo>
                    <a:pt x="29" y="4"/>
                  </a:lnTo>
                  <a:lnTo>
                    <a:pt x="26" y="13"/>
                  </a:lnTo>
                  <a:lnTo>
                    <a:pt x="24" y="21"/>
                  </a:lnTo>
                  <a:lnTo>
                    <a:pt x="15" y="36"/>
                  </a:lnTo>
                  <a:lnTo>
                    <a:pt x="7" y="51"/>
                  </a:lnTo>
                  <a:lnTo>
                    <a:pt x="4" y="59"/>
                  </a:lnTo>
                  <a:lnTo>
                    <a:pt x="0" y="67"/>
                  </a:lnTo>
                  <a:lnTo>
                    <a:pt x="0" y="67"/>
                  </a:lnTo>
                  <a:lnTo>
                    <a:pt x="0" y="70"/>
                  </a:lnTo>
                  <a:lnTo>
                    <a:pt x="2" y="72"/>
                  </a:lnTo>
                  <a:lnTo>
                    <a:pt x="5" y="75"/>
                  </a:lnTo>
                  <a:lnTo>
                    <a:pt x="9" y="73"/>
                  </a:lnTo>
                  <a:lnTo>
                    <a:pt x="11" y="72"/>
                  </a:lnTo>
                  <a:lnTo>
                    <a:pt x="12" y="71"/>
                  </a:lnTo>
                  <a:lnTo>
                    <a:pt x="12" y="71"/>
                  </a:lnTo>
                  <a:lnTo>
                    <a:pt x="15" y="62"/>
                  </a:lnTo>
                  <a:lnTo>
                    <a:pt x="19" y="54"/>
                  </a:lnTo>
                  <a:lnTo>
                    <a:pt x="26" y="39"/>
                  </a:lnTo>
                  <a:lnTo>
                    <a:pt x="34" y="24"/>
                  </a:lnTo>
                  <a:lnTo>
                    <a:pt x="38" y="16"/>
                  </a:lnTo>
                  <a:lnTo>
                    <a:pt x="41" y="8"/>
                  </a:lnTo>
                  <a:lnTo>
                    <a:pt x="41" y="8"/>
                  </a:lnTo>
                  <a:lnTo>
                    <a:pt x="41" y="5"/>
                  </a:lnTo>
                  <a:lnTo>
                    <a:pt x="39" y="3"/>
                  </a:lnTo>
                  <a:lnTo>
                    <a:pt x="37" y="0"/>
                  </a:lnTo>
                  <a:lnTo>
                    <a:pt x="32" y="2"/>
                  </a:lnTo>
                  <a:lnTo>
                    <a:pt x="30" y="3"/>
                  </a:lnTo>
                  <a:lnTo>
                    <a:pt x="29" y="4"/>
                  </a:lnTo>
                  <a:lnTo>
                    <a:pt x="29"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0" name="chenying0907 747"/>
            <p:cNvSpPr/>
            <p:nvPr/>
          </p:nvSpPr>
          <p:spPr bwMode="auto">
            <a:xfrm>
              <a:off x="2503488" y="3744913"/>
              <a:ext cx="23813" cy="33338"/>
            </a:xfrm>
            <a:custGeom>
              <a:avLst/>
              <a:gdLst/>
              <a:ahLst/>
              <a:cxnLst>
                <a:cxn ang="0">
                  <a:pos x="47" y="3"/>
                </a:cxn>
                <a:cxn ang="0">
                  <a:pos x="47" y="3"/>
                </a:cxn>
                <a:cxn ang="0">
                  <a:pos x="35" y="21"/>
                </a:cxn>
                <a:cxn ang="0">
                  <a:pos x="23" y="38"/>
                </a:cxn>
                <a:cxn ang="0">
                  <a:pos x="23" y="38"/>
                </a:cxn>
                <a:cxn ang="0">
                  <a:pos x="11" y="58"/>
                </a:cxn>
                <a:cxn ang="0">
                  <a:pos x="1" y="77"/>
                </a:cxn>
                <a:cxn ang="0">
                  <a:pos x="1" y="77"/>
                </a:cxn>
                <a:cxn ang="0">
                  <a:pos x="0" y="80"/>
                </a:cxn>
                <a:cxn ang="0">
                  <a:pos x="0" y="81"/>
                </a:cxn>
                <a:cxn ang="0">
                  <a:pos x="2" y="85"/>
                </a:cxn>
                <a:cxn ang="0">
                  <a:pos x="6" y="85"/>
                </a:cxn>
                <a:cxn ang="0">
                  <a:pos x="9" y="85"/>
                </a:cxn>
                <a:cxn ang="0">
                  <a:pos x="10" y="83"/>
                </a:cxn>
                <a:cxn ang="0">
                  <a:pos x="10" y="83"/>
                </a:cxn>
                <a:cxn ang="0">
                  <a:pos x="22" y="62"/>
                </a:cxn>
                <a:cxn ang="0">
                  <a:pos x="28" y="51"/>
                </a:cxn>
                <a:cxn ang="0">
                  <a:pos x="35" y="42"/>
                </a:cxn>
                <a:cxn ang="0">
                  <a:pos x="35" y="42"/>
                </a:cxn>
                <a:cxn ang="0">
                  <a:pos x="47" y="26"/>
                </a:cxn>
                <a:cxn ang="0">
                  <a:pos x="56" y="9"/>
                </a:cxn>
                <a:cxn ang="0">
                  <a:pos x="56" y="9"/>
                </a:cxn>
                <a:cxn ang="0">
                  <a:pos x="57" y="7"/>
                </a:cxn>
                <a:cxn ang="0">
                  <a:pos x="56" y="4"/>
                </a:cxn>
                <a:cxn ang="0">
                  <a:pos x="53" y="2"/>
                </a:cxn>
                <a:cxn ang="0">
                  <a:pos x="49" y="0"/>
                </a:cxn>
                <a:cxn ang="0">
                  <a:pos x="48" y="2"/>
                </a:cxn>
                <a:cxn ang="0">
                  <a:pos x="47" y="3"/>
                </a:cxn>
                <a:cxn ang="0">
                  <a:pos x="47" y="3"/>
                </a:cxn>
              </a:cxnLst>
              <a:rect l="0" t="0" r="r" b="b"/>
              <a:pathLst>
                <a:path w="57" h="85">
                  <a:moveTo>
                    <a:pt x="47" y="3"/>
                  </a:moveTo>
                  <a:lnTo>
                    <a:pt x="47" y="3"/>
                  </a:lnTo>
                  <a:lnTo>
                    <a:pt x="35" y="21"/>
                  </a:lnTo>
                  <a:lnTo>
                    <a:pt x="23" y="38"/>
                  </a:lnTo>
                  <a:lnTo>
                    <a:pt x="23" y="38"/>
                  </a:lnTo>
                  <a:lnTo>
                    <a:pt x="11" y="58"/>
                  </a:lnTo>
                  <a:lnTo>
                    <a:pt x="1" y="77"/>
                  </a:lnTo>
                  <a:lnTo>
                    <a:pt x="1" y="77"/>
                  </a:lnTo>
                  <a:lnTo>
                    <a:pt x="0" y="80"/>
                  </a:lnTo>
                  <a:lnTo>
                    <a:pt x="0" y="81"/>
                  </a:lnTo>
                  <a:lnTo>
                    <a:pt x="2" y="85"/>
                  </a:lnTo>
                  <a:lnTo>
                    <a:pt x="6" y="85"/>
                  </a:lnTo>
                  <a:lnTo>
                    <a:pt x="9" y="85"/>
                  </a:lnTo>
                  <a:lnTo>
                    <a:pt x="10" y="83"/>
                  </a:lnTo>
                  <a:lnTo>
                    <a:pt x="10" y="83"/>
                  </a:lnTo>
                  <a:lnTo>
                    <a:pt x="22" y="62"/>
                  </a:lnTo>
                  <a:lnTo>
                    <a:pt x="28" y="51"/>
                  </a:lnTo>
                  <a:lnTo>
                    <a:pt x="35" y="42"/>
                  </a:lnTo>
                  <a:lnTo>
                    <a:pt x="35" y="42"/>
                  </a:lnTo>
                  <a:lnTo>
                    <a:pt x="47" y="26"/>
                  </a:lnTo>
                  <a:lnTo>
                    <a:pt x="56" y="9"/>
                  </a:lnTo>
                  <a:lnTo>
                    <a:pt x="56" y="9"/>
                  </a:lnTo>
                  <a:lnTo>
                    <a:pt x="57" y="7"/>
                  </a:lnTo>
                  <a:lnTo>
                    <a:pt x="56" y="4"/>
                  </a:lnTo>
                  <a:lnTo>
                    <a:pt x="53" y="2"/>
                  </a:lnTo>
                  <a:lnTo>
                    <a:pt x="49" y="0"/>
                  </a:lnTo>
                  <a:lnTo>
                    <a:pt x="48" y="2"/>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1" name="chenying0907 748"/>
            <p:cNvSpPr/>
            <p:nvPr/>
          </p:nvSpPr>
          <p:spPr bwMode="auto">
            <a:xfrm>
              <a:off x="2540001" y="3740150"/>
              <a:ext cx="17463" cy="31750"/>
            </a:xfrm>
            <a:custGeom>
              <a:avLst/>
              <a:gdLst/>
              <a:ahLst/>
              <a:cxnLst>
                <a:cxn ang="0">
                  <a:pos x="34" y="5"/>
                </a:cxn>
                <a:cxn ang="0">
                  <a:pos x="34" y="5"/>
                </a:cxn>
                <a:cxn ang="0">
                  <a:pos x="33" y="14"/>
                </a:cxn>
                <a:cxn ang="0">
                  <a:pos x="32" y="23"/>
                </a:cxn>
                <a:cxn ang="0">
                  <a:pos x="28" y="31"/>
                </a:cxn>
                <a:cxn ang="0">
                  <a:pos x="24" y="40"/>
                </a:cxn>
                <a:cxn ang="0">
                  <a:pos x="13" y="55"/>
                </a:cxn>
                <a:cxn ang="0">
                  <a:pos x="1" y="69"/>
                </a:cxn>
                <a:cxn ang="0">
                  <a:pos x="1" y="69"/>
                </a:cxn>
                <a:cxn ang="0">
                  <a:pos x="0" y="72"/>
                </a:cxn>
                <a:cxn ang="0">
                  <a:pos x="0" y="73"/>
                </a:cxn>
                <a:cxn ang="0">
                  <a:pos x="1" y="77"/>
                </a:cxn>
                <a:cxn ang="0">
                  <a:pos x="5" y="80"/>
                </a:cxn>
                <a:cxn ang="0">
                  <a:pos x="8" y="78"/>
                </a:cxn>
                <a:cxn ang="0">
                  <a:pos x="9" y="77"/>
                </a:cxn>
                <a:cxn ang="0">
                  <a:pos x="9" y="77"/>
                </a:cxn>
                <a:cxn ang="0">
                  <a:pos x="24" y="61"/>
                </a:cxn>
                <a:cxn ang="0">
                  <a:pos x="29" y="53"/>
                </a:cxn>
                <a:cxn ang="0">
                  <a:pos x="34" y="44"/>
                </a:cxn>
                <a:cxn ang="0">
                  <a:pos x="39" y="35"/>
                </a:cxn>
                <a:cxn ang="0">
                  <a:pos x="42" y="25"/>
                </a:cxn>
                <a:cxn ang="0">
                  <a:pos x="45" y="15"/>
                </a:cxn>
                <a:cxn ang="0">
                  <a:pos x="46" y="5"/>
                </a:cxn>
                <a:cxn ang="0">
                  <a:pos x="46" y="5"/>
                </a:cxn>
                <a:cxn ang="0">
                  <a:pos x="46" y="2"/>
                </a:cxn>
                <a:cxn ang="0">
                  <a:pos x="45" y="1"/>
                </a:cxn>
                <a:cxn ang="0">
                  <a:pos x="41" y="0"/>
                </a:cxn>
                <a:cxn ang="0">
                  <a:pos x="37" y="1"/>
                </a:cxn>
                <a:cxn ang="0">
                  <a:pos x="35" y="2"/>
                </a:cxn>
                <a:cxn ang="0">
                  <a:pos x="34" y="5"/>
                </a:cxn>
                <a:cxn ang="0">
                  <a:pos x="34" y="5"/>
                </a:cxn>
              </a:cxnLst>
              <a:rect l="0" t="0" r="r" b="b"/>
              <a:pathLst>
                <a:path w="46" h="80">
                  <a:moveTo>
                    <a:pt x="34" y="5"/>
                  </a:moveTo>
                  <a:lnTo>
                    <a:pt x="34" y="5"/>
                  </a:lnTo>
                  <a:lnTo>
                    <a:pt x="33" y="14"/>
                  </a:lnTo>
                  <a:lnTo>
                    <a:pt x="32" y="23"/>
                  </a:lnTo>
                  <a:lnTo>
                    <a:pt x="28" y="31"/>
                  </a:lnTo>
                  <a:lnTo>
                    <a:pt x="24" y="40"/>
                  </a:lnTo>
                  <a:lnTo>
                    <a:pt x="13" y="55"/>
                  </a:lnTo>
                  <a:lnTo>
                    <a:pt x="1" y="69"/>
                  </a:lnTo>
                  <a:lnTo>
                    <a:pt x="1" y="69"/>
                  </a:lnTo>
                  <a:lnTo>
                    <a:pt x="0" y="72"/>
                  </a:lnTo>
                  <a:lnTo>
                    <a:pt x="0" y="73"/>
                  </a:lnTo>
                  <a:lnTo>
                    <a:pt x="1" y="77"/>
                  </a:lnTo>
                  <a:lnTo>
                    <a:pt x="5" y="80"/>
                  </a:lnTo>
                  <a:lnTo>
                    <a:pt x="8" y="78"/>
                  </a:lnTo>
                  <a:lnTo>
                    <a:pt x="9" y="77"/>
                  </a:lnTo>
                  <a:lnTo>
                    <a:pt x="9" y="77"/>
                  </a:lnTo>
                  <a:lnTo>
                    <a:pt x="24" y="61"/>
                  </a:lnTo>
                  <a:lnTo>
                    <a:pt x="29" y="53"/>
                  </a:lnTo>
                  <a:lnTo>
                    <a:pt x="34" y="44"/>
                  </a:lnTo>
                  <a:lnTo>
                    <a:pt x="39" y="35"/>
                  </a:lnTo>
                  <a:lnTo>
                    <a:pt x="42" y="25"/>
                  </a:lnTo>
                  <a:lnTo>
                    <a:pt x="45" y="15"/>
                  </a:lnTo>
                  <a:lnTo>
                    <a:pt x="46" y="5"/>
                  </a:lnTo>
                  <a:lnTo>
                    <a:pt x="46" y="5"/>
                  </a:lnTo>
                  <a:lnTo>
                    <a:pt x="46" y="2"/>
                  </a:lnTo>
                  <a:lnTo>
                    <a:pt x="45" y="1"/>
                  </a:lnTo>
                  <a:lnTo>
                    <a:pt x="41" y="0"/>
                  </a:lnTo>
                  <a:lnTo>
                    <a:pt x="37" y="1"/>
                  </a:lnTo>
                  <a:lnTo>
                    <a:pt x="35" y="2"/>
                  </a:lnTo>
                  <a:lnTo>
                    <a:pt x="34" y="5"/>
                  </a:lnTo>
                  <a:lnTo>
                    <a:pt x="34"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2" name="chenying0907 749"/>
            <p:cNvSpPr/>
            <p:nvPr/>
          </p:nvSpPr>
          <p:spPr bwMode="auto">
            <a:xfrm>
              <a:off x="2581276" y="3740150"/>
              <a:ext cx="15875" cy="31750"/>
            </a:xfrm>
            <a:custGeom>
              <a:avLst/>
              <a:gdLst/>
              <a:ahLst/>
              <a:cxnLst>
                <a:cxn ang="0">
                  <a:pos x="29" y="6"/>
                </a:cxn>
                <a:cxn ang="0">
                  <a:pos x="29" y="6"/>
                </a:cxn>
                <a:cxn ang="0">
                  <a:pos x="28" y="10"/>
                </a:cxn>
                <a:cxn ang="0">
                  <a:pos x="26" y="12"/>
                </a:cxn>
                <a:cxn ang="0">
                  <a:pos x="21" y="20"/>
                </a:cxn>
                <a:cxn ang="0">
                  <a:pos x="21" y="20"/>
                </a:cxn>
                <a:cxn ang="0">
                  <a:pos x="17" y="28"/>
                </a:cxn>
                <a:cxn ang="0">
                  <a:pos x="13" y="36"/>
                </a:cxn>
                <a:cxn ang="0">
                  <a:pos x="13" y="36"/>
                </a:cxn>
                <a:cxn ang="0">
                  <a:pos x="9" y="45"/>
                </a:cxn>
                <a:cxn ang="0">
                  <a:pos x="5" y="55"/>
                </a:cxn>
                <a:cxn ang="0">
                  <a:pos x="3" y="65"/>
                </a:cxn>
                <a:cxn ang="0">
                  <a:pos x="0" y="75"/>
                </a:cxn>
                <a:cxn ang="0">
                  <a:pos x="0" y="75"/>
                </a:cxn>
                <a:cxn ang="0">
                  <a:pos x="1" y="78"/>
                </a:cxn>
                <a:cxn ang="0">
                  <a:pos x="3" y="79"/>
                </a:cxn>
                <a:cxn ang="0">
                  <a:pos x="7" y="80"/>
                </a:cxn>
                <a:cxn ang="0">
                  <a:pos x="11" y="79"/>
                </a:cxn>
                <a:cxn ang="0">
                  <a:pos x="12" y="78"/>
                </a:cxn>
                <a:cxn ang="0">
                  <a:pos x="12" y="75"/>
                </a:cxn>
                <a:cxn ang="0">
                  <a:pos x="12" y="75"/>
                </a:cxn>
                <a:cxn ang="0">
                  <a:pos x="15" y="63"/>
                </a:cxn>
                <a:cxn ang="0">
                  <a:pos x="18" y="53"/>
                </a:cxn>
                <a:cxn ang="0">
                  <a:pos x="29" y="32"/>
                </a:cxn>
                <a:cxn ang="0">
                  <a:pos x="29" y="32"/>
                </a:cxn>
                <a:cxn ang="0">
                  <a:pos x="35" y="20"/>
                </a:cxn>
                <a:cxn ang="0">
                  <a:pos x="38" y="15"/>
                </a:cxn>
                <a:cxn ang="0">
                  <a:pos x="41" y="8"/>
                </a:cxn>
                <a:cxn ang="0">
                  <a:pos x="41" y="8"/>
                </a:cxn>
                <a:cxn ang="0">
                  <a:pos x="41" y="6"/>
                </a:cxn>
                <a:cxn ang="0">
                  <a:pos x="39" y="3"/>
                </a:cxn>
                <a:cxn ang="0">
                  <a:pos x="35" y="2"/>
                </a:cxn>
                <a:cxn ang="0">
                  <a:pos x="34" y="0"/>
                </a:cxn>
                <a:cxn ang="0">
                  <a:pos x="32" y="2"/>
                </a:cxn>
                <a:cxn ang="0">
                  <a:pos x="30" y="3"/>
                </a:cxn>
                <a:cxn ang="0">
                  <a:pos x="29" y="6"/>
                </a:cxn>
                <a:cxn ang="0">
                  <a:pos x="29" y="6"/>
                </a:cxn>
              </a:cxnLst>
              <a:rect l="0" t="0" r="r" b="b"/>
              <a:pathLst>
                <a:path w="41" h="80">
                  <a:moveTo>
                    <a:pt x="29" y="6"/>
                  </a:moveTo>
                  <a:lnTo>
                    <a:pt x="29" y="6"/>
                  </a:lnTo>
                  <a:lnTo>
                    <a:pt x="28" y="10"/>
                  </a:lnTo>
                  <a:lnTo>
                    <a:pt x="26" y="12"/>
                  </a:lnTo>
                  <a:lnTo>
                    <a:pt x="21" y="20"/>
                  </a:lnTo>
                  <a:lnTo>
                    <a:pt x="21" y="20"/>
                  </a:lnTo>
                  <a:lnTo>
                    <a:pt x="17" y="28"/>
                  </a:lnTo>
                  <a:lnTo>
                    <a:pt x="13" y="36"/>
                  </a:lnTo>
                  <a:lnTo>
                    <a:pt x="13" y="36"/>
                  </a:lnTo>
                  <a:lnTo>
                    <a:pt x="9" y="45"/>
                  </a:lnTo>
                  <a:lnTo>
                    <a:pt x="5" y="55"/>
                  </a:lnTo>
                  <a:lnTo>
                    <a:pt x="3" y="65"/>
                  </a:lnTo>
                  <a:lnTo>
                    <a:pt x="0" y="75"/>
                  </a:lnTo>
                  <a:lnTo>
                    <a:pt x="0" y="75"/>
                  </a:lnTo>
                  <a:lnTo>
                    <a:pt x="1" y="78"/>
                  </a:lnTo>
                  <a:lnTo>
                    <a:pt x="3" y="79"/>
                  </a:lnTo>
                  <a:lnTo>
                    <a:pt x="7" y="80"/>
                  </a:lnTo>
                  <a:lnTo>
                    <a:pt x="11" y="79"/>
                  </a:lnTo>
                  <a:lnTo>
                    <a:pt x="12" y="78"/>
                  </a:lnTo>
                  <a:lnTo>
                    <a:pt x="12" y="75"/>
                  </a:lnTo>
                  <a:lnTo>
                    <a:pt x="12" y="75"/>
                  </a:lnTo>
                  <a:lnTo>
                    <a:pt x="15" y="63"/>
                  </a:lnTo>
                  <a:lnTo>
                    <a:pt x="18" y="53"/>
                  </a:lnTo>
                  <a:lnTo>
                    <a:pt x="29" y="32"/>
                  </a:lnTo>
                  <a:lnTo>
                    <a:pt x="29" y="32"/>
                  </a:lnTo>
                  <a:lnTo>
                    <a:pt x="35" y="20"/>
                  </a:lnTo>
                  <a:lnTo>
                    <a:pt x="38" y="15"/>
                  </a:lnTo>
                  <a:lnTo>
                    <a:pt x="41" y="8"/>
                  </a:lnTo>
                  <a:lnTo>
                    <a:pt x="41" y="8"/>
                  </a:lnTo>
                  <a:lnTo>
                    <a:pt x="41" y="6"/>
                  </a:lnTo>
                  <a:lnTo>
                    <a:pt x="39" y="3"/>
                  </a:lnTo>
                  <a:lnTo>
                    <a:pt x="35" y="2"/>
                  </a:lnTo>
                  <a:lnTo>
                    <a:pt x="34" y="0"/>
                  </a:lnTo>
                  <a:lnTo>
                    <a:pt x="32" y="2"/>
                  </a:lnTo>
                  <a:lnTo>
                    <a:pt x="30" y="3"/>
                  </a:lnTo>
                  <a:lnTo>
                    <a:pt x="29" y="6"/>
                  </a:lnTo>
                  <a:lnTo>
                    <a:pt x="29"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3" name="chenying0907 750"/>
            <p:cNvSpPr/>
            <p:nvPr/>
          </p:nvSpPr>
          <p:spPr bwMode="auto">
            <a:xfrm>
              <a:off x="2609851" y="3741738"/>
              <a:ext cx="23813" cy="34925"/>
            </a:xfrm>
            <a:custGeom>
              <a:avLst/>
              <a:gdLst/>
              <a:ahLst/>
              <a:cxnLst>
                <a:cxn ang="0">
                  <a:pos x="47" y="1"/>
                </a:cxn>
                <a:cxn ang="0">
                  <a:pos x="47" y="1"/>
                </a:cxn>
                <a:cxn ang="0">
                  <a:pos x="40" y="12"/>
                </a:cxn>
                <a:cxn ang="0">
                  <a:pos x="34" y="24"/>
                </a:cxn>
                <a:cxn ang="0">
                  <a:pos x="29" y="34"/>
                </a:cxn>
                <a:cxn ang="0">
                  <a:pos x="21" y="46"/>
                </a:cxn>
                <a:cxn ang="0">
                  <a:pos x="21" y="46"/>
                </a:cxn>
                <a:cxn ang="0">
                  <a:pos x="10" y="60"/>
                </a:cxn>
                <a:cxn ang="0">
                  <a:pos x="1" y="77"/>
                </a:cxn>
                <a:cxn ang="0">
                  <a:pos x="1" y="77"/>
                </a:cxn>
                <a:cxn ang="0">
                  <a:pos x="0" y="78"/>
                </a:cxn>
                <a:cxn ang="0">
                  <a:pos x="0" y="81"/>
                </a:cxn>
                <a:cxn ang="0">
                  <a:pos x="2" y="84"/>
                </a:cxn>
                <a:cxn ang="0">
                  <a:pos x="8" y="85"/>
                </a:cxn>
                <a:cxn ang="0">
                  <a:pos x="9" y="84"/>
                </a:cxn>
                <a:cxn ang="0">
                  <a:pos x="10" y="82"/>
                </a:cxn>
                <a:cxn ang="0">
                  <a:pos x="10" y="82"/>
                </a:cxn>
                <a:cxn ang="0">
                  <a:pos x="29" y="55"/>
                </a:cxn>
                <a:cxn ang="0">
                  <a:pos x="29" y="55"/>
                </a:cxn>
                <a:cxn ang="0">
                  <a:pos x="35" y="44"/>
                </a:cxn>
                <a:cxn ang="0">
                  <a:pos x="40" y="31"/>
                </a:cxn>
                <a:cxn ang="0">
                  <a:pos x="47" y="20"/>
                </a:cxn>
                <a:cxn ang="0">
                  <a:pos x="56" y="9"/>
                </a:cxn>
                <a:cxn ang="0">
                  <a:pos x="56" y="9"/>
                </a:cxn>
                <a:cxn ang="0">
                  <a:pos x="57" y="8"/>
                </a:cxn>
                <a:cxn ang="0">
                  <a:pos x="57" y="5"/>
                </a:cxn>
                <a:cxn ang="0">
                  <a:pos x="55" y="1"/>
                </a:cxn>
                <a:cxn ang="0">
                  <a:pos x="52" y="0"/>
                </a:cxn>
                <a:cxn ang="0">
                  <a:pos x="49" y="0"/>
                </a:cxn>
                <a:cxn ang="0">
                  <a:pos x="47" y="1"/>
                </a:cxn>
                <a:cxn ang="0">
                  <a:pos x="47" y="1"/>
                </a:cxn>
              </a:cxnLst>
              <a:rect l="0" t="0" r="r" b="b"/>
              <a:pathLst>
                <a:path w="57" h="85">
                  <a:moveTo>
                    <a:pt x="47" y="1"/>
                  </a:moveTo>
                  <a:lnTo>
                    <a:pt x="47" y="1"/>
                  </a:lnTo>
                  <a:lnTo>
                    <a:pt x="40" y="12"/>
                  </a:lnTo>
                  <a:lnTo>
                    <a:pt x="34" y="24"/>
                  </a:lnTo>
                  <a:lnTo>
                    <a:pt x="29" y="34"/>
                  </a:lnTo>
                  <a:lnTo>
                    <a:pt x="21" y="46"/>
                  </a:lnTo>
                  <a:lnTo>
                    <a:pt x="21" y="46"/>
                  </a:lnTo>
                  <a:lnTo>
                    <a:pt x="10" y="60"/>
                  </a:lnTo>
                  <a:lnTo>
                    <a:pt x="1" y="77"/>
                  </a:lnTo>
                  <a:lnTo>
                    <a:pt x="1" y="77"/>
                  </a:lnTo>
                  <a:lnTo>
                    <a:pt x="0" y="78"/>
                  </a:lnTo>
                  <a:lnTo>
                    <a:pt x="0" y="81"/>
                  </a:lnTo>
                  <a:lnTo>
                    <a:pt x="2" y="84"/>
                  </a:lnTo>
                  <a:lnTo>
                    <a:pt x="8" y="85"/>
                  </a:lnTo>
                  <a:lnTo>
                    <a:pt x="9" y="84"/>
                  </a:lnTo>
                  <a:lnTo>
                    <a:pt x="10" y="82"/>
                  </a:lnTo>
                  <a:lnTo>
                    <a:pt x="10" y="82"/>
                  </a:lnTo>
                  <a:lnTo>
                    <a:pt x="29" y="55"/>
                  </a:lnTo>
                  <a:lnTo>
                    <a:pt x="29" y="55"/>
                  </a:lnTo>
                  <a:lnTo>
                    <a:pt x="35" y="44"/>
                  </a:lnTo>
                  <a:lnTo>
                    <a:pt x="40" y="31"/>
                  </a:lnTo>
                  <a:lnTo>
                    <a:pt x="47" y="20"/>
                  </a:lnTo>
                  <a:lnTo>
                    <a:pt x="56" y="9"/>
                  </a:lnTo>
                  <a:lnTo>
                    <a:pt x="56" y="9"/>
                  </a:lnTo>
                  <a:lnTo>
                    <a:pt x="57" y="8"/>
                  </a:lnTo>
                  <a:lnTo>
                    <a:pt x="57" y="5"/>
                  </a:lnTo>
                  <a:lnTo>
                    <a:pt x="55" y="1"/>
                  </a:lnTo>
                  <a:lnTo>
                    <a:pt x="52" y="0"/>
                  </a:lnTo>
                  <a:lnTo>
                    <a:pt x="49" y="0"/>
                  </a:lnTo>
                  <a:lnTo>
                    <a:pt x="47" y="1"/>
                  </a:lnTo>
                  <a:lnTo>
                    <a:pt x="47"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4" name="chenying0907 751"/>
            <p:cNvSpPr/>
            <p:nvPr/>
          </p:nvSpPr>
          <p:spPr bwMode="auto">
            <a:xfrm>
              <a:off x="2652713" y="3736975"/>
              <a:ext cx="15875" cy="34925"/>
            </a:xfrm>
            <a:custGeom>
              <a:avLst/>
              <a:gdLst/>
              <a:ahLst/>
              <a:cxnLst>
                <a:cxn ang="0">
                  <a:pos x="29" y="5"/>
                </a:cxn>
                <a:cxn ang="0">
                  <a:pos x="29" y="5"/>
                </a:cxn>
                <a:cxn ang="0">
                  <a:pos x="28" y="19"/>
                </a:cxn>
                <a:cxn ang="0">
                  <a:pos x="24" y="29"/>
                </a:cxn>
                <a:cxn ang="0">
                  <a:pos x="20" y="41"/>
                </a:cxn>
                <a:cxn ang="0">
                  <a:pos x="15" y="51"/>
                </a:cxn>
                <a:cxn ang="0">
                  <a:pos x="15" y="51"/>
                </a:cxn>
                <a:cxn ang="0">
                  <a:pos x="9" y="59"/>
                </a:cxn>
                <a:cxn ang="0">
                  <a:pos x="4" y="66"/>
                </a:cxn>
                <a:cxn ang="0">
                  <a:pos x="4" y="66"/>
                </a:cxn>
                <a:cxn ang="0">
                  <a:pos x="2" y="72"/>
                </a:cxn>
                <a:cxn ang="0">
                  <a:pos x="0" y="80"/>
                </a:cxn>
                <a:cxn ang="0">
                  <a:pos x="0" y="80"/>
                </a:cxn>
                <a:cxn ang="0">
                  <a:pos x="0" y="83"/>
                </a:cxn>
                <a:cxn ang="0">
                  <a:pos x="2" y="84"/>
                </a:cxn>
                <a:cxn ang="0">
                  <a:pos x="4" y="85"/>
                </a:cxn>
                <a:cxn ang="0">
                  <a:pos x="6" y="85"/>
                </a:cxn>
                <a:cxn ang="0">
                  <a:pos x="9" y="84"/>
                </a:cxn>
                <a:cxn ang="0">
                  <a:pos x="11" y="83"/>
                </a:cxn>
                <a:cxn ang="0">
                  <a:pos x="12" y="80"/>
                </a:cxn>
                <a:cxn ang="0">
                  <a:pos x="12" y="80"/>
                </a:cxn>
                <a:cxn ang="0">
                  <a:pos x="13" y="73"/>
                </a:cxn>
                <a:cxn ang="0">
                  <a:pos x="16" y="70"/>
                </a:cxn>
                <a:cxn ang="0">
                  <a:pos x="20" y="66"/>
                </a:cxn>
                <a:cxn ang="0">
                  <a:pos x="23" y="60"/>
                </a:cxn>
                <a:cxn ang="0">
                  <a:pos x="23" y="60"/>
                </a:cxn>
                <a:cxn ang="0">
                  <a:pos x="30" y="43"/>
                </a:cxn>
                <a:cxn ang="0">
                  <a:pos x="30" y="43"/>
                </a:cxn>
                <a:cxn ang="0">
                  <a:pos x="37" y="25"/>
                </a:cxn>
                <a:cxn ang="0">
                  <a:pos x="40" y="16"/>
                </a:cxn>
                <a:cxn ang="0">
                  <a:pos x="41" y="5"/>
                </a:cxn>
                <a:cxn ang="0">
                  <a:pos x="41" y="5"/>
                </a:cxn>
                <a:cxn ang="0">
                  <a:pos x="40" y="4"/>
                </a:cxn>
                <a:cxn ang="0">
                  <a:pos x="38" y="2"/>
                </a:cxn>
                <a:cxn ang="0">
                  <a:pos x="36" y="0"/>
                </a:cxn>
                <a:cxn ang="0">
                  <a:pos x="30" y="2"/>
                </a:cxn>
                <a:cxn ang="0">
                  <a:pos x="29" y="4"/>
                </a:cxn>
                <a:cxn ang="0">
                  <a:pos x="29" y="5"/>
                </a:cxn>
                <a:cxn ang="0">
                  <a:pos x="29" y="5"/>
                </a:cxn>
              </a:cxnLst>
              <a:rect l="0" t="0" r="r" b="b"/>
              <a:pathLst>
                <a:path w="41" h="85">
                  <a:moveTo>
                    <a:pt x="29" y="5"/>
                  </a:moveTo>
                  <a:lnTo>
                    <a:pt x="29" y="5"/>
                  </a:lnTo>
                  <a:lnTo>
                    <a:pt x="28" y="19"/>
                  </a:lnTo>
                  <a:lnTo>
                    <a:pt x="24" y="29"/>
                  </a:lnTo>
                  <a:lnTo>
                    <a:pt x="20" y="41"/>
                  </a:lnTo>
                  <a:lnTo>
                    <a:pt x="15" y="51"/>
                  </a:lnTo>
                  <a:lnTo>
                    <a:pt x="15" y="51"/>
                  </a:lnTo>
                  <a:lnTo>
                    <a:pt x="9" y="59"/>
                  </a:lnTo>
                  <a:lnTo>
                    <a:pt x="4" y="66"/>
                  </a:lnTo>
                  <a:lnTo>
                    <a:pt x="4" y="66"/>
                  </a:lnTo>
                  <a:lnTo>
                    <a:pt x="2" y="72"/>
                  </a:lnTo>
                  <a:lnTo>
                    <a:pt x="0" y="80"/>
                  </a:lnTo>
                  <a:lnTo>
                    <a:pt x="0" y="80"/>
                  </a:lnTo>
                  <a:lnTo>
                    <a:pt x="0" y="83"/>
                  </a:lnTo>
                  <a:lnTo>
                    <a:pt x="2" y="84"/>
                  </a:lnTo>
                  <a:lnTo>
                    <a:pt x="4" y="85"/>
                  </a:lnTo>
                  <a:lnTo>
                    <a:pt x="6" y="85"/>
                  </a:lnTo>
                  <a:lnTo>
                    <a:pt x="9" y="84"/>
                  </a:lnTo>
                  <a:lnTo>
                    <a:pt x="11" y="83"/>
                  </a:lnTo>
                  <a:lnTo>
                    <a:pt x="12" y="80"/>
                  </a:lnTo>
                  <a:lnTo>
                    <a:pt x="12" y="80"/>
                  </a:lnTo>
                  <a:lnTo>
                    <a:pt x="13" y="73"/>
                  </a:lnTo>
                  <a:lnTo>
                    <a:pt x="16" y="70"/>
                  </a:lnTo>
                  <a:lnTo>
                    <a:pt x="20" y="66"/>
                  </a:lnTo>
                  <a:lnTo>
                    <a:pt x="23" y="60"/>
                  </a:lnTo>
                  <a:lnTo>
                    <a:pt x="23" y="60"/>
                  </a:lnTo>
                  <a:lnTo>
                    <a:pt x="30" y="43"/>
                  </a:lnTo>
                  <a:lnTo>
                    <a:pt x="30" y="43"/>
                  </a:lnTo>
                  <a:lnTo>
                    <a:pt x="37" y="25"/>
                  </a:lnTo>
                  <a:lnTo>
                    <a:pt x="40" y="16"/>
                  </a:lnTo>
                  <a:lnTo>
                    <a:pt x="41" y="5"/>
                  </a:lnTo>
                  <a:lnTo>
                    <a:pt x="41" y="5"/>
                  </a:lnTo>
                  <a:lnTo>
                    <a:pt x="40" y="4"/>
                  </a:lnTo>
                  <a:lnTo>
                    <a:pt x="38" y="2"/>
                  </a:lnTo>
                  <a:lnTo>
                    <a:pt x="36" y="0"/>
                  </a:lnTo>
                  <a:lnTo>
                    <a:pt x="30" y="2"/>
                  </a:lnTo>
                  <a:lnTo>
                    <a:pt x="29" y="4"/>
                  </a:lnTo>
                  <a:lnTo>
                    <a:pt x="29" y="5"/>
                  </a:lnTo>
                  <a:lnTo>
                    <a:pt x="29"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5" name="chenying0907 752"/>
            <p:cNvSpPr/>
            <p:nvPr/>
          </p:nvSpPr>
          <p:spPr bwMode="auto">
            <a:xfrm>
              <a:off x="2692401" y="3741738"/>
              <a:ext cx="11113" cy="31750"/>
            </a:xfrm>
            <a:custGeom>
              <a:avLst/>
              <a:gdLst/>
              <a:ahLst/>
              <a:cxnLst>
                <a:cxn ang="0">
                  <a:pos x="17" y="5"/>
                </a:cxn>
                <a:cxn ang="0">
                  <a:pos x="17" y="5"/>
                </a:cxn>
                <a:cxn ang="0">
                  <a:pos x="16" y="22"/>
                </a:cxn>
                <a:cxn ang="0">
                  <a:pos x="12" y="39"/>
                </a:cxn>
                <a:cxn ang="0">
                  <a:pos x="0" y="72"/>
                </a:cxn>
                <a:cxn ang="0">
                  <a:pos x="0" y="72"/>
                </a:cxn>
                <a:cxn ang="0">
                  <a:pos x="0" y="75"/>
                </a:cxn>
                <a:cxn ang="0">
                  <a:pos x="1" y="77"/>
                </a:cxn>
                <a:cxn ang="0">
                  <a:pos x="4" y="80"/>
                </a:cxn>
                <a:cxn ang="0">
                  <a:pos x="9" y="78"/>
                </a:cxn>
                <a:cxn ang="0">
                  <a:pos x="11" y="77"/>
                </a:cxn>
                <a:cxn ang="0">
                  <a:pos x="12" y="76"/>
                </a:cxn>
                <a:cxn ang="0">
                  <a:pos x="12" y="76"/>
                </a:cxn>
                <a:cxn ang="0">
                  <a:pos x="24" y="41"/>
                </a:cxn>
                <a:cxn ang="0">
                  <a:pos x="28" y="24"/>
                </a:cxn>
                <a:cxn ang="0">
                  <a:pos x="29" y="5"/>
                </a:cxn>
                <a:cxn ang="0">
                  <a:pos x="29" y="5"/>
                </a:cxn>
                <a:cxn ang="0">
                  <a:pos x="29" y="3"/>
                </a:cxn>
                <a:cxn ang="0">
                  <a:pos x="28" y="1"/>
                </a:cxn>
                <a:cxn ang="0">
                  <a:pos x="24" y="0"/>
                </a:cxn>
                <a:cxn ang="0">
                  <a:pos x="20" y="1"/>
                </a:cxn>
                <a:cxn ang="0">
                  <a:pos x="18" y="3"/>
                </a:cxn>
                <a:cxn ang="0">
                  <a:pos x="17" y="5"/>
                </a:cxn>
                <a:cxn ang="0">
                  <a:pos x="17" y="5"/>
                </a:cxn>
              </a:cxnLst>
              <a:rect l="0" t="0" r="r" b="b"/>
              <a:pathLst>
                <a:path w="29" h="80">
                  <a:moveTo>
                    <a:pt x="17" y="5"/>
                  </a:moveTo>
                  <a:lnTo>
                    <a:pt x="17" y="5"/>
                  </a:lnTo>
                  <a:lnTo>
                    <a:pt x="16" y="22"/>
                  </a:lnTo>
                  <a:lnTo>
                    <a:pt x="12" y="39"/>
                  </a:lnTo>
                  <a:lnTo>
                    <a:pt x="0" y="72"/>
                  </a:lnTo>
                  <a:lnTo>
                    <a:pt x="0" y="72"/>
                  </a:lnTo>
                  <a:lnTo>
                    <a:pt x="0" y="75"/>
                  </a:lnTo>
                  <a:lnTo>
                    <a:pt x="1" y="77"/>
                  </a:lnTo>
                  <a:lnTo>
                    <a:pt x="4" y="80"/>
                  </a:lnTo>
                  <a:lnTo>
                    <a:pt x="9" y="78"/>
                  </a:lnTo>
                  <a:lnTo>
                    <a:pt x="11" y="77"/>
                  </a:lnTo>
                  <a:lnTo>
                    <a:pt x="12" y="76"/>
                  </a:lnTo>
                  <a:lnTo>
                    <a:pt x="12" y="76"/>
                  </a:lnTo>
                  <a:lnTo>
                    <a:pt x="24" y="41"/>
                  </a:lnTo>
                  <a:lnTo>
                    <a:pt x="28" y="24"/>
                  </a:lnTo>
                  <a:lnTo>
                    <a:pt x="29" y="5"/>
                  </a:lnTo>
                  <a:lnTo>
                    <a:pt x="29" y="5"/>
                  </a:lnTo>
                  <a:lnTo>
                    <a:pt x="29" y="3"/>
                  </a:lnTo>
                  <a:lnTo>
                    <a:pt x="28" y="1"/>
                  </a:lnTo>
                  <a:lnTo>
                    <a:pt x="24" y="0"/>
                  </a:lnTo>
                  <a:lnTo>
                    <a:pt x="20" y="1"/>
                  </a:lnTo>
                  <a:lnTo>
                    <a:pt x="18" y="3"/>
                  </a:lnTo>
                  <a:lnTo>
                    <a:pt x="17" y="5"/>
                  </a:lnTo>
                  <a:lnTo>
                    <a:pt x="17"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6" name="chenying0907 753"/>
            <p:cNvSpPr/>
            <p:nvPr/>
          </p:nvSpPr>
          <p:spPr bwMode="auto">
            <a:xfrm>
              <a:off x="2730501" y="3740150"/>
              <a:ext cx="15875" cy="33338"/>
            </a:xfrm>
            <a:custGeom>
              <a:avLst/>
              <a:gdLst/>
              <a:ahLst/>
              <a:cxnLst>
                <a:cxn ang="0">
                  <a:pos x="28" y="5"/>
                </a:cxn>
                <a:cxn ang="0">
                  <a:pos x="28" y="5"/>
                </a:cxn>
                <a:cxn ang="0">
                  <a:pos x="28" y="14"/>
                </a:cxn>
                <a:cxn ang="0">
                  <a:pos x="25" y="23"/>
                </a:cxn>
                <a:cxn ang="0">
                  <a:pos x="22" y="32"/>
                </a:cxn>
                <a:cxn ang="0">
                  <a:pos x="19" y="42"/>
                </a:cxn>
                <a:cxn ang="0">
                  <a:pos x="9" y="59"/>
                </a:cxn>
                <a:cxn ang="0">
                  <a:pos x="0" y="76"/>
                </a:cxn>
                <a:cxn ang="0">
                  <a:pos x="0" y="76"/>
                </a:cxn>
                <a:cxn ang="0">
                  <a:pos x="0" y="78"/>
                </a:cxn>
                <a:cxn ang="0">
                  <a:pos x="0" y="81"/>
                </a:cxn>
                <a:cxn ang="0">
                  <a:pos x="3" y="83"/>
                </a:cxn>
                <a:cxn ang="0">
                  <a:pos x="7" y="85"/>
                </a:cxn>
                <a:cxn ang="0">
                  <a:pos x="9" y="83"/>
                </a:cxn>
                <a:cxn ang="0">
                  <a:pos x="11" y="82"/>
                </a:cxn>
                <a:cxn ang="0">
                  <a:pos x="11" y="82"/>
                </a:cxn>
                <a:cxn ang="0">
                  <a:pos x="20" y="64"/>
                </a:cxn>
                <a:cxn ang="0">
                  <a:pos x="29" y="44"/>
                </a:cxn>
                <a:cxn ang="0">
                  <a:pos x="33" y="35"/>
                </a:cxn>
                <a:cxn ang="0">
                  <a:pos x="37" y="26"/>
                </a:cxn>
                <a:cxn ang="0">
                  <a:pos x="38" y="15"/>
                </a:cxn>
                <a:cxn ang="0">
                  <a:pos x="39" y="5"/>
                </a:cxn>
                <a:cxn ang="0">
                  <a:pos x="39" y="5"/>
                </a:cxn>
                <a:cxn ang="0">
                  <a:pos x="39" y="2"/>
                </a:cxn>
                <a:cxn ang="0">
                  <a:pos x="38" y="1"/>
                </a:cxn>
                <a:cxn ang="0">
                  <a:pos x="34" y="0"/>
                </a:cxn>
                <a:cxn ang="0">
                  <a:pos x="30" y="1"/>
                </a:cxn>
                <a:cxn ang="0">
                  <a:pos x="29" y="2"/>
                </a:cxn>
                <a:cxn ang="0">
                  <a:pos x="28" y="5"/>
                </a:cxn>
                <a:cxn ang="0">
                  <a:pos x="28" y="5"/>
                </a:cxn>
              </a:cxnLst>
              <a:rect l="0" t="0" r="r" b="b"/>
              <a:pathLst>
                <a:path w="39" h="85">
                  <a:moveTo>
                    <a:pt x="28" y="5"/>
                  </a:moveTo>
                  <a:lnTo>
                    <a:pt x="28" y="5"/>
                  </a:lnTo>
                  <a:lnTo>
                    <a:pt x="28" y="14"/>
                  </a:lnTo>
                  <a:lnTo>
                    <a:pt x="25" y="23"/>
                  </a:lnTo>
                  <a:lnTo>
                    <a:pt x="22" y="32"/>
                  </a:lnTo>
                  <a:lnTo>
                    <a:pt x="19" y="42"/>
                  </a:lnTo>
                  <a:lnTo>
                    <a:pt x="9" y="59"/>
                  </a:lnTo>
                  <a:lnTo>
                    <a:pt x="0" y="76"/>
                  </a:lnTo>
                  <a:lnTo>
                    <a:pt x="0" y="76"/>
                  </a:lnTo>
                  <a:lnTo>
                    <a:pt x="0" y="78"/>
                  </a:lnTo>
                  <a:lnTo>
                    <a:pt x="0" y="81"/>
                  </a:lnTo>
                  <a:lnTo>
                    <a:pt x="3" y="83"/>
                  </a:lnTo>
                  <a:lnTo>
                    <a:pt x="7" y="85"/>
                  </a:lnTo>
                  <a:lnTo>
                    <a:pt x="9" y="83"/>
                  </a:lnTo>
                  <a:lnTo>
                    <a:pt x="11" y="82"/>
                  </a:lnTo>
                  <a:lnTo>
                    <a:pt x="11" y="82"/>
                  </a:lnTo>
                  <a:lnTo>
                    <a:pt x="20" y="64"/>
                  </a:lnTo>
                  <a:lnTo>
                    <a:pt x="29" y="44"/>
                  </a:lnTo>
                  <a:lnTo>
                    <a:pt x="33" y="35"/>
                  </a:lnTo>
                  <a:lnTo>
                    <a:pt x="37" y="26"/>
                  </a:lnTo>
                  <a:lnTo>
                    <a:pt x="38" y="15"/>
                  </a:lnTo>
                  <a:lnTo>
                    <a:pt x="39" y="5"/>
                  </a:lnTo>
                  <a:lnTo>
                    <a:pt x="39" y="5"/>
                  </a:lnTo>
                  <a:lnTo>
                    <a:pt x="39" y="2"/>
                  </a:lnTo>
                  <a:lnTo>
                    <a:pt x="38" y="1"/>
                  </a:lnTo>
                  <a:lnTo>
                    <a:pt x="34" y="0"/>
                  </a:lnTo>
                  <a:lnTo>
                    <a:pt x="30" y="1"/>
                  </a:lnTo>
                  <a:lnTo>
                    <a:pt x="29" y="2"/>
                  </a:lnTo>
                  <a:lnTo>
                    <a:pt x="28" y="5"/>
                  </a:lnTo>
                  <a:lnTo>
                    <a:pt x="28"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7" name="chenying0907 754"/>
            <p:cNvSpPr/>
            <p:nvPr/>
          </p:nvSpPr>
          <p:spPr bwMode="auto">
            <a:xfrm>
              <a:off x="2205038" y="3208338"/>
              <a:ext cx="87313" cy="84138"/>
            </a:xfrm>
            <a:custGeom>
              <a:avLst/>
              <a:gdLst/>
              <a:ahLst/>
              <a:cxnLst>
                <a:cxn ang="0">
                  <a:pos x="213" y="1"/>
                </a:cxn>
                <a:cxn ang="0">
                  <a:pos x="213" y="1"/>
                </a:cxn>
                <a:cxn ang="0">
                  <a:pos x="185" y="29"/>
                </a:cxn>
                <a:cxn ang="0">
                  <a:pos x="154" y="55"/>
                </a:cxn>
                <a:cxn ang="0">
                  <a:pos x="126" y="81"/>
                </a:cxn>
                <a:cxn ang="0">
                  <a:pos x="113" y="95"/>
                </a:cxn>
                <a:cxn ang="0">
                  <a:pos x="98" y="110"/>
                </a:cxn>
                <a:cxn ang="0">
                  <a:pos x="98" y="110"/>
                </a:cxn>
                <a:cxn ang="0">
                  <a:pos x="86" y="122"/>
                </a:cxn>
                <a:cxn ang="0">
                  <a:pos x="73" y="133"/>
                </a:cxn>
                <a:cxn ang="0">
                  <a:pos x="47" y="157"/>
                </a:cxn>
                <a:cxn ang="0">
                  <a:pos x="34" y="167"/>
                </a:cxn>
                <a:cxn ang="0">
                  <a:pos x="21" y="180"/>
                </a:cxn>
                <a:cxn ang="0">
                  <a:pos x="11" y="194"/>
                </a:cxn>
                <a:cxn ang="0">
                  <a:pos x="1" y="208"/>
                </a:cxn>
                <a:cxn ang="0">
                  <a:pos x="1" y="208"/>
                </a:cxn>
                <a:cxn ang="0">
                  <a:pos x="0" y="211"/>
                </a:cxn>
                <a:cxn ang="0">
                  <a:pos x="0" y="212"/>
                </a:cxn>
                <a:cxn ang="0">
                  <a:pos x="3" y="216"/>
                </a:cxn>
                <a:cxn ang="0">
                  <a:pos x="7" y="216"/>
                </a:cxn>
                <a:cxn ang="0">
                  <a:pos x="9" y="216"/>
                </a:cxn>
                <a:cxn ang="0">
                  <a:pos x="11" y="213"/>
                </a:cxn>
                <a:cxn ang="0">
                  <a:pos x="11" y="213"/>
                </a:cxn>
                <a:cxn ang="0">
                  <a:pos x="20" y="200"/>
                </a:cxn>
                <a:cxn ang="0">
                  <a:pos x="30" y="187"/>
                </a:cxn>
                <a:cxn ang="0">
                  <a:pos x="42" y="174"/>
                </a:cxn>
                <a:cxn ang="0">
                  <a:pos x="54" y="162"/>
                </a:cxn>
                <a:cxn ang="0">
                  <a:pos x="81" y="139"/>
                </a:cxn>
                <a:cxn ang="0">
                  <a:pos x="107" y="118"/>
                </a:cxn>
                <a:cxn ang="0">
                  <a:pos x="107" y="118"/>
                </a:cxn>
                <a:cxn ang="0">
                  <a:pos x="120" y="106"/>
                </a:cxn>
                <a:cxn ang="0">
                  <a:pos x="132" y="93"/>
                </a:cxn>
                <a:cxn ang="0">
                  <a:pos x="145" y="80"/>
                </a:cxn>
                <a:cxn ang="0">
                  <a:pos x="158" y="67"/>
                </a:cxn>
                <a:cxn ang="0">
                  <a:pos x="158" y="67"/>
                </a:cxn>
                <a:cxn ang="0">
                  <a:pos x="190" y="38"/>
                </a:cxn>
                <a:cxn ang="0">
                  <a:pos x="221" y="9"/>
                </a:cxn>
                <a:cxn ang="0">
                  <a:pos x="221" y="9"/>
                </a:cxn>
                <a:cxn ang="0">
                  <a:pos x="222" y="8"/>
                </a:cxn>
                <a:cxn ang="0">
                  <a:pos x="222" y="5"/>
                </a:cxn>
                <a:cxn ang="0">
                  <a:pos x="221" y="1"/>
                </a:cxn>
                <a:cxn ang="0">
                  <a:pos x="217" y="0"/>
                </a:cxn>
                <a:cxn ang="0">
                  <a:pos x="215" y="0"/>
                </a:cxn>
                <a:cxn ang="0">
                  <a:pos x="213" y="1"/>
                </a:cxn>
                <a:cxn ang="0">
                  <a:pos x="213" y="1"/>
                </a:cxn>
              </a:cxnLst>
              <a:rect l="0" t="0" r="r" b="b"/>
              <a:pathLst>
                <a:path w="222" h="216">
                  <a:moveTo>
                    <a:pt x="213" y="1"/>
                  </a:moveTo>
                  <a:lnTo>
                    <a:pt x="213" y="1"/>
                  </a:lnTo>
                  <a:lnTo>
                    <a:pt x="185" y="29"/>
                  </a:lnTo>
                  <a:lnTo>
                    <a:pt x="154" y="55"/>
                  </a:lnTo>
                  <a:lnTo>
                    <a:pt x="126" y="81"/>
                  </a:lnTo>
                  <a:lnTo>
                    <a:pt x="113" y="95"/>
                  </a:lnTo>
                  <a:lnTo>
                    <a:pt x="98" y="110"/>
                  </a:lnTo>
                  <a:lnTo>
                    <a:pt x="98" y="110"/>
                  </a:lnTo>
                  <a:lnTo>
                    <a:pt x="86" y="122"/>
                  </a:lnTo>
                  <a:lnTo>
                    <a:pt x="73" y="133"/>
                  </a:lnTo>
                  <a:lnTo>
                    <a:pt x="47" y="157"/>
                  </a:lnTo>
                  <a:lnTo>
                    <a:pt x="34" y="167"/>
                  </a:lnTo>
                  <a:lnTo>
                    <a:pt x="21" y="180"/>
                  </a:lnTo>
                  <a:lnTo>
                    <a:pt x="11" y="194"/>
                  </a:lnTo>
                  <a:lnTo>
                    <a:pt x="1" y="208"/>
                  </a:lnTo>
                  <a:lnTo>
                    <a:pt x="1" y="208"/>
                  </a:lnTo>
                  <a:lnTo>
                    <a:pt x="0" y="211"/>
                  </a:lnTo>
                  <a:lnTo>
                    <a:pt x="0" y="212"/>
                  </a:lnTo>
                  <a:lnTo>
                    <a:pt x="3" y="216"/>
                  </a:lnTo>
                  <a:lnTo>
                    <a:pt x="7" y="216"/>
                  </a:lnTo>
                  <a:lnTo>
                    <a:pt x="9" y="216"/>
                  </a:lnTo>
                  <a:lnTo>
                    <a:pt x="11" y="213"/>
                  </a:lnTo>
                  <a:lnTo>
                    <a:pt x="11" y="213"/>
                  </a:lnTo>
                  <a:lnTo>
                    <a:pt x="20" y="200"/>
                  </a:lnTo>
                  <a:lnTo>
                    <a:pt x="30" y="187"/>
                  </a:lnTo>
                  <a:lnTo>
                    <a:pt x="42" y="174"/>
                  </a:lnTo>
                  <a:lnTo>
                    <a:pt x="54" y="162"/>
                  </a:lnTo>
                  <a:lnTo>
                    <a:pt x="81" y="139"/>
                  </a:lnTo>
                  <a:lnTo>
                    <a:pt x="107" y="118"/>
                  </a:lnTo>
                  <a:lnTo>
                    <a:pt x="107" y="118"/>
                  </a:lnTo>
                  <a:lnTo>
                    <a:pt x="120" y="106"/>
                  </a:lnTo>
                  <a:lnTo>
                    <a:pt x="132" y="93"/>
                  </a:lnTo>
                  <a:lnTo>
                    <a:pt x="145" y="80"/>
                  </a:lnTo>
                  <a:lnTo>
                    <a:pt x="158" y="67"/>
                  </a:lnTo>
                  <a:lnTo>
                    <a:pt x="158" y="67"/>
                  </a:lnTo>
                  <a:lnTo>
                    <a:pt x="190" y="38"/>
                  </a:lnTo>
                  <a:lnTo>
                    <a:pt x="221" y="9"/>
                  </a:lnTo>
                  <a:lnTo>
                    <a:pt x="221" y="9"/>
                  </a:lnTo>
                  <a:lnTo>
                    <a:pt x="222" y="8"/>
                  </a:lnTo>
                  <a:lnTo>
                    <a:pt x="222" y="5"/>
                  </a:lnTo>
                  <a:lnTo>
                    <a:pt x="221" y="1"/>
                  </a:lnTo>
                  <a:lnTo>
                    <a:pt x="217" y="0"/>
                  </a:lnTo>
                  <a:lnTo>
                    <a:pt x="215" y="0"/>
                  </a:lnTo>
                  <a:lnTo>
                    <a:pt x="213" y="1"/>
                  </a:lnTo>
                  <a:lnTo>
                    <a:pt x="213"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8" name="chenying0907 755"/>
            <p:cNvSpPr/>
            <p:nvPr/>
          </p:nvSpPr>
          <p:spPr bwMode="auto">
            <a:xfrm>
              <a:off x="2201863" y="3219450"/>
              <a:ext cx="152400" cy="155575"/>
            </a:xfrm>
            <a:custGeom>
              <a:avLst/>
              <a:gdLst/>
              <a:ahLst/>
              <a:cxnLst>
                <a:cxn ang="0">
                  <a:pos x="373" y="0"/>
                </a:cxn>
                <a:cxn ang="0">
                  <a:pos x="348" y="17"/>
                </a:cxn>
                <a:cxn ang="0">
                  <a:pos x="324" y="39"/>
                </a:cxn>
                <a:cxn ang="0">
                  <a:pos x="282" y="86"/>
                </a:cxn>
                <a:cxn ang="0">
                  <a:pos x="230" y="142"/>
                </a:cxn>
                <a:cxn ang="0">
                  <a:pos x="175" y="195"/>
                </a:cxn>
                <a:cxn ang="0">
                  <a:pos x="119" y="244"/>
                </a:cxn>
                <a:cxn ang="0">
                  <a:pos x="80" y="282"/>
                </a:cxn>
                <a:cxn ang="0">
                  <a:pos x="67" y="297"/>
                </a:cxn>
                <a:cxn ang="0">
                  <a:pos x="18" y="356"/>
                </a:cxn>
                <a:cxn ang="0">
                  <a:pos x="1" y="378"/>
                </a:cxn>
                <a:cxn ang="0">
                  <a:pos x="0" y="387"/>
                </a:cxn>
                <a:cxn ang="0">
                  <a:pos x="0" y="390"/>
                </a:cxn>
                <a:cxn ang="0">
                  <a:pos x="5" y="393"/>
                </a:cxn>
                <a:cxn ang="0">
                  <a:pos x="10" y="390"/>
                </a:cxn>
                <a:cxn ang="0">
                  <a:pos x="10" y="387"/>
                </a:cxn>
                <a:cxn ang="0">
                  <a:pos x="14" y="375"/>
                </a:cxn>
                <a:cxn ang="0">
                  <a:pos x="37" y="350"/>
                </a:cxn>
                <a:cxn ang="0">
                  <a:pos x="44" y="341"/>
                </a:cxn>
                <a:cxn ang="0">
                  <a:pos x="69" y="311"/>
                </a:cxn>
                <a:cxn ang="0">
                  <a:pos x="95" y="282"/>
                </a:cxn>
                <a:cxn ang="0">
                  <a:pos x="144" y="235"/>
                </a:cxn>
                <a:cxn ang="0">
                  <a:pos x="196" y="192"/>
                </a:cxn>
                <a:cxn ang="0">
                  <a:pos x="208" y="183"/>
                </a:cxn>
                <a:cxn ang="0">
                  <a:pos x="242" y="149"/>
                </a:cxn>
                <a:cxn ang="0">
                  <a:pos x="284" y="102"/>
                </a:cxn>
                <a:cxn ang="0">
                  <a:pos x="327" y="51"/>
                </a:cxn>
                <a:cxn ang="0">
                  <a:pos x="352" y="27"/>
                </a:cxn>
                <a:cxn ang="0">
                  <a:pos x="379" y="10"/>
                </a:cxn>
                <a:cxn ang="0">
                  <a:pos x="381" y="9"/>
                </a:cxn>
                <a:cxn ang="0">
                  <a:pos x="382" y="5"/>
                </a:cxn>
                <a:cxn ang="0">
                  <a:pos x="378" y="0"/>
                </a:cxn>
                <a:cxn ang="0">
                  <a:pos x="373" y="0"/>
                </a:cxn>
              </a:cxnLst>
              <a:rect l="0" t="0" r="r" b="b"/>
              <a:pathLst>
                <a:path w="382" h="393">
                  <a:moveTo>
                    <a:pt x="373" y="0"/>
                  </a:moveTo>
                  <a:lnTo>
                    <a:pt x="373" y="0"/>
                  </a:lnTo>
                  <a:lnTo>
                    <a:pt x="360" y="8"/>
                  </a:lnTo>
                  <a:lnTo>
                    <a:pt x="348" y="17"/>
                  </a:lnTo>
                  <a:lnTo>
                    <a:pt x="335" y="27"/>
                  </a:lnTo>
                  <a:lnTo>
                    <a:pt x="324" y="39"/>
                  </a:lnTo>
                  <a:lnTo>
                    <a:pt x="303" y="63"/>
                  </a:lnTo>
                  <a:lnTo>
                    <a:pt x="282" y="86"/>
                  </a:lnTo>
                  <a:lnTo>
                    <a:pt x="282" y="86"/>
                  </a:lnTo>
                  <a:lnTo>
                    <a:pt x="230" y="142"/>
                  </a:lnTo>
                  <a:lnTo>
                    <a:pt x="203" y="168"/>
                  </a:lnTo>
                  <a:lnTo>
                    <a:pt x="175" y="195"/>
                  </a:lnTo>
                  <a:lnTo>
                    <a:pt x="175" y="195"/>
                  </a:lnTo>
                  <a:lnTo>
                    <a:pt x="119" y="244"/>
                  </a:lnTo>
                  <a:lnTo>
                    <a:pt x="93" y="269"/>
                  </a:lnTo>
                  <a:lnTo>
                    <a:pt x="80" y="282"/>
                  </a:lnTo>
                  <a:lnTo>
                    <a:pt x="67" y="297"/>
                  </a:lnTo>
                  <a:lnTo>
                    <a:pt x="67" y="297"/>
                  </a:lnTo>
                  <a:lnTo>
                    <a:pt x="18" y="356"/>
                  </a:lnTo>
                  <a:lnTo>
                    <a:pt x="18" y="356"/>
                  </a:lnTo>
                  <a:lnTo>
                    <a:pt x="5" y="370"/>
                  </a:lnTo>
                  <a:lnTo>
                    <a:pt x="1" y="378"/>
                  </a:lnTo>
                  <a:lnTo>
                    <a:pt x="0" y="383"/>
                  </a:lnTo>
                  <a:lnTo>
                    <a:pt x="0" y="387"/>
                  </a:lnTo>
                  <a:lnTo>
                    <a:pt x="0" y="387"/>
                  </a:lnTo>
                  <a:lnTo>
                    <a:pt x="0" y="390"/>
                  </a:lnTo>
                  <a:lnTo>
                    <a:pt x="1" y="392"/>
                  </a:lnTo>
                  <a:lnTo>
                    <a:pt x="5" y="393"/>
                  </a:lnTo>
                  <a:lnTo>
                    <a:pt x="9" y="392"/>
                  </a:lnTo>
                  <a:lnTo>
                    <a:pt x="10" y="390"/>
                  </a:lnTo>
                  <a:lnTo>
                    <a:pt x="10" y="387"/>
                  </a:lnTo>
                  <a:lnTo>
                    <a:pt x="10" y="387"/>
                  </a:lnTo>
                  <a:lnTo>
                    <a:pt x="12" y="382"/>
                  </a:lnTo>
                  <a:lnTo>
                    <a:pt x="14" y="375"/>
                  </a:lnTo>
                  <a:lnTo>
                    <a:pt x="25" y="363"/>
                  </a:lnTo>
                  <a:lnTo>
                    <a:pt x="37" y="350"/>
                  </a:lnTo>
                  <a:lnTo>
                    <a:pt x="44" y="341"/>
                  </a:lnTo>
                  <a:lnTo>
                    <a:pt x="44" y="341"/>
                  </a:lnTo>
                  <a:lnTo>
                    <a:pt x="56" y="325"/>
                  </a:lnTo>
                  <a:lnTo>
                    <a:pt x="69" y="311"/>
                  </a:lnTo>
                  <a:lnTo>
                    <a:pt x="95" y="282"/>
                  </a:lnTo>
                  <a:lnTo>
                    <a:pt x="95" y="282"/>
                  </a:lnTo>
                  <a:lnTo>
                    <a:pt x="119" y="259"/>
                  </a:lnTo>
                  <a:lnTo>
                    <a:pt x="144" y="235"/>
                  </a:lnTo>
                  <a:lnTo>
                    <a:pt x="170" y="213"/>
                  </a:lnTo>
                  <a:lnTo>
                    <a:pt x="196" y="192"/>
                  </a:lnTo>
                  <a:lnTo>
                    <a:pt x="196" y="192"/>
                  </a:lnTo>
                  <a:lnTo>
                    <a:pt x="208" y="183"/>
                  </a:lnTo>
                  <a:lnTo>
                    <a:pt x="220" y="172"/>
                  </a:lnTo>
                  <a:lnTo>
                    <a:pt x="242" y="149"/>
                  </a:lnTo>
                  <a:lnTo>
                    <a:pt x="284" y="102"/>
                  </a:lnTo>
                  <a:lnTo>
                    <a:pt x="284" y="102"/>
                  </a:lnTo>
                  <a:lnTo>
                    <a:pt x="305" y="77"/>
                  </a:lnTo>
                  <a:lnTo>
                    <a:pt x="327" y="51"/>
                  </a:lnTo>
                  <a:lnTo>
                    <a:pt x="340" y="39"/>
                  </a:lnTo>
                  <a:lnTo>
                    <a:pt x="352" y="27"/>
                  </a:lnTo>
                  <a:lnTo>
                    <a:pt x="365" y="18"/>
                  </a:lnTo>
                  <a:lnTo>
                    <a:pt x="379" y="10"/>
                  </a:lnTo>
                  <a:lnTo>
                    <a:pt x="379" y="10"/>
                  </a:lnTo>
                  <a:lnTo>
                    <a:pt x="381" y="9"/>
                  </a:lnTo>
                  <a:lnTo>
                    <a:pt x="382" y="6"/>
                  </a:lnTo>
                  <a:lnTo>
                    <a:pt x="382" y="5"/>
                  </a:lnTo>
                  <a:lnTo>
                    <a:pt x="381" y="2"/>
                  </a:lnTo>
                  <a:lnTo>
                    <a:pt x="378" y="0"/>
                  </a:lnTo>
                  <a:lnTo>
                    <a:pt x="375" y="0"/>
                  </a:lnTo>
                  <a:lnTo>
                    <a:pt x="373" y="0"/>
                  </a:lnTo>
                  <a:lnTo>
                    <a:pt x="373"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99" name="chenying0907 756"/>
            <p:cNvSpPr/>
            <p:nvPr/>
          </p:nvSpPr>
          <p:spPr bwMode="auto">
            <a:xfrm>
              <a:off x="2279651" y="3287713"/>
              <a:ext cx="139700" cy="149225"/>
            </a:xfrm>
            <a:custGeom>
              <a:avLst/>
              <a:gdLst/>
              <a:ahLst/>
              <a:cxnLst>
                <a:cxn ang="0">
                  <a:pos x="343" y="4"/>
                </a:cxn>
                <a:cxn ang="0">
                  <a:pos x="338" y="13"/>
                </a:cxn>
                <a:cxn ang="0">
                  <a:pos x="312" y="45"/>
                </a:cxn>
                <a:cxn ang="0">
                  <a:pos x="288" y="71"/>
                </a:cxn>
                <a:cxn ang="0">
                  <a:pos x="263" y="97"/>
                </a:cxn>
                <a:cxn ang="0">
                  <a:pos x="161" y="195"/>
                </a:cxn>
                <a:cxn ang="0">
                  <a:pos x="117" y="241"/>
                </a:cxn>
                <a:cxn ang="0">
                  <a:pos x="74" y="288"/>
                </a:cxn>
                <a:cxn ang="0">
                  <a:pos x="65" y="297"/>
                </a:cxn>
                <a:cxn ang="0">
                  <a:pos x="46" y="315"/>
                </a:cxn>
                <a:cxn ang="0">
                  <a:pos x="38" y="326"/>
                </a:cxn>
                <a:cxn ang="0">
                  <a:pos x="24" y="349"/>
                </a:cxn>
                <a:cxn ang="0">
                  <a:pos x="16" y="360"/>
                </a:cxn>
                <a:cxn ang="0">
                  <a:pos x="4" y="365"/>
                </a:cxn>
                <a:cxn ang="0">
                  <a:pos x="3" y="366"/>
                </a:cxn>
                <a:cxn ang="0">
                  <a:pos x="0" y="372"/>
                </a:cxn>
                <a:cxn ang="0">
                  <a:pos x="4" y="375"/>
                </a:cxn>
                <a:cxn ang="0">
                  <a:pos x="12" y="377"/>
                </a:cxn>
                <a:cxn ang="0">
                  <a:pos x="15" y="375"/>
                </a:cxn>
                <a:cxn ang="0">
                  <a:pos x="17" y="373"/>
                </a:cxn>
                <a:cxn ang="0">
                  <a:pos x="28" y="362"/>
                </a:cxn>
                <a:cxn ang="0">
                  <a:pos x="45" y="339"/>
                </a:cxn>
                <a:cxn ang="0">
                  <a:pos x="63" y="315"/>
                </a:cxn>
                <a:cxn ang="0">
                  <a:pos x="89" y="288"/>
                </a:cxn>
                <a:cxn ang="0">
                  <a:pos x="142" y="230"/>
                </a:cxn>
                <a:cxn ang="0">
                  <a:pos x="171" y="203"/>
                </a:cxn>
                <a:cxn ang="0">
                  <a:pos x="198" y="178"/>
                </a:cxn>
                <a:cxn ang="0">
                  <a:pos x="278" y="97"/>
                </a:cxn>
                <a:cxn ang="0">
                  <a:pos x="304" y="72"/>
                </a:cxn>
                <a:cxn ang="0">
                  <a:pos x="328" y="45"/>
                </a:cxn>
                <a:cxn ang="0">
                  <a:pos x="335" y="35"/>
                </a:cxn>
                <a:cxn ang="0">
                  <a:pos x="350" y="17"/>
                </a:cxn>
                <a:cxn ang="0">
                  <a:pos x="354" y="7"/>
                </a:cxn>
                <a:cxn ang="0">
                  <a:pos x="354" y="4"/>
                </a:cxn>
                <a:cxn ang="0">
                  <a:pos x="350" y="0"/>
                </a:cxn>
                <a:cxn ang="0">
                  <a:pos x="345" y="1"/>
                </a:cxn>
                <a:cxn ang="0">
                  <a:pos x="343" y="4"/>
                </a:cxn>
              </a:cxnLst>
              <a:rect l="0" t="0" r="r" b="b"/>
              <a:pathLst>
                <a:path w="354" h="377">
                  <a:moveTo>
                    <a:pt x="343" y="4"/>
                  </a:moveTo>
                  <a:lnTo>
                    <a:pt x="343" y="4"/>
                  </a:lnTo>
                  <a:lnTo>
                    <a:pt x="342" y="8"/>
                  </a:lnTo>
                  <a:lnTo>
                    <a:pt x="338" y="13"/>
                  </a:lnTo>
                  <a:lnTo>
                    <a:pt x="329" y="25"/>
                  </a:lnTo>
                  <a:lnTo>
                    <a:pt x="312" y="45"/>
                  </a:lnTo>
                  <a:lnTo>
                    <a:pt x="312" y="45"/>
                  </a:lnTo>
                  <a:lnTo>
                    <a:pt x="288" y="71"/>
                  </a:lnTo>
                  <a:lnTo>
                    <a:pt x="263" y="97"/>
                  </a:lnTo>
                  <a:lnTo>
                    <a:pt x="263" y="97"/>
                  </a:lnTo>
                  <a:lnTo>
                    <a:pt x="212" y="147"/>
                  </a:lnTo>
                  <a:lnTo>
                    <a:pt x="161" y="195"/>
                  </a:lnTo>
                  <a:lnTo>
                    <a:pt x="161" y="195"/>
                  </a:lnTo>
                  <a:lnTo>
                    <a:pt x="117" y="241"/>
                  </a:lnTo>
                  <a:lnTo>
                    <a:pt x="96" y="263"/>
                  </a:lnTo>
                  <a:lnTo>
                    <a:pt x="74" y="288"/>
                  </a:lnTo>
                  <a:lnTo>
                    <a:pt x="74" y="288"/>
                  </a:lnTo>
                  <a:lnTo>
                    <a:pt x="65" y="297"/>
                  </a:lnTo>
                  <a:lnTo>
                    <a:pt x="55" y="306"/>
                  </a:lnTo>
                  <a:lnTo>
                    <a:pt x="46" y="315"/>
                  </a:lnTo>
                  <a:lnTo>
                    <a:pt x="38" y="326"/>
                  </a:lnTo>
                  <a:lnTo>
                    <a:pt x="38" y="326"/>
                  </a:lnTo>
                  <a:lnTo>
                    <a:pt x="32" y="336"/>
                  </a:lnTo>
                  <a:lnTo>
                    <a:pt x="24" y="349"/>
                  </a:lnTo>
                  <a:lnTo>
                    <a:pt x="20" y="355"/>
                  </a:lnTo>
                  <a:lnTo>
                    <a:pt x="16" y="360"/>
                  </a:lnTo>
                  <a:lnTo>
                    <a:pt x="11" y="362"/>
                  </a:lnTo>
                  <a:lnTo>
                    <a:pt x="4" y="365"/>
                  </a:lnTo>
                  <a:lnTo>
                    <a:pt x="4" y="365"/>
                  </a:lnTo>
                  <a:lnTo>
                    <a:pt x="3" y="366"/>
                  </a:lnTo>
                  <a:lnTo>
                    <a:pt x="2" y="368"/>
                  </a:lnTo>
                  <a:lnTo>
                    <a:pt x="0" y="372"/>
                  </a:lnTo>
                  <a:lnTo>
                    <a:pt x="2" y="374"/>
                  </a:lnTo>
                  <a:lnTo>
                    <a:pt x="4" y="375"/>
                  </a:lnTo>
                  <a:lnTo>
                    <a:pt x="6" y="377"/>
                  </a:lnTo>
                  <a:lnTo>
                    <a:pt x="12" y="377"/>
                  </a:lnTo>
                  <a:lnTo>
                    <a:pt x="12" y="377"/>
                  </a:lnTo>
                  <a:lnTo>
                    <a:pt x="15" y="375"/>
                  </a:lnTo>
                  <a:lnTo>
                    <a:pt x="17" y="373"/>
                  </a:lnTo>
                  <a:lnTo>
                    <a:pt x="17" y="373"/>
                  </a:lnTo>
                  <a:lnTo>
                    <a:pt x="23" y="368"/>
                  </a:lnTo>
                  <a:lnTo>
                    <a:pt x="28" y="362"/>
                  </a:lnTo>
                  <a:lnTo>
                    <a:pt x="28" y="362"/>
                  </a:lnTo>
                  <a:lnTo>
                    <a:pt x="45" y="339"/>
                  </a:lnTo>
                  <a:lnTo>
                    <a:pt x="53" y="327"/>
                  </a:lnTo>
                  <a:lnTo>
                    <a:pt x="63" y="315"/>
                  </a:lnTo>
                  <a:lnTo>
                    <a:pt x="63" y="315"/>
                  </a:lnTo>
                  <a:lnTo>
                    <a:pt x="89" y="288"/>
                  </a:lnTo>
                  <a:lnTo>
                    <a:pt x="116" y="258"/>
                  </a:lnTo>
                  <a:lnTo>
                    <a:pt x="142" y="230"/>
                  </a:lnTo>
                  <a:lnTo>
                    <a:pt x="155" y="216"/>
                  </a:lnTo>
                  <a:lnTo>
                    <a:pt x="171" y="203"/>
                  </a:lnTo>
                  <a:lnTo>
                    <a:pt x="171" y="203"/>
                  </a:lnTo>
                  <a:lnTo>
                    <a:pt x="198" y="178"/>
                  </a:lnTo>
                  <a:lnTo>
                    <a:pt x="225" y="152"/>
                  </a:lnTo>
                  <a:lnTo>
                    <a:pt x="278" y="97"/>
                  </a:lnTo>
                  <a:lnTo>
                    <a:pt x="278" y="97"/>
                  </a:lnTo>
                  <a:lnTo>
                    <a:pt x="304" y="72"/>
                  </a:lnTo>
                  <a:lnTo>
                    <a:pt x="316" y="59"/>
                  </a:lnTo>
                  <a:lnTo>
                    <a:pt x="328" y="45"/>
                  </a:lnTo>
                  <a:lnTo>
                    <a:pt x="328" y="45"/>
                  </a:lnTo>
                  <a:lnTo>
                    <a:pt x="335" y="35"/>
                  </a:lnTo>
                  <a:lnTo>
                    <a:pt x="343" y="26"/>
                  </a:lnTo>
                  <a:lnTo>
                    <a:pt x="350" y="17"/>
                  </a:lnTo>
                  <a:lnTo>
                    <a:pt x="352" y="12"/>
                  </a:lnTo>
                  <a:lnTo>
                    <a:pt x="354" y="7"/>
                  </a:lnTo>
                  <a:lnTo>
                    <a:pt x="354" y="7"/>
                  </a:lnTo>
                  <a:lnTo>
                    <a:pt x="354" y="4"/>
                  </a:lnTo>
                  <a:lnTo>
                    <a:pt x="354" y="3"/>
                  </a:lnTo>
                  <a:lnTo>
                    <a:pt x="350" y="0"/>
                  </a:lnTo>
                  <a:lnTo>
                    <a:pt x="346" y="0"/>
                  </a:lnTo>
                  <a:lnTo>
                    <a:pt x="345" y="1"/>
                  </a:lnTo>
                  <a:lnTo>
                    <a:pt x="343" y="4"/>
                  </a:lnTo>
                  <a:lnTo>
                    <a:pt x="343"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0" name="chenying0907 757"/>
            <p:cNvSpPr/>
            <p:nvPr/>
          </p:nvSpPr>
          <p:spPr bwMode="auto">
            <a:xfrm>
              <a:off x="2127251" y="3116263"/>
              <a:ext cx="30163" cy="34925"/>
            </a:xfrm>
            <a:custGeom>
              <a:avLst/>
              <a:gdLst/>
              <a:ahLst/>
              <a:cxnLst>
                <a:cxn ang="0">
                  <a:pos x="66" y="0"/>
                </a:cxn>
                <a:cxn ang="0">
                  <a:pos x="66" y="0"/>
                </a:cxn>
                <a:cxn ang="0">
                  <a:pos x="61" y="1"/>
                </a:cxn>
                <a:cxn ang="0">
                  <a:pos x="57" y="4"/>
                </a:cxn>
                <a:cxn ang="0">
                  <a:pos x="51" y="9"/>
                </a:cxn>
                <a:cxn ang="0">
                  <a:pos x="45" y="17"/>
                </a:cxn>
                <a:cxn ang="0">
                  <a:pos x="40" y="25"/>
                </a:cxn>
                <a:cxn ang="0">
                  <a:pos x="40" y="25"/>
                </a:cxn>
                <a:cxn ang="0">
                  <a:pos x="31" y="38"/>
                </a:cxn>
                <a:cxn ang="0">
                  <a:pos x="20" y="51"/>
                </a:cxn>
                <a:cxn ang="0">
                  <a:pos x="11" y="64"/>
                </a:cxn>
                <a:cxn ang="0">
                  <a:pos x="1" y="76"/>
                </a:cxn>
                <a:cxn ang="0">
                  <a:pos x="1" y="76"/>
                </a:cxn>
                <a:cxn ang="0">
                  <a:pos x="0" y="79"/>
                </a:cxn>
                <a:cxn ang="0">
                  <a:pos x="0" y="83"/>
                </a:cxn>
                <a:cxn ang="0">
                  <a:pos x="1" y="85"/>
                </a:cxn>
                <a:cxn ang="0">
                  <a:pos x="5" y="86"/>
                </a:cxn>
                <a:cxn ang="0">
                  <a:pos x="5" y="86"/>
                </a:cxn>
                <a:cxn ang="0">
                  <a:pos x="9" y="85"/>
                </a:cxn>
                <a:cxn ang="0">
                  <a:pos x="13" y="83"/>
                </a:cxn>
                <a:cxn ang="0">
                  <a:pos x="14" y="80"/>
                </a:cxn>
                <a:cxn ang="0">
                  <a:pos x="15" y="76"/>
                </a:cxn>
                <a:cxn ang="0">
                  <a:pos x="15" y="76"/>
                </a:cxn>
                <a:cxn ang="0">
                  <a:pos x="30" y="60"/>
                </a:cxn>
                <a:cxn ang="0">
                  <a:pos x="41" y="43"/>
                </a:cxn>
                <a:cxn ang="0">
                  <a:pos x="41" y="43"/>
                </a:cxn>
                <a:cxn ang="0">
                  <a:pos x="53" y="25"/>
                </a:cxn>
                <a:cxn ang="0">
                  <a:pos x="61" y="16"/>
                </a:cxn>
                <a:cxn ang="0">
                  <a:pos x="65" y="13"/>
                </a:cxn>
                <a:cxn ang="0">
                  <a:pos x="69" y="12"/>
                </a:cxn>
                <a:cxn ang="0">
                  <a:pos x="69" y="12"/>
                </a:cxn>
                <a:cxn ang="0">
                  <a:pos x="71" y="11"/>
                </a:cxn>
                <a:cxn ang="0">
                  <a:pos x="73" y="9"/>
                </a:cxn>
                <a:cxn ang="0">
                  <a:pos x="73" y="8"/>
                </a:cxn>
                <a:cxn ang="0">
                  <a:pos x="73" y="5"/>
                </a:cxn>
                <a:cxn ang="0">
                  <a:pos x="70" y="1"/>
                </a:cxn>
                <a:cxn ang="0">
                  <a:pos x="69" y="0"/>
                </a:cxn>
                <a:cxn ang="0">
                  <a:pos x="66" y="0"/>
                </a:cxn>
                <a:cxn ang="0">
                  <a:pos x="66" y="0"/>
                </a:cxn>
              </a:cxnLst>
              <a:rect l="0" t="0" r="r" b="b"/>
              <a:pathLst>
                <a:path w="73" h="86">
                  <a:moveTo>
                    <a:pt x="66" y="0"/>
                  </a:moveTo>
                  <a:lnTo>
                    <a:pt x="66" y="0"/>
                  </a:lnTo>
                  <a:lnTo>
                    <a:pt x="61" y="1"/>
                  </a:lnTo>
                  <a:lnTo>
                    <a:pt x="57" y="4"/>
                  </a:lnTo>
                  <a:lnTo>
                    <a:pt x="51" y="9"/>
                  </a:lnTo>
                  <a:lnTo>
                    <a:pt x="45" y="17"/>
                  </a:lnTo>
                  <a:lnTo>
                    <a:pt x="40" y="25"/>
                  </a:lnTo>
                  <a:lnTo>
                    <a:pt x="40" y="25"/>
                  </a:lnTo>
                  <a:lnTo>
                    <a:pt x="31" y="38"/>
                  </a:lnTo>
                  <a:lnTo>
                    <a:pt x="20" y="51"/>
                  </a:lnTo>
                  <a:lnTo>
                    <a:pt x="11" y="64"/>
                  </a:lnTo>
                  <a:lnTo>
                    <a:pt x="1" y="76"/>
                  </a:lnTo>
                  <a:lnTo>
                    <a:pt x="1" y="76"/>
                  </a:lnTo>
                  <a:lnTo>
                    <a:pt x="0" y="79"/>
                  </a:lnTo>
                  <a:lnTo>
                    <a:pt x="0" y="83"/>
                  </a:lnTo>
                  <a:lnTo>
                    <a:pt x="1" y="85"/>
                  </a:lnTo>
                  <a:lnTo>
                    <a:pt x="5" y="86"/>
                  </a:lnTo>
                  <a:lnTo>
                    <a:pt x="5" y="86"/>
                  </a:lnTo>
                  <a:lnTo>
                    <a:pt x="9" y="85"/>
                  </a:lnTo>
                  <a:lnTo>
                    <a:pt x="13" y="83"/>
                  </a:lnTo>
                  <a:lnTo>
                    <a:pt x="14" y="80"/>
                  </a:lnTo>
                  <a:lnTo>
                    <a:pt x="15" y="76"/>
                  </a:lnTo>
                  <a:lnTo>
                    <a:pt x="15" y="76"/>
                  </a:lnTo>
                  <a:lnTo>
                    <a:pt x="30" y="60"/>
                  </a:lnTo>
                  <a:lnTo>
                    <a:pt x="41" y="43"/>
                  </a:lnTo>
                  <a:lnTo>
                    <a:pt x="41" y="43"/>
                  </a:lnTo>
                  <a:lnTo>
                    <a:pt x="53" y="25"/>
                  </a:lnTo>
                  <a:lnTo>
                    <a:pt x="61" y="16"/>
                  </a:lnTo>
                  <a:lnTo>
                    <a:pt x="65" y="13"/>
                  </a:lnTo>
                  <a:lnTo>
                    <a:pt x="69" y="12"/>
                  </a:lnTo>
                  <a:lnTo>
                    <a:pt x="69" y="12"/>
                  </a:lnTo>
                  <a:lnTo>
                    <a:pt x="71" y="11"/>
                  </a:lnTo>
                  <a:lnTo>
                    <a:pt x="73" y="9"/>
                  </a:lnTo>
                  <a:lnTo>
                    <a:pt x="73" y="8"/>
                  </a:lnTo>
                  <a:lnTo>
                    <a:pt x="73" y="5"/>
                  </a:lnTo>
                  <a:lnTo>
                    <a:pt x="70" y="1"/>
                  </a:lnTo>
                  <a:lnTo>
                    <a:pt x="69" y="0"/>
                  </a:lnTo>
                  <a:lnTo>
                    <a:pt x="66" y="0"/>
                  </a:lnTo>
                  <a:lnTo>
                    <a:pt x="66"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1" name="chenying0907 758"/>
            <p:cNvSpPr/>
            <p:nvPr/>
          </p:nvSpPr>
          <p:spPr bwMode="auto">
            <a:xfrm>
              <a:off x="2201863" y="3116263"/>
              <a:ext cx="23813" cy="25400"/>
            </a:xfrm>
            <a:custGeom>
              <a:avLst/>
              <a:gdLst/>
              <a:ahLst/>
              <a:cxnLst>
                <a:cxn ang="0">
                  <a:pos x="49" y="1"/>
                </a:cxn>
                <a:cxn ang="0">
                  <a:pos x="49" y="1"/>
                </a:cxn>
                <a:cxn ang="0">
                  <a:pos x="34" y="12"/>
                </a:cxn>
                <a:cxn ang="0">
                  <a:pos x="21" y="25"/>
                </a:cxn>
                <a:cxn ang="0">
                  <a:pos x="14" y="32"/>
                </a:cxn>
                <a:cxn ang="0">
                  <a:pos x="9" y="39"/>
                </a:cxn>
                <a:cxn ang="0">
                  <a:pos x="5" y="47"/>
                </a:cxn>
                <a:cxn ang="0">
                  <a:pos x="1" y="56"/>
                </a:cxn>
                <a:cxn ang="0">
                  <a:pos x="1" y="56"/>
                </a:cxn>
                <a:cxn ang="0">
                  <a:pos x="0" y="58"/>
                </a:cxn>
                <a:cxn ang="0">
                  <a:pos x="1" y="60"/>
                </a:cxn>
                <a:cxn ang="0">
                  <a:pos x="2" y="62"/>
                </a:cxn>
                <a:cxn ang="0">
                  <a:pos x="4" y="63"/>
                </a:cxn>
                <a:cxn ang="0">
                  <a:pos x="9" y="63"/>
                </a:cxn>
                <a:cxn ang="0">
                  <a:pos x="10" y="62"/>
                </a:cxn>
                <a:cxn ang="0">
                  <a:pos x="11" y="59"/>
                </a:cxn>
                <a:cxn ang="0">
                  <a:pos x="11" y="59"/>
                </a:cxn>
                <a:cxn ang="0">
                  <a:pos x="15" y="51"/>
                </a:cxn>
                <a:cxn ang="0">
                  <a:pos x="19" y="45"/>
                </a:cxn>
                <a:cxn ang="0">
                  <a:pos x="30" y="32"/>
                </a:cxn>
                <a:cxn ang="0">
                  <a:pos x="41" y="21"/>
                </a:cxn>
                <a:cxn ang="0">
                  <a:pos x="55" y="11"/>
                </a:cxn>
                <a:cxn ang="0">
                  <a:pos x="55" y="11"/>
                </a:cxn>
                <a:cxn ang="0">
                  <a:pos x="56" y="9"/>
                </a:cxn>
                <a:cxn ang="0">
                  <a:pos x="57" y="7"/>
                </a:cxn>
                <a:cxn ang="0">
                  <a:pos x="56" y="3"/>
                </a:cxn>
                <a:cxn ang="0">
                  <a:pos x="55" y="1"/>
                </a:cxn>
                <a:cxn ang="0">
                  <a:pos x="53" y="0"/>
                </a:cxn>
                <a:cxn ang="0">
                  <a:pos x="51" y="0"/>
                </a:cxn>
                <a:cxn ang="0">
                  <a:pos x="49" y="1"/>
                </a:cxn>
                <a:cxn ang="0">
                  <a:pos x="49" y="1"/>
                </a:cxn>
              </a:cxnLst>
              <a:rect l="0" t="0" r="r" b="b"/>
              <a:pathLst>
                <a:path w="57" h="63">
                  <a:moveTo>
                    <a:pt x="49" y="1"/>
                  </a:moveTo>
                  <a:lnTo>
                    <a:pt x="49" y="1"/>
                  </a:lnTo>
                  <a:lnTo>
                    <a:pt x="34" y="12"/>
                  </a:lnTo>
                  <a:lnTo>
                    <a:pt x="21" y="25"/>
                  </a:lnTo>
                  <a:lnTo>
                    <a:pt x="14" y="32"/>
                  </a:lnTo>
                  <a:lnTo>
                    <a:pt x="9" y="39"/>
                  </a:lnTo>
                  <a:lnTo>
                    <a:pt x="5" y="47"/>
                  </a:lnTo>
                  <a:lnTo>
                    <a:pt x="1" y="56"/>
                  </a:lnTo>
                  <a:lnTo>
                    <a:pt x="1" y="56"/>
                  </a:lnTo>
                  <a:lnTo>
                    <a:pt x="0" y="58"/>
                  </a:lnTo>
                  <a:lnTo>
                    <a:pt x="1" y="60"/>
                  </a:lnTo>
                  <a:lnTo>
                    <a:pt x="2" y="62"/>
                  </a:lnTo>
                  <a:lnTo>
                    <a:pt x="4" y="63"/>
                  </a:lnTo>
                  <a:lnTo>
                    <a:pt x="9" y="63"/>
                  </a:lnTo>
                  <a:lnTo>
                    <a:pt x="10" y="62"/>
                  </a:lnTo>
                  <a:lnTo>
                    <a:pt x="11" y="59"/>
                  </a:lnTo>
                  <a:lnTo>
                    <a:pt x="11" y="59"/>
                  </a:lnTo>
                  <a:lnTo>
                    <a:pt x="15" y="51"/>
                  </a:lnTo>
                  <a:lnTo>
                    <a:pt x="19" y="45"/>
                  </a:lnTo>
                  <a:lnTo>
                    <a:pt x="30" y="32"/>
                  </a:lnTo>
                  <a:lnTo>
                    <a:pt x="41" y="21"/>
                  </a:lnTo>
                  <a:lnTo>
                    <a:pt x="55" y="11"/>
                  </a:lnTo>
                  <a:lnTo>
                    <a:pt x="55" y="11"/>
                  </a:lnTo>
                  <a:lnTo>
                    <a:pt x="56" y="9"/>
                  </a:lnTo>
                  <a:lnTo>
                    <a:pt x="57" y="7"/>
                  </a:lnTo>
                  <a:lnTo>
                    <a:pt x="56" y="3"/>
                  </a:lnTo>
                  <a:lnTo>
                    <a:pt x="55" y="1"/>
                  </a:lnTo>
                  <a:lnTo>
                    <a:pt x="53" y="0"/>
                  </a:lnTo>
                  <a:lnTo>
                    <a:pt x="51" y="0"/>
                  </a:lnTo>
                  <a:lnTo>
                    <a:pt x="49" y="1"/>
                  </a:lnTo>
                  <a:lnTo>
                    <a:pt x="49"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2" name="chenying0907 759"/>
            <p:cNvSpPr/>
            <p:nvPr/>
          </p:nvSpPr>
          <p:spPr bwMode="auto">
            <a:xfrm>
              <a:off x="2263776" y="3103563"/>
              <a:ext cx="25400" cy="36513"/>
            </a:xfrm>
            <a:custGeom>
              <a:avLst/>
              <a:gdLst/>
              <a:ahLst/>
              <a:cxnLst>
                <a:cxn ang="0">
                  <a:pos x="51" y="3"/>
                </a:cxn>
                <a:cxn ang="0">
                  <a:pos x="51" y="3"/>
                </a:cxn>
                <a:cxn ang="0">
                  <a:pos x="36" y="22"/>
                </a:cxn>
                <a:cxn ang="0">
                  <a:pos x="21" y="41"/>
                </a:cxn>
                <a:cxn ang="0">
                  <a:pos x="13" y="51"/>
                </a:cxn>
                <a:cxn ang="0">
                  <a:pos x="8" y="60"/>
                </a:cxn>
                <a:cxn ang="0">
                  <a:pos x="3" y="72"/>
                </a:cxn>
                <a:cxn ang="0">
                  <a:pos x="0" y="84"/>
                </a:cxn>
                <a:cxn ang="0">
                  <a:pos x="0" y="84"/>
                </a:cxn>
                <a:cxn ang="0">
                  <a:pos x="0" y="86"/>
                </a:cxn>
                <a:cxn ang="0">
                  <a:pos x="0" y="89"/>
                </a:cxn>
                <a:cxn ang="0">
                  <a:pos x="4" y="92"/>
                </a:cxn>
                <a:cxn ang="0">
                  <a:pos x="8" y="90"/>
                </a:cxn>
                <a:cxn ang="0">
                  <a:pos x="9" y="89"/>
                </a:cxn>
                <a:cxn ang="0">
                  <a:pos x="11" y="88"/>
                </a:cxn>
                <a:cxn ang="0">
                  <a:pos x="11" y="88"/>
                </a:cxn>
                <a:cxn ang="0">
                  <a:pos x="13" y="76"/>
                </a:cxn>
                <a:cxn ang="0">
                  <a:pos x="19" y="64"/>
                </a:cxn>
                <a:cxn ang="0">
                  <a:pos x="25" y="55"/>
                </a:cxn>
                <a:cxn ang="0">
                  <a:pos x="32" y="45"/>
                </a:cxn>
                <a:cxn ang="0">
                  <a:pos x="46" y="26"/>
                </a:cxn>
                <a:cxn ang="0">
                  <a:pos x="62" y="9"/>
                </a:cxn>
                <a:cxn ang="0">
                  <a:pos x="62" y="9"/>
                </a:cxn>
                <a:cxn ang="0">
                  <a:pos x="63" y="7"/>
                </a:cxn>
                <a:cxn ang="0">
                  <a:pos x="63" y="4"/>
                </a:cxn>
                <a:cxn ang="0">
                  <a:pos x="62" y="3"/>
                </a:cxn>
                <a:cxn ang="0">
                  <a:pos x="60" y="1"/>
                </a:cxn>
                <a:cxn ang="0">
                  <a:pos x="55" y="0"/>
                </a:cxn>
                <a:cxn ang="0">
                  <a:pos x="54" y="1"/>
                </a:cxn>
                <a:cxn ang="0">
                  <a:pos x="51" y="3"/>
                </a:cxn>
                <a:cxn ang="0">
                  <a:pos x="51" y="3"/>
                </a:cxn>
              </a:cxnLst>
              <a:rect l="0" t="0" r="r" b="b"/>
              <a:pathLst>
                <a:path w="63" h="92">
                  <a:moveTo>
                    <a:pt x="51" y="3"/>
                  </a:moveTo>
                  <a:lnTo>
                    <a:pt x="51" y="3"/>
                  </a:lnTo>
                  <a:lnTo>
                    <a:pt x="36" y="22"/>
                  </a:lnTo>
                  <a:lnTo>
                    <a:pt x="21" y="41"/>
                  </a:lnTo>
                  <a:lnTo>
                    <a:pt x="13" y="51"/>
                  </a:lnTo>
                  <a:lnTo>
                    <a:pt x="8" y="60"/>
                  </a:lnTo>
                  <a:lnTo>
                    <a:pt x="3" y="72"/>
                  </a:lnTo>
                  <a:lnTo>
                    <a:pt x="0" y="84"/>
                  </a:lnTo>
                  <a:lnTo>
                    <a:pt x="0" y="84"/>
                  </a:lnTo>
                  <a:lnTo>
                    <a:pt x="0" y="86"/>
                  </a:lnTo>
                  <a:lnTo>
                    <a:pt x="0" y="89"/>
                  </a:lnTo>
                  <a:lnTo>
                    <a:pt x="4" y="92"/>
                  </a:lnTo>
                  <a:lnTo>
                    <a:pt x="8" y="90"/>
                  </a:lnTo>
                  <a:lnTo>
                    <a:pt x="9" y="89"/>
                  </a:lnTo>
                  <a:lnTo>
                    <a:pt x="11" y="88"/>
                  </a:lnTo>
                  <a:lnTo>
                    <a:pt x="11" y="88"/>
                  </a:lnTo>
                  <a:lnTo>
                    <a:pt x="13" y="76"/>
                  </a:lnTo>
                  <a:lnTo>
                    <a:pt x="19" y="64"/>
                  </a:lnTo>
                  <a:lnTo>
                    <a:pt x="25" y="55"/>
                  </a:lnTo>
                  <a:lnTo>
                    <a:pt x="32" y="45"/>
                  </a:lnTo>
                  <a:lnTo>
                    <a:pt x="46" y="26"/>
                  </a:lnTo>
                  <a:lnTo>
                    <a:pt x="62" y="9"/>
                  </a:lnTo>
                  <a:lnTo>
                    <a:pt x="62" y="9"/>
                  </a:lnTo>
                  <a:lnTo>
                    <a:pt x="63" y="7"/>
                  </a:lnTo>
                  <a:lnTo>
                    <a:pt x="63" y="4"/>
                  </a:lnTo>
                  <a:lnTo>
                    <a:pt x="62" y="3"/>
                  </a:lnTo>
                  <a:lnTo>
                    <a:pt x="60" y="1"/>
                  </a:lnTo>
                  <a:lnTo>
                    <a:pt x="55" y="0"/>
                  </a:lnTo>
                  <a:lnTo>
                    <a:pt x="54" y="1"/>
                  </a:lnTo>
                  <a:lnTo>
                    <a:pt x="51" y="3"/>
                  </a:lnTo>
                  <a:lnTo>
                    <a:pt x="51"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3" name="chenying0907 760"/>
            <p:cNvSpPr/>
            <p:nvPr/>
          </p:nvSpPr>
          <p:spPr bwMode="auto">
            <a:xfrm>
              <a:off x="2312988" y="3111500"/>
              <a:ext cx="20638" cy="31750"/>
            </a:xfrm>
            <a:custGeom>
              <a:avLst/>
              <a:gdLst/>
              <a:ahLst/>
              <a:cxnLst>
                <a:cxn ang="0">
                  <a:pos x="41" y="3"/>
                </a:cxn>
                <a:cxn ang="0">
                  <a:pos x="41" y="3"/>
                </a:cxn>
                <a:cxn ang="0">
                  <a:pos x="35" y="11"/>
                </a:cxn>
                <a:cxn ang="0">
                  <a:pos x="30" y="19"/>
                </a:cxn>
                <a:cxn ang="0">
                  <a:pos x="20" y="37"/>
                </a:cxn>
                <a:cxn ang="0">
                  <a:pos x="11" y="55"/>
                </a:cxn>
                <a:cxn ang="0">
                  <a:pos x="6" y="63"/>
                </a:cxn>
                <a:cxn ang="0">
                  <a:pos x="1" y="72"/>
                </a:cxn>
                <a:cxn ang="0">
                  <a:pos x="1" y="72"/>
                </a:cxn>
                <a:cxn ang="0">
                  <a:pos x="0" y="75"/>
                </a:cxn>
                <a:cxn ang="0">
                  <a:pos x="0" y="76"/>
                </a:cxn>
                <a:cxn ang="0">
                  <a:pos x="1" y="79"/>
                </a:cxn>
                <a:cxn ang="0">
                  <a:pos x="2" y="80"/>
                </a:cxn>
                <a:cxn ang="0">
                  <a:pos x="7" y="80"/>
                </a:cxn>
                <a:cxn ang="0">
                  <a:pos x="9" y="80"/>
                </a:cxn>
                <a:cxn ang="0">
                  <a:pos x="11" y="78"/>
                </a:cxn>
                <a:cxn ang="0">
                  <a:pos x="11" y="78"/>
                </a:cxn>
                <a:cxn ang="0">
                  <a:pos x="17" y="70"/>
                </a:cxn>
                <a:cxn ang="0">
                  <a:pos x="20" y="62"/>
                </a:cxn>
                <a:cxn ang="0">
                  <a:pos x="30" y="44"/>
                </a:cxn>
                <a:cxn ang="0">
                  <a:pos x="39" y="27"/>
                </a:cxn>
                <a:cxn ang="0">
                  <a:pos x="44" y="19"/>
                </a:cxn>
                <a:cxn ang="0">
                  <a:pos x="49" y="11"/>
                </a:cxn>
                <a:cxn ang="0">
                  <a:pos x="49" y="11"/>
                </a:cxn>
                <a:cxn ang="0">
                  <a:pos x="51" y="8"/>
                </a:cxn>
                <a:cxn ang="0">
                  <a:pos x="52" y="7"/>
                </a:cxn>
                <a:cxn ang="0">
                  <a:pos x="49" y="3"/>
                </a:cxn>
                <a:cxn ang="0">
                  <a:pos x="45" y="0"/>
                </a:cxn>
                <a:cxn ang="0">
                  <a:pos x="44" y="2"/>
                </a:cxn>
                <a:cxn ang="0">
                  <a:pos x="41" y="3"/>
                </a:cxn>
                <a:cxn ang="0">
                  <a:pos x="41" y="3"/>
                </a:cxn>
              </a:cxnLst>
              <a:rect l="0" t="0" r="r" b="b"/>
              <a:pathLst>
                <a:path w="52" h="80">
                  <a:moveTo>
                    <a:pt x="41" y="3"/>
                  </a:moveTo>
                  <a:lnTo>
                    <a:pt x="41" y="3"/>
                  </a:lnTo>
                  <a:lnTo>
                    <a:pt x="35" y="11"/>
                  </a:lnTo>
                  <a:lnTo>
                    <a:pt x="30" y="19"/>
                  </a:lnTo>
                  <a:lnTo>
                    <a:pt x="20" y="37"/>
                  </a:lnTo>
                  <a:lnTo>
                    <a:pt x="11" y="55"/>
                  </a:lnTo>
                  <a:lnTo>
                    <a:pt x="6" y="63"/>
                  </a:lnTo>
                  <a:lnTo>
                    <a:pt x="1" y="72"/>
                  </a:lnTo>
                  <a:lnTo>
                    <a:pt x="1" y="72"/>
                  </a:lnTo>
                  <a:lnTo>
                    <a:pt x="0" y="75"/>
                  </a:lnTo>
                  <a:lnTo>
                    <a:pt x="0" y="76"/>
                  </a:lnTo>
                  <a:lnTo>
                    <a:pt x="1" y="79"/>
                  </a:lnTo>
                  <a:lnTo>
                    <a:pt x="2" y="80"/>
                  </a:lnTo>
                  <a:lnTo>
                    <a:pt x="7" y="80"/>
                  </a:lnTo>
                  <a:lnTo>
                    <a:pt x="9" y="80"/>
                  </a:lnTo>
                  <a:lnTo>
                    <a:pt x="11" y="78"/>
                  </a:lnTo>
                  <a:lnTo>
                    <a:pt x="11" y="78"/>
                  </a:lnTo>
                  <a:lnTo>
                    <a:pt x="17" y="70"/>
                  </a:lnTo>
                  <a:lnTo>
                    <a:pt x="20" y="62"/>
                  </a:lnTo>
                  <a:lnTo>
                    <a:pt x="30" y="44"/>
                  </a:lnTo>
                  <a:lnTo>
                    <a:pt x="39" y="27"/>
                  </a:lnTo>
                  <a:lnTo>
                    <a:pt x="44" y="19"/>
                  </a:lnTo>
                  <a:lnTo>
                    <a:pt x="49" y="11"/>
                  </a:lnTo>
                  <a:lnTo>
                    <a:pt x="49" y="11"/>
                  </a:lnTo>
                  <a:lnTo>
                    <a:pt x="51" y="8"/>
                  </a:lnTo>
                  <a:lnTo>
                    <a:pt x="52" y="7"/>
                  </a:lnTo>
                  <a:lnTo>
                    <a:pt x="49" y="3"/>
                  </a:lnTo>
                  <a:lnTo>
                    <a:pt x="45" y="0"/>
                  </a:lnTo>
                  <a:lnTo>
                    <a:pt x="44" y="2"/>
                  </a:lnTo>
                  <a:lnTo>
                    <a:pt x="41" y="3"/>
                  </a:lnTo>
                  <a:lnTo>
                    <a:pt x="41"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4" name="chenying0907 761"/>
            <p:cNvSpPr/>
            <p:nvPr/>
          </p:nvSpPr>
          <p:spPr bwMode="auto">
            <a:xfrm>
              <a:off x="2360613" y="3116263"/>
              <a:ext cx="25400" cy="30163"/>
            </a:xfrm>
            <a:custGeom>
              <a:avLst/>
              <a:gdLst/>
              <a:ahLst/>
              <a:cxnLst>
                <a:cxn ang="0">
                  <a:pos x="53" y="1"/>
                </a:cxn>
                <a:cxn ang="0">
                  <a:pos x="53" y="1"/>
                </a:cxn>
                <a:cxn ang="0">
                  <a:pos x="39" y="17"/>
                </a:cxn>
                <a:cxn ang="0">
                  <a:pos x="25" y="32"/>
                </a:cxn>
                <a:cxn ang="0">
                  <a:pos x="12" y="49"/>
                </a:cxn>
                <a:cxn ang="0">
                  <a:pos x="1" y="66"/>
                </a:cxn>
                <a:cxn ang="0">
                  <a:pos x="1" y="66"/>
                </a:cxn>
                <a:cxn ang="0">
                  <a:pos x="0" y="68"/>
                </a:cxn>
                <a:cxn ang="0">
                  <a:pos x="0" y="71"/>
                </a:cxn>
                <a:cxn ang="0">
                  <a:pos x="4" y="73"/>
                </a:cxn>
                <a:cxn ang="0">
                  <a:pos x="8" y="75"/>
                </a:cxn>
                <a:cxn ang="0">
                  <a:pos x="9" y="73"/>
                </a:cxn>
                <a:cxn ang="0">
                  <a:pos x="10" y="72"/>
                </a:cxn>
                <a:cxn ang="0">
                  <a:pos x="10" y="72"/>
                </a:cxn>
                <a:cxn ang="0">
                  <a:pos x="21" y="55"/>
                </a:cxn>
                <a:cxn ang="0">
                  <a:pos x="34" y="39"/>
                </a:cxn>
                <a:cxn ang="0">
                  <a:pos x="47" y="24"/>
                </a:cxn>
                <a:cxn ang="0">
                  <a:pos x="61" y="11"/>
                </a:cxn>
                <a:cxn ang="0">
                  <a:pos x="61" y="11"/>
                </a:cxn>
                <a:cxn ang="0">
                  <a:pos x="63" y="8"/>
                </a:cxn>
                <a:cxn ang="0">
                  <a:pos x="63" y="5"/>
                </a:cxn>
                <a:cxn ang="0">
                  <a:pos x="61" y="3"/>
                </a:cxn>
                <a:cxn ang="0">
                  <a:pos x="57" y="0"/>
                </a:cxn>
                <a:cxn ang="0">
                  <a:pos x="55" y="0"/>
                </a:cxn>
                <a:cxn ang="0">
                  <a:pos x="53" y="1"/>
                </a:cxn>
                <a:cxn ang="0">
                  <a:pos x="53" y="1"/>
                </a:cxn>
              </a:cxnLst>
              <a:rect l="0" t="0" r="r" b="b"/>
              <a:pathLst>
                <a:path w="63" h="75">
                  <a:moveTo>
                    <a:pt x="53" y="1"/>
                  </a:moveTo>
                  <a:lnTo>
                    <a:pt x="53" y="1"/>
                  </a:lnTo>
                  <a:lnTo>
                    <a:pt x="39" y="17"/>
                  </a:lnTo>
                  <a:lnTo>
                    <a:pt x="25" y="32"/>
                  </a:lnTo>
                  <a:lnTo>
                    <a:pt x="12" y="49"/>
                  </a:lnTo>
                  <a:lnTo>
                    <a:pt x="1" y="66"/>
                  </a:lnTo>
                  <a:lnTo>
                    <a:pt x="1" y="66"/>
                  </a:lnTo>
                  <a:lnTo>
                    <a:pt x="0" y="68"/>
                  </a:lnTo>
                  <a:lnTo>
                    <a:pt x="0" y="71"/>
                  </a:lnTo>
                  <a:lnTo>
                    <a:pt x="4" y="73"/>
                  </a:lnTo>
                  <a:lnTo>
                    <a:pt x="8" y="75"/>
                  </a:lnTo>
                  <a:lnTo>
                    <a:pt x="9" y="73"/>
                  </a:lnTo>
                  <a:lnTo>
                    <a:pt x="10" y="72"/>
                  </a:lnTo>
                  <a:lnTo>
                    <a:pt x="10" y="72"/>
                  </a:lnTo>
                  <a:lnTo>
                    <a:pt x="21" y="55"/>
                  </a:lnTo>
                  <a:lnTo>
                    <a:pt x="34" y="39"/>
                  </a:lnTo>
                  <a:lnTo>
                    <a:pt x="47" y="24"/>
                  </a:lnTo>
                  <a:lnTo>
                    <a:pt x="61" y="11"/>
                  </a:lnTo>
                  <a:lnTo>
                    <a:pt x="61" y="11"/>
                  </a:lnTo>
                  <a:lnTo>
                    <a:pt x="63" y="8"/>
                  </a:lnTo>
                  <a:lnTo>
                    <a:pt x="63" y="5"/>
                  </a:lnTo>
                  <a:lnTo>
                    <a:pt x="61" y="3"/>
                  </a:lnTo>
                  <a:lnTo>
                    <a:pt x="57" y="0"/>
                  </a:lnTo>
                  <a:lnTo>
                    <a:pt x="55" y="0"/>
                  </a:lnTo>
                  <a:lnTo>
                    <a:pt x="53" y="1"/>
                  </a:lnTo>
                  <a:lnTo>
                    <a:pt x="53"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5" name="chenying0907 762"/>
            <p:cNvSpPr/>
            <p:nvPr/>
          </p:nvSpPr>
          <p:spPr bwMode="auto">
            <a:xfrm>
              <a:off x="2403476" y="3119438"/>
              <a:ext cx="23813" cy="31750"/>
            </a:xfrm>
            <a:custGeom>
              <a:avLst/>
              <a:gdLst/>
              <a:ahLst/>
              <a:cxnLst>
                <a:cxn ang="0">
                  <a:pos x="48" y="2"/>
                </a:cxn>
                <a:cxn ang="0">
                  <a:pos x="48" y="2"/>
                </a:cxn>
                <a:cxn ang="0">
                  <a:pos x="36" y="19"/>
                </a:cxn>
                <a:cxn ang="0">
                  <a:pos x="24" y="36"/>
                </a:cxn>
                <a:cxn ang="0">
                  <a:pos x="12" y="52"/>
                </a:cxn>
                <a:cxn ang="0">
                  <a:pos x="2" y="70"/>
                </a:cxn>
                <a:cxn ang="0">
                  <a:pos x="2" y="70"/>
                </a:cxn>
                <a:cxn ang="0">
                  <a:pos x="0" y="73"/>
                </a:cxn>
                <a:cxn ang="0">
                  <a:pos x="0" y="76"/>
                </a:cxn>
                <a:cxn ang="0">
                  <a:pos x="4" y="78"/>
                </a:cxn>
                <a:cxn ang="0">
                  <a:pos x="8" y="79"/>
                </a:cxn>
                <a:cxn ang="0">
                  <a:pos x="10" y="78"/>
                </a:cxn>
                <a:cxn ang="0">
                  <a:pos x="11" y="76"/>
                </a:cxn>
                <a:cxn ang="0">
                  <a:pos x="11" y="76"/>
                </a:cxn>
                <a:cxn ang="0">
                  <a:pos x="21" y="59"/>
                </a:cxn>
                <a:cxn ang="0">
                  <a:pos x="33" y="42"/>
                </a:cxn>
                <a:cxn ang="0">
                  <a:pos x="46" y="25"/>
                </a:cxn>
                <a:cxn ang="0">
                  <a:pos x="57" y="8"/>
                </a:cxn>
                <a:cxn ang="0">
                  <a:pos x="57" y="8"/>
                </a:cxn>
                <a:cxn ang="0">
                  <a:pos x="58" y="5"/>
                </a:cxn>
                <a:cxn ang="0">
                  <a:pos x="57" y="4"/>
                </a:cxn>
                <a:cxn ang="0">
                  <a:pos x="54" y="0"/>
                </a:cxn>
                <a:cxn ang="0">
                  <a:pos x="50" y="0"/>
                </a:cxn>
                <a:cxn ang="0">
                  <a:pos x="49" y="0"/>
                </a:cxn>
                <a:cxn ang="0">
                  <a:pos x="48" y="2"/>
                </a:cxn>
                <a:cxn ang="0">
                  <a:pos x="48" y="2"/>
                </a:cxn>
              </a:cxnLst>
              <a:rect l="0" t="0" r="r" b="b"/>
              <a:pathLst>
                <a:path w="58" h="79">
                  <a:moveTo>
                    <a:pt x="48" y="2"/>
                  </a:moveTo>
                  <a:lnTo>
                    <a:pt x="48" y="2"/>
                  </a:lnTo>
                  <a:lnTo>
                    <a:pt x="36" y="19"/>
                  </a:lnTo>
                  <a:lnTo>
                    <a:pt x="24" y="36"/>
                  </a:lnTo>
                  <a:lnTo>
                    <a:pt x="12" y="52"/>
                  </a:lnTo>
                  <a:lnTo>
                    <a:pt x="2" y="70"/>
                  </a:lnTo>
                  <a:lnTo>
                    <a:pt x="2" y="70"/>
                  </a:lnTo>
                  <a:lnTo>
                    <a:pt x="0" y="73"/>
                  </a:lnTo>
                  <a:lnTo>
                    <a:pt x="0" y="76"/>
                  </a:lnTo>
                  <a:lnTo>
                    <a:pt x="4" y="78"/>
                  </a:lnTo>
                  <a:lnTo>
                    <a:pt x="8" y="79"/>
                  </a:lnTo>
                  <a:lnTo>
                    <a:pt x="10" y="78"/>
                  </a:lnTo>
                  <a:lnTo>
                    <a:pt x="11" y="76"/>
                  </a:lnTo>
                  <a:lnTo>
                    <a:pt x="11" y="76"/>
                  </a:lnTo>
                  <a:lnTo>
                    <a:pt x="21" y="59"/>
                  </a:lnTo>
                  <a:lnTo>
                    <a:pt x="33" y="42"/>
                  </a:lnTo>
                  <a:lnTo>
                    <a:pt x="46" y="25"/>
                  </a:lnTo>
                  <a:lnTo>
                    <a:pt x="57" y="8"/>
                  </a:lnTo>
                  <a:lnTo>
                    <a:pt x="57" y="8"/>
                  </a:lnTo>
                  <a:lnTo>
                    <a:pt x="58" y="5"/>
                  </a:lnTo>
                  <a:lnTo>
                    <a:pt x="57" y="4"/>
                  </a:lnTo>
                  <a:lnTo>
                    <a:pt x="54" y="0"/>
                  </a:lnTo>
                  <a:lnTo>
                    <a:pt x="50" y="0"/>
                  </a:lnTo>
                  <a:lnTo>
                    <a:pt x="49" y="0"/>
                  </a:lnTo>
                  <a:lnTo>
                    <a:pt x="48" y="2"/>
                  </a:lnTo>
                  <a:lnTo>
                    <a:pt x="48"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6" name="chenying0907 763"/>
            <p:cNvSpPr/>
            <p:nvPr/>
          </p:nvSpPr>
          <p:spPr bwMode="auto">
            <a:xfrm>
              <a:off x="2444751" y="3127375"/>
              <a:ext cx="17463" cy="25400"/>
            </a:xfrm>
            <a:custGeom>
              <a:avLst/>
              <a:gdLst/>
              <a:ahLst/>
              <a:cxnLst>
                <a:cxn ang="0">
                  <a:pos x="35" y="1"/>
                </a:cxn>
                <a:cxn ang="0">
                  <a:pos x="35" y="1"/>
                </a:cxn>
                <a:cxn ang="0">
                  <a:pos x="25" y="13"/>
                </a:cxn>
                <a:cxn ang="0">
                  <a:pos x="15" y="26"/>
                </a:cxn>
                <a:cxn ang="0">
                  <a:pos x="8" y="40"/>
                </a:cxn>
                <a:cxn ang="0">
                  <a:pos x="0" y="54"/>
                </a:cxn>
                <a:cxn ang="0">
                  <a:pos x="0" y="54"/>
                </a:cxn>
                <a:cxn ang="0">
                  <a:pos x="0" y="56"/>
                </a:cxn>
                <a:cxn ang="0">
                  <a:pos x="0" y="59"/>
                </a:cxn>
                <a:cxn ang="0">
                  <a:pos x="2" y="61"/>
                </a:cxn>
                <a:cxn ang="0">
                  <a:pos x="6" y="63"/>
                </a:cxn>
                <a:cxn ang="0">
                  <a:pos x="9" y="61"/>
                </a:cxn>
                <a:cxn ang="0">
                  <a:pos x="10" y="60"/>
                </a:cxn>
                <a:cxn ang="0">
                  <a:pos x="10" y="60"/>
                </a:cxn>
                <a:cxn ang="0">
                  <a:pos x="17" y="47"/>
                </a:cxn>
                <a:cxn ang="0">
                  <a:pos x="25" y="34"/>
                </a:cxn>
                <a:cxn ang="0">
                  <a:pos x="34" y="21"/>
                </a:cxn>
                <a:cxn ang="0">
                  <a:pos x="43" y="9"/>
                </a:cxn>
                <a:cxn ang="0">
                  <a:pos x="43" y="9"/>
                </a:cxn>
                <a:cxn ang="0">
                  <a:pos x="44" y="8"/>
                </a:cxn>
                <a:cxn ang="0">
                  <a:pos x="44" y="5"/>
                </a:cxn>
                <a:cxn ang="0">
                  <a:pos x="43" y="1"/>
                </a:cxn>
                <a:cxn ang="0">
                  <a:pos x="39" y="0"/>
                </a:cxn>
                <a:cxn ang="0">
                  <a:pos x="38" y="0"/>
                </a:cxn>
                <a:cxn ang="0">
                  <a:pos x="35" y="1"/>
                </a:cxn>
                <a:cxn ang="0">
                  <a:pos x="35" y="1"/>
                </a:cxn>
              </a:cxnLst>
              <a:rect l="0" t="0" r="r" b="b"/>
              <a:pathLst>
                <a:path w="44" h="63">
                  <a:moveTo>
                    <a:pt x="35" y="1"/>
                  </a:moveTo>
                  <a:lnTo>
                    <a:pt x="35" y="1"/>
                  </a:lnTo>
                  <a:lnTo>
                    <a:pt x="25" y="13"/>
                  </a:lnTo>
                  <a:lnTo>
                    <a:pt x="15" y="26"/>
                  </a:lnTo>
                  <a:lnTo>
                    <a:pt x="8" y="40"/>
                  </a:lnTo>
                  <a:lnTo>
                    <a:pt x="0" y="54"/>
                  </a:lnTo>
                  <a:lnTo>
                    <a:pt x="0" y="54"/>
                  </a:lnTo>
                  <a:lnTo>
                    <a:pt x="0" y="56"/>
                  </a:lnTo>
                  <a:lnTo>
                    <a:pt x="0" y="59"/>
                  </a:lnTo>
                  <a:lnTo>
                    <a:pt x="2" y="61"/>
                  </a:lnTo>
                  <a:lnTo>
                    <a:pt x="6" y="63"/>
                  </a:lnTo>
                  <a:lnTo>
                    <a:pt x="9" y="61"/>
                  </a:lnTo>
                  <a:lnTo>
                    <a:pt x="10" y="60"/>
                  </a:lnTo>
                  <a:lnTo>
                    <a:pt x="10" y="60"/>
                  </a:lnTo>
                  <a:lnTo>
                    <a:pt x="17" y="47"/>
                  </a:lnTo>
                  <a:lnTo>
                    <a:pt x="25" y="34"/>
                  </a:lnTo>
                  <a:lnTo>
                    <a:pt x="34" y="21"/>
                  </a:lnTo>
                  <a:lnTo>
                    <a:pt x="43" y="9"/>
                  </a:lnTo>
                  <a:lnTo>
                    <a:pt x="43" y="9"/>
                  </a:lnTo>
                  <a:lnTo>
                    <a:pt x="44" y="8"/>
                  </a:lnTo>
                  <a:lnTo>
                    <a:pt x="44" y="5"/>
                  </a:lnTo>
                  <a:lnTo>
                    <a:pt x="43" y="1"/>
                  </a:lnTo>
                  <a:lnTo>
                    <a:pt x="39" y="0"/>
                  </a:lnTo>
                  <a:lnTo>
                    <a:pt x="38" y="0"/>
                  </a:lnTo>
                  <a:lnTo>
                    <a:pt x="35" y="1"/>
                  </a:lnTo>
                  <a:lnTo>
                    <a:pt x="35"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7" name="chenying0907 764"/>
            <p:cNvSpPr/>
            <p:nvPr/>
          </p:nvSpPr>
          <p:spPr bwMode="auto">
            <a:xfrm>
              <a:off x="2492376" y="3130550"/>
              <a:ext cx="17463" cy="23813"/>
            </a:xfrm>
            <a:custGeom>
              <a:avLst/>
              <a:gdLst/>
              <a:ahLst/>
              <a:cxnLst>
                <a:cxn ang="0">
                  <a:pos x="34" y="7"/>
                </a:cxn>
                <a:cxn ang="0">
                  <a:pos x="34" y="7"/>
                </a:cxn>
                <a:cxn ang="0">
                  <a:pos x="34" y="9"/>
                </a:cxn>
                <a:cxn ang="0">
                  <a:pos x="31" y="12"/>
                </a:cxn>
                <a:cxn ang="0">
                  <a:pos x="26" y="17"/>
                </a:cxn>
                <a:cxn ang="0">
                  <a:pos x="26" y="17"/>
                </a:cxn>
                <a:cxn ang="0">
                  <a:pos x="21" y="22"/>
                </a:cxn>
                <a:cxn ang="0">
                  <a:pos x="17" y="28"/>
                </a:cxn>
                <a:cxn ang="0">
                  <a:pos x="17" y="28"/>
                </a:cxn>
                <a:cxn ang="0">
                  <a:pos x="13" y="34"/>
                </a:cxn>
                <a:cxn ang="0">
                  <a:pos x="9" y="41"/>
                </a:cxn>
                <a:cxn ang="0">
                  <a:pos x="6" y="47"/>
                </a:cxn>
                <a:cxn ang="0">
                  <a:pos x="2" y="54"/>
                </a:cxn>
                <a:cxn ang="0">
                  <a:pos x="2" y="54"/>
                </a:cxn>
                <a:cxn ang="0">
                  <a:pos x="1" y="56"/>
                </a:cxn>
                <a:cxn ang="0">
                  <a:pos x="0" y="58"/>
                </a:cxn>
                <a:cxn ang="0">
                  <a:pos x="2" y="62"/>
                </a:cxn>
                <a:cxn ang="0">
                  <a:pos x="4" y="63"/>
                </a:cxn>
                <a:cxn ang="0">
                  <a:pos x="6" y="63"/>
                </a:cxn>
                <a:cxn ang="0">
                  <a:pos x="8" y="63"/>
                </a:cxn>
                <a:cxn ang="0">
                  <a:pos x="10" y="62"/>
                </a:cxn>
                <a:cxn ang="0">
                  <a:pos x="10" y="62"/>
                </a:cxn>
                <a:cxn ang="0">
                  <a:pos x="14" y="55"/>
                </a:cxn>
                <a:cxn ang="0">
                  <a:pos x="18" y="47"/>
                </a:cxn>
                <a:cxn ang="0">
                  <a:pos x="22" y="39"/>
                </a:cxn>
                <a:cxn ang="0">
                  <a:pos x="27" y="33"/>
                </a:cxn>
                <a:cxn ang="0">
                  <a:pos x="27" y="33"/>
                </a:cxn>
                <a:cxn ang="0">
                  <a:pos x="33" y="26"/>
                </a:cxn>
                <a:cxn ang="0">
                  <a:pos x="39" y="20"/>
                </a:cxn>
                <a:cxn ang="0">
                  <a:pos x="39" y="20"/>
                </a:cxn>
                <a:cxn ang="0">
                  <a:pos x="42" y="17"/>
                </a:cxn>
                <a:cxn ang="0">
                  <a:pos x="44" y="15"/>
                </a:cxn>
                <a:cxn ang="0">
                  <a:pos x="46" y="7"/>
                </a:cxn>
                <a:cxn ang="0">
                  <a:pos x="46" y="7"/>
                </a:cxn>
                <a:cxn ang="0">
                  <a:pos x="46" y="4"/>
                </a:cxn>
                <a:cxn ang="0">
                  <a:pos x="44" y="3"/>
                </a:cxn>
                <a:cxn ang="0">
                  <a:pos x="43" y="1"/>
                </a:cxn>
                <a:cxn ang="0">
                  <a:pos x="40" y="0"/>
                </a:cxn>
                <a:cxn ang="0">
                  <a:pos x="36" y="3"/>
                </a:cxn>
                <a:cxn ang="0">
                  <a:pos x="35" y="4"/>
                </a:cxn>
                <a:cxn ang="0">
                  <a:pos x="34" y="7"/>
                </a:cxn>
                <a:cxn ang="0">
                  <a:pos x="34" y="7"/>
                </a:cxn>
              </a:cxnLst>
              <a:rect l="0" t="0" r="r" b="b"/>
              <a:pathLst>
                <a:path w="46" h="63">
                  <a:moveTo>
                    <a:pt x="34" y="7"/>
                  </a:moveTo>
                  <a:lnTo>
                    <a:pt x="34" y="7"/>
                  </a:lnTo>
                  <a:lnTo>
                    <a:pt x="34" y="9"/>
                  </a:lnTo>
                  <a:lnTo>
                    <a:pt x="31" y="12"/>
                  </a:lnTo>
                  <a:lnTo>
                    <a:pt x="26" y="17"/>
                  </a:lnTo>
                  <a:lnTo>
                    <a:pt x="26" y="17"/>
                  </a:lnTo>
                  <a:lnTo>
                    <a:pt x="21" y="22"/>
                  </a:lnTo>
                  <a:lnTo>
                    <a:pt x="17" y="28"/>
                  </a:lnTo>
                  <a:lnTo>
                    <a:pt x="17" y="28"/>
                  </a:lnTo>
                  <a:lnTo>
                    <a:pt x="13" y="34"/>
                  </a:lnTo>
                  <a:lnTo>
                    <a:pt x="9" y="41"/>
                  </a:lnTo>
                  <a:lnTo>
                    <a:pt x="6" y="47"/>
                  </a:lnTo>
                  <a:lnTo>
                    <a:pt x="2" y="54"/>
                  </a:lnTo>
                  <a:lnTo>
                    <a:pt x="2" y="54"/>
                  </a:lnTo>
                  <a:lnTo>
                    <a:pt x="1" y="56"/>
                  </a:lnTo>
                  <a:lnTo>
                    <a:pt x="0" y="58"/>
                  </a:lnTo>
                  <a:lnTo>
                    <a:pt x="2" y="62"/>
                  </a:lnTo>
                  <a:lnTo>
                    <a:pt x="4" y="63"/>
                  </a:lnTo>
                  <a:lnTo>
                    <a:pt x="6" y="63"/>
                  </a:lnTo>
                  <a:lnTo>
                    <a:pt x="8" y="63"/>
                  </a:lnTo>
                  <a:lnTo>
                    <a:pt x="10" y="62"/>
                  </a:lnTo>
                  <a:lnTo>
                    <a:pt x="10" y="62"/>
                  </a:lnTo>
                  <a:lnTo>
                    <a:pt x="14" y="55"/>
                  </a:lnTo>
                  <a:lnTo>
                    <a:pt x="18" y="47"/>
                  </a:lnTo>
                  <a:lnTo>
                    <a:pt x="22" y="39"/>
                  </a:lnTo>
                  <a:lnTo>
                    <a:pt x="27" y="33"/>
                  </a:lnTo>
                  <a:lnTo>
                    <a:pt x="27" y="33"/>
                  </a:lnTo>
                  <a:lnTo>
                    <a:pt x="33" y="26"/>
                  </a:lnTo>
                  <a:lnTo>
                    <a:pt x="39" y="20"/>
                  </a:lnTo>
                  <a:lnTo>
                    <a:pt x="39" y="20"/>
                  </a:lnTo>
                  <a:lnTo>
                    <a:pt x="42" y="17"/>
                  </a:lnTo>
                  <a:lnTo>
                    <a:pt x="44" y="15"/>
                  </a:lnTo>
                  <a:lnTo>
                    <a:pt x="46" y="7"/>
                  </a:lnTo>
                  <a:lnTo>
                    <a:pt x="46" y="7"/>
                  </a:lnTo>
                  <a:lnTo>
                    <a:pt x="46" y="4"/>
                  </a:lnTo>
                  <a:lnTo>
                    <a:pt x="44" y="3"/>
                  </a:lnTo>
                  <a:lnTo>
                    <a:pt x="43" y="1"/>
                  </a:lnTo>
                  <a:lnTo>
                    <a:pt x="40" y="0"/>
                  </a:lnTo>
                  <a:lnTo>
                    <a:pt x="36" y="3"/>
                  </a:lnTo>
                  <a:lnTo>
                    <a:pt x="35" y="4"/>
                  </a:lnTo>
                  <a:lnTo>
                    <a:pt x="34" y="7"/>
                  </a:lnTo>
                  <a:lnTo>
                    <a:pt x="34" y="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8" name="chenying0907 765"/>
            <p:cNvSpPr>
              <a:spLocks noEditPoints="1"/>
            </p:cNvSpPr>
            <p:nvPr/>
          </p:nvSpPr>
          <p:spPr bwMode="auto">
            <a:xfrm>
              <a:off x="2100263" y="3162300"/>
              <a:ext cx="431800" cy="323850"/>
            </a:xfrm>
            <a:custGeom>
              <a:avLst/>
              <a:gdLst/>
              <a:ahLst/>
              <a:cxnLst>
                <a:cxn ang="0">
                  <a:pos x="1080" y="117"/>
                </a:cxn>
                <a:cxn ang="0">
                  <a:pos x="1070" y="72"/>
                </a:cxn>
                <a:cxn ang="0">
                  <a:pos x="1044" y="36"/>
                </a:cxn>
                <a:cxn ang="0">
                  <a:pos x="1010" y="20"/>
                </a:cxn>
                <a:cxn ang="0">
                  <a:pos x="927" y="12"/>
                </a:cxn>
                <a:cxn ang="0">
                  <a:pos x="675" y="7"/>
                </a:cxn>
                <a:cxn ang="0">
                  <a:pos x="459" y="5"/>
                </a:cxn>
                <a:cxn ang="0">
                  <a:pos x="241" y="0"/>
                </a:cxn>
                <a:cxn ang="0">
                  <a:pos x="110" y="4"/>
                </a:cxn>
                <a:cxn ang="0">
                  <a:pos x="59" y="15"/>
                </a:cxn>
                <a:cxn ang="0">
                  <a:pos x="25" y="38"/>
                </a:cxn>
                <a:cxn ang="0">
                  <a:pos x="5" y="75"/>
                </a:cxn>
                <a:cxn ang="0">
                  <a:pos x="0" y="127"/>
                </a:cxn>
                <a:cxn ang="0">
                  <a:pos x="0" y="658"/>
                </a:cxn>
                <a:cxn ang="0">
                  <a:pos x="0" y="671"/>
                </a:cxn>
                <a:cxn ang="0">
                  <a:pos x="5" y="723"/>
                </a:cxn>
                <a:cxn ang="0">
                  <a:pos x="25" y="760"/>
                </a:cxn>
                <a:cxn ang="0">
                  <a:pos x="59" y="784"/>
                </a:cxn>
                <a:cxn ang="0">
                  <a:pos x="110" y="795"/>
                </a:cxn>
                <a:cxn ang="0">
                  <a:pos x="306" y="806"/>
                </a:cxn>
                <a:cxn ang="0">
                  <a:pos x="592" y="814"/>
                </a:cxn>
                <a:cxn ang="0">
                  <a:pos x="930" y="814"/>
                </a:cxn>
                <a:cxn ang="0">
                  <a:pos x="1011" y="806"/>
                </a:cxn>
                <a:cxn ang="0">
                  <a:pos x="1045" y="790"/>
                </a:cxn>
                <a:cxn ang="0">
                  <a:pos x="1073" y="754"/>
                </a:cxn>
                <a:cxn ang="0">
                  <a:pos x="1082" y="709"/>
                </a:cxn>
                <a:cxn ang="0">
                  <a:pos x="1082" y="688"/>
                </a:cxn>
                <a:cxn ang="0">
                  <a:pos x="1079" y="670"/>
                </a:cxn>
                <a:cxn ang="0">
                  <a:pos x="1084" y="589"/>
                </a:cxn>
                <a:cxn ang="0">
                  <a:pos x="1087" y="501"/>
                </a:cxn>
                <a:cxn ang="0">
                  <a:pos x="1084" y="285"/>
                </a:cxn>
                <a:cxn ang="0">
                  <a:pos x="1023" y="751"/>
                </a:cxn>
                <a:cxn ang="0">
                  <a:pos x="970" y="765"/>
                </a:cxn>
                <a:cxn ang="0">
                  <a:pos x="859" y="771"/>
                </a:cxn>
                <a:cxn ang="0">
                  <a:pos x="590" y="769"/>
                </a:cxn>
                <a:cxn ang="0">
                  <a:pos x="364" y="757"/>
                </a:cxn>
                <a:cxn ang="0">
                  <a:pos x="209" y="751"/>
                </a:cxn>
                <a:cxn ang="0">
                  <a:pos x="93" y="747"/>
                </a:cxn>
                <a:cxn ang="0">
                  <a:pos x="57" y="729"/>
                </a:cxn>
                <a:cxn ang="0">
                  <a:pos x="46" y="687"/>
                </a:cxn>
                <a:cxn ang="0">
                  <a:pos x="44" y="665"/>
                </a:cxn>
                <a:cxn ang="0">
                  <a:pos x="46" y="128"/>
                </a:cxn>
                <a:cxn ang="0">
                  <a:pos x="46" y="113"/>
                </a:cxn>
                <a:cxn ang="0">
                  <a:pos x="57" y="70"/>
                </a:cxn>
                <a:cxn ang="0">
                  <a:pos x="93" y="53"/>
                </a:cxn>
                <a:cxn ang="0">
                  <a:pos x="209" y="47"/>
                </a:cxn>
                <a:cxn ang="0">
                  <a:pos x="435" y="51"/>
                </a:cxn>
                <a:cxn ang="0">
                  <a:pos x="540" y="49"/>
                </a:cxn>
                <a:cxn ang="0">
                  <a:pos x="827" y="55"/>
                </a:cxn>
                <a:cxn ang="0">
                  <a:pos x="951" y="60"/>
                </a:cxn>
                <a:cxn ang="0">
                  <a:pos x="1004" y="70"/>
                </a:cxn>
                <a:cxn ang="0">
                  <a:pos x="1029" y="84"/>
                </a:cxn>
                <a:cxn ang="0">
                  <a:pos x="1036" y="126"/>
                </a:cxn>
                <a:cxn ang="0">
                  <a:pos x="1036" y="202"/>
                </a:cxn>
                <a:cxn ang="0">
                  <a:pos x="1044" y="489"/>
                </a:cxn>
                <a:cxn ang="0">
                  <a:pos x="1039" y="578"/>
                </a:cxn>
                <a:cxn ang="0">
                  <a:pos x="1035" y="672"/>
                </a:cxn>
                <a:cxn ang="0">
                  <a:pos x="1036" y="712"/>
                </a:cxn>
                <a:cxn ang="0">
                  <a:pos x="1028" y="747"/>
                </a:cxn>
              </a:cxnLst>
              <a:rect l="0" t="0" r="r" b="b"/>
              <a:pathLst>
                <a:path w="1088" h="815">
                  <a:moveTo>
                    <a:pt x="1080" y="128"/>
                  </a:moveTo>
                  <a:lnTo>
                    <a:pt x="1080" y="128"/>
                  </a:lnTo>
                  <a:lnTo>
                    <a:pt x="1082" y="123"/>
                  </a:lnTo>
                  <a:lnTo>
                    <a:pt x="1080" y="117"/>
                  </a:lnTo>
                  <a:lnTo>
                    <a:pt x="1080" y="117"/>
                  </a:lnTo>
                  <a:lnTo>
                    <a:pt x="1076" y="104"/>
                  </a:lnTo>
                  <a:lnTo>
                    <a:pt x="1074" y="93"/>
                  </a:lnTo>
                  <a:lnTo>
                    <a:pt x="1070" y="72"/>
                  </a:lnTo>
                  <a:lnTo>
                    <a:pt x="1067" y="63"/>
                  </a:lnTo>
                  <a:lnTo>
                    <a:pt x="1062" y="54"/>
                  </a:lnTo>
                  <a:lnTo>
                    <a:pt x="1054" y="45"/>
                  </a:lnTo>
                  <a:lnTo>
                    <a:pt x="1044" y="36"/>
                  </a:lnTo>
                  <a:lnTo>
                    <a:pt x="1044" y="36"/>
                  </a:lnTo>
                  <a:lnTo>
                    <a:pt x="1036" y="32"/>
                  </a:lnTo>
                  <a:lnTo>
                    <a:pt x="1028" y="26"/>
                  </a:lnTo>
                  <a:lnTo>
                    <a:pt x="1010" y="20"/>
                  </a:lnTo>
                  <a:lnTo>
                    <a:pt x="990" y="16"/>
                  </a:lnTo>
                  <a:lnTo>
                    <a:pt x="969" y="13"/>
                  </a:lnTo>
                  <a:lnTo>
                    <a:pt x="948" y="13"/>
                  </a:lnTo>
                  <a:lnTo>
                    <a:pt x="927" y="12"/>
                  </a:lnTo>
                  <a:lnTo>
                    <a:pt x="891" y="13"/>
                  </a:lnTo>
                  <a:lnTo>
                    <a:pt x="891" y="13"/>
                  </a:lnTo>
                  <a:lnTo>
                    <a:pt x="793" y="11"/>
                  </a:lnTo>
                  <a:lnTo>
                    <a:pt x="675" y="7"/>
                  </a:lnTo>
                  <a:lnTo>
                    <a:pt x="556" y="4"/>
                  </a:lnTo>
                  <a:lnTo>
                    <a:pt x="503" y="4"/>
                  </a:lnTo>
                  <a:lnTo>
                    <a:pt x="459" y="5"/>
                  </a:lnTo>
                  <a:lnTo>
                    <a:pt x="459" y="5"/>
                  </a:lnTo>
                  <a:lnTo>
                    <a:pt x="416" y="5"/>
                  </a:lnTo>
                  <a:lnTo>
                    <a:pt x="371" y="5"/>
                  </a:lnTo>
                  <a:lnTo>
                    <a:pt x="284" y="2"/>
                  </a:lnTo>
                  <a:lnTo>
                    <a:pt x="241" y="0"/>
                  </a:lnTo>
                  <a:lnTo>
                    <a:pt x="197" y="0"/>
                  </a:lnTo>
                  <a:lnTo>
                    <a:pt x="153" y="0"/>
                  </a:lnTo>
                  <a:lnTo>
                    <a:pt x="110" y="4"/>
                  </a:lnTo>
                  <a:lnTo>
                    <a:pt x="110" y="4"/>
                  </a:lnTo>
                  <a:lnTo>
                    <a:pt x="95" y="5"/>
                  </a:lnTo>
                  <a:lnTo>
                    <a:pt x="82" y="8"/>
                  </a:lnTo>
                  <a:lnTo>
                    <a:pt x="69" y="11"/>
                  </a:lnTo>
                  <a:lnTo>
                    <a:pt x="59" y="15"/>
                  </a:lnTo>
                  <a:lnTo>
                    <a:pt x="48" y="20"/>
                  </a:lnTo>
                  <a:lnTo>
                    <a:pt x="39" y="25"/>
                  </a:lnTo>
                  <a:lnTo>
                    <a:pt x="31" y="32"/>
                  </a:lnTo>
                  <a:lnTo>
                    <a:pt x="25" y="38"/>
                  </a:lnTo>
                  <a:lnTo>
                    <a:pt x="18" y="46"/>
                  </a:lnTo>
                  <a:lnTo>
                    <a:pt x="13" y="55"/>
                  </a:lnTo>
                  <a:lnTo>
                    <a:pt x="9" y="64"/>
                  </a:lnTo>
                  <a:lnTo>
                    <a:pt x="5" y="75"/>
                  </a:lnTo>
                  <a:lnTo>
                    <a:pt x="3" y="87"/>
                  </a:lnTo>
                  <a:lnTo>
                    <a:pt x="1" y="100"/>
                  </a:lnTo>
                  <a:lnTo>
                    <a:pt x="0" y="127"/>
                  </a:lnTo>
                  <a:lnTo>
                    <a:pt x="0" y="127"/>
                  </a:lnTo>
                  <a:lnTo>
                    <a:pt x="0" y="128"/>
                  </a:lnTo>
                  <a:lnTo>
                    <a:pt x="0" y="128"/>
                  </a:lnTo>
                  <a:lnTo>
                    <a:pt x="0" y="131"/>
                  </a:lnTo>
                  <a:lnTo>
                    <a:pt x="0" y="658"/>
                  </a:lnTo>
                  <a:lnTo>
                    <a:pt x="0" y="658"/>
                  </a:lnTo>
                  <a:lnTo>
                    <a:pt x="0" y="665"/>
                  </a:lnTo>
                  <a:lnTo>
                    <a:pt x="0" y="665"/>
                  </a:lnTo>
                  <a:lnTo>
                    <a:pt x="0" y="671"/>
                  </a:lnTo>
                  <a:lnTo>
                    <a:pt x="0" y="671"/>
                  </a:lnTo>
                  <a:lnTo>
                    <a:pt x="1" y="699"/>
                  </a:lnTo>
                  <a:lnTo>
                    <a:pt x="3" y="712"/>
                  </a:lnTo>
                  <a:lnTo>
                    <a:pt x="5" y="723"/>
                  </a:lnTo>
                  <a:lnTo>
                    <a:pt x="9" y="734"/>
                  </a:lnTo>
                  <a:lnTo>
                    <a:pt x="13" y="743"/>
                  </a:lnTo>
                  <a:lnTo>
                    <a:pt x="18" y="752"/>
                  </a:lnTo>
                  <a:lnTo>
                    <a:pt x="25" y="760"/>
                  </a:lnTo>
                  <a:lnTo>
                    <a:pt x="31" y="767"/>
                  </a:lnTo>
                  <a:lnTo>
                    <a:pt x="39" y="773"/>
                  </a:lnTo>
                  <a:lnTo>
                    <a:pt x="48" y="778"/>
                  </a:lnTo>
                  <a:lnTo>
                    <a:pt x="59" y="784"/>
                  </a:lnTo>
                  <a:lnTo>
                    <a:pt x="69" y="788"/>
                  </a:lnTo>
                  <a:lnTo>
                    <a:pt x="82" y="790"/>
                  </a:lnTo>
                  <a:lnTo>
                    <a:pt x="95" y="793"/>
                  </a:lnTo>
                  <a:lnTo>
                    <a:pt x="110" y="795"/>
                  </a:lnTo>
                  <a:lnTo>
                    <a:pt x="110" y="795"/>
                  </a:lnTo>
                  <a:lnTo>
                    <a:pt x="156" y="798"/>
                  </a:lnTo>
                  <a:lnTo>
                    <a:pt x="204" y="802"/>
                  </a:lnTo>
                  <a:lnTo>
                    <a:pt x="306" y="806"/>
                  </a:lnTo>
                  <a:lnTo>
                    <a:pt x="408" y="808"/>
                  </a:lnTo>
                  <a:lnTo>
                    <a:pt x="502" y="812"/>
                  </a:lnTo>
                  <a:lnTo>
                    <a:pt x="502" y="812"/>
                  </a:lnTo>
                  <a:lnTo>
                    <a:pt x="592" y="814"/>
                  </a:lnTo>
                  <a:lnTo>
                    <a:pt x="697" y="815"/>
                  </a:lnTo>
                  <a:lnTo>
                    <a:pt x="893" y="814"/>
                  </a:lnTo>
                  <a:lnTo>
                    <a:pt x="893" y="814"/>
                  </a:lnTo>
                  <a:lnTo>
                    <a:pt x="930" y="814"/>
                  </a:lnTo>
                  <a:lnTo>
                    <a:pt x="951" y="814"/>
                  </a:lnTo>
                  <a:lnTo>
                    <a:pt x="972" y="812"/>
                  </a:lnTo>
                  <a:lnTo>
                    <a:pt x="991" y="810"/>
                  </a:lnTo>
                  <a:lnTo>
                    <a:pt x="1011" y="806"/>
                  </a:lnTo>
                  <a:lnTo>
                    <a:pt x="1029" y="799"/>
                  </a:lnTo>
                  <a:lnTo>
                    <a:pt x="1037" y="795"/>
                  </a:lnTo>
                  <a:lnTo>
                    <a:pt x="1045" y="790"/>
                  </a:lnTo>
                  <a:lnTo>
                    <a:pt x="1045" y="790"/>
                  </a:lnTo>
                  <a:lnTo>
                    <a:pt x="1057" y="781"/>
                  </a:lnTo>
                  <a:lnTo>
                    <a:pt x="1065" y="772"/>
                  </a:lnTo>
                  <a:lnTo>
                    <a:pt x="1069" y="763"/>
                  </a:lnTo>
                  <a:lnTo>
                    <a:pt x="1073" y="754"/>
                  </a:lnTo>
                  <a:lnTo>
                    <a:pt x="1076" y="734"/>
                  </a:lnTo>
                  <a:lnTo>
                    <a:pt x="1079" y="722"/>
                  </a:lnTo>
                  <a:lnTo>
                    <a:pt x="1082" y="709"/>
                  </a:lnTo>
                  <a:lnTo>
                    <a:pt x="1082" y="709"/>
                  </a:lnTo>
                  <a:lnTo>
                    <a:pt x="1083" y="701"/>
                  </a:lnTo>
                  <a:lnTo>
                    <a:pt x="1082" y="695"/>
                  </a:lnTo>
                  <a:lnTo>
                    <a:pt x="1082" y="695"/>
                  </a:lnTo>
                  <a:lnTo>
                    <a:pt x="1082" y="688"/>
                  </a:lnTo>
                  <a:lnTo>
                    <a:pt x="1080" y="683"/>
                  </a:lnTo>
                  <a:lnTo>
                    <a:pt x="1080" y="683"/>
                  </a:lnTo>
                  <a:lnTo>
                    <a:pt x="1079" y="678"/>
                  </a:lnTo>
                  <a:lnTo>
                    <a:pt x="1079" y="670"/>
                  </a:lnTo>
                  <a:lnTo>
                    <a:pt x="1080" y="650"/>
                  </a:lnTo>
                  <a:lnTo>
                    <a:pt x="1084" y="616"/>
                  </a:lnTo>
                  <a:lnTo>
                    <a:pt x="1084" y="616"/>
                  </a:lnTo>
                  <a:lnTo>
                    <a:pt x="1084" y="589"/>
                  </a:lnTo>
                  <a:lnTo>
                    <a:pt x="1084" y="561"/>
                  </a:lnTo>
                  <a:lnTo>
                    <a:pt x="1084" y="561"/>
                  </a:lnTo>
                  <a:lnTo>
                    <a:pt x="1086" y="531"/>
                  </a:lnTo>
                  <a:lnTo>
                    <a:pt x="1087" y="501"/>
                  </a:lnTo>
                  <a:lnTo>
                    <a:pt x="1088" y="472"/>
                  </a:lnTo>
                  <a:lnTo>
                    <a:pt x="1088" y="442"/>
                  </a:lnTo>
                  <a:lnTo>
                    <a:pt x="1088" y="442"/>
                  </a:lnTo>
                  <a:lnTo>
                    <a:pt x="1084" y="285"/>
                  </a:lnTo>
                  <a:lnTo>
                    <a:pt x="1082" y="198"/>
                  </a:lnTo>
                  <a:lnTo>
                    <a:pt x="1080" y="128"/>
                  </a:lnTo>
                  <a:lnTo>
                    <a:pt x="1080" y="128"/>
                  </a:lnTo>
                  <a:close/>
                  <a:moveTo>
                    <a:pt x="1023" y="751"/>
                  </a:moveTo>
                  <a:lnTo>
                    <a:pt x="1023" y="751"/>
                  </a:lnTo>
                  <a:lnTo>
                    <a:pt x="1006" y="757"/>
                  </a:lnTo>
                  <a:lnTo>
                    <a:pt x="989" y="761"/>
                  </a:lnTo>
                  <a:lnTo>
                    <a:pt x="970" y="765"/>
                  </a:lnTo>
                  <a:lnTo>
                    <a:pt x="953" y="767"/>
                  </a:lnTo>
                  <a:lnTo>
                    <a:pt x="953" y="767"/>
                  </a:lnTo>
                  <a:lnTo>
                    <a:pt x="891" y="769"/>
                  </a:lnTo>
                  <a:lnTo>
                    <a:pt x="859" y="771"/>
                  </a:lnTo>
                  <a:lnTo>
                    <a:pt x="828" y="772"/>
                  </a:lnTo>
                  <a:lnTo>
                    <a:pt x="828" y="772"/>
                  </a:lnTo>
                  <a:lnTo>
                    <a:pt x="674" y="771"/>
                  </a:lnTo>
                  <a:lnTo>
                    <a:pt x="590" y="769"/>
                  </a:lnTo>
                  <a:lnTo>
                    <a:pt x="519" y="767"/>
                  </a:lnTo>
                  <a:lnTo>
                    <a:pt x="519" y="767"/>
                  </a:lnTo>
                  <a:lnTo>
                    <a:pt x="446" y="763"/>
                  </a:lnTo>
                  <a:lnTo>
                    <a:pt x="364" y="757"/>
                  </a:lnTo>
                  <a:lnTo>
                    <a:pt x="282" y="754"/>
                  </a:lnTo>
                  <a:lnTo>
                    <a:pt x="244" y="752"/>
                  </a:lnTo>
                  <a:lnTo>
                    <a:pt x="209" y="751"/>
                  </a:lnTo>
                  <a:lnTo>
                    <a:pt x="209" y="751"/>
                  </a:lnTo>
                  <a:lnTo>
                    <a:pt x="150" y="752"/>
                  </a:lnTo>
                  <a:lnTo>
                    <a:pt x="122" y="751"/>
                  </a:lnTo>
                  <a:lnTo>
                    <a:pt x="107" y="750"/>
                  </a:lnTo>
                  <a:lnTo>
                    <a:pt x="93" y="747"/>
                  </a:lnTo>
                  <a:lnTo>
                    <a:pt x="93" y="747"/>
                  </a:lnTo>
                  <a:lnTo>
                    <a:pt x="77" y="742"/>
                  </a:lnTo>
                  <a:lnTo>
                    <a:pt x="65" y="737"/>
                  </a:lnTo>
                  <a:lnTo>
                    <a:pt x="57" y="729"/>
                  </a:lnTo>
                  <a:lnTo>
                    <a:pt x="52" y="721"/>
                  </a:lnTo>
                  <a:lnTo>
                    <a:pt x="48" y="710"/>
                  </a:lnTo>
                  <a:lnTo>
                    <a:pt x="46" y="700"/>
                  </a:lnTo>
                  <a:lnTo>
                    <a:pt x="46" y="687"/>
                  </a:lnTo>
                  <a:lnTo>
                    <a:pt x="46" y="671"/>
                  </a:lnTo>
                  <a:lnTo>
                    <a:pt x="46" y="671"/>
                  </a:lnTo>
                  <a:lnTo>
                    <a:pt x="44" y="665"/>
                  </a:lnTo>
                  <a:lnTo>
                    <a:pt x="44" y="665"/>
                  </a:lnTo>
                  <a:lnTo>
                    <a:pt x="46" y="658"/>
                  </a:lnTo>
                  <a:lnTo>
                    <a:pt x="46" y="131"/>
                  </a:lnTo>
                  <a:lnTo>
                    <a:pt x="46" y="131"/>
                  </a:lnTo>
                  <a:lnTo>
                    <a:pt x="46" y="128"/>
                  </a:lnTo>
                  <a:lnTo>
                    <a:pt x="46" y="128"/>
                  </a:lnTo>
                  <a:lnTo>
                    <a:pt x="46" y="127"/>
                  </a:lnTo>
                  <a:lnTo>
                    <a:pt x="46" y="127"/>
                  </a:lnTo>
                  <a:lnTo>
                    <a:pt x="46" y="113"/>
                  </a:lnTo>
                  <a:lnTo>
                    <a:pt x="46" y="98"/>
                  </a:lnTo>
                  <a:lnTo>
                    <a:pt x="48" y="88"/>
                  </a:lnTo>
                  <a:lnTo>
                    <a:pt x="52" y="77"/>
                  </a:lnTo>
                  <a:lnTo>
                    <a:pt x="57" y="70"/>
                  </a:lnTo>
                  <a:lnTo>
                    <a:pt x="65" y="62"/>
                  </a:lnTo>
                  <a:lnTo>
                    <a:pt x="77" y="56"/>
                  </a:lnTo>
                  <a:lnTo>
                    <a:pt x="93" y="53"/>
                  </a:lnTo>
                  <a:lnTo>
                    <a:pt x="93" y="53"/>
                  </a:lnTo>
                  <a:lnTo>
                    <a:pt x="107" y="49"/>
                  </a:lnTo>
                  <a:lnTo>
                    <a:pt x="122" y="47"/>
                  </a:lnTo>
                  <a:lnTo>
                    <a:pt x="150" y="46"/>
                  </a:lnTo>
                  <a:lnTo>
                    <a:pt x="209" y="47"/>
                  </a:lnTo>
                  <a:lnTo>
                    <a:pt x="209" y="47"/>
                  </a:lnTo>
                  <a:lnTo>
                    <a:pt x="280" y="49"/>
                  </a:lnTo>
                  <a:lnTo>
                    <a:pt x="357" y="50"/>
                  </a:lnTo>
                  <a:lnTo>
                    <a:pt x="435" y="51"/>
                  </a:lnTo>
                  <a:lnTo>
                    <a:pt x="472" y="51"/>
                  </a:lnTo>
                  <a:lnTo>
                    <a:pt x="506" y="50"/>
                  </a:lnTo>
                  <a:lnTo>
                    <a:pt x="506" y="50"/>
                  </a:lnTo>
                  <a:lnTo>
                    <a:pt x="540" y="49"/>
                  </a:lnTo>
                  <a:lnTo>
                    <a:pt x="578" y="49"/>
                  </a:lnTo>
                  <a:lnTo>
                    <a:pt x="666" y="51"/>
                  </a:lnTo>
                  <a:lnTo>
                    <a:pt x="753" y="54"/>
                  </a:lnTo>
                  <a:lnTo>
                    <a:pt x="827" y="55"/>
                  </a:lnTo>
                  <a:lnTo>
                    <a:pt x="827" y="55"/>
                  </a:lnTo>
                  <a:lnTo>
                    <a:pt x="857" y="55"/>
                  </a:lnTo>
                  <a:lnTo>
                    <a:pt x="888" y="56"/>
                  </a:lnTo>
                  <a:lnTo>
                    <a:pt x="951" y="60"/>
                  </a:lnTo>
                  <a:lnTo>
                    <a:pt x="951" y="60"/>
                  </a:lnTo>
                  <a:lnTo>
                    <a:pt x="968" y="62"/>
                  </a:lnTo>
                  <a:lnTo>
                    <a:pt x="986" y="64"/>
                  </a:lnTo>
                  <a:lnTo>
                    <a:pt x="1004" y="70"/>
                  </a:lnTo>
                  <a:lnTo>
                    <a:pt x="1020" y="75"/>
                  </a:lnTo>
                  <a:lnTo>
                    <a:pt x="1020" y="75"/>
                  </a:lnTo>
                  <a:lnTo>
                    <a:pt x="1025" y="79"/>
                  </a:lnTo>
                  <a:lnTo>
                    <a:pt x="1029" y="84"/>
                  </a:lnTo>
                  <a:lnTo>
                    <a:pt x="1031" y="90"/>
                  </a:lnTo>
                  <a:lnTo>
                    <a:pt x="1032" y="97"/>
                  </a:lnTo>
                  <a:lnTo>
                    <a:pt x="1033" y="113"/>
                  </a:lnTo>
                  <a:lnTo>
                    <a:pt x="1036" y="126"/>
                  </a:lnTo>
                  <a:lnTo>
                    <a:pt x="1036" y="126"/>
                  </a:lnTo>
                  <a:lnTo>
                    <a:pt x="1036" y="127"/>
                  </a:lnTo>
                  <a:lnTo>
                    <a:pt x="1036" y="127"/>
                  </a:lnTo>
                  <a:lnTo>
                    <a:pt x="1036" y="202"/>
                  </a:lnTo>
                  <a:lnTo>
                    <a:pt x="1039" y="293"/>
                  </a:lnTo>
                  <a:lnTo>
                    <a:pt x="1044" y="459"/>
                  </a:lnTo>
                  <a:lnTo>
                    <a:pt x="1044" y="459"/>
                  </a:lnTo>
                  <a:lnTo>
                    <a:pt x="1044" y="489"/>
                  </a:lnTo>
                  <a:lnTo>
                    <a:pt x="1041" y="518"/>
                  </a:lnTo>
                  <a:lnTo>
                    <a:pt x="1040" y="548"/>
                  </a:lnTo>
                  <a:lnTo>
                    <a:pt x="1039" y="578"/>
                  </a:lnTo>
                  <a:lnTo>
                    <a:pt x="1039" y="578"/>
                  </a:lnTo>
                  <a:lnTo>
                    <a:pt x="1037" y="607"/>
                  </a:lnTo>
                  <a:lnTo>
                    <a:pt x="1035" y="640"/>
                  </a:lnTo>
                  <a:lnTo>
                    <a:pt x="1035" y="655"/>
                  </a:lnTo>
                  <a:lnTo>
                    <a:pt x="1035" y="672"/>
                  </a:lnTo>
                  <a:lnTo>
                    <a:pt x="1035" y="687"/>
                  </a:lnTo>
                  <a:lnTo>
                    <a:pt x="1037" y="699"/>
                  </a:lnTo>
                  <a:lnTo>
                    <a:pt x="1037" y="699"/>
                  </a:lnTo>
                  <a:lnTo>
                    <a:pt x="1036" y="712"/>
                  </a:lnTo>
                  <a:lnTo>
                    <a:pt x="1035" y="727"/>
                  </a:lnTo>
                  <a:lnTo>
                    <a:pt x="1033" y="735"/>
                  </a:lnTo>
                  <a:lnTo>
                    <a:pt x="1031" y="742"/>
                  </a:lnTo>
                  <a:lnTo>
                    <a:pt x="1028" y="747"/>
                  </a:lnTo>
                  <a:lnTo>
                    <a:pt x="1023" y="751"/>
                  </a:lnTo>
                  <a:lnTo>
                    <a:pt x="1023" y="75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09" name="chenying0907 766"/>
            <p:cNvSpPr>
              <a:spLocks noEditPoints="1"/>
            </p:cNvSpPr>
            <p:nvPr/>
          </p:nvSpPr>
          <p:spPr bwMode="auto">
            <a:xfrm>
              <a:off x="2184401" y="3195638"/>
              <a:ext cx="254000" cy="252413"/>
            </a:xfrm>
            <a:custGeom>
              <a:avLst/>
              <a:gdLst/>
              <a:ahLst/>
              <a:cxnLst>
                <a:cxn ang="0">
                  <a:pos x="638" y="357"/>
                </a:cxn>
                <a:cxn ang="0">
                  <a:pos x="637" y="165"/>
                </a:cxn>
                <a:cxn ang="0">
                  <a:pos x="636" y="102"/>
                </a:cxn>
                <a:cxn ang="0">
                  <a:pos x="630" y="56"/>
                </a:cxn>
                <a:cxn ang="0">
                  <a:pos x="615" y="31"/>
                </a:cxn>
                <a:cxn ang="0">
                  <a:pos x="599" y="22"/>
                </a:cxn>
                <a:cxn ang="0">
                  <a:pos x="591" y="20"/>
                </a:cxn>
                <a:cxn ang="0">
                  <a:pos x="363" y="9"/>
                </a:cxn>
                <a:cxn ang="0">
                  <a:pos x="280" y="1"/>
                </a:cxn>
                <a:cxn ang="0">
                  <a:pos x="137" y="1"/>
                </a:cxn>
                <a:cxn ang="0">
                  <a:pos x="81" y="1"/>
                </a:cxn>
                <a:cxn ang="0">
                  <a:pos x="39" y="6"/>
                </a:cxn>
                <a:cxn ang="0">
                  <a:pos x="19" y="12"/>
                </a:cxn>
                <a:cxn ang="0">
                  <a:pos x="9" y="26"/>
                </a:cxn>
                <a:cxn ang="0">
                  <a:pos x="6" y="34"/>
                </a:cxn>
                <a:cxn ang="0">
                  <a:pos x="5" y="46"/>
                </a:cxn>
                <a:cxn ang="0">
                  <a:pos x="5" y="418"/>
                </a:cxn>
                <a:cxn ang="0">
                  <a:pos x="0" y="496"/>
                </a:cxn>
                <a:cxn ang="0">
                  <a:pos x="1" y="552"/>
                </a:cxn>
                <a:cxn ang="0">
                  <a:pos x="13" y="587"/>
                </a:cxn>
                <a:cxn ang="0">
                  <a:pos x="36" y="613"/>
                </a:cxn>
                <a:cxn ang="0">
                  <a:pos x="52" y="619"/>
                </a:cxn>
                <a:cxn ang="0">
                  <a:pos x="94" y="622"/>
                </a:cxn>
                <a:cxn ang="0">
                  <a:pos x="140" y="624"/>
                </a:cxn>
                <a:cxn ang="0">
                  <a:pos x="226" y="629"/>
                </a:cxn>
                <a:cxn ang="0">
                  <a:pos x="306" y="636"/>
                </a:cxn>
                <a:cxn ang="0">
                  <a:pos x="507" y="636"/>
                </a:cxn>
                <a:cxn ang="0">
                  <a:pos x="587" y="636"/>
                </a:cxn>
                <a:cxn ang="0">
                  <a:pos x="602" y="630"/>
                </a:cxn>
                <a:cxn ang="0">
                  <a:pos x="608" y="628"/>
                </a:cxn>
                <a:cxn ang="0">
                  <a:pos x="625" y="619"/>
                </a:cxn>
                <a:cxn ang="0">
                  <a:pos x="636" y="594"/>
                </a:cxn>
                <a:cxn ang="0">
                  <a:pos x="637" y="566"/>
                </a:cxn>
                <a:cxn ang="0">
                  <a:pos x="641" y="430"/>
                </a:cxn>
                <a:cxn ang="0">
                  <a:pos x="639" y="384"/>
                </a:cxn>
                <a:cxn ang="0">
                  <a:pos x="87" y="573"/>
                </a:cxn>
                <a:cxn ang="0">
                  <a:pos x="60" y="554"/>
                </a:cxn>
                <a:cxn ang="0">
                  <a:pos x="51" y="523"/>
                </a:cxn>
                <a:cxn ang="0">
                  <a:pos x="51" y="51"/>
                </a:cxn>
                <a:cxn ang="0">
                  <a:pos x="64" y="48"/>
                </a:cxn>
                <a:cxn ang="0">
                  <a:pos x="158" y="47"/>
                </a:cxn>
                <a:cxn ang="0">
                  <a:pos x="277" y="47"/>
                </a:cxn>
                <a:cxn ang="0">
                  <a:pos x="371" y="55"/>
                </a:cxn>
                <a:cxn ang="0">
                  <a:pos x="579" y="65"/>
                </a:cxn>
                <a:cxn ang="0">
                  <a:pos x="583" y="71"/>
                </a:cxn>
                <a:cxn ang="0">
                  <a:pos x="592" y="114"/>
                </a:cxn>
                <a:cxn ang="0">
                  <a:pos x="592" y="312"/>
                </a:cxn>
                <a:cxn ang="0">
                  <a:pos x="592" y="370"/>
                </a:cxn>
                <a:cxn ang="0">
                  <a:pos x="595" y="553"/>
                </a:cxn>
                <a:cxn ang="0">
                  <a:pos x="590" y="586"/>
                </a:cxn>
                <a:cxn ang="0">
                  <a:pos x="533" y="588"/>
                </a:cxn>
                <a:cxn ang="0">
                  <a:pos x="276" y="587"/>
                </a:cxn>
                <a:cxn ang="0">
                  <a:pos x="125" y="578"/>
                </a:cxn>
              </a:cxnLst>
              <a:rect l="0" t="0" r="r" b="b"/>
              <a:pathLst>
                <a:path w="641" h="636">
                  <a:moveTo>
                    <a:pt x="639" y="384"/>
                  </a:moveTo>
                  <a:lnTo>
                    <a:pt x="639" y="384"/>
                  </a:lnTo>
                  <a:lnTo>
                    <a:pt x="638" y="357"/>
                  </a:lnTo>
                  <a:lnTo>
                    <a:pt x="638" y="323"/>
                  </a:lnTo>
                  <a:lnTo>
                    <a:pt x="638" y="243"/>
                  </a:lnTo>
                  <a:lnTo>
                    <a:pt x="637" y="165"/>
                  </a:lnTo>
                  <a:lnTo>
                    <a:pt x="637" y="129"/>
                  </a:lnTo>
                  <a:lnTo>
                    <a:pt x="636" y="102"/>
                  </a:lnTo>
                  <a:lnTo>
                    <a:pt x="636" y="102"/>
                  </a:lnTo>
                  <a:lnTo>
                    <a:pt x="633" y="78"/>
                  </a:lnTo>
                  <a:lnTo>
                    <a:pt x="632" y="67"/>
                  </a:lnTo>
                  <a:lnTo>
                    <a:pt x="630" y="56"/>
                  </a:lnTo>
                  <a:lnTo>
                    <a:pt x="626" y="47"/>
                  </a:lnTo>
                  <a:lnTo>
                    <a:pt x="622" y="38"/>
                  </a:lnTo>
                  <a:lnTo>
                    <a:pt x="615" y="31"/>
                  </a:lnTo>
                  <a:lnTo>
                    <a:pt x="605" y="26"/>
                  </a:lnTo>
                  <a:lnTo>
                    <a:pt x="605" y="26"/>
                  </a:lnTo>
                  <a:lnTo>
                    <a:pt x="599" y="22"/>
                  </a:lnTo>
                  <a:lnTo>
                    <a:pt x="595" y="21"/>
                  </a:lnTo>
                  <a:lnTo>
                    <a:pt x="591" y="20"/>
                  </a:lnTo>
                  <a:lnTo>
                    <a:pt x="591" y="20"/>
                  </a:lnTo>
                  <a:lnTo>
                    <a:pt x="526" y="18"/>
                  </a:lnTo>
                  <a:lnTo>
                    <a:pt x="445" y="14"/>
                  </a:lnTo>
                  <a:lnTo>
                    <a:pt x="363" y="9"/>
                  </a:lnTo>
                  <a:lnTo>
                    <a:pt x="298" y="3"/>
                  </a:lnTo>
                  <a:lnTo>
                    <a:pt x="298" y="3"/>
                  </a:lnTo>
                  <a:lnTo>
                    <a:pt x="280" y="1"/>
                  </a:lnTo>
                  <a:lnTo>
                    <a:pt x="260" y="0"/>
                  </a:lnTo>
                  <a:lnTo>
                    <a:pt x="217" y="0"/>
                  </a:lnTo>
                  <a:lnTo>
                    <a:pt x="137" y="1"/>
                  </a:lnTo>
                  <a:lnTo>
                    <a:pt x="137" y="1"/>
                  </a:lnTo>
                  <a:lnTo>
                    <a:pt x="108" y="1"/>
                  </a:lnTo>
                  <a:lnTo>
                    <a:pt x="81" y="1"/>
                  </a:lnTo>
                  <a:lnTo>
                    <a:pt x="67" y="3"/>
                  </a:lnTo>
                  <a:lnTo>
                    <a:pt x="52" y="4"/>
                  </a:lnTo>
                  <a:lnTo>
                    <a:pt x="39" y="6"/>
                  </a:lnTo>
                  <a:lnTo>
                    <a:pt x="25" y="9"/>
                  </a:lnTo>
                  <a:lnTo>
                    <a:pt x="25" y="9"/>
                  </a:lnTo>
                  <a:lnTo>
                    <a:pt x="19" y="12"/>
                  </a:lnTo>
                  <a:lnTo>
                    <a:pt x="15" y="16"/>
                  </a:lnTo>
                  <a:lnTo>
                    <a:pt x="12" y="21"/>
                  </a:lnTo>
                  <a:lnTo>
                    <a:pt x="9" y="26"/>
                  </a:lnTo>
                  <a:lnTo>
                    <a:pt x="9" y="26"/>
                  </a:lnTo>
                  <a:lnTo>
                    <a:pt x="8" y="30"/>
                  </a:lnTo>
                  <a:lnTo>
                    <a:pt x="6" y="34"/>
                  </a:lnTo>
                  <a:lnTo>
                    <a:pt x="6" y="42"/>
                  </a:lnTo>
                  <a:lnTo>
                    <a:pt x="6" y="42"/>
                  </a:lnTo>
                  <a:lnTo>
                    <a:pt x="5" y="46"/>
                  </a:lnTo>
                  <a:lnTo>
                    <a:pt x="5" y="51"/>
                  </a:lnTo>
                  <a:lnTo>
                    <a:pt x="5" y="418"/>
                  </a:lnTo>
                  <a:lnTo>
                    <a:pt x="5" y="418"/>
                  </a:lnTo>
                  <a:lnTo>
                    <a:pt x="4" y="442"/>
                  </a:lnTo>
                  <a:lnTo>
                    <a:pt x="1" y="468"/>
                  </a:lnTo>
                  <a:lnTo>
                    <a:pt x="0" y="496"/>
                  </a:lnTo>
                  <a:lnTo>
                    <a:pt x="0" y="524"/>
                  </a:lnTo>
                  <a:lnTo>
                    <a:pt x="0" y="537"/>
                  </a:lnTo>
                  <a:lnTo>
                    <a:pt x="1" y="552"/>
                  </a:lnTo>
                  <a:lnTo>
                    <a:pt x="4" y="565"/>
                  </a:lnTo>
                  <a:lnTo>
                    <a:pt x="8" y="577"/>
                  </a:lnTo>
                  <a:lnTo>
                    <a:pt x="13" y="587"/>
                  </a:lnTo>
                  <a:lnTo>
                    <a:pt x="18" y="598"/>
                  </a:lnTo>
                  <a:lnTo>
                    <a:pt x="26" y="607"/>
                  </a:lnTo>
                  <a:lnTo>
                    <a:pt x="36" y="613"/>
                  </a:lnTo>
                  <a:lnTo>
                    <a:pt x="36" y="613"/>
                  </a:lnTo>
                  <a:lnTo>
                    <a:pt x="44" y="617"/>
                  </a:lnTo>
                  <a:lnTo>
                    <a:pt x="52" y="619"/>
                  </a:lnTo>
                  <a:lnTo>
                    <a:pt x="63" y="621"/>
                  </a:lnTo>
                  <a:lnTo>
                    <a:pt x="73" y="621"/>
                  </a:lnTo>
                  <a:lnTo>
                    <a:pt x="94" y="622"/>
                  </a:lnTo>
                  <a:lnTo>
                    <a:pt x="111" y="622"/>
                  </a:lnTo>
                  <a:lnTo>
                    <a:pt x="111" y="622"/>
                  </a:lnTo>
                  <a:lnTo>
                    <a:pt x="140" y="624"/>
                  </a:lnTo>
                  <a:lnTo>
                    <a:pt x="169" y="625"/>
                  </a:lnTo>
                  <a:lnTo>
                    <a:pt x="197" y="626"/>
                  </a:lnTo>
                  <a:lnTo>
                    <a:pt x="226" y="629"/>
                  </a:lnTo>
                  <a:lnTo>
                    <a:pt x="226" y="629"/>
                  </a:lnTo>
                  <a:lnTo>
                    <a:pt x="261" y="633"/>
                  </a:lnTo>
                  <a:lnTo>
                    <a:pt x="306" y="636"/>
                  </a:lnTo>
                  <a:lnTo>
                    <a:pt x="354" y="636"/>
                  </a:lnTo>
                  <a:lnTo>
                    <a:pt x="407" y="636"/>
                  </a:lnTo>
                  <a:lnTo>
                    <a:pt x="507" y="636"/>
                  </a:lnTo>
                  <a:lnTo>
                    <a:pt x="552" y="636"/>
                  </a:lnTo>
                  <a:lnTo>
                    <a:pt x="587" y="636"/>
                  </a:lnTo>
                  <a:lnTo>
                    <a:pt x="587" y="636"/>
                  </a:lnTo>
                  <a:lnTo>
                    <a:pt x="592" y="636"/>
                  </a:lnTo>
                  <a:lnTo>
                    <a:pt x="598" y="633"/>
                  </a:lnTo>
                  <a:lnTo>
                    <a:pt x="602" y="630"/>
                  </a:lnTo>
                  <a:lnTo>
                    <a:pt x="604" y="628"/>
                  </a:lnTo>
                  <a:lnTo>
                    <a:pt x="604" y="628"/>
                  </a:lnTo>
                  <a:lnTo>
                    <a:pt x="608" y="628"/>
                  </a:lnTo>
                  <a:lnTo>
                    <a:pt x="608" y="628"/>
                  </a:lnTo>
                  <a:lnTo>
                    <a:pt x="619" y="624"/>
                  </a:lnTo>
                  <a:lnTo>
                    <a:pt x="625" y="619"/>
                  </a:lnTo>
                  <a:lnTo>
                    <a:pt x="630" y="611"/>
                  </a:lnTo>
                  <a:lnTo>
                    <a:pt x="634" y="603"/>
                  </a:lnTo>
                  <a:lnTo>
                    <a:pt x="636" y="594"/>
                  </a:lnTo>
                  <a:lnTo>
                    <a:pt x="637" y="585"/>
                  </a:lnTo>
                  <a:lnTo>
                    <a:pt x="637" y="566"/>
                  </a:lnTo>
                  <a:lnTo>
                    <a:pt x="637" y="566"/>
                  </a:lnTo>
                  <a:lnTo>
                    <a:pt x="637" y="520"/>
                  </a:lnTo>
                  <a:lnTo>
                    <a:pt x="639" y="475"/>
                  </a:lnTo>
                  <a:lnTo>
                    <a:pt x="641" y="430"/>
                  </a:lnTo>
                  <a:lnTo>
                    <a:pt x="641" y="407"/>
                  </a:lnTo>
                  <a:lnTo>
                    <a:pt x="639" y="384"/>
                  </a:lnTo>
                  <a:lnTo>
                    <a:pt x="639" y="384"/>
                  </a:lnTo>
                  <a:close/>
                  <a:moveTo>
                    <a:pt x="102" y="575"/>
                  </a:moveTo>
                  <a:lnTo>
                    <a:pt x="102" y="575"/>
                  </a:lnTo>
                  <a:lnTo>
                    <a:pt x="87" y="573"/>
                  </a:lnTo>
                  <a:lnTo>
                    <a:pt x="76" y="568"/>
                  </a:lnTo>
                  <a:lnTo>
                    <a:pt x="67" y="562"/>
                  </a:lnTo>
                  <a:lnTo>
                    <a:pt x="60" y="554"/>
                  </a:lnTo>
                  <a:lnTo>
                    <a:pt x="55" y="545"/>
                  </a:lnTo>
                  <a:lnTo>
                    <a:pt x="52" y="535"/>
                  </a:lnTo>
                  <a:lnTo>
                    <a:pt x="51" y="523"/>
                  </a:lnTo>
                  <a:lnTo>
                    <a:pt x="51" y="509"/>
                  </a:lnTo>
                  <a:lnTo>
                    <a:pt x="51" y="51"/>
                  </a:lnTo>
                  <a:lnTo>
                    <a:pt x="51" y="51"/>
                  </a:lnTo>
                  <a:lnTo>
                    <a:pt x="50" y="51"/>
                  </a:lnTo>
                  <a:lnTo>
                    <a:pt x="50" y="51"/>
                  </a:lnTo>
                  <a:lnTo>
                    <a:pt x="64" y="48"/>
                  </a:lnTo>
                  <a:lnTo>
                    <a:pt x="77" y="47"/>
                  </a:lnTo>
                  <a:lnTo>
                    <a:pt x="104" y="46"/>
                  </a:lnTo>
                  <a:lnTo>
                    <a:pt x="158" y="47"/>
                  </a:lnTo>
                  <a:lnTo>
                    <a:pt x="158" y="47"/>
                  </a:lnTo>
                  <a:lnTo>
                    <a:pt x="235" y="46"/>
                  </a:lnTo>
                  <a:lnTo>
                    <a:pt x="277" y="47"/>
                  </a:lnTo>
                  <a:lnTo>
                    <a:pt x="312" y="50"/>
                  </a:lnTo>
                  <a:lnTo>
                    <a:pt x="312" y="50"/>
                  </a:lnTo>
                  <a:lnTo>
                    <a:pt x="371" y="55"/>
                  </a:lnTo>
                  <a:lnTo>
                    <a:pt x="446" y="60"/>
                  </a:lnTo>
                  <a:lnTo>
                    <a:pt x="520" y="64"/>
                  </a:lnTo>
                  <a:lnTo>
                    <a:pt x="579" y="65"/>
                  </a:lnTo>
                  <a:lnTo>
                    <a:pt x="579" y="65"/>
                  </a:lnTo>
                  <a:lnTo>
                    <a:pt x="582" y="68"/>
                  </a:lnTo>
                  <a:lnTo>
                    <a:pt x="583" y="71"/>
                  </a:lnTo>
                  <a:lnTo>
                    <a:pt x="587" y="81"/>
                  </a:lnTo>
                  <a:lnTo>
                    <a:pt x="590" y="95"/>
                  </a:lnTo>
                  <a:lnTo>
                    <a:pt x="592" y="114"/>
                  </a:lnTo>
                  <a:lnTo>
                    <a:pt x="594" y="159"/>
                  </a:lnTo>
                  <a:lnTo>
                    <a:pt x="595" y="212"/>
                  </a:lnTo>
                  <a:lnTo>
                    <a:pt x="592" y="312"/>
                  </a:lnTo>
                  <a:lnTo>
                    <a:pt x="592" y="349"/>
                  </a:lnTo>
                  <a:lnTo>
                    <a:pt x="592" y="370"/>
                  </a:lnTo>
                  <a:lnTo>
                    <a:pt x="592" y="370"/>
                  </a:lnTo>
                  <a:lnTo>
                    <a:pt x="594" y="413"/>
                  </a:lnTo>
                  <a:lnTo>
                    <a:pt x="594" y="485"/>
                  </a:lnTo>
                  <a:lnTo>
                    <a:pt x="595" y="553"/>
                  </a:lnTo>
                  <a:lnTo>
                    <a:pt x="596" y="583"/>
                  </a:lnTo>
                  <a:lnTo>
                    <a:pt x="596" y="583"/>
                  </a:lnTo>
                  <a:lnTo>
                    <a:pt x="590" y="586"/>
                  </a:lnTo>
                  <a:lnTo>
                    <a:pt x="585" y="590"/>
                  </a:lnTo>
                  <a:lnTo>
                    <a:pt x="585" y="590"/>
                  </a:lnTo>
                  <a:lnTo>
                    <a:pt x="533" y="588"/>
                  </a:lnTo>
                  <a:lnTo>
                    <a:pt x="475" y="588"/>
                  </a:lnTo>
                  <a:lnTo>
                    <a:pt x="343" y="588"/>
                  </a:lnTo>
                  <a:lnTo>
                    <a:pt x="276" y="587"/>
                  </a:lnTo>
                  <a:lnTo>
                    <a:pt x="212" y="585"/>
                  </a:lnTo>
                  <a:lnTo>
                    <a:pt x="153" y="581"/>
                  </a:lnTo>
                  <a:lnTo>
                    <a:pt x="125" y="578"/>
                  </a:lnTo>
                  <a:lnTo>
                    <a:pt x="102" y="575"/>
                  </a:lnTo>
                  <a:lnTo>
                    <a:pt x="102" y="57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0" name="chenying0907 767"/>
            <p:cNvSpPr/>
            <p:nvPr/>
          </p:nvSpPr>
          <p:spPr bwMode="auto">
            <a:xfrm>
              <a:off x="2033588" y="3146425"/>
              <a:ext cx="30163" cy="538163"/>
            </a:xfrm>
            <a:custGeom>
              <a:avLst/>
              <a:gdLst/>
              <a:ahLst/>
              <a:cxnLst>
                <a:cxn ang="0">
                  <a:pos x="62" y="1072"/>
                </a:cxn>
                <a:cxn ang="0">
                  <a:pos x="62" y="1011"/>
                </a:cxn>
                <a:cxn ang="0">
                  <a:pos x="54" y="834"/>
                </a:cxn>
                <a:cxn ang="0">
                  <a:pos x="51" y="614"/>
                </a:cxn>
                <a:cxn ang="0">
                  <a:pos x="53" y="452"/>
                </a:cxn>
                <a:cxn ang="0">
                  <a:pos x="50" y="331"/>
                </a:cxn>
                <a:cxn ang="0">
                  <a:pos x="49" y="290"/>
                </a:cxn>
                <a:cxn ang="0">
                  <a:pos x="48" y="251"/>
                </a:cxn>
                <a:cxn ang="0">
                  <a:pos x="55" y="174"/>
                </a:cxn>
                <a:cxn ang="0">
                  <a:pos x="61" y="134"/>
                </a:cxn>
                <a:cxn ang="0">
                  <a:pos x="65" y="78"/>
                </a:cxn>
                <a:cxn ang="0">
                  <a:pos x="70" y="43"/>
                </a:cxn>
                <a:cxn ang="0">
                  <a:pos x="79" y="14"/>
                </a:cxn>
                <a:cxn ang="0">
                  <a:pos x="70" y="6"/>
                </a:cxn>
                <a:cxn ang="0">
                  <a:pos x="58" y="1"/>
                </a:cxn>
                <a:cxn ang="0">
                  <a:pos x="48" y="0"/>
                </a:cxn>
                <a:cxn ang="0">
                  <a:pos x="34" y="2"/>
                </a:cxn>
                <a:cxn ang="0">
                  <a:pos x="28" y="22"/>
                </a:cxn>
                <a:cxn ang="0">
                  <a:pos x="20" y="65"/>
                </a:cxn>
                <a:cxn ang="0">
                  <a:pos x="14" y="129"/>
                </a:cxn>
                <a:cxn ang="0">
                  <a:pos x="11" y="163"/>
                </a:cxn>
                <a:cxn ang="0">
                  <a:pos x="4" y="205"/>
                </a:cxn>
                <a:cxn ang="0">
                  <a:pos x="0" y="291"/>
                </a:cxn>
                <a:cxn ang="0">
                  <a:pos x="3" y="423"/>
                </a:cxn>
                <a:cxn ang="0">
                  <a:pos x="6" y="510"/>
                </a:cxn>
                <a:cxn ang="0">
                  <a:pos x="4" y="620"/>
                </a:cxn>
                <a:cxn ang="0">
                  <a:pos x="2" y="826"/>
                </a:cxn>
                <a:cxn ang="0">
                  <a:pos x="6" y="953"/>
                </a:cxn>
                <a:cxn ang="0">
                  <a:pos x="11" y="1003"/>
                </a:cxn>
                <a:cxn ang="0">
                  <a:pos x="14" y="1024"/>
                </a:cxn>
                <a:cxn ang="0">
                  <a:pos x="15" y="1088"/>
                </a:cxn>
                <a:cxn ang="0">
                  <a:pos x="12" y="1173"/>
                </a:cxn>
                <a:cxn ang="0">
                  <a:pos x="12" y="1192"/>
                </a:cxn>
                <a:cxn ang="0">
                  <a:pos x="20" y="1253"/>
                </a:cxn>
                <a:cxn ang="0">
                  <a:pos x="28" y="1313"/>
                </a:cxn>
                <a:cxn ang="0">
                  <a:pos x="28" y="1332"/>
                </a:cxn>
                <a:cxn ang="0">
                  <a:pos x="31" y="1341"/>
                </a:cxn>
                <a:cxn ang="0">
                  <a:pos x="36" y="1349"/>
                </a:cxn>
                <a:cxn ang="0">
                  <a:pos x="44" y="1353"/>
                </a:cxn>
                <a:cxn ang="0">
                  <a:pos x="59" y="1353"/>
                </a:cxn>
                <a:cxn ang="0">
                  <a:pos x="67" y="1349"/>
                </a:cxn>
                <a:cxn ang="0">
                  <a:pos x="72" y="1341"/>
                </a:cxn>
                <a:cxn ang="0">
                  <a:pos x="74" y="1332"/>
                </a:cxn>
                <a:cxn ang="0">
                  <a:pos x="74" y="1302"/>
                </a:cxn>
                <a:cxn ang="0">
                  <a:pos x="67" y="1242"/>
                </a:cxn>
                <a:cxn ang="0">
                  <a:pos x="62" y="1212"/>
                </a:cxn>
                <a:cxn ang="0">
                  <a:pos x="58" y="1178"/>
                </a:cxn>
                <a:cxn ang="0">
                  <a:pos x="58" y="1143"/>
                </a:cxn>
                <a:cxn ang="0">
                  <a:pos x="62" y="1072"/>
                </a:cxn>
              </a:cxnLst>
              <a:rect l="0" t="0" r="r" b="b"/>
              <a:pathLst>
                <a:path w="79" h="1355">
                  <a:moveTo>
                    <a:pt x="62" y="1072"/>
                  </a:moveTo>
                  <a:lnTo>
                    <a:pt x="62" y="1072"/>
                  </a:lnTo>
                  <a:lnTo>
                    <a:pt x="63" y="1047"/>
                  </a:lnTo>
                  <a:lnTo>
                    <a:pt x="62" y="1011"/>
                  </a:lnTo>
                  <a:lnTo>
                    <a:pt x="58" y="923"/>
                  </a:lnTo>
                  <a:lnTo>
                    <a:pt x="54" y="834"/>
                  </a:lnTo>
                  <a:lnTo>
                    <a:pt x="51" y="773"/>
                  </a:lnTo>
                  <a:lnTo>
                    <a:pt x="51" y="614"/>
                  </a:lnTo>
                  <a:lnTo>
                    <a:pt x="51" y="614"/>
                  </a:lnTo>
                  <a:lnTo>
                    <a:pt x="53" y="452"/>
                  </a:lnTo>
                  <a:lnTo>
                    <a:pt x="51" y="371"/>
                  </a:lnTo>
                  <a:lnTo>
                    <a:pt x="50" y="331"/>
                  </a:lnTo>
                  <a:lnTo>
                    <a:pt x="49" y="290"/>
                  </a:lnTo>
                  <a:lnTo>
                    <a:pt x="49" y="290"/>
                  </a:lnTo>
                  <a:lnTo>
                    <a:pt x="48" y="270"/>
                  </a:lnTo>
                  <a:lnTo>
                    <a:pt x="48" y="251"/>
                  </a:lnTo>
                  <a:lnTo>
                    <a:pt x="50" y="212"/>
                  </a:lnTo>
                  <a:lnTo>
                    <a:pt x="55" y="174"/>
                  </a:lnTo>
                  <a:lnTo>
                    <a:pt x="61" y="134"/>
                  </a:lnTo>
                  <a:lnTo>
                    <a:pt x="61" y="134"/>
                  </a:lnTo>
                  <a:lnTo>
                    <a:pt x="62" y="112"/>
                  </a:lnTo>
                  <a:lnTo>
                    <a:pt x="65" y="78"/>
                  </a:lnTo>
                  <a:lnTo>
                    <a:pt x="67" y="60"/>
                  </a:lnTo>
                  <a:lnTo>
                    <a:pt x="70" y="43"/>
                  </a:lnTo>
                  <a:lnTo>
                    <a:pt x="74" y="27"/>
                  </a:lnTo>
                  <a:lnTo>
                    <a:pt x="79" y="14"/>
                  </a:lnTo>
                  <a:lnTo>
                    <a:pt x="79" y="14"/>
                  </a:lnTo>
                  <a:lnTo>
                    <a:pt x="70" y="6"/>
                  </a:lnTo>
                  <a:lnTo>
                    <a:pt x="65" y="4"/>
                  </a:lnTo>
                  <a:lnTo>
                    <a:pt x="58" y="1"/>
                  </a:lnTo>
                  <a:lnTo>
                    <a:pt x="53" y="0"/>
                  </a:lnTo>
                  <a:lnTo>
                    <a:pt x="48" y="0"/>
                  </a:lnTo>
                  <a:lnTo>
                    <a:pt x="41" y="1"/>
                  </a:lnTo>
                  <a:lnTo>
                    <a:pt x="34" y="2"/>
                  </a:lnTo>
                  <a:lnTo>
                    <a:pt x="34" y="2"/>
                  </a:lnTo>
                  <a:lnTo>
                    <a:pt x="28" y="22"/>
                  </a:lnTo>
                  <a:lnTo>
                    <a:pt x="23" y="43"/>
                  </a:lnTo>
                  <a:lnTo>
                    <a:pt x="20" y="65"/>
                  </a:lnTo>
                  <a:lnTo>
                    <a:pt x="17" y="87"/>
                  </a:lnTo>
                  <a:lnTo>
                    <a:pt x="14" y="129"/>
                  </a:lnTo>
                  <a:lnTo>
                    <a:pt x="12" y="147"/>
                  </a:lnTo>
                  <a:lnTo>
                    <a:pt x="11" y="163"/>
                  </a:lnTo>
                  <a:lnTo>
                    <a:pt x="11" y="163"/>
                  </a:lnTo>
                  <a:lnTo>
                    <a:pt x="4" y="205"/>
                  </a:lnTo>
                  <a:lnTo>
                    <a:pt x="2" y="248"/>
                  </a:lnTo>
                  <a:lnTo>
                    <a:pt x="0" y="291"/>
                  </a:lnTo>
                  <a:lnTo>
                    <a:pt x="0" y="336"/>
                  </a:lnTo>
                  <a:lnTo>
                    <a:pt x="3" y="423"/>
                  </a:lnTo>
                  <a:lnTo>
                    <a:pt x="6" y="467"/>
                  </a:lnTo>
                  <a:lnTo>
                    <a:pt x="6" y="510"/>
                  </a:lnTo>
                  <a:lnTo>
                    <a:pt x="6" y="510"/>
                  </a:lnTo>
                  <a:lnTo>
                    <a:pt x="4" y="620"/>
                  </a:lnTo>
                  <a:lnTo>
                    <a:pt x="2" y="757"/>
                  </a:lnTo>
                  <a:lnTo>
                    <a:pt x="2" y="826"/>
                  </a:lnTo>
                  <a:lnTo>
                    <a:pt x="3" y="894"/>
                  </a:lnTo>
                  <a:lnTo>
                    <a:pt x="6" y="953"/>
                  </a:lnTo>
                  <a:lnTo>
                    <a:pt x="8" y="979"/>
                  </a:lnTo>
                  <a:lnTo>
                    <a:pt x="11" y="1003"/>
                  </a:lnTo>
                  <a:lnTo>
                    <a:pt x="11" y="1003"/>
                  </a:lnTo>
                  <a:lnTo>
                    <a:pt x="14" y="1024"/>
                  </a:lnTo>
                  <a:lnTo>
                    <a:pt x="14" y="1046"/>
                  </a:lnTo>
                  <a:lnTo>
                    <a:pt x="15" y="1088"/>
                  </a:lnTo>
                  <a:lnTo>
                    <a:pt x="14" y="1130"/>
                  </a:lnTo>
                  <a:lnTo>
                    <a:pt x="12" y="1173"/>
                  </a:lnTo>
                  <a:lnTo>
                    <a:pt x="12" y="1173"/>
                  </a:lnTo>
                  <a:lnTo>
                    <a:pt x="12" y="1192"/>
                  </a:lnTo>
                  <a:lnTo>
                    <a:pt x="15" y="1212"/>
                  </a:lnTo>
                  <a:lnTo>
                    <a:pt x="20" y="1253"/>
                  </a:lnTo>
                  <a:lnTo>
                    <a:pt x="25" y="1292"/>
                  </a:lnTo>
                  <a:lnTo>
                    <a:pt x="28" y="1313"/>
                  </a:lnTo>
                  <a:lnTo>
                    <a:pt x="28" y="1332"/>
                  </a:lnTo>
                  <a:lnTo>
                    <a:pt x="28" y="1332"/>
                  </a:lnTo>
                  <a:lnTo>
                    <a:pt x="29" y="1338"/>
                  </a:lnTo>
                  <a:lnTo>
                    <a:pt x="31" y="1341"/>
                  </a:lnTo>
                  <a:lnTo>
                    <a:pt x="33" y="1345"/>
                  </a:lnTo>
                  <a:lnTo>
                    <a:pt x="36" y="1349"/>
                  </a:lnTo>
                  <a:lnTo>
                    <a:pt x="40" y="1352"/>
                  </a:lnTo>
                  <a:lnTo>
                    <a:pt x="44" y="1353"/>
                  </a:lnTo>
                  <a:lnTo>
                    <a:pt x="51" y="1355"/>
                  </a:lnTo>
                  <a:lnTo>
                    <a:pt x="59" y="1353"/>
                  </a:lnTo>
                  <a:lnTo>
                    <a:pt x="63" y="1352"/>
                  </a:lnTo>
                  <a:lnTo>
                    <a:pt x="67" y="1349"/>
                  </a:lnTo>
                  <a:lnTo>
                    <a:pt x="70" y="1345"/>
                  </a:lnTo>
                  <a:lnTo>
                    <a:pt x="72" y="1341"/>
                  </a:lnTo>
                  <a:lnTo>
                    <a:pt x="74" y="1338"/>
                  </a:lnTo>
                  <a:lnTo>
                    <a:pt x="74" y="1332"/>
                  </a:lnTo>
                  <a:lnTo>
                    <a:pt x="74" y="1332"/>
                  </a:lnTo>
                  <a:lnTo>
                    <a:pt x="74" y="1302"/>
                  </a:lnTo>
                  <a:lnTo>
                    <a:pt x="71" y="1272"/>
                  </a:lnTo>
                  <a:lnTo>
                    <a:pt x="67" y="1242"/>
                  </a:lnTo>
                  <a:lnTo>
                    <a:pt x="62" y="1212"/>
                  </a:lnTo>
                  <a:lnTo>
                    <a:pt x="62" y="1212"/>
                  </a:lnTo>
                  <a:lnTo>
                    <a:pt x="59" y="1195"/>
                  </a:lnTo>
                  <a:lnTo>
                    <a:pt x="58" y="1178"/>
                  </a:lnTo>
                  <a:lnTo>
                    <a:pt x="57" y="1160"/>
                  </a:lnTo>
                  <a:lnTo>
                    <a:pt x="58" y="1143"/>
                  </a:lnTo>
                  <a:lnTo>
                    <a:pt x="61" y="1107"/>
                  </a:lnTo>
                  <a:lnTo>
                    <a:pt x="62" y="1072"/>
                  </a:lnTo>
                  <a:lnTo>
                    <a:pt x="62" y="107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1" name="chenying0907 768"/>
            <p:cNvSpPr/>
            <p:nvPr/>
          </p:nvSpPr>
          <p:spPr bwMode="auto">
            <a:xfrm>
              <a:off x="2044701" y="3662363"/>
              <a:ext cx="758825" cy="128588"/>
            </a:xfrm>
            <a:custGeom>
              <a:avLst/>
              <a:gdLst/>
              <a:ahLst/>
              <a:cxnLst>
                <a:cxn ang="0">
                  <a:pos x="1912" y="41"/>
                </a:cxn>
                <a:cxn ang="0">
                  <a:pos x="1906" y="29"/>
                </a:cxn>
                <a:cxn ang="0">
                  <a:pos x="1890" y="24"/>
                </a:cxn>
                <a:cxn ang="0">
                  <a:pos x="1874" y="29"/>
                </a:cxn>
                <a:cxn ang="0">
                  <a:pos x="1868" y="41"/>
                </a:cxn>
                <a:cxn ang="0">
                  <a:pos x="1868" y="94"/>
                </a:cxn>
                <a:cxn ang="0">
                  <a:pos x="1867" y="143"/>
                </a:cxn>
                <a:cxn ang="0">
                  <a:pos x="1861" y="168"/>
                </a:cxn>
                <a:cxn ang="0">
                  <a:pos x="1840" y="202"/>
                </a:cxn>
                <a:cxn ang="0">
                  <a:pos x="1800" y="230"/>
                </a:cxn>
                <a:cxn ang="0">
                  <a:pos x="1771" y="245"/>
                </a:cxn>
                <a:cxn ang="0">
                  <a:pos x="1728" y="258"/>
                </a:cxn>
                <a:cxn ang="0">
                  <a:pos x="1668" y="263"/>
                </a:cxn>
                <a:cxn ang="0">
                  <a:pos x="1621" y="267"/>
                </a:cxn>
                <a:cxn ang="0">
                  <a:pos x="1575" y="274"/>
                </a:cxn>
                <a:cxn ang="0">
                  <a:pos x="1394" y="278"/>
                </a:cxn>
                <a:cxn ang="0">
                  <a:pos x="1214" y="274"/>
                </a:cxn>
                <a:cxn ang="0">
                  <a:pos x="961" y="279"/>
                </a:cxn>
                <a:cxn ang="0">
                  <a:pos x="902" y="278"/>
                </a:cxn>
                <a:cxn ang="0">
                  <a:pos x="757" y="263"/>
                </a:cxn>
                <a:cxn ang="0">
                  <a:pos x="659" y="261"/>
                </a:cxn>
                <a:cxn ang="0">
                  <a:pos x="422" y="251"/>
                </a:cxn>
                <a:cxn ang="0">
                  <a:pos x="398" y="250"/>
                </a:cxn>
                <a:cxn ang="0">
                  <a:pos x="333" y="241"/>
                </a:cxn>
                <a:cxn ang="0">
                  <a:pos x="289" y="238"/>
                </a:cxn>
                <a:cxn ang="0">
                  <a:pos x="194" y="225"/>
                </a:cxn>
                <a:cxn ang="0">
                  <a:pos x="146" y="211"/>
                </a:cxn>
                <a:cxn ang="0">
                  <a:pos x="106" y="185"/>
                </a:cxn>
                <a:cxn ang="0">
                  <a:pos x="81" y="162"/>
                </a:cxn>
                <a:cxn ang="0">
                  <a:pos x="63" y="140"/>
                </a:cxn>
                <a:cxn ang="0">
                  <a:pos x="50" y="97"/>
                </a:cxn>
                <a:cxn ang="0">
                  <a:pos x="46" y="23"/>
                </a:cxn>
                <a:cxn ang="0">
                  <a:pos x="44" y="13"/>
                </a:cxn>
                <a:cxn ang="0">
                  <a:pos x="35" y="4"/>
                </a:cxn>
                <a:cxn ang="0">
                  <a:pos x="14" y="2"/>
                </a:cxn>
                <a:cxn ang="0">
                  <a:pos x="5" y="9"/>
                </a:cxn>
                <a:cxn ang="0">
                  <a:pos x="0" y="23"/>
                </a:cxn>
                <a:cxn ang="0">
                  <a:pos x="3" y="80"/>
                </a:cxn>
                <a:cxn ang="0">
                  <a:pos x="17" y="143"/>
                </a:cxn>
                <a:cxn ang="0">
                  <a:pos x="35" y="177"/>
                </a:cxn>
                <a:cxn ang="0">
                  <a:pos x="63" y="208"/>
                </a:cxn>
                <a:cxn ang="0">
                  <a:pos x="85" y="228"/>
                </a:cxn>
                <a:cxn ang="0">
                  <a:pos x="123" y="250"/>
                </a:cxn>
                <a:cxn ang="0">
                  <a:pos x="209" y="278"/>
                </a:cxn>
                <a:cxn ang="0">
                  <a:pos x="297" y="285"/>
                </a:cxn>
                <a:cxn ang="0">
                  <a:pos x="366" y="289"/>
                </a:cxn>
                <a:cxn ang="0">
                  <a:pos x="538" y="308"/>
                </a:cxn>
                <a:cxn ang="0">
                  <a:pos x="613" y="309"/>
                </a:cxn>
                <a:cxn ang="0">
                  <a:pos x="871" y="322"/>
                </a:cxn>
                <a:cxn ang="0">
                  <a:pos x="961" y="325"/>
                </a:cxn>
                <a:cxn ang="0">
                  <a:pos x="1184" y="321"/>
                </a:cxn>
                <a:cxn ang="0">
                  <a:pos x="1537" y="319"/>
                </a:cxn>
                <a:cxn ang="0">
                  <a:pos x="1596" y="314"/>
                </a:cxn>
                <a:cxn ang="0">
                  <a:pos x="1652" y="309"/>
                </a:cxn>
                <a:cxn ang="0">
                  <a:pos x="1712" y="305"/>
                </a:cxn>
                <a:cxn ang="0">
                  <a:pos x="1792" y="283"/>
                </a:cxn>
                <a:cxn ang="0">
                  <a:pos x="1868" y="240"/>
                </a:cxn>
                <a:cxn ang="0">
                  <a:pos x="1886" y="221"/>
                </a:cxn>
                <a:cxn ang="0">
                  <a:pos x="1904" y="189"/>
                </a:cxn>
                <a:cxn ang="0">
                  <a:pos x="1912" y="149"/>
                </a:cxn>
                <a:cxn ang="0">
                  <a:pos x="1914" y="46"/>
                </a:cxn>
              </a:cxnLst>
              <a:rect l="0" t="0" r="r" b="b"/>
              <a:pathLst>
                <a:path w="1915" h="325">
                  <a:moveTo>
                    <a:pt x="1914" y="46"/>
                  </a:moveTo>
                  <a:lnTo>
                    <a:pt x="1914" y="46"/>
                  </a:lnTo>
                  <a:lnTo>
                    <a:pt x="1912" y="41"/>
                  </a:lnTo>
                  <a:lnTo>
                    <a:pt x="1911" y="36"/>
                  </a:lnTo>
                  <a:lnTo>
                    <a:pt x="1908" y="32"/>
                  </a:lnTo>
                  <a:lnTo>
                    <a:pt x="1906" y="29"/>
                  </a:lnTo>
                  <a:lnTo>
                    <a:pt x="1902" y="26"/>
                  </a:lnTo>
                  <a:lnTo>
                    <a:pt x="1898" y="25"/>
                  </a:lnTo>
                  <a:lnTo>
                    <a:pt x="1890" y="24"/>
                  </a:lnTo>
                  <a:lnTo>
                    <a:pt x="1882" y="25"/>
                  </a:lnTo>
                  <a:lnTo>
                    <a:pt x="1878" y="26"/>
                  </a:lnTo>
                  <a:lnTo>
                    <a:pt x="1874" y="29"/>
                  </a:lnTo>
                  <a:lnTo>
                    <a:pt x="1872" y="32"/>
                  </a:lnTo>
                  <a:lnTo>
                    <a:pt x="1869" y="36"/>
                  </a:lnTo>
                  <a:lnTo>
                    <a:pt x="1868" y="41"/>
                  </a:lnTo>
                  <a:lnTo>
                    <a:pt x="1868" y="46"/>
                  </a:lnTo>
                  <a:lnTo>
                    <a:pt x="1868" y="46"/>
                  </a:lnTo>
                  <a:lnTo>
                    <a:pt x="1868" y="94"/>
                  </a:lnTo>
                  <a:lnTo>
                    <a:pt x="1868" y="118"/>
                  </a:lnTo>
                  <a:lnTo>
                    <a:pt x="1867" y="143"/>
                  </a:lnTo>
                  <a:lnTo>
                    <a:pt x="1867" y="143"/>
                  </a:lnTo>
                  <a:lnTo>
                    <a:pt x="1867" y="152"/>
                  </a:lnTo>
                  <a:lnTo>
                    <a:pt x="1864" y="160"/>
                  </a:lnTo>
                  <a:lnTo>
                    <a:pt x="1861" y="168"/>
                  </a:lnTo>
                  <a:lnTo>
                    <a:pt x="1859" y="176"/>
                  </a:lnTo>
                  <a:lnTo>
                    <a:pt x="1850" y="190"/>
                  </a:lnTo>
                  <a:lnTo>
                    <a:pt x="1840" y="202"/>
                  </a:lnTo>
                  <a:lnTo>
                    <a:pt x="1827" y="212"/>
                  </a:lnTo>
                  <a:lnTo>
                    <a:pt x="1814" y="221"/>
                  </a:lnTo>
                  <a:lnTo>
                    <a:pt x="1800" y="230"/>
                  </a:lnTo>
                  <a:lnTo>
                    <a:pt x="1784" y="238"/>
                  </a:lnTo>
                  <a:lnTo>
                    <a:pt x="1784" y="238"/>
                  </a:lnTo>
                  <a:lnTo>
                    <a:pt x="1771" y="245"/>
                  </a:lnTo>
                  <a:lnTo>
                    <a:pt x="1757" y="251"/>
                  </a:lnTo>
                  <a:lnTo>
                    <a:pt x="1742" y="255"/>
                  </a:lnTo>
                  <a:lnTo>
                    <a:pt x="1728" y="258"/>
                  </a:lnTo>
                  <a:lnTo>
                    <a:pt x="1714" y="261"/>
                  </a:lnTo>
                  <a:lnTo>
                    <a:pt x="1698" y="262"/>
                  </a:lnTo>
                  <a:lnTo>
                    <a:pt x="1668" y="263"/>
                  </a:lnTo>
                  <a:lnTo>
                    <a:pt x="1668" y="263"/>
                  </a:lnTo>
                  <a:lnTo>
                    <a:pt x="1644" y="264"/>
                  </a:lnTo>
                  <a:lnTo>
                    <a:pt x="1621" y="267"/>
                  </a:lnTo>
                  <a:lnTo>
                    <a:pt x="1598" y="271"/>
                  </a:lnTo>
                  <a:lnTo>
                    <a:pt x="1575" y="274"/>
                  </a:lnTo>
                  <a:lnTo>
                    <a:pt x="1575" y="274"/>
                  </a:lnTo>
                  <a:lnTo>
                    <a:pt x="1538" y="276"/>
                  </a:lnTo>
                  <a:lnTo>
                    <a:pt x="1495" y="278"/>
                  </a:lnTo>
                  <a:lnTo>
                    <a:pt x="1394" y="278"/>
                  </a:lnTo>
                  <a:lnTo>
                    <a:pt x="1295" y="275"/>
                  </a:lnTo>
                  <a:lnTo>
                    <a:pt x="1214" y="274"/>
                  </a:lnTo>
                  <a:lnTo>
                    <a:pt x="1214" y="274"/>
                  </a:lnTo>
                  <a:lnTo>
                    <a:pt x="1151" y="275"/>
                  </a:lnTo>
                  <a:lnTo>
                    <a:pt x="1088" y="276"/>
                  </a:lnTo>
                  <a:lnTo>
                    <a:pt x="961" y="279"/>
                  </a:lnTo>
                  <a:lnTo>
                    <a:pt x="961" y="279"/>
                  </a:lnTo>
                  <a:lnTo>
                    <a:pt x="931" y="279"/>
                  </a:lnTo>
                  <a:lnTo>
                    <a:pt x="902" y="278"/>
                  </a:lnTo>
                  <a:lnTo>
                    <a:pt x="845" y="271"/>
                  </a:lnTo>
                  <a:lnTo>
                    <a:pt x="786" y="266"/>
                  </a:lnTo>
                  <a:lnTo>
                    <a:pt x="757" y="263"/>
                  </a:lnTo>
                  <a:lnTo>
                    <a:pt x="729" y="263"/>
                  </a:lnTo>
                  <a:lnTo>
                    <a:pt x="729" y="263"/>
                  </a:lnTo>
                  <a:lnTo>
                    <a:pt x="659" y="261"/>
                  </a:lnTo>
                  <a:lnTo>
                    <a:pt x="575" y="257"/>
                  </a:lnTo>
                  <a:lnTo>
                    <a:pt x="492" y="253"/>
                  </a:lnTo>
                  <a:lnTo>
                    <a:pt x="422" y="251"/>
                  </a:lnTo>
                  <a:lnTo>
                    <a:pt x="422" y="251"/>
                  </a:lnTo>
                  <a:lnTo>
                    <a:pt x="411" y="251"/>
                  </a:lnTo>
                  <a:lnTo>
                    <a:pt x="398" y="250"/>
                  </a:lnTo>
                  <a:lnTo>
                    <a:pt x="371" y="246"/>
                  </a:lnTo>
                  <a:lnTo>
                    <a:pt x="347" y="242"/>
                  </a:lnTo>
                  <a:lnTo>
                    <a:pt x="333" y="241"/>
                  </a:lnTo>
                  <a:lnTo>
                    <a:pt x="320" y="240"/>
                  </a:lnTo>
                  <a:lnTo>
                    <a:pt x="320" y="240"/>
                  </a:lnTo>
                  <a:lnTo>
                    <a:pt x="289" y="238"/>
                  </a:lnTo>
                  <a:lnTo>
                    <a:pt x="256" y="234"/>
                  </a:lnTo>
                  <a:lnTo>
                    <a:pt x="194" y="225"/>
                  </a:lnTo>
                  <a:lnTo>
                    <a:pt x="194" y="225"/>
                  </a:lnTo>
                  <a:lnTo>
                    <a:pt x="177" y="223"/>
                  </a:lnTo>
                  <a:lnTo>
                    <a:pt x="161" y="217"/>
                  </a:lnTo>
                  <a:lnTo>
                    <a:pt x="146" y="211"/>
                  </a:lnTo>
                  <a:lnTo>
                    <a:pt x="132" y="204"/>
                  </a:lnTo>
                  <a:lnTo>
                    <a:pt x="119" y="195"/>
                  </a:lnTo>
                  <a:lnTo>
                    <a:pt x="106" y="185"/>
                  </a:lnTo>
                  <a:lnTo>
                    <a:pt x="93" y="174"/>
                  </a:lnTo>
                  <a:lnTo>
                    <a:pt x="81" y="162"/>
                  </a:lnTo>
                  <a:lnTo>
                    <a:pt x="81" y="162"/>
                  </a:lnTo>
                  <a:lnTo>
                    <a:pt x="74" y="156"/>
                  </a:lnTo>
                  <a:lnTo>
                    <a:pt x="68" y="148"/>
                  </a:lnTo>
                  <a:lnTo>
                    <a:pt x="63" y="140"/>
                  </a:lnTo>
                  <a:lnTo>
                    <a:pt x="59" y="132"/>
                  </a:lnTo>
                  <a:lnTo>
                    <a:pt x="54" y="115"/>
                  </a:lnTo>
                  <a:lnTo>
                    <a:pt x="50" y="97"/>
                  </a:lnTo>
                  <a:lnTo>
                    <a:pt x="47" y="79"/>
                  </a:lnTo>
                  <a:lnTo>
                    <a:pt x="46" y="60"/>
                  </a:lnTo>
                  <a:lnTo>
                    <a:pt x="46" y="23"/>
                  </a:lnTo>
                  <a:lnTo>
                    <a:pt x="46" y="23"/>
                  </a:lnTo>
                  <a:lnTo>
                    <a:pt x="46" y="17"/>
                  </a:lnTo>
                  <a:lnTo>
                    <a:pt x="44" y="13"/>
                  </a:lnTo>
                  <a:lnTo>
                    <a:pt x="42" y="9"/>
                  </a:lnTo>
                  <a:lnTo>
                    <a:pt x="39" y="7"/>
                  </a:lnTo>
                  <a:lnTo>
                    <a:pt x="35" y="4"/>
                  </a:lnTo>
                  <a:lnTo>
                    <a:pt x="31" y="2"/>
                  </a:lnTo>
                  <a:lnTo>
                    <a:pt x="23" y="0"/>
                  </a:lnTo>
                  <a:lnTo>
                    <a:pt x="14" y="2"/>
                  </a:lnTo>
                  <a:lnTo>
                    <a:pt x="12" y="4"/>
                  </a:lnTo>
                  <a:lnTo>
                    <a:pt x="8" y="7"/>
                  </a:lnTo>
                  <a:lnTo>
                    <a:pt x="5" y="9"/>
                  </a:lnTo>
                  <a:lnTo>
                    <a:pt x="3" y="13"/>
                  </a:lnTo>
                  <a:lnTo>
                    <a:pt x="1" y="17"/>
                  </a:lnTo>
                  <a:lnTo>
                    <a:pt x="0" y="23"/>
                  </a:lnTo>
                  <a:lnTo>
                    <a:pt x="0" y="23"/>
                  </a:lnTo>
                  <a:lnTo>
                    <a:pt x="1" y="53"/>
                  </a:lnTo>
                  <a:lnTo>
                    <a:pt x="3" y="80"/>
                  </a:lnTo>
                  <a:lnTo>
                    <a:pt x="6" y="106"/>
                  </a:lnTo>
                  <a:lnTo>
                    <a:pt x="13" y="131"/>
                  </a:lnTo>
                  <a:lnTo>
                    <a:pt x="17" y="143"/>
                  </a:lnTo>
                  <a:lnTo>
                    <a:pt x="22" y="155"/>
                  </a:lnTo>
                  <a:lnTo>
                    <a:pt x="29" y="165"/>
                  </a:lnTo>
                  <a:lnTo>
                    <a:pt x="35" y="177"/>
                  </a:lnTo>
                  <a:lnTo>
                    <a:pt x="43" y="187"/>
                  </a:lnTo>
                  <a:lnTo>
                    <a:pt x="52" y="198"/>
                  </a:lnTo>
                  <a:lnTo>
                    <a:pt x="63" y="208"/>
                  </a:lnTo>
                  <a:lnTo>
                    <a:pt x="74" y="219"/>
                  </a:lnTo>
                  <a:lnTo>
                    <a:pt x="74" y="219"/>
                  </a:lnTo>
                  <a:lnTo>
                    <a:pt x="85" y="228"/>
                  </a:lnTo>
                  <a:lnTo>
                    <a:pt x="97" y="236"/>
                  </a:lnTo>
                  <a:lnTo>
                    <a:pt x="110" y="244"/>
                  </a:lnTo>
                  <a:lnTo>
                    <a:pt x="123" y="250"/>
                  </a:lnTo>
                  <a:lnTo>
                    <a:pt x="150" y="262"/>
                  </a:lnTo>
                  <a:lnTo>
                    <a:pt x="179" y="271"/>
                  </a:lnTo>
                  <a:lnTo>
                    <a:pt x="209" y="278"/>
                  </a:lnTo>
                  <a:lnTo>
                    <a:pt x="239" y="283"/>
                  </a:lnTo>
                  <a:lnTo>
                    <a:pt x="268" y="284"/>
                  </a:lnTo>
                  <a:lnTo>
                    <a:pt x="297" y="285"/>
                  </a:lnTo>
                  <a:lnTo>
                    <a:pt x="297" y="285"/>
                  </a:lnTo>
                  <a:lnTo>
                    <a:pt x="332" y="287"/>
                  </a:lnTo>
                  <a:lnTo>
                    <a:pt x="366" y="289"/>
                  </a:lnTo>
                  <a:lnTo>
                    <a:pt x="434" y="297"/>
                  </a:lnTo>
                  <a:lnTo>
                    <a:pt x="502" y="305"/>
                  </a:lnTo>
                  <a:lnTo>
                    <a:pt x="538" y="308"/>
                  </a:lnTo>
                  <a:lnTo>
                    <a:pt x="572" y="309"/>
                  </a:lnTo>
                  <a:lnTo>
                    <a:pt x="572" y="309"/>
                  </a:lnTo>
                  <a:lnTo>
                    <a:pt x="613" y="309"/>
                  </a:lnTo>
                  <a:lnTo>
                    <a:pt x="661" y="312"/>
                  </a:lnTo>
                  <a:lnTo>
                    <a:pt x="766" y="317"/>
                  </a:lnTo>
                  <a:lnTo>
                    <a:pt x="871" y="322"/>
                  </a:lnTo>
                  <a:lnTo>
                    <a:pt x="920" y="325"/>
                  </a:lnTo>
                  <a:lnTo>
                    <a:pt x="961" y="325"/>
                  </a:lnTo>
                  <a:lnTo>
                    <a:pt x="961" y="325"/>
                  </a:lnTo>
                  <a:lnTo>
                    <a:pt x="1036" y="323"/>
                  </a:lnTo>
                  <a:lnTo>
                    <a:pt x="1109" y="322"/>
                  </a:lnTo>
                  <a:lnTo>
                    <a:pt x="1184" y="321"/>
                  </a:lnTo>
                  <a:lnTo>
                    <a:pt x="1258" y="319"/>
                  </a:lnTo>
                  <a:lnTo>
                    <a:pt x="1537" y="319"/>
                  </a:lnTo>
                  <a:lnTo>
                    <a:pt x="1537" y="319"/>
                  </a:lnTo>
                  <a:lnTo>
                    <a:pt x="1553" y="319"/>
                  </a:lnTo>
                  <a:lnTo>
                    <a:pt x="1567" y="318"/>
                  </a:lnTo>
                  <a:lnTo>
                    <a:pt x="1596" y="314"/>
                  </a:lnTo>
                  <a:lnTo>
                    <a:pt x="1623" y="310"/>
                  </a:lnTo>
                  <a:lnTo>
                    <a:pt x="1638" y="309"/>
                  </a:lnTo>
                  <a:lnTo>
                    <a:pt x="1652" y="309"/>
                  </a:lnTo>
                  <a:lnTo>
                    <a:pt x="1652" y="309"/>
                  </a:lnTo>
                  <a:lnTo>
                    <a:pt x="1683" y="308"/>
                  </a:lnTo>
                  <a:lnTo>
                    <a:pt x="1712" y="305"/>
                  </a:lnTo>
                  <a:lnTo>
                    <a:pt x="1740" y="300"/>
                  </a:lnTo>
                  <a:lnTo>
                    <a:pt x="1766" y="292"/>
                  </a:lnTo>
                  <a:lnTo>
                    <a:pt x="1792" y="283"/>
                  </a:lnTo>
                  <a:lnTo>
                    <a:pt x="1817" y="271"/>
                  </a:lnTo>
                  <a:lnTo>
                    <a:pt x="1843" y="257"/>
                  </a:lnTo>
                  <a:lnTo>
                    <a:pt x="1868" y="240"/>
                  </a:lnTo>
                  <a:lnTo>
                    <a:pt x="1868" y="240"/>
                  </a:lnTo>
                  <a:lnTo>
                    <a:pt x="1878" y="230"/>
                  </a:lnTo>
                  <a:lnTo>
                    <a:pt x="1886" y="221"/>
                  </a:lnTo>
                  <a:lnTo>
                    <a:pt x="1894" y="211"/>
                  </a:lnTo>
                  <a:lnTo>
                    <a:pt x="1899" y="200"/>
                  </a:lnTo>
                  <a:lnTo>
                    <a:pt x="1904" y="189"/>
                  </a:lnTo>
                  <a:lnTo>
                    <a:pt x="1908" y="176"/>
                  </a:lnTo>
                  <a:lnTo>
                    <a:pt x="1911" y="162"/>
                  </a:lnTo>
                  <a:lnTo>
                    <a:pt x="1912" y="149"/>
                  </a:lnTo>
                  <a:lnTo>
                    <a:pt x="1915" y="123"/>
                  </a:lnTo>
                  <a:lnTo>
                    <a:pt x="1915" y="96"/>
                  </a:lnTo>
                  <a:lnTo>
                    <a:pt x="1914" y="46"/>
                  </a:lnTo>
                  <a:lnTo>
                    <a:pt x="1914" y="4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2" name="chenying0907 769"/>
            <p:cNvSpPr/>
            <p:nvPr/>
          </p:nvSpPr>
          <p:spPr bwMode="auto">
            <a:xfrm>
              <a:off x="2560638" y="3128963"/>
              <a:ext cx="244475" cy="560388"/>
            </a:xfrm>
            <a:custGeom>
              <a:avLst/>
              <a:gdLst/>
              <a:ahLst/>
              <a:cxnLst>
                <a:cxn ang="0">
                  <a:pos x="615" y="557"/>
                </a:cxn>
                <a:cxn ang="0">
                  <a:pos x="612" y="359"/>
                </a:cxn>
                <a:cxn ang="0">
                  <a:pos x="609" y="293"/>
                </a:cxn>
                <a:cxn ang="0">
                  <a:pos x="603" y="247"/>
                </a:cxn>
                <a:cxn ang="0">
                  <a:pos x="599" y="200"/>
                </a:cxn>
                <a:cxn ang="0">
                  <a:pos x="599" y="190"/>
                </a:cxn>
                <a:cxn ang="0">
                  <a:pos x="592" y="164"/>
                </a:cxn>
                <a:cxn ang="0">
                  <a:pos x="578" y="128"/>
                </a:cxn>
                <a:cxn ang="0">
                  <a:pos x="567" y="110"/>
                </a:cxn>
                <a:cxn ang="0">
                  <a:pos x="541" y="80"/>
                </a:cxn>
                <a:cxn ang="0">
                  <a:pos x="509" y="56"/>
                </a:cxn>
                <a:cxn ang="0">
                  <a:pos x="473" y="37"/>
                </a:cxn>
                <a:cxn ang="0">
                  <a:pos x="454" y="29"/>
                </a:cxn>
                <a:cxn ang="0">
                  <a:pos x="403" y="13"/>
                </a:cxn>
                <a:cxn ang="0">
                  <a:pos x="352" y="4"/>
                </a:cxn>
                <a:cxn ang="0">
                  <a:pos x="298" y="0"/>
                </a:cxn>
                <a:cxn ang="0">
                  <a:pos x="244" y="0"/>
                </a:cxn>
                <a:cxn ang="0">
                  <a:pos x="131" y="4"/>
                </a:cxn>
                <a:cxn ang="0">
                  <a:pos x="14" y="7"/>
                </a:cxn>
                <a:cxn ang="0">
                  <a:pos x="5" y="11"/>
                </a:cxn>
                <a:cxn ang="0">
                  <a:pos x="1" y="17"/>
                </a:cxn>
                <a:cxn ang="0">
                  <a:pos x="1" y="28"/>
                </a:cxn>
                <a:cxn ang="0">
                  <a:pos x="6" y="39"/>
                </a:cxn>
                <a:cxn ang="0">
                  <a:pos x="10" y="47"/>
                </a:cxn>
                <a:cxn ang="0">
                  <a:pos x="15" y="54"/>
                </a:cxn>
                <a:cxn ang="0">
                  <a:pos x="200" y="47"/>
                </a:cxn>
                <a:cxn ang="0">
                  <a:pos x="302" y="46"/>
                </a:cxn>
                <a:cxn ang="0">
                  <a:pos x="365" y="51"/>
                </a:cxn>
                <a:cxn ang="0">
                  <a:pos x="383" y="54"/>
                </a:cxn>
                <a:cxn ang="0">
                  <a:pos x="429" y="67"/>
                </a:cxn>
                <a:cxn ang="0">
                  <a:pos x="471" y="87"/>
                </a:cxn>
                <a:cxn ang="0">
                  <a:pos x="509" y="114"/>
                </a:cxn>
                <a:cxn ang="0">
                  <a:pos x="526" y="131"/>
                </a:cxn>
                <a:cxn ang="0">
                  <a:pos x="539" y="151"/>
                </a:cxn>
                <a:cxn ang="0">
                  <a:pos x="545" y="165"/>
                </a:cxn>
                <a:cxn ang="0">
                  <a:pos x="550" y="192"/>
                </a:cxn>
                <a:cxn ang="0">
                  <a:pos x="552" y="233"/>
                </a:cxn>
                <a:cxn ang="0">
                  <a:pos x="556" y="260"/>
                </a:cxn>
                <a:cxn ang="0">
                  <a:pos x="561" y="288"/>
                </a:cxn>
                <a:cxn ang="0">
                  <a:pos x="565" y="342"/>
                </a:cxn>
                <a:cxn ang="0">
                  <a:pos x="565" y="369"/>
                </a:cxn>
                <a:cxn ang="0">
                  <a:pos x="567" y="484"/>
                </a:cxn>
                <a:cxn ang="0">
                  <a:pos x="570" y="599"/>
                </a:cxn>
                <a:cxn ang="0">
                  <a:pos x="569" y="663"/>
                </a:cxn>
                <a:cxn ang="0">
                  <a:pos x="565" y="790"/>
                </a:cxn>
                <a:cxn ang="0">
                  <a:pos x="565" y="1392"/>
                </a:cxn>
                <a:cxn ang="0">
                  <a:pos x="565" y="1397"/>
                </a:cxn>
                <a:cxn ang="0">
                  <a:pos x="569" y="1405"/>
                </a:cxn>
                <a:cxn ang="0">
                  <a:pos x="575" y="1410"/>
                </a:cxn>
                <a:cxn ang="0">
                  <a:pos x="587" y="1414"/>
                </a:cxn>
                <a:cxn ang="0">
                  <a:pos x="600" y="1410"/>
                </a:cxn>
                <a:cxn ang="0">
                  <a:pos x="605" y="1405"/>
                </a:cxn>
                <a:cxn ang="0">
                  <a:pos x="609" y="1397"/>
                </a:cxn>
                <a:cxn ang="0">
                  <a:pos x="611" y="814"/>
                </a:cxn>
                <a:cxn ang="0">
                  <a:pos x="611" y="750"/>
                </a:cxn>
                <a:cxn ang="0">
                  <a:pos x="615" y="621"/>
                </a:cxn>
                <a:cxn ang="0">
                  <a:pos x="615" y="557"/>
                </a:cxn>
              </a:cxnLst>
              <a:rect l="0" t="0" r="r" b="b"/>
              <a:pathLst>
                <a:path w="615" h="1414">
                  <a:moveTo>
                    <a:pt x="615" y="557"/>
                  </a:moveTo>
                  <a:lnTo>
                    <a:pt x="615" y="557"/>
                  </a:lnTo>
                  <a:lnTo>
                    <a:pt x="613" y="425"/>
                  </a:lnTo>
                  <a:lnTo>
                    <a:pt x="612" y="359"/>
                  </a:lnTo>
                  <a:lnTo>
                    <a:pt x="609" y="293"/>
                  </a:lnTo>
                  <a:lnTo>
                    <a:pt x="609" y="293"/>
                  </a:lnTo>
                  <a:lnTo>
                    <a:pt x="607" y="270"/>
                  </a:lnTo>
                  <a:lnTo>
                    <a:pt x="603" y="247"/>
                  </a:lnTo>
                  <a:lnTo>
                    <a:pt x="600" y="224"/>
                  </a:lnTo>
                  <a:lnTo>
                    <a:pt x="599" y="200"/>
                  </a:lnTo>
                  <a:lnTo>
                    <a:pt x="599" y="200"/>
                  </a:lnTo>
                  <a:lnTo>
                    <a:pt x="599" y="190"/>
                  </a:lnTo>
                  <a:lnTo>
                    <a:pt x="598" y="181"/>
                  </a:lnTo>
                  <a:lnTo>
                    <a:pt x="592" y="164"/>
                  </a:lnTo>
                  <a:lnTo>
                    <a:pt x="586" y="145"/>
                  </a:lnTo>
                  <a:lnTo>
                    <a:pt x="578" y="128"/>
                  </a:lnTo>
                  <a:lnTo>
                    <a:pt x="578" y="128"/>
                  </a:lnTo>
                  <a:lnTo>
                    <a:pt x="567" y="110"/>
                  </a:lnTo>
                  <a:lnTo>
                    <a:pt x="556" y="94"/>
                  </a:lnTo>
                  <a:lnTo>
                    <a:pt x="541" y="80"/>
                  </a:lnTo>
                  <a:lnTo>
                    <a:pt x="526" y="67"/>
                  </a:lnTo>
                  <a:lnTo>
                    <a:pt x="509" y="56"/>
                  </a:lnTo>
                  <a:lnTo>
                    <a:pt x="490" y="46"/>
                  </a:lnTo>
                  <a:lnTo>
                    <a:pt x="473" y="37"/>
                  </a:lnTo>
                  <a:lnTo>
                    <a:pt x="454" y="29"/>
                  </a:lnTo>
                  <a:lnTo>
                    <a:pt x="454" y="29"/>
                  </a:lnTo>
                  <a:lnTo>
                    <a:pt x="429" y="20"/>
                  </a:lnTo>
                  <a:lnTo>
                    <a:pt x="403" y="13"/>
                  </a:lnTo>
                  <a:lnTo>
                    <a:pt x="378" y="8"/>
                  </a:lnTo>
                  <a:lnTo>
                    <a:pt x="352" y="4"/>
                  </a:lnTo>
                  <a:lnTo>
                    <a:pt x="325" y="2"/>
                  </a:lnTo>
                  <a:lnTo>
                    <a:pt x="298" y="0"/>
                  </a:lnTo>
                  <a:lnTo>
                    <a:pt x="272" y="0"/>
                  </a:lnTo>
                  <a:lnTo>
                    <a:pt x="244" y="0"/>
                  </a:lnTo>
                  <a:lnTo>
                    <a:pt x="244" y="0"/>
                  </a:lnTo>
                  <a:lnTo>
                    <a:pt x="131" y="4"/>
                  </a:lnTo>
                  <a:lnTo>
                    <a:pt x="14" y="7"/>
                  </a:lnTo>
                  <a:lnTo>
                    <a:pt x="14" y="7"/>
                  </a:lnTo>
                  <a:lnTo>
                    <a:pt x="9" y="8"/>
                  </a:lnTo>
                  <a:lnTo>
                    <a:pt x="5" y="11"/>
                  </a:lnTo>
                  <a:lnTo>
                    <a:pt x="2" y="15"/>
                  </a:lnTo>
                  <a:lnTo>
                    <a:pt x="1" y="17"/>
                  </a:lnTo>
                  <a:lnTo>
                    <a:pt x="0" y="22"/>
                  </a:lnTo>
                  <a:lnTo>
                    <a:pt x="1" y="28"/>
                  </a:lnTo>
                  <a:lnTo>
                    <a:pt x="2" y="33"/>
                  </a:lnTo>
                  <a:lnTo>
                    <a:pt x="6" y="39"/>
                  </a:lnTo>
                  <a:lnTo>
                    <a:pt x="6" y="39"/>
                  </a:lnTo>
                  <a:lnTo>
                    <a:pt x="10" y="47"/>
                  </a:lnTo>
                  <a:lnTo>
                    <a:pt x="15" y="54"/>
                  </a:lnTo>
                  <a:lnTo>
                    <a:pt x="15" y="54"/>
                  </a:lnTo>
                  <a:lnTo>
                    <a:pt x="98" y="51"/>
                  </a:lnTo>
                  <a:lnTo>
                    <a:pt x="200" y="47"/>
                  </a:lnTo>
                  <a:lnTo>
                    <a:pt x="252" y="46"/>
                  </a:lnTo>
                  <a:lnTo>
                    <a:pt x="302" y="46"/>
                  </a:lnTo>
                  <a:lnTo>
                    <a:pt x="345" y="49"/>
                  </a:lnTo>
                  <a:lnTo>
                    <a:pt x="365" y="51"/>
                  </a:lnTo>
                  <a:lnTo>
                    <a:pt x="383" y="54"/>
                  </a:lnTo>
                  <a:lnTo>
                    <a:pt x="383" y="54"/>
                  </a:lnTo>
                  <a:lnTo>
                    <a:pt x="405" y="60"/>
                  </a:lnTo>
                  <a:lnTo>
                    <a:pt x="429" y="67"/>
                  </a:lnTo>
                  <a:lnTo>
                    <a:pt x="450" y="76"/>
                  </a:lnTo>
                  <a:lnTo>
                    <a:pt x="471" y="87"/>
                  </a:lnTo>
                  <a:lnTo>
                    <a:pt x="490" y="100"/>
                  </a:lnTo>
                  <a:lnTo>
                    <a:pt x="509" y="114"/>
                  </a:lnTo>
                  <a:lnTo>
                    <a:pt x="518" y="123"/>
                  </a:lnTo>
                  <a:lnTo>
                    <a:pt x="526" y="131"/>
                  </a:lnTo>
                  <a:lnTo>
                    <a:pt x="532" y="141"/>
                  </a:lnTo>
                  <a:lnTo>
                    <a:pt x="539" y="151"/>
                  </a:lnTo>
                  <a:lnTo>
                    <a:pt x="539" y="151"/>
                  </a:lnTo>
                  <a:lnTo>
                    <a:pt x="545" y="165"/>
                  </a:lnTo>
                  <a:lnTo>
                    <a:pt x="549" y="178"/>
                  </a:lnTo>
                  <a:lnTo>
                    <a:pt x="550" y="192"/>
                  </a:lnTo>
                  <a:lnTo>
                    <a:pt x="552" y="206"/>
                  </a:lnTo>
                  <a:lnTo>
                    <a:pt x="552" y="233"/>
                  </a:lnTo>
                  <a:lnTo>
                    <a:pt x="553" y="247"/>
                  </a:lnTo>
                  <a:lnTo>
                    <a:pt x="556" y="260"/>
                  </a:lnTo>
                  <a:lnTo>
                    <a:pt x="556" y="260"/>
                  </a:lnTo>
                  <a:lnTo>
                    <a:pt x="561" y="288"/>
                  </a:lnTo>
                  <a:lnTo>
                    <a:pt x="564" y="315"/>
                  </a:lnTo>
                  <a:lnTo>
                    <a:pt x="565" y="342"/>
                  </a:lnTo>
                  <a:lnTo>
                    <a:pt x="565" y="369"/>
                  </a:lnTo>
                  <a:lnTo>
                    <a:pt x="565" y="369"/>
                  </a:lnTo>
                  <a:lnTo>
                    <a:pt x="565" y="427"/>
                  </a:lnTo>
                  <a:lnTo>
                    <a:pt x="567" y="484"/>
                  </a:lnTo>
                  <a:lnTo>
                    <a:pt x="569" y="542"/>
                  </a:lnTo>
                  <a:lnTo>
                    <a:pt x="570" y="599"/>
                  </a:lnTo>
                  <a:lnTo>
                    <a:pt x="570" y="599"/>
                  </a:lnTo>
                  <a:lnTo>
                    <a:pt x="569" y="663"/>
                  </a:lnTo>
                  <a:lnTo>
                    <a:pt x="567" y="726"/>
                  </a:lnTo>
                  <a:lnTo>
                    <a:pt x="565" y="790"/>
                  </a:lnTo>
                  <a:lnTo>
                    <a:pt x="565" y="853"/>
                  </a:lnTo>
                  <a:lnTo>
                    <a:pt x="565" y="1392"/>
                  </a:lnTo>
                  <a:lnTo>
                    <a:pt x="565" y="1392"/>
                  </a:lnTo>
                  <a:lnTo>
                    <a:pt x="565" y="1397"/>
                  </a:lnTo>
                  <a:lnTo>
                    <a:pt x="566" y="1401"/>
                  </a:lnTo>
                  <a:lnTo>
                    <a:pt x="569" y="1405"/>
                  </a:lnTo>
                  <a:lnTo>
                    <a:pt x="571" y="1409"/>
                  </a:lnTo>
                  <a:lnTo>
                    <a:pt x="575" y="1410"/>
                  </a:lnTo>
                  <a:lnTo>
                    <a:pt x="579" y="1413"/>
                  </a:lnTo>
                  <a:lnTo>
                    <a:pt x="587" y="1414"/>
                  </a:lnTo>
                  <a:lnTo>
                    <a:pt x="596" y="1413"/>
                  </a:lnTo>
                  <a:lnTo>
                    <a:pt x="600" y="1410"/>
                  </a:lnTo>
                  <a:lnTo>
                    <a:pt x="603" y="1409"/>
                  </a:lnTo>
                  <a:lnTo>
                    <a:pt x="605" y="1405"/>
                  </a:lnTo>
                  <a:lnTo>
                    <a:pt x="608" y="1401"/>
                  </a:lnTo>
                  <a:lnTo>
                    <a:pt x="609" y="1397"/>
                  </a:lnTo>
                  <a:lnTo>
                    <a:pt x="611" y="1392"/>
                  </a:lnTo>
                  <a:lnTo>
                    <a:pt x="611" y="814"/>
                  </a:lnTo>
                  <a:lnTo>
                    <a:pt x="611" y="814"/>
                  </a:lnTo>
                  <a:lnTo>
                    <a:pt x="611" y="750"/>
                  </a:lnTo>
                  <a:lnTo>
                    <a:pt x="613" y="686"/>
                  </a:lnTo>
                  <a:lnTo>
                    <a:pt x="615" y="621"/>
                  </a:lnTo>
                  <a:lnTo>
                    <a:pt x="615" y="557"/>
                  </a:lnTo>
                  <a:lnTo>
                    <a:pt x="615" y="55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3" name="chenying0907 770"/>
            <p:cNvSpPr/>
            <p:nvPr/>
          </p:nvSpPr>
          <p:spPr bwMode="auto">
            <a:xfrm>
              <a:off x="2044701" y="3044825"/>
              <a:ext cx="533400" cy="114300"/>
            </a:xfrm>
            <a:custGeom>
              <a:avLst/>
              <a:gdLst/>
              <a:ahLst/>
              <a:cxnLst>
                <a:cxn ang="0">
                  <a:pos x="1338" y="227"/>
                </a:cxn>
                <a:cxn ang="0">
                  <a:pos x="1281" y="176"/>
                </a:cxn>
                <a:cxn ang="0">
                  <a:pos x="1218" y="132"/>
                </a:cxn>
                <a:cxn ang="0">
                  <a:pos x="1150" y="93"/>
                </a:cxn>
                <a:cxn ang="0">
                  <a:pos x="1081" y="60"/>
                </a:cxn>
                <a:cxn ang="0">
                  <a:pos x="1057" y="51"/>
                </a:cxn>
                <a:cxn ang="0">
                  <a:pos x="1004" y="34"/>
                </a:cxn>
                <a:cxn ang="0">
                  <a:pos x="943" y="22"/>
                </a:cxn>
                <a:cxn ang="0">
                  <a:pos x="848" y="10"/>
                </a:cxn>
                <a:cxn ang="0">
                  <a:pos x="721" y="1"/>
                </a:cxn>
                <a:cxn ang="0">
                  <a:pos x="608" y="0"/>
                </a:cxn>
                <a:cxn ang="0">
                  <a:pos x="563" y="0"/>
                </a:cxn>
                <a:cxn ang="0">
                  <a:pos x="471" y="5"/>
                </a:cxn>
                <a:cxn ang="0">
                  <a:pos x="378" y="17"/>
                </a:cxn>
                <a:cxn ang="0">
                  <a:pos x="332" y="27"/>
                </a:cxn>
                <a:cxn ang="0">
                  <a:pos x="289" y="40"/>
                </a:cxn>
                <a:cxn ang="0">
                  <a:pos x="246" y="57"/>
                </a:cxn>
                <a:cxn ang="0">
                  <a:pos x="212" y="73"/>
                </a:cxn>
                <a:cxn ang="0">
                  <a:pos x="138" y="111"/>
                </a:cxn>
                <a:cxn ang="0">
                  <a:pos x="100" y="134"/>
                </a:cxn>
                <a:cxn ang="0">
                  <a:pos x="66" y="161"/>
                </a:cxn>
                <a:cxn ang="0">
                  <a:pos x="36" y="189"/>
                </a:cxn>
                <a:cxn ang="0">
                  <a:pos x="13" y="223"/>
                </a:cxn>
                <a:cxn ang="0">
                  <a:pos x="0" y="260"/>
                </a:cxn>
                <a:cxn ang="0">
                  <a:pos x="0" y="265"/>
                </a:cxn>
                <a:cxn ang="0">
                  <a:pos x="2" y="274"/>
                </a:cxn>
                <a:cxn ang="0">
                  <a:pos x="7" y="281"/>
                </a:cxn>
                <a:cxn ang="0">
                  <a:pos x="19" y="287"/>
                </a:cxn>
                <a:cxn ang="0">
                  <a:pos x="30" y="287"/>
                </a:cxn>
                <a:cxn ang="0">
                  <a:pos x="38" y="283"/>
                </a:cxn>
                <a:cxn ang="0">
                  <a:pos x="43" y="277"/>
                </a:cxn>
                <a:cxn ang="0">
                  <a:pos x="45" y="272"/>
                </a:cxn>
                <a:cxn ang="0">
                  <a:pos x="58" y="238"/>
                </a:cxn>
                <a:cxn ang="0">
                  <a:pos x="81" y="206"/>
                </a:cxn>
                <a:cxn ang="0">
                  <a:pos x="111" y="179"/>
                </a:cxn>
                <a:cxn ang="0">
                  <a:pos x="147" y="155"/>
                </a:cxn>
                <a:cxn ang="0">
                  <a:pos x="186" y="134"/>
                </a:cxn>
                <a:cxn ang="0">
                  <a:pos x="262" y="99"/>
                </a:cxn>
                <a:cxn ang="0">
                  <a:pos x="295" y="86"/>
                </a:cxn>
                <a:cxn ang="0">
                  <a:pos x="336" y="72"/>
                </a:cxn>
                <a:cxn ang="0">
                  <a:pos x="387" y="62"/>
                </a:cxn>
                <a:cxn ang="0">
                  <a:pos x="444" y="55"/>
                </a:cxn>
                <a:cxn ang="0">
                  <a:pos x="561" y="47"/>
                </a:cxn>
                <a:cxn ang="0">
                  <a:pos x="716" y="45"/>
                </a:cxn>
                <a:cxn ang="0">
                  <a:pos x="762" y="45"/>
                </a:cxn>
                <a:cxn ang="0">
                  <a:pos x="853" y="52"/>
                </a:cxn>
                <a:cxn ang="0">
                  <a:pos x="945" y="65"/>
                </a:cxn>
                <a:cxn ang="0">
                  <a:pos x="1010" y="82"/>
                </a:cxn>
                <a:cxn ang="0">
                  <a:pos x="1055" y="98"/>
                </a:cxn>
                <a:cxn ang="0">
                  <a:pos x="1075" y="107"/>
                </a:cxn>
                <a:cxn ang="0">
                  <a:pos x="1138" y="137"/>
                </a:cxn>
                <a:cxn ang="0">
                  <a:pos x="1198" y="172"/>
                </a:cxn>
                <a:cxn ang="0">
                  <a:pos x="1255" y="213"/>
                </a:cxn>
                <a:cxn ang="0">
                  <a:pos x="1306" y="259"/>
                </a:cxn>
                <a:cxn ang="0">
                  <a:pos x="1310" y="263"/>
                </a:cxn>
                <a:cxn ang="0">
                  <a:pos x="1319" y="266"/>
                </a:cxn>
                <a:cxn ang="0">
                  <a:pos x="1327" y="265"/>
                </a:cxn>
                <a:cxn ang="0">
                  <a:pos x="1338" y="259"/>
                </a:cxn>
                <a:cxn ang="0">
                  <a:pos x="1345" y="248"/>
                </a:cxn>
                <a:cxn ang="0">
                  <a:pos x="1345" y="239"/>
                </a:cxn>
                <a:cxn ang="0">
                  <a:pos x="1342" y="231"/>
                </a:cxn>
                <a:cxn ang="0">
                  <a:pos x="1338" y="227"/>
                </a:cxn>
              </a:cxnLst>
              <a:rect l="0" t="0" r="r" b="b"/>
              <a:pathLst>
                <a:path w="1345" h="289">
                  <a:moveTo>
                    <a:pt x="1338" y="227"/>
                  </a:moveTo>
                  <a:lnTo>
                    <a:pt x="1338" y="227"/>
                  </a:lnTo>
                  <a:lnTo>
                    <a:pt x="1311" y="201"/>
                  </a:lnTo>
                  <a:lnTo>
                    <a:pt x="1281" y="176"/>
                  </a:lnTo>
                  <a:lnTo>
                    <a:pt x="1249" y="153"/>
                  </a:lnTo>
                  <a:lnTo>
                    <a:pt x="1218" y="132"/>
                  </a:lnTo>
                  <a:lnTo>
                    <a:pt x="1184" y="111"/>
                  </a:lnTo>
                  <a:lnTo>
                    <a:pt x="1150" y="93"/>
                  </a:lnTo>
                  <a:lnTo>
                    <a:pt x="1116" y="76"/>
                  </a:lnTo>
                  <a:lnTo>
                    <a:pt x="1081" y="60"/>
                  </a:lnTo>
                  <a:lnTo>
                    <a:pt x="1081" y="60"/>
                  </a:lnTo>
                  <a:lnTo>
                    <a:pt x="1057" y="51"/>
                  </a:lnTo>
                  <a:lnTo>
                    <a:pt x="1031" y="42"/>
                  </a:lnTo>
                  <a:lnTo>
                    <a:pt x="1004" y="34"/>
                  </a:lnTo>
                  <a:lnTo>
                    <a:pt x="975" y="27"/>
                  </a:lnTo>
                  <a:lnTo>
                    <a:pt x="943" y="22"/>
                  </a:lnTo>
                  <a:lnTo>
                    <a:pt x="912" y="17"/>
                  </a:lnTo>
                  <a:lnTo>
                    <a:pt x="848" y="10"/>
                  </a:lnTo>
                  <a:lnTo>
                    <a:pt x="784" y="5"/>
                  </a:lnTo>
                  <a:lnTo>
                    <a:pt x="721" y="1"/>
                  </a:lnTo>
                  <a:lnTo>
                    <a:pt x="662" y="0"/>
                  </a:lnTo>
                  <a:lnTo>
                    <a:pt x="608" y="0"/>
                  </a:lnTo>
                  <a:lnTo>
                    <a:pt x="608" y="0"/>
                  </a:lnTo>
                  <a:lnTo>
                    <a:pt x="563" y="0"/>
                  </a:lnTo>
                  <a:lnTo>
                    <a:pt x="517" y="1"/>
                  </a:lnTo>
                  <a:lnTo>
                    <a:pt x="471" y="5"/>
                  </a:lnTo>
                  <a:lnTo>
                    <a:pt x="424" y="9"/>
                  </a:lnTo>
                  <a:lnTo>
                    <a:pt x="378" y="17"/>
                  </a:lnTo>
                  <a:lnTo>
                    <a:pt x="356" y="22"/>
                  </a:lnTo>
                  <a:lnTo>
                    <a:pt x="332" y="27"/>
                  </a:lnTo>
                  <a:lnTo>
                    <a:pt x="310" y="32"/>
                  </a:lnTo>
                  <a:lnTo>
                    <a:pt x="289" y="40"/>
                  </a:lnTo>
                  <a:lnTo>
                    <a:pt x="267" y="48"/>
                  </a:lnTo>
                  <a:lnTo>
                    <a:pt x="246" y="57"/>
                  </a:lnTo>
                  <a:lnTo>
                    <a:pt x="246" y="57"/>
                  </a:lnTo>
                  <a:lnTo>
                    <a:pt x="212" y="73"/>
                  </a:lnTo>
                  <a:lnTo>
                    <a:pt x="176" y="90"/>
                  </a:lnTo>
                  <a:lnTo>
                    <a:pt x="138" y="111"/>
                  </a:lnTo>
                  <a:lnTo>
                    <a:pt x="118" y="123"/>
                  </a:lnTo>
                  <a:lnTo>
                    <a:pt x="100" y="134"/>
                  </a:lnTo>
                  <a:lnTo>
                    <a:pt x="83" y="146"/>
                  </a:lnTo>
                  <a:lnTo>
                    <a:pt x="66" y="161"/>
                  </a:lnTo>
                  <a:lnTo>
                    <a:pt x="50" y="175"/>
                  </a:lnTo>
                  <a:lnTo>
                    <a:pt x="36" y="189"/>
                  </a:lnTo>
                  <a:lnTo>
                    <a:pt x="24" y="206"/>
                  </a:lnTo>
                  <a:lnTo>
                    <a:pt x="13" y="223"/>
                  </a:lnTo>
                  <a:lnTo>
                    <a:pt x="5" y="240"/>
                  </a:lnTo>
                  <a:lnTo>
                    <a:pt x="0" y="260"/>
                  </a:lnTo>
                  <a:lnTo>
                    <a:pt x="0" y="260"/>
                  </a:lnTo>
                  <a:lnTo>
                    <a:pt x="0" y="265"/>
                  </a:lnTo>
                  <a:lnTo>
                    <a:pt x="0" y="270"/>
                  </a:lnTo>
                  <a:lnTo>
                    <a:pt x="2" y="274"/>
                  </a:lnTo>
                  <a:lnTo>
                    <a:pt x="4" y="278"/>
                  </a:lnTo>
                  <a:lnTo>
                    <a:pt x="7" y="281"/>
                  </a:lnTo>
                  <a:lnTo>
                    <a:pt x="11" y="283"/>
                  </a:lnTo>
                  <a:lnTo>
                    <a:pt x="19" y="287"/>
                  </a:lnTo>
                  <a:lnTo>
                    <a:pt x="26" y="289"/>
                  </a:lnTo>
                  <a:lnTo>
                    <a:pt x="30" y="287"/>
                  </a:lnTo>
                  <a:lnTo>
                    <a:pt x="34" y="286"/>
                  </a:lnTo>
                  <a:lnTo>
                    <a:pt x="38" y="283"/>
                  </a:lnTo>
                  <a:lnTo>
                    <a:pt x="41" y="281"/>
                  </a:lnTo>
                  <a:lnTo>
                    <a:pt x="43" y="277"/>
                  </a:lnTo>
                  <a:lnTo>
                    <a:pt x="45" y="272"/>
                  </a:lnTo>
                  <a:lnTo>
                    <a:pt x="45" y="272"/>
                  </a:lnTo>
                  <a:lnTo>
                    <a:pt x="50" y="255"/>
                  </a:lnTo>
                  <a:lnTo>
                    <a:pt x="58" y="238"/>
                  </a:lnTo>
                  <a:lnTo>
                    <a:pt x="68" y="222"/>
                  </a:lnTo>
                  <a:lnTo>
                    <a:pt x="81" y="206"/>
                  </a:lnTo>
                  <a:lnTo>
                    <a:pt x="96" y="193"/>
                  </a:lnTo>
                  <a:lnTo>
                    <a:pt x="111" y="179"/>
                  </a:lnTo>
                  <a:lnTo>
                    <a:pt x="128" y="167"/>
                  </a:lnTo>
                  <a:lnTo>
                    <a:pt x="147" y="155"/>
                  </a:lnTo>
                  <a:lnTo>
                    <a:pt x="166" y="145"/>
                  </a:lnTo>
                  <a:lnTo>
                    <a:pt x="186" y="134"/>
                  </a:lnTo>
                  <a:lnTo>
                    <a:pt x="225" y="116"/>
                  </a:lnTo>
                  <a:lnTo>
                    <a:pt x="262" y="99"/>
                  </a:lnTo>
                  <a:lnTo>
                    <a:pt x="295" y="86"/>
                  </a:lnTo>
                  <a:lnTo>
                    <a:pt x="295" y="86"/>
                  </a:lnTo>
                  <a:lnTo>
                    <a:pt x="314" y="78"/>
                  </a:lnTo>
                  <a:lnTo>
                    <a:pt x="336" y="72"/>
                  </a:lnTo>
                  <a:lnTo>
                    <a:pt x="361" y="66"/>
                  </a:lnTo>
                  <a:lnTo>
                    <a:pt x="387" y="62"/>
                  </a:lnTo>
                  <a:lnTo>
                    <a:pt x="415" y="59"/>
                  </a:lnTo>
                  <a:lnTo>
                    <a:pt x="444" y="55"/>
                  </a:lnTo>
                  <a:lnTo>
                    <a:pt x="503" y="49"/>
                  </a:lnTo>
                  <a:lnTo>
                    <a:pt x="561" y="47"/>
                  </a:lnTo>
                  <a:lnTo>
                    <a:pt x="619" y="45"/>
                  </a:lnTo>
                  <a:lnTo>
                    <a:pt x="716" y="45"/>
                  </a:lnTo>
                  <a:lnTo>
                    <a:pt x="716" y="45"/>
                  </a:lnTo>
                  <a:lnTo>
                    <a:pt x="762" y="45"/>
                  </a:lnTo>
                  <a:lnTo>
                    <a:pt x="807" y="48"/>
                  </a:lnTo>
                  <a:lnTo>
                    <a:pt x="853" y="52"/>
                  </a:lnTo>
                  <a:lnTo>
                    <a:pt x="899" y="57"/>
                  </a:lnTo>
                  <a:lnTo>
                    <a:pt x="945" y="65"/>
                  </a:lnTo>
                  <a:lnTo>
                    <a:pt x="989" y="76"/>
                  </a:lnTo>
                  <a:lnTo>
                    <a:pt x="1010" y="82"/>
                  </a:lnTo>
                  <a:lnTo>
                    <a:pt x="1032" y="90"/>
                  </a:lnTo>
                  <a:lnTo>
                    <a:pt x="1055" y="98"/>
                  </a:lnTo>
                  <a:lnTo>
                    <a:pt x="1075" y="107"/>
                  </a:lnTo>
                  <a:lnTo>
                    <a:pt x="1075" y="107"/>
                  </a:lnTo>
                  <a:lnTo>
                    <a:pt x="1107" y="121"/>
                  </a:lnTo>
                  <a:lnTo>
                    <a:pt x="1138" y="137"/>
                  </a:lnTo>
                  <a:lnTo>
                    <a:pt x="1168" y="154"/>
                  </a:lnTo>
                  <a:lnTo>
                    <a:pt x="1198" y="172"/>
                  </a:lnTo>
                  <a:lnTo>
                    <a:pt x="1227" y="192"/>
                  </a:lnTo>
                  <a:lnTo>
                    <a:pt x="1255" y="213"/>
                  </a:lnTo>
                  <a:lnTo>
                    <a:pt x="1281" y="236"/>
                  </a:lnTo>
                  <a:lnTo>
                    <a:pt x="1306" y="259"/>
                  </a:lnTo>
                  <a:lnTo>
                    <a:pt x="1306" y="259"/>
                  </a:lnTo>
                  <a:lnTo>
                    <a:pt x="1310" y="263"/>
                  </a:lnTo>
                  <a:lnTo>
                    <a:pt x="1315" y="265"/>
                  </a:lnTo>
                  <a:lnTo>
                    <a:pt x="1319" y="266"/>
                  </a:lnTo>
                  <a:lnTo>
                    <a:pt x="1323" y="266"/>
                  </a:lnTo>
                  <a:lnTo>
                    <a:pt x="1327" y="265"/>
                  </a:lnTo>
                  <a:lnTo>
                    <a:pt x="1331" y="264"/>
                  </a:lnTo>
                  <a:lnTo>
                    <a:pt x="1338" y="259"/>
                  </a:lnTo>
                  <a:lnTo>
                    <a:pt x="1342" y="252"/>
                  </a:lnTo>
                  <a:lnTo>
                    <a:pt x="1345" y="248"/>
                  </a:lnTo>
                  <a:lnTo>
                    <a:pt x="1345" y="244"/>
                  </a:lnTo>
                  <a:lnTo>
                    <a:pt x="1345" y="239"/>
                  </a:lnTo>
                  <a:lnTo>
                    <a:pt x="1344" y="235"/>
                  </a:lnTo>
                  <a:lnTo>
                    <a:pt x="1342" y="231"/>
                  </a:lnTo>
                  <a:lnTo>
                    <a:pt x="1338" y="227"/>
                  </a:lnTo>
                  <a:lnTo>
                    <a:pt x="1338" y="22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4" name="chenying0907 771"/>
            <p:cNvSpPr>
              <a:spLocks noEditPoints="1"/>
            </p:cNvSpPr>
            <p:nvPr/>
          </p:nvSpPr>
          <p:spPr bwMode="auto">
            <a:xfrm>
              <a:off x="2586038" y="3386138"/>
              <a:ext cx="158750" cy="50800"/>
            </a:xfrm>
            <a:custGeom>
              <a:avLst/>
              <a:gdLst/>
              <a:ahLst/>
              <a:cxnLst>
                <a:cxn ang="0">
                  <a:pos x="343" y="8"/>
                </a:cxn>
                <a:cxn ang="0">
                  <a:pos x="308" y="11"/>
                </a:cxn>
                <a:cxn ang="0">
                  <a:pos x="240" y="5"/>
                </a:cxn>
                <a:cxn ang="0">
                  <a:pos x="206" y="4"/>
                </a:cxn>
                <a:cxn ang="0">
                  <a:pos x="121" y="3"/>
                </a:cxn>
                <a:cxn ang="0">
                  <a:pos x="34" y="0"/>
                </a:cxn>
                <a:cxn ang="0">
                  <a:pos x="30" y="2"/>
                </a:cxn>
                <a:cxn ang="0">
                  <a:pos x="19" y="7"/>
                </a:cxn>
                <a:cxn ang="0">
                  <a:pos x="12" y="20"/>
                </a:cxn>
                <a:cxn ang="0">
                  <a:pos x="7" y="24"/>
                </a:cxn>
                <a:cxn ang="0">
                  <a:pos x="0" y="37"/>
                </a:cxn>
                <a:cxn ang="0">
                  <a:pos x="0" y="45"/>
                </a:cxn>
                <a:cxn ang="0">
                  <a:pos x="3" y="62"/>
                </a:cxn>
                <a:cxn ang="0">
                  <a:pos x="4" y="89"/>
                </a:cxn>
                <a:cxn ang="0">
                  <a:pos x="9" y="105"/>
                </a:cxn>
                <a:cxn ang="0">
                  <a:pos x="15" y="111"/>
                </a:cxn>
                <a:cxn ang="0">
                  <a:pos x="25" y="119"/>
                </a:cxn>
                <a:cxn ang="0">
                  <a:pos x="39" y="124"/>
                </a:cxn>
                <a:cxn ang="0">
                  <a:pos x="72" y="127"/>
                </a:cxn>
                <a:cxn ang="0">
                  <a:pos x="106" y="124"/>
                </a:cxn>
                <a:cxn ang="0">
                  <a:pos x="134" y="123"/>
                </a:cxn>
                <a:cxn ang="0">
                  <a:pos x="211" y="122"/>
                </a:cxn>
                <a:cxn ang="0">
                  <a:pos x="289" y="122"/>
                </a:cxn>
                <a:cxn ang="0">
                  <a:pos x="327" y="123"/>
                </a:cxn>
                <a:cxn ang="0">
                  <a:pos x="357" y="122"/>
                </a:cxn>
                <a:cxn ang="0">
                  <a:pos x="377" y="117"/>
                </a:cxn>
                <a:cxn ang="0">
                  <a:pos x="386" y="110"/>
                </a:cxn>
                <a:cxn ang="0">
                  <a:pos x="389" y="106"/>
                </a:cxn>
                <a:cxn ang="0">
                  <a:pos x="397" y="89"/>
                </a:cxn>
                <a:cxn ang="0">
                  <a:pos x="401" y="72"/>
                </a:cxn>
                <a:cxn ang="0">
                  <a:pos x="401" y="55"/>
                </a:cxn>
                <a:cxn ang="0">
                  <a:pos x="395" y="39"/>
                </a:cxn>
                <a:cxn ang="0">
                  <a:pos x="387" y="25"/>
                </a:cxn>
                <a:cxn ang="0">
                  <a:pos x="376" y="16"/>
                </a:cxn>
                <a:cxn ang="0">
                  <a:pos x="361" y="9"/>
                </a:cxn>
                <a:cxn ang="0">
                  <a:pos x="343" y="8"/>
                </a:cxn>
                <a:cxn ang="0">
                  <a:pos x="351" y="80"/>
                </a:cxn>
                <a:cxn ang="0">
                  <a:pos x="348" y="80"/>
                </a:cxn>
                <a:cxn ang="0">
                  <a:pos x="322" y="77"/>
                </a:cxn>
                <a:cxn ang="0">
                  <a:pos x="152" y="76"/>
                </a:cxn>
                <a:cxn ang="0">
                  <a:pos x="102" y="77"/>
                </a:cxn>
                <a:cxn ang="0">
                  <a:pos x="54" y="76"/>
                </a:cxn>
                <a:cxn ang="0">
                  <a:pos x="53" y="76"/>
                </a:cxn>
                <a:cxn ang="0">
                  <a:pos x="50" y="67"/>
                </a:cxn>
                <a:cxn ang="0">
                  <a:pos x="47" y="46"/>
                </a:cxn>
                <a:cxn ang="0">
                  <a:pos x="145" y="50"/>
                </a:cxn>
                <a:cxn ang="0">
                  <a:pos x="242" y="56"/>
                </a:cxn>
                <a:cxn ang="0">
                  <a:pos x="301" y="59"/>
                </a:cxn>
                <a:cxn ang="0">
                  <a:pos x="319" y="58"/>
                </a:cxn>
                <a:cxn ang="0">
                  <a:pos x="355" y="53"/>
                </a:cxn>
                <a:cxn ang="0">
                  <a:pos x="352" y="56"/>
                </a:cxn>
                <a:cxn ang="0">
                  <a:pos x="351" y="80"/>
                </a:cxn>
              </a:cxnLst>
              <a:rect l="0" t="0" r="r" b="b"/>
              <a:pathLst>
                <a:path w="401" h="127">
                  <a:moveTo>
                    <a:pt x="343" y="8"/>
                  </a:moveTo>
                  <a:lnTo>
                    <a:pt x="343" y="8"/>
                  </a:lnTo>
                  <a:lnTo>
                    <a:pt x="325" y="11"/>
                  </a:lnTo>
                  <a:lnTo>
                    <a:pt x="308" y="11"/>
                  </a:lnTo>
                  <a:lnTo>
                    <a:pt x="274" y="8"/>
                  </a:lnTo>
                  <a:lnTo>
                    <a:pt x="240" y="5"/>
                  </a:lnTo>
                  <a:lnTo>
                    <a:pt x="206" y="4"/>
                  </a:lnTo>
                  <a:lnTo>
                    <a:pt x="206" y="4"/>
                  </a:lnTo>
                  <a:lnTo>
                    <a:pt x="162" y="4"/>
                  </a:lnTo>
                  <a:lnTo>
                    <a:pt x="121" y="3"/>
                  </a:lnTo>
                  <a:lnTo>
                    <a:pt x="77" y="2"/>
                  </a:lnTo>
                  <a:lnTo>
                    <a:pt x="34" y="0"/>
                  </a:lnTo>
                  <a:lnTo>
                    <a:pt x="34" y="0"/>
                  </a:lnTo>
                  <a:lnTo>
                    <a:pt x="30" y="2"/>
                  </a:lnTo>
                  <a:lnTo>
                    <a:pt x="25" y="2"/>
                  </a:lnTo>
                  <a:lnTo>
                    <a:pt x="19" y="7"/>
                  </a:lnTo>
                  <a:lnTo>
                    <a:pt x="15" y="12"/>
                  </a:lnTo>
                  <a:lnTo>
                    <a:pt x="12" y="20"/>
                  </a:lnTo>
                  <a:lnTo>
                    <a:pt x="12" y="20"/>
                  </a:lnTo>
                  <a:lnTo>
                    <a:pt x="7" y="24"/>
                  </a:lnTo>
                  <a:lnTo>
                    <a:pt x="3" y="29"/>
                  </a:lnTo>
                  <a:lnTo>
                    <a:pt x="0" y="37"/>
                  </a:lnTo>
                  <a:lnTo>
                    <a:pt x="0" y="45"/>
                  </a:lnTo>
                  <a:lnTo>
                    <a:pt x="0" y="45"/>
                  </a:lnTo>
                  <a:lnTo>
                    <a:pt x="3" y="54"/>
                  </a:lnTo>
                  <a:lnTo>
                    <a:pt x="3" y="62"/>
                  </a:lnTo>
                  <a:lnTo>
                    <a:pt x="3" y="80"/>
                  </a:lnTo>
                  <a:lnTo>
                    <a:pt x="4" y="89"/>
                  </a:lnTo>
                  <a:lnTo>
                    <a:pt x="5" y="97"/>
                  </a:lnTo>
                  <a:lnTo>
                    <a:pt x="9" y="105"/>
                  </a:lnTo>
                  <a:lnTo>
                    <a:pt x="15" y="111"/>
                  </a:lnTo>
                  <a:lnTo>
                    <a:pt x="15" y="111"/>
                  </a:lnTo>
                  <a:lnTo>
                    <a:pt x="20" y="117"/>
                  </a:lnTo>
                  <a:lnTo>
                    <a:pt x="25" y="119"/>
                  </a:lnTo>
                  <a:lnTo>
                    <a:pt x="32" y="122"/>
                  </a:lnTo>
                  <a:lnTo>
                    <a:pt x="39" y="124"/>
                  </a:lnTo>
                  <a:lnTo>
                    <a:pt x="55" y="126"/>
                  </a:lnTo>
                  <a:lnTo>
                    <a:pt x="72" y="127"/>
                  </a:lnTo>
                  <a:lnTo>
                    <a:pt x="89" y="126"/>
                  </a:lnTo>
                  <a:lnTo>
                    <a:pt x="106" y="124"/>
                  </a:lnTo>
                  <a:lnTo>
                    <a:pt x="134" y="123"/>
                  </a:lnTo>
                  <a:lnTo>
                    <a:pt x="134" y="123"/>
                  </a:lnTo>
                  <a:lnTo>
                    <a:pt x="173" y="122"/>
                  </a:lnTo>
                  <a:lnTo>
                    <a:pt x="211" y="122"/>
                  </a:lnTo>
                  <a:lnTo>
                    <a:pt x="289" y="122"/>
                  </a:lnTo>
                  <a:lnTo>
                    <a:pt x="289" y="122"/>
                  </a:lnTo>
                  <a:lnTo>
                    <a:pt x="313" y="123"/>
                  </a:lnTo>
                  <a:lnTo>
                    <a:pt x="327" y="123"/>
                  </a:lnTo>
                  <a:lnTo>
                    <a:pt x="342" y="123"/>
                  </a:lnTo>
                  <a:lnTo>
                    <a:pt x="357" y="122"/>
                  </a:lnTo>
                  <a:lnTo>
                    <a:pt x="370" y="119"/>
                  </a:lnTo>
                  <a:lnTo>
                    <a:pt x="377" y="117"/>
                  </a:lnTo>
                  <a:lnTo>
                    <a:pt x="382" y="114"/>
                  </a:lnTo>
                  <a:lnTo>
                    <a:pt x="386" y="110"/>
                  </a:lnTo>
                  <a:lnTo>
                    <a:pt x="389" y="106"/>
                  </a:lnTo>
                  <a:lnTo>
                    <a:pt x="389" y="106"/>
                  </a:lnTo>
                  <a:lnTo>
                    <a:pt x="394" y="98"/>
                  </a:lnTo>
                  <a:lnTo>
                    <a:pt x="397" y="89"/>
                  </a:lnTo>
                  <a:lnTo>
                    <a:pt x="399" y="81"/>
                  </a:lnTo>
                  <a:lnTo>
                    <a:pt x="401" y="72"/>
                  </a:lnTo>
                  <a:lnTo>
                    <a:pt x="401" y="63"/>
                  </a:lnTo>
                  <a:lnTo>
                    <a:pt x="401" y="55"/>
                  </a:lnTo>
                  <a:lnTo>
                    <a:pt x="398" y="47"/>
                  </a:lnTo>
                  <a:lnTo>
                    <a:pt x="395" y="39"/>
                  </a:lnTo>
                  <a:lnTo>
                    <a:pt x="393" y="32"/>
                  </a:lnTo>
                  <a:lnTo>
                    <a:pt x="387" y="25"/>
                  </a:lnTo>
                  <a:lnTo>
                    <a:pt x="382" y="20"/>
                  </a:lnTo>
                  <a:lnTo>
                    <a:pt x="376" y="16"/>
                  </a:lnTo>
                  <a:lnTo>
                    <a:pt x="369" y="12"/>
                  </a:lnTo>
                  <a:lnTo>
                    <a:pt x="361" y="9"/>
                  </a:lnTo>
                  <a:lnTo>
                    <a:pt x="352" y="8"/>
                  </a:lnTo>
                  <a:lnTo>
                    <a:pt x="343" y="8"/>
                  </a:lnTo>
                  <a:lnTo>
                    <a:pt x="343" y="8"/>
                  </a:lnTo>
                  <a:close/>
                  <a:moveTo>
                    <a:pt x="351" y="80"/>
                  </a:moveTo>
                  <a:lnTo>
                    <a:pt x="351" y="80"/>
                  </a:lnTo>
                  <a:lnTo>
                    <a:pt x="348" y="80"/>
                  </a:lnTo>
                  <a:lnTo>
                    <a:pt x="343" y="79"/>
                  </a:lnTo>
                  <a:lnTo>
                    <a:pt x="322" y="77"/>
                  </a:lnTo>
                  <a:lnTo>
                    <a:pt x="258" y="76"/>
                  </a:lnTo>
                  <a:lnTo>
                    <a:pt x="152" y="76"/>
                  </a:lnTo>
                  <a:lnTo>
                    <a:pt x="152" y="76"/>
                  </a:lnTo>
                  <a:lnTo>
                    <a:pt x="102" y="77"/>
                  </a:lnTo>
                  <a:lnTo>
                    <a:pt x="79" y="77"/>
                  </a:lnTo>
                  <a:lnTo>
                    <a:pt x="54" y="76"/>
                  </a:lnTo>
                  <a:lnTo>
                    <a:pt x="54" y="76"/>
                  </a:lnTo>
                  <a:lnTo>
                    <a:pt x="53" y="76"/>
                  </a:lnTo>
                  <a:lnTo>
                    <a:pt x="51" y="73"/>
                  </a:lnTo>
                  <a:lnTo>
                    <a:pt x="50" y="67"/>
                  </a:lnTo>
                  <a:lnTo>
                    <a:pt x="47" y="46"/>
                  </a:lnTo>
                  <a:lnTo>
                    <a:pt x="47" y="46"/>
                  </a:lnTo>
                  <a:lnTo>
                    <a:pt x="96" y="47"/>
                  </a:lnTo>
                  <a:lnTo>
                    <a:pt x="145" y="50"/>
                  </a:lnTo>
                  <a:lnTo>
                    <a:pt x="242" y="56"/>
                  </a:lnTo>
                  <a:lnTo>
                    <a:pt x="242" y="56"/>
                  </a:lnTo>
                  <a:lnTo>
                    <a:pt x="281" y="59"/>
                  </a:lnTo>
                  <a:lnTo>
                    <a:pt x="301" y="59"/>
                  </a:lnTo>
                  <a:lnTo>
                    <a:pt x="319" y="58"/>
                  </a:lnTo>
                  <a:lnTo>
                    <a:pt x="319" y="58"/>
                  </a:lnTo>
                  <a:lnTo>
                    <a:pt x="355" y="53"/>
                  </a:lnTo>
                  <a:lnTo>
                    <a:pt x="355" y="53"/>
                  </a:lnTo>
                  <a:lnTo>
                    <a:pt x="353" y="54"/>
                  </a:lnTo>
                  <a:lnTo>
                    <a:pt x="352" y="56"/>
                  </a:lnTo>
                  <a:lnTo>
                    <a:pt x="351" y="66"/>
                  </a:lnTo>
                  <a:lnTo>
                    <a:pt x="351" y="80"/>
                  </a:lnTo>
                  <a:lnTo>
                    <a:pt x="351" y="8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5" name="chenying0907 772"/>
            <p:cNvSpPr/>
            <p:nvPr/>
          </p:nvSpPr>
          <p:spPr bwMode="auto">
            <a:xfrm>
              <a:off x="2127251" y="3201988"/>
              <a:ext cx="46038" cy="36513"/>
            </a:xfrm>
            <a:custGeom>
              <a:avLst/>
              <a:gdLst/>
              <a:ahLst/>
              <a:cxnLst>
                <a:cxn ang="0">
                  <a:pos x="115" y="47"/>
                </a:cxn>
                <a:cxn ang="0">
                  <a:pos x="115" y="47"/>
                </a:cxn>
                <a:cxn ang="0">
                  <a:pos x="113" y="35"/>
                </a:cxn>
                <a:cxn ang="0">
                  <a:pos x="111" y="24"/>
                </a:cxn>
                <a:cxn ang="0">
                  <a:pos x="111" y="24"/>
                </a:cxn>
                <a:cxn ang="0">
                  <a:pos x="111" y="19"/>
                </a:cxn>
                <a:cxn ang="0">
                  <a:pos x="109" y="15"/>
                </a:cxn>
                <a:cxn ang="0">
                  <a:pos x="107" y="11"/>
                </a:cxn>
                <a:cxn ang="0">
                  <a:pos x="104" y="7"/>
                </a:cxn>
                <a:cxn ang="0">
                  <a:pos x="102" y="5"/>
                </a:cxn>
                <a:cxn ang="0">
                  <a:pos x="98" y="4"/>
                </a:cxn>
                <a:cxn ang="0">
                  <a:pos x="92" y="2"/>
                </a:cxn>
                <a:cxn ang="0">
                  <a:pos x="88" y="1"/>
                </a:cxn>
                <a:cxn ang="0">
                  <a:pos x="88" y="1"/>
                </a:cxn>
                <a:cxn ang="0">
                  <a:pos x="61" y="2"/>
                </a:cxn>
                <a:cxn ang="0">
                  <a:pos x="61" y="2"/>
                </a:cxn>
                <a:cxn ang="0">
                  <a:pos x="60" y="2"/>
                </a:cxn>
                <a:cxn ang="0">
                  <a:pos x="60" y="2"/>
                </a:cxn>
                <a:cxn ang="0">
                  <a:pos x="56" y="1"/>
                </a:cxn>
                <a:cxn ang="0">
                  <a:pos x="49" y="1"/>
                </a:cxn>
                <a:cxn ang="0">
                  <a:pos x="39" y="1"/>
                </a:cxn>
                <a:cxn ang="0">
                  <a:pos x="39" y="1"/>
                </a:cxn>
                <a:cxn ang="0">
                  <a:pos x="30" y="0"/>
                </a:cxn>
                <a:cxn ang="0">
                  <a:pos x="22" y="1"/>
                </a:cxn>
                <a:cxn ang="0">
                  <a:pos x="18" y="4"/>
                </a:cxn>
                <a:cxn ang="0">
                  <a:pos x="14" y="5"/>
                </a:cxn>
                <a:cxn ang="0">
                  <a:pos x="10" y="9"/>
                </a:cxn>
                <a:cxn ang="0">
                  <a:pos x="7" y="13"/>
                </a:cxn>
                <a:cxn ang="0">
                  <a:pos x="7" y="13"/>
                </a:cxn>
                <a:cxn ang="0">
                  <a:pos x="3" y="23"/>
                </a:cxn>
                <a:cxn ang="0">
                  <a:pos x="1" y="34"/>
                </a:cxn>
                <a:cxn ang="0">
                  <a:pos x="0" y="44"/>
                </a:cxn>
                <a:cxn ang="0">
                  <a:pos x="0" y="56"/>
                </a:cxn>
                <a:cxn ang="0">
                  <a:pos x="0" y="56"/>
                </a:cxn>
                <a:cxn ang="0">
                  <a:pos x="1" y="61"/>
                </a:cxn>
                <a:cxn ang="0">
                  <a:pos x="2" y="65"/>
                </a:cxn>
                <a:cxn ang="0">
                  <a:pos x="5" y="69"/>
                </a:cxn>
                <a:cxn ang="0">
                  <a:pos x="7" y="73"/>
                </a:cxn>
                <a:cxn ang="0">
                  <a:pos x="7" y="73"/>
                </a:cxn>
                <a:cxn ang="0">
                  <a:pos x="10" y="77"/>
                </a:cxn>
                <a:cxn ang="0">
                  <a:pos x="13" y="81"/>
                </a:cxn>
                <a:cxn ang="0">
                  <a:pos x="19" y="85"/>
                </a:cxn>
                <a:cxn ang="0">
                  <a:pos x="27" y="89"/>
                </a:cxn>
                <a:cxn ang="0">
                  <a:pos x="36" y="90"/>
                </a:cxn>
                <a:cxn ang="0">
                  <a:pos x="36" y="90"/>
                </a:cxn>
                <a:cxn ang="0">
                  <a:pos x="73" y="91"/>
                </a:cxn>
                <a:cxn ang="0">
                  <a:pos x="73" y="91"/>
                </a:cxn>
                <a:cxn ang="0">
                  <a:pos x="82" y="91"/>
                </a:cxn>
                <a:cxn ang="0">
                  <a:pos x="91" y="89"/>
                </a:cxn>
                <a:cxn ang="0">
                  <a:pos x="100" y="86"/>
                </a:cxn>
                <a:cxn ang="0">
                  <a:pos x="108" y="81"/>
                </a:cxn>
                <a:cxn ang="0">
                  <a:pos x="108" y="81"/>
                </a:cxn>
                <a:cxn ang="0">
                  <a:pos x="111" y="77"/>
                </a:cxn>
                <a:cxn ang="0">
                  <a:pos x="112" y="73"/>
                </a:cxn>
                <a:cxn ang="0">
                  <a:pos x="115" y="65"/>
                </a:cxn>
                <a:cxn ang="0">
                  <a:pos x="115" y="56"/>
                </a:cxn>
                <a:cxn ang="0">
                  <a:pos x="115" y="47"/>
                </a:cxn>
                <a:cxn ang="0">
                  <a:pos x="115" y="47"/>
                </a:cxn>
              </a:cxnLst>
              <a:rect l="0" t="0" r="r" b="b"/>
              <a:pathLst>
                <a:path w="115" h="91">
                  <a:moveTo>
                    <a:pt x="115" y="47"/>
                  </a:moveTo>
                  <a:lnTo>
                    <a:pt x="115" y="47"/>
                  </a:lnTo>
                  <a:lnTo>
                    <a:pt x="113" y="35"/>
                  </a:lnTo>
                  <a:lnTo>
                    <a:pt x="111" y="24"/>
                  </a:lnTo>
                  <a:lnTo>
                    <a:pt x="111" y="24"/>
                  </a:lnTo>
                  <a:lnTo>
                    <a:pt x="111" y="19"/>
                  </a:lnTo>
                  <a:lnTo>
                    <a:pt x="109" y="15"/>
                  </a:lnTo>
                  <a:lnTo>
                    <a:pt x="107" y="11"/>
                  </a:lnTo>
                  <a:lnTo>
                    <a:pt x="104" y="7"/>
                  </a:lnTo>
                  <a:lnTo>
                    <a:pt x="102" y="5"/>
                  </a:lnTo>
                  <a:lnTo>
                    <a:pt x="98" y="4"/>
                  </a:lnTo>
                  <a:lnTo>
                    <a:pt x="92" y="2"/>
                  </a:lnTo>
                  <a:lnTo>
                    <a:pt x="88" y="1"/>
                  </a:lnTo>
                  <a:lnTo>
                    <a:pt x="88" y="1"/>
                  </a:lnTo>
                  <a:lnTo>
                    <a:pt x="61" y="2"/>
                  </a:lnTo>
                  <a:lnTo>
                    <a:pt x="61" y="2"/>
                  </a:lnTo>
                  <a:lnTo>
                    <a:pt x="60" y="2"/>
                  </a:lnTo>
                  <a:lnTo>
                    <a:pt x="60" y="2"/>
                  </a:lnTo>
                  <a:lnTo>
                    <a:pt x="56" y="1"/>
                  </a:lnTo>
                  <a:lnTo>
                    <a:pt x="49" y="1"/>
                  </a:lnTo>
                  <a:lnTo>
                    <a:pt x="39" y="1"/>
                  </a:lnTo>
                  <a:lnTo>
                    <a:pt x="39" y="1"/>
                  </a:lnTo>
                  <a:lnTo>
                    <a:pt x="30" y="0"/>
                  </a:lnTo>
                  <a:lnTo>
                    <a:pt x="22" y="1"/>
                  </a:lnTo>
                  <a:lnTo>
                    <a:pt x="18" y="4"/>
                  </a:lnTo>
                  <a:lnTo>
                    <a:pt x="14" y="5"/>
                  </a:lnTo>
                  <a:lnTo>
                    <a:pt x="10" y="9"/>
                  </a:lnTo>
                  <a:lnTo>
                    <a:pt x="7" y="13"/>
                  </a:lnTo>
                  <a:lnTo>
                    <a:pt x="7" y="13"/>
                  </a:lnTo>
                  <a:lnTo>
                    <a:pt x="3" y="23"/>
                  </a:lnTo>
                  <a:lnTo>
                    <a:pt x="1" y="34"/>
                  </a:lnTo>
                  <a:lnTo>
                    <a:pt x="0" y="44"/>
                  </a:lnTo>
                  <a:lnTo>
                    <a:pt x="0" y="56"/>
                  </a:lnTo>
                  <a:lnTo>
                    <a:pt x="0" y="56"/>
                  </a:lnTo>
                  <a:lnTo>
                    <a:pt x="1" y="61"/>
                  </a:lnTo>
                  <a:lnTo>
                    <a:pt x="2" y="65"/>
                  </a:lnTo>
                  <a:lnTo>
                    <a:pt x="5" y="69"/>
                  </a:lnTo>
                  <a:lnTo>
                    <a:pt x="7" y="73"/>
                  </a:lnTo>
                  <a:lnTo>
                    <a:pt x="7" y="73"/>
                  </a:lnTo>
                  <a:lnTo>
                    <a:pt x="10" y="77"/>
                  </a:lnTo>
                  <a:lnTo>
                    <a:pt x="13" y="81"/>
                  </a:lnTo>
                  <a:lnTo>
                    <a:pt x="19" y="85"/>
                  </a:lnTo>
                  <a:lnTo>
                    <a:pt x="27" y="89"/>
                  </a:lnTo>
                  <a:lnTo>
                    <a:pt x="36" y="90"/>
                  </a:lnTo>
                  <a:lnTo>
                    <a:pt x="36" y="90"/>
                  </a:lnTo>
                  <a:lnTo>
                    <a:pt x="73" y="91"/>
                  </a:lnTo>
                  <a:lnTo>
                    <a:pt x="73" y="91"/>
                  </a:lnTo>
                  <a:lnTo>
                    <a:pt x="82" y="91"/>
                  </a:lnTo>
                  <a:lnTo>
                    <a:pt x="91" y="89"/>
                  </a:lnTo>
                  <a:lnTo>
                    <a:pt x="100" y="86"/>
                  </a:lnTo>
                  <a:lnTo>
                    <a:pt x="108" y="81"/>
                  </a:lnTo>
                  <a:lnTo>
                    <a:pt x="108" y="81"/>
                  </a:lnTo>
                  <a:lnTo>
                    <a:pt x="111" y="77"/>
                  </a:lnTo>
                  <a:lnTo>
                    <a:pt x="112" y="73"/>
                  </a:lnTo>
                  <a:lnTo>
                    <a:pt x="115" y="65"/>
                  </a:lnTo>
                  <a:lnTo>
                    <a:pt x="115" y="56"/>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6" name="chenying0907 773"/>
            <p:cNvSpPr/>
            <p:nvPr/>
          </p:nvSpPr>
          <p:spPr bwMode="auto">
            <a:xfrm>
              <a:off x="2127251" y="3267075"/>
              <a:ext cx="46038" cy="34925"/>
            </a:xfrm>
            <a:custGeom>
              <a:avLst/>
              <a:gdLst/>
              <a:ahLst/>
              <a:cxnLst>
                <a:cxn ang="0">
                  <a:pos x="115" y="47"/>
                </a:cxn>
                <a:cxn ang="0">
                  <a:pos x="115" y="47"/>
                </a:cxn>
                <a:cxn ang="0">
                  <a:pos x="113" y="34"/>
                </a:cxn>
                <a:cxn ang="0">
                  <a:pos x="111" y="24"/>
                </a:cxn>
                <a:cxn ang="0">
                  <a:pos x="111" y="24"/>
                </a:cxn>
                <a:cxn ang="0">
                  <a:pos x="111" y="20"/>
                </a:cxn>
                <a:cxn ang="0">
                  <a:pos x="109" y="14"/>
                </a:cxn>
                <a:cxn ang="0">
                  <a:pos x="107" y="11"/>
                </a:cxn>
                <a:cxn ang="0">
                  <a:pos x="104" y="8"/>
                </a:cxn>
                <a:cxn ang="0">
                  <a:pos x="102" y="5"/>
                </a:cxn>
                <a:cxn ang="0">
                  <a:pos x="98" y="3"/>
                </a:cxn>
                <a:cxn ang="0">
                  <a:pos x="92" y="1"/>
                </a:cxn>
                <a:cxn ang="0">
                  <a:pos x="88" y="1"/>
                </a:cxn>
                <a:cxn ang="0">
                  <a:pos x="88" y="1"/>
                </a:cxn>
                <a:cxn ang="0">
                  <a:pos x="61" y="1"/>
                </a:cxn>
                <a:cxn ang="0">
                  <a:pos x="61" y="1"/>
                </a:cxn>
                <a:cxn ang="0">
                  <a:pos x="60" y="1"/>
                </a:cxn>
                <a:cxn ang="0">
                  <a:pos x="60" y="1"/>
                </a:cxn>
                <a:cxn ang="0">
                  <a:pos x="56" y="0"/>
                </a:cxn>
                <a:cxn ang="0">
                  <a:pos x="49" y="0"/>
                </a:cxn>
                <a:cxn ang="0">
                  <a:pos x="39" y="1"/>
                </a:cxn>
                <a:cxn ang="0">
                  <a:pos x="39" y="1"/>
                </a:cxn>
                <a:cxn ang="0">
                  <a:pos x="30" y="0"/>
                </a:cxn>
                <a:cxn ang="0">
                  <a:pos x="22" y="1"/>
                </a:cxn>
                <a:cxn ang="0">
                  <a:pos x="18" y="3"/>
                </a:cxn>
                <a:cxn ang="0">
                  <a:pos x="14" y="5"/>
                </a:cxn>
                <a:cxn ang="0">
                  <a:pos x="10" y="8"/>
                </a:cxn>
                <a:cxn ang="0">
                  <a:pos x="7" y="12"/>
                </a:cxn>
                <a:cxn ang="0">
                  <a:pos x="7" y="12"/>
                </a:cxn>
                <a:cxn ang="0">
                  <a:pos x="3" y="22"/>
                </a:cxn>
                <a:cxn ang="0">
                  <a:pos x="1" y="33"/>
                </a:cxn>
                <a:cxn ang="0">
                  <a:pos x="0" y="45"/>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8"/>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7"/>
                </a:cxn>
                <a:cxn ang="0">
                  <a:pos x="115" y="47"/>
                </a:cxn>
              </a:cxnLst>
              <a:rect l="0" t="0" r="r" b="b"/>
              <a:pathLst>
                <a:path w="115" h="90">
                  <a:moveTo>
                    <a:pt x="115" y="47"/>
                  </a:moveTo>
                  <a:lnTo>
                    <a:pt x="115" y="47"/>
                  </a:lnTo>
                  <a:lnTo>
                    <a:pt x="113" y="34"/>
                  </a:lnTo>
                  <a:lnTo>
                    <a:pt x="111" y="24"/>
                  </a:lnTo>
                  <a:lnTo>
                    <a:pt x="111" y="24"/>
                  </a:lnTo>
                  <a:lnTo>
                    <a:pt x="111" y="20"/>
                  </a:lnTo>
                  <a:lnTo>
                    <a:pt x="109" y="14"/>
                  </a:lnTo>
                  <a:lnTo>
                    <a:pt x="107" y="11"/>
                  </a:lnTo>
                  <a:lnTo>
                    <a:pt x="104" y="8"/>
                  </a:lnTo>
                  <a:lnTo>
                    <a:pt x="102" y="5"/>
                  </a:lnTo>
                  <a:lnTo>
                    <a:pt x="98" y="3"/>
                  </a:lnTo>
                  <a:lnTo>
                    <a:pt x="92" y="1"/>
                  </a:lnTo>
                  <a:lnTo>
                    <a:pt x="88" y="1"/>
                  </a:lnTo>
                  <a:lnTo>
                    <a:pt x="88" y="1"/>
                  </a:lnTo>
                  <a:lnTo>
                    <a:pt x="61" y="1"/>
                  </a:lnTo>
                  <a:lnTo>
                    <a:pt x="61" y="1"/>
                  </a:lnTo>
                  <a:lnTo>
                    <a:pt x="60" y="1"/>
                  </a:lnTo>
                  <a:lnTo>
                    <a:pt x="60" y="1"/>
                  </a:lnTo>
                  <a:lnTo>
                    <a:pt x="56" y="0"/>
                  </a:lnTo>
                  <a:lnTo>
                    <a:pt x="49" y="0"/>
                  </a:lnTo>
                  <a:lnTo>
                    <a:pt x="39" y="1"/>
                  </a:lnTo>
                  <a:lnTo>
                    <a:pt x="39" y="1"/>
                  </a:lnTo>
                  <a:lnTo>
                    <a:pt x="30" y="0"/>
                  </a:lnTo>
                  <a:lnTo>
                    <a:pt x="22" y="1"/>
                  </a:lnTo>
                  <a:lnTo>
                    <a:pt x="18" y="3"/>
                  </a:lnTo>
                  <a:lnTo>
                    <a:pt x="14" y="5"/>
                  </a:lnTo>
                  <a:lnTo>
                    <a:pt x="10" y="8"/>
                  </a:lnTo>
                  <a:lnTo>
                    <a:pt x="7" y="12"/>
                  </a:lnTo>
                  <a:lnTo>
                    <a:pt x="7" y="12"/>
                  </a:lnTo>
                  <a:lnTo>
                    <a:pt x="3" y="22"/>
                  </a:lnTo>
                  <a:lnTo>
                    <a:pt x="1" y="33"/>
                  </a:lnTo>
                  <a:lnTo>
                    <a:pt x="0" y="45"/>
                  </a:lnTo>
                  <a:lnTo>
                    <a:pt x="0" y="55"/>
                  </a:lnTo>
                  <a:lnTo>
                    <a:pt x="0" y="55"/>
                  </a:lnTo>
                  <a:lnTo>
                    <a:pt x="1" y="60"/>
                  </a:lnTo>
                  <a:lnTo>
                    <a:pt x="2" y="65"/>
                  </a:lnTo>
                  <a:lnTo>
                    <a:pt x="5" y="69"/>
                  </a:lnTo>
                  <a:lnTo>
                    <a:pt x="7" y="72"/>
                  </a:lnTo>
                  <a:lnTo>
                    <a:pt x="7" y="72"/>
                  </a:lnTo>
                  <a:lnTo>
                    <a:pt x="10" y="76"/>
                  </a:lnTo>
                  <a:lnTo>
                    <a:pt x="13" y="80"/>
                  </a:lnTo>
                  <a:lnTo>
                    <a:pt x="19" y="85"/>
                  </a:lnTo>
                  <a:lnTo>
                    <a:pt x="27" y="88"/>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7" name="chenying0907 774"/>
            <p:cNvSpPr/>
            <p:nvPr/>
          </p:nvSpPr>
          <p:spPr bwMode="auto">
            <a:xfrm>
              <a:off x="2127251" y="3330575"/>
              <a:ext cx="46038" cy="36513"/>
            </a:xfrm>
            <a:custGeom>
              <a:avLst/>
              <a:gdLst/>
              <a:ahLst/>
              <a:cxnLst>
                <a:cxn ang="0">
                  <a:pos x="115" y="47"/>
                </a:cxn>
                <a:cxn ang="0">
                  <a:pos x="115" y="47"/>
                </a:cxn>
                <a:cxn ang="0">
                  <a:pos x="113" y="36"/>
                </a:cxn>
                <a:cxn ang="0">
                  <a:pos x="111" y="24"/>
                </a:cxn>
                <a:cxn ang="0">
                  <a:pos x="111" y="24"/>
                </a:cxn>
                <a:cxn ang="0">
                  <a:pos x="111" y="20"/>
                </a:cxn>
                <a:cxn ang="0">
                  <a:pos x="109" y="16"/>
                </a:cxn>
                <a:cxn ang="0">
                  <a:pos x="107" y="12"/>
                </a:cxn>
                <a:cxn ang="0">
                  <a:pos x="104" y="8"/>
                </a:cxn>
                <a:cxn ang="0">
                  <a:pos x="102" y="5"/>
                </a:cxn>
                <a:cxn ang="0">
                  <a:pos x="98" y="3"/>
                </a:cxn>
                <a:cxn ang="0">
                  <a:pos x="92" y="2"/>
                </a:cxn>
                <a:cxn ang="0">
                  <a:pos x="88" y="2"/>
                </a:cxn>
                <a:cxn ang="0">
                  <a:pos x="88" y="2"/>
                </a:cxn>
                <a:cxn ang="0">
                  <a:pos x="61" y="3"/>
                </a:cxn>
                <a:cxn ang="0">
                  <a:pos x="61" y="3"/>
                </a:cxn>
                <a:cxn ang="0">
                  <a:pos x="60" y="3"/>
                </a:cxn>
                <a:cxn ang="0">
                  <a:pos x="60" y="3"/>
                </a:cxn>
                <a:cxn ang="0">
                  <a:pos x="56" y="2"/>
                </a:cxn>
                <a:cxn ang="0">
                  <a:pos x="49" y="2"/>
                </a:cxn>
                <a:cxn ang="0">
                  <a:pos x="39" y="2"/>
                </a:cxn>
                <a:cxn ang="0">
                  <a:pos x="39" y="2"/>
                </a:cxn>
                <a:cxn ang="0">
                  <a:pos x="30" y="0"/>
                </a:cxn>
                <a:cxn ang="0">
                  <a:pos x="22" y="2"/>
                </a:cxn>
                <a:cxn ang="0">
                  <a:pos x="18" y="3"/>
                </a:cxn>
                <a:cxn ang="0">
                  <a:pos x="14" y="5"/>
                </a:cxn>
                <a:cxn ang="0">
                  <a:pos x="10" y="9"/>
                </a:cxn>
                <a:cxn ang="0">
                  <a:pos x="7" y="13"/>
                </a:cxn>
                <a:cxn ang="0">
                  <a:pos x="7" y="13"/>
                </a:cxn>
                <a:cxn ang="0">
                  <a:pos x="3" y="22"/>
                </a:cxn>
                <a:cxn ang="0">
                  <a:pos x="1" y="34"/>
                </a:cxn>
                <a:cxn ang="0">
                  <a:pos x="0" y="45"/>
                </a:cxn>
                <a:cxn ang="0">
                  <a:pos x="0" y="57"/>
                </a:cxn>
                <a:cxn ang="0">
                  <a:pos x="0" y="57"/>
                </a:cxn>
                <a:cxn ang="0">
                  <a:pos x="1" y="62"/>
                </a:cxn>
                <a:cxn ang="0">
                  <a:pos x="2" y="66"/>
                </a:cxn>
                <a:cxn ang="0">
                  <a:pos x="5" y="70"/>
                </a:cxn>
                <a:cxn ang="0">
                  <a:pos x="7" y="74"/>
                </a:cxn>
                <a:cxn ang="0">
                  <a:pos x="7" y="74"/>
                </a:cxn>
                <a:cxn ang="0">
                  <a:pos x="10" y="77"/>
                </a:cxn>
                <a:cxn ang="0">
                  <a:pos x="13" y="80"/>
                </a:cxn>
                <a:cxn ang="0">
                  <a:pos x="19" y="85"/>
                </a:cxn>
                <a:cxn ang="0">
                  <a:pos x="27" y="89"/>
                </a:cxn>
                <a:cxn ang="0">
                  <a:pos x="36" y="91"/>
                </a:cxn>
                <a:cxn ang="0">
                  <a:pos x="36" y="91"/>
                </a:cxn>
                <a:cxn ang="0">
                  <a:pos x="73" y="92"/>
                </a:cxn>
                <a:cxn ang="0">
                  <a:pos x="73" y="92"/>
                </a:cxn>
                <a:cxn ang="0">
                  <a:pos x="82" y="92"/>
                </a:cxn>
                <a:cxn ang="0">
                  <a:pos x="91" y="89"/>
                </a:cxn>
                <a:cxn ang="0">
                  <a:pos x="100" y="85"/>
                </a:cxn>
                <a:cxn ang="0">
                  <a:pos x="108" y="80"/>
                </a:cxn>
                <a:cxn ang="0">
                  <a:pos x="108" y="80"/>
                </a:cxn>
                <a:cxn ang="0">
                  <a:pos x="111" y="77"/>
                </a:cxn>
                <a:cxn ang="0">
                  <a:pos x="112" y="74"/>
                </a:cxn>
                <a:cxn ang="0">
                  <a:pos x="115" y="64"/>
                </a:cxn>
                <a:cxn ang="0">
                  <a:pos x="115" y="57"/>
                </a:cxn>
                <a:cxn ang="0">
                  <a:pos x="115" y="47"/>
                </a:cxn>
                <a:cxn ang="0">
                  <a:pos x="115" y="47"/>
                </a:cxn>
              </a:cxnLst>
              <a:rect l="0" t="0" r="r" b="b"/>
              <a:pathLst>
                <a:path w="115" h="92">
                  <a:moveTo>
                    <a:pt x="115" y="47"/>
                  </a:moveTo>
                  <a:lnTo>
                    <a:pt x="115" y="47"/>
                  </a:lnTo>
                  <a:lnTo>
                    <a:pt x="113" y="36"/>
                  </a:lnTo>
                  <a:lnTo>
                    <a:pt x="111" y="24"/>
                  </a:lnTo>
                  <a:lnTo>
                    <a:pt x="111" y="24"/>
                  </a:lnTo>
                  <a:lnTo>
                    <a:pt x="111" y="20"/>
                  </a:lnTo>
                  <a:lnTo>
                    <a:pt x="109" y="16"/>
                  </a:lnTo>
                  <a:lnTo>
                    <a:pt x="107" y="12"/>
                  </a:lnTo>
                  <a:lnTo>
                    <a:pt x="104" y="8"/>
                  </a:lnTo>
                  <a:lnTo>
                    <a:pt x="102" y="5"/>
                  </a:lnTo>
                  <a:lnTo>
                    <a:pt x="98" y="3"/>
                  </a:lnTo>
                  <a:lnTo>
                    <a:pt x="92" y="2"/>
                  </a:lnTo>
                  <a:lnTo>
                    <a:pt x="88" y="2"/>
                  </a:lnTo>
                  <a:lnTo>
                    <a:pt x="88" y="2"/>
                  </a:lnTo>
                  <a:lnTo>
                    <a:pt x="61" y="3"/>
                  </a:lnTo>
                  <a:lnTo>
                    <a:pt x="61" y="3"/>
                  </a:lnTo>
                  <a:lnTo>
                    <a:pt x="60" y="3"/>
                  </a:lnTo>
                  <a:lnTo>
                    <a:pt x="60" y="3"/>
                  </a:lnTo>
                  <a:lnTo>
                    <a:pt x="56" y="2"/>
                  </a:lnTo>
                  <a:lnTo>
                    <a:pt x="49" y="2"/>
                  </a:lnTo>
                  <a:lnTo>
                    <a:pt x="39" y="2"/>
                  </a:lnTo>
                  <a:lnTo>
                    <a:pt x="39" y="2"/>
                  </a:lnTo>
                  <a:lnTo>
                    <a:pt x="30" y="0"/>
                  </a:lnTo>
                  <a:lnTo>
                    <a:pt x="22" y="2"/>
                  </a:lnTo>
                  <a:lnTo>
                    <a:pt x="18" y="3"/>
                  </a:lnTo>
                  <a:lnTo>
                    <a:pt x="14" y="5"/>
                  </a:lnTo>
                  <a:lnTo>
                    <a:pt x="10" y="9"/>
                  </a:lnTo>
                  <a:lnTo>
                    <a:pt x="7" y="13"/>
                  </a:lnTo>
                  <a:lnTo>
                    <a:pt x="7" y="13"/>
                  </a:lnTo>
                  <a:lnTo>
                    <a:pt x="3" y="22"/>
                  </a:lnTo>
                  <a:lnTo>
                    <a:pt x="1" y="34"/>
                  </a:lnTo>
                  <a:lnTo>
                    <a:pt x="0" y="45"/>
                  </a:lnTo>
                  <a:lnTo>
                    <a:pt x="0" y="57"/>
                  </a:lnTo>
                  <a:lnTo>
                    <a:pt x="0" y="57"/>
                  </a:lnTo>
                  <a:lnTo>
                    <a:pt x="1" y="62"/>
                  </a:lnTo>
                  <a:lnTo>
                    <a:pt x="2" y="66"/>
                  </a:lnTo>
                  <a:lnTo>
                    <a:pt x="5" y="70"/>
                  </a:lnTo>
                  <a:lnTo>
                    <a:pt x="7" y="74"/>
                  </a:lnTo>
                  <a:lnTo>
                    <a:pt x="7" y="74"/>
                  </a:lnTo>
                  <a:lnTo>
                    <a:pt x="10" y="77"/>
                  </a:lnTo>
                  <a:lnTo>
                    <a:pt x="13" y="80"/>
                  </a:lnTo>
                  <a:lnTo>
                    <a:pt x="19" y="85"/>
                  </a:lnTo>
                  <a:lnTo>
                    <a:pt x="27" y="89"/>
                  </a:lnTo>
                  <a:lnTo>
                    <a:pt x="36" y="91"/>
                  </a:lnTo>
                  <a:lnTo>
                    <a:pt x="36" y="91"/>
                  </a:lnTo>
                  <a:lnTo>
                    <a:pt x="73" y="92"/>
                  </a:lnTo>
                  <a:lnTo>
                    <a:pt x="73" y="92"/>
                  </a:lnTo>
                  <a:lnTo>
                    <a:pt x="82" y="92"/>
                  </a:lnTo>
                  <a:lnTo>
                    <a:pt x="91" y="89"/>
                  </a:lnTo>
                  <a:lnTo>
                    <a:pt x="100" y="85"/>
                  </a:lnTo>
                  <a:lnTo>
                    <a:pt x="108" y="80"/>
                  </a:lnTo>
                  <a:lnTo>
                    <a:pt x="108" y="80"/>
                  </a:lnTo>
                  <a:lnTo>
                    <a:pt x="111" y="77"/>
                  </a:lnTo>
                  <a:lnTo>
                    <a:pt x="112" y="74"/>
                  </a:lnTo>
                  <a:lnTo>
                    <a:pt x="115" y="64"/>
                  </a:lnTo>
                  <a:lnTo>
                    <a:pt x="115" y="57"/>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8" name="chenying0907 775"/>
            <p:cNvSpPr/>
            <p:nvPr/>
          </p:nvSpPr>
          <p:spPr bwMode="auto">
            <a:xfrm>
              <a:off x="2127251" y="3395663"/>
              <a:ext cx="46038" cy="36513"/>
            </a:xfrm>
            <a:custGeom>
              <a:avLst/>
              <a:gdLst/>
              <a:ahLst/>
              <a:cxnLst>
                <a:cxn ang="0">
                  <a:pos x="115" y="46"/>
                </a:cxn>
                <a:cxn ang="0">
                  <a:pos x="115" y="46"/>
                </a:cxn>
                <a:cxn ang="0">
                  <a:pos x="113" y="34"/>
                </a:cxn>
                <a:cxn ang="0">
                  <a:pos x="111" y="23"/>
                </a:cxn>
                <a:cxn ang="0">
                  <a:pos x="111" y="23"/>
                </a:cxn>
                <a:cxn ang="0">
                  <a:pos x="111" y="18"/>
                </a:cxn>
                <a:cxn ang="0">
                  <a:pos x="109" y="14"/>
                </a:cxn>
                <a:cxn ang="0">
                  <a:pos x="107" y="10"/>
                </a:cxn>
                <a:cxn ang="0">
                  <a:pos x="104" y="8"/>
                </a:cxn>
                <a:cxn ang="0">
                  <a:pos x="102" y="4"/>
                </a:cxn>
                <a:cxn ang="0">
                  <a:pos x="98" y="2"/>
                </a:cxn>
                <a:cxn ang="0">
                  <a:pos x="92" y="1"/>
                </a:cxn>
                <a:cxn ang="0">
                  <a:pos x="88" y="0"/>
                </a:cxn>
                <a:cxn ang="0">
                  <a:pos x="88" y="0"/>
                </a:cxn>
                <a:cxn ang="0">
                  <a:pos x="61" y="1"/>
                </a:cxn>
                <a:cxn ang="0">
                  <a:pos x="61" y="1"/>
                </a:cxn>
                <a:cxn ang="0">
                  <a:pos x="60" y="1"/>
                </a:cxn>
                <a:cxn ang="0">
                  <a:pos x="60" y="1"/>
                </a:cxn>
                <a:cxn ang="0">
                  <a:pos x="56" y="0"/>
                </a:cxn>
                <a:cxn ang="0">
                  <a:pos x="49" y="0"/>
                </a:cxn>
                <a:cxn ang="0">
                  <a:pos x="39" y="0"/>
                </a:cxn>
                <a:cxn ang="0">
                  <a:pos x="39" y="0"/>
                </a:cxn>
                <a:cxn ang="0">
                  <a:pos x="30" y="0"/>
                </a:cxn>
                <a:cxn ang="0">
                  <a:pos x="22" y="1"/>
                </a:cxn>
                <a:cxn ang="0">
                  <a:pos x="18" y="2"/>
                </a:cxn>
                <a:cxn ang="0">
                  <a:pos x="14" y="5"/>
                </a:cxn>
                <a:cxn ang="0">
                  <a:pos x="10" y="8"/>
                </a:cxn>
                <a:cxn ang="0">
                  <a:pos x="7" y="12"/>
                </a:cxn>
                <a:cxn ang="0">
                  <a:pos x="7" y="12"/>
                </a:cxn>
                <a:cxn ang="0">
                  <a:pos x="3" y="22"/>
                </a:cxn>
                <a:cxn ang="0">
                  <a:pos x="1" y="32"/>
                </a:cxn>
                <a:cxn ang="0">
                  <a:pos x="0" y="43"/>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7"/>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6"/>
                </a:cxn>
                <a:cxn ang="0">
                  <a:pos x="115" y="46"/>
                </a:cxn>
              </a:cxnLst>
              <a:rect l="0" t="0" r="r" b="b"/>
              <a:pathLst>
                <a:path w="115" h="90">
                  <a:moveTo>
                    <a:pt x="115" y="46"/>
                  </a:moveTo>
                  <a:lnTo>
                    <a:pt x="115" y="46"/>
                  </a:lnTo>
                  <a:lnTo>
                    <a:pt x="113" y="34"/>
                  </a:lnTo>
                  <a:lnTo>
                    <a:pt x="111" y="23"/>
                  </a:lnTo>
                  <a:lnTo>
                    <a:pt x="111" y="23"/>
                  </a:lnTo>
                  <a:lnTo>
                    <a:pt x="111" y="18"/>
                  </a:lnTo>
                  <a:lnTo>
                    <a:pt x="109" y="14"/>
                  </a:lnTo>
                  <a:lnTo>
                    <a:pt x="107" y="10"/>
                  </a:lnTo>
                  <a:lnTo>
                    <a:pt x="104" y="8"/>
                  </a:lnTo>
                  <a:lnTo>
                    <a:pt x="102" y="4"/>
                  </a:lnTo>
                  <a:lnTo>
                    <a:pt x="98" y="2"/>
                  </a:lnTo>
                  <a:lnTo>
                    <a:pt x="92" y="1"/>
                  </a:lnTo>
                  <a:lnTo>
                    <a:pt x="88" y="0"/>
                  </a:lnTo>
                  <a:lnTo>
                    <a:pt x="88" y="0"/>
                  </a:lnTo>
                  <a:lnTo>
                    <a:pt x="61" y="1"/>
                  </a:lnTo>
                  <a:lnTo>
                    <a:pt x="61" y="1"/>
                  </a:lnTo>
                  <a:lnTo>
                    <a:pt x="60" y="1"/>
                  </a:lnTo>
                  <a:lnTo>
                    <a:pt x="60" y="1"/>
                  </a:lnTo>
                  <a:lnTo>
                    <a:pt x="56" y="0"/>
                  </a:lnTo>
                  <a:lnTo>
                    <a:pt x="49" y="0"/>
                  </a:lnTo>
                  <a:lnTo>
                    <a:pt x="39" y="0"/>
                  </a:lnTo>
                  <a:lnTo>
                    <a:pt x="39" y="0"/>
                  </a:lnTo>
                  <a:lnTo>
                    <a:pt x="30" y="0"/>
                  </a:lnTo>
                  <a:lnTo>
                    <a:pt x="22" y="1"/>
                  </a:lnTo>
                  <a:lnTo>
                    <a:pt x="18" y="2"/>
                  </a:lnTo>
                  <a:lnTo>
                    <a:pt x="14" y="5"/>
                  </a:lnTo>
                  <a:lnTo>
                    <a:pt x="10" y="8"/>
                  </a:lnTo>
                  <a:lnTo>
                    <a:pt x="7" y="12"/>
                  </a:lnTo>
                  <a:lnTo>
                    <a:pt x="7" y="12"/>
                  </a:lnTo>
                  <a:lnTo>
                    <a:pt x="3" y="22"/>
                  </a:lnTo>
                  <a:lnTo>
                    <a:pt x="1" y="32"/>
                  </a:lnTo>
                  <a:lnTo>
                    <a:pt x="0" y="43"/>
                  </a:lnTo>
                  <a:lnTo>
                    <a:pt x="0" y="55"/>
                  </a:lnTo>
                  <a:lnTo>
                    <a:pt x="0" y="55"/>
                  </a:lnTo>
                  <a:lnTo>
                    <a:pt x="1" y="60"/>
                  </a:lnTo>
                  <a:lnTo>
                    <a:pt x="2" y="65"/>
                  </a:lnTo>
                  <a:lnTo>
                    <a:pt x="5" y="69"/>
                  </a:lnTo>
                  <a:lnTo>
                    <a:pt x="7" y="72"/>
                  </a:lnTo>
                  <a:lnTo>
                    <a:pt x="7" y="72"/>
                  </a:lnTo>
                  <a:lnTo>
                    <a:pt x="10" y="76"/>
                  </a:lnTo>
                  <a:lnTo>
                    <a:pt x="13" y="80"/>
                  </a:lnTo>
                  <a:lnTo>
                    <a:pt x="19" y="85"/>
                  </a:lnTo>
                  <a:lnTo>
                    <a:pt x="27" y="87"/>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6"/>
                  </a:lnTo>
                  <a:lnTo>
                    <a:pt x="115" y="4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19" name="chenying0907 776"/>
            <p:cNvSpPr/>
            <p:nvPr/>
          </p:nvSpPr>
          <p:spPr bwMode="auto">
            <a:xfrm>
              <a:off x="2452688" y="3208338"/>
              <a:ext cx="46038" cy="36513"/>
            </a:xfrm>
            <a:custGeom>
              <a:avLst/>
              <a:gdLst/>
              <a:ahLst/>
              <a:cxnLst>
                <a:cxn ang="0">
                  <a:pos x="114" y="47"/>
                </a:cxn>
                <a:cxn ang="0">
                  <a:pos x="114" y="47"/>
                </a:cxn>
                <a:cxn ang="0">
                  <a:pos x="114" y="35"/>
                </a:cxn>
                <a:cxn ang="0">
                  <a:pos x="112" y="25"/>
                </a:cxn>
                <a:cxn ang="0">
                  <a:pos x="112" y="25"/>
                </a:cxn>
                <a:cxn ang="0">
                  <a:pos x="112" y="20"/>
                </a:cxn>
                <a:cxn ang="0">
                  <a:pos x="110" y="16"/>
                </a:cxn>
                <a:cxn ang="0">
                  <a:pos x="108" y="12"/>
                </a:cxn>
                <a:cxn ang="0">
                  <a:pos x="105" y="8"/>
                </a:cxn>
                <a:cxn ang="0">
                  <a:pos x="101" y="5"/>
                </a:cxn>
                <a:cxn ang="0">
                  <a:pos x="97" y="4"/>
                </a:cxn>
                <a:cxn ang="0">
                  <a:pos x="93" y="3"/>
                </a:cxn>
                <a:cxn ang="0">
                  <a:pos x="89" y="1"/>
                </a:cxn>
                <a:cxn ang="0">
                  <a:pos x="89" y="1"/>
                </a:cxn>
                <a:cxn ang="0">
                  <a:pos x="62" y="3"/>
                </a:cxn>
                <a:cxn ang="0">
                  <a:pos x="62" y="3"/>
                </a:cxn>
                <a:cxn ang="0">
                  <a:pos x="61" y="3"/>
                </a:cxn>
                <a:cxn ang="0">
                  <a:pos x="61" y="3"/>
                </a:cxn>
                <a:cxn ang="0">
                  <a:pos x="55" y="1"/>
                </a:cxn>
                <a:cxn ang="0">
                  <a:pos x="50" y="1"/>
                </a:cxn>
                <a:cxn ang="0">
                  <a:pos x="40" y="1"/>
                </a:cxn>
                <a:cxn ang="0">
                  <a:pos x="40" y="1"/>
                </a:cxn>
                <a:cxn ang="0">
                  <a:pos x="30" y="0"/>
                </a:cxn>
                <a:cxn ang="0">
                  <a:pos x="21" y="1"/>
                </a:cxn>
                <a:cxn ang="0">
                  <a:pos x="17" y="4"/>
                </a:cxn>
                <a:cxn ang="0">
                  <a:pos x="15" y="5"/>
                </a:cxn>
                <a:cxn ang="0">
                  <a:pos x="11" y="9"/>
                </a:cxn>
                <a:cxn ang="0">
                  <a:pos x="8" y="13"/>
                </a:cxn>
                <a:cxn ang="0">
                  <a:pos x="8" y="13"/>
                </a:cxn>
                <a:cxn ang="0">
                  <a:pos x="3" y="23"/>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81"/>
                </a:cxn>
                <a:cxn ang="0">
                  <a:pos x="20" y="86"/>
                </a:cxn>
                <a:cxn ang="0">
                  <a:pos x="28" y="89"/>
                </a:cxn>
                <a:cxn ang="0">
                  <a:pos x="37" y="90"/>
                </a:cxn>
                <a:cxn ang="0">
                  <a:pos x="37" y="90"/>
                </a:cxn>
                <a:cxn ang="0">
                  <a:pos x="74" y="91"/>
                </a:cxn>
                <a:cxn ang="0">
                  <a:pos x="74" y="91"/>
                </a:cxn>
                <a:cxn ang="0">
                  <a:pos x="83" y="91"/>
                </a:cxn>
                <a:cxn ang="0">
                  <a:pos x="92" y="89"/>
                </a:cxn>
                <a:cxn ang="0">
                  <a:pos x="101" y="86"/>
                </a:cxn>
                <a:cxn ang="0">
                  <a:pos x="108" y="81"/>
                </a:cxn>
                <a:cxn ang="0">
                  <a:pos x="108" y="81"/>
                </a:cxn>
                <a:cxn ang="0">
                  <a:pos x="110" y="77"/>
                </a:cxn>
                <a:cxn ang="0">
                  <a:pos x="113" y="73"/>
                </a:cxn>
                <a:cxn ang="0">
                  <a:pos x="114" y="65"/>
                </a:cxn>
                <a:cxn ang="0">
                  <a:pos x="114" y="56"/>
                </a:cxn>
                <a:cxn ang="0">
                  <a:pos x="114" y="47"/>
                </a:cxn>
                <a:cxn ang="0">
                  <a:pos x="114" y="47"/>
                </a:cxn>
              </a:cxnLst>
              <a:rect l="0" t="0" r="r" b="b"/>
              <a:pathLst>
                <a:path w="114" h="91">
                  <a:moveTo>
                    <a:pt x="114" y="47"/>
                  </a:moveTo>
                  <a:lnTo>
                    <a:pt x="114" y="47"/>
                  </a:lnTo>
                  <a:lnTo>
                    <a:pt x="114" y="35"/>
                  </a:lnTo>
                  <a:lnTo>
                    <a:pt x="112" y="25"/>
                  </a:lnTo>
                  <a:lnTo>
                    <a:pt x="112" y="25"/>
                  </a:lnTo>
                  <a:lnTo>
                    <a:pt x="112" y="20"/>
                  </a:lnTo>
                  <a:lnTo>
                    <a:pt x="110" y="16"/>
                  </a:lnTo>
                  <a:lnTo>
                    <a:pt x="108" y="12"/>
                  </a:lnTo>
                  <a:lnTo>
                    <a:pt x="105" y="8"/>
                  </a:lnTo>
                  <a:lnTo>
                    <a:pt x="101" y="5"/>
                  </a:lnTo>
                  <a:lnTo>
                    <a:pt x="97" y="4"/>
                  </a:lnTo>
                  <a:lnTo>
                    <a:pt x="93" y="3"/>
                  </a:lnTo>
                  <a:lnTo>
                    <a:pt x="89" y="1"/>
                  </a:lnTo>
                  <a:lnTo>
                    <a:pt x="89" y="1"/>
                  </a:lnTo>
                  <a:lnTo>
                    <a:pt x="62" y="3"/>
                  </a:lnTo>
                  <a:lnTo>
                    <a:pt x="62" y="3"/>
                  </a:lnTo>
                  <a:lnTo>
                    <a:pt x="61" y="3"/>
                  </a:lnTo>
                  <a:lnTo>
                    <a:pt x="61" y="3"/>
                  </a:lnTo>
                  <a:lnTo>
                    <a:pt x="55" y="1"/>
                  </a:lnTo>
                  <a:lnTo>
                    <a:pt x="50" y="1"/>
                  </a:lnTo>
                  <a:lnTo>
                    <a:pt x="40" y="1"/>
                  </a:lnTo>
                  <a:lnTo>
                    <a:pt x="40" y="1"/>
                  </a:lnTo>
                  <a:lnTo>
                    <a:pt x="30" y="0"/>
                  </a:lnTo>
                  <a:lnTo>
                    <a:pt x="21" y="1"/>
                  </a:lnTo>
                  <a:lnTo>
                    <a:pt x="17" y="4"/>
                  </a:lnTo>
                  <a:lnTo>
                    <a:pt x="15" y="5"/>
                  </a:lnTo>
                  <a:lnTo>
                    <a:pt x="11" y="9"/>
                  </a:lnTo>
                  <a:lnTo>
                    <a:pt x="8" y="13"/>
                  </a:lnTo>
                  <a:lnTo>
                    <a:pt x="8" y="13"/>
                  </a:lnTo>
                  <a:lnTo>
                    <a:pt x="3" y="23"/>
                  </a:lnTo>
                  <a:lnTo>
                    <a:pt x="2" y="34"/>
                  </a:lnTo>
                  <a:lnTo>
                    <a:pt x="0" y="44"/>
                  </a:lnTo>
                  <a:lnTo>
                    <a:pt x="0" y="56"/>
                  </a:lnTo>
                  <a:lnTo>
                    <a:pt x="0" y="56"/>
                  </a:lnTo>
                  <a:lnTo>
                    <a:pt x="0" y="61"/>
                  </a:lnTo>
                  <a:lnTo>
                    <a:pt x="3" y="65"/>
                  </a:lnTo>
                  <a:lnTo>
                    <a:pt x="4" y="69"/>
                  </a:lnTo>
                  <a:lnTo>
                    <a:pt x="8" y="73"/>
                  </a:lnTo>
                  <a:lnTo>
                    <a:pt x="8" y="73"/>
                  </a:lnTo>
                  <a:lnTo>
                    <a:pt x="10" y="77"/>
                  </a:lnTo>
                  <a:lnTo>
                    <a:pt x="12" y="81"/>
                  </a:lnTo>
                  <a:lnTo>
                    <a:pt x="20" y="86"/>
                  </a:lnTo>
                  <a:lnTo>
                    <a:pt x="28" y="89"/>
                  </a:lnTo>
                  <a:lnTo>
                    <a:pt x="37" y="90"/>
                  </a:lnTo>
                  <a:lnTo>
                    <a:pt x="37" y="90"/>
                  </a:lnTo>
                  <a:lnTo>
                    <a:pt x="74" y="91"/>
                  </a:lnTo>
                  <a:lnTo>
                    <a:pt x="74" y="91"/>
                  </a:lnTo>
                  <a:lnTo>
                    <a:pt x="83" y="91"/>
                  </a:lnTo>
                  <a:lnTo>
                    <a:pt x="92" y="89"/>
                  </a:lnTo>
                  <a:lnTo>
                    <a:pt x="101" y="86"/>
                  </a:lnTo>
                  <a:lnTo>
                    <a:pt x="108" y="81"/>
                  </a:lnTo>
                  <a:lnTo>
                    <a:pt x="108" y="81"/>
                  </a:lnTo>
                  <a:lnTo>
                    <a:pt x="110" y="77"/>
                  </a:lnTo>
                  <a:lnTo>
                    <a:pt x="113" y="73"/>
                  </a:lnTo>
                  <a:lnTo>
                    <a:pt x="114" y="65"/>
                  </a:lnTo>
                  <a:lnTo>
                    <a:pt x="114" y="56"/>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0" name="chenying0907 777"/>
            <p:cNvSpPr/>
            <p:nvPr/>
          </p:nvSpPr>
          <p:spPr bwMode="auto">
            <a:xfrm>
              <a:off x="2452688" y="3273425"/>
              <a:ext cx="46038" cy="36513"/>
            </a:xfrm>
            <a:custGeom>
              <a:avLst/>
              <a:gdLst/>
              <a:ahLst/>
              <a:cxnLst>
                <a:cxn ang="0">
                  <a:pos x="114" y="47"/>
                </a:cxn>
                <a:cxn ang="0">
                  <a:pos x="114" y="47"/>
                </a:cxn>
                <a:cxn ang="0">
                  <a:pos x="114" y="34"/>
                </a:cxn>
                <a:cxn ang="0">
                  <a:pos x="112" y="24"/>
                </a:cxn>
                <a:cxn ang="0">
                  <a:pos x="112" y="24"/>
                </a:cxn>
                <a:cxn ang="0">
                  <a:pos x="112" y="20"/>
                </a:cxn>
                <a:cxn ang="0">
                  <a:pos x="110" y="15"/>
                </a:cxn>
                <a:cxn ang="0">
                  <a:pos x="108" y="11"/>
                </a:cxn>
                <a:cxn ang="0">
                  <a:pos x="105" y="8"/>
                </a:cxn>
                <a:cxn ang="0">
                  <a:pos x="101" y="6"/>
                </a:cxn>
                <a:cxn ang="0">
                  <a:pos x="97" y="3"/>
                </a:cxn>
                <a:cxn ang="0">
                  <a:pos x="93" y="2"/>
                </a:cxn>
                <a:cxn ang="0">
                  <a:pos x="89" y="2"/>
                </a:cxn>
                <a:cxn ang="0">
                  <a:pos x="89" y="2"/>
                </a:cxn>
                <a:cxn ang="0">
                  <a:pos x="62" y="2"/>
                </a:cxn>
                <a:cxn ang="0">
                  <a:pos x="62" y="2"/>
                </a:cxn>
                <a:cxn ang="0">
                  <a:pos x="61" y="2"/>
                </a:cxn>
                <a:cxn ang="0">
                  <a:pos x="61" y="2"/>
                </a:cxn>
                <a:cxn ang="0">
                  <a:pos x="55" y="0"/>
                </a:cxn>
                <a:cxn ang="0">
                  <a:pos x="50" y="0"/>
                </a:cxn>
                <a:cxn ang="0">
                  <a:pos x="40" y="2"/>
                </a:cxn>
                <a:cxn ang="0">
                  <a:pos x="40" y="2"/>
                </a:cxn>
                <a:cxn ang="0">
                  <a:pos x="30" y="0"/>
                </a:cxn>
                <a:cxn ang="0">
                  <a:pos x="21" y="2"/>
                </a:cxn>
                <a:cxn ang="0">
                  <a:pos x="17" y="3"/>
                </a:cxn>
                <a:cxn ang="0">
                  <a:pos x="15" y="6"/>
                </a:cxn>
                <a:cxn ang="0">
                  <a:pos x="11" y="8"/>
                </a:cxn>
                <a:cxn ang="0">
                  <a:pos x="8" y="12"/>
                </a:cxn>
                <a:cxn ang="0">
                  <a:pos x="8" y="12"/>
                </a:cxn>
                <a:cxn ang="0">
                  <a:pos x="3" y="23"/>
                </a:cxn>
                <a:cxn ang="0">
                  <a:pos x="2" y="33"/>
                </a:cxn>
                <a:cxn ang="0">
                  <a:pos x="0" y="45"/>
                </a:cxn>
                <a:cxn ang="0">
                  <a:pos x="0" y="55"/>
                </a:cxn>
                <a:cxn ang="0">
                  <a:pos x="0" y="55"/>
                </a:cxn>
                <a:cxn ang="0">
                  <a:pos x="0" y="61"/>
                </a:cxn>
                <a:cxn ang="0">
                  <a:pos x="3" y="66"/>
                </a:cxn>
                <a:cxn ang="0">
                  <a:pos x="4" y="70"/>
                </a:cxn>
                <a:cxn ang="0">
                  <a:pos x="8" y="72"/>
                </a:cxn>
                <a:cxn ang="0">
                  <a:pos x="8" y="72"/>
                </a:cxn>
                <a:cxn ang="0">
                  <a:pos x="10" y="76"/>
                </a:cxn>
                <a:cxn ang="0">
                  <a:pos x="12" y="80"/>
                </a:cxn>
                <a:cxn ang="0">
                  <a:pos x="20" y="85"/>
                </a:cxn>
                <a:cxn ang="0">
                  <a:pos x="28" y="88"/>
                </a:cxn>
                <a:cxn ang="0">
                  <a:pos x="37" y="89"/>
                </a:cxn>
                <a:cxn ang="0">
                  <a:pos x="37" y="89"/>
                </a:cxn>
                <a:cxn ang="0">
                  <a:pos x="74" y="91"/>
                </a:cxn>
                <a:cxn ang="0">
                  <a:pos x="74" y="91"/>
                </a:cxn>
                <a:cxn ang="0">
                  <a:pos x="83" y="91"/>
                </a:cxn>
                <a:cxn ang="0">
                  <a:pos x="92" y="89"/>
                </a:cxn>
                <a:cxn ang="0">
                  <a:pos x="101" y="85"/>
                </a:cxn>
                <a:cxn ang="0">
                  <a:pos x="108" y="80"/>
                </a:cxn>
                <a:cxn ang="0">
                  <a:pos x="108" y="80"/>
                </a:cxn>
                <a:cxn ang="0">
                  <a:pos x="110" y="76"/>
                </a:cxn>
                <a:cxn ang="0">
                  <a:pos x="113" y="72"/>
                </a:cxn>
                <a:cxn ang="0">
                  <a:pos x="114" y="64"/>
                </a:cxn>
                <a:cxn ang="0">
                  <a:pos x="114" y="55"/>
                </a:cxn>
                <a:cxn ang="0">
                  <a:pos x="114" y="47"/>
                </a:cxn>
                <a:cxn ang="0">
                  <a:pos x="114" y="47"/>
                </a:cxn>
              </a:cxnLst>
              <a:rect l="0" t="0" r="r" b="b"/>
              <a:pathLst>
                <a:path w="114" h="91">
                  <a:moveTo>
                    <a:pt x="114" y="47"/>
                  </a:moveTo>
                  <a:lnTo>
                    <a:pt x="114" y="47"/>
                  </a:lnTo>
                  <a:lnTo>
                    <a:pt x="114" y="34"/>
                  </a:lnTo>
                  <a:lnTo>
                    <a:pt x="112" y="24"/>
                  </a:lnTo>
                  <a:lnTo>
                    <a:pt x="112" y="24"/>
                  </a:lnTo>
                  <a:lnTo>
                    <a:pt x="112" y="20"/>
                  </a:lnTo>
                  <a:lnTo>
                    <a:pt x="110" y="15"/>
                  </a:lnTo>
                  <a:lnTo>
                    <a:pt x="108" y="11"/>
                  </a:lnTo>
                  <a:lnTo>
                    <a:pt x="105" y="8"/>
                  </a:lnTo>
                  <a:lnTo>
                    <a:pt x="101" y="6"/>
                  </a:lnTo>
                  <a:lnTo>
                    <a:pt x="97" y="3"/>
                  </a:lnTo>
                  <a:lnTo>
                    <a:pt x="93" y="2"/>
                  </a:lnTo>
                  <a:lnTo>
                    <a:pt x="89" y="2"/>
                  </a:lnTo>
                  <a:lnTo>
                    <a:pt x="89" y="2"/>
                  </a:lnTo>
                  <a:lnTo>
                    <a:pt x="62" y="2"/>
                  </a:lnTo>
                  <a:lnTo>
                    <a:pt x="62" y="2"/>
                  </a:lnTo>
                  <a:lnTo>
                    <a:pt x="61" y="2"/>
                  </a:lnTo>
                  <a:lnTo>
                    <a:pt x="61" y="2"/>
                  </a:lnTo>
                  <a:lnTo>
                    <a:pt x="55" y="0"/>
                  </a:lnTo>
                  <a:lnTo>
                    <a:pt x="50" y="0"/>
                  </a:lnTo>
                  <a:lnTo>
                    <a:pt x="40" y="2"/>
                  </a:lnTo>
                  <a:lnTo>
                    <a:pt x="40" y="2"/>
                  </a:lnTo>
                  <a:lnTo>
                    <a:pt x="30" y="0"/>
                  </a:lnTo>
                  <a:lnTo>
                    <a:pt x="21" y="2"/>
                  </a:lnTo>
                  <a:lnTo>
                    <a:pt x="17" y="3"/>
                  </a:lnTo>
                  <a:lnTo>
                    <a:pt x="15" y="6"/>
                  </a:lnTo>
                  <a:lnTo>
                    <a:pt x="11" y="8"/>
                  </a:lnTo>
                  <a:lnTo>
                    <a:pt x="8" y="12"/>
                  </a:lnTo>
                  <a:lnTo>
                    <a:pt x="8" y="12"/>
                  </a:lnTo>
                  <a:lnTo>
                    <a:pt x="3" y="23"/>
                  </a:lnTo>
                  <a:lnTo>
                    <a:pt x="2" y="33"/>
                  </a:lnTo>
                  <a:lnTo>
                    <a:pt x="0" y="45"/>
                  </a:lnTo>
                  <a:lnTo>
                    <a:pt x="0" y="55"/>
                  </a:lnTo>
                  <a:lnTo>
                    <a:pt x="0" y="55"/>
                  </a:lnTo>
                  <a:lnTo>
                    <a:pt x="0" y="61"/>
                  </a:lnTo>
                  <a:lnTo>
                    <a:pt x="3" y="66"/>
                  </a:lnTo>
                  <a:lnTo>
                    <a:pt x="4" y="70"/>
                  </a:lnTo>
                  <a:lnTo>
                    <a:pt x="8" y="72"/>
                  </a:lnTo>
                  <a:lnTo>
                    <a:pt x="8" y="72"/>
                  </a:lnTo>
                  <a:lnTo>
                    <a:pt x="10" y="76"/>
                  </a:lnTo>
                  <a:lnTo>
                    <a:pt x="12" y="80"/>
                  </a:lnTo>
                  <a:lnTo>
                    <a:pt x="20" y="85"/>
                  </a:lnTo>
                  <a:lnTo>
                    <a:pt x="28" y="88"/>
                  </a:lnTo>
                  <a:lnTo>
                    <a:pt x="37" y="89"/>
                  </a:lnTo>
                  <a:lnTo>
                    <a:pt x="37" y="89"/>
                  </a:lnTo>
                  <a:lnTo>
                    <a:pt x="74" y="91"/>
                  </a:lnTo>
                  <a:lnTo>
                    <a:pt x="74" y="91"/>
                  </a:lnTo>
                  <a:lnTo>
                    <a:pt x="83" y="91"/>
                  </a:lnTo>
                  <a:lnTo>
                    <a:pt x="92" y="89"/>
                  </a:lnTo>
                  <a:lnTo>
                    <a:pt x="101" y="85"/>
                  </a:lnTo>
                  <a:lnTo>
                    <a:pt x="108" y="80"/>
                  </a:lnTo>
                  <a:lnTo>
                    <a:pt x="108" y="80"/>
                  </a:lnTo>
                  <a:lnTo>
                    <a:pt x="110" y="76"/>
                  </a:lnTo>
                  <a:lnTo>
                    <a:pt x="113" y="72"/>
                  </a:lnTo>
                  <a:lnTo>
                    <a:pt x="114" y="64"/>
                  </a:lnTo>
                  <a:lnTo>
                    <a:pt x="114" y="55"/>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1" name="chenying0907 778"/>
            <p:cNvSpPr/>
            <p:nvPr/>
          </p:nvSpPr>
          <p:spPr bwMode="auto">
            <a:xfrm>
              <a:off x="2452688" y="3338513"/>
              <a:ext cx="46038" cy="36513"/>
            </a:xfrm>
            <a:custGeom>
              <a:avLst/>
              <a:gdLst/>
              <a:ahLst/>
              <a:cxnLst>
                <a:cxn ang="0">
                  <a:pos x="114" y="47"/>
                </a:cxn>
                <a:cxn ang="0">
                  <a:pos x="114" y="47"/>
                </a:cxn>
                <a:cxn ang="0">
                  <a:pos x="114" y="35"/>
                </a:cxn>
                <a:cxn ang="0">
                  <a:pos x="112" y="23"/>
                </a:cxn>
                <a:cxn ang="0">
                  <a:pos x="112" y="23"/>
                </a:cxn>
                <a:cxn ang="0">
                  <a:pos x="112" y="19"/>
                </a:cxn>
                <a:cxn ang="0">
                  <a:pos x="110" y="15"/>
                </a:cxn>
                <a:cxn ang="0">
                  <a:pos x="108" y="11"/>
                </a:cxn>
                <a:cxn ang="0">
                  <a:pos x="105" y="7"/>
                </a:cxn>
                <a:cxn ang="0">
                  <a:pos x="101" y="5"/>
                </a:cxn>
                <a:cxn ang="0">
                  <a:pos x="97" y="2"/>
                </a:cxn>
                <a:cxn ang="0">
                  <a:pos x="93" y="1"/>
                </a:cxn>
                <a:cxn ang="0">
                  <a:pos x="89" y="1"/>
                </a:cxn>
                <a:cxn ang="0">
                  <a:pos x="89" y="1"/>
                </a:cxn>
                <a:cxn ang="0">
                  <a:pos x="62" y="2"/>
                </a:cxn>
                <a:cxn ang="0">
                  <a:pos x="62" y="2"/>
                </a:cxn>
                <a:cxn ang="0">
                  <a:pos x="61" y="2"/>
                </a:cxn>
                <a:cxn ang="0">
                  <a:pos x="61" y="2"/>
                </a:cxn>
                <a:cxn ang="0">
                  <a:pos x="55" y="1"/>
                </a:cxn>
                <a:cxn ang="0">
                  <a:pos x="50" y="1"/>
                </a:cxn>
                <a:cxn ang="0">
                  <a:pos x="40" y="1"/>
                </a:cxn>
                <a:cxn ang="0">
                  <a:pos x="40" y="1"/>
                </a:cxn>
                <a:cxn ang="0">
                  <a:pos x="30" y="0"/>
                </a:cxn>
                <a:cxn ang="0">
                  <a:pos x="21" y="1"/>
                </a:cxn>
                <a:cxn ang="0">
                  <a:pos x="17" y="2"/>
                </a:cxn>
                <a:cxn ang="0">
                  <a:pos x="15" y="5"/>
                </a:cxn>
                <a:cxn ang="0">
                  <a:pos x="11" y="9"/>
                </a:cxn>
                <a:cxn ang="0">
                  <a:pos x="8" y="13"/>
                </a:cxn>
                <a:cxn ang="0">
                  <a:pos x="8" y="13"/>
                </a:cxn>
                <a:cxn ang="0">
                  <a:pos x="3" y="22"/>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79"/>
                </a:cxn>
                <a:cxn ang="0">
                  <a:pos x="20" y="85"/>
                </a:cxn>
                <a:cxn ang="0">
                  <a:pos x="28" y="89"/>
                </a:cxn>
                <a:cxn ang="0">
                  <a:pos x="37" y="90"/>
                </a:cxn>
                <a:cxn ang="0">
                  <a:pos x="37" y="90"/>
                </a:cxn>
                <a:cxn ang="0">
                  <a:pos x="74" y="91"/>
                </a:cxn>
                <a:cxn ang="0">
                  <a:pos x="74" y="91"/>
                </a:cxn>
                <a:cxn ang="0">
                  <a:pos x="83" y="91"/>
                </a:cxn>
                <a:cxn ang="0">
                  <a:pos x="92" y="89"/>
                </a:cxn>
                <a:cxn ang="0">
                  <a:pos x="101" y="85"/>
                </a:cxn>
                <a:cxn ang="0">
                  <a:pos x="108" y="79"/>
                </a:cxn>
                <a:cxn ang="0">
                  <a:pos x="108" y="79"/>
                </a:cxn>
                <a:cxn ang="0">
                  <a:pos x="110" y="77"/>
                </a:cxn>
                <a:cxn ang="0">
                  <a:pos x="113" y="73"/>
                </a:cxn>
                <a:cxn ang="0">
                  <a:pos x="114" y="64"/>
                </a:cxn>
                <a:cxn ang="0">
                  <a:pos x="114" y="56"/>
                </a:cxn>
                <a:cxn ang="0">
                  <a:pos x="114" y="47"/>
                </a:cxn>
                <a:cxn ang="0">
                  <a:pos x="114" y="47"/>
                </a:cxn>
              </a:cxnLst>
              <a:rect l="0" t="0" r="r" b="b"/>
              <a:pathLst>
                <a:path w="114" h="91">
                  <a:moveTo>
                    <a:pt x="114" y="47"/>
                  </a:moveTo>
                  <a:lnTo>
                    <a:pt x="114" y="47"/>
                  </a:lnTo>
                  <a:lnTo>
                    <a:pt x="114" y="35"/>
                  </a:lnTo>
                  <a:lnTo>
                    <a:pt x="112" y="23"/>
                  </a:lnTo>
                  <a:lnTo>
                    <a:pt x="112" y="23"/>
                  </a:lnTo>
                  <a:lnTo>
                    <a:pt x="112" y="19"/>
                  </a:lnTo>
                  <a:lnTo>
                    <a:pt x="110" y="15"/>
                  </a:lnTo>
                  <a:lnTo>
                    <a:pt x="108" y="11"/>
                  </a:lnTo>
                  <a:lnTo>
                    <a:pt x="105" y="7"/>
                  </a:lnTo>
                  <a:lnTo>
                    <a:pt x="101" y="5"/>
                  </a:lnTo>
                  <a:lnTo>
                    <a:pt x="97" y="2"/>
                  </a:lnTo>
                  <a:lnTo>
                    <a:pt x="93" y="1"/>
                  </a:lnTo>
                  <a:lnTo>
                    <a:pt x="89" y="1"/>
                  </a:lnTo>
                  <a:lnTo>
                    <a:pt x="89" y="1"/>
                  </a:lnTo>
                  <a:lnTo>
                    <a:pt x="62" y="2"/>
                  </a:lnTo>
                  <a:lnTo>
                    <a:pt x="62" y="2"/>
                  </a:lnTo>
                  <a:lnTo>
                    <a:pt x="61" y="2"/>
                  </a:lnTo>
                  <a:lnTo>
                    <a:pt x="61" y="2"/>
                  </a:lnTo>
                  <a:lnTo>
                    <a:pt x="55" y="1"/>
                  </a:lnTo>
                  <a:lnTo>
                    <a:pt x="50" y="1"/>
                  </a:lnTo>
                  <a:lnTo>
                    <a:pt x="40" y="1"/>
                  </a:lnTo>
                  <a:lnTo>
                    <a:pt x="40" y="1"/>
                  </a:lnTo>
                  <a:lnTo>
                    <a:pt x="30" y="0"/>
                  </a:lnTo>
                  <a:lnTo>
                    <a:pt x="21" y="1"/>
                  </a:lnTo>
                  <a:lnTo>
                    <a:pt x="17" y="2"/>
                  </a:lnTo>
                  <a:lnTo>
                    <a:pt x="15" y="5"/>
                  </a:lnTo>
                  <a:lnTo>
                    <a:pt x="11" y="9"/>
                  </a:lnTo>
                  <a:lnTo>
                    <a:pt x="8" y="13"/>
                  </a:lnTo>
                  <a:lnTo>
                    <a:pt x="8" y="13"/>
                  </a:lnTo>
                  <a:lnTo>
                    <a:pt x="3" y="22"/>
                  </a:lnTo>
                  <a:lnTo>
                    <a:pt x="2" y="34"/>
                  </a:lnTo>
                  <a:lnTo>
                    <a:pt x="0" y="44"/>
                  </a:lnTo>
                  <a:lnTo>
                    <a:pt x="0" y="56"/>
                  </a:lnTo>
                  <a:lnTo>
                    <a:pt x="0" y="56"/>
                  </a:lnTo>
                  <a:lnTo>
                    <a:pt x="0" y="61"/>
                  </a:lnTo>
                  <a:lnTo>
                    <a:pt x="3" y="65"/>
                  </a:lnTo>
                  <a:lnTo>
                    <a:pt x="4" y="69"/>
                  </a:lnTo>
                  <a:lnTo>
                    <a:pt x="8" y="73"/>
                  </a:lnTo>
                  <a:lnTo>
                    <a:pt x="8" y="73"/>
                  </a:lnTo>
                  <a:lnTo>
                    <a:pt x="10" y="77"/>
                  </a:lnTo>
                  <a:lnTo>
                    <a:pt x="12" y="79"/>
                  </a:lnTo>
                  <a:lnTo>
                    <a:pt x="20" y="85"/>
                  </a:lnTo>
                  <a:lnTo>
                    <a:pt x="28" y="89"/>
                  </a:lnTo>
                  <a:lnTo>
                    <a:pt x="37" y="90"/>
                  </a:lnTo>
                  <a:lnTo>
                    <a:pt x="37" y="90"/>
                  </a:lnTo>
                  <a:lnTo>
                    <a:pt x="74" y="91"/>
                  </a:lnTo>
                  <a:lnTo>
                    <a:pt x="74" y="91"/>
                  </a:lnTo>
                  <a:lnTo>
                    <a:pt x="83" y="91"/>
                  </a:lnTo>
                  <a:lnTo>
                    <a:pt x="92" y="89"/>
                  </a:lnTo>
                  <a:lnTo>
                    <a:pt x="101" y="85"/>
                  </a:lnTo>
                  <a:lnTo>
                    <a:pt x="108" y="79"/>
                  </a:lnTo>
                  <a:lnTo>
                    <a:pt x="108" y="79"/>
                  </a:lnTo>
                  <a:lnTo>
                    <a:pt x="110" y="77"/>
                  </a:lnTo>
                  <a:lnTo>
                    <a:pt x="113" y="73"/>
                  </a:lnTo>
                  <a:lnTo>
                    <a:pt x="114" y="64"/>
                  </a:lnTo>
                  <a:lnTo>
                    <a:pt x="114" y="56"/>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2" name="chenying0907 779"/>
            <p:cNvSpPr/>
            <p:nvPr/>
          </p:nvSpPr>
          <p:spPr bwMode="auto">
            <a:xfrm>
              <a:off x="2452688" y="3403600"/>
              <a:ext cx="46038" cy="34925"/>
            </a:xfrm>
            <a:custGeom>
              <a:avLst/>
              <a:gdLst/>
              <a:ahLst/>
              <a:cxnLst>
                <a:cxn ang="0">
                  <a:pos x="114" y="46"/>
                </a:cxn>
                <a:cxn ang="0">
                  <a:pos x="114" y="46"/>
                </a:cxn>
                <a:cxn ang="0">
                  <a:pos x="114" y="34"/>
                </a:cxn>
                <a:cxn ang="0">
                  <a:pos x="112" y="24"/>
                </a:cxn>
                <a:cxn ang="0">
                  <a:pos x="112" y="24"/>
                </a:cxn>
                <a:cxn ang="0">
                  <a:pos x="112" y="18"/>
                </a:cxn>
                <a:cxn ang="0">
                  <a:pos x="110" y="14"/>
                </a:cxn>
                <a:cxn ang="0">
                  <a:pos x="108" y="11"/>
                </a:cxn>
                <a:cxn ang="0">
                  <a:pos x="105" y="8"/>
                </a:cxn>
                <a:cxn ang="0">
                  <a:pos x="101" y="4"/>
                </a:cxn>
                <a:cxn ang="0">
                  <a:pos x="97" y="3"/>
                </a:cxn>
                <a:cxn ang="0">
                  <a:pos x="93" y="1"/>
                </a:cxn>
                <a:cxn ang="0">
                  <a:pos x="89" y="0"/>
                </a:cxn>
                <a:cxn ang="0">
                  <a:pos x="89" y="0"/>
                </a:cxn>
                <a:cxn ang="0">
                  <a:pos x="62" y="1"/>
                </a:cxn>
                <a:cxn ang="0">
                  <a:pos x="62" y="1"/>
                </a:cxn>
                <a:cxn ang="0">
                  <a:pos x="61" y="1"/>
                </a:cxn>
                <a:cxn ang="0">
                  <a:pos x="61" y="1"/>
                </a:cxn>
                <a:cxn ang="0">
                  <a:pos x="55" y="0"/>
                </a:cxn>
                <a:cxn ang="0">
                  <a:pos x="50" y="0"/>
                </a:cxn>
                <a:cxn ang="0">
                  <a:pos x="40" y="0"/>
                </a:cxn>
                <a:cxn ang="0">
                  <a:pos x="40" y="0"/>
                </a:cxn>
                <a:cxn ang="0">
                  <a:pos x="30" y="0"/>
                </a:cxn>
                <a:cxn ang="0">
                  <a:pos x="21" y="1"/>
                </a:cxn>
                <a:cxn ang="0">
                  <a:pos x="17" y="3"/>
                </a:cxn>
                <a:cxn ang="0">
                  <a:pos x="15" y="5"/>
                </a:cxn>
                <a:cxn ang="0">
                  <a:pos x="11" y="8"/>
                </a:cxn>
                <a:cxn ang="0">
                  <a:pos x="8" y="12"/>
                </a:cxn>
                <a:cxn ang="0">
                  <a:pos x="8" y="12"/>
                </a:cxn>
                <a:cxn ang="0">
                  <a:pos x="3" y="22"/>
                </a:cxn>
                <a:cxn ang="0">
                  <a:pos x="2" y="33"/>
                </a:cxn>
                <a:cxn ang="0">
                  <a:pos x="0" y="43"/>
                </a:cxn>
                <a:cxn ang="0">
                  <a:pos x="0" y="55"/>
                </a:cxn>
                <a:cxn ang="0">
                  <a:pos x="0" y="55"/>
                </a:cxn>
                <a:cxn ang="0">
                  <a:pos x="0" y="60"/>
                </a:cxn>
                <a:cxn ang="0">
                  <a:pos x="3" y="65"/>
                </a:cxn>
                <a:cxn ang="0">
                  <a:pos x="4" y="69"/>
                </a:cxn>
                <a:cxn ang="0">
                  <a:pos x="8" y="72"/>
                </a:cxn>
                <a:cxn ang="0">
                  <a:pos x="8" y="72"/>
                </a:cxn>
                <a:cxn ang="0">
                  <a:pos x="10" y="76"/>
                </a:cxn>
                <a:cxn ang="0">
                  <a:pos x="12" y="80"/>
                </a:cxn>
                <a:cxn ang="0">
                  <a:pos x="20" y="85"/>
                </a:cxn>
                <a:cxn ang="0">
                  <a:pos x="28" y="88"/>
                </a:cxn>
                <a:cxn ang="0">
                  <a:pos x="37" y="89"/>
                </a:cxn>
                <a:cxn ang="0">
                  <a:pos x="37" y="89"/>
                </a:cxn>
                <a:cxn ang="0">
                  <a:pos x="74" y="90"/>
                </a:cxn>
                <a:cxn ang="0">
                  <a:pos x="74" y="90"/>
                </a:cxn>
                <a:cxn ang="0">
                  <a:pos x="83" y="90"/>
                </a:cxn>
                <a:cxn ang="0">
                  <a:pos x="92" y="89"/>
                </a:cxn>
                <a:cxn ang="0">
                  <a:pos x="101" y="85"/>
                </a:cxn>
                <a:cxn ang="0">
                  <a:pos x="108" y="80"/>
                </a:cxn>
                <a:cxn ang="0">
                  <a:pos x="108" y="80"/>
                </a:cxn>
                <a:cxn ang="0">
                  <a:pos x="110" y="76"/>
                </a:cxn>
                <a:cxn ang="0">
                  <a:pos x="113" y="72"/>
                </a:cxn>
                <a:cxn ang="0">
                  <a:pos x="114" y="64"/>
                </a:cxn>
                <a:cxn ang="0">
                  <a:pos x="114" y="55"/>
                </a:cxn>
                <a:cxn ang="0">
                  <a:pos x="114" y="46"/>
                </a:cxn>
                <a:cxn ang="0">
                  <a:pos x="114" y="46"/>
                </a:cxn>
              </a:cxnLst>
              <a:rect l="0" t="0" r="r" b="b"/>
              <a:pathLst>
                <a:path w="114" h="90">
                  <a:moveTo>
                    <a:pt x="114" y="46"/>
                  </a:moveTo>
                  <a:lnTo>
                    <a:pt x="114" y="46"/>
                  </a:lnTo>
                  <a:lnTo>
                    <a:pt x="114" y="34"/>
                  </a:lnTo>
                  <a:lnTo>
                    <a:pt x="112" y="24"/>
                  </a:lnTo>
                  <a:lnTo>
                    <a:pt x="112" y="24"/>
                  </a:lnTo>
                  <a:lnTo>
                    <a:pt x="112" y="18"/>
                  </a:lnTo>
                  <a:lnTo>
                    <a:pt x="110" y="14"/>
                  </a:lnTo>
                  <a:lnTo>
                    <a:pt x="108" y="11"/>
                  </a:lnTo>
                  <a:lnTo>
                    <a:pt x="105" y="8"/>
                  </a:lnTo>
                  <a:lnTo>
                    <a:pt x="101" y="4"/>
                  </a:lnTo>
                  <a:lnTo>
                    <a:pt x="97" y="3"/>
                  </a:lnTo>
                  <a:lnTo>
                    <a:pt x="93" y="1"/>
                  </a:lnTo>
                  <a:lnTo>
                    <a:pt x="89" y="0"/>
                  </a:lnTo>
                  <a:lnTo>
                    <a:pt x="89" y="0"/>
                  </a:lnTo>
                  <a:lnTo>
                    <a:pt x="62" y="1"/>
                  </a:lnTo>
                  <a:lnTo>
                    <a:pt x="62" y="1"/>
                  </a:lnTo>
                  <a:lnTo>
                    <a:pt x="61" y="1"/>
                  </a:lnTo>
                  <a:lnTo>
                    <a:pt x="61" y="1"/>
                  </a:lnTo>
                  <a:lnTo>
                    <a:pt x="55" y="0"/>
                  </a:lnTo>
                  <a:lnTo>
                    <a:pt x="50" y="0"/>
                  </a:lnTo>
                  <a:lnTo>
                    <a:pt x="40" y="0"/>
                  </a:lnTo>
                  <a:lnTo>
                    <a:pt x="40" y="0"/>
                  </a:lnTo>
                  <a:lnTo>
                    <a:pt x="30" y="0"/>
                  </a:lnTo>
                  <a:lnTo>
                    <a:pt x="21" y="1"/>
                  </a:lnTo>
                  <a:lnTo>
                    <a:pt x="17" y="3"/>
                  </a:lnTo>
                  <a:lnTo>
                    <a:pt x="15" y="5"/>
                  </a:lnTo>
                  <a:lnTo>
                    <a:pt x="11" y="8"/>
                  </a:lnTo>
                  <a:lnTo>
                    <a:pt x="8" y="12"/>
                  </a:lnTo>
                  <a:lnTo>
                    <a:pt x="8" y="12"/>
                  </a:lnTo>
                  <a:lnTo>
                    <a:pt x="3" y="22"/>
                  </a:lnTo>
                  <a:lnTo>
                    <a:pt x="2" y="33"/>
                  </a:lnTo>
                  <a:lnTo>
                    <a:pt x="0" y="43"/>
                  </a:lnTo>
                  <a:lnTo>
                    <a:pt x="0" y="55"/>
                  </a:lnTo>
                  <a:lnTo>
                    <a:pt x="0" y="55"/>
                  </a:lnTo>
                  <a:lnTo>
                    <a:pt x="0" y="60"/>
                  </a:lnTo>
                  <a:lnTo>
                    <a:pt x="3" y="65"/>
                  </a:lnTo>
                  <a:lnTo>
                    <a:pt x="4" y="69"/>
                  </a:lnTo>
                  <a:lnTo>
                    <a:pt x="8" y="72"/>
                  </a:lnTo>
                  <a:lnTo>
                    <a:pt x="8" y="72"/>
                  </a:lnTo>
                  <a:lnTo>
                    <a:pt x="10" y="76"/>
                  </a:lnTo>
                  <a:lnTo>
                    <a:pt x="12" y="80"/>
                  </a:lnTo>
                  <a:lnTo>
                    <a:pt x="20" y="85"/>
                  </a:lnTo>
                  <a:lnTo>
                    <a:pt x="28" y="88"/>
                  </a:lnTo>
                  <a:lnTo>
                    <a:pt x="37" y="89"/>
                  </a:lnTo>
                  <a:lnTo>
                    <a:pt x="37" y="89"/>
                  </a:lnTo>
                  <a:lnTo>
                    <a:pt x="74" y="90"/>
                  </a:lnTo>
                  <a:lnTo>
                    <a:pt x="74" y="90"/>
                  </a:lnTo>
                  <a:lnTo>
                    <a:pt x="83" y="90"/>
                  </a:lnTo>
                  <a:lnTo>
                    <a:pt x="92" y="89"/>
                  </a:lnTo>
                  <a:lnTo>
                    <a:pt x="101" y="85"/>
                  </a:lnTo>
                  <a:lnTo>
                    <a:pt x="108" y="80"/>
                  </a:lnTo>
                  <a:lnTo>
                    <a:pt x="108" y="80"/>
                  </a:lnTo>
                  <a:lnTo>
                    <a:pt x="110" y="76"/>
                  </a:lnTo>
                  <a:lnTo>
                    <a:pt x="113" y="72"/>
                  </a:lnTo>
                  <a:lnTo>
                    <a:pt x="114" y="64"/>
                  </a:lnTo>
                  <a:lnTo>
                    <a:pt x="114" y="55"/>
                  </a:lnTo>
                  <a:lnTo>
                    <a:pt x="114" y="46"/>
                  </a:lnTo>
                  <a:lnTo>
                    <a:pt x="114" y="4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3" name="chenying0907 780"/>
            <p:cNvSpPr/>
            <p:nvPr/>
          </p:nvSpPr>
          <p:spPr bwMode="auto">
            <a:xfrm>
              <a:off x="2216151" y="3517900"/>
              <a:ext cx="1588" cy="1588"/>
            </a:xfrm>
            <a:custGeom>
              <a:avLst/>
              <a:gdLst/>
              <a:ahLst/>
              <a:cxnLst>
                <a:cxn ang="0">
                  <a:pos x="1" y="0"/>
                </a:cxn>
                <a:cxn ang="0">
                  <a:pos x="1" y="0"/>
                </a:cxn>
                <a:cxn ang="0">
                  <a:pos x="0" y="3"/>
                </a:cxn>
                <a:cxn ang="0">
                  <a:pos x="0" y="3"/>
                </a:cxn>
                <a:cxn ang="0">
                  <a:pos x="1" y="0"/>
                </a:cxn>
                <a:cxn ang="0">
                  <a:pos x="1" y="0"/>
                </a:cxn>
              </a:cxnLst>
              <a:rect l="0" t="0" r="r" b="b"/>
              <a:pathLst>
                <a:path w="1" h="3">
                  <a:moveTo>
                    <a:pt x="1" y="0"/>
                  </a:moveTo>
                  <a:lnTo>
                    <a:pt x="1" y="0"/>
                  </a:lnTo>
                  <a:lnTo>
                    <a:pt x="0" y="3"/>
                  </a:lnTo>
                  <a:lnTo>
                    <a:pt x="0" y="3"/>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4" name="chenying0907 781"/>
            <p:cNvSpPr>
              <a:spLocks noEditPoints="1"/>
            </p:cNvSpPr>
            <p:nvPr/>
          </p:nvSpPr>
          <p:spPr bwMode="auto">
            <a:xfrm>
              <a:off x="2138363" y="3497263"/>
              <a:ext cx="342900" cy="120650"/>
            </a:xfrm>
            <a:custGeom>
              <a:avLst/>
              <a:gdLst/>
              <a:ahLst/>
              <a:cxnLst>
                <a:cxn ang="0">
                  <a:pos x="858" y="257"/>
                </a:cxn>
                <a:cxn ang="0">
                  <a:pos x="838" y="209"/>
                </a:cxn>
                <a:cxn ang="0">
                  <a:pos x="799" y="150"/>
                </a:cxn>
                <a:cxn ang="0">
                  <a:pos x="748" y="78"/>
                </a:cxn>
                <a:cxn ang="0">
                  <a:pos x="725" y="32"/>
                </a:cxn>
                <a:cxn ang="0">
                  <a:pos x="718" y="22"/>
                </a:cxn>
                <a:cxn ang="0">
                  <a:pos x="710" y="15"/>
                </a:cxn>
                <a:cxn ang="0">
                  <a:pos x="699" y="12"/>
                </a:cxn>
                <a:cxn ang="0">
                  <a:pos x="445" y="6"/>
                </a:cxn>
                <a:cxn ang="0">
                  <a:pos x="191" y="0"/>
                </a:cxn>
                <a:cxn ang="0">
                  <a:pos x="181" y="2"/>
                </a:cxn>
                <a:cxn ang="0">
                  <a:pos x="174" y="9"/>
                </a:cxn>
                <a:cxn ang="0">
                  <a:pos x="170" y="13"/>
                </a:cxn>
                <a:cxn ang="0">
                  <a:pos x="164" y="19"/>
                </a:cxn>
                <a:cxn ang="0">
                  <a:pos x="162" y="21"/>
                </a:cxn>
                <a:cxn ang="0">
                  <a:pos x="158" y="27"/>
                </a:cxn>
                <a:cxn ang="0">
                  <a:pos x="145" y="44"/>
                </a:cxn>
                <a:cxn ang="0">
                  <a:pos x="95" y="116"/>
                </a:cxn>
                <a:cxn ang="0">
                  <a:pos x="56" y="166"/>
                </a:cxn>
                <a:cxn ang="0">
                  <a:pos x="20" y="209"/>
                </a:cxn>
                <a:cxn ang="0">
                  <a:pos x="5" y="233"/>
                </a:cxn>
                <a:cxn ang="0">
                  <a:pos x="1" y="238"/>
                </a:cxn>
                <a:cxn ang="0">
                  <a:pos x="1" y="257"/>
                </a:cxn>
                <a:cxn ang="0">
                  <a:pos x="14" y="270"/>
                </a:cxn>
                <a:cxn ang="0">
                  <a:pos x="71" y="274"/>
                </a:cxn>
                <a:cxn ang="0">
                  <a:pos x="218" y="284"/>
                </a:cxn>
                <a:cxn ang="0">
                  <a:pos x="328" y="285"/>
                </a:cxn>
                <a:cxn ang="0">
                  <a:pos x="438" y="289"/>
                </a:cxn>
                <a:cxn ang="0">
                  <a:pos x="621" y="299"/>
                </a:cxn>
                <a:cxn ang="0">
                  <a:pos x="719" y="297"/>
                </a:cxn>
                <a:cxn ang="0">
                  <a:pos x="791" y="299"/>
                </a:cxn>
                <a:cxn ang="0">
                  <a:pos x="819" y="304"/>
                </a:cxn>
                <a:cxn ang="0">
                  <a:pos x="831" y="303"/>
                </a:cxn>
                <a:cxn ang="0">
                  <a:pos x="840" y="303"/>
                </a:cxn>
                <a:cxn ang="0">
                  <a:pos x="854" y="298"/>
                </a:cxn>
                <a:cxn ang="0">
                  <a:pos x="862" y="285"/>
                </a:cxn>
                <a:cxn ang="0">
                  <a:pos x="862" y="274"/>
                </a:cxn>
                <a:cxn ang="0">
                  <a:pos x="610" y="253"/>
                </a:cxn>
                <a:cxn ang="0">
                  <a:pos x="460" y="244"/>
                </a:cxn>
                <a:cxn ang="0">
                  <a:pos x="61" y="227"/>
                </a:cxn>
                <a:cxn ang="0">
                  <a:pos x="85" y="202"/>
                </a:cxn>
                <a:cxn ang="0">
                  <a:pos x="119" y="165"/>
                </a:cxn>
                <a:cxn ang="0">
                  <a:pos x="167" y="90"/>
                </a:cxn>
                <a:cxn ang="0">
                  <a:pos x="188" y="63"/>
                </a:cxn>
                <a:cxn ang="0">
                  <a:pos x="194" y="55"/>
                </a:cxn>
                <a:cxn ang="0">
                  <a:pos x="198" y="51"/>
                </a:cxn>
                <a:cxn ang="0">
                  <a:pos x="323" y="48"/>
                </a:cxn>
                <a:cxn ang="0">
                  <a:pos x="687" y="57"/>
                </a:cxn>
                <a:cxn ang="0">
                  <a:pos x="701" y="86"/>
                </a:cxn>
                <a:cxn ang="0">
                  <a:pos x="755" y="166"/>
                </a:cxn>
                <a:cxn ang="0">
                  <a:pos x="808" y="256"/>
                </a:cxn>
                <a:cxn ang="0">
                  <a:pos x="772" y="252"/>
                </a:cxn>
                <a:cxn ang="0">
                  <a:pos x="659" y="253"/>
                </a:cxn>
              </a:cxnLst>
              <a:rect l="0" t="0" r="r" b="b"/>
              <a:pathLst>
                <a:path w="862" h="304">
                  <a:moveTo>
                    <a:pt x="862" y="274"/>
                  </a:moveTo>
                  <a:lnTo>
                    <a:pt x="862" y="274"/>
                  </a:lnTo>
                  <a:lnTo>
                    <a:pt x="858" y="257"/>
                  </a:lnTo>
                  <a:lnTo>
                    <a:pt x="853" y="240"/>
                  </a:lnTo>
                  <a:lnTo>
                    <a:pt x="846" y="225"/>
                  </a:lnTo>
                  <a:lnTo>
                    <a:pt x="838" y="209"/>
                  </a:lnTo>
                  <a:lnTo>
                    <a:pt x="829" y="195"/>
                  </a:lnTo>
                  <a:lnTo>
                    <a:pt x="820" y="179"/>
                  </a:lnTo>
                  <a:lnTo>
                    <a:pt x="799" y="150"/>
                  </a:lnTo>
                  <a:lnTo>
                    <a:pt x="778" y="121"/>
                  </a:lnTo>
                  <a:lnTo>
                    <a:pt x="757" y="93"/>
                  </a:lnTo>
                  <a:lnTo>
                    <a:pt x="748" y="78"/>
                  </a:lnTo>
                  <a:lnTo>
                    <a:pt x="739" y="63"/>
                  </a:lnTo>
                  <a:lnTo>
                    <a:pt x="731" y="48"/>
                  </a:lnTo>
                  <a:lnTo>
                    <a:pt x="725" y="32"/>
                  </a:lnTo>
                  <a:lnTo>
                    <a:pt x="725" y="32"/>
                  </a:lnTo>
                  <a:lnTo>
                    <a:pt x="722" y="27"/>
                  </a:lnTo>
                  <a:lnTo>
                    <a:pt x="718" y="22"/>
                  </a:lnTo>
                  <a:lnTo>
                    <a:pt x="718" y="22"/>
                  </a:lnTo>
                  <a:lnTo>
                    <a:pt x="716" y="18"/>
                  </a:lnTo>
                  <a:lnTo>
                    <a:pt x="710" y="15"/>
                  </a:lnTo>
                  <a:lnTo>
                    <a:pt x="705" y="13"/>
                  </a:lnTo>
                  <a:lnTo>
                    <a:pt x="699" y="12"/>
                  </a:lnTo>
                  <a:lnTo>
                    <a:pt x="699" y="12"/>
                  </a:lnTo>
                  <a:lnTo>
                    <a:pt x="636" y="12"/>
                  </a:lnTo>
                  <a:lnTo>
                    <a:pt x="572" y="10"/>
                  </a:lnTo>
                  <a:lnTo>
                    <a:pt x="445" y="6"/>
                  </a:lnTo>
                  <a:lnTo>
                    <a:pt x="318" y="2"/>
                  </a:lnTo>
                  <a:lnTo>
                    <a:pt x="255" y="1"/>
                  </a:lnTo>
                  <a:lnTo>
                    <a:pt x="191" y="0"/>
                  </a:lnTo>
                  <a:lnTo>
                    <a:pt x="191" y="0"/>
                  </a:lnTo>
                  <a:lnTo>
                    <a:pt x="186" y="1"/>
                  </a:lnTo>
                  <a:lnTo>
                    <a:pt x="181" y="2"/>
                  </a:lnTo>
                  <a:lnTo>
                    <a:pt x="177" y="5"/>
                  </a:lnTo>
                  <a:lnTo>
                    <a:pt x="174" y="9"/>
                  </a:lnTo>
                  <a:lnTo>
                    <a:pt x="174" y="9"/>
                  </a:lnTo>
                  <a:lnTo>
                    <a:pt x="170" y="12"/>
                  </a:lnTo>
                  <a:lnTo>
                    <a:pt x="170" y="12"/>
                  </a:lnTo>
                  <a:lnTo>
                    <a:pt x="170" y="13"/>
                  </a:lnTo>
                  <a:lnTo>
                    <a:pt x="170" y="13"/>
                  </a:lnTo>
                  <a:lnTo>
                    <a:pt x="166" y="15"/>
                  </a:lnTo>
                  <a:lnTo>
                    <a:pt x="164" y="19"/>
                  </a:lnTo>
                  <a:lnTo>
                    <a:pt x="164" y="19"/>
                  </a:lnTo>
                  <a:lnTo>
                    <a:pt x="162" y="21"/>
                  </a:lnTo>
                  <a:lnTo>
                    <a:pt x="162" y="21"/>
                  </a:lnTo>
                  <a:lnTo>
                    <a:pt x="160" y="23"/>
                  </a:lnTo>
                  <a:lnTo>
                    <a:pt x="158" y="27"/>
                  </a:lnTo>
                  <a:lnTo>
                    <a:pt x="158" y="27"/>
                  </a:lnTo>
                  <a:lnTo>
                    <a:pt x="156" y="30"/>
                  </a:lnTo>
                  <a:lnTo>
                    <a:pt x="156" y="30"/>
                  </a:lnTo>
                  <a:lnTo>
                    <a:pt x="145" y="44"/>
                  </a:lnTo>
                  <a:lnTo>
                    <a:pt x="135" y="57"/>
                  </a:lnTo>
                  <a:lnTo>
                    <a:pt x="115" y="87"/>
                  </a:lnTo>
                  <a:lnTo>
                    <a:pt x="95" y="116"/>
                  </a:lnTo>
                  <a:lnTo>
                    <a:pt x="75" y="145"/>
                  </a:lnTo>
                  <a:lnTo>
                    <a:pt x="75" y="145"/>
                  </a:lnTo>
                  <a:lnTo>
                    <a:pt x="56" y="166"/>
                  </a:lnTo>
                  <a:lnTo>
                    <a:pt x="38" y="187"/>
                  </a:lnTo>
                  <a:lnTo>
                    <a:pt x="27" y="197"/>
                  </a:lnTo>
                  <a:lnTo>
                    <a:pt x="20" y="209"/>
                  </a:lnTo>
                  <a:lnTo>
                    <a:pt x="12" y="219"/>
                  </a:lnTo>
                  <a:lnTo>
                    <a:pt x="5" y="233"/>
                  </a:lnTo>
                  <a:lnTo>
                    <a:pt x="5" y="233"/>
                  </a:lnTo>
                  <a:lnTo>
                    <a:pt x="5" y="233"/>
                  </a:lnTo>
                  <a:lnTo>
                    <a:pt x="5" y="233"/>
                  </a:lnTo>
                  <a:lnTo>
                    <a:pt x="1" y="238"/>
                  </a:lnTo>
                  <a:lnTo>
                    <a:pt x="0" y="244"/>
                  </a:lnTo>
                  <a:lnTo>
                    <a:pt x="0" y="251"/>
                  </a:lnTo>
                  <a:lnTo>
                    <a:pt x="1" y="257"/>
                  </a:lnTo>
                  <a:lnTo>
                    <a:pt x="4" y="263"/>
                  </a:lnTo>
                  <a:lnTo>
                    <a:pt x="8" y="268"/>
                  </a:lnTo>
                  <a:lnTo>
                    <a:pt x="14" y="270"/>
                  </a:lnTo>
                  <a:lnTo>
                    <a:pt x="21" y="272"/>
                  </a:lnTo>
                  <a:lnTo>
                    <a:pt x="21" y="272"/>
                  </a:lnTo>
                  <a:lnTo>
                    <a:pt x="71" y="274"/>
                  </a:lnTo>
                  <a:lnTo>
                    <a:pt x="120" y="278"/>
                  </a:lnTo>
                  <a:lnTo>
                    <a:pt x="169" y="281"/>
                  </a:lnTo>
                  <a:lnTo>
                    <a:pt x="218" y="284"/>
                  </a:lnTo>
                  <a:lnTo>
                    <a:pt x="218" y="284"/>
                  </a:lnTo>
                  <a:lnTo>
                    <a:pt x="273" y="285"/>
                  </a:lnTo>
                  <a:lnTo>
                    <a:pt x="328" y="285"/>
                  </a:lnTo>
                  <a:lnTo>
                    <a:pt x="383" y="286"/>
                  </a:lnTo>
                  <a:lnTo>
                    <a:pt x="438" y="289"/>
                  </a:lnTo>
                  <a:lnTo>
                    <a:pt x="438" y="289"/>
                  </a:lnTo>
                  <a:lnTo>
                    <a:pt x="530" y="294"/>
                  </a:lnTo>
                  <a:lnTo>
                    <a:pt x="621" y="299"/>
                  </a:lnTo>
                  <a:lnTo>
                    <a:pt x="621" y="299"/>
                  </a:lnTo>
                  <a:lnTo>
                    <a:pt x="645" y="299"/>
                  </a:lnTo>
                  <a:lnTo>
                    <a:pt x="670" y="299"/>
                  </a:lnTo>
                  <a:lnTo>
                    <a:pt x="719" y="297"/>
                  </a:lnTo>
                  <a:lnTo>
                    <a:pt x="744" y="297"/>
                  </a:lnTo>
                  <a:lnTo>
                    <a:pt x="768" y="297"/>
                  </a:lnTo>
                  <a:lnTo>
                    <a:pt x="791" y="299"/>
                  </a:lnTo>
                  <a:lnTo>
                    <a:pt x="815" y="304"/>
                  </a:lnTo>
                  <a:lnTo>
                    <a:pt x="815" y="304"/>
                  </a:lnTo>
                  <a:lnTo>
                    <a:pt x="819" y="304"/>
                  </a:lnTo>
                  <a:lnTo>
                    <a:pt x="823" y="304"/>
                  </a:lnTo>
                  <a:lnTo>
                    <a:pt x="831" y="303"/>
                  </a:lnTo>
                  <a:lnTo>
                    <a:pt x="831" y="303"/>
                  </a:lnTo>
                  <a:lnTo>
                    <a:pt x="832" y="303"/>
                  </a:lnTo>
                  <a:lnTo>
                    <a:pt x="840" y="303"/>
                  </a:lnTo>
                  <a:lnTo>
                    <a:pt x="840" y="303"/>
                  </a:lnTo>
                  <a:lnTo>
                    <a:pt x="845" y="302"/>
                  </a:lnTo>
                  <a:lnTo>
                    <a:pt x="850" y="301"/>
                  </a:lnTo>
                  <a:lnTo>
                    <a:pt x="854" y="298"/>
                  </a:lnTo>
                  <a:lnTo>
                    <a:pt x="858" y="294"/>
                  </a:lnTo>
                  <a:lnTo>
                    <a:pt x="861" y="289"/>
                  </a:lnTo>
                  <a:lnTo>
                    <a:pt x="862" y="285"/>
                  </a:lnTo>
                  <a:lnTo>
                    <a:pt x="862" y="280"/>
                  </a:lnTo>
                  <a:lnTo>
                    <a:pt x="862" y="274"/>
                  </a:lnTo>
                  <a:lnTo>
                    <a:pt x="862" y="274"/>
                  </a:lnTo>
                  <a:close/>
                  <a:moveTo>
                    <a:pt x="659" y="253"/>
                  </a:moveTo>
                  <a:lnTo>
                    <a:pt x="659" y="253"/>
                  </a:lnTo>
                  <a:lnTo>
                    <a:pt x="610" y="253"/>
                  </a:lnTo>
                  <a:lnTo>
                    <a:pt x="560" y="251"/>
                  </a:lnTo>
                  <a:lnTo>
                    <a:pt x="460" y="244"/>
                  </a:lnTo>
                  <a:lnTo>
                    <a:pt x="460" y="244"/>
                  </a:lnTo>
                  <a:lnTo>
                    <a:pt x="361" y="239"/>
                  </a:lnTo>
                  <a:lnTo>
                    <a:pt x="262" y="234"/>
                  </a:lnTo>
                  <a:lnTo>
                    <a:pt x="61" y="227"/>
                  </a:lnTo>
                  <a:lnTo>
                    <a:pt x="61" y="227"/>
                  </a:lnTo>
                  <a:lnTo>
                    <a:pt x="73" y="214"/>
                  </a:lnTo>
                  <a:lnTo>
                    <a:pt x="85" y="202"/>
                  </a:lnTo>
                  <a:lnTo>
                    <a:pt x="107" y="178"/>
                  </a:lnTo>
                  <a:lnTo>
                    <a:pt x="107" y="178"/>
                  </a:lnTo>
                  <a:lnTo>
                    <a:pt x="119" y="165"/>
                  </a:lnTo>
                  <a:lnTo>
                    <a:pt x="129" y="150"/>
                  </a:lnTo>
                  <a:lnTo>
                    <a:pt x="148" y="120"/>
                  </a:lnTo>
                  <a:lnTo>
                    <a:pt x="167" y="90"/>
                  </a:lnTo>
                  <a:lnTo>
                    <a:pt x="177" y="76"/>
                  </a:lnTo>
                  <a:lnTo>
                    <a:pt x="188" y="63"/>
                  </a:lnTo>
                  <a:lnTo>
                    <a:pt x="188" y="63"/>
                  </a:lnTo>
                  <a:lnTo>
                    <a:pt x="192" y="55"/>
                  </a:lnTo>
                  <a:lnTo>
                    <a:pt x="192" y="55"/>
                  </a:lnTo>
                  <a:lnTo>
                    <a:pt x="194" y="55"/>
                  </a:lnTo>
                  <a:lnTo>
                    <a:pt x="194" y="55"/>
                  </a:lnTo>
                  <a:lnTo>
                    <a:pt x="198" y="51"/>
                  </a:lnTo>
                  <a:lnTo>
                    <a:pt x="198" y="51"/>
                  </a:lnTo>
                  <a:lnTo>
                    <a:pt x="201" y="46"/>
                  </a:lnTo>
                  <a:lnTo>
                    <a:pt x="201" y="46"/>
                  </a:lnTo>
                  <a:lnTo>
                    <a:pt x="323" y="48"/>
                  </a:lnTo>
                  <a:lnTo>
                    <a:pt x="443" y="52"/>
                  </a:lnTo>
                  <a:lnTo>
                    <a:pt x="565" y="56"/>
                  </a:lnTo>
                  <a:lnTo>
                    <a:pt x="687" y="57"/>
                  </a:lnTo>
                  <a:lnTo>
                    <a:pt x="687" y="57"/>
                  </a:lnTo>
                  <a:lnTo>
                    <a:pt x="693" y="72"/>
                  </a:lnTo>
                  <a:lnTo>
                    <a:pt x="701" y="86"/>
                  </a:lnTo>
                  <a:lnTo>
                    <a:pt x="719" y="114"/>
                  </a:lnTo>
                  <a:lnTo>
                    <a:pt x="755" y="166"/>
                  </a:lnTo>
                  <a:lnTo>
                    <a:pt x="755" y="166"/>
                  </a:lnTo>
                  <a:lnTo>
                    <a:pt x="784" y="209"/>
                  </a:lnTo>
                  <a:lnTo>
                    <a:pt x="797" y="233"/>
                  </a:lnTo>
                  <a:lnTo>
                    <a:pt x="808" y="256"/>
                  </a:lnTo>
                  <a:lnTo>
                    <a:pt x="808" y="256"/>
                  </a:lnTo>
                  <a:lnTo>
                    <a:pt x="790" y="253"/>
                  </a:lnTo>
                  <a:lnTo>
                    <a:pt x="772" y="252"/>
                  </a:lnTo>
                  <a:lnTo>
                    <a:pt x="734" y="251"/>
                  </a:lnTo>
                  <a:lnTo>
                    <a:pt x="659" y="253"/>
                  </a:lnTo>
                  <a:lnTo>
                    <a:pt x="659" y="25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5" name="chenying0907 782"/>
            <p:cNvSpPr/>
            <p:nvPr/>
          </p:nvSpPr>
          <p:spPr bwMode="auto">
            <a:xfrm>
              <a:off x="2190751" y="3527425"/>
              <a:ext cx="246063" cy="22225"/>
            </a:xfrm>
            <a:custGeom>
              <a:avLst/>
              <a:gdLst/>
              <a:ahLst/>
              <a:cxnLst>
                <a:cxn ang="0">
                  <a:pos x="589" y="23"/>
                </a:cxn>
                <a:cxn ang="0">
                  <a:pos x="590" y="20"/>
                </a:cxn>
                <a:cxn ang="0">
                  <a:pos x="580" y="18"/>
                </a:cxn>
                <a:cxn ang="0">
                  <a:pos x="555" y="18"/>
                </a:cxn>
                <a:cxn ang="0">
                  <a:pos x="485" y="14"/>
                </a:cxn>
                <a:cxn ang="0">
                  <a:pos x="466" y="12"/>
                </a:cxn>
                <a:cxn ang="0">
                  <a:pos x="403" y="9"/>
                </a:cxn>
                <a:cxn ang="0">
                  <a:pos x="319" y="9"/>
                </a:cxn>
                <a:cxn ang="0">
                  <a:pos x="168" y="4"/>
                </a:cxn>
                <a:cxn ang="0">
                  <a:pos x="17" y="0"/>
                </a:cxn>
                <a:cxn ang="0">
                  <a:pos x="11" y="1"/>
                </a:cxn>
                <a:cxn ang="0">
                  <a:pos x="1" y="10"/>
                </a:cxn>
                <a:cxn ang="0">
                  <a:pos x="0" y="18"/>
                </a:cxn>
                <a:cxn ang="0">
                  <a:pos x="0" y="23"/>
                </a:cxn>
                <a:cxn ang="0">
                  <a:pos x="5" y="30"/>
                </a:cxn>
                <a:cxn ang="0">
                  <a:pos x="12" y="34"/>
                </a:cxn>
                <a:cxn ang="0">
                  <a:pos x="20" y="35"/>
                </a:cxn>
                <a:cxn ang="0">
                  <a:pos x="24" y="34"/>
                </a:cxn>
                <a:cxn ang="0">
                  <a:pos x="192" y="38"/>
                </a:cxn>
                <a:cxn ang="0">
                  <a:pos x="361" y="43"/>
                </a:cxn>
                <a:cxn ang="0">
                  <a:pos x="402" y="44"/>
                </a:cxn>
                <a:cxn ang="0">
                  <a:pos x="481" y="50"/>
                </a:cxn>
                <a:cxn ang="0">
                  <a:pos x="522" y="51"/>
                </a:cxn>
                <a:cxn ang="0">
                  <a:pos x="544" y="52"/>
                </a:cxn>
                <a:cxn ang="0">
                  <a:pos x="581" y="56"/>
                </a:cxn>
                <a:cxn ang="0">
                  <a:pos x="604" y="52"/>
                </a:cxn>
                <a:cxn ang="0">
                  <a:pos x="614" y="48"/>
                </a:cxn>
                <a:cxn ang="0">
                  <a:pos x="616" y="44"/>
                </a:cxn>
                <a:cxn ang="0">
                  <a:pos x="619" y="37"/>
                </a:cxn>
                <a:cxn ang="0">
                  <a:pos x="614" y="26"/>
                </a:cxn>
                <a:cxn ang="0">
                  <a:pos x="603" y="20"/>
                </a:cxn>
                <a:cxn ang="0">
                  <a:pos x="593" y="21"/>
                </a:cxn>
                <a:cxn ang="0">
                  <a:pos x="589" y="23"/>
                </a:cxn>
              </a:cxnLst>
              <a:rect l="0" t="0" r="r" b="b"/>
              <a:pathLst>
                <a:path w="619" h="56">
                  <a:moveTo>
                    <a:pt x="589" y="23"/>
                  </a:moveTo>
                  <a:lnTo>
                    <a:pt x="589" y="23"/>
                  </a:lnTo>
                  <a:lnTo>
                    <a:pt x="591" y="21"/>
                  </a:lnTo>
                  <a:lnTo>
                    <a:pt x="590" y="20"/>
                  </a:lnTo>
                  <a:lnTo>
                    <a:pt x="586" y="18"/>
                  </a:lnTo>
                  <a:lnTo>
                    <a:pt x="580" y="18"/>
                  </a:lnTo>
                  <a:lnTo>
                    <a:pt x="555" y="18"/>
                  </a:lnTo>
                  <a:lnTo>
                    <a:pt x="555" y="18"/>
                  </a:lnTo>
                  <a:lnTo>
                    <a:pt x="521" y="17"/>
                  </a:lnTo>
                  <a:lnTo>
                    <a:pt x="485" y="14"/>
                  </a:lnTo>
                  <a:lnTo>
                    <a:pt x="485" y="14"/>
                  </a:lnTo>
                  <a:lnTo>
                    <a:pt x="466" y="12"/>
                  </a:lnTo>
                  <a:lnTo>
                    <a:pt x="445" y="10"/>
                  </a:lnTo>
                  <a:lnTo>
                    <a:pt x="403" y="9"/>
                  </a:lnTo>
                  <a:lnTo>
                    <a:pt x="319" y="9"/>
                  </a:lnTo>
                  <a:lnTo>
                    <a:pt x="319" y="9"/>
                  </a:lnTo>
                  <a:lnTo>
                    <a:pt x="243" y="6"/>
                  </a:lnTo>
                  <a:lnTo>
                    <a:pt x="168" y="4"/>
                  </a:lnTo>
                  <a:lnTo>
                    <a:pt x="93" y="1"/>
                  </a:lnTo>
                  <a:lnTo>
                    <a:pt x="17" y="0"/>
                  </a:lnTo>
                  <a:lnTo>
                    <a:pt x="17" y="0"/>
                  </a:lnTo>
                  <a:lnTo>
                    <a:pt x="11" y="1"/>
                  </a:lnTo>
                  <a:lnTo>
                    <a:pt x="5" y="4"/>
                  </a:lnTo>
                  <a:lnTo>
                    <a:pt x="1" y="10"/>
                  </a:lnTo>
                  <a:lnTo>
                    <a:pt x="0" y="17"/>
                  </a:lnTo>
                  <a:lnTo>
                    <a:pt x="0" y="18"/>
                  </a:lnTo>
                  <a:lnTo>
                    <a:pt x="0" y="18"/>
                  </a:lnTo>
                  <a:lnTo>
                    <a:pt x="0" y="23"/>
                  </a:lnTo>
                  <a:lnTo>
                    <a:pt x="3" y="27"/>
                  </a:lnTo>
                  <a:lnTo>
                    <a:pt x="5" y="30"/>
                  </a:lnTo>
                  <a:lnTo>
                    <a:pt x="8" y="33"/>
                  </a:lnTo>
                  <a:lnTo>
                    <a:pt x="12" y="34"/>
                  </a:lnTo>
                  <a:lnTo>
                    <a:pt x="16" y="35"/>
                  </a:lnTo>
                  <a:lnTo>
                    <a:pt x="20" y="35"/>
                  </a:lnTo>
                  <a:lnTo>
                    <a:pt x="24" y="34"/>
                  </a:lnTo>
                  <a:lnTo>
                    <a:pt x="24" y="34"/>
                  </a:lnTo>
                  <a:lnTo>
                    <a:pt x="107" y="35"/>
                  </a:lnTo>
                  <a:lnTo>
                    <a:pt x="192" y="38"/>
                  </a:lnTo>
                  <a:lnTo>
                    <a:pt x="276" y="42"/>
                  </a:lnTo>
                  <a:lnTo>
                    <a:pt x="361" y="43"/>
                  </a:lnTo>
                  <a:lnTo>
                    <a:pt x="361" y="43"/>
                  </a:lnTo>
                  <a:lnTo>
                    <a:pt x="402" y="44"/>
                  </a:lnTo>
                  <a:lnTo>
                    <a:pt x="441" y="47"/>
                  </a:lnTo>
                  <a:lnTo>
                    <a:pt x="481" y="50"/>
                  </a:lnTo>
                  <a:lnTo>
                    <a:pt x="522" y="51"/>
                  </a:lnTo>
                  <a:lnTo>
                    <a:pt x="522" y="51"/>
                  </a:lnTo>
                  <a:lnTo>
                    <a:pt x="532" y="51"/>
                  </a:lnTo>
                  <a:lnTo>
                    <a:pt x="544" y="52"/>
                  </a:lnTo>
                  <a:lnTo>
                    <a:pt x="569" y="56"/>
                  </a:lnTo>
                  <a:lnTo>
                    <a:pt x="581" y="56"/>
                  </a:lnTo>
                  <a:lnTo>
                    <a:pt x="593" y="55"/>
                  </a:lnTo>
                  <a:lnTo>
                    <a:pt x="604" y="52"/>
                  </a:lnTo>
                  <a:lnTo>
                    <a:pt x="608" y="51"/>
                  </a:lnTo>
                  <a:lnTo>
                    <a:pt x="614" y="48"/>
                  </a:lnTo>
                  <a:lnTo>
                    <a:pt x="614" y="48"/>
                  </a:lnTo>
                  <a:lnTo>
                    <a:pt x="616" y="44"/>
                  </a:lnTo>
                  <a:lnTo>
                    <a:pt x="618" y="42"/>
                  </a:lnTo>
                  <a:lnTo>
                    <a:pt x="619" y="37"/>
                  </a:lnTo>
                  <a:lnTo>
                    <a:pt x="618" y="30"/>
                  </a:lnTo>
                  <a:lnTo>
                    <a:pt x="614" y="26"/>
                  </a:lnTo>
                  <a:lnTo>
                    <a:pt x="608" y="22"/>
                  </a:lnTo>
                  <a:lnTo>
                    <a:pt x="603" y="20"/>
                  </a:lnTo>
                  <a:lnTo>
                    <a:pt x="595" y="20"/>
                  </a:lnTo>
                  <a:lnTo>
                    <a:pt x="593" y="21"/>
                  </a:lnTo>
                  <a:lnTo>
                    <a:pt x="589" y="23"/>
                  </a:lnTo>
                  <a:lnTo>
                    <a:pt x="589" y="2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6" name="chenying0907 783"/>
            <p:cNvSpPr/>
            <p:nvPr/>
          </p:nvSpPr>
          <p:spPr bwMode="auto">
            <a:xfrm>
              <a:off x="2170113" y="3554413"/>
              <a:ext cx="288925" cy="22225"/>
            </a:xfrm>
            <a:custGeom>
              <a:avLst/>
              <a:gdLst/>
              <a:ahLst/>
              <a:cxnLst>
                <a:cxn ang="0">
                  <a:pos x="715" y="20"/>
                </a:cxn>
                <a:cxn ang="0">
                  <a:pos x="715" y="20"/>
                </a:cxn>
                <a:cxn ang="0">
                  <a:pos x="622" y="18"/>
                </a:cxn>
                <a:cxn ang="0">
                  <a:pos x="529" y="16"/>
                </a:cxn>
                <a:cxn ang="0">
                  <a:pos x="436" y="13"/>
                </a:cxn>
                <a:cxn ang="0">
                  <a:pos x="345" y="12"/>
                </a:cxn>
                <a:cxn ang="0">
                  <a:pos x="345" y="12"/>
                </a:cxn>
                <a:cxn ang="0">
                  <a:pos x="304" y="10"/>
                </a:cxn>
                <a:cxn ang="0">
                  <a:pos x="263" y="9"/>
                </a:cxn>
                <a:cxn ang="0">
                  <a:pos x="223" y="8"/>
                </a:cxn>
                <a:cxn ang="0">
                  <a:pos x="182" y="8"/>
                </a:cxn>
                <a:cxn ang="0">
                  <a:pos x="182" y="8"/>
                </a:cxn>
                <a:cxn ang="0">
                  <a:pos x="161" y="6"/>
                </a:cxn>
                <a:cxn ang="0">
                  <a:pos x="140" y="5"/>
                </a:cxn>
                <a:cxn ang="0">
                  <a:pos x="97" y="1"/>
                </a:cxn>
                <a:cxn ang="0">
                  <a:pos x="76" y="0"/>
                </a:cxn>
                <a:cxn ang="0">
                  <a:pos x="55" y="0"/>
                </a:cxn>
                <a:cxn ang="0">
                  <a:pos x="33" y="0"/>
                </a:cxn>
                <a:cxn ang="0">
                  <a:pos x="14" y="3"/>
                </a:cxn>
                <a:cxn ang="0">
                  <a:pos x="14" y="3"/>
                </a:cxn>
                <a:cxn ang="0">
                  <a:pos x="10" y="4"/>
                </a:cxn>
                <a:cxn ang="0">
                  <a:pos x="6" y="5"/>
                </a:cxn>
                <a:cxn ang="0">
                  <a:pos x="2" y="9"/>
                </a:cxn>
                <a:cxn ang="0">
                  <a:pos x="0" y="16"/>
                </a:cxn>
                <a:cxn ang="0">
                  <a:pos x="2" y="22"/>
                </a:cxn>
                <a:cxn ang="0">
                  <a:pos x="4" y="27"/>
                </a:cxn>
                <a:cxn ang="0">
                  <a:pos x="8" y="33"/>
                </a:cxn>
                <a:cxn ang="0">
                  <a:pos x="15" y="35"/>
                </a:cxn>
                <a:cxn ang="0">
                  <a:pos x="19" y="35"/>
                </a:cxn>
                <a:cxn ang="0">
                  <a:pos x="23" y="35"/>
                </a:cxn>
                <a:cxn ang="0">
                  <a:pos x="23" y="35"/>
                </a:cxn>
                <a:cxn ang="0">
                  <a:pos x="32" y="34"/>
                </a:cxn>
                <a:cxn ang="0">
                  <a:pos x="41" y="34"/>
                </a:cxn>
                <a:cxn ang="0">
                  <a:pos x="61" y="35"/>
                </a:cxn>
                <a:cxn ang="0">
                  <a:pos x="79" y="38"/>
                </a:cxn>
                <a:cxn ang="0">
                  <a:pos x="97" y="40"/>
                </a:cxn>
                <a:cxn ang="0">
                  <a:pos x="97" y="40"/>
                </a:cxn>
                <a:cxn ang="0">
                  <a:pos x="198" y="42"/>
                </a:cxn>
                <a:cxn ang="0">
                  <a:pos x="198" y="42"/>
                </a:cxn>
                <a:cxn ang="0">
                  <a:pos x="239" y="43"/>
                </a:cxn>
                <a:cxn ang="0">
                  <a:pos x="278" y="44"/>
                </a:cxn>
                <a:cxn ang="0">
                  <a:pos x="318" y="44"/>
                </a:cxn>
                <a:cxn ang="0">
                  <a:pos x="359" y="46"/>
                </a:cxn>
                <a:cxn ang="0">
                  <a:pos x="359" y="46"/>
                </a:cxn>
                <a:cxn ang="0">
                  <a:pos x="448" y="47"/>
                </a:cxn>
                <a:cxn ang="0">
                  <a:pos x="537" y="50"/>
                </a:cxn>
                <a:cxn ang="0">
                  <a:pos x="626" y="52"/>
                </a:cxn>
                <a:cxn ang="0">
                  <a:pos x="715" y="54"/>
                </a:cxn>
                <a:cxn ang="0">
                  <a:pos x="715" y="54"/>
                </a:cxn>
                <a:cxn ang="0">
                  <a:pos x="719" y="52"/>
                </a:cxn>
                <a:cxn ang="0">
                  <a:pos x="721" y="52"/>
                </a:cxn>
                <a:cxn ang="0">
                  <a:pos x="726" y="48"/>
                </a:cxn>
                <a:cxn ang="0">
                  <a:pos x="729" y="42"/>
                </a:cxn>
                <a:cxn ang="0">
                  <a:pos x="730" y="37"/>
                </a:cxn>
                <a:cxn ang="0">
                  <a:pos x="729" y="30"/>
                </a:cxn>
                <a:cxn ang="0">
                  <a:pos x="726" y="25"/>
                </a:cxn>
                <a:cxn ang="0">
                  <a:pos x="721" y="21"/>
                </a:cxn>
                <a:cxn ang="0">
                  <a:pos x="719" y="20"/>
                </a:cxn>
                <a:cxn ang="0">
                  <a:pos x="715" y="20"/>
                </a:cxn>
                <a:cxn ang="0">
                  <a:pos x="715" y="20"/>
                </a:cxn>
              </a:cxnLst>
              <a:rect l="0" t="0" r="r" b="b"/>
              <a:pathLst>
                <a:path w="730" h="54">
                  <a:moveTo>
                    <a:pt x="715" y="20"/>
                  </a:moveTo>
                  <a:lnTo>
                    <a:pt x="715" y="20"/>
                  </a:lnTo>
                  <a:lnTo>
                    <a:pt x="622" y="18"/>
                  </a:lnTo>
                  <a:lnTo>
                    <a:pt x="529" y="16"/>
                  </a:lnTo>
                  <a:lnTo>
                    <a:pt x="436" y="13"/>
                  </a:lnTo>
                  <a:lnTo>
                    <a:pt x="345" y="12"/>
                  </a:lnTo>
                  <a:lnTo>
                    <a:pt x="345" y="12"/>
                  </a:lnTo>
                  <a:lnTo>
                    <a:pt x="304" y="10"/>
                  </a:lnTo>
                  <a:lnTo>
                    <a:pt x="263" y="9"/>
                  </a:lnTo>
                  <a:lnTo>
                    <a:pt x="223" y="8"/>
                  </a:lnTo>
                  <a:lnTo>
                    <a:pt x="182" y="8"/>
                  </a:lnTo>
                  <a:lnTo>
                    <a:pt x="182" y="8"/>
                  </a:lnTo>
                  <a:lnTo>
                    <a:pt x="161" y="6"/>
                  </a:lnTo>
                  <a:lnTo>
                    <a:pt x="140" y="5"/>
                  </a:lnTo>
                  <a:lnTo>
                    <a:pt x="97" y="1"/>
                  </a:lnTo>
                  <a:lnTo>
                    <a:pt x="76" y="0"/>
                  </a:lnTo>
                  <a:lnTo>
                    <a:pt x="55" y="0"/>
                  </a:lnTo>
                  <a:lnTo>
                    <a:pt x="33" y="0"/>
                  </a:lnTo>
                  <a:lnTo>
                    <a:pt x="14" y="3"/>
                  </a:lnTo>
                  <a:lnTo>
                    <a:pt x="14" y="3"/>
                  </a:lnTo>
                  <a:lnTo>
                    <a:pt x="10" y="4"/>
                  </a:lnTo>
                  <a:lnTo>
                    <a:pt x="6" y="5"/>
                  </a:lnTo>
                  <a:lnTo>
                    <a:pt x="2" y="9"/>
                  </a:lnTo>
                  <a:lnTo>
                    <a:pt x="0" y="16"/>
                  </a:lnTo>
                  <a:lnTo>
                    <a:pt x="2" y="22"/>
                  </a:lnTo>
                  <a:lnTo>
                    <a:pt x="4" y="27"/>
                  </a:lnTo>
                  <a:lnTo>
                    <a:pt x="8" y="33"/>
                  </a:lnTo>
                  <a:lnTo>
                    <a:pt x="15" y="35"/>
                  </a:lnTo>
                  <a:lnTo>
                    <a:pt x="19" y="35"/>
                  </a:lnTo>
                  <a:lnTo>
                    <a:pt x="23" y="35"/>
                  </a:lnTo>
                  <a:lnTo>
                    <a:pt x="23" y="35"/>
                  </a:lnTo>
                  <a:lnTo>
                    <a:pt x="32" y="34"/>
                  </a:lnTo>
                  <a:lnTo>
                    <a:pt x="41" y="34"/>
                  </a:lnTo>
                  <a:lnTo>
                    <a:pt x="61" y="35"/>
                  </a:lnTo>
                  <a:lnTo>
                    <a:pt x="79" y="38"/>
                  </a:lnTo>
                  <a:lnTo>
                    <a:pt x="97" y="40"/>
                  </a:lnTo>
                  <a:lnTo>
                    <a:pt x="97" y="40"/>
                  </a:lnTo>
                  <a:lnTo>
                    <a:pt x="198" y="42"/>
                  </a:lnTo>
                  <a:lnTo>
                    <a:pt x="198" y="42"/>
                  </a:lnTo>
                  <a:lnTo>
                    <a:pt x="239" y="43"/>
                  </a:lnTo>
                  <a:lnTo>
                    <a:pt x="278" y="44"/>
                  </a:lnTo>
                  <a:lnTo>
                    <a:pt x="318" y="44"/>
                  </a:lnTo>
                  <a:lnTo>
                    <a:pt x="359" y="46"/>
                  </a:lnTo>
                  <a:lnTo>
                    <a:pt x="359" y="46"/>
                  </a:lnTo>
                  <a:lnTo>
                    <a:pt x="448" y="47"/>
                  </a:lnTo>
                  <a:lnTo>
                    <a:pt x="537" y="50"/>
                  </a:lnTo>
                  <a:lnTo>
                    <a:pt x="626" y="52"/>
                  </a:lnTo>
                  <a:lnTo>
                    <a:pt x="715" y="54"/>
                  </a:lnTo>
                  <a:lnTo>
                    <a:pt x="715" y="54"/>
                  </a:lnTo>
                  <a:lnTo>
                    <a:pt x="719" y="52"/>
                  </a:lnTo>
                  <a:lnTo>
                    <a:pt x="721" y="52"/>
                  </a:lnTo>
                  <a:lnTo>
                    <a:pt x="726" y="48"/>
                  </a:lnTo>
                  <a:lnTo>
                    <a:pt x="729" y="42"/>
                  </a:lnTo>
                  <a:lnTo>
                    <a:pt x="730" y="37"/>
                  </a:lnTo>
                  <a:lnTo>
                    <a:pt x="729" y="30"/>
                  </a:lnTo>
                  <a:lnTo>
                    <a:pt x="726" y="25"/>
                  </a:lnTo>
                  <a:lnTo>
                    <a:pt x="721" y="21"/>
                  </a:lnTo>
                  <a:lnTo>
                    <a:pt x="719" y="20"/>
                  </a:lnTo>
                  <a:lnTo>
                    <a:pt x="715" y="20"/>
                  </a:lnTo>
                  <a:lnTo>
                    <a:pt x="715" y="2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7" name="chenying0907 784"/>
            <p:cNvSpPr/>
            <p:nvPr/>
          </p:nvSpPr>
          <p:spPr bwMode="auto">
            <a:xfrm>
              <a:off x="2228851" y="3505200"/>
              <a:ext cx="38100" cy="95250"/>
            </a:xfrm>
            <a:custGeom>
              <a:avLst/>
              <a:gdLst/>
              <a:ahLst/>
              <a:cxnLst>
                <a:cxn ang="0">
                  <a:pos x="62" y="6"/>
                </a:cxn>
                <a:cxn ang="0">
                  <a:pos x="62" y="6"/>
                </a:cxn>
                <a:cxn ang="0">
                  <a:pos x="56" y="17"/>
                </a:cxn>
                <a:cxn ang="0">
                  <a:pos x="51" y="28"/>
                </a:cxn>
                <a:cxn ang="0">
                  <a:pos x="45" y="40"/>
                </a:cxn>
                <a:cxn ang="0">
                  <a:pos x="41" y="52"/>
                </a:cxn>
                <a:cxn ang="0">
                  <a:pos x="34" y="77"/>
                </a:cxn>
                <a:cxn ang="0">
                  <a:pos x="30" y="102"/>
                </a:cxn>
                <a:cxn ang="0">
                  <a:pos x="30" y="102"/>
                </a:cxn>
                <a:cxn ang="0">
                  <a:pos x="22" y="130"/>
                </a:cxn>
                <a:cxn ang="0">
                  <a:pos x="14" y="161"/>
                </a:cxn>
                <a:cxn ang="0">
                  <a:pos x="6" y="189"/>
                </a:cxn>
                <a:cxn ang="0">
                  <a:pos x="0" y="218"/>
                </a:cxn>
                <a:cxn ang="0">
                  <a:pos x="0" y="218"/>
                </a:cxn>
                <a:cxn ang="0">
                  <a:pos x="0" y="222"/>
                </a:cxn>
                <a:cxn ang="0">
                  <a:pos x="0" y="226"/>
                </a:cxn>
                <a:cxn ang="0">
                  <a:pos x="2" y="232"/>
                </a:cxn>
                <a:cxn ang="0">
                  <a:pos x="7" y="236"/>
                </a:cxn>
                <a:cxn ang="0">
                  <a:pos x="13" y="239"/>
                </a:cxn>
                <a:cxn ang="0">
                  <a:pos x="19" y="240"/>
                </a:cxn>
                <a:cxn ang="0">
                  <a:pos x="24" y="238"/>
                </a:cxn>
                <a:cxn ang="0">
                  <a:pos x="30" y="234"/>
                </a:cxn>
                <a:cxn ang="0">
                  <a:pos x="31" y="231"/>
                </a:cxn>
                <a:cxn ang="0">
                  <a:pos x="32" y="227"/>
                </a:cxn>
                <a:cxn ang="0">
                  <a:pos x="32" y="227"/>
                </a:cxn>
                <a:cxn ang="0">
                  <a:pos x="39" y="201"/>
                </a:cxn>
                <a:cxn ang="0">
                  <a:pos x="45" y="175"/>
                </a:cxn>
                <a:cxn ang="0">
                  <a:pos x="60" y="123"/>
                </a:cxn>
                <a:cxn ang="0">
                  <a:pos x="60" y="123"/>
                </a:cxn>
                <a:cxn ang="0">
                  <a:pos x="65" y="98"/>
                </a:cxn>
                <a:cxn ang="0">
                  <a:pos x="72" y="72"/>
                </a:cxn>
                <a:cxn ang="0">
                  <a:pos x="74" y="59"/>
                </a:cxn>
                <a:cxn ang="0">
                  <a:pos x="79" y="47"/>
                </a:cxn>
                <a:cxn ang="0">
                  <a:pos x="85" y="35"/>
                </a:cxn>
                <a:cxn ang="0">
                  <a:pos x="91" y="25"/>
                </a:cxn>
                <a:cxn ang="0">
                  <a:pos x="91" y="25"/>
                </a:cxn>
                <a:cxn ang="0">
                  <a:pos x="94" y="21"/>
                </a:cxn>
                <a:cxn ang="0">
                  <a:pos x="95" y="18"/>
                </a:cxn>
                <a:cxn ang="0">
                  <a:pos x="95" y="11"/>
                </a:cxn>
                <a:cxn ang="0">
                  <a:pos x="91" y="6"/>
                </a:cxn>
                <a:cxn ang="0">
                  <a:pos x="87" y="2"/>
                </a:cxn>
                <a:cxn ang="0">
                  <a:pos x="81" y="0"/>
                </a:cxn>
                <a:cxn ang="0">
                  <a:pos x="74" y="0"/>
                </a:cxn>
                <a:cxn ang="0">
                  <a:pos x="68" y="2"/>
                </a:cxn>
                <a:cxn ang="0">
                  <a:pos x="65" y="4"/>
                </a:cxn>
                <a:cxn ang="0">
                  <a:pos x="62" y="6"/>
                </a:cxn>
                <a:cxn ang="0">
                  <a:pos x="62" y="6"/>
                </a:cxn>
              </a:cxnLst>
              <a:rect l="0" t="0" r="r" b="b"/>
              <a:pathLst>
                <a:path w="95" h="240">
                  <a:moveTo>
                    <a:pt x="62" y="6"/>
                  </a:moveTo>
                  <a:lnTo>
                    <a:pt x="62" y="6"/>
                  </a:lnTo>
                  <a:lnTo>
                    <a:pt x="56" y="17"/>
                  </a:lnTo>
                  <a:lnTo>
                    <a:pt x="51" y="28"/>
                  </a:lnTo>
                  <a:lnTo>
                    <a:pt x="45" y="40"/>
                  </a:lnTo>
                  <a:lnTo>
                    <a:pt x="41" y="52"/>
                  </a:lnTo>
                  <a:lnTo>
                    <a:pt x="34" y="77"/>
                  </a:lnTo>
                  <a:lnTo>
                    <a:pt x="30" y="102"/>
                  </a:lnTo>
                  <a:lnTo>
                    <a:pt x="30" y="102"/>
                  </a:lnTo>
                  <a:lnTo>
                    <a:pt x="22" y="130"/>
                  </a:lnTo>
                  <a:lnTo>
                    <a:pt x="14" y="161"/>
                  </a:lnTo>
                  <a:lnTo>
                    <a:pt x="6" y="189"/>
                  </a:lnTo>
                  <a:lnTo>
                    <a:pt x="0" y="218"/>
                  </a:lnTo>
                  <a:lnTo>
                    <a:pt x="0" y="218"/>
                  </a:lnTo>
                  <a:lnTo>
                    <a:pt x="0" y="222"/>
                  </a:lnTo>
                  <a:lnTo>
                    <a:pt x="0" y="226"/>
                  </a:lnTo>
                  <a:lnTo>
                    <a:pt x="2" y="232"/>
                  </a:lnTo>
                  <a:lnTo>
                    <a:pt x="7" y="236"/>
                  </a:lnTo>
                  <a:lnTo>
                    <a:pt x="13" y="239"/>
                  </a:lnTo>
                  <a:lnTo>
                    <a:pt x="19" y="240"/>
                  </a:lnTo>
                  <a:lnTo>
                    <a:pt x="24" y="238"/>
                  </a:lnTo>
                  <a:lnTo>
                    <a:pt x="30" y="234"/>
                  </a:lnTo>
                  <a:lnTo>
                    <a:pt x="31" y="231"/>
                  </a:lnTo>
                  <a:lnTo>
                    <a:pt x="32" y="227"/>
                  </a:lnTo>
                  <a:lnTo>
                    <a:pt x="32" y="227"/>
                  </a:lnTo>
                  <a:lnTo>
                    <a:pt x="39" y="201"/>
                  </a:lnTo>
                  <a:lnTo>
                    <a:pt x="45" y="175"/>
                  </a:lnTo>
                  <a:lnTo>
                    <a:pt x="60" y="123"/>
                  </a:lnTo>
                  <a:lnTo>
                    <a:pt x="60" y="123"/>
                  </a:lnTo>
                  <a:lnTo>
                    <a:pt x="65" y="98"/>
                  </a:lnTo>
                  <a:lnTo>
                    <a:pt x="72" y="72"/>
                  </a:lnTo>
                  <a:lnTo>
                    <a:pt x="74" y="59"/>
                  </a:lnTo>
                  <a:lnTo>
                    <a:pt x="79" y="47"/>
                  </a:lnTo>
                  <a:lnTo>
                    <a:pt x="85" y="35"/>
                  </a:lnTo>
                  <a:lnTo>
                    <a:pt x="91" y="25"/>
                  </a:lnTo>
                  <a:lnTo>
                    <a:pt x="91" y="25"/>
                  </a:lnTo>
                  <a:lnTo>
                    <a:pt x="94" y="21"/>
                  </a:lnTo>
                  <a:lnTo>
                    <a:pt x="95" y="18"/>
                  </a:lnTo>
                  <a:lnTo>
                    <a:pt x="95" y="11"/>
                  </a:lnTo>
                  <a:lnTo>
                    <a:pt x="91" y="6"/>
                  </a:lnTo>
                  <a:lnTo>
                    <a:pt x="87" y="2"/>
                  </a:lnTo>
                  <a:lnTo>
                    <a:pt x="81" y="0"/>
                  </a:lnTo>
                  <a:lnTo>
                    <a:pt x="74" y="0"/>
                  </a:lnTo>
                  <a:lnTo>
                    <a:pt x="68" y="2"/>
                  </a:lnTo>
                  <a:lnTo>
                    <a:pt x="65" y="4"/>
                  </a:lnTo>
                  <a:lnTo>
                    <a:pt x="62" y="6"/>
                  </a:lnTo>
                  <a:lnTo>
                    <a:pt x="62"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8" name="chenying0907 785"/>
            <p:cNvSpPr/>
            <p:nvPr/>
          </p:nvSpPr>
          <p:spPr bwMode="auto">
            <a:xfrm>
              <a:off x="2301876" y="3505200"/>
              <a:ext cx="15875" cy="95250"/>
            </a:xfrm>
            <a:custGeom>
              <a:avLst/>
              <a:gdLst/>
              <a:ahLst/>
              <a:cxnLst>
                <a:cxn ang="0">
                  <a:pos x="34" y="24"/>
                </a:cxn>
                <a:cxn ang="0">
                  <a:pos x="34" y="24"/>
                </a:cxn>
                <a:cxn ang="0">
                  <a:pos x="35" y="20"/>
                </a:cxn>
                <a:cxn ang="0">
                  <a:pos x="35" y="16"/>
                </a:cxn>
                <a:cxn ang="0">
                  <a:pos x="34" y="12"/>
                </a:cxn>
                <a:cxn ang="0">
                  <a:pos x="33" y="8"/>
                </a:cxn>
                <a:cxn ang="0">
                  <a:pos x="30" y="4"/>
                </a:cxn>
                <a:cxn ang="0">
                  <a:pos x="28" y="1"/>
                </a:cxn>
                <a:cxn ang="0">
                  <a:pos x="24" y="0"/>
                </a:cxn>
                <a:cxn ang="0">
                  <a:pos x="18" y="0"/>
                </a:cxn>
                <a:cxn ang="0">
                  <a:pos x="17" y="0"/>
                </a:cxn>
                <a:cxn ang="0">
                  <a:pos x="17" y="0"/>
                </a:cxn>
                <a:cxn ang="0">
                  <a:pos x="11" y="1"/>
                </a:cxn>
                <a:cxn ang="0">
                  <a:pos x="4" y="4"/>
                </a:cxn>
                <a:cxn ang="0">
                  <a:pos x="1" y="11"/>
                </a:cxn>
                <a:cxn ang="0">
                  <a:pos x="0" y="17"/>
                </a:cxn>
                <a:cxn ang="0">
                  <a:pos x="0" y="17"/>
                </a:cxn>
                <a:cxn ang="0">
                  <a:pos x="0" y="68"/>
                </a:cxn>
                <a:cxn ang="0">
                  <a:pos x="1" y="120"/>
                </a:cxn>
                <a:cxn ang="0">
                  <a:pos x="3" y="173"/>
                </a:cxn>
                <a:cxn ang="0">
                  <a:pos x="4" y="224"/>
                </a:cxn>
                <a:cxn ang="0">
                  <a:pos x="4" y="224"/>
                </a:cxn>
                <a:cxn ang="0">
                  <a:pos x="4" y="228"/>
                </a:cxn>
                <a:cxn ang="0">
                  <a:pos x="5" y="232"/>
                </a:cxn>
                <a:cxn ang="0">
                  <a:pos x="9" y="237"/>
                </a:cxn>
                <a:cxn ang="0">
                  <a:pos x="14" y="239"/>
                </a:cxn>
                <a:cxn ang="0">
                  <a:pos x="21" y="241"/>
                </a:cxn>
                <a:cxn ang="0">
                  <a:pos x="26" y="239"/>
                </a:cxn>
                <a:cxn ang="0">
                  <a:pos x="33" y="237"/>
                </a:cxn>
                <a:cxn ang="0">
                  <a:pos x="37" y="232"/>
                </a:cxn>
                <a:cxn ang="0">
                  <a:pos x="37" y="228"/>
                </a:cxn>
                <a:cxn ang="0">
                  <a:pos x="38" y="224"/>
                </a:cxn>
                <a:cxn ang="0">
                  <a:pos x="38" y="224"/>
                </a:cxn>
                <a:cxn ang="0">
                  <a:pos x="37" y="174"/>
                </a:cxn>
                <a:cxn ang="0">
                  <a:pos x="35" y="124"/>
                </a:cxn>
                <a:cxn ang="0">
                  <a:pos x="34" y="73"/>
                </a:cxn>
                <a:cxn ang="0">
                  <a:pos x="34" y="24"/>
                </a:cxn>
                <a:cxn ang="0">
                  <a:pos x="34" y="24"/>
                </a:cxn>
              </a:cxnLst>
              <a:rect l="0" t="0" r="r" b="b"/>
              <a:pathLst>
                <a:path w="38" h="241">
                  <a:moveTo>
                    <a:pt x="34" y="24"/>
                  </a:moveTo>
                  <a:lnTo>
                    <a:pt x="34" y="24"/>
                  </a:lnTo>
                  <a:lnTo>
                    <a:pt x="35" y="20"/>
                  </a:lnTo>
                  <a:lnTo>
                    <a:pt x="35" y="16"/>
                  </a:lnTo>
                  <a:lnTo>
                    <a:pt x="34" y="12"/>
                  </a:lnTo>
                  <a:lnTo>
                    <a:pt x="33" y="8"/>
                  </a:lnTo>
                  <a:lnTo>
                    <a:pt x="30" y="4"/>
                  </a:lnTo>
                  <a:lnTo>
                    <a:pt x="28" y="1"/>
                  </a:lnTo>
                  <a:lnTo>
                    <a:pt x="24" y="0"/>
                  </a:lnTo>
                  <a:lnTo>
                    <a:pt x="18" y="0"/>
                  </a:lnTo>
                  <a:lnTo>
                    <a:pt x="17" y="0"/>
                  </a:lnTo>
                  <a:lnTo>
                    <a:pt x="17" y="0"/>
                  </a:lnTo>
                  <a:lnTo>
                    <a:pt x="11" y="1"/>
                  </a:lnTo>
                  <a:lnTo>
                    <a:pt x="4" y="4"/>
                  </a:lnTo>
                  <a:lnTo>
                    <a:pt x="1" y="11"/>
                  </a:lnTo>
                  <a:lnTo>
                    <a:pt x="0" y="17"/>
                  </a:lnTo>
                  <a:lnTo>
                    <a:pt x="0" y="17"/>
                  </a:lnTo>
                  <a:lnTo>
                    <a:pt x="0" y="68"/>
                  </a:lnTo>
                  <a:lnTo>
                    <a:pt x="1" y="120"/>
                  </a:lnTo>
                  <a:lnTo>
                    <a:pt x="3" y="173"/>
                  </a:lnTo>
                  <a:lnTo>
                    <a:pt x="4" y="224"/>
                  </a:lnTo>
                  <a:lnTo>
                    <a:pt x="4" y="224"/>
                  </a:lnTo>
                  <a:lnTo>
                    <a:pt x="4" y="228"/>
                  </a:lnTo>
                  <a:lnTo>
                    <a:pt x="5" y="232"/>
                  </a:lnTo>
                  <a:lnTo>
                    <a:pt x="9" y="237"/>
                  </a:lnTo>
                  <a:lnTo>
                    <a:pt x="14" y="239"/>
                  </a:lnTo>
                  <a:lnTo>
                    <a:pt x="21" y="241"/>
                  </a:lnTo>
                  <a:lnTo>
                    <a:pt x="26" y="239"/>
                  </a:lnTo>
                  <a:lnTo>
                    <a:pt x="33" y="237"/>
                  </a:lnTo>
                  <a:lnTo>
                    <a:pt x="37" y="232"/>
                  </a:lnTo>
                  <a:lnTo>
                    <a:pt x="37" y="228"/>
                  </a:lnTo>
                  <a:lnTo>
                    <a:pt x="38" y="224"/>
                  </a:lnTo>
                  <a:lnTo>
                    <a:pt x="38" y="224"/>
                  </a:lnTo>
                  <a:lnTo>
                    <a:pt x="37" y="174"/>
                  </a:lnTo>
                  <a:lnTo>
                    <a:pt x="35" y="124"/>
                  </a:lnTo>
                  <a:lnTo>
                    <a:pt x="34" y="73"/>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29" name="chenying0907 786"/>
            <p:cNvSpPr/>
            <p:nvPr/>
          </p:nvSpPr>
          <p:spPr bwMode="auto">
            <a:xfrm>
              <a:off x="2347913" y="3505200"/>
              <a:ext cx="52388" cy="101600"/>
            </a:xfrm>
            <a:custGeom>
              <a:avLst/>
              <a:gdLst/>
              <a:ahLst/>
              <a:cxnLst>
                <a:cxn ang="0">
                  <a:pos x="129" y="229"/>
                </a:cxn>
                <a:cxn ang="0">
                  <a:pos x="129" y="229"/>
                </a:cxn>
                <a:cxn ang="0">
                  <a:pos x="119" y="203"/>
                </a:cxn>
                <a:cxn ang="0">
                  <a:pos x="109" y="176"/>
                </a:cxn>
                <a:cxn ang="0">
                  <a:pos x="87" y="123"/>
                </a:cxn>
                <a:cxn ang="0">
                  <a:pos x="87" y="123"/>
                </a:cxn>
                <a:cxn ang="0">
                  <a:pos x="82" y="109"/>
                </a:cxn>
                <a:cxn ang="0">
                  <a:pos x="76" y="93"/>
                </a:cxn>
                <a:cxn ang="0">
                  <a:pos x="72" y="79"/>
                </a:cxn>
                <a:cxn ang="0">
                  <a:pos x="66" y="63"/>
                </a:cxn>
                <a:cxn ang="0">
                  <a:pos x="66" y="63"/>
                </a:cxn>
                <a:cxn ang="0">
                  <a:pos x="58" y="49"/>
                </a:cxn>
                <a:cxn ang="0">
                  <a:pos x="49" y="36"/>
                </a:cxn>
                <a:cxn ang="0">
                  <a:pos x="40" y="23"/>
                </a:cxn>
                <a:cxn ang="0">
                  <a:pos x="32" y="8"/>
                </a:cxn>
                <a:cxn ang="0">
                  <a:pos x="32" y="8"/>
                </a:cxn>
                <a:cxn ang="0">
                  <a:pos x="29" y="6"/>
                </a:cxn>
                <a:cxn ang="0">
                  <a:pos x="27" y="3"/>
                </a:cxn>
                <a:cxn ang="0">
                  <a:pos x="21" y="0"/>
                </a:cxn>
                <a:cxn ang="0">
                  <a:pos x="15" y="0"/>
                </a:cxn>
                <a:cxn ang="0">
                  <a:pos x="10" y="3"/>
                </a:cxn>
                <a:cxn ang="0">
                  <a:pos x="4" y="7"/>
                </a:cxn>
                <a:cxn ang="0">
                  <a:pos x="0" y="12"/>
                </a:cxn>
                <a:cxn ang="0">
                  <a:pos x="0" y="19"/>
                </a:cxn>
                <a:cxn ang="0">
                  <a:pos x="0" y="23"/>
                </a:cxn>
                <a:cxn ang="0">
                  <a:pos x="2" y="27"/>
                </a:cxn>
                <a:cxn ang="0">
                  <a:pos x="2" y="27"/>
                </a:cxn>
                <a:cxn ang="0">
                  <a:pos x="8" y="37"/>
                </a:cxn>
                <a:cxn ang="0">
                  <a:pos x="16" y="46"/>
                </a:cxn>
                <a:cxn ang="0">
                  <a:pos x="24" y="57"/>
                </a:cxn>
                <a:cxn ang="0">
                  <a:pos x="31" y="68"/>
                </a:cxn>
                <a:cxn ang="0">
                  <a:pos x="31" y="68"/>
                </a:cxn>
                <a:cxn ang="0">
                  <a:pos x="38" y="87"/>
                </a:cxn>
                <a:cxn ang="0">
                  <a:pos x="45" y="106"/>
                </a:cxn>
                <a:cxn ang="0">
                  <a:pos x="51" y="125"/>
                </a:cxn>
                <a:cxn ang="0">
                  <a:pos x="58" y="144"/>
                </a:cxn>
                <a:cxn ang="0">
                  <a:pos x="58" y="144"/>
                </a:cxn>
                <a:cxn ang="0">
                  <a:pos x="80" y="194"/>
                </a:cxn>
                <a:cxn ang="0">
                  <a:pos x="89" y="219"/>
                </a:cxn>
                <a:cxn ang="0">
                  <a:pos x="97" y="245"/>
                </a:cxn>
                <a:cxn ang="0">
                  <a:pos x="97" y="245"/>
                </a:cxn>
                <a:cxn ang="0">
                  <a:pos x="100" y="250"/>
                </a:cxn>
                <a:cxn ang="0">
                  <a:pos x="105" y="254"/>
                </a:cxn>
                <a:cxn ang="0">
                  <a:pos x="110" y="257"/>
                </a:cxn>
                <a:cxn ang="0">
                  <a:pos x="116" y="257"/>
                </a:cxn>
                <a:cxn ang="0">
                  <a:pos x="122" y="255"/>
                </a:cxn>
                <a:cxn ang="0">
                  <a:pos x="126" y="251"/>
                </a:cxn>
                <a:cxn ang="0">
                  <a:pos x="130" y="246"/>
                </a:cxn>
                <a:cxn ang="0">
                  <a:pos x="131" y="240"/>
                </a:cxn>
                <a:cxn ang="0">
                  <a:pos x="131" y="238"/>
                </a:cxn>
                <a:cxn ang="0">
                  <a:pos x="131" y="238"/>
                </a:cxn>
                <a:cxn ang="0">
                  <a:pos x="130" y="233"/>
                </a:cxn>
                <a:cxn ang="0">
                  <a:pos x="129" y="229"/>
                </a:cxn>
                <a:cxn ang="0">
                  <a:pos x="129" y="229"/>
                </a:cxn>
              </a:cxnLst>
              <a:rect l="0" t="0" r="r" b="b"/>
              <a:pathLst>
                <a:path w="131" h="257">
                  <a:moveTo>
                    <a:pt x="129" y="229"/>
                  </a:moveTo>
                  <a:lnTo>
                    <a:pt x="129" y="229"/>
                  </a:lnTo>
                  <a:lnTo>
                    <a:pt x="119" y="203"/>
                  </a:lnTo>
                  <a:lnTo>
                    <a:pt x="109" y="176"/>
                  </a:lnTo>
                  <a:lnTo>
                    <a:pt x="87" y="123"/>
                  </a:lnTo>
                  <a:lnTo>
                    <a:pt x="87" y="123"/>
                  </a:lnTo>
                  <a:lnTo>
                    <a:pt x="82" y="109"/>
                  </a:lnTo>
                  <a:lnTo>
                    <a:pt x="76" y="93"/>
                  </a:lnTo>
                  <a:lnTo>
                    <a:pt x="72" y="79"/>
                  </a:lnTo>
                  <a:lnTo>
                    <a:pt x="66" y="63"/>
                  </a:lnTo>
                  <a:lnTo>
                    <a:pt x="66" y="63"/>
                  </a:lnTo>
                  <a:lnTo>
                    <a:pt x="58" y="49"/>
                  </a:lnTo>
                  <a:lnTo>
                    <a:pt x="49" y="36"/>
                  </a:lnTo>
                  <a:lnTo>
                    <a:pt x="40" y="23"/>
                  </a:lnTo>
                  <a:lnTo>
                    <a:pt x="32" y="8"/>
                  </a:lnTo>
                  <a:lnTo>
                    <a:pt x="32" y="8"/>
                  </a:lnTo>
                  <a:lnTo>
                    <a:pt x="29" y="6"/>
                  </a:lnTo>
                  <a:lnTo>
                    <a:pt x="27" y="3"/>
                  </a:lnTo>
                  <a:lnTo>
                    <a:pt x="21" y="0"/>
                  </a:lnTo>
                  <a:lnTo>
                    <a:pt x="15" y="0"/>
                  </a:lnTo>
                  <a:lnTo>
                    <a:pt x="10" y="3"/>
                  </a:lnTo>
                  <a:lnTo>
                    <a:pt x="4" y="7"/>
                  </a:lnTo>
                  <a:lnTo>
                    <a:pt x="0" y="12"/>
                  </a:lnTo>
                  <a:lnTo>
                    <a:pt x="0" y="19"/>
                  </a:lnTo>
                  <a:lnTo>
                    <a:pt x="0" y="23"/>
                  </a:lnTo>
                  <a:lnTo>
                    <a:pt x="2" y="27"/>
                  </a:lnTo>
                  <a:lnTo>
                    <a:pt x="2" y="27"/>
                  </a:lnTo>
                  <a:lnTo>
                    <a:pt x="8" y="37"/>
                  </a:lnTo>
                  <a:lnTo>
                    <a:pt x="16" y="46"/>
                  </a:lnTo>
                  <a:lnTo>
                    <a:pt x="24" y="57"/>
                  </a:lnTo>
                  <a:lnTo>
                    <a:pt x="31" y="68"/>
                  </a:lnTo>
                  <a:lnTo>
                    <a:pt x="31" y="68"/>
                  </a:lnTo>
                  <a:lnTo>
                    <a:pt x="38" y="87"/>
                  </a:lnTo>
                  <a:lnTo>
                    <a:pt x="45" y="106"/>
                  </a:lnTo>
                  <a:lnTo>
                    <a:pt x="51" y="125"/>
                  </a:lnTo>
                  <a:lnTo>
                    <a:pt x="58" y="144"/>
                  </a:lnTo>
                  <a:lnTo>
                    <a:pt x="58" y="144"/>
                  </a:lnTo>
                  <a:lnTo>
                    <a:pt x="80" y="194"/>
                  </a:lnTo>
                  <a:lnTo>
                    <a:pt x="89" y="219"/>
                  </a:lnTo>
                  <a:lnTo>
                    <a:pt x="97" y="245"/>
                  </a:lnTo>
                  <a:lnTo>
                    <a:pt x="97" y="245"/>
                  </a:lnTo>
                  <a:lnTo>
                    <a:pt x="100" y="250"/>
                  </a:lnTo>
                  <a:lnTo>
                    <a:pt x="105" y="254"/>
                  </a:lnTo>
                  <a:lnTo>
                    <a:pt x="110" y="257"/>
                  </a:lnTo>
                  <a:lnTo>
                    <a:pt x="116" y="257"/>
                  </a:lnTo>
                  <a:lnTo>
                    <a:pt x="122" y="255"/>
                  </a:lnTo>
                  <a:lnTo>
                    <a:pt x="126" y="251"/>
                  </a:lnTo>
                  <a:lnTo>
                    <a:pt x="130" y="246"/>
                  </a:lnTo>
                  <a:lnTo>
                    <a:pt x="131" y="240"/>
                  </a:lnTo>
                  <a:lnTo>
                    <a:pt x="131" y="238"/>
                  </a:lnTo>
                  <a:lnTo>
                    <a:pt x="131" y="238"/>
                  </a:lnTo>
                  <a:lnTo>
                    <a:pt x="130" y="233"/>
                  </a:lnTo>
                  <a:lnTo>
                    <a:pt x="129" y="229"/>
                  </a:lnTo>
                  <a:lnTo>
                    <a:pt x="129" y="229"/>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0" name="chenying0907 787"/>
            <p:cNvSpPr/>
            <p:nvPr/>
          </p:nvSpPr>
          <p:spPr bwMode="auto">
            <a:xfrm>
              <a:off x="2070101" y="3133725"/>
              <a:ext cx="482600" cy="66675"/>
            </a:xfrm>
            <a:custGeom>
              <a:avLst/>
              <a:gdLst/>
              <a:ahLst/>
              <a:cxnLst>
                <a:cxn ang="0">
                  <a:pos x="1214" y="145"/>
                </a:cxn>
                <a:cxn ang="0">
                  <a:pos x="1208" y="115"/>
                </a:cxn>
                <a:cxn ang="0">
                  <a:pos x="1202" y="92"/>
                </a:cxn>
                <a:cxn ang="0">
                  <a:pos x="1193" y="70"/>
                </a:cxn>
                <a:cxn ang="0">
                  <a:pos x="1170" y="50"/>
                </a:cxn>
                <a:cxn ang="0">
                  <a:pos x="1161" y="45"/>
                </a:cxn>
                <a:cxn ang="0">
                  <a:pos x="1131" y="33"/>
                </a:cxn>
                <a:cxn ang="0">
                  <a:pos x="1087" y="26"/>
                </a:cxn>
                <a:cxn ang="0">
                  <a:pos x="1044" y="26"/>
                </a:cxn>
                <a:cxn ang="0">
                  <a:pos x="1001" y="26"/>
                </a:cxn>
                <a:cxn ang="0">
                  <a:pos x="907" y="23"/>
                </a:cxn>
                <a:cxn ang="0">
                  <a:pos x="811" y="19"/>
                </a:cxn>
                <a:cxn ang="0">
                  <a:pos x="767" y="17"/>
                </a:cxn>
                <a:cxn ang="0">
                  <a:pos x="677" y="13"/>
                </a:cxn>
                <a:cxn ang="0">
                  <a:pos x="632" y="8"/>
                </a:cxn>
                <a:cxn ang="0">
                  <a:pos x="526" y="2"/>
                </a:cxn>
                <a:cxn ang="0">
                  <a:pos x="419" y="0"/>
                </a:cxn>
                <a:cxn ang="0">
                  <a:pos x="310" y="3"/>
                </a:cxn>
                <a:cxn ang="0">
                  <a:pos x="204" y="8"/>
                </a:cxn>
                <a:cxn ang="0">
                  <a:pos x="136" y="16"/>
                </a:cxn>
                <a:cxn ang="0">
                  <a:pos x="102" y="24"/>
                </a:cxn>
                <a:cxn ang="0">
                  <a:pos x="71" y="36"/>
                </a:cxn>
                <a:cxn ang="0">
                  <a:pos x="43" y="53"/>
                </a:cxn>
                <a:cxn ang="0">
                  <a:pos x="21" y="75"/>
                </a:cxn>
                <a:cxn ang="0">
                  <a:pos x="6" y="105"/>
                </a:cxn>
                <a:cxn ang="0">
                  <a:pos x="0" y="142"/>
                </a:cxn>
                <a:cxn ang="0">
                  <a:pos x="0" y="145"/>
                </a:cxn>
                <a:cxn ang="0">
                  <a:pos x="6" y="155"/>
                </a:cxn>
                <a:cxn ang="0">
                  <a:pos x="17" y="159"/>
                </a:cxn>
                <a:cxn ang="0">
                  <a:pos x="29" y="155"/>
                </a:cxn>
                <a:cxn ang="0">
                  <a:pos x="34" y="145"/>
                </a:cxn>
                <a:cxn ang="0">
                  <a:pos x="34" y="142"/>
                </a:cxn>
                <a:cxn ang="0">
                  <a:pos x="37" y="121"/>
                </a:cxn>
                <a:cxn ang="0">
                  <a:pos x="43" y="102"/>
                </a:cxn>
                <a:cxn ang="0">
                  <a:pos x="54" y="87"/>
                </a:cxn>
                <a:cxn ang="0">
                  <a:pos x="68" y="74"/>
                </a:cxn>
                <a:cxn ang="0">
                  <a:pos x="85" y="63"/>
                </a:cxn>
                <a:cxn ang="0">
                  <a:pos x="125" y="50"/>
                </a:cxn>
                <a:cxn ang="0">
                  <a:pos x="169" y="42"/>
                </a:cxn>
                <a:cxn ang="0">
                  <a:pos x="238" y="38"/>
                </a:cxn>
                <a:cxn ang="0">
                  <a:pos x="317" y="38"/>
                </a:cxn>
                <a:cxn ang="0">
                  <a:pos x="395" y="34"/>
                </a:cxn>
                <a:cxn ang="0">
                  <a:pos x="475" y="33"/>
                </a:cxn>
                <a:cxn ang="0">
                  <a:pos x="555" y="37"/>
                </a:cxn>
                <a:cxn ang="0">
                  <a:pos x="632" y="43"/>
                </a:cxn>
                <a:cxn ang="0">
                  <a:pos x="695" y="49"/>
                </a:cxn>
                <a:cxn ang="0">
                  <a:pos x="886" y="57"/>
                </a:cxn>
                <a:cxn ang="0">
                  <a:pos x="963" y="59"/>
                </a:cxn>
                <a:cxn ang="0">
                  <a:pos x="1042" y="60"/>
                </a:cxn>
                <a:cxn ang="0">
                  <a:pos x="1064" y="60"/>
                </a:cxn>
                <a:cxn ang="0">
                  <a:pos x="1108" y="66"/>
                </a:cxn>
                <a:cxn ang="0">
                  <a:pos x="1131" y="71"/>
                </a:cxn>
                <a:cxn ang="0">
                  <a:pos x="1144" y="76"/>
                </a:cxn>
                <a:cxn ang="0">
                  <a:pos x="1154" y="84"/>
                </a:cxn>
                <a:cxn ang="0">
                  <a:pos x="1167" y="105"/>
                </a:cxn>
                <a:cxn ang="0">
                  <a:pos x="1174" y="128"/>
                </a:cxn>
                <a:cxn ang="0">
                  <a:pos x="1180" y="155"/>
                </a:cxn>
                <a:cxn ang="0">
                  <a:pos x="1183" y="157"/>
                </a:cxn>
                <a:cxn ang="0">
                  <a:pos x="1189" y="164"/>
                </a:cxn>
                <a:cxn ang="0">
                  <a:pos x="1202" y="165"/>
                </a:cxn>
                <a:cxn ang="0">
                  <a:pos x="1213" y="159"/>
                </a:cxn>
                <a:cxn ang="0">
                  <a:pos x="1214" y="149"/>
                </a:cxn>
                <a:cxn ang="0">
                  <a:pos x="1214" y="145"/>
                </a:cxn>
              </a:cxnLst>
              <a:rect l="0" t="0" r="r" b="b"/>
              <a:pathLst>
                <a:path w="1214" h="166">
                  <a:moveTo>
                    <a:pt x="1214" y="145"/>
                  </a:moveTo>
                  <a:lnTo>
                    <a:pt x="1214" y="145"/>
                  </a:lnTo>
                  <a:lnTo>
                    <a:pt x="1210" y="130"/>
                  </a:lnTo>
                  <a:lnTo>
                    <a:pt x="1208" y="115"/>
                  </a:lnTo>
                  <a:lnTo>
                    <a:pt x="1205" y="104"/>
                  </a:lnTo>
                  <a:lnTo>
                    <a:pt x="1202" y="92"/>
                  </a:lnTo>
                  <a:lnTo>
                    <a:pt x="1199" y="80"/>
                  </a:lnTo>
                  <a:lnTo>
                    <a:pt x="1193" y="70"/>
                  </a:lnTo>
                  <a:lnTo>
                    <a:pt x="1184" y="59"/>
                  </a:lnTo>
                  <a:lnTo>
                    <a:pt x="1170" y="50"/>
                  </a:lnTo>
                  <a:lnTo>
                    <a:pt x="1170" y="50"/>
                  </a:lnTo>
                  <a:lnTo>
                    <a:pt x="1161" y="45"/>
                  </a:lnTo>
                  <a:lnTo>
                    <a:pt x="1150" y="40"/>
                  </a:lnTo>
                  <a:lnTo>
                    <a:pt x="1131" y="33"/>
                  </a:lnTo>
                  <a:lnTo>
                    <a:pt x="1110" y="29"/>
                  </a:lnTo>
                  <a:lnTo>
                    <a:pt x="1087" y="26"/>
                  </a:lnTo>
                  <a:lnTo>
                    <a:pt x="1065" y="26"/>
                  </a:lnTo>
                  <a:lnTo>
                    <a:pt x="1044" y="26"/>
                  </a:lnTo>
                  <a:lnTo>
                    <a:pt x="1001" y="26"/>
                  </a:lnTo>
                  <a:lnTo>
                    <a:pt x="1001" y="26"/>
                  </a:lnTo>
                  <a:lnTo>
                    <a:pt x="954" y="25"/>
                  </a:lnTo>
                  <a:lnTo>
                    <a:pt x="907" y="23"/>
                  </a:lnTo>
                  <a:lnTo>
                    <a:pt x="860" y="20"/>
                  </a:lnTo>
                  <a:lnTo>
                    <a:pt x="811" y="19"/>
                  </a:lnTo>
                  <a:lnTo>
                    <a:pt x="811" y="19"/>
                  </a:lnTo>
                  <a:lnTo>
                    <a:pt x="767" y="17"/>
                  </a:lnTo>
                  <a:lnTo>
                    <a:pt x="722" y="16"/>
                  </a:lnTo>
                  <a:lnTo>
                    <a:pt x="677" y="13"/>
                  </a:lnTo>
                  <a:lnTo>
                    <a:pt x="632" y="8"/>
                  </a:lnTo>
                  <a:lnTo>
                    <a:pt x="632" y="8"/>
                  </a:lnTo>
                  <a:lnTo>
                    <a:pt x="580" y="4"/>
                  </a:lnTo>
                  <a:lnTo>
                    <a:pt x="526" y="2"/>
                  </a:lnTo>
                  <a:lnTo>
                    <a:pt x="473" y="0"/>
                  </a:lnTo>
                  <a:lnTo>
                    <a:pt x="419" y="0"/>
                  </a:lnTo>
                  <a:lnTo>
                    <a:pt x="364" y="2"/>
                  </a:lnTo>
                  <a:lnTo>
                    <a:pt x="310" y="3"/>
                  </a:lnTo>
                  <a:lnTo>
                    <a:pt x="204" y="8"/>
                  </a:lnTo>
                  <a:lnTo>
                    <a:pt x="204" y="8"/>
                  </a:lnTo>
                  <a:lnTo>
                    <a:pt x="170" y="11"/>
                  </a:lnTo>
                  <a:lnTo>
                    <a:pt x="136" y="16"/>
                  </a:lnTo>
                  <a:lnTo>
                    <a:pt x="119" y="19"/>
                  </a:lnTo>
                  <a:lnTo>
                    <a:pt x="102" y="24"/>
                  </a:lnTo>
                  <a:lnTo>
                    <a:pt x="87" y="29"/>
                  </a:lnTo>
                  <a:lnTo>
                    <a:pt x="71" y="36"/>
                  </a:lnTo>
                  <a:lnTo>
                    <a:pt x="57" y="43"/>
                  </a:lnTo>
                  <a:lnTo>
                    <a:pt x="43" y="53"/>
                  </a:lnTo>
                  <a:lnTo>
                    <a:pt x="32" y="63"/>
                  </a:lnTo>
                  <a:lnTo>
                    <a:pt x="21" y="75"/>
                  </a:lnTo>
                  <a:lnTo>
                    <a:pt x="12" y="89"/>
                  </a:lnTo>
                  <a:lnTo>
                    <a:pt x="6" y="105"/>
                  </a:lnTo>
                  <a:lnTo>
                    <a:pt x="2" y="122"/>
                  </a:lnTo>
                  <a:lnTo>
                    <a:pt x="0" y="142"/>
                  </a:lnTo>
                  <a:lnTo>
                    <a:pt x="0" y="142"/>
                  </a:lnTo>
                  <a:lnTo>
                    <a:pt x="0" y="145"/>
                  </a:lnTo>
                  <a:lnTo>
                    <a:pt x="2" y="149"/>
                  </a:lnTo>
                  <a:lnTo>
                    <a:pt x="6" y="155"/>
                  </a:lnTo>
                  <a:lnTo>
                    <a:pt x="11" y="157"/>
                  </a:lnTo>
                  <a:lnTo>
                    <a:pt x="17" y="159"/>
                  </a:lnTo>
                  <a:lnTo>
                    <a:pt x="24" y="157"/>
                  </a:lnTo>
                  <a:lnTo>
                    <a:pt x="29" y="155"/>
                  </a:lnTo>
                  <a:lnTo>
                    <a:pt x="33" y="149"/>
                  </a:lnTo>
                  <a:lnTo>
                    <a:pt x="34" y="145"/>
                  </a:lnTo>
                  <a:lnTo>
                    <a:pt x="34" y="142"/>
                  </a:lnTo>
                  <a:lnTo>
                    <a:pt x="34" y="142"/>
                  </a:lnTo>
                  <a:lnTo>
                    <a:pt x="36" y="131"/>
                  </a:lnTo>
                  <a:lnTo>
                    <a:pt x="37" y="121"/>
                  </a:lnTo>
                  <a:lnTo>
                    <a:pt x="40" y="110"/>
                  </a:lnTo>
                  <a:lnTo>
                    <a:pt x="43" y="102"/>
                  </a:lnTo>
                  <a:lnTo>
                    <a:pt x="49" y="93"/>
                  </a:lnTo>
                  <a:lnTo>
                    <a:pt x="54" y="87"/>
                  </a:lnTo>
                  <a:lnTo>
                    <a:pt x="60" y="80"/>
                  </a:lnTo>
                  <a:lnTo>
                    <a:pt x="68" y="74"/>
                  </a:lnTo>
                  <a:lnTo>
                    <a:pt x="76" y="68"/>
                  </a:lnTo>
                  <a:lnTo>
                    <a:pt x="85" y="63"/>
                  </a:lnTo>
                  <a:lnTo>
                    <a:pt x="104" y="55"/>
                  </a:lnTo>
                  <a:lnTo>
                    <a:pt x="125" y="50"/>
                  </a:lnTo>
                  <a:lnTo>
                    <a:pt x="147" y="45"/>
                  </a:lnTo>
                  <a:lnTo>
                    <a:pt x="169" y="42"/>
                  </a:lnTo>
                  <a:lnTo>
                    <a:pt x="193" y="41"/>
                  </a:lnTo>
                  <a:lnTo>
                    <a:pt x="238" y="38"/>
                  </a:lnTo>
                  <a:lnTo>
                    <a:pt x="282" y="38"/>
                  </a:lnTo>
                  <a:lnTo>
                    <a:pt x="317" y="38"/>
                  </a:lnTo>
                  <a:lnTo>
                    <a:pt x="317" y="38"/>
                  </a:lnTo>
                  <a:lnTo>
                    <a:pt x="395" y="34"/>
                  </a:lnTo>
                  <a:lnTo>
                    <a:pt x="435" y="33"/>
                  </a:lnTo>
                  <a:lnTo>
                    <a:pt x="475" y="33"/>
                  </a:lnTo>
                  <a:lnTo>
                    <a:pt x="514" y="34"/>
                  </a:lnTo>
                  <a:lnTo>
                    <a:pt x="555" y="37"/>
                  </a:lnTo>
                  <a:lnTo>
                    <a:pt x="594" y="40"/>
                  </a:lnTo>
                  <a:lnTo>
                    <a:pt x="632" y="43"/>
                  </a:lnTo>
                  <a:lnTo>
                    <a:pt x="632" y="43"/>
                  </a:lnTo>
                  <a:lnTo>
                    <a:pt x="695" y="49"/>
                  </a:lnTo>
                  <a:lnTo>
                    <a:pt x="759" y="51"/>
                  </a:lnTo>
                  <a:lnTo>
                    <a:pt x="886" y="57"/>
                  </a:lnTo>
                  <a:lnTo>
                    <a:pt x="886" y="57"/>
                  </a:lnTo>
                  <a:lnTo>
                    <a:pt x="963" y="59"/>
                  </a:lnTo>
                  <a:lnTo>
                    <a:pt x="1002" y="60"/>
                  </a:lnTo>
                  <a:lnTo>
                    <a:pt x="1042" y="60"/>
                  </a:lnTo>
                  <a:lnTo>
                    <a:pt x="1042" y="60"/>
                  </a:lnTo>
                  <a:lnTo>
                    <a:pt x="1064" y="60"/>
                  </a:lnTo>
                  <a:lnTo>
                    <a:pt x="1086" y="62"/>
                  </a:lnTo>
                  <a:lnTo>
                    <a:pt x="1108" y="66"/>
                  </a:lnTo>
                  <a:lnTo>
                    <a:pt x="1131" y="71"/>
                  </a:lnTo>
                  <a:lnTo>
                    <a:pt x="1131" y="71"/>
                  </a:lnTo>
                  <a:lnTo>
                    <a:pt x="1137" y="74"/>
                  </a:lnTo>
                  <a:lnTo>
                    <a:pt x="1144" y="76"/>
                  </a:lnTo>
                  <a:lnTo>
                    <a:pt x="1150" y="80"/>
                  </a:lnTo>
                  <a:lnTo>
                    <a:pt x="1154" y="84"/>
                  </a:lnTo>
                  <a:lnTo>
                    <a:pt x="1162" y="93"/>
                  </a:lnTo>
                  <a:lnTo>
                    <a:pt x="1167" y="105"/>
                  </a:lnTo>
                  <a:lnTo>
                    <a:pt x="1171" y="117"/>
                  </a:lnTo>
                  <a:lnTo>
                    <a:pt x="1174" y="128"/>
                  </a:lnTo>
                  <a:lnTo>
                    <a:pt x="1178" y="142"/>
                  </a:lnTo>
                  <a:lnTo>
                    <a:pt x="1180" y="155"/>
                  </a:lnTo>
                  <a:lnTo>
                    <a:pt x="1180" y="155"/>
                  </a:lnTo>
                  <a:lnTo>
                    <a:pt x="1183" y="157"/>
                  </a:lnTo>
                  <a:lnTo>
                    <a:pt x="1184" y="160"/>
                  </a:lnTo>
                  <a:lnTo>
                    <a:pt x="1189" y="164"/>
                  </a:lnTo>
                  <a:lnTo>
                    <a:pt x="1196" y="166"/>
                  </a:lnTo>
                  <a:lnTo>
                    <a:pt x="1202" y="165"/>
                  </a:lnTo>
                  <a:lnTo>
                    <a:pt x="1209" y="162"/>
                  </a:lnTo>
                  <a:lnTo>
                    <a:pt x="1213" y="159"/>
                  </a:lnTo>
                  <a:lnTo>
                    <a:pt x="1214" y="152"/>
                  </a:lnTo>
                  <a:lnTo>
                    <a:pt x="1214" y="149"/>
                  </a:lnTo>
                  <a:lnTo>
                    <a:pt x="1214" y="145"/>
                  </a:lnTo>
                  <a:lnTo>
                    <a:pt x="1214" y="14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1" name="chenying0907 788"/>
            <p:cNvSpPr/>
            <p:nvPr/>
          </p:nvSpPr>
          <p:spPr bwMode="auto">
            <a:xfrm>
              <a:off x="2065338" y="3182938"/>
              <a:ext cx="488950" cy="465138"/>
            </a:xfrm>
            <a:custGeom>
              <a:avLst/>
              <a:gdLst/>
              <a:ahLst/>
              <a:cxnLst>
                <a:cxn ang="0">
                  <a:pos x="1227" y="941"/>
                </a:cxn>
                <a:cxn ang="0">
                  <a:pos x="1205" y="932"/>
                </a:cxn>
                <a:cxn ang="0">
                  <a:pos x="1194" y="948"/>
                </a:cxn>
                <a:cxn ang="0">
                  <a:pos x="1193" y="1003"/>
                </a:cxn>
                <a:cxn ang="0">
                  <a:pos x="1181" y="1034"/>
                </a:cxn>
                <a:cxn ang="0">
                  <a:pos x="1148" y="1072"/>
                </a:cxn>
                <a:cxn ang="0">
                  <a:pos x="1103" y="1109"/>
                </a:cxn>
                <a:cxn ang="0">
                  <a:pos x="1061" y="1121"/>
                </a:cxn>
                <a:cxn ang="0">
                  <a:pos x="974" y="1126"/>
                </a:cxn>
                <a:cxn ang="0">
                  <a:pos x="926" y="1135"/>
                </a:cxn>
                <a:cxn ang="0">
                  <a:pos x="807" y="1132"/>
                </a:cxn>
                <a:cxn ang="0">
                  <a:pos x="708" y="1123"/>
                </a:cxn>
                <a:cxn ang="0">
                  <a:pos x="434" y="1111"/>
                </a:cxn>
                <a:cxn ang="0">
                  <a:pos x="284" y="1106"/>
                </a:cxn>
                <a:cxn ang="0">
                  <a:pos x="135" y="1089"/>
                </a:cxn>
                <a:cxn ang="0">
                  <a:pos x="88" y="1064"/>
                </a:cxn>
                <a:cxn ang="0">
                  <a:pos x="51" y="1009"/>
                </a:cxn>
                <a:cxn ang="0">
                  <a:pos x="36" y="940"/>
                </a:cxn>
                <a:cxn ang="0">
                  <a:pos x="33" y="853"/>
                </a:cxn>
                <a:cxn ang="0">
                  <a:pos x="44" y="764"/>
                </a:cxn>
                <a:cxn ang="0">
                  <a:pos x="46" y="702"/>
                </a:cxn>
                <a:cxn ang="0">
                  <a:pos x="47" y="573"/>
                </a:cxn>
                <a:cxn ang="0">
                  <a:pos x="38" y="437"/>
                </a:cxn>
                <a:cxn ang="0">
                  <a:pos x="48" y="305"/>
                </a:cxn>
                <a:cxn ang="0">
                  <a:pos x="46" y="161"/>
                </a:cxn>
                <a:cxn ang="0">
                  <a:pos x="40" y="16"/>
                </a:cxn>
                <a:cxn ang="0">
                  <a:pos x="30" y="0"/>
                </a:cxn>
                <a:cxn ang="0">
                  <a:pos x="8" y="9"/>
                </a:cxn>
                <a:cxn ang="0">
                  <a:pos x="8" y="57"/>
                </a:cxn>
                <a:cxn ang="0">
                  <a:pos x="13" y="261"/>
                </a:cxn>
                <a:cxn ang="0">
                  <a:pos x="6" y="365"/>
                </a:cxn>
                <a:cxn ang="0">
                  <a:pos x="10" y="513"/>
                </a:cxn>
                <a:cxn ang="0">
                  <a:pos x="13" y="599"/>
                </a:cxn>
                <a:cxn ang="0">
                  <a:pos x="9" y="715"/>
                </a:cxn>
                <a:cxn ang="0">
                  <a:pos x="0" y="883"/>
                </a:cxn>
                <a:cxn ang="0">
                  <a:pos x="12" y="996"/>
                </a:cxn>
                <a:cxn ang="0">
                  <a:pos x="34" y="1051"/>
                </a:cxn>
                <a:cxn ang="0">
                  <a:pos x="74" y="1094"/>
                </a:cxn>
                <a:cxn ang="0">
                  <a:pos x="137" y="1123"/>
                </a:cxn>
                <a:cxn ang="0">
                  <a:pos x="196" y="1134"/>
                </a:cxn>
                <a:cxn ang="0">
                  <a:pos x="316" y="1136"/>
                </a:cxn>
                <a:cxn ang="0">
                  <a:pos x="462" y="1148"/>
                </a:cxn>
                <a:cxn ang="0">
                  <a:pos x="638" y="1155"/>
                </a:cxn>
                <a:cxn ang="0">
                  <a:pos x="815" y="1166"/>
                </a:cxn>
                <a:cxn ang="0">
                  <a:pos x="902" y="1169"/>
                </a:cxn>
                <a:cxn ang="0">
                  <a:pos x="967" y="1162"/>
                </a:cxn>
                <a:cxn ang="0">
                  <a:pos x="1075" y="1155"/>
                </a:cxn>
                <a:cxn ang="0">
                  <a:pos x="1126" y="1134"/>
                </a:cxn>
                <a:cxn ang="0">
                  <a:pos x="1184" y="1085"/>
                </a:cxn>
                <a:cxn ang="0">
                  <a:pos x="1215" y="1042"/>
                </a:cxn>
                <a:cxn ang="0">
                  <a:pos x="1228" y="982"/>
                </a:cxn>
              </a:cxnLst>
              <a:rect l="0" t="0" r="r" b="b"/>
              <a:pathLst>
                <a:path w="1228" h="1170">
                  <a:moveTo>
                    <a:pt x="1228" y="948"/>
                  </a:moveTo>
                  <a:lnTo>
                    <a:pt x="1228" y="948"/>
                  </a:lnTo>
                  <a:lnTo>
                    <a:pt x="1228" y="944"/>
                  </a:lnTo>
                  <a:lnTo>
                    <a:pt x="1227" y="941"/>
                  </a:lnTo>
                  <a:lnTo>
                    <a:pt x="1223" y="936"/>
                  </a:lnTo>
                  <a:lnTo>
                    <a:pt x="1218" y="932"/>
                  </a:lnTo>
                  <a:lnTo>
                    <a:pt x="1211" y="931"/>
                  </a:lnTo>
                  <a:lnTo>
                    <a:pt x="1205" y="932"/>
                  </a:lnTo>
                  <a:lnTo>
                    <a:pt x="1199" y="936"/>
                  </a:lnTo>
                  <a:lnTo>
                    <a:pt x="1195" y="941"/>
                  </a:lnTo>
                  <a:lnTo>
                    <a:pt x="1194" y="944"/>
                  </a:lnTo>
                  <a:lnTo>
                    <a:pt x="1194" y="948"/>
                  </a:lnTo>
                  <a:lnTo>
                    <a:pt x="1194" y="948"/>
                  </a:lnTo>
                  <a:lnTo>
                    <a:pt x="1194" y="970"/>
                  </a:lnTo>
                  <a:lnTo>
                    <a:pt x="1194" y="992"/>
                  </a:lnTo>
                  <a:lnTo>
                    <a:pt x="1193" y="1003"/>
                  </a:lnTo>
                  <a:lnTo>
                    <a:pt x="1190" y="1013"/>
                  </a:lnTo>
                  <a:lnTo>
                    <a:pt x="1186" y="1024"/>
                  </a:lnTo>
                  <a:lnTo>
                    <a:pt x="1181" y="1034"/>
                  </a:lnTo>
                  <a:lnTo>
                    <a:pt x="1181" y="1034"/>
                  </a:lnTo>
                  <a:lnTo>
                    <a:pt x="1175" y="1045"/>
                  </a:lnTo>
                  <a:lnTo>
                    <a:pt x="1167" y="1055"/>
                  </a:lnTo>
                  <a:lnTo>
                    <a:pt x="1158" y="1064"/>
                  </a:lnTo>
                  <a:lnTo>
                    <a:pt x="1148" y="1072"/>
                  </a:lnTo>
                  <a:lnTo>
                    <a:pt x="1130" y="1089"/>
                  </a:lnTo>
                  <a:lnTo>
                    <a:pt x="1110" y="1104"/>
                  </a:lnTo>
                  <a:lnTo>
                    <a:pt x="1110" y="1104"/>
                  </a:lnTo>
                  <a:lnTo>
                    <a:pt x="1103" y="1109"/>
                  </a:lnTo>
                  <a:lnTo>
                    <a:pt x="1095" y="1113"/>
                  </a:lnTo>
                  <a:lnTo>
                    <a:pt x="1086" y="1117"/>
                  </a:lnTo>
                  <a:lnTo>
                    <a:pt x="1078" y="1118"/>
                  </a:lnTo>
                  <a:lnTo>
                    <a:pt x="1061" y="1121"/>
                  </a:lnTo>
                  <a:lnTo>
                    <a:pt x="1044" y="1122"/>
                  </a:lnTo>
                  <a:lnTo>
                    <a:pt x="1008" y="1122"/>
                  </a:lnTo>
                  <a:lnTo>
                    <a:pt x="991" y="1122"/>
                  </a:lnTo>
                  <a:lnTo>
                    <a:pt x="974" y="1126"/>
                  </a:lnTo>
                  <a:lnTo>
                    <a:pt x="974" y="1126"/>
                  </a:lnTo>
                  <a:lnTo>
                    <a:pt x="959" y="1130"/>
                  </a:lnTo>
                  <a:lnTo>
                    <a:pt x="943" y="1132"/>
                  </a:lnTo>
                  <a:lnTo>
                    <a:pt x="926" y="1135"/>
                  </a:lnTo>
                  <a:lnTo>
                    <a:pt x="909" y="1136"/>
                  </a:lnTo>
                  <a:lnTo>
                    <a:pt x="876" y="1136"/>
                  </a:lnTo>
                  <a:lnTo>
                    <a:pt x="842" y="1135"/>
                  </a:lnTo>
                  <a:lnTo>
                    <a:pt x="807" y="1132"/>
                  </a:lnTo>
                  <a:lnTo>
                    <a:pt x="774" y="1130"/>
                  </a:lnTo>
                  <a:lnTo>
                    <a:pt x="740" y="1126"/>
                  </a:lnTo>
                  <a:lnTo>
                    <a:pt x="708" y="1123"/>
                  </a:lnTo>
                  <a:lnTo>
                    <a:pt x="708" y="1123"/>
                  </a:lnTo>
                  <a:lnTo>
                    <a:pt x="640" y="1121"/>
                  </a:lnTo>
                  <a:lnTo>
                    <a:pt x="570" y="1118"/>
                  </a:lnTo>
                  <a:lnTo>
                    <a:pt x="502" y="1115"/>
                  </a:lnTo>
                  <a:lnTo>
                    <a:pt x="434" y="1111"/>
                  </a:lnTo>
                  <a:lnTo>
                    <a:pt x="434" y="1111"/>
                  </a:lnTo>
                  <a:lnTo>
                    <a:pt x="396" y="1109"/>
                  </a:lnTo>
                  <a:lnTo>
                    <a:pt x="360" y="1108"/>
                  </a:lnTo>
                  <a:lnTo>
                    <a:pt x="284" y="1106"/>
                  </a:lnTo>
                  <a:lnTo>
                    <a:pt x="246" y="1104"/>
                  </a:lnTo>
                  <a:lnTo>
                    <a:pt x="208" y="1101"/>
                  </a:lnTo>
                  <a:lnTo>
                    <a:pt x="171" y="1096"/>
                  </a:lnTo>
                  <a:lnTo>
                    <a:pt x="135" y="1089"/>
                  </a:lnTo>
                  <a:lnTo>
                    <a:pt x="135" y="1089"/>
                  </a:lnTo>
                  <a:lnTo>
                    <a:pt x="116" y="1083"/>
                  </a:lnTo>
                  <a:lnTo>
                    <a:pt x="101" y="1075"/>
                  </a:lnTo>
                  <a:lnTo>
                    <a:pt x="88" y="1064"/>
                  </a:lnTo>
                  <a:lnTo>
                    <a:pt x="76" y="1053"/>
                  </a:lnTo>
                  <a:lnTo>
                    <a:pt x="65" y="1040"/>
                  </a:lnTo>
                  <a:lnTo>
                    <a:pt x="57" y="1025"/>
                  </a:lnTo>
                  <a:lnTo>
                    <a:pt x="51" y="1009"/>
                  </a:lnTo>
                  <a:lnTo>
                    <a:pt x="46" y="992"/>
                  </a:lnTo>
                  <a:lnTo>
                    <a:pt x="42" y="975"/>
                  </a:lnTo>
                  <a:lnTo>
                    <a:pt x="38" y="957"/>
                  </a:lnTo>
                  <a:lnTo>
                    <a:pt x="36" y="940"/>
                  </a:lnTo>
                  <a:lnTo>
                    <a:pt x="35" y="922"/>
                  </a:lnTo>
                  <a:lnTo>
                    <a:pt x="34" y="887"/>
                  </a:lnTo>
                  <a:lnTo>
                    <a:pt x="33" y="853"/>
                  </a:lnTo>
                  <a:lnTo>
                    <a:pt x="33" y="853"/>
                  </a:lnTo>
                  <a:lnTo>
                    <a:pt x="34" y="838"/>
                  </a:lnTo>
                  <a:lnTo>
                    <a:pt x="35" y="824"/>
                  </a:lnTo>
                  <a:lnTo>
                    <a:pt x="39" y="794"/>
                  </a:lnTo>
                  <a:lnTo>
                    <a:pt x="44" y="764"/>
                  </a:lnTo>
                  <a:lnTo>
                    <a:pt x="46" y="748"/>
                  </a:lnTo>
                  <a:lnTo>
                    <a:pt x="46" y="734"/>
                  </a:lnTo>
                  <a:lnTo>
                    <a:pt x="46" y="734"/>
                  </a:lnTo>
                  <a:lnTo>
                    <a:pt x="46" y="702"/>
                  </a:lnTo>
                  <a:lnTo>
                    <a:pt x="47" y="672"/>
                  </a:lnTo>
                  <a:lnTo>
                    <a:pt x="48" y="612"/>
                  </a:lnTo>
                  <a:lnTo>
                    <a:pt x="48" y="612"/>
                  </a:lnTo>
                  <a:lnTo>
                    <a:pt x="47" y="573"/>
                  </a:lnTo>
                  <a:lnTo>
                    <a:pt x="46" y="533"/>
                  </a:lnTo>
                  <a:lnTo>
                    <a:pt x="39" y="455"/>
                  </a:lnTo>
                  <a:lnTo>
                    <a:pt x="39" y="455"/>
                  </a:lnTo>
                  <a:lnTo>
                    <a:pt x="38" y="437"/>
                  </a:lnTo>
                  <a:lnTo>
                    <a:pt x="38" y="417"/>
                  </a:lnTo>
                  <a:lnTo>
                    <a:pt x="42" y="379"/>
                  </a:lnTo>
                  <a:lnTo>
                    <a:pt x="46" y="341"/>
                  </a:lnTo>
                  <a:lnTo>
                    <a:pt x="48" y="305"/>
                  </a:lnTo>
                  <a:lnTo>
                    <a:pt x="48" y="305"/>
                  </a:lnTo>
                  <a:lnTo>
                    <a:pt x="50" y="268"/>
                  </a:lnTo>
                  <a:lnTo>
                    <a:pt x="50" y="231"/>
                  </a:lnTo>
                  <a:lnTo>
                    <a:pt x="46" y="161"/>
                  </a:lnTo>
                  <a:lnTo>
                    <a:pt x="43" y="89"/>
                  </a:lnTo>
                  <a:lnTo>
                    <a:pt x="42" y="52"/>
                  </a:lnTo>
                  <a:lnTo>
                    <a:pt x="40" y="16"/>
                  </a:lnTo>
                  <a:lnTo>
                    <a:pt x="40" y="16"/>
                  </a:lnTo>
                  <a:lnTo>
                    <a:pt x="40" y="12"/>
                  </a:lnTo>
                  <a:lnTo>
                    <a:pt x="39" y="9"/>
                  </a:lnTo>
                  <a:lnTo>
                    <a:pt x="35" y="4"/>
                  </a:lnTo>
                  <a:lnTo>
                    <a:pt x="30" y="0"/>
                  </a:lnTo>
                  <a:lnTo>
                    <a:pt x="23" y="0"/>
                  </a:lnTo>
                  <a:lnTo>
                    <a:pt x="17" y="0"/>
                  </a:lnTo>
                  <a:lnTo>
                    <a:pt x="12" y="4"/>
                  </a:lnTo>
                  <a:lnTo>
                    <a:pt x="8" y="9"/>
                  </a:lnTo>
                  <a:lnTo>
                    <a:pt x="6" y="12"/>
                  </a:lnTo>
                  <a:lnTo>
                    <a:pt x="6" y="16"/>
                  </a:lnTo>
                  <a:lnTo>
                    <a:pt x="6" y="16"/>
                  </a:lnTo>
                  <a:lnTo>
                    <a:pt x="8" y="57"/>
                  </a:lnTo>
                  <a:lnTo>
                    <a:pt x="9" y="98"/>
                  </a:lnTo>
                  <a:lnTo>
                    <a:pt x="12" y="180"/>
                  </a:lnTo>
                  <a:lnTo>
                    <a:pt x="13" y="221"/>
                  </a:lnTo>
                  <a:lnTo>
                    <a:pt x="13" y="261"/>
                  </a:lnTo>
                  <a:lnTo>
                    <a:pt x="12" y="303"/>
                  </a:lnTo>
                  <a:lnTo>
                    <a:pt x="8" y="344"/>
                  </a:lnTo>
                  <a:lnTo>
                    <a:pt x="8" y="344"/>
                  </a:lnTo>
                  <a:lnTo>
                    <a:pt x="6" y="365"/>
                  </a:lnTo>
                  <a:lnTo>
                    <a:pt x="5" y="386"/>
                  </a:lnTo>
                  <a:lnTo>
                    <a:pt x="5" y="428"/>
                  </a:lnTo>
                  <a:lnTo>
                    <a:pt x="8" y="471"/>
                  </a:lnTo>
                  <a:lnTo>
                    <a:pt x="10" y="513"/>
                  </a:lnTo>
                  <a:lnTo>
                    <a:pt x="10" y="513"/>
                  </a:lnTo>
                  <a:lnTo>
                    <a:pt x="13" y="533"/>
                  </a:lnTo>
                  <a:lnTo>
                    <a:pt x="13" y="556"/>
                  </a:lnTo>
                  <a:lnTo>
                    <a:pt x="13" y="599"/>
                  </a:lnTo>
                  <a:lnTo>
                    <a:pt x="12" y="641"/>
                  </a:lnTo>
                  <a:lnTo>
                    <a:pt x="10" y="684"/>
                  </a:lnTo>
                  <a:lnTo>
                    <a:pt x="10" y="684"/>
                  </a:lnTo>
                  <a:lnTo>
                    <a:pt x="9" y="715"/>
                  </a:lnTo>
                  <a:lnTo>
                    <a:pt x="8" y="747"/>
                  </a:lnTo>
                  <a:lnTo>
                    <a:pt x="2" y="815"/>
                  </a:lnTo>
                  <a:lnTo>
                    <a:pt x="1" y="849"/>
                  </a:lnTo>
                  <a:lnTo>
                    <a:pt x="0" y="883"/>
                  </a:lnTo>
                  <a:lnTo>
                    <a:pt x="0" y="917"/>
                  </a:lnTo>
                  <a:lnTo>
                    <a:pt x="2" y="949"/>
                  </a:lnTo>
                  <a:lnTo>
                    <a:pt x="8" y="981"/>
                  </a:lnTo>
                  <a:lnTo>
                    <a:pt x="12" y="996"/>
                  </a:lnTo>
                  <a:lnTo>
                    <a:pt x="16" y="1011"/>
                  </a:lnTo>
                  <a:lnTo>
                    <a:pt x="21" y="1025"/>
                  </a:lnTo>
                  <a:lnTo>
                    <a:pt x="27" y="1038"/>
                  </a:lnTo>
                  <a:lnTo>
                    <a:pt x="34" y="1051"/>
                  </a:lnTo>
                  <a:lnTo>
                    <a:pt x="43" y="1063"/>
                  </a:lnTo>
                  <a:lnTo>
                    <a:pt x="52" y="1075"/>
                  </a:lnTo>
                  <a:lnTo>
                    <a:pt x="63" y="1085"/>
                  </a:lnTo>
                  <a:lnTo>
                    <a:pt x="74" y="1094"/>
                  </a:lnTo>
                  <a:lnTo>
                    <a:pt x="88" y="1104"/>
                  </a:lnTo>
                  <a:lnTo>
                    <a:pt x="103" y="1111"/>
                  </a:lnTo>
                  <a:lnTo>
                    <a:pt x="119" y="1118"/>
                  </a:lnTo>
                  <a:lnTo>
                    <a:pt x="137" y="1123"/>
                  </a:lnTo>
                  <a:lnTo>
                    <a:pt x="156" y="1128"/>
                  </a:lnTo>
                  <a:lnTo>
                    <a:pt x="156" y="1128"/>
                  </a:lnTo>
                  <a:lnTo>
                    <a:pt x="176" y="1131"/>
                  </a:lnTo>
                  <a:lnTo>
                    <a:pt x="196" y="1134"/>
                  </a:lnTo>
                  <a:lnTo>
                    <a:pt x="237" y="1136"/>
                  </a:lnTo>
                  <a:lnTo>
                    <a:pt x="277" y="1136"/>
                  </a:lnTo>
                  <a:lnTo>
                    <a:pt x="316" y="1136"/>
                  </a:lnTo>
                  <a:lnTo>
                    <a:pt x="316" y="1136"/>
                  </a:lnTo>
                  <a:lnTo>
                    <a:pt x="353" y="1138"/>
                  </a:lnTo>
                  <a:lnTo>
                    <a:pt x="388" y="1142"/>
                  </a:lnTo>
                  <a:lnTo>
                    <a:pt x="425" y="1144"/>
                  </a:lnTo>
                  <a:lnTo>
                    <a:pt x="462" y="1148"/>
                  </a:lnTo>
                  <a:lnTo>
                    <a:pt x="462" y="1148"/>
                  </a:lnTo>
                  <a:lnTo>
                    <a:pt x="505" y="1151"/>
                  </a:lnTo>
                  <a:lnTo>
                    <a:pt x="549" y="1152"/>
                  </a:lnTo>
                  <a:lnTo>
                    <a:pt x="638" y="1155"/>
                  </a:lnTo>
                  <a:lnTo>
                    <a:pt x="683" y="1156"/>
                  </a:lnTo>
                  <a:lnTo>
                    <a:pt x="727" y="1157"/>
                  </a:lnTo>
                  <a:lnTo>
                    <a:pt x="770" y="1161"/>
                  </a:lnTo>
                  <a:lnTo>
                    <a:pt x="815" y="1166"/>
                  </a:lnTo>
                  <a:lnTo>
                    <a:pt x="815" y="1166"/>
                  </a:lnTo>
                  <a:lnTo>
                    <a:pt x="842" y="1169"/>
                  </a:lnTo>
                  <a:lnTo>
                    <a:pt x="872" y="1170"/>
                  </a:lnTo>
                  <a:lnTo>
                    <a:pt x="902" y="1169"/>
                  </a:lnTo>
                  <a:lnTo>
                    <a:pt x="930" y="1165"/>
                  </a:lnTo>
                  <a:lnTo>
                    <a:pt x="930" y="1165"/>
                  </a:lnTo>
                  <a:lnTo>
                    <a:pt x="948" y="1164"/>
                  </a:lnTo>
                  <a:lnTo>
                    <a:pt x="967" y="1162"/>
                  </a:lnTo>
                  <a:lnTo>
                    <a:pt x="1003" y="1161"/>
                  </a:lnTo>
                  <a:lnTo>
                    <a:pt x="1040" y="1160"/>
                  </a:lnTo>
                  <a:lnTo>
                    <a:pt x="1058" y="1159"/>
                  </a:lnTo>
                  <a:lnTo>
                    <a:pt x="1075" y="1155"/>
                  </a:lnTo>
                  <a:lnTo>
                    <a:pt x="1075" y="1155"/>
                  </a:lnTo>
                  <a:lnTo>
                    <a:pt x="1093" y="1149"/>
                  </a:lnTo>
                  <a:lnTo>
                    <a:pt x="1110" y="1143"/>
                  </a:lnTo>
                  <a:lnTo>
                    <a:pt x="1126" y="1134"/>
                  </a:lnTo>
                  <a:lnTo>
                    <a:pt x="1142" y="1123"/>
                  </a:lnTo>
                  <a:lnTo>
                    <a:pt x="1156" y="1111"/>
                  </a:lnTo>
                  <a:lnTo>
                    <a:pt x="1171" y="1098"/>
                  </a:lnTo>
                  <a:lnTo>
                    <a:pt x="1184" y="1085"/>
                  </a:lnTo>
                  <a:lnTo>
                    <a:pt x="1197" y="1071"/>
                  </a:lnTo>
                  <a:lnTo>
                    <a:pt x="1197" y="1071"/>
                  </a:lnTo>
                  <a:lnTo>
                    <a:pt x="1207" y="1057"/>
                  </a:lnTo>
                  <a:lnTo>
                    <a:pt x="1215" y="1042"/>
                  </a:lnTo>
                  <a:lnTo>
                    <a:pt x="1222" y="1028"/>
                  </a:lnTo>
                  <a:lnTo>
                    <a:pt x="1224" y="1013"/>
                  </a:lnTo>
                  <a:lnTo>
                    <a:pt x="1227" y="998"/>
                  </a:lnTo>
                  <a:lnTo>
                    <a:pt x="1228" y="982"/>
                  </a:lnTo>
                  <a:lnTo>
                    <a:pt x="1228" y="948"/>
                  </a:lnTo>
                  <a:lnTo>
                    <a:pt x="1228" y="948"/>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2" name="chenying0907 789"/>
            <p:cNvSpPr/>
            <p:nvPr/>
          </p:nvSpPr>
          <p:spPr bwMode="auto">
            <a:xfrm>
              <a:off x="2540001" y="3187700"/>
              <a:ext cx="14288" cy="381000"/>
            </a:xfrm>
            <a:custGeom>
              <a:avLst/>
              <a:gdLst/>
              <a:ahLst/>
              <a:cxnLst>
                <a:cxn ang="0">
                  <a:pos x="0" y="17"/>
                </a:cxn>
                <a:cxn ang="0">
                  <a:pos x="0" y="942"/>
                </a:cxn>
                <a:cxn ang="0">
                  <a:pos x="0" y="942"/>
                </a:cxn>
                <a:cxn ang="0">
                  <a:pos x="0" y="946"/>
                </a:cxn>
                <a:cxn ang="0">
                  <a:pos x="1" y="950"/>
                </a:cxn>
                <a:cxn ang="0">
                  <a:pos x="5" y="955"/>
                </a:cxn>
                <a:cxn ang="0">
                  <a:pos x="11" y="958"/>
                </a:cxn>
                <a:cxn ang="0">
                  <a:pos x="17" y="959"/>
                </a:cxn>
                <a:cxn ang="0">
                  <a:pos x="24" y="958"/>
                </a:cxn>
                <a:cxn ang="0">
                  <a:pos x="29" y="955"/>
                </a:cxn>
                <a:cxn ang="0">
                  <a:pos x="33" y="950"/>
                </a:cxn>
                <a:cxn ang="0">
                  <a:pos x="34" y="946"/>
                </a:cxn>
                <a:cxn ang="0">
                  <a:pos x="34" y="942"/>
                </a:cxn>
                <a:cxn ang="0">
                  <a:pos x="34" y="17"/>
                </a:cxn>
                <a:cxn ang="0">
                  <a:pos x="34" y="17"/>
                </a:cxn>
                <a:cxn ang="0">
                  <a:pos x="34" y="13"/>
                </a:cxn>
                <a:cxn ang="0">
                  <a:pos x="33" y="9"/>
                </a:cxn>
                <a:cxn ang="0">
                  <a:pos x="29" y="4"/>
                </a:cxn>
                <a:cxn ang="0">
                  <a:pos x="24" y="2"/>
                </a:cxn>
                <a:cxn ang="0">
                  <a:pos x="17" y="0"/>
                </a:cxn>
                <a:cxn ang="0">
                  <a:pos x="11" y="2"/>
                </a:cxn>
                <a:cxn ang="0">
                  <a:pos x="5" y="4"/>
                </a:cxn>
                <a:cxn ang="0">
                  <a:pos x="1" y="9"/>
                </a:cxn>
                <a:cxn ang="0">
                  <a:pos x="0" y="13"/>
                </a:cxn>
                <a:cxn ang="0">
                  <a:pos x="0" y="17"/>
                </a:cxn>
                <a:cxn ang="0">
                  <a:pos x="0" y="17"/>
                </a:cxn>
              </a:cxnLst>
              <a:rect l="0" t="0" r="r" b="b"/>
              <a:pathLst>
                <a:path w="34" h="959">
                  <a:moveTo>
                    <a:pt x="0" y="17"/>
                  </a:moveTo>
                  <a:lnTo>
                    <a:pt x="0" y="942"/>
                  </a:lnTo>
                  <a:lnTo>
                    <a:pt x="0" y="942"/>
                  </a:lnTo>
                  <a:lnTo>
                    <a:pt x="0" y="946"/>
                  </a:lnTo>
                  <a:lnTo>
                    <a:pt x="1" y="950"/>
                  </a:lnTo>
                  <a:lnTo>
                    <a:pt x="5" y="955"/>
                  </a:lnTo>
                  <a:lnTo>
                    <a:pt x="11" y="958"/>
                  </a:lnTo>
                  <a:lnTo>
                    <a:pt x="17" y="959"/>
                  </a:lnTo>
                  <a:lnTo>
                    <a:pt x="24" y="958"/>
                  </a:lnTo>
                  <a:lnTo>
                    <a:pt x="29" y="955"/>
                  </a:lnTo>
                  <a:lnTo>
                    <a:pt x="33" y="950"/>
                  </a:lnTo>
                  <a:lnTo>
                    <a:pt x="34" y="946"/>
                  </a:lnTo>
                  <a:lnTo>
                    <a:pt x="34" y="942"/>
                  </a:lnTo>
                  <a:lnTo>
                    <a:pt x="34" y="17"/>
                  </a:lnTo>
                  <a:lnTo>
                    <a:pt x="34" y="17"/>
                  </a:lnTo>
                  <a:lnTo>
                    <a:pt x="34" y="13"/>
                  </a:lnTo>
                  <a:lnTo>
                    <a:pt x="33" y="9"/>
                  </a:lnTo>
                  <a:lnTo>
                    <a:pt x="29" y="4"/>
                  </a:lnTo>
                  <a:lnTo>
                    <a:pt x="24" y="2"/>
                  </a:lnTo>
                  <a:lnTo>
                    <a:pt x="17" y="0"/>
                  </a:lnTo>
                  <a:lnTo>
                    <a:pt x="11" y="2"/>
                  </a:lnTo>
                  <a:lnTo>
                    <a:pt x="5" y="4"/>
                  </a:lnTo>
                  <a:lnTo>
                    <a:pt x="1" y="9"/>
                  </a:lnTo>
                  <a:lnTo>
                    <a:pt x="0" y="13"/>
                  </a:lnTo>
                  <a:lnTo>
                    <a:pt x="0" y="17"/>
                  </a:lnTo>
                  <a:lnTo>
                    <a:pt x="0" y="1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3" name="chenying0907 790"/>
            <p:cNvSpPr>
              <a:spLocks noEditPoints="1"/>
            </p:cNvSpPr>
            <p:nvPr/>
          </p:nvSpPr>
          <p:spPr bwMode="auto">
            <a:xfrm>
              <a:off x="2105026" y="3662363"/>
              <a:ext cx="395288" cy="60325"/>
            </a:xfrm>
            <a:custGeom>
              <a:avLst/>
              <a:gdLst/>
              <a:ahLst/>
              <a:cxnLst>
                <a:cxn ang="0">
                  <a:pos x="986" y="64"/>
                </a:cxn>
                <a:cxn ang="0">
                  <a:pos x="982" y="47"/>
                </a:cxn>
                <a:cxn ang="0">
                  <a:pos x="974" y="35"/>
                </a:cxn>
                <a:cxn ang="0">
                  <a:pos x="961" y="31"/>
                </a:cxn>
                <a:cxn ang="0">
                  <a:pos x="937" y="29"/>
                </a:cxn>
                <a:cxn ang="0">
                  <a:pos x="875" y="23"/>
                </a:cxn>
                <a:cxn ang="0">
                  <a:pos x="828" y="20"/>
                </a:cxn>
                <a:cxn ang="0">
                  <a:pos x="651" y="18"/>
                </a:cxn>
                <a:cxn ang="0">
                  <a:pos x="275" y="10"/>
                </a:cxn>
                <a:cxn ang="0">
                  <a:pos x="29" y="0"/>
                </a:cxn>
                <a:cxn ang="0">
                  <a:pos x="18" y="1"/>
                </a:cxn>
                <a:cxn ang="0">
                  <a:pos x="7" y="9"/>
                </a:cxn>
                <a:cxn ang="0">
                  <a:pos x="1" y="22"/>
                </a:cxn>
                <a:cxn ang="0">
                  <a:pos x="0" y="73"/>
                </a:cxn>
                <a:cxn ang="0">
                  <a:pos x="7" y="101"/>
                </a:cxn>
                <a:cxn ang="0">
                  <a:pos x="13" y="107"/>
                </a:cxn>
                <a:cxn ang="0">
                  <a:pos x="34" y="115"/>
                </a:cxn>
                <a:cxn ang="0">
                  <a:pos x="82" y="116"/>
                </a:cxn>
                <a:cxn ang="0">
                  <a:pos x="166" y="127"/>
                </a:cxn>
                <a:cxn ang="0">
                  <a:pos x="314" y="140"/>
                </a:cxn>
                <a:cxn ang="0">
                  <a:pos x="390" y="141"/>
                </a:cxn>
                <a:cxn ang="0">
                  <a:pos x="596" y="145"/>
                </a:cxn>
                <a:cxn ang="0">
                  <a:pos x="701" y="152"/>
                </a:cxn>
                <a:cxn ang="0">
                  <a:pos x="954" y="152"/>
                </a:cxn>
                <a:cxn ang="0">
                  <a:pos x="964" y="150"/>
                </a:cxn>
                <a:cxn ang="0">
                  <a:pos x="971" y="144"/>
                </a:cxn>
                <a:cxn ang="0">
                  <a:pos x="984" y="141"/>
                </a:cxn>
                <a:cxn ang="0">
                  <a:pos x="993" y="132"/>
                </a:cxn>
                <a:cxn ang="0">
                  <a:pos x="995" y="122"/>
                </a:cxn>
                <a:cxn ang="0">
                  <a:pos x="989" y="76"/>
                </a:cxn>
                <a:cxn ang="0">
                  <a:pos x="651" y="106"/>
                </a:cxn>
                <a:cxn ang="0">
                  <a:pos x="477" y="99"/>
                </a:cxn>
                <a:cxn ang="0">
                  <a:pos x="339" y="95"/>
                </a:cxn>
                <a:cxn ang="0">
                  <a:pos x="201" y="86"/>
                </a:cxn>
                <a:cxn ang="0">
                  <a:pos x="112" y="73"/>
                </a:cxn>
                <a:cxn ang="0">
                  <a:pos x="63" y="68"/>
                </a:cxn>
                <a:cxn ang="0">
                  <a:pos x="48" y="69"/>
                </a:cxn>
                <a:cxn ang="0">
                  <a:pos x="47" y="47"/>
                </a:cxn>
                <a:cxn ang="0">
                  <a:pos x="158" y="51"/>
                </a:cxn>
                <a:cxn ang="0">
                  <a:pos x="433" y="56"/>
                </a:cxn>
                <a:cxn ang="0">
                  <a:pos x="547" y="61"/>
                </a:cxn>
                <a:cxn ang="0">
                  <a:pos x="725" y="65"/>
                </a:cxn>
                <a:cxn ang="0">
                  <a:pos x="782" y="67"/>
                </a:cxn>
                <a:cxn ang="0">
                  <a:pos x="840" y="68"/>
                </a:cxn>
                <a:cxn ang="0">
                  <a:pos x="917" y="71"/>
                </a:cxn>
                <a:cxn ang="0">
                  <a:pos x="943" y="76"/>
                </a:cxn>
                <a:cxn ang="0">
                  <a:pos x="948" y="106"/>
                </a:cxn>
              </a:cxnLst>
              <a:rect l="0" t="0" r="r" b="b"/>
              <a:pathLst>
                <a:path w="995" h="153">
                  <a:moveTo>
                    <a:pt x="989" y="76"/>
                  </a:moveTo>
                  <a:lnTo>
                    <a:pt x="989" y="76"/>
                  </a:lnTo>
                  <a:lnTo>
                    <a:pt x="986" y="64"/>
                  </a:lnTo>
                  <a:lnTo>
                    <a:pt x="984" y="52"/>
                  </a:lnTo>
                  <a:lnTo>
                    <a:pt x="984" y="52"/>
                  </a:lnTo>
                  <a:lnTo>
                    <a:pt x="982" y="47"/>
                  </a:lnTo>
                  <a:lnTo>
                    <a:pt x="981" y="42"/>
                  </a:lnTo>
                  <a:lnTo>
                    <a:pt x="978" y="38"/>
                  </a:lnTo>
                  <a:lnTo>
                    <a:pt x="974" y="35"/>
                  </a:lnTo>
                  <a:lnTo>
                    <a:pt x="971" y="33"/>
                  </a:lnTo>
                  <a:lnTo>
                    <a:pt x="965" y="31"/>
                  </a:lnTo>
                  <a:lnTo>
                    <a:pt x="961" y="31"/>
                  </a:lnTo>
                  <a:lnTo>
                    <a:pt x="956" y="31"/>
                  </a:lnTo>
                  <a:lnTo>
                    <a:pt x="956" y="31"/>
                  </a:lnTo>
                  <a:lnTo>
                    <a:pt x="937" y="29"/>
                  </a:lnTo>
                  <a:lnTo>
                    <a:pt x="916" y="26"/>
                  </a:lnTo>
                  <a:lnTo>
                    <a:pt x="896" y="26"/>
                  </a:lnTo>
                  <a:lnTo>
                    <a:pt x="875" y="23"/>
                  </a:lnTo>
                  <a:lnTo>
                    <a:pt x="875" y="23"/>
                  </a:lnTo>
                  <a:lnTo>
                    <a:pt x="853" y="21"/>
                  </a:lnTo>
                  <a:lnTo>
                    <a:pt x="828" y="20"/>
                  </a:lnTo>
                  <a:lnTo>
                    <a:pt x="781" y="20"/>
                  </a:lnTo>
                  <a:lnTo>
                    <a:pt x="781" y="20"/>
                  </a:lnTo>
                  <a:lnTo>
                    <a:pt x="651" y="18"/>
                  </a:lnTo>
                  <a:lnTo>
                    <a:pt x="522" y="14"/>
                  </a:lnTo>
                  <a:lnTo>
                    <a:pt x="522" y="14"/>
                  </a:lnTo>
                  <a:lnTo>
                    <a:pt x="275" y="10"/>
                  </a:lnTo>
                  <a:lnTo>
                    <a:pt x="152" y="6"/>
                  </a:lnTo>
                  <a:lnTo>
                    <a:pt x="90" y="4"/>
                  </a:lnTo>
                  <a:lnTo>
                    <a:pt x="29" y="0"/>
                  </a:lnTo>
                  <a:lnTo>
                    <a:pt x="29" y="0"/>
                  </a:lnTo>
                  <a:lnTo>
                    <a:pt x="22" y="0"/>
                  </a:lnTo>
                  <a:lnTo>
                    <a:pt x="18" y="1"/>
                  </a:lnTo>
                  <a:lnTo>
                    <a:pt x="18" y="1"/>
                  </a:lnTo>
                  <a:lnTo>
                    <a:pt x="12" y="4"/>
                  </a:lnTo>
                  <a:lnTo>
                    <a:pt x="7" y="9"/>
                  </a:lnTo>
                  <a:lnTo>
                    <a:pt x="3" y="14"/>
                  </a:lnTo>
                  <a:lnTo>
                    <a:pt x="1" y="22"/>
                  </a:lnTo>
                  <a:lnTo>
                    <a:pt x="1" y="22"/>
                  </a:lnTo>
                  <a:lnTo>
                    <a:pt x="1" y="42"/>
                  </a:lnTo>
                  <a:lnTo>
                    <a:pt x="0" y="63"/>
                  </a:lnTo>
                  <a:lnTo>
                    <a:pt x="0" y="73"/>
                  </a:lnTo>
                  <a:lnTo>
                    <a:pt x="1" y="82"/>
                  </a:lnTo>
                  <a:lnTo>
                    <a:pt x="3" y="93"/>
                  </a:lnTo>
                  <a:lnTo>
                    <a:pt x="7" y="101"/>
                  </a:lnTo>
                  <a:lnTo>
                    <a:pt x="7" y="101"/>
                  </a:lnTo>
                  <a:lnTo>
                    <a:pt x="9" y="105"/>
                  </a:lnTo>
                  <a:lnTo>
                    <a:pt x="13" y="107"/>
                  </a:lnTo>
                  <a:lnTo>
                    <a:pt x="17" y="110"/>
                  </a:lnTo>
                  <a:lnTo>
                    <a:pt x="22" y="112"/>
                  </a:lnTo>
                  <a:lnTo>
                    <a:pt x="34" y="115"/>
                  </a:lnTo>
                  <a:lnTo>
                    <a:pt x="46" y="116"/>
                  </a:lnTo>
                  <a:lnTo>
                    <a:pt x="71" y="116"/>
                  </a:lnTo>
                  <a:lnTo>
                    <a:pt x="82" y="116"/>
                  </a:lnTo>
                  <a:lnTo>
                    <a:pt x="90" y="118"/>
                  </a:lnTo>
                  <a:lnTo>
                    <a:pt x="90" y="118"/>
                  </a:lnTo>
                  <a:lnTo>
                    <a:pt x="166" y="127"/>
                  </a:lnTo>
                  <a:lnTo>
                    <a:pt x="239" y="135"/>
                  </a:lnTo>
                  <a:lnTo>
                    <a:pt x="277" y="137"/>
                  </a:lnTo>
                  <a:lnTo>
                    <a:pt x="314" y="140"/>
                  </a:lnTo>
                  <a:lnTo>
                    <a:pt x="352" y="141"/>
                  </a:lnTo>
                  <a:lnTo>
                    <a:pt x="390" y="141"/>
                  </a:lnTo>
                  <a:lnTo>
                    <a:pt x="390" y="141"/>
                  </a:lnTo>
                  <a:lnTo>
                    <a:pt x="458" y="141"/>
                  </a:lnTo>
                  <a:lnTo>
                    <a:pt x="527" y="142"/>
                  </a:lnTo>
                  <a:lnTo>
                    <a:pt x="596" y="145"/>
                  </a:lnTo>
                  <a:lnTo>
                    <a:pt x="666" y="149"/>
                  </a:lnTo>
                  <a:lnTo>
                    <a:pt x="666" y="149"/>
                  </a:lnTo>
                  <a:lnTo>
                    <a:pt x="701" y="152"/>
                  </a:lnTo>
                  <a:lnTo>
                    <a:pt x="738" y="153"/>
                  </a:lnTo>
                  <a:lnTo>
                    <a:pt x="810" y="153"/>
                  </a:lnTo>
                  <a:lnTo>
                    <a:pt x="954" y="152"/>
                  </a:lnTo>
                  <a:lnTo>
                    <a:pt x="954" y="152"/>
                  </a:lnTo>
                  <a:lnTo>
                    <a:pt x="959" y="152"/>
                  </a:lnTo>
                  <a:lnTo>
                    <a:pt x="964" y="150"/>
                  </a:lnTo>
                  <a:lnTo>
                    <a:pt x="968" y="146"/>
                  </a:lnTo>
                  <a:lnTo>
                    <a:pt x="971" y="144"/>
                  </a:lnTo>
                  <a:lnTo>
                    <a:pt x="971" y="144"/>
                  </a:lnTo>
                  <a:lnTo>
                    <a:pt x="976" y="144"/>
                  </a:lnTo>
                  <a:lnTo>
                    <a:pt x="980" y="142"/>
                  </a:lnTo>
                  <a:lnTo>
                    <a:pt x="984" y="141"/>
                  </a:lnTo>
                  <a:lnTo>
                    <a:pt x="988" y="139"/>
                  </a:lnTo>
                  <a:lnTo>
                    <a:pt x="991" y="136"/>
                  </a:lnTo>
                  <a:lnTo>
                    <a:pt x="993" y="132"/>
                  </a:lnTo>
                  <a:lnTo>
                    <a:pt x="995" y="127"/>
                  </a:lnTo>
                  <a:lnTo>
                    <a:pt x="995" y="122"/>
                  </a:lnTo>
                  <a:lnTo>
                    <a:pt x="995" y="122"/>
                  </a:lnTo>
                  <a:lnTo>
                    <a:pt x="993" y="99"/>
                  </a:lnTo>
                  <a:lnTo>
                    <a:pt x="989" y="76"/>
                  </a:lnTo>
                  <a:lnTo>
                    <a:pt x="989" y="76"/>
                  </a:lnTo>
                  <a:close/>
                  <a:moveTo>
                    <a:pt x="710" y="106"/>
                  </a:moveTo>
                  <a:lnTo>
                    <a:pt x="710" y="106"/>
                  </a:lnTo>
                  <a:lnTo>
                    <a:pt x="651" y="106"/>
                  </a:lnTo>
                  <a:lnTo>
                    <a:pt x="594" y="103"/>
                  </a:lnTo>
                  <a:lnTo>
                    <a:pt x="535" y="101"/>
                  </a:lnTo>
                  <a:lnTo>
                    <a:pt x="477" y="99"/>
                  </a:lnTo>
                  <a:lnTo>
                    <a:pt x="477" y="99"/>
                  </a:lnTo>
                  <a:lnTo>
                    <a:pt x="408" y="97"/>
                  </a:lnTo>
                  <a:lnTo>
                    <a:pt x="339" y="95"/>
                  </a:lnTo>
                  <a:lnTo>
                    <a:pt x="271" y="91"/>
                  </a:lnTo>
                  <a:lnTo>
                    <a:pt x="201" y="86"/>
                  </a:lnTo>
                  <a:lnTo>
                    <a:pt x="201" y="86"/>
                  </a:lnTo>
                  <a:lnTo>
                    <a:pt x="171" y="82"/>
                  </a:lnTo>
                  <a:lnTo>
                    <a:pt x="141" y="77"/>
                  </a:lnTo>
                  <a:lnTo>
                    <a:pt x="112" y="73"/>
                  </a:lnTo>
                  <a:lnTo>
                    <a:pt x="82" y="71"/>
                  </a:lnTo>
                  <a:lnTo>
                    <a:pt x="82" y="71"/>
                  </a:lnTo>
                  <a:lnTo>
                    <a:pt x="63" y="68"/>
                  </a:lnTo>
                  <a:lnTo>
                    <a:pt x="58" y="68"/>
                  </a:lnTo>
                  <a:lnTo>
                    <a:pt x="52" y="68"/>
                  </a:lnTo>
                  <a:lnTo>
                    <a:pt x="48" y="69"/>
                  </a:lnTo>
                  <a:lnTo>
                    <a:pt x="47" y="72"/>
                  </a:lnTo>
                  <a:lnTo>
                    <a:pt x="47" y="72"/>
                  </a:lnTo>
                  <a:lnTo>
                    <a:pt x="47" y="47"/>
                  </a:lnTo>
                  <a:lnTo>
                    <a:pt x="47" y="47"/>
                  </a:lnTo>
                  <a:lnTo>
                    <a:pt x="102" y="50"/>
                  </a:lnTo>
                  <a:lnTo>
                    <a:pt x="158" y="51"/>
                  </a:lnTo>
                  <a:lnTo>
                    <a:pt x="268" y="52"/>
                  </a:lnTo>
                  <a:lnTo>
                    <a:pt x="378" y="55"/>
                  </a:lnTo>
                  <a:lnTo>
                    <a:pt x="433" y="56"/>
                  </a:lnTo>
                  <a:lnTo>
                    <a:pt x="488" y="59"/>
                  </a:lnTo>
                  <a:lnTo>
                    <a:pt x="488" y="59"/>
                  </a:lnTo>
                  <a:lnTo>
                    <a:pt x="547" y="61"/>
                  </a:lnTo>
                  <a:lnTo>
                    <a:pt x="607" y="64"/>
                  </a:lnTo>
                  <a:lnTo>
                    <a:pt x="666" y="65"/>
                  </a:lnTo>
                  <a:lnTo>
                    <a:pt x="725" y="65"/>
                  </a:lnTo>
                  <a:lnTo>
                    <a:pt x="725" y="65"/>
                  </a:lnTo>
                  <a:lnTo>
                    <a:pt x="753" y="65"/>
                  </a:lnTo>
                  <a:lnTo>
                    <a:pt x="782" y="67"/>
                  </a:lnTo>
                  <a:lnTo>
                    <a:pt x="811" y="68"/>
                  </a:lnTo>
                  <a:lnTo>
                    <a:pt x="840" y="68"/>
                  </a:lnTo>
                  <a:lnTo>
                    <a:pt x="840" y="68"/>
                  </a:lnTo>
                  <a:lnTo>
                    <a:pt x="863" y="68"/>
                  </a:lnTo>
                  <a:lnTo>
                    <a:pt x="889" y="69"/>
                  </a:lnTo>
                  <a:lnTo>
                    <a:pt x="917" y="71"/>
                  </a:lnTo>
                  <a:lnTo>
                    <a:pt x="930" y="73"/>
                  </a:lnTo>
                  <a:lnTo>
                    <a:pt x="943" y="76"/>
                  </a:lnTo>
                  <a:lnTo>
                    <a:pt x="943" y="76"/>
                  </a:lnTo>
                  <a:lnTo>
                    <a:pt x="943" y="81"/>
                  </a:lnTo>
                  <a:lnTo>
                    <a:pt x="943" y="81"/>
                  </a:lnTo>
                  <a:lnTo>
                    <a:pt x="948" y="106"/>
                  </a:lnTo>
                  <a:lnTo>
                    <a:pt x="710" y="10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grpSp>
      <p:grpSp>
        <p:nvGrpSpPr>
          <p:cNvPr id="134" name="PA_chenying0907 133"/>
          <p:cNvGrpSpPr/>
          <p:nvPr>
            <p:custDataLst>
              <p:tags r:id="rId3"/>
            </p:custDataLst>
          </p:nvPr>
        </p:nvGrpSpPr>
        <p:grpSpPr>
          <a:xfrm>
            <a:off x="6130469" y="1563638"/>
            <a:ext cx="1470400" cy="1125455"/>
            <a:chOff x="4148138" y="3128963"/>
            <a:chExt cx="798513" cy="611188"/>
          </a:xfrm>
          <a:solidFill>
            <a:schemeClr val="tx1"/>
          </a:solidFill>
        </p:grpSpPr>
        <p:sp>
          <p:nvSpPr>
            <p:cNvPr id="135" name="chenying0907 791"/>
            <p:cNvSpPr/>
            <p:nvPr/>
          </p:nvSpPr>
          <p:spPr bwMode="auto">
            <a:xfrm>
              <a:off x="4168776" y="3275013"/>
              <a:ext cx="30163" cy="60325"/>
            </a:xfrm>
            <a:custGeom>
              <a:avLst/>
              <a:gdLst/>
              <a:ahLst/>
              <a:cxnLst>
                <a:cxn ang="0">
                  <a:pos x="65" y="2"/>
                </a:cxn>
                <a:cxn ang="0">
                  <a:pos x="65" y="2"/>
                </a:cxn>
                <a:cxn ang="0">
                  <a:pos x="59" y="8"/>
                </a:cxn>
                <a:cxn ang="0">
                  <a:pos x="52" y="15"/>
                </a:cxn>
                <a:cxn ang="0">
                  <a:pos x="47" y="23"/>
                </a:cxn>
                <a:cxn ang="0">
                  <a:pos x="43" y="32"/>
                </a:cxn>
                <a:cxn ang="0">
                  <a:pos x="34" y="49"/>
                </a:cxn>
                <a:cxn ang="0">
                  <a:pos x="27" y="66"/>
                </a:cxn>
                <a:cxn ang="0">
                  <a:pos x="27" y="66"/>
                </a:cxn>
                <a:cxn ang="0">
                  <a:pos x="18" y="85"/>
                </a:cxn>
                <a:cxn ang="0">
                  <a:pos x="10" y="105"/>
                </a:cxn>
                <a:cxn ang="0">
                  <a:pos x="4" y="125"/>
                </a:cxn>
                <a:cxn ang="0">
                  <a:pos x="0" y="145"/>
                </a:cxn>
                <a:cxn ang="0">
                  <a:pos x="0" y="145"/>
                </a:cxn>
                <a:cxn ang="0">
                  <a:pos x="0" y="147"/>
                </a:cxn>
                <a:cxn ang="0">
                  <a:pos x="1" y="149"/>
                </a:cxn>
                <a:cxn ang="0">
                  <a:pos x="4" y="152"/>
                </a:cxn>
                <a:cxn ang="0">
                  <a:pos x="6" y="152"/>
                </a:cxn>
                <a:cxn ang="0">
                  <a:pos x="8" y="152"/>
                </a:cxn>
                <a:cxn ang="0">
                  <a:pos x="10" y="151"/>
                </a:cxn>
                <a:cxn ang="0">
                  <a:pos x="10" y="148"/>
                </a:cxn>
                <a:cxn ang="0">
                  <a:pos x="10" y="148"/>
                </a:cxn>
                <a:cxn ang="0">
                  <a:pos x="14" y="130"/>
                </a:cxn>
                <a:cxn ang="0">
                  <a:pos x="21" y="113"/>
                </a:cxn>
                <a:cxn ang="0">
                  <a:pos x="34" y="79"/>
                </a:cxn>
                <a:cxn ang="0">
                  <a:pos x="34" y="79"/>
                </a:cxn>
                <a:cxn ang="0">
                  <a:pos x="40" y="60"/>
                </a:cxn>
                <a:cxn ang="0">
                  <a:pos x="50" y="42"/>
                </a:cxn>
                <a:cxn ang="0">
                  <a:pos x="55" y="33"/>
                </a:cxn>
                <a:cxn ang="0">
                  <a:pos x="60" y="24"/>
                </a:cxn>
                <a:cxn ang="0">
                  <a:pos x="67" y="16"/>
                </a:cxn>
                <a:cxn ang="0">
                  <a:pos x="74" y="9"/>
                </a:cxn>
                <a:cxn ang="0">
                  <a:pos x="74" y="9"/>
                </a:cxn>
                <a:cxn ang="0">
                  <a:pos x="76" y="8"/>
                </a:cxn>
                <a:cxn ang="0">
                  <a:pos x="76" y="6"/>
                </a:cxn>
                <a:cxn ang="0">
                  <a:pos x="76" y="4"/>
                </a:cxn>
                <a:cxn ang="0">
                  <a:pos x="74" y="2"/>
                </a:cxn>
                <a:cxn ang="0">
                  <a:pos x="71" y="0"/>
                </a:cxn>
                <a:cxn ang="0">
                  <a:pos x="68" y="0"/>
                </a:cxn>
                <a:cxn ang="0">
                  <a:pos x="65" y="2"/>
                </a:cxn>
                <a:cxn ang="0">
                  <a:pos x="65" y="2"/>
                </a:cxn>
              </a:cxnLst>
              <a:rect l="0" t="0" r="r" b="b"/>
              <a:pathLst>
                <a:path w="76" h="152">
                  <a:moveTo>
                    <a:pt x="65" y="2"/>
                  </a:moveTo>
                  <a:lnTo>
                    <a:pt x="65" y="2"/>
                  </a:lnTo>
                  <a:lnTo>
                    <a:pt x="59" y="8"/>
                  </a:lnTo>
                  <a:lnTo>
                    <a:pt x="52" y="15"/>
                  </a:lnTo>
                  <a:lnTo>
                    <a:pt x="47" y="23"/>
                  </a:lnTo>
                  <a:lnTo>
                    <a:pt x="43" y="32"/>
                  </a:lnTo>
                  <a:lnTo>
                    <a:pt x="34" y="49"/>
                  </a:lnTo>
                  <a:lnTo>
                    <a:pt x="27" y="66"/>
                  </a:lnTo>
                  <a:lnTo>
                    <a:pt x="27" y="66"/>
                  </a:lnTo>
                  <a:lnTo>
                    <a:pt x="18" y="85"/>
                  </a:lnTo>
                  <a:lnTo>
                    <a:pt x="10" y="105"/>
                  </a:lnTo>
                  <a:lnTo>
                    <a:pt x="4" y="125"/>
                  </a:lnTo>
                  <a:lnTo>
                    <a:pt x="0" y="145"/>
                  </a:lnTo>
                  <a:lnTo>
                    <a:pt x="0" y="145"/>
                  </a:lnTo>
                  <a:lnTo>
                    <a:pt x="0" y="147"/>
                  </a:lnTo>
                  <a:lnTo>
                    <a:pt x="1" y="149"/>
                  </a:lnTo>
                  <a:lnTo>
                    <a:pt x="4" y="152"/>
                  </a:lnTo>
                  <a:lnTo>
                    <a:pt x="6" y="152"/>
                  </a:lnTo>
                  <a:lnTo>
                    <a:pt x="8" y="152"/>
                  </a:lnTo>
                  <a:lnTo>
                    <a:pt x="10" y="151"/>
                  </a:lnTo>
                  <a:lnTo>
                    <a:pt x="10" y="148"/>
                  </a:lnTo>
                  <a:lnTo>
                    <a:pt x="10" y="148"/>
                  </a:lnTo>
                  <a:lnTo>
                    <a:pt x="14" y="130"/>
                  </a:lnTo>
                  <a:lnTo>
                    <a:pt x="21" y="113"/>
                  </a:lnTo>
                  <a:lnTo>
                    <a:pt x="34" y="79"/>
                  </a:lnTo>
                  <a:lnTo>
                    <a:pt x="34" y="79"/>
                  </a:lnTo>
                  <a:lnTo>
                    <a:pt x="40" y="60"/>
                  </a:lnTo>
                  <a:lnTo>
                    <a:pt x="50" y="42"/>
                  </a:lnTo>
                  <a:lnTo>
                    <a:pt x="55" y="33"/>
                  </a:lnTo>
                  <a:lnTo>
                    <a:pt x="60" y="24"/>
                  </a:lnTo>
                  <a:lnTo>
                    <a:pt x="67" y="16"/>
                  </a:lnTo>
                  <a:lnTo>
                    <a:pt x="74" y="9"/>
                  </a:lnTo>
                  <a:lnTo>
                    <a:pt x="74" y="9"/>
                  </a:lnTo>
                  <a:lnTo>
                    <a:pt x="76" y="8"/>
                  </a:lnTo>
                  <a:lnTo>
                    <a:pt x="76" y="6"/>
                  </a:lnTo>
                  <a:lnTo>
                    <a:pt x="76" y="4"/>
                  </a:lnTo>
                  <a:lnTo>
                    <a:pt x="74" y="2"/>
                  </a:lnTo>
                  <a:lnTo>
                    <a:pt x="71" y="0"/>
                  </a:lnTo>
                  <a:lnTo>
                    <a:pt x="68" y="0"/>
                  </a:lnTo>
                  <a:lnTo>
                    <a:pt x="65" y="2"/>
                  </a:lnTo>
                  <a:lnTo>
                    <a:pt x="65"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6" name="chenying0907 792"/>
            <p:cNvSpPr/>
            <p:nvPr/>
          </p:nvSpPr>
          <p:spPr bwMode="auto">
            <a:xfrm>
              <a:off x="4179888" y="3259138"/>
              <a:ext cx="46038" cy="98425"/>
            </a:xfrm>
            <a:custGeom>
              <a:avLst/>
              <a:gdLst/>
              <a:ahLst/>
              <a:cxnLst>
                <a:cxn ang="0">
                  <a:pos x="109" y="2"/>
                </a:cxn>
                <a:cxn ang="0">
                  <a:pos x="109" y="2"/>
                </a:cxn>
                <a:cxn ang="0">
                  <a:pos x="88" y="25"/>
                </a:cxn>
                <a:cxn ang="0">
                  <a:pos x="68" y="51"/>
                </a:cxn>
                <a:cxn ang="0">
                  <a:pos x="59" y="65"/>
                </a:cxn>
                <a:cxn ang="0">
                  <a:pos x="51" y="79"/>
                </a:cxn>
                <a:cxn ang="0">
                  <a:pos x="45" y="92"/>
                </a:cxn>
                <a:cxn ang="0">
                  <a:pos x="38" y="106"/>
                </a:cxn>
                <a:cxn ang="0">
                  <a:pos x="38" y="106"/>
                </a:cxn>
                <a:cxn ang="0">
                  <a:pos x="26" y="139"/>
                </a:cxn>
                <a:cxn ang="0">
                  <a:pos x="14" y="173"/>
                </a:cxn>
                <a:cxn ang="0">
                  <a:pos x="9" y="190"/>
                </a:cxn>
                <a:cxn ang="0">
                  <a:pos x="5" y="207"/>
                </a:cxn>
                <a:cxn ang="0">
                  <a:pos x="1" y="224"/>
                </a:cxn>
                <a:cxn ang="0">
                  <a:pos x="0" y="241"/>
                </a:cxn>
                <a:cxn ang="0">
                  <a:pos x="0" y="241"/>
                </a:cxn>
                <a:cxn ang="0">
                  <a:pos x="0" y="244"/>
                </a:cxn>
                <a:cxn ang="0">
                  <a:pos x="1" y="246"/>
                </a:cxn>
                <a:cxn ang="0">
                  <a:pos x="5" y="248"/>
                </a:cxn>
                <a:cxn ang="0">
                  <a:pos x="9" y="246"/>
                </a:cxn>
                <a:cxn ang="0">
                  <a:pos x="11" y="244"/>
                </a:cxn>
                <a:cxn ang="0">
                  <a:pos x="12" y="241"/>
                </a:cxn>
                <a:cxn ang="0">
                  <a:pos x="12" y="241"/>
                </a:cxn>
                <a:cxn ang="0">
                  <a:pos x="13" y="227"/>
                </a:cxn>
                <a:cxn ang="0">
                  <a:pos x="16" y="211"/>
                </a:cxn>
                <a:cxn ang="0">
                  <a:pos x="20" y="195"/>
                </a:cxn>
                <a:cxn ang="0">
                  <a:pos x="25" y="180"/>
                </a:cxn>
                <a:cxn ang="0">
                  <a:pos x="35" y="150"/>
                </a:cxn>
                <a:cxn ang="0">
                  <a:pos x="46" y="119"/>
                </a:cxn>
                <a:cxn ang="0">
                  <a:pos x="46" y="119"/>
                </a:cxn>
                <a:cxn ang="0">
                  <a:pos x="51" y="105"/>
                </a:cxn>
                <a:cxn ang="0">
                  <a:pos x="59" y="91"/>
                </a:cxn>
                <a:cxn ang="0">
                  <a:pos x="67" y="75"/>
                </a:cxn>
                <a:cxn ang="0">
                  <a:pos x="75" y="61"/>
                </a:cxn>
                <a:cxn ang="0">
                  <a:pos x="85" y="48"/>
                </a:cxn>
                <a:cxn ang="0">
                  <a:pos x="96" y="34"/>
                </a:cxn>
                <a:cxn ang="0">
                  <a:pos x="117" y="10"/>
                </a:cxn>
                <a:cxn ang="0">
                  <a:pos x="117" y="10"/>
                </a:cxn>
                <a:cxn ang="0">
                  <a:pos x="118" y="8"/>
                </a:cxn>
                <a:cxn ang="0">
                  <a:pos x="118" y="6"/>
                </a:cxn>
                <a:cxn ang="0">
                  <a:pos x="117" y="2"/>
                </a:cxn>
                <a:cxn ang="0">
                  <a:pos x="113" y="0"/>
                </a:cxn>
                <a:cxn ang="0">
                  <a:pos x="110" y="0"/>
                </a:cxn>
                <a:cxn ang="0">
                  <a:pos x="109" y="2"/>
                </a:cxn>
                <a:cxn ang="0">
                  <a:pos x="109" y="2"/>
                </a:cxn>
              </a:cxnLst>
              <a:rect l="0" t="0" r="r" b="b"/>
              <a:pathLst>
                <a:path w="118" h="248">
                  <a:moveTo>
                    <a:pt x="109" y="2"/>
                  </a:moveTo>
                  <a:lnTo>
                    <a:pt x="109" y="2"/>
                  </a:lnTo>
                  <a:lnTo>
                    <a:pt x="88" y="25"/>
                  </a:lnTo>
                  <a:lnTo>
                    <a:pt x="68" y="51"/>
                  </a:lnTo>
                  <a:lnTo>
                    <a:pt x="59" y="65"/>
                  </a:lnTo>
                  <a:lnTo>
                    <a:pt x="51" y="79"/>
                  </a:lnTo>
                  <a:lnTo>
                    <a:pt x="45" y="92"/>
                  </a:lnTo>
                  <a:lnTo>
                    <a:pt x="38" y="106"/>
                  </a:lnTo>
                  <a:lnTo>
                    <a:pt x="38" y="106"/>
                  </a:lnTo>
                  <a:lnTo>
                    <a:pt x="26" y="139"/>
                  </a:lnTo>
                  <a:lnTo>
                    <a:pt x="14" y="173"/>
                  </a:lnTo>
                  <a:lnTo>
                    <a:pt x="9" y="190"/>
                  </a:lnTo>
                  <a:lnTo>
                    <a:pt x="5" y="207"/>
                  </a:lnTo>
                  <a:lnTo>
                    <a:pt x="1" y="224"/>
                  </a:lnTo>
                  <a:lnTo>
                    <a:pt x="0" y="241"/>
                  </a:lnTo>
                  <a:lnTo>
                    <a:pt x="0" y="241"/>
                  </a:lnTo>
                  <a:lnTo>
                    <a:pt x="0" y="244"/>
                  </a:lnTo>
                  <a:lnTo>
                    <a:pt x="1" y="246"/>
                  </a:lnTo>
                  <a:lnTo>
                    <a:pt x="5" y="248"/>
                  </a:lnTo>
                  <a:lnTo>
                    <a:pt x="9" y="246"/>
                  </a:lnTo>
                  <a:lnTo>
                    <a:pt x="11" y="244"/>
                  </a:lnTo>
                  <a:lnTo>
                    <a:pt x="12" y="241"/>
                  </a:lnTo>
                  <a:lnTo>
                    <a:pt x="12" y="241"/>
                  </a:lnTo>
                  <a:lnTo>
                    <a:pt x="13" y="227"/>
                  </a:lnTo>
                  <a:lnTo>
                    <a:pt x="16" y="211"/>
                  </a:lnTo>
                  <a:lnTo>
                    <a:pt x="20" y="195"/>
                  </a:lnTo>
                  <a:lnTo>
                    <a:pt x="25" y="180"/>
                  </a:lnTo>
                  <a:lnTo>
                    <a:pt x="35" y="150"/>
                  </a:lnTo>
                  <a:lnTo>
                    <a:pt x="46" y="119"/>
                  </a:lnTo>
                  <a:lnTo>
                    <a:pt x="46" y="119"/>
                  </a:lnTo>
                  <a:lnTo>
                    <a:pt x="51" y="105"/>
                  </a:lnTo>
                  <a:lnTo>
                    <a:pt x="59" y="91"/>
                  </a:lnTo>
                  <a:lnTo>
                    <a:pt x="67" y="75"/>
                  </a:lnTo>
                  <a:lnTo>
                    <a:pt x="75" y="61"/>
                  </a:lnTo>
                  <a:lnTo>
                    <a:pt x="85" y="48"/>
                  </a:lnTo>
                  <a:lnTo>
                    <a:pt x="96" y="34"/>
                  </a:lnTo>
                  <a:lnTo>
                    <a:pt x="117" y="10"/>
                  </a:lnTo>
                  <a:lnTo>
                    <a:pt x="117" y="10"/>
                  </a:lnTo>
                  <a:lnTo>
                    <a:pt x="118" y="8"/>
                  </a:lnTo>
                  <a:lnTo>
                    <a:pt x="118" y="6"/>
                  </a:lnTo>
                  <a:lnTo>
                    <a:pt x="117" y="2"/>
                  </a:lnTo>
                  <a:lnTo>
                    <a:pt x="113" y="0"/>
                  </a:lnTo>
                  <a:lnTo>
                    <a:pt x="110" y="0"/>
                  </a:lnTo>
                  <a:lnTo>
                    <a:pt x="109" y="2"/>
                  </a:lnTo>
                  <a:lnTo>
                    <a:pt x="109"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7" name="chenying0907 793"/>
            <p:cNvSpPr/>
            <p:nvPr/>
          </p:nvSpPr>
          <p:spPr bwMode="auto">
            <a:xfrm>
              <a:off x="4194176" y="3235325"/>
              <a:ext cx="60325" cy="142875"/>
            </a:xfrm>
            <a:custGeom>
              <a:avLst/>
              <a:gdLst/>
              <a:ahLst/>
              <a:cxnLst>
                <a:cxn ang="0">
                  <a:pos x="143" y="1"/>
                </a:cxn>
                <a:cxn ang="0">
                  <a:pos x="143" y="1"/>
                </a:cxn>
                <a:cxn ang="0">
                  <a:pos x="131" y="16"/>
                </a:cxn>
                <a:cxn ang="0">
                  <a:pos x="122" y="31"/>
                </a:cxn>
                <a:cxn ang="0">
                  <a:pos x="113" y="48"/>
                </a:cxn>
                <a:cxn ang="0">
                  <a:pos x="106" y="65"/>
                </a:cxn>
                <a:cxn ang="0">
                  <a:pos x="106" y="65"/>
                </a:cxn>
                <a:cxn ang="0">
                  <a:pos x="96" y="92"/>
                </a:cxn>
                <a:cxn ang="0">
                  <a:pos x="84" y="119"/>
                </a:cxn>
                <a:cxn ang="0">
                  <a:pos x="62" y="171"/>
                </a:cxn>
                <a:cxn ang="0">
                  <a:pos x="62" y="171"/>
                </a:cxn>
                <a:cxn ang="0">
                  <a:pos x="42" y="217"/>
                </a:cxn>
                <a:cxn ang="0">
                  <a:pos x="24" y="262"/>
                </a:cxn>
                <a:cxn ang="0">
                  <a:pos x="16" y="285"/>
                </a:cxn>
                <a:cxn ang="0">
                  <a:pos x="8" y="307"/>
                </a:cxn>
                <a:cxn ang="0">
                  <a:pos x="4" y="332"/>
                </a:cxn>
                <a:cxn ang="0">
                  <a:pos x="0" y="356"/>
                </a:cxn>
                <a:cxn ang="0">
                  <a:pos x="0" y="356"/>
                </a:cxn>
                <a:cxn ang="0">
                  <a:pos x="0" y="358"/>
                </a:cxn>
                <a:cxn ang="0">
                  <a:pos x="1" y="360"/>
                </a:cxn>
                <a:cxn ang="0">
                  <a:pos x="4" y="361"/>
                </a:cxn>
                <a:cxn ang="0">
                  <a:pos x="5" y="361"/>
                </a:cxn>
                <a:cxn ang="0">
                  <a:pos x="9" y="360"/>
                </a:cxn>
                <a:cxn ang="0">
                  <a:pos x="10" y="358"/>
                </a:cxn>
                <a:cxn ang="0">
                  <a:pos x="12" y="356"/>
                </a:cxn>
                <a:cxn ang="0">
                  <a:pos x="12" y="356"/>
                </a:cxn>
                <a:cxn ang="0">
                  <a:pos x="14" y="334"/>
                </a:cxn>
                <a:cxn ang="0">
                  <a:pos x="20" y="311"/>
                </a:cxn>
                <a:cxn ang="0">
                  <a:pos x="26" y="289"/>
                </a:cxn>
                <a:cxn ang="0">
                  <a:pos x="33" y="268"/>
                </a:cxn>
                <a:cxn ang="0">
                  <a:pos x="51" y="225"/>
                </a:cxn>
                <a:cxn ang="0">
                  <a:pos x="69" y="183"/>
                </a:cxn>
                <a:cxn ang="0">
                  <a:pos x="69" y="183"/>
                </a:cxn>
                <a:cxn ang="0">
                  <a:pos x="88" y="140"/>
                </a:cxn>
                <a:cxn ang="0">
                  <a:pos x="107" y="95"/>
                </a:cxn>
                <a:cxn ang="0">
                  <a:pos x="107" y="95"/>
                </a:cxn>
                <a:cxn ang="0">
                  <a:pos x="115" y="73"/>
                </a:cxn>
                <a:cxn ang="0">
                  <a:pos x="124" y="51"/>
                </a:cxn>
                <a:cxn ang="0">
                  <a:pos x="130" y="41"/>
                </a:cxn>
                <a:cxn ang="0">
                  <a:pos x="136" y="30"/>
                </a:cxn>
                <a:cxn ang="0">
                  <a:pos x="143" y="20"/>
                </a:cxn>
                <a:cxn ang="0">
                  <a:pos x="150" y="10"/>
                </a:cxn>
                <a:cxn ang="0">
                  <a:pos x="150" y="10"/>
                </a:cxn>
                <a:cxn ang="0">
                  <a:pos x="152" y="8"/>
                </a:cxn>
                <a:cxn ang="0">
                  <a:pos x="152" y="5"/>
                </a:cxn>
                <a:cxn ang="0">
                  <a:pos x="150" y="1"/>
                </a:cxn>
                <a:cxn ang="0">
                  <a:pos x="147" y="0"/>
                </a:cxn>
                <a:cxn ang="0">
                  <a:pos x="145" y="0"/>
                </a:cxn>
                <a:cxn ang="0">
                  <a:pos x="143" y="1"/>
                </a:cxn>
                <a:cxn ang="0">
                  <a:pos x="143" y="1"/>
                </a:cxn>
              </a:cxnLst>
              <a:rect l="0" t="0" r="r" b="b"/>
              <a:pathLst>
                <a:path w="152" h="361">
                  <a:moveTo>
                    <a:pt x="143" y="1"/>
                  </a:moveTo>
                  <a:lnTo>
                    <a:pt x="143" y="1"/>
                  </a:lnTo>
                  <a:lnTo>
                    <a:pt x="131" y="16"/>
                  </a:lnTo>
                  <a:lnTo>
                    <a:pt x="122" y="31"/>
                  </a:lnTo>
                  <a:lnTo>
                    <a:pt x="113" y="48"/>
                  </a:lnTo>
                  <a:lnTo>
                    <a:pt x="106" y="65"/>
                  </a:lnTo>
                  <a:lnTo>
                    <a:pt x="106" y="65"/>
                  </a:lnTo>
                  <a:lnTo>
                    <a:pt x="96" y="92"/>
                  </a:lnTo>
                  <a:lnTo>
                    <a:pt x="84" y="119"/>
                  </a:lnTo>
                  <a:lnTo>
                    <a:pt x="62" y="171"/>
                  </a:lnTo>
                  <a:lnTo>
                    <a:pt x="62" y="171"/>
                  </a:lnTo>
                  <a:lnTo>
                    <a:pt x="42" y="217"/>
                  </a:lnTo>
                  <a:lnTo>
                    <a:pt x="24" y="262"/>
                  </a:lnTo>
                  <a:lnTo>
                    <a:pt x="16" y="285"/>
                  </a:lnTo>
                  <a:lnTo>
                    <a:pt x="8" y="307"/>
                  </a:lnTo>
                  <a:lnTo>
                    <a:pt x="4" y="332"/>
                  </a:lnTo>
                  <a:lnTo>
                    <a:pt x="0" y="356"/>
                  </a:lnTo>
                  <a:lnTo>
                    <a:pt x="0" y="356"/>
                  </a:lnTo>
                  <a:lnTo>
                    <a:pt x="0" y="358"/>
                  </a:lnTo>
                  <a:lnTo>
                    <a:pt x="1" y="360"/>
                  </a:lnTo>
                  <a:lnTo>
                    <a:pt x="4" y="361"/>
                  </a:lnTo>
                  <a:lnTo>
                    <a:pt x="5" y="361"/>
                  </a:lnTo>
                  <a:lnTo>
                    <a:pt x="9" y="360"/>
                  </a:lnTo>
                  <a:lnTo>
                    <a:pt x="10" y="358"/>
                  </a:lnTo>
                  <a:lnTo>
                    <a:pt x="12" y="356"/>
                  </a:lnTo>
                  <a:lnTo>
                    <a:pt x="12" y="356"/>
                  </a:lnTo>
                  <a:lnTo>
                    <a:pt x="14" y="334"/>
                  </a:lnTo>
                  <a:lnTo>
                    <a:pt x="20" y="311"/>
                  </a:lnTo>
                  <a:lnTo>
                    <a:pt x="26" y="289"/>
                  </a:lnTo>
                  <a:lnTo>
                    <a:pt x="33" y="268"/>
                  </a:lnTo>
                  <a:lnTo>
                    <a:pt x="51" y="225"/>
                  </a:lnTo>
                  <a:lnTo>
                    <a:pt x="69" y="183"/>
                  </a:lnTo>
                  <a:lnTo>
                    <a:pt x="69" y="183"/>
                  </a:lnTo>
                  <a:lnTo>
                    <a:pt x="88" y="140"/>
                  </a:lnTo>
                  <a:lnTo>
                    <a:pt x="107" y="95"/>
                  </a:lnTo>
                  <a:lnTo>
                    <a:pt x="107" y="95"/>
                  </a:lnTo>
                  <a:lnTo>
                    <a:pt x="115" y="73"/>
                  </a:lnTo>
                  <a:lnTo>
                    <a:pt x="124" y="51"/>
                  </a:lnTo>
                  <a:lnTo>
                    <a:pt x="130" y="41"/>
                  </a:lnTo>
                  <a:lnTo>
                    <a:pt x="136" y="30"/>
                  </a:lnTo>
                  <a:lnTo>
                    <a:pt x="143" y="20"/>
                  </a:lnTo>
                  <a:lnTo>
                    <a:pt x="150" y="10"/>
                  </a:lnTo>
                  <a:lnTo>
                    <a:pt x="150" y="10"/>
                  </a:lnTo>
                  <a:lnTo>
                    <a:pt x="152" y="8"/>
                  </a:lnTo>
                  <a:lnTo>
                    <a:pt x="152" y="5"/>
                  </a:lnTo>
                  <a:lnTo>
                    <a:pt x="150" y="1"/>
                  </a:lnTo>
                  <a:lnTo>
                    <a:pt x="147" y="0"/>
                  </a:lnTo>
                  <a:lnTo>
                    <a:pt x="145" y="0"/>
                  </a:lnTo>
                  <a:lnTo>
                    <a:pt x="143" y="1"/>
                  </a:lnTo>
                  <a:lnTo>
                    <a:pt x="143"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8" name="chenying0907 794"/>
            <p:cNvSpPr/>
            <p:nvPr/>
          </p:nvSpPr>
          <p:spPr bwMode="auto">
            <a:xfrm>
              <a:off x="4233863" y="3203575"/>
              <a:ext cx="58738" cy="160338"/>
            </a:xfrm>
            <a:custGeom>
              <a:avLst/>
              <a:gdLst/>
              <a:ahLst/>
              <a:cxnLst>
                <a:cxn ang="0">
                  <a:pos x="140" y="2"/>
                </a:cxn>
                <a:cxn ang="0">
                  <a:pos x="140" y="2"/>
                </a:cxn>
                <a:cxn ang="0">
                  <a:pos x="134" y="4"/>
                </a:cxn>
                <a:cxn ang="0">
                  <a:pos x="131" y="7"/>
                </a:cxn>
                <a:cxn ang="0">
                  <a:pos x="130" y="11"/>
                </a:cxn>
                <a:cxn ang="0">
                  <a:pos x="130" y="11"/>
                </a:cxn>
                <a:cxn ang="0">
                  <a:pos x="126" y="24"/>
                </a:cxn>
                <a:cxn ang="0">
                  <a:pos x="121" y="36"/>
                </a:cxn>
                <a:cxn ang="0">
                  <a:pos x="109" y="60"/>
                </a:cxn>
                <a:cxn ang="0">
                  <a:pos x="109" y="60"/>
                </a:cxn>
                <a:cxn ang="0">
                  <a:pos x="87" y="123"/>
                </a:cxn>
                <a:cxn ang="0">
                  <a:pos x="74" y="155"/>
                </a:cxn>
                <a:cxn ang="0">
                  <a:pos x="61" y="185"/>
                </a:cxn>
                <a:cxn ang="0">
                  <a:pos x="61" y="185"/>
                </a:cxn>
                <a:cxn ang="0">
                  <a:pos x="48" y="211"/>
                </a:cxn>
                <a:cxn ang="0">
                  <a:pos x="37" y="237"/>
                </a:cxn>
                <a:cxn ang="0">
                  <a:pos x="27" y="263"/>
                </a:cxn>
                <a:cxn ang="0">
                  <a:pos x="17" y="291"/>
                </a:cxn>
                <a:cxn ang="0">
                  <a:pos x="11" y="317"/>
                </a:cxn>
                <a:cxn ang="0">
                  <a:pos x="6" y="344"/>
                </a:cxn>
                <a:cxn ang="0">
                  <a:pos x="2" y="373"/>
                </a:cxn>
                <a:cxn ang="0">
                  <a:pos x="0" y="402"/>
                </a:cxn>
                <a:cxn ang="0">
                  <a:pos x="0" y="402"/>
                </a:cxn>
                <a:cxn ang="0">
                  <a:pos x="0" y="404"/>
                </a:cxn>
                <a:cxn ang="0">
                  <a:pos x="2" y="406"/>
                </a:cxn>
                <a:cxn ang="0">
                  <a:pos x="6" y="407"/>
                </a:cxn>
                <a:cxn ang="0">
                  <a:pos x="10" y="406"/>
                </a:cxn>
                <a:cxn ang="0">
                  <a:pos x="11" y="404"/>
                </a:cxn>
                <a:cxn ang="0">
                  <a:pos x="11" y="402"/>
                </a:cxn>
                <a:cxn ang="0">
                  <a:pos x="11" y="402"/>
                </a:cxn>
                <a:cxn ang="0">
                  <a:pos x="14" y="373"/>
                </a:cxn>
                <a:cxn ang="0">
                  <a:pos x="16" y="345"/>
                </a:cxn>
                <a:cxn ang="0">
                  <a:pos x="21" y="319"/>
                </a:cxn>
                <a:cxn ang="0">
                  <a:pos x="29" y="293"/>
                </a:cxn>
                <a:cxn ang="0">
                  <a:pos x="37" y="267"/>
                </a:cxn>
                <a:cxn ang="0">
                  <a:pos x="48" y="242"/>
                </a:cxn>
                <a:cxn ang="0">
                  <a:pos x="58" y="216"/>
                </a:cxn>
                <a:cxn ang="0">
                  <a:pos x="70" y="191"/>
                </a:cxn>
                <a:cxn ang="0">
                  <a:pos x="70" y="191"/>
                </a:cxn>
                <a:cxn ang="0">
                  <a:pos x="80" y="169"/>
                </a:cxn>
                <a:cxn ang="0">
                  <a:pos x="89" y="147"/>
                </a:cxn>
                <a:cxn ang="0">
                  <a:pos x="106" y="101"/>
                </a:cxn>
                <a:cxn ang="0">
                  <a:pos x="106" y="101"/>
                </a:cxn>
                <a:cxn ang="0">
                  <a:pos x="117" y="73"/>
                </a:cxn>
                <a:cxn ang="0">
                  <a:pos x="127" y="46"/>
                </a:cxn>
                <a:cxn ang="0">
                  <a:pos x="127" y="46"/>
                </a:cxn>
                <a:cxn ang="0">
                  <a:pos x="135" y="28"/>
                </a:cxn>
                <a:cxn ang="0">
                  <a:pos x="140" y="17"/>
                </a:cxn>
                <a:cxn ang="0">
                  <a:pos x="143" y="13"/>
                </a:cxn>
                <a:cxn ang="0">
                  <a:pos x="146" y="11"/>
                </a:cxn>
                <a:cxn ang="0">
                  <a:pos x="146" y="11"/>
                </a:cxn>
                <a:cxn ang="0">
                  <a:pos x="148" y="9"/>
                </a:cxn>
                <a:cxn ang="0">
                  <a:pos x="148" y="8"/>
                </a:cxn>
                <a:cxn ang="0">
                  <a:pos x="148" y="5"/>
                </a:cxn>
                <a:cxn ang="0">
                  <a:pos x="148" y="4"/>
                </a:cxn>
                <a:cxn ang="0">
                  <a:pos x="144" y="2"/>
                </a:cxn>
                <a:cxn ang="0">
                  <a:pos x="143" y="0"/>
                </a:cxn>
                <a:cxn ang="0">
                  <a:pos x="140" y="2"/>
                </a:cxn>
                <a:cxn ang="0">
                  <a:pos x="140" y="2"/>
                </a:cxn>
              </a:cxnLst>
              <a:rect l="0" t="0" r="r" b="b"/>
              <a:pathLst>
                <a:path w="148" h="407">
                  <a:moveTo>
                    <a:pt x="140" y="2"/>
                  </a:moveTo>
                  <a:lnTo>
                    <a:pt x="140" y="2"/>
                  </a:lnTo>
                  <a:lnTo>
                    <a:pt x="134" y="4"/>
                  </a:lnTo>
                  <a:lnTo>
                    <a:pt x="131" y="7"/>
                  </a:lnTo>
                  <a:lnTo>
                    <a:pt x="130" y="11"/>
                  </a:lnTo>
                  <a:lnTo>
                    <a:pt x="130" y="11"/>
                  </a:lnTo>
                  <a:lnTo>
                    <a:pt x="126" y="24"/>
                  </a:lnTo>
                  <a:lnTo>
                    <a:pt x="121" y="36"/>
                  </a:lnTo>
                  <a:lnTo>
                    <a:pt x="109" y="60"/>
                  </a:lnTo>
                  <a:lnTo>
                    <a:pt x="109" y="60"/>
                  </a:lnTo>
                  <a:lnTo>
                    <a:pt x="87" y="123"/>
                  </a:lnTo>
                  <a:lnTo>
                    <a:pt x="74" y="155"/>
                  </a:lnTo>
                  <a:lnTo>
                    <a:pt x="61" y="185"/>
                  </a:lnTo>
                  <a:lnTo>
                    <a:pt x="61" y="185"/>
                  </a:lnTo>
                  <a:lnTo>
                    <a:pt x="48" y="211"/>
                  </a:lnTo>
                  <a:lnTo>
                    <a:pt x="37" y="237"/>
                  </a:lnTo>
                  <a:lnTo>
                    <a:pt x="27" y="263"/>
                  </a:lnTo>
                  <a:lnTo>
                    <a:pt x="17" y="291"/>
                  </a:lnTo>
                  <a:lnTo>
                    <a:pt x="11" y="317"/>
                  </a:lnTo>
                  <a:lnTo>
                    <a:pt x="6" y="344"/>
                  </a:lnTo>
                  <a:lnTo>
                    <a:pt x="2" y="373"/>
                  </a:lnTo>
                  <a:lnTo>
                    <a:pt x="0" y="402"/>
                  </a:lnTo>
                  <a:lnTo>
                    <a:pt x="0" y="402"/>
                  </a:lnTo>
                  <a:lnTo>
                    <a:pt x="0" y="404"/>
                  </a:lnTo>
                  <a:lnTo>
                    <a:pt x="2" y="406"/>
                  </a:lnTo>
                  <a:lnTo>
                    <a:pt x="6" y="407"/>
                  </a:lnTo>
                  <a:lnTo>
                    <a:pt x="10" y="406"/>
                  </a:lnTo>
                  <a:lnTo>
                    <a:pt x="11" y="404"/>
                  </a:lnTo>
                  <a:lnTo>
                    <a:pt x="11" y="402"/>
                  </a:lnTo>
                  <a:lnTo>
                    <a:pt x="11" y="402"/>
                  </a:lnTo>
                  <a:lnTo>
                    <a:pt x="14" y="373"/>
                  </a:lnTo>
                  <a:lnTo>
                    <a:pt x="16" y="345"/>
                  </a:lnTo>
                  <a:lnTo>
                    <a:pt x="21" y="319"/>
                  </a:lnTo>
                  <a:lnTo>
                    <a:pt x="29" y="293"/>
                  </a:lnTo>
                  <a:lnTo>
                    <a:pt x="37" y="267"/>
                  </a:lnTo>
                  <a:lnTo>
                    <a:pt x="48" y="242"/>
                  </a:lnTo>
                  <a:lnTo>
                    <a:pt x="58" y="216"/>
                  </a:lnTo>
                  <a:lnTo>
                    <a:pt x="70" y="191"/>
                  </a:lnTo>
                  <a:lnTo>
                    <a:pt x="70" y="191"/>
                  </a:lnTo>
                  <a:lnTo>
                    <a:pt x="80" y="169"/>
                  </a:lnTo>
                  <a:lnTo>
                    <a:pt x="89" y="147"/>
                  </a:lnTo>
                  <a:lnTo>
                    <a:pt x="106" y="101"/>
                  </a:lnTo>
                  <a:lnTo>
                    <a:pt x="106" y="101"/>
                  </a:lnTo>
                  <a:lnTo>
                    <a:pt x="117" y="73"/>
                  </a:lnTo>
                  <a:lnTo>
                    <a:pt x="127" y="46"/>
                  </a:lnTo>
                  <a:lnTo>
                    <a:pt x="127" y="46"/>
                  </a:lnTo>
                  <a:lnTo>
                    <a:pt x="135" y="28"/>
                  </a:lnTo>
                  <a:lnTo>
                    <a:pt x="140" y="17"/>
                  </a:lnTo>
                  <a:lnTo>
                    <a:pt x="143" y="13"/>
                  </a:lnTo>
                  <a:lnTo>
                    <a:pt x="146" y="11"/>
                  </a:lnTo>
                  <a:lnTo>
                    <a:pt x="146" y="11"/>
                  </a:lnTo>
                  <a:lnTo>
                    <a:pt x="148" y="9"/>
                  </a:lnTo>
                  <a:lnTo>
                    <a:pt x="148" y="8"/>
                  </a:lnTo>
                  <a:lnTo>
                    <a:pt x="148" y="5"/>
                  </a:lnTo>
                  <a:lnTo>
                    <a:pt x="148" y="4"/>
                  </a:lnTo>
                  <a:lnTo>
                    <a:pt x="144" y="2"/>
                  </a:lnTo>
                  <a:lnTo>
                    <a:pt x="143" y="0"/>
                  </a:lnTo>
                  <a:lnTo>
                    <a:pt x="140" y="2"/>
                  </a:lnTo>
                  <a:lnTo>
                    <a:pt x="140"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39" name="chenying0907 795"/>
            <p:cNvSpPr/>
            <p:nvPr/>
          </p:nvSpPr>
          <p:spPr bwMode="auto">
            <a:xfrm>
              <a:off x="4260851" y="3186113"/>
              <a:ext cx="68263" cy="142875"/>
            </a:xfrm>
            <a:custGeom>
              <a:avLst/>
              <a:gdLst/>
              <a:ahLst/>
              <a:cxnLst>
                <a:cxn ang="0">
                  <a:pos x="163" y="2"/>
                </a:cxn>
                <a:cxn ang="0">
                  <a:pos x="163" y="2"/>
                </a:cxn>
                <a:cxn ang="0">
                  <a:pos x="147" y="20"/>
                </a:cxn>
                <a:cxn ang="0">
                  <a:pos x="134" y="40"/>
                </a:cxn>
                <a:cxn ang="0">
                  <a:pos x="122" y="61"/>
                </a:cxn>
                <a:cxn ang="0">
                  <a:pos x="112" y="81"/>
                </a:cxn>
                <a:cxn ang="0">
                  <a:pos x="102" y="102"/>
                </a:cxn>
                <a:cxn ang="0">
                  <a:pos x="95" y="125"/>
                </a:cxn>
                <a:cxn ang="0">
                  <a:pos x="79" y="169"/>
                </a:cxn>
                <a:cxn ang="0">
                  <a:pos x="79" y="169"/>
                </a:cxn>
                <a:cxn ang="0">
                  <a:pos x="70" y="197"/>
                </a:cxn>
                <a:cxn ang="0">
                  <a:pos x="59" y="223"/>
                </a:cxn>
                <a:cxn ang="0">
                  <a:pos x="49" y="249"/>
                </a:cxn>
                <a:cxn ang="0">
                  <a:pos x="37" y="275"/>
                </a:cxn>
                <a:cxn ang="0">
                  <a:pos x="37" y="275"/>
                </a:cxn>
                <a:cxn ang="0">
                  <a:pos x="27" y="295"/>
                </a:cxn>
                <a:cxn ang="0">
                  <a:pos x="16" y="314"/>
                </a:cxn>
                <a:cxn ang="0">
                  <a:pos x="7" y="334"/>
                </a:cxn>
                <a:cxn ang="0">
                  <a:pos x="4" y="344"/>
                </a:cxn>
                <a:cxn ang="0">
                  <a:pos x="0" y="355"/>
                </a:cxn>
                <a:cxn ang="0">
                  <a:pos x="0" y="355"/>
                </a:cxn>
                <a:cxn ang="0">
                  <a:pos x="0" y="357"/>
                </a:cxn>
                <a:cxn ang="0">
                  <a:pos x="2" y="359"/>
                </a:cxn>
                <a:cxn ang="0">
                  <a:pos x="6" y="361"/>
                </a:cxn>
                <a:cxn ang="0">
                  <a:pos x="10" y="361"/>
                </a:cxn>
                <a:cxn ang="0">
                  <a:pos x="11" y="360"/>
                </a:cxn>
                <a:cxn ang="0">
                  <a:pos x="12" y="357"/>
                </a:cxn>
                <a:cxn ang="0">
                  <a:pos x="12" y="357"/>
                </a:cxn>
                <a:cxn ang="0">
                  <a:pos x="15" y="347"/>
                </a:cxn>
                <a:cxn ang="0">
                  <a:pos x="19" y="335"/>
                </a:cxn>
                <a:cxn ang="0">
                  <a:pos x="29" y="314"/>
                </a:cxn>
                <a:cxn ang="0">
                  <a:pos x="40" y="293"/>
                </a:cxn>
                <a:cxn ang="0">
                  <a:pos x="51" y="272"/>
                </a:cxn>
                <a:cxn ang="0">
                  <a:pos x="51" y="272"/>
                </a:cxn>
                <a:cxn ang="0">
                  <a:pos x="59" y="253"/>
                </a:cxn>
                <a:cxn ang="0">
                  <a:pos x="68" y="232"/>
                </a:cxn>
                <a:cxn ang="0">
                  <a:pos x="84" y="190"/>
                </a:cxn>
                <a:cxn ang="0">
                  <a:pos x="84" y="190"/>
                </a:cxn>
                <a:cxn ang="0">
                  <a:pos x="101" y="143"/>
                </a:cxn>
                <a:cxn ang="0">
                  <a:pos x="119" y="96"/>
                </a:cxn>
                <a:cxn ang="0">
                  <a:pos x="129" y="74"/>
                </a:cxn>
                <a:cxn ang="0">
                  <a:pos x="140" y="51"/>
                </a:cxn>
                <a:cxn ang="0">
                  <a:pos x="154" y="30"/>
                </a:cxn>
                <a:cxn ang="0">
                  <a:pos x="171" y="10"/>
                </a:cxn>
                <a:cxn ang="0">
                  <a:pos x="171" y="10"/>
                </a:cxn>
                <a:cxn ang="0">
                  <a:pos x="172" y="8"/>
                </a:cxn>
                <a:cxn ang="0">
                  <a:pos x="172" y="6"/>
                </a:cxn>
                <a:cxn ang="0">
                  <a:pos x="171" y="2"/>
                </a:cxn>
                <a:cxn ang="0">
                  <a:pos x="167" y="0"/>
                </a:cxn>
                <a:cxn ang="0">
                  <a:pos x="164" y="0"/>
                </a:cxn>
                <a:cxn ang="0">
                  <a:pos x="163" y="2"/>
                </a:cxn>
                <a:cxn ang="0">
                  <a:pos x="163" y="2"/>
                </a:cxn>
              </a:cxnLst>
              <a:rect l="0" t="0" r="r" b="b"/>
              <a:pathLst>
                <a:path w="172" h="361">
                  <a:moveTo>
                    <a:pt x="163" y="2"/>
                  </a:moveTo>
                  <a:lnTo>
                    <a:pt x="163" y="2"/>
                  </a:lnTo>
                  <a:lnTo>
                    <a:pt x="147" y="20"/>
                  </a:lnTo>
                  <a:lnTo>
                    <a:pt x="134" y="40"/>
                  </a:lnTo>
                  <a:lnTo>
                    <a:pt x="122" y="61"/>
                  </a:lnTo>
                  <a:lnTo>
                    <a:pt x="112" y="81"/>
                  </a:lnTo>
                  <a:lnTo>
                    <a:pt x="102" y="102"/>
                  </a:lnTo>
                  <a:lnTo>
                    <a:pt x="95" y="125"/>
                  </a:lnTo>
                  <a:lnTo>
                    <a:pt x="79" y="169"/>
                  </a:lnTo>
                  <a:lnTo>
                    <a:pt x="79" y="169"/>
                  </a:lnTo>
                  <a:lnTo>
                    <a:pt x="70" y="197"/>
                  </a:lnTo>
                  <a:lnTo>
                    <a:pt x="59" y="223"/>
                  </a:lnTo>
                  <a:lnTo>
                    <a:pt x="49" y="249"/>
                  </a:lnTo>
                  <a:lnTo>
                    <a:pt x="37" y="275"/>
                  </a:lnTo>
                  <a:lnTo>
                    <a:pt x="37" y="275"/>
                  </a:lnTo>
                  <a:lnTo>
                    <a:pt x="27" y="295"/>
                  </a:lnTo>
                  <a:lnTo>
                    <a:pt x="16" y="314"/>
                  </a:lnTo>
                  <a:lnTo>
                    <a:pt x="7" y="334"/>
                  </a:lnTo>
                  <a:lnTo>
                    <a:pt x="4" y="344"/>
                  </a:lnTo>
                  <a:lnTo>
                    <a:pt x="0" y="355"/>
                  </a:lnTo>
                  <a:lnTo>
                    <a:pt x="0" y="355"/>
                  </a:lnTo>
                  <a:lnTo>
                    <a:pt x="0" y="357"/>
                  </a:lnTo>
                  <a:lnTo>
                    <a:pt x="2" y="359"/>
                  </a:lnTo>
                  <a:lnTo>
                    <a:pt x="6" y="361"/>
                  </a:lnTo>
                  <a:lnTo>
                    <a:pt x="10" y="361"/>
                  </a:lnTo>
                  <a:lnTo>
                    <a:pt x="11" y="360"/>
                  </a:lnTo>
                  <a:lnTo>
                    <a:pt x="12" y="357"/>
                  </a:lnTo>
                  <a:lnTo>
                    <a:pt x="12" y="357"/>
                  </a:lnTo>
                  <a:lnTo>
                    <a:pt x="15" y="347"/>
                  </a:lnTo>
                  <a:lnTo>
                    <a:pt x="19" y="335"/>
                  </a:lnTo>
                  <a:lnTo>
                    <a:pt x="29" y="314"/>
                  </a:lnTo>
                  <a:lnTo>
                    <a:pt x="40" y="293"/>
                  </a:lnTo>
                  <a:lnTo>
                    <a:pt x="51" y="272"/>
                  </a:lnTo>
                  <a:lnTo>
                    <a:pt x="51" y="272"/>
                  </a:lnTo>
                  <a:lnTo>
                    <a:pt x="59" y="253"/>
                  </a:lnTo>
                  <a:lnTo>
                    <a:pt x="68" y="232"/>
                  </a:lnTo>
                  <a:lnTo>
                    <a:pt x="84" y="190"/>
                  </a:lnTo>
                  <a:lnTo>
                    <a:pt x="84" y="190"/>
                  </a:lnTo>
                  <a:lnTo>
                    <a:pt x="101" y="143"/>
                  </a:lnTo>
                  <a:lnTo>
                    <a:pt x="119" y="96"/>
                  </a:lnTo>
                  <a:lnTo>
                    <a:pt x="129" y="74"/>
                  </a:lnTo>
                  <a:lnTo>
                    <a:pt x="140" y="51"/>
                  </a:lnTo>
                  <a:lnTo>
                    <a:pt x="154" y="30"/>
                  </a:lnTo>
                  <a:lnTo>
                    <a:pt x="171" y="10"/>
                  </a:lnTo>
                  <a:lnTo>
                    <a:pt x="171" y="10"/>
                  </a:lnTo>
                  <a:lnTo>
                    <a:pt x="172" y="8"/>
                  </a:lnTo>
                  <a:lnTo>
                    <a:pt x="172" y="6"/>
                  </a:lnTo>
                  <a:lnTo>
                    <a:pt x="171" y="2"/>
                  </a:lnTo>
                  <a:lnTo>
                    <a:pt x="167" y="0"/>
                  </a:lnTo>
                  <a:lnTo>
                    <a:pt x="164" y="0"/>
                  </a:lnTo>
                  <a:lnTo>
                    <a:pt x="163" y="2"/>
                  </a:lnTo>
                  <a:lnTo>
                    <a:pt x="163"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0" name="chenying0907 796"/>
            <p:cNvSpPr/>
            <p:nvPr/>
          </p:nvSpPr>
          <p:spPr bwMode="auto">
            <a:xfrm>
              <a:off x="4303713" y="3165475"/>
              <a:ext cx="65088" cy="142875"/>
            </a:xfrm>
            <a:custGeom>
              <a:avLst/>
              <a:gdLst/>
              <a:ahLst/>
              <a:cxnLst>
                <a:cxn ang="0">
                  <a:pos x="153" y="2"/>
                </a:cxn>
                <a:cxn ang="0">
                  <a:pos x="153" y="2"/>
                </a:cxn>
                <a:cxn ang="0">
                  <a:pos x="140" y="23"/>
                </a:cxn>
                <a:cxn ang="0">
                  <a:pos x="128" y="43"/>
                </a:cxn>
                <a:cxn ang="0">
                  <a:pos x="108" y="85"/>
                </a:cxn>
                <a:cxn ang="0">
                  <a:pos x="70" y="170"/>
                </a:cxn>
                <a:cxn ang="0">
                  <a:pos x="70" y="170"/>
                </a:cxn>
                <a:cxn ang="0">
                  <a:pos x="49" y="216"/>
                </a:cxn>
                <a:cxn ang="0">
                  <a:pos x="30" y="261"/>
                </a:cxn>
                <a:cxn ang="0">
                  <a:pos x="21" y="284"/>
                </a:cxn>
                <a:cxn ang="0">
                  <a:pos x="13" y="307"/>
                </a:cxn>
                <a:cxn ang="0">
                  <a:pos x="5" y="331"/>
                </a:cxn>
                <a:cxn ang="0">
                  <a:pos x="0" y="354"/>
                </a:cxn>
                <a:cxn ang="0">
                  <a:pos x="0" y="354"/>
                </a:cxn>
                <a:cxn ang="0">
                  <a:pos x="0" y="357"/>
                </a:cxn>
                <a:cxn ang="0">
                  <a:pos x="0" y="359"/>
                </a:cxn>
                <a:cxn ang="0">
                  <a:pos x="4" y="361"/>
                </a:cxn>
                <a:cxn ang="0">
                  <a:pos x="8" y="361"/>
                </a:cxn>
                <a:cxn ang="0">
                  <a:pos x="9" y="359"/>
                </a:cxn>
                <a:cxn ang="0">
                  <a:pos x="10" y="357"/>
                </a:cxn>
                <a:cxn ang="0">
                  <a:pos x="10" y="357"/>
                </a:cxn>
                <a:cxn ang="0">
                  <a:pos x="17" y="335"/>
                </a:cxn>
                <a:cxn ang="0">
                  <a:pos x="23" y="311"/>
                </a:cxn>
                <a:cxn ang="0">
                  <a:pos x="31" y="287"/>
                </a:cxn>
                <a:cxn ang="0">
                  <a:pos x="40" y="265"/>
                </a:cxn>
                <a:cxn ang="0">
                  <a:pos x="60" y="219"/>
                </a:cxn>
                <a:cxn ang="0">
                  <a:pos x="80" y="176"/>
                </a:cxn>
                <a:cxn ang="0">
                  <a:pos x="80" y="176"/>
                </a:cxn>
                <a:cxn ang="0">
                  <a:pos x="99" y="133"/>
                </a:cxn>
                <a:cxn ang="0">
                  <a:pos x="119" y="91"/>
                </a:cxn>
                <a:cxn ang="0">
                  <a:pos x="138" y="49"/>
                </a:cxn>
                <a:cxn ang="0">
                  <a:pos x="150" y="29"/>
                </a:cxn>
                <a:cxn ang="0">
                  <a:pos x="162" y="9"/>
                </a:cxn>
                <a:cxn ang="0">
                  <a:pos x="162" y="9"/>
                </a:cxn>
                <a:cxn ang="0">
                  <a:pos x="163" y="6"/>
                </a:cxn>
                <a:cxn ang="0">
                  <a:pos x="163" y="4"/>
                </a:cxn>
                <a:cxn ang="0">
                  <a:pos x="161" y="1"/>
                </a:cxn>
                <a:cxn ang="0">
                  <a:pos x="155" y="0"/>
                </a:cxn>
                <a:cxn ang="0">
                  <a:pos x="154" y="1"/>
                </a:cxn>
                <a:cxn ang="0">
                  <a:pos x="153" y="2"/>
                </a:cxn>
                <a:cxn ang="0">
                  <a:pos x="153" y="2"/>
                </a:cxn>
              </a:cxnLst>
              <a:rect l="0" t="0" r="r" b="b"/>
              <a:pathLst>
                <a:path w="163" h="361">
                  <a:moveTo>
                    <a:pt x="153" y="2"/>
                  </a:moveTo>
                  <a:lnTo>
                    <a:pt x="153" y="2"/>
                  </a:lnTo>
                  <a:lnTo>
                    <a:pt x="140" y="23"/>
                  </a:lnTo>
                  <a:lnTo>
                    <a:pt x="128" y="43"/>
                  </a:lnTo>
                  <a:lnTo>
                    <a:pt x="108" y="85"/>
                  </a:lnTo>
                  <a:lnTo>
                    <a:pt x="70" y="170"/>
                  </a:lnTo>
                  <a:lnTo>
                    <a:pt x="70" y="170"/>
                  </a:lnTo>
                  <a:lnTo>
                    <a:pt x="49" y="216"/>
                  </a:lnTo>
                  <a:lnTo>
                    <a:pt x="30" y="261"/>
                  </a:lnTo>
                  <a:lnTo>
                    <a:pt x="21" y="284"/>
                  </a:lnTo>
                  <a:lnTo>
                    <a:pt x="13" y="307"/>
                  </a:lnTo>
                  <a:lnTo>
                    <a:pt x="5" y="331"/>
                  </a:lnTo>
                  <a:lnTo>
                    <a:pt x="0" y="354"/>
                  </a:lnTo>
                  <a:lnTo>
                    <a:pt x="0" y="354"/>
                  </a:lnTo>
                  <a:lnTo>
                    <a:pt x="0" y="357"/>
                  </a:lnTo>
                  <a:lnTo>
                    <a:pt x="0" y="359"/>
                  </a:lnTo>
                  <a:lnTo>
                    <a:pt x="4" y="361"/>
                  </a:lnTo>
                  <a:lnTo>
                    <a:pt x="8" y="361"/>
                  </a:lnTo>
                  <a:lnTo>
                    <a:pt x="9" y="359"/>
                  </a:lnTo>
                  <a:lnTo>
                    <a:pt x="10" y="357"/>
                  </a:lnTo>
                  <a:lnTo>
                    <a:pt x="10" y="357"/>
                  </a:lnTo>
                  <a:lnTo>
                    <a:pt x="17" y="335"/>
                  </a:lnTo>
                  <a:lnTo>
                    <a:pt x="23" y="311"/>
                  </a:lnTo>
                  <a:lnTo>
                    <a:pt x="31" y="287"/>
                  </a:lnTo>
                  <a:lnTo>
                    <a:pt x="40" y="265"/>
                  </a:lnTo>
                  <a:lnTo>
                    <a:pt x="60" y="219"/>
                  </a:lnTo>
                  <a:lnTo>
                    <a:pt x="80" y="176"/>
                  </a:lnTo>
                  <a:lnTo>
                    <a:pt x="80" y="176"/>
                  </a:lnTo>
                  <a:lnTo>
                    <a:pt x="99" y="133"/>
                  </a:lnTo>
                  <a:lnTo>
                    <a:pt x="119" y="91"/>
                  </a:lnTo>
                  <a:lnTo>
                    <a:pt x="138" y="49"/>
                  </a:lnTo>
                  <a:lnTo>
                    <a:pt x="150" y="29"/>
                  </a:lnTo>
                  <a:lnTo>
                    <a:pt x="162" y="9"/>
                  </a:lnTo>
                  <a:lnTo>
                    <a:pt x="162" y="9"/>
                  </a:lnTo>
                  <a:lnTo>
                    <a:pt x="163" y="6"/>
                  </a:lnTo>
                  <a:lnTo>
                    <a:pt x="163" y="4"/>
                  </a:lnTo>
                  <a:lnTo>
                    <a:pt x="161" y="1"/>
                  </a:lnTo>
                  <a:lnTo>
                    <a:pt x="155"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1" name="chenying0907 797"/>
            <p:cNvSpPr/>
            <p:nvPr/>
          </p:nvSpPr>
          <p:spPr bwMode="auto">
            <a:xfrm>
              <a:off x="4344988" y="3162300"/>
              <a:ext cx="53975" cy="125413"/>
            </a:xfrm>
            <a:custGeom>
              <a:avLst/>
              <a:gdLst/>
              <a:ahLst/>
              <a:cxnLst>
                <a:cxn ang="0">
                  <a:pos x="123" y="3"/>
                </a:cxn>
                <a:cxn ang="0">
                  <a:pos x="123" y="3"/>
                </a:cxn>
                <a:cxn ang="0">
                  <a:pos x="112" y="20"/>
                </a:cxn>
                <a:cxn ang="0">
                  <a:pos x="103" y="38"/>
                </a:cxn>
                <a:cxn ang="0">
                  <a:pos x="95" y="58"/>
                </a:cxn>
                <a:cxn ang="0">
                  <a:pos x="89" y="77"/>
                </a:cxn>
                <a:cxn ang="0">
                  <a:pos x="76" y="118"/>
                </a:cxn>
                <a:cxn ang="0">
                  <a:pos x="64" y="157"/>
                </a:cxn>
                <a:cxn ang="0">
                  <a:pos x="64" y="157"/>
                </a:cxn>
                <a:cxn ang="0">
                  <a:pos x="49" y="202"/>
                </a:cxn>
                <a:cxn ang="0">
                  <a:pos x="40" y="224"/>
                </a:cxn>
                <a:cxn ang="0">
                  <a:pos x="31" y="245"/>
                </a:cxn>
                <a:cxn ang="0">
                  <a:pos x="31" y="245"/>
                </a:cxn>
                <a:cxn ang="0">
                  <a:pos x="14" y="276"/>
                </a:cxn>
                <a:cxn ang="0">
                  <a:pos x="6" y="292"/>
                </a:cxn>
                <a:cxn ang="0">
                  <a:pos x="0" y="308"/>
                </a:cxn>
                <a:cxn ang="0">
                  <a:pos x="0" y="308"/>
                </a:cxn>
                <a:cxn ang="0">
                  <a:pos x="0" y="310"/>
                </a:cxn>
                <a:cxn ang="0">
                  <a:pos x="0" y="313"/>
                </a:cxn>
                <a:cxn ang="0">
                  <a:pos x="2" y="314"/>
                </a:cxn>
                <a:cxn ang="0">
                  <a:pos x="4" y="315"/>
                </a:cxn>
                <a:cxn ang="0">
                  <a:pos x="8" y="314"/>
                </a:cxn>
                <a:cxn ang="0">
                  <a:pos x="10" y="313"/>
                </a:cxn>
                <a:cxn ang="0">
                  <a:pos x="11" y="311"/>
                </a:cxn>
                <a:cxn ang="0">
                  <a:pos x="11" y="311"/>
                </a:cxn>
                <a:cxn ang="0">
                  <a:pos x="18" y="293"/>
                </a:cxn>
                <a:cxn ang="0">
                  <a:pos x="27" y="276"/>
                </a:cxn>
                <a:cxn ang="0">
                  <a:pos x="44" y="243"/>
                </a:cxn>
                <a:cxn ang="0">
                  <a:pos x="44" y="243"/>
                </a:cxn>
                <a:cxn ang="0">
                  <a:pos x="52" y="225"/>
                </a:cxn>
                <a:cxn ang="0">
                  <a:pos x="59" y="207"/>
                </a:cxn>
                <a:cxn ang="0">
                  <a:pos x="72" y="170"/>
                </a:cxn>
                <a:cxn ang="0">
                  <a:pos x="72" y="170"/>
                </a:cxn>
                <a:cxn ang="0">
                  <a:pos x="79" y="151"/>
                </a:cxn>
                <a:cxn ang="0">
                  <a:pos x="85" y="130"/>
                </a:cxn>
                <a:cxn ang="0">
                  <a:pos x="98" y="87"/>
                </a:cxn>
                <a:cxn ang="0">
                  <a:pos x="104" y="67"/>
                </a:cxn>
                <a:cxn ang="0">
                  <a:pos x="112" y="46"/>
                </a:cxn>
                <a:cxn ang="0">
                  <a:pos x="121" y="26"/>
                </a:cxn>
                <a:cxn ang="0">
                  <a:pos x="132" y="8"/>
                </a:cxn>
                <a:cxn ang="0">
                  <a:pos x="132" y="8"/>
                </a:cxn>
                <a:cxn ang="0">
                  <a:pos x="133" y="5"/>
                </a:cxn>
                <a:cxn ang="0">
                  <a:pos x="133" y="4"/>
                </a:cxn>
                <a:cxn ang="0">
                  <a:pos x="132" y="2"/>
                </a:cxn>
                <a:cxn ang="0">
                  <a:pos x="130" y="0"/>
                </a:cxn>
                <a:cxn ang="0">
                  <a:pos x="127" y="0"/>
                </a:cxn>
                <a:cxn ang="0">
                  <a:pos x="124" y="0"/>
                </a:cxn>
                <a:cxn ang="0">
                  <a:pos x="123" y="3"/>
                </a:cxn>
                <a:cxn ang="0">
                  <a:pos x="123" y="3"/>
                </a:cxn>
              </a:cxnLst>
              <a:rect l="0" t="0" r="r" b="b"/>
              <a:pathLst>
                <a:path w="133" h="315">
                  <a:moveTo>
                    <a:pt x="123" y="3"/>
                  </a:moveTo>
                  <a:lnTo>
                    <a:pt x="123" y="3"/>
                  </a:lnTo>
                  <a:lnTo>
                    <a:pt x="112" y="20"/>
                  </a:lnTo>
                  <a:lnTo>
                    <a:pt x="103" y="38"/>
                  </a:lnTo>
                  <a:lnTo>
                    <a:pt x="95" y="58"/>
                  </a:lnTo>
                  <a:lnTo>
                    <a:pt x="89" y="77"/>
                  </a:lnTo>
                  <a:lnTo>
                    <a:pt x="76" y="118"/>
                  </a:lnTo>
                  <a:lnTo>
                    <a:pt x="64" y="157"/>
                  </a:lnTo>
                  <a:lnTo>
                    <a:pt x="64" y="157"/>
                  </a:lnTo>
                  <a:lnTo>
                    <a:pt x="49" y="202"/>
                  </a:lnTo>
                  <a:lnTo>
                    <a:pt x="40" y="224"/>
                  </a:lnTo>
                  <a:lnTo>
                    <a:pt x="31" y="245"/>
                  </a:lnTo>
                  <a:lnTo>
                    <a:pt x="31" y="245"/>
                  </a:lnTo>
                  <a:lnTo>
                    <a:pt x="14" y="276"/>
                  </a:lnTo>
                  <a:lnTo>
                    <a:pt x="6" y="292"/>
                  </a:lnTo>
                  <a:lnTo>
                    <a:pt x="0" y="308"/>
                  </a:lnTo>
                  <a:lnTo>
                    <a:pt x="0" y="308"/>
                  </a:lnTo>
                  <a:lnTo>
                    <a:pt x="0" y="310"/>
                  </a:lnTo>
                  <a:lnTo>
                    <a:pt x="0" y="313"/>
                  </a:lnTo>
                  <a:lnTo>
                    <a:pt x="2" y="314"/>
                  </a:lnTo>
                  <a:lnTo>
                    <a:pt x="4" y="315"/>
                  </a:lnTo>
                  <a:lnTo>
                    <a:pt x="8" y="314"/>
                  </a:lnTo>
                  <a:lnTo>
                    <a:pt x="10" y="313"/>
                  </a:lnTo>
                  <a:lnTo>
                    <a:pt x="11" y="311"/>
                  </a:lnTo>
                  <a:lnTo>
                    <a:pt x="11" y="311"/>
                  </a:lnTo>
                  <a:lnTo>
                    <a:pt x="18" y="293"/>
                  </a:lnTo>
                  <a:lnTo>
                    <a:pt x="27" y="276"/>
                  </a:lnTo>
                  <a:lnTo>
                    <a:pt x="44" y="243"/>
                  </a:lnTo>
                  <a:lnTo>
                    <a:pt x="44" y="243"/>
                  </a:lnTo>
                  <a:lnTo>
                    <a:pt x="52" y="225"/>
                  </a:lnTo>
                  <a:lnTo>
                    <a:pt x="59" y="207"/>
                  </a:lnTo>
                  <a:lnTo>
                    <a:pt x="72" y="170"/>
                  </a:lnTo>
                  <a:lnTo>
                    <a:pt x="72" y="170"/>
                  </a:lnTo>
                  <a:lnTo>
                    <a:pt x="79" y="151"/>
                  </a:lnTo>
                  <a:lnTo>
                    <a:pt x="85" y="130"/>
                  </a:lnTo>
                  <a:lnTo>
                    <a:pt x="98" y="87"/>
                  </a:lnTo>
                  <a:lnTo>
                    <a:pt x="104" y="67"/>
                  </a:lnTo>
                  <a:lnTo>
                    <a:pt x="112" y="46"/>
                  </a:lnTo>
                  <a:lnTo>
                    <a:pt x="121" y="26"/>
                  </a:lnTo>
                  <a:lnTo>
                    <a:pt x="132" y="8"/>
                  </a:lnTo>
                  <a:lnTo>
                    <a:pt x="132" y="8"/>
                  </a:lnTo>
                  <a:lnTo>
                    <a:pt x="133" y="5"/>
                  </a:lnTo>
                  <a:lnTo>
                    <a:pt x="133" y="4"/>
                  </a:lnTo>
                  <a:lnTo>
                    <a:pt x="132" y="2"/>
                  </a:lnTo>
                  <a:lnTo>
                    <a:pt x="130" y="0"/>
                  </a:lnTo>
                  <a:lnTo>
                    <a:pt x="127" y="0"/>
                  </a:lnTo>
                  <a:lnTo>
                    <a:pt x="124" y="0"/>
                  </a:lnTo>
                  <a:lnTo>
                    <a:pt x="123" y="3"/>
                  </a:lnTo>
                  <a:lnTo>
                    <a:pt x="123"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2" name="chenying0907 798"/>
            <p:cNvSpPr/>
            <p:nvPr/>
          </p:nvSpPr>
          <p:spPr bwMode="auto">
            <a:xfrm>
              <a:off x="4391026" y="3178175"/>
              <a:ext cx="33338" cy="66675"/>
            </a:xfrm>
            <a:custGeom>
              <a:avLst/>
              <a:gdLst/>
              <a:ahLst/>
              <a:cxnLst>
                <a:cxn ang="0">
                  <a:pos x="75" y="2"/>
                </a:cxn>
                <a:cxn ang="0">
                  <a:pos x="75" y="2"/>
                </a:cxn>
                <a:cxn ang="0">
                  <a:pos x="68" y="10"/>
                </a:cxn>
                <a:cxn ang="0">
                  <a:pos x="63" y="18"/>
                </a:cxn>
                <a:cxn ang="0">
                  <a:pos x="53" y="35"/>
                </a:cxn>
                <a:cxn ang="0">
                  <a:pos x="46" y="53"/>
                </a:cxn>
                <a:cxn ang="0">
                  <a:pos x="40" y="73"/>
                </a:cxn>
                <a:cxn ang="0">
                  <a:pos x="40" y="73"/>
                </a:cxn>
                <a:cxn ang="0">
                  <a:pos x="31" y="95"/>
                </a:cxn>
                <a:cxn ang="0">
                  <a:pos x="20" y="117"/>
                </a:cxn>
                <a:cxn ang="0">
                  <a:pos x="10" y="138"/>
                </a:cxn>
                <a:cxn ang="0">
                  <a:pos x="2" y="161"/>
                </a:cxn>
                <a:cxn ang="0">
                  <a:pos x="2" y="161"/>
                </a:cxn>
                <a:cxn ang="0">
                  <a:pos x="0" y="163"/>
                </a:cxn>
                <a:cxn ang="0">
                  <a:pos x="2" y="165"/>
                </a:cxn>
                <a:cxn ang="0">
                  <a:pos x="3" y="166"/>
                </a:cxn>
                <a:cxn ang="0">
                  <a:pos x="4" y="167"/>
                </a:cxn>
                <a:cxn ang="0">
                  <a:pos x="10" y="167"/>
                </a:cxn>
                <a:cxn ang="0">
                  <a:pos x="11" y="166"/>
                </a:cxn>
                <a:cxn ang="0">
                  <a:pos x="12" y="163"/>
                </a:cxn>
                <a:cxn ang="0">
                  <a:pos x="12" y="163"/>
                </a:cxn>
                <a:cxn ang="0">
                  <a:pos x="19" y="146"/>
                </a:cxn>
                <a:cxn ang="0">
                  <a:pos x="28" y="129"/>
                </a:cxn>
                <a:cxn ang="0">
                  <a:pos x="36" y="112"/>
                </a:cxn>
                <a:cxn ang="0">
                  <a:pos x="44" y="95"/>
                </a:cxn>
                <a:cxn ang="0">
                  <a:pos x="44" y="95"/>
                </a:cxn>
                <a:cxn ang="0">
                  <a:pos x="51" y="73"/>
                </a:cxn>
                <a:cxn ang="0">
                  <a:pos x="59" y="51"/>
                </a:cxn>
                <a:cxn ang="0">
                  <a:pos x="65" y="40"/>
                </a:cxn>
                <a:cxn ang="0">
                  <a:pos x="70" y="30"/>
                </a:cxn>
                <a:cxn ang="0">
                  <a:pos x="75" y="19"/>
                </a:cxn>
                <a:cxn ang="0">
                  <a:pos x="83" y="10"/>
                </a:cxn>
                <a:cxn ang="0">
                  <a:pos x="83" y="10"/>
                </a:cxn>
                <a:cxn ang="0">
                  <a:pos x="84" y="8"/>
                </a:cxn>
                <a:cxn ang="0">
                  <a:pos x="84" y="6"/>
                </a:cxn>
                <a:cxn ang="0">
                  <a:pos x="83" y="2"/>
                </a:cxn>
                <a:cxn ang="0">
                  <a:pos x="79" y="0"/>
                </a:cxn>
                <a:cxn ang="0">
                  <a:pos x="76" y="1"/>
                </a:cxn>
                <a:cxn ang="0">
                  <a:pos x="75" y="2"/>
                </a:cxn>
                <a:cxn ang="0">
                  <a:pos x="75" y="2"/>
                </a:cxn>
              </a:cxnLst>
              <a:rect l="0" t="0" r="r" b="b"/>
              <a:pathLst>
                <a:path w="84" h="167">
                  <a:moveTo>
                    <a:pt x="75" y="2"/>
                  </a:moveTo>
                  <a:lnTo>
                    <a:pt x="75" y="2"/>
                  </a:lnTo>
                  <a:lnTo>
                    <a:pt x="68" y="10"/>
                  </a:lnTo>
                  <a:lnTo>
                    <a:pt x="63" y="18"/>
                  </a:lnTo>
                  <a:lnTo>
                    <a:pt x="53" y="35"/>
                  </a:lnTo>
                  <a:lnTo>
                    <a:pt x="46" y="53"/>
                  </a:lnTo>
                  <a:lnTo>
                    <a:pt x="40" y="73"/>
                  </a:lnTo>
                  <a:lnTo>
                    <a:pt x="40" y="73"/>
                  </a:lnTo>
                  <a:lnTo>
                    <a:pt x="31" y="95"/>
                  </a:lnTo>
                  <a:lnTo>
                    <a:pt x="20" y="117"/>
                  </a:lnTo>
                  <a:lnTo>
                    <a:pt x="10" y="138"/>
                  </a:lnTo>
                  <a:lnTo>
                    <a:pt x="2" y="161"/>
                  </a:lnTo>
                  <a:lnTo>
                    <a:pt x="2" y="161"/>
                  </a:lnTo>
                  <a:lnTo>
                    <a:pt x="0" y="163"/>
                  </a:lnTo>
                  <a:lnTo>
                    <a:pt x="2" y="165"/>
                  </a:lnTo>
                  <a:lnTo>
                    <a:pt x="3" y="166"/>
                  </a:lnTo>
                  <a:lnTo>
                    <a:pt x="4" y="167"/>
                  </a:lnTo>
                  <a:lnTo>
                    <a:pt x="10" y="167"/>
                  </a:lnTo>
                  <a:lnTo>
                    <a:pt x="11" y="166"/>
                  </a:lnTo>
                  <a:lnTo>
                    <a:pt x="12" y="163"/>
                  </a:lnTo>
                  <a:lnTo>
                    <a:pt x="12" y="163"/>
                  </a:lnTo>
                  <a:lnTo>
                    <a:pt x="19" y="146"/>
                  </a:lnTo>
                  <a:lnTo>
                    <a:pt x="28" y="129"/>
                  </a:lnTo>
                  <a:lnTo>
                    <a:pt x="36" y="112"/>
                  </a:lnTo>
                  <a:lnTo>
                    <a:pt x="44" y="95"/>
                  </a:lnTo>
                  <a:lnTo>
                    <a:pt x="44" y="95"/>
                  </a:lnTo>
                  <a:lnTo>
                    <a:pt x="51" y="73"/>
                  </a:lnTo>
                  <a:lnTo>
                    <a:pt x="59" y="51"/>
                  </a:lnTo>
                  <a:lnTo>
                    <a:pt x="65" y="40"/>
                  </a:lnTo>
                  <a:lnTo>
                    <a:pt x="70" y="30"/>
                  </a:lnTo>
                  <a:lnTo>
                    <a:pt x="75" y="19"/>
                  </a:lnTo>
                  <a:lnTo>
                    <a:pt x="83" y="10"/>
                  </a:lnTo>
                  <a:lnTo>
                    <a:pt x="83" y="10"/>
                  </a:lnTo>
                  <a:lnTo>
                    <a:pt x="84" y="8"/>
                  </a:lnTo>
                  <a:lnTo>
                    <a:pt x="84" y="6"/>
                  </a:lnTo>
                  <a:lnTo>
                    <a:pt x="83" y="2"/>
                  </a:lnTo>
                  <a:lnTo>
                    <a:pt x="79" y="0"/>
                  </a:lnTo>
                  <a:lnTo>
                    <a:pt x="76" y="1"/>
                  </a:lnTo>
                  <a:lnTo>
                    <a:pt x="75" y="2"/>
                  </a:lnTo>
                  <a:lnTo>
                    <a:pt x="75"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3" name="chenying0907 799"/>
            <p:cNvSpPr/>
            <p:nvPr/>
          </p:nvSpPr>
          <p:spPr bwMode="auto">
            <a:xfrm>
              <a:off x="4416426" y="3190875"/>
              <a:ext cx="14288" cy="26988"/>
            </a:xfrm>
            <a:custGeom>
              <a:avLst/>
              <a:gdLst/>
              <a:ahLst/>
              <a:cxnLst>
                <a:cxn ang="0">
                  <a:pos x="22" y="5"/>
                </a:cxn>
                <a:cxn ang="0">
                  <a:pos x="22" y="5"/>
                </a:cxn>
                <a:cxn ang="0">
                  <a:pos x="21" y="13"/>
                </a:cxn>
                <a:cxn ang="0">
                  <a:pos x="17" y="20"/>
                </a:cxn>
                <a:cxn ang="0">
                  <a:pos x="17" y="20"/>
                </a:cxn>
                <a:cxn ang="0">
                  <a:pos x="14" y="30"/>
                </a:cxn>
                <a:cxn ang="0">
                  <a:pos x="14" y="30"/>
                </a:cxn>
                <a:cxn ang="0">
                  <a:pos x="8" y="46"/>
                </a:cxn>
                <a:cxn ang="0">
                  <a:pos x="0" y="60"/>
                </a:cxn>
                <a:cxn ang="0">
                  <a:pos x="0" y="60"/>
                </a:cxn>
                <a:cxn ang="0">
                  <a:pos x="0" y="62"/>
                </a:cxn>
                <a:cxn ang="0">
                  <a:pos x="0" y="64"/>
                </a:cxn>
                <a:cxn ang="0">
                  <a:pos x="2" y="67"/>
                </a:cxn>
                <a:cxn ang="0">
                  <a:pos x="6" y="68"/>
                </a:cxn>
                <a:cxn ang="0">
                  <a:pos x="9" y="67"/>
                </a:cxn>
                <a:cxn ang="0">
                  <a:pos x="10" y="66"/>
                </a:cxn>
                <a:cxn ang="0">
                  <a:pos x="10" y="66"/>
                </a:cxn>
                <a:cxn ang="0">
                  <a:pos x="18" y="50"/>
                </a:cxn>
                <a:cxn ang="0">
                  <a:pos x="25" y="33"/>
                </a:cxn>
                <a:cxn ang="0">
                  <a:pos x="25" y="33"/>
                </a:cxn>
                <a:cxn ang="0">
                  <a:pos x="30" y="20"/>
                </a:cxn>
                <a:cxn ang="0">
                  <a:pos x="33" y="12"/>
                </a:cxn>
                <a:cxn ang="0">
                  <a:pos x="34" y="5"/>
                </a:cxn>
                <a:cxn ang="0">
                  <a:pos x="34" y="5"/>
                </a:cxn>
                <a:cxn ang="0">
                  <a:pos x="34" y="3"/>
                </a:cxn>
                <a:cxn ang="0">
                  <a:pos x="33" y="1"/>
                </a:cxn>
                <a:cxn ang="0">
                  <a:pos x="31" y="0"/>
                </a:cxn>
                <a:cxn ang="0">
                  <a:pos x="29" y="0"/>
                </a:cxn>
                <a:cxn ang="0">
                  <a:pos x="25" y="1"/>
                </a:cxn>
                <a:cxn ang="0">
                  <a:pos x="23" y="3"/>
                </a:cxn>
                <a:cxn ang="0">
                  <a:pos x="22" y="5"/>
                </a:cxn>
                <a:cxn ang="0">
                  <a:pos x="22" y="5"/>
                </a:cxn>
              </a:cxnLst>
              <a:rect l="0" t="0" r="r" b="b"/>
              <a:pathLst>
                <a:path w="34" h="68">
                  <a:moveTo>
                    <a:pt x="22" y="5"/>
                  </a:moveTo>
                  <a:lnTo>
                    <a:pt x="22" y="5"/>
                  </a:lnTo>
                  <a:lnTo>
                    <a:pt x="21" y="13"/>
                  </a:lnTo>
                  <a:lnTo>
                    <a:pt x="17" y="20"/>
                  </a:lnTo>
                  <a:lnTo>
                    <a:pt x="17" y="20"/>
                  </a:lnTo>
                  <a:lnTo>
                    <a:pt x="14" y="30"/>
                  </a:lnTo>
                  <a:lnTo>
                    <a:pt x="14" y="30"/>
                  </a:lnTo>
                  <a:lnTo>
                    <a:pt x="8" y="46"/>
                  </a:lnTo>
                  <a:lnTo>
                    <a:pt x="0" y="60"/>
                  </a:lnTo>
                  <a:lnTo>
                    <a:pt x="0" y="60"/>
                  </a:lnTo>
                  <a:lnTo>
                    <a:pt x="0" y="62"/>
                  </a:lnTo>
                  <a:lnTo>
                    <a:pt x="0" y="64"/>
                  </a:lnTo>
                  <a:lnTo>
                    <a:pt x="2" y="67"/>
                  </a:lnTo>
                  <a:lnTo>
                    <a:pt x="6" y="68"/>
                  </a:lnTo>
                  <a:lnTo>
                    <a:pt x="9" y="67"/>
                  </a:lnTo>
                  <a:lnTo>
                    <a:pt x="10" y="66"/>
                  </a:lnTo>
                  <a:lnTo>
                    <a:pt x="10" y="66"/>
                  </a:lnTo>
                  <a:lnTo>
                    <a:pt x="18" y="50"/>
                  </a:lnTo>
                  <a:lnTo>
                    <a:pt x="25" y="33"/>
                  </a:lnTo>
                  <a:lnTo>
                    <a:pt x="25" y="33"/>
                  </a:lnTo>
                  <a:lnTo>
                    <a:pt x="30" y="20"/>
                  </a:lnTo>
                  <a:lnTo>
                    <a:pt x="33" y="12"/>
                  </a:lnTo>
                  <a:lnTo>
                    <a:pt x="34" y="5"/>
                  </a:lnTo>
                  <a:lnTo>
                    <a:pt x="34" y="5"/>
                  </a:lnTo>
                  <a:lnTo>
                    <a:pt x="34" y="3"/>
                  </a:lnTo>
                  <a:lnTo>
                    <a:pt x="33" y="1"/>
                  </a:lnTo>
                  <a:lnTo>
                    <a:pt x="31" y="0"/>
                  </a:lnTo>
                  <a:lnTo>
                    <a:pt x="29" y="0"/>
                  </a:lnTo>
                  <a:lnTo>
                    <a:pt x="25"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4" name="chenying0907 800"/>
            <p:cNvSpPr/>
            <p:nvPr/>
          </p:nvSpPr>
          <p:spPr bwMode="auto">
            <a:xfrm>
              <a:off x="4371976" y="3368675"/>
              <a:ext cx="15875" cy="26988"/>
            </a:xfrm>
            <a:custGeom>
              <a:avLst/>
              <a:gdLst/>
              <a:ahLst/>
              <a:cxnLst>
                <a:cxn ang="0">
                  <a:pos x="27" y="3"/>
                </a:cxn>
                <a:cxn ang="0">
                  <a:pos x="27" y="3"/>
                </a:cxn>
                <a:cxn ang="0">
                  <a:pos x="25" y="11"/>
                </a:cxn>
                <a:cxn ang="0">
                  <a:pos x="21" y="17"/>
                </a:cxn>
                <a:cxn ang="0">
                  <a:pos x="17" y="24"/>
                </a:cxn>
                <a:cxn ang="0">
                  <a:pos x="13" y="30"/>
                </a:cxn>
                <a:cxn ang="0">
                  <a:pos x="13" y="30"/>
                </a:cxn>
                <a:cxn ang="0">
                  <a:pos x="1" y="64"/>
                </a:cxn>
                <a:cxn ang="0">
                  <a:pos x="1" y="64"/>
                </a:cxn>
                <a:cxn ang="0">
                  <a:pos x="0" y="67"/>
                </a:cxn>
                <a:cxn ang="0">
                  <a:pos x="1" y="68"/>
                </a:cxn>
                <a:cxn ang="0">
                  <a:pos x="4" y="71"/>
                </a:cxn>
                <a:cxn ang="0">
                  <a:pos x="9" y="71"/>
                </a:cxn>
                <a:cxn ang="0">
                  <a:pos x="10" y="69"/>
                </a:cxn>
                <a:cxn ang="0">
                  <a:pos x="11" y="67"/>
                </a:cxn>
                <a:cxn ang="0">
                  <a:pos x="11" y="67"/>
                </a:cxn>
                <a:cxn ang="0">
                  <a:pos x="23" y="37"/>
                </a:cxn>
                <a:cxn ang="0">
                  <a:pos x="23" y="37"/>
                </a:cxn>
                <a:cxn ang="0">
                  <a:pos x="26" y="29"/>
                </a:cxn>
                <a:cxn ang="0">
                  <a:pos x="31" y="21"/>
                </a:cxn>
                <a:cxn ang="0">
                  <a:pos x="35" y="15"/>
                </a:cxn>
                <a:cxn ang="0">
                  <a:pos x="38" y="7"/>
                </a:cxn>
                <a:cxn ang="0">
                  <a:pos x="38" y="7"/>
                </a:cxn>
                <a:cxn ang="0">
                  <a:pos x="39" y="4"/>
                </a:cxn>
                <a:cxn ang="0">
                  <a:pos x="38" y="1"/>
                </a:cxn>
                <a:cxn ang="0">
                  <a:pos x="36" y="0"/>
                </a:cxn>
                <a:cxn ang="0">
                  <a:pos x="35" y="0"/>
                </a:cxn>
                <a:cxn ang="0">
                  <a:pos x="30" y="0"/>
                </a:cxn>
                <a:cxn ang="0">
                  <a:pos x="28" y="1"/>
                </a:cxn>
                <a:cxn ang="0">
                  <a:pos x="27" y="3"/>
                </a:cxn>
                <a:cxn ang="0">
                  <a:pos x="27" y="3"/>
                </a:cxn>
              </a:cxnLst>
              <a:rect l="0" t="0" r="r" b="b"/>
              <a:pathLst>
                <a:path w="39" h="71">
                  <a:moveTo>
                    <a:pt x="27" y="3"/>
                  </a:moveTo>
                  <a:lnTo>
                    <a:pt x="27" y="3"/>
                  </a:lnTo>
                  <a:lnTo>
                    <a:pt x="25" y="11"/>
                  </a:lnTo>
                  <a:lnTo>
                    <a:pt x="21" y="17"/>
                  </a:lnTo>
                  <a:lnTo>
                    <a:pt x="17" y="24"/>
                  </a:lnTo>
                  <a:lnTo>
                    <a:pt x="13" y="30"/>
                  </a:lnTo>
                  <a:lnTo>
                    <a:pt x="13" y="30"/>
                  </a:lnTo>
                  <a:lnTo>
                    <a:pt x="1" y="64"/>
                  </a:lnTo>
                  <a:lnTo>
                    <a:pt x="1" y="64"/>
                  </a:lnTo>
                  <a:lnTo>
                    <a:pt x="0" y="67"/>
                  </a:lnTo>
                  <a:lnTo>
                    <a:pt x="1" y="68"/>
                  </a:lnTo>
                  <a:lnTo>
                    <a:pt x="4" y="71"/>
                  </a:lnTo>
                  <a:lnTo>
                    <a:pt x="9" y="71"/>
                  </a:lnTo>
                  <a:lnTo>
                    <a:pt x="10" y="69"/>
                  </a:lnTo>
                  <a:lnTo>
                    <a:pt x="11" y="67"/>
                  </a:lnTo>
                  <a:lnTo>
                    <a:pt x="11" y="67"/>
                  </a:lnTo>
                  <a:lnTo>
                    <a:pt x="23" y="37"/>
                  </a:lnTo>
                  <a:lnTo>
                    <a:pt x="23" y="37"/>
                  </a:lnTo>
                  <a:lnTo>
                    <a:pt x="26" y="29"/>
                  </a:lnTo>
                  <a:lnTo>
                    <a:pt x="31" y="21"/>
                  </a:lnTo>
                  <a:lnTo>
                    <a:pt x="35" y="15"/>
                  </a:lnTo>
                  <a:lnTo>
                    <a:pt x="38" y="7"/>
                  </a:lnTo>
                  <a:lnTo>
                    <a:pt x="38" y="7"/>
                  </a:lnTo>
                  <a:lnTo>
                    <a:pt x="39" y="4"/>
                  </a:lnTo>
                  <a:lnTo>
                    <a:pt x="38" y="1"/>
                  </a:lnTo>
                  <a:lnTo>
                    <a:pt x="36" y="0"/>
                  </a:lnTo>
                  <a:lnTo>
                    <a:pt x="35" y="0"/>
                  </a:lnTo>
                  <a:lnTo>
                    <a:pt x="30" y="0"/>
                  </a:lnTo>
                  <a:lnTo>
                    <a:pt x="28"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5" name="chenying0907 801"/>
            <p:cNvSpPr/>
            <p:nvPr/>
          </p:nvSpPr>
          <p:spPr bwMode="auto">
            <a:xfrm>
              <a:off x="4394201" y="3375025"/>
              <a:ext cx="12700" cy="25400"/>
            </a:xfrm>
            <a:custGeom>
              <a:avLst/>
              <a:gdLst/>
              <a:ahLst/>
              <a:cxnLst>
                <a:cxn ang="0">
                  <a:pos x="24" y="4"/>
                </a:cxn>
                <a:cxn ang="0">
                  <a:pos x="24" y="4"/>
                </a:cxn>
                <a:cxn ang="0">
                  <a:pos x="23" y="8"/>
                </a:cxn>
                <a:cxn ang="0">
                  <a:pos x="21" y="11"/>
                </a:cxn>
                <a:cxn ang="0">
                  <a:pos x="17" y="16"/>
                </a:cxn>
                <a:cxn ang="0">
                  <a:pos x="17" y="16"/>
                </a:cxn>
                <a:cxn ang="0">
                  <a:pos x="13" y="23"/>
                </a:cxn>
                <a:cxn ang="0">
                  <a:pos x="11" y="29"/>
                </a:cxn>
                <a:cxn ang="0">
                  <a:pos x="11" y="29"/>
                </a:cxn>
                <a:cxn ang="0">
                  <a:pos x="7" y="36"/>
                </a:cxn>
                <a:cxn ang="0">
                  <a:pos x="3" y="44"/>
                </a:cxn>
                <a:cxn ang="0">
                  <a:pos x="2" y="51"/>
                </a:cxn>
                <a:cxn ang="0">
                  <a:pos x="0" y="59"/>
                </a:cxn>
                <a:cxn ang="0">
                  <a:pos x="0" y="59"/>
                </a:cxn>
                <a:cxn ang="0">
                  <a:pos x="0" y="62"/>
                </a:cxn>
                <a:cxn ang="0">
                  <a:pos x="2" y="63"/>
                </a:cxn>
                <a:cxn ang="0">
                  <a:pos x="6" y="65"/>
                </a:cxn>
                <a:cxn ang="0">
                  <a:pos x="9" y="63"/>
                </a:cxn>
                <a:cxn ang="0">
                  <a:pos x="11" y="62"/>
                </a:cxn>
                <a:cxn ang="0">
                  <a:pos x="12" y="59"/>
                </a:cxn>
                <a:cxn ang="0">
                  <a:pos x="12" y="59"/>
                </a:cxn>
                <a:cxn ang="0">
                  <a:pos x="13" y="51"/>
                </a:cxn>
                <a:cxn ang="0">
                  <a:pos x="15" y="44"/>
                </a:cxn>
                <a:cxn ang="0">
                  <a:pos x="15" y="44"/>
                </a:cxn>
                <a:cxn ang="0">
                  <a:pos x="20" y="37"/>
                </a:cxn>
                <a:cxn ang="0">
                  <a:pos x="23" y="33"/>
                </a:cxn>
                <a:cxn ang="0">
                  <a:pos x="23" y="31"/>
                </a:cxn>
                <a:cxn ang="0">
                  <a:pos x="23" y="31"/>
                </a:cxn>
                <a:cxn ang="0">
                  <a:pos x="25" y="24"/>
                </a:cxn>
                <a:cxn ang="0">
                  <a:pos x="29" y="19"/>
                </a:cxn>
                <a:cxn ang="0">
                  <a:pos x="33" y="14"/>
                </a:cxn>
                <a:cxn ang="0">
                  <a:pos x="34" y="7"/>
                </a:cxn>
                <a:cxn ang="0">
                  <a:pos x="34" y="7"/>
                </a:cxn>
                <a:cxn ang="0">
                  <a:pos x="34" y="4"/>
                </a:cxn>
                <a:cxn ang="0">
                  <a:pos x="33" y="3"/>
                </a:cxn>
                <a:cxn ang="0">
                  <a:pos x="30" y="0"/>
                </a:cxn>
                <a:cxn ang="0">
                  <a:pos x="28" y="0"/>
                </a:cxn>
                <a:cxn ang="0">
                  <a:pos x="26" y="0"/>
                </a:cxn>
                <a:cxn ang="0">
                  <a:pos x="24" y="2"/>
                </a:cxn>
                <a:cxn ang="0">
                  <a:pos x="24" y="4"/>
                </a:cxn>
                <a:cxn ang="0">
                  <a:pos x="24" y="4"/>
                </a:cxn>
              </a:cxnLst>
              <a:rect l="0" t="0" r="r" b="b"/>
              <a:pathLst>
                <a:path w="34" h="65">
                  <a:moveTo>
                    <a:pt x="24" y="4"/>
                  </a:moveTo>
                  <a:lnTo>
                    <a:pt x="24" y="4"/>
                  </a:lnTo>
                  <a:lnTo>
                    <a:pt x="23" y="8"/>
                  </a:lnTo>
                  <a:lnTo>
                    <a:pt x="21" y="11"/>
                  </a:lnTo>
                  <a:lnTo>
                    <a:pt x="17" y="16"/>
                  </a:lnTo>
                  <a:lnTo>
                    <a:pt x="17" y="16"/>
                  </a:lnTo>
                  <a:lnTo>
                    <a:pt x="13" y="23"/>
                  </a:lnTo>
                  <a:lnTo>
                    <a:pt x="11" y="29"/>
                  </a:lnTo>
                  <a:lnTo>
                    <a:pt x="11" y="29"/>
                  </a:lnTo>
                  <a:lnTo>
                    <a:pt x="7" y="36"/>
                  </a:lnTo>
                  <a:lnTo>
                    <a:pt x="3" y="44"/>
                  </a:lnTo>
                  <a:lnTo>
                    <a:pt x="2" y="51"/>
                  </a:lnTo>
                  <a:lnTo>
                    <a:pt x="0" y="59"/>
                  </a:lnTo>
                  <a:lnTo>
                    <a:pt x="0" y="59"/>
                  </a:lnTo>
                  <a:lnTo>
                    <a:pt x="0" y="62"/>
                  </a:lnTo>
                  <a:lnTo>
                    <a:pt x="2" y="63"/>
                  </a:lnTo>
                  <a:lnTo>
                    <a:pt x="6" y="65"/>
                  </a:lnTo>
                  <a:lnTo>
                    <a:pt x="9" y="63"/>
                  </a:lnTo>
                  <a:lnTo>
                    <a:pt x="11" y="62"/>
                  </a:lnTo>
                  <a:lnTo>
                    <a:pt x="12" y="59"/>
                  </a:lnTo>
                  <a:lnTo>
                    <a:pt x="12" y="59"/>
                  </a:lnTo>
                  <a:lnTo>
                    <a:pt x="13" y="51"/>
                  </a:lnTo>
                  <a:lnTo>
                    <a:pt x="15" y="44"/>
                  </a:lnTo>
                  <a:lnTo>
                    <a:pt x="15" y="44"/>
                  </a:lnTo>
                  <a:lnTo>
                    <a:pt x="20" y="37"/>
                  </a:lnTo>
                  <a:lnTo>
                    <a:pt x="23" y="33"/>
                  </a:lnTo>
                  <a:lnTo>
                    <a:pt x="23" y="31"/>
                  </a:lnTo>
                  <a:lnTo>
                    <a:pt x="23" y="31"/>
                  </a:lnTo>
                  <a:lnTo>
                    <a:pt x="25" y="24"/>
                  </a:lnTo>
                  <a:lnTo>
                    <a:pt x="29" y="19"/>
                  </a:lnTo>
                  <a:lnTo>
                    <a:pt x="33" y="14"/>
                  </a:lnTo>
                  <a:lnTo>
                    <a:pt x="34" y="7"/>
                  </a:lnTo>
                  <a:lnTo>
                    <a:pt x="34" y="7"/>
                  </a:lnTo>
                  <a:lnTo>
                    <a:pt x="34" y="4"/>
                  </a:lnTo>
                  <a:lnTo>
                    <a:pt x="33" y="3"/>
                  </a:lnTo>
                  <a:lnTo>
                    <a:pt x="30" y="0"/>
                  </a:lnTo>
                  <a:lnTo>
                    <a:pt x="28" y="0"/>
                  </a:lnTo>
                  <a:lnTo>
                    <a:pt x="26" y="0"/>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6" name="chenying0907 802"/>
            <p:cNvSpPr/>
            <p:nvPr/>
          </p:nvSpPr>
          <p:spPr bwMode="auto">
            <a:xfrm>
              <a:off x="4421188" y="3376613"/>
              <a:ext cx="14288" cy="28575"/>
            </a:xfrm>
            <a:custGeom>
              <a:avLst/>
              <a:gdLst/>
              <a:ahLst/>
              <a:cxnLst>
                <a:cxn ang="0">
                  <a:pos x="27" y="3"/>
                </a:cxn>
                <a:cxn ang="0">
                  <a:pos x="27" y="3"/>
                </a:cxn>
                <a:cxn ang="0">
                  <a:pos x="17" y="17"/>
                </a:cxn>
                <a:cxn ang="0">
                  <a:pos x="8" y="33"/>
                </a:cxn>
                <a:cxn ang="0">
                  <a:pos x="4" y="41"/>
                </a:cxn>
                <a:cxn ang="0">
                  <a:pos x="1" y="48"/>
                </a:cxn>
                <a:cxn ang="0">
                  <a:pos x="0" y="58"/>
                </a:cxn>
                <a:cxn ang="0">
                  <a:pos x="0" y="68"/>
                </a:cxn>
                <a:cxn ang="0">
                  <a:pos x="0" y="68"/>
                </a:cxn>
                <a:cxn ang="0">
                  <a:pos x="0" y="69"/>
                </a:cxn>
                <a:cxn ang="0">
                  <a:pos x="1" y="72"/>
                </a:cxn>
                <a:cxn ang="0">
                  <a:pos x="5" y="73"/>
                </a:cxn>
                <a:cxn ang="0">
                  <a:pos x="9" y="72"/>
                </a:cxn>
                <a:cxn ang="0">
                  <a:pos x="10" y="69"/>
                </a:cxn>
                <a:cxn ang="0">
                  <a:pos x="10" y="68"/>
                </a:cxn>
                <a:cxn ang="0">
                  <a:pos x="10" y="68"/>
                </a:cxn>
                <a:cxn ang="0">
                  <a:pos x="11" y="59"/>
                </a:cxn>
                <a:cxn ang="0">
                  <a:pos x="13" y="51"/>
                </a:cxn>
                <a:cxn ang="0">
                  <a:pos x="15" y="45"/>
                </a:cxn>
                <a:cxn ang="0">
                  <a:pos x="18" y="37"/>
                </a:cxn>
                <a:cxn ang="0">
                  <a:pos x="26" y="24"/>
                </a:cxn>
                <a:cxn ang="0">
                  <a:pos x="35" y="11"/>
                </a:cxn>
                <a:cxn ang="0">
                  <a:pos x="35" y="11"/>
                </a:cxn>
                <a:cxn ang="0">
                  <a:pos x="36" y="8"/>
                </a:cxn>
                <a:cxn ang="0">
                  <a:pos x="36" y="7"/>
                </a:cxn>
                <a:cxn ang="0">
                  <a:pos x="35" y="3"/>
                </a:cxn>
                <a:cxn ang="0">
                  <a:pos x="34" y="1"/>
                </a:cxn>
                <a:cxn ang="0">
                  <a:pos x="31" y="0"/>
                </a:cxn>
                <a:cxn ang="0">
                  <a:pos x="30" y="1"/>
                </a:cxn>
                <a:cxn ang="0">
                  <a:pos x="27" y="3"/>
                </a:cxn>
                <a:cxn ang="0">
                  <a:pos x="27" y="3"/>
                </a:cxn>
              </a:cxnLst>
              <a:rect l="0" t="0" r="r" b="b"/>
              <a:pathLst>
                <a:path w="36" h="73">
                  <a:moveTo>
                    <a:pt x="27" y="3"/>
                  </a:moveTo>
                  <a:lnTo>
                    <a:pt x="27" y="3"/>
                  </a:lnTo>
                  <a:lnTo>
                    <a:pt x="17" y="17"/>
                  </a:lnTo>
                  <a:lnTo>
                    <a:pt x="8" y="33"/>
                  </a:lnTo>
                  <a:lnTo>
                    <a:pt x="4" y="41"/>
                  </a:lnTo>
                  <a:lnTo>
                    <a:pt x="1" y="48"/>
                  </a:lnTo>
                  <a:lnTo>
                    <a:pt x="0" y="58"/>
                  </a:lnTo>
                  <a:lnTo>
                    <a:pt x="0" y="68"/>
                  </a:lnTo>
                  <a:lnTo>
                    <a:pt x="0" y="68"/>
                  </a:lnTo>
                  <a:lnTo>
                    <a:pt x="0" y="69"/>
                  </a:lnTo>
                  <a:lnTo>
                    <a:pt x="1" y="72"/>
                  </a:lnTo>
                  <a:lnTo>
                    <a:pt x="5" y="73"/>
                  </a:lnTo>
                  <a:lnTo>
                    <a:pt x="9" y="72"/>
                  </a:lnTo>
                  <a:lnTo>
                    <a:pt x="10" y="69"/>
                  </a:lnTo>
                  <a:lnTo>
                    <a:pt x="10" y="68"/>
                  </a:lnTo>
                  <a:lnTo>
                    <a:pt x="10" y="68"/>
                  </a:lnTo>
                  <a:lnTo>
                    <a:pt x="11" y="59"/>
                  </a:lnTo>
                  <a:lnTo>
                    <a:pt x="13" y="51"/>
                  </a:lnTo>
                  <a:lnTo>
                    <a:pt x="15" y="45"/>
                  </a:lnTo>
                  <a:lnTo>
                    <a:pt x="18" y="37"/>
                  </a:lnTo>
                  <a:lnTo>
                    <a:pt x="26" y="24"/>
                  </a:lnTo>
                  <a:lnTo>
                    <a:pt x="35" y="11"/>
                  </a:lnTo>
                  <a:lnTo>
                    <a:pt x="35" y="11"/>
                  </a:lnTo>
                  <a:lnTo>
                    <a:pt x="36" y="8"/>
                  </a:lnTo>
                  <a:lnTo>
                    <a:pt x="36" y="7"/>
                  </a:lnTo>
                  <a:lnTo>
                    <a:pt x="35" y="3"/>
                  </a:lnTo>
                  <a:lnTo>
                    <a:pt x="34" y="1"/>
                  </a:lnTo>
                  <a:lnTo>
                    <a:pt x="31" y="0"/>
                  </a:lnTo>
                  <a:lnTo>
                    <a:pt x="30"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7" name="chenying0907 803"/>
            <p:cNvSpPr/>
            <p:nvPr/>
          </p:nvSpPr>
          <p:spPr bwMode="auto">
            <a:xfrm>
              <a:off x="4446588" y="3363913"/>
              <a:ext cx="19050" cy="31750"/>
            </a:xfrm>
            <a:custGeom>
              <a:avLst/>
              <a:gdLst/>
              <a:ahLst/>
              <a:cxnLst>
                <a:cxn ang="0">
                  <a:pos x="35" y="3"/>
                </a:cxn>
                <a:cxn ang="0">
                  <a:pos x="35" y="3"/>
                </a:cxn>
                <a:cxn ang="0">
                  <a:pos x="25" y="20"/>
                </a:cxn>
                <a:cxn ang="0">
                  <a:pos x="15" y="38"/>
                </a:cxn>
                <a:cxn ang="0">
                  <a:pos x="8" y="57"/>
                </a:cxn>
                <a:cxn ang="0">
                  <a:pos x="0" y="76"/>
                </a:cxn>
                <a:cxn ang="0">
                  <a:pos x="0" y="76"/>
                </a:cxn>
                <a:cxn ang="0">
                  <a:pos x="0" y="79"/>
                </a:cxn>
                <a:cxn ang="0">
                  <a:pos x="0" y="80"/>
                </a:cxn>
                <a:cxn ang="0">
                  <a:pos x="2" y="81"/>
                </a:cxn>
                <a:cxn ang="0">
                  <a:pos x="4" y="83"/>
                </a:cxn>
                <a:cxn ang="0">
                  <a:pos x="8" y="83"/>
                </a:cxn>
                <a:cxn ang="0">
                  <a:pos x="10" y="81"/>
                </a:cxn>
                <a:cxn ang="0">
                  <a:pos x="12" y="79"/>
                </a:cxn>
                <a:cxn ang="0">
                  <a:pos x="12" y="79"/>
                </a:cxn>
                <a:cxn ang="0">
                  <a:pos x="18" y="61"/>
                </a:cxn>
                <a:cxn ang="0">
                  <a:pos x="26" y="42"/>
                </a:cxn>
                <a:cxn ang="0">
                  <a:pos x="35" y="25"/>
                </a:cxn>
                <a:cxn ang="0">
                  <a:pos x="44" y="8"/>
                </a:cxn>
                <a:cxn ang="0">
                  <a:pos x="44" y="8"/>
                </a:cxn>
                <a:cxn ang="0">
                  <a:pos x="46" y="6"/>
                </a:cxn>
                <a:cxn ang="0">
                  <a:pos x="46" y="4"/>
                </a:cxn>
                <a:cxn ang="0">
                  <a:pos x="43" y="0"/>
                </a:cxn>
                <a:cxn ang="0">
                  <a:pos x="39" y="0"/>
                </a:cxn>
                <a:cxn ang="0">
                  <a:pos x="36" y="0"/>
                </a:cxn>
                <a:cxn ang="0">
                  <a:pos x="35" y="3"/>
                </a:cxn>
                <a:cxn ang="0">
                  <a:pos x="35" y="3"/>
                </a:cxn>
              </a:cxnLst>
              <a:rect l="0" t="0" r="r" b="b"/>
              <a:pathLst>
                <a:path w="46" h="83">
                  <a:moveTo>
                    <a:pt x="35" y="3"/>
                  </a:moveTo>
                  <a:lnTo>
                    <a:pt x="35" y="3"/>
                  </a:lnTo>
                  <a:lnTo>
                    <a:pt x="25" y="20"/>
                  </a:lnTo>
                  <a:lnTo>
                    <a:pt x="15" y="38"/>
                  </a:lnTo>
                  <a:lnTo>
                    <a:pt x="8" y="57"/>
                  </a:lnTo>
                  <a:lnTo>
                    <a:pt x="0" y="76"/>
                  </a:lnTo>
                  <a:lnTo>
                    <a:pt x="0" y="76"/>
                  </a:lnTo>
                  <a:lnTo>
                    <a:pt x="0" y="79"/>
                  </a:lnTo>
                  <a:lnTo>
                    <a:pt x="0" y="80"/>
                  </a:lnTo>
                  <a:lnTo>
                    <a:pt x="2" y="81"/>
                  </a:lnTo>
                  <a:lnTo>
                    <a:pt x="4" y="83"/>
                  </a:lnTo>
                  <a:lnTo>
                    <a:pt x="8" y="83"/>
                  </a:lnTo>
                  <a:lnTo>
                    <a:pt x="10" y="81"/>
                  </a:lnTo>
                  <a:lnTo>
                    <a:pt x="12" y="79"/>
                  </a:lnTo>
                  <a:lnTo>
                    <a:pt x="12" y="79"/>
                  </a:lnTo>
                  <a:lnTo>
                    <a:pt x="18" y="61"/>
                  </a:lnTo>
                  <a:lnTo>
                    <a:pt x="26" y="42"/>
                  </a:lnTo>
                  <a:lnTo>
                    <a:pt x="35" y="25"/>
                  </a:lnTo>
                  <a:lnTo>
                    <a:pt x="44" y="8"/>
                  </a:lnTo>
                  <a:lnTo>
                    <a:pt x="44" y="8"/>
                  </a:lnTo>
                  <a:lnTo>
                    <a:pt x="46" y="6"/>
                  </a:lnTo>
                  <a:lnTo>
                    <a:pt x="46" y="4"/>
                  </a:lnTo>
                  <a:lnTo>
                    <a:pt x="43" y="0"/>
                  </a:lnTo>
                  <a:lnTo>
                    <a:pt x="39" y="0"/>
                  </a:lnTo>
                  <a:lnTo>
                    <a:pt x="36" y="0"/>
                  </a:lnTo>
                  <a:lnTo>
                    <a:pt x="35" y="3"/>
                  </a:lnTo>
                  <a:lnTo>
                    <a:pt x="35"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8" name="chenying0907 804"/>
            <p:cNvSpPr/>
            <p:nvPr/>
          </p:nvSpPr>
          <p:spPr bwMode="auto">
            <a:xfrm>
              <a:off x="4476751" y="3340100"/>
              <a:ext cx="14288" cy="33338"/>
            </a:xfrm>
            <a:custGeom>
              <a:avLst/>
              <a:gdLst/>
              <a:ahLst/>
              <a:cxnLst>
                <a:cxn ang="0">
                  <a:pos x="23" y="4"/>
                </a:cxn>
                <a:cxn ang="0">
                  <a:pos x="23" y="4"/>
                </a:cxn>
                <a:cxn ang="0">
                  <a:pos x="19" y="21"/>
                </a:cxn>
                <a:cxn ang="0">
                  <a:pos x="19" y="21"/>
                </a:cxn>
                <a:cxn ang="0">
                  <a:pos x="15" y="30"/>
                </a:cxn>
                <a:cxn ang="0">
                  <a:pos x="11" y="38"/>
                </a:cxn>
                <a:cxn ang="0">
                  <a:pos x="11" y="38"/>
                </a:cxn>
                <a:cxn ang="0">
                  <a:pos x="7" y="56"/>
                </a:cxn>
                <a:cxn ang="0">
                  <a:pos x="5" y="67"/>
                </a:cxn>
                <a:cxn ang="0">
                  <a:pos x="1" y="74"/>
                </a:cxn>
                <a:cxn ang="0">
                  <a:pos x="1" y="74"/>
                </a:cxn>
                <a:cxn ang="0">
                  <a:pos x="0" y="77"/>
                </a:cxn>
                <a:cxn ang="0">
                  <a:pos x="0" y="80"/>
                </a:cxn>
                <a:cxn ang="0">
                  <a:pos x="2" y="82"/>
                </a:cxn>
                <a:cxn ang="0">
                  <a:pos x="7" y="84"/>
                </a:cxn>
                <a:cxn ang="0">
                  <a:pos x="9" y="82"/>
                </a:cxn>
                <a:cxn ang="0">
                  <a:pos x="10" y="81"/>
                </a:cxn>
                <a:cxn ang="0">
                  <a:pos x="10" y="81"/>
                </a:cxn>
                <a:cxn ang="0">
                  <a:pos x="14" y="72"/>
                </a:cxn>
                <a:cxn ang="0">
                  <a:pos x="18" y="63"/>
                </a:cxn>
                <a:cxn ang="0">
                  <a:pos x="22" y="44"/>
                </a:cxn>
                <a:cxn ang="0">
                  <a:pos x="22" y="44"/>
                </a:cxn>
                <a:cxn ang="0">
                  <a:pos x="24" y="36"/>
                </a:cxn>
                <a:cxn ang="0">
                  <a:pos x="28" y="29"/>
                </a:cxn>
                <a:cxn ang="0">
                  <a:pos x="28" y="29"/>
                </a:cxn>
                <a:cxn ang="0">
                  <a:pos x="31" y="18"/>
                </a:cxn>
                <a:cxn ang="0">
                  <a:pos x="34" y="6"/>
                </a:cxn>
                <a:cxn ang="0">
                  <a:pos x="34" y="6"/>
                </a:cxn>
                <a:cxn ang="0">
                  <a:pos x="34" y="4"/>
                </a:cxn>
                <a:cxn ang="0">
                  <a:pos x="34" y="2"/>
                </a:cxn>
                <a:cxn ang="0">
                  <a:pos x="30" y="0"/>
                </a:cxn>
                <a:cxn ang="0">
                  <a:pos x="26" y="0"/>
                </a:cxn>
                <a:cxn ang="0">
                  <a:pos x="24" y="1"/>
                </a:cxn>
                <a:cxn ang="0">
                  <a:pos x="23" y="4"/>
                </a:cxn>
                <a:cxn ang="0">
                  <a:pos x="23" y="4"/>
                </a:cxn>
              </a:cxnLst>
              <a:rect l="0" t="0" r="r" b="b"/>
              <a:pathLst>
                <a:path w="34" h="84">
                  <a:moveTo>
                    <a:pt x="23" y="4"/>
                  </a:moveTo>
                  <a:lnTo>
                    <a:pt x="23" y="4"/>
                  </a:lnTo>
                  <a:lnTo>
                    <a:pt x="19" y="21"/>
                  </a:lnTo>
                  <a:lnTo>
                    <a:pt x="19" y="21"/>
                  </a:lnTo>
                  <a:lnTo>
                    <a:pt x="15" y="30"/>
                  </a:lnTo>
                  <a:lnTo>
                    <a:pt x="11" y="38"/>
                  </a:lnTo>
                  <a:lnTo>
                    <a:pt x="11" y="38"/>
                  </a:lnTo>
                  <a:lnTo>
                    <a:pt x="7" y="56"/>
                  </a:lnTo>
                  <a:lnTo>
                    <a:pt x="5" y="67"/>
                  </a:lnTo>
                  <a:lnTo>
                    <a:pt x="1" y="74"/>
                  </a:lnTo>
                  <a:lnTo>
                    <a:pt x="1" y="74"/>
                  </a:lnTo>
                  <a:lnTo>
                    <a:pt x="0" y="77"/>
                  </a:lnTo>
                  <a:lnTo>
                    <a:pt x="0" y="80"/>
                  </a:lnTo>
                  <a:lnTo>
                    <a:pt x="2" y="82"/>
                  </a:lnTo>
                  <a:lnTo>
                    <a:pt x="7" y="84"/>
                  </a:lnTo>
                  <a:lnTo>
                    <a:pt x="9" y="82"/>
                  </a:lnTo>
                  <a:lnTo>
                    <a:pt x="10" y="81"/>
                  </a:lnTo>
                  <a:lnTo>
                    <a:pt x="10" y="81"/>
                  </a:lnTo>
                  <a:lnTo>
                    <a:pt x="14" y="72"/>
                  </a:lnTo>
                  <a:lnTo>
                    <a:pt x="18" y="63"/>
                  </a:lnTo>
                  <a:lnTo>
                    <a:pt x="22" y="44"/>
                  </a:lnTo>
                  <a:lnTo>
                    <a:pt x="22" y="44"/>
                  </a:lnTo>
                  <a:lnTo>
                    <a:pt x="24" y="36"/>
                  </a:lnTo>
                  <a:lnTo>
                    <a:pt x="28" y="29"/>
                  </a:lnTo>
                  <a:lnTo>
                    <a:pt x="28" y="29"/>
                  </a:lnTo>
                  <a:lnTo>
                    <a:pt x="31" y="18"/>
                  </a:lnTo>
                  <a:lnTo>
                    <a:pt x="34" y="6"/>
                  </a:lnTo>
                  <a:lnTo>
                    <a:pt x="34" y="6"/>
                  </a:lnTo>
                  <a:lnTo>
                    <a:pt x="34" y="4"/>
                  </a:lnTo>
                  <a:lnTo>
                    <a:pt x="34" y="2"/>
                  </a:lnTo>
                  <a:lnTo>
                    <a:pt x="30" y="0"/>
                  </a:lnTo>
                  <a:lnTo>
                    <a:pt x="26"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49" name="chenying0907 805"/>
            <p:cNvSpPr/>
            <p:nvPr/>
          </p:nvSpPr>
          <p:spPr bwMode="auto">
            <a:xfrm>
              <a:off x="4522788" y="3330575"/>
              <a:ext cx="11113" cy="25400"/>
            </a:xfrm>
            <a:custGeom>
              <a:avLst/>
              <a:gdLst/>
              <a:ahLst/>
              <a:cxnLst>
                <a:cxn ang="0">
                  <a:pos x="19" y="3"/>
                </a:cxn>
                <a:cxn ang="0">
                  <a:pos x="19" y="3"/>
                </a:cxn>
                <a:cxn ang="0">
                  <a:pos x="10" y="15"/>
                </a:cxn>
                <a:cxn ang="0">
                  <a:pos x="5" y="28"/>
                </a:cxn>
                <a:cxn ang="0">
                  <a:pos x="1" y="41"/>
                </a:cxn>
                <a:cxn ang="0">
                  <a:pos x="0" y="57"/>
                </a:cxn>
                <a:cxn ang="0">
                  <a:pos x="0" y="57"/>
                </a:cxn>
                <a:cxn ang="0">
                  <a:pos x="0" y="58"/>
                </a:cxn>
                <a:cxn ang="0">
                  <a:pos x="1" y="60"/>
                </a:cxn>
                <a:cxn ang="0">
                  <a:pos x="5" y="62"/>
                </a:cxn>
                <a:cxn ang="0">
                  <a:pos x="9" y="60"/>
                </a:cxn>
                <a:cxn ang="0">
                  <a:pos x="10" y="58"/>
                </a:cxn>
                <a:cxn ang="0">
                  <a:pos x="10" y="57"/>
                </a:cxn>
                <a:cxn ang="0">
                  <a:pos x="10" y="57"/>
                </a:cxn>
                <a:cxn ang="0">
                  <a:pos x="12" y="43"/>
                </a:cxn>
                <a:cxn ang="0">
                  <a:pos x="15" y="32"/>
                </a:cxn>
                <a:cxn ang="0">
                  <a:pos x="21" y="20"/>
                </a:cxn>
                <a:cxn ang="0">
                  <a:pos x="29" y="11"/>
                </a:cxn>
                <a:cxn ang="0">
                  <a:pos x="29" y="11"/>
                </a:cxn>
                <a:cxn ang="0">
                  <a:pos x="30" y="8"/>
                </a:cxn>
                <a:cxn ang="0">
                  <a:pos x="30" y="5"/>
                </a:cxn>
                <a:cxn ang="0">
                  <a:pos x="27" y="3"/>
                </a:cxn>
                <a:cxn ang="0">
                  <a:pos x="23" y="0"/>
                </a:cxn>
                <a:cxn ang="0">
                  <a:pos x="22" y="2"/>
                </a:cxn>
                <a:cxn ang="0">
                  <a:pos x="19" y="3"/>
                </a:cxn>
                <a:cxn ang="0">
                  <a:pos x="19" y="3"/>
                </a:cxn>
              </a:cxnLst>
              <a:rect l="0" t="0" r="r" b="b"/>
              <a:pathLst>
                <a:path w="30" h="62">
                  <a:moveTo>
                    <a:pt x="19" y="3"/>
                  </a:moveTo>
                  <a:lnTo>
                    <a:pt x="19" y="3"/>
                  </a:lnTo>
                  <a:lnTo>
                    <a:pt x="10" y="15"/>
                  </a:lnTo>
                  <a:lnTo>
                    <a:pt x="5" y="28"/>
                  </a:lnTo>
                  <a:lnTo>
                    <a:pt x="1" y="41"/>
                  </a:lnTo>
                  <a:lnTo>
                    <a:pt x="0" y="57"/>
                  </a:lnTo>
                  <a:lnTo>
                    <a:pt x="0" y="57"/>
                  </a:lnTo>
                  <a:lnTo>
                    <a:pt x="0" y="58"/>
                  </a:lnTo>
                  <a:lnTo>
                    <a:pt x="1" y="60"/>
                  </a:lnTo>
                  <a:lnTo>
                    <a:pt x="5" y="62"/>
                  </a:lnTo>
                  <a:lnTo>
                    <a:pt x="9" y="60"/>
                  </a:lnTo>
                  <a:lnTo>
                    <a:pt x="10" y="58"/>
                  </a:lnTo>
                  <a:lnTo>
                    <a:pt x="10" y="57"/>
                  </a:lnTo>
                  <a:lnTo>
                    <a:pt x="10" y="57"/>
                  </a:lnTo>
                  <a:lnTo>
                    <a:pt x="12" y="43"/>
                  </a:lnTo>
                  <a:lnTo>
                    <a:pt x="15" y="32"/>
                  </a:lnTo>
                  <a:lnTo>
                    <a:pt x="21" y="20"/>
                  </a:lnTo>
                  <a:lnTo>
                    <a:pt x="29" y="11"/>
                  </a:lnTo>
                  <a:lnTo>
                    <a:pt x="29" y="11"/>
                  </a:lnTo>
                  <a:lnTo>
                    <a:pt x="30" y="8"/>
                  </a:lnTo>
                  <a:lnTo>
                    <a:pt x="30" y="5"/>
                  </a:lnTo>
                  <a:lnTo>
                    <a:pt x="27" y="3"/>
                  </a:lnTo>
                  <a:lnTo>
                    <a:pt x="23" y="0"/>
                  </a:lnTo>
                  <a:lnTo>
                    <a:pt x="22"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0" name="chenying0907 806"/>
            <p:cNvSpPr/>
            <p:nvPr/>
          </p:nvSpPr>
          <p:spPr bwMode="auto">
            <a:xfrm>
              <a:off x="4552951" y="3344863"/>
              <a:ext cx="7938" cy="25400"/>
            </a:xfrm>
            <a:custGeom>
              <a:avLst/>
              <a:gdLst/>
              <a:ahLst/>
              <a:cxnLst>
                <a:cxn ang="0">
                  <a:pos x="11" y="4"/>
                </a:cxn>
                <a:cxn ang="0">
                  <a:pos x="11" y="4"/>
                </a:cxn>
                <a:cxn ang="0">
                  <a:pos x="9" y="11"/>
                </a:cxn>
                <a:cxn ang="0">
                  <a:pos x="7" y="17"/>
                </a:cxn>
                <a:cxn ang="0">
                  <a:pos x="6" y="30"/>
                </a:cxn>
                <a:cxn ang="0">
                  <a:pos x="4" y="43"/>
                </a:cxn>
                <a:cxn ang="0">
                  <a:pos x="2" y="50"/>
                </a:cxn>
                <a:cxn ang="0">
                  <a:pos x="0" y="57"/>
                </a:cxn>
                <a:cxn ang="0">
                  <a:pos x="0" y="57"/>
                </a:cxn>
                <a:cxn ang="0">
                  <a:pos x="0" y="59"/>
                </a:cxn>
                <a:cxn ang="0">
                  <a:pos x="0" y="62"/>
                </a:cxn>
                <a:cxn ang="0">
                  <a:pos x="2" y="64"/>
                </a:cxn>
                <a:cxn ang="0">
                  <a:pos x="5" y="66"/>
                </a:cxn>
                <a:cxn ang="0">
                  <a:pos x="6" y="66"/>
                </a:cxn>
                <a:cxn ang="0">
                  <a:pos x="9" y="64"/>
                </a:cxn>
                <a:cxn ang="0">
                  <a:pos x="10" y="63"/>
                </a:cxn>
                <a:cxn ang="0">
                  <a:pos x="10" y="63"/>
                </a:cxn>
                <a:cxn ang="0">
                  <a:pos x="13" y="57"/>
                </a:cxn>
                <a:cxn ang="0">
                  <a:pos x="14" y="50"/>
                </a:cxn>
                <a:cxn ang="0">
                  <a:pos x="15" y="36"/>
                </a:cxn>
                <a:cxn ang="0">
                  <a:pos x="18" y="23"/>
                </a:cxn>
                <a:cxn ang="0">
                  <a:pos x="19" y="16"/>
                </a:cxn>
                <a:cxn ang="0">
                  <a:pos x="22" y="9"/>
                </a:cxn>
                <a:cxn ang="0">
                  <a:pos x="22" y="9"/>
                </a:cxn>
                <a:cxn ang="0">
                  <a:pos x="22" y="7"/>
                </a:cxn>
                <a:cxn ang="0">
                  <a:pos x="22" y="6"/>
                </a:cxn>
                <a:cxn ang="0">
                  <a:pos x="19" y="2"/>
                </a:cxn>
                <a:cxn ang="0">
                  <a:pos x="17" y="0"/>
                </a:cxn>
                <a:cxn ang="0">
                  <a:pos x="14" y="0"/>
                </a:cxn>
                <a:cxn ang="0">
                  <a:pos x="13" y="2"/>
                </a:cxn>
                <a:cxn ang="0">
                  <a:pos x="11" y="4"/>
                </a:cxn>
                <a:cxn ang="0">
                  <a:pos x="11" y="4"/>
                </a:cxn>
              </a:cxnLst>
              <a:rect l="0" t="0" r="r" b="b"/>
              <a:pathLst>
                <a:path w="22" h="66">
                  <a:moveTo>
                    <a:pt x="11" y="4"/>
                  </a:moveTo>
                  <a:lnTo>
                    <a:pt x="11" y="4"/>
                  </a:lnTo>
                  <a:lnTo>
                    <a:pt x="9" y="11"/>
                  </a:lnTo>
                  <a:lnTo>
                    <a:pt x="7" y="17"/>
                  </a:lnTo>
                  <a:lnTo>
                    <a:pt x="6" y="30"/>
                  </a:lnTo>
                  <a:lnTo>
                    <a:pt x="4" y="43"/>
                  </a:lnTo>
                  <a:lnTo>
                    <a:pt x="2" y="50"/>
                  </a:lnTo>
                  <a:lnTo>
                    <a:pt x="0" y="57"/>
                  </a:lnTo>
                  <a:lnTo>
                    <a:pt x="0" y="57"/>
                  </a:lnTo>
                  <a:lnTo>
                    <a:pt x="0" y="59"/>
                  </a:lnTo>
                  <a:lnTo>
                    <a:pt x="0" y="62"/>
                  </a:lnTo>
                  <a:lnTo>
                    <a:pt x="2" y="64"/>
                  </a:lnTo>
                  <a:lnTo>
                    <a:pt x="5" y="66"/>
                  </a:lnTo>
                  <a:lnTo>
                    <a:pt x="6" y="66"/>
                  </a:lnTo>
                  <a:lnTo>
                    <a:pt x="9" y="64"/>
                  </a:lnTo>
                  <a:lnTo>
                    <a:pt x="10" y="63"/>
                  </a:lnTo>
                  <a:lnTo>
                    <a:pt x="10" y="63"/>
                  </a:lnTo>
                  <a:lnTo>
                    <a:pt x="13" y="57"/>
                  </a:lnTo>
                  <a:lnTo>
                    <a:pt x="14" y="50"/>
                  </a:lnTo>
                  <a:lnTo>
                    <a:pt x="15" y="36"/>
                  </a:lnTo>
                  <a:lnTo>
                    <a:pt x="18" y="23"/>
                  </a:lnTo>
                  <a:lnTo>
                    <a:pt x="19" y="16"/>
                  </a:lnTo>
                  <a:lnTo>
                    <a:pt x="22" y="9"/>
                  </a:lnTo>
                  <a:lnTo>
                    <a:pt x="22" y="9"/>
                  </a:lnTo>
                  <a:lnTo>
                    <a:pt x="22" y="7"/>
                  </a:lnTo>
                  <a:lnTo>
                    <a:pt x="22" y="6"/>
                  </a:lnTo>
                  <a:lnTo>
                    <a:pt x="19" y="2"/>
                  </a:lnTo>
                  <a:lnTo>
                    <a:pt x="17" y="0"/>
                  </a:lnTo>
                  <a:lnTo>
                    <a:pt x="14" y="0"/>
                  </a:lnTo>
                  <a:lnTo>
                    <a:pt x="13" y="2"/>
                  </a:lnTo>
                  <a:lnTo>
                    <a:pt x="11" y="4"/>
                  </a:lnTo>
                  <a:lnTo>
                    <a:pt x="11"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1" name="chenying0907 807"/>
            <p:cNvSpPr/>
            <p:nvPr/>
          </p:nvSpPr>
          <p:spPr bwMode="auto">
            <a:xfrm>
              <a:off x="4575176" y="3357563"/>
              <a:ext cx="12700" cy="23813"/>
            </a:xfrm>
            <a:custGeom>
              <a:avLst/>
              <a:gdLst/>
              <a:ahLst/>
              <a:cxnLst>
                <a:cxn ang="0">
                  <a:pos x="19" y="4"/>
                </a:cxn>
                <a:cxn ang="0">
                  <a:pos x="19" y="4"/>
                </a:cxn>
                <a:cxn ang="0">
                  <a:pos x="14" y="17"/>
                </a:cxn>
                <a:cxn ang="0">
                  <a:pos x="8" y="28"/>
                </a:cxn>
                <a:cxn ang="0">
                  <a:pos x="2" y="42"/>
                </a:cxn>
                <a:cxn ang="0">
                  <a:pos x="1" y="48"/>
                </a:cxn>
                <a:cxn ang="0">
                  <a:pos x="0" y="55"/>
                </a:cxn>
                <a:cxn ang="0">
                  <a:pos x="0" y="55"/>
                </a:cxn>
                <a:cxn ang="0">
                  <a:pos x="1" y="57"/>
                </a:cxn>
                <a:cxn ang="0">
                  <a:pos x="2" y="59"/>
                </a:cxn>
                <a:cxn ang="0">
                  <a:pos x="6" y="60"/>
                </a:cxn>
                <a:cxn ang="0">
                  <a:pos x="10" y="59"/>
                </a:cxn>
                <a:cxn ang="0">
                  <a:pos x="12" y="57"/>
                </a:cxn>
                <a:cxn ang="0">
                  <a:pos x="12" y="55"/>
                </a:cxn>
                <a:cxn ang="0">
                  <a:pos x="12" y="55"/>
                </a:cxn>
                <a:cxn ang="0">
                  <a:pos x="13" y="48"/>
                </a:cxn>
                <a:cxn ang="0">
                  <a:pos x="14" y="42"/>
                </a:cxn>
                <a:cxn ang="0">
                  <a:pos x="19" y="30"/>
                </a:cxn>
                <a:cxn ang="0">
                  <a:pos x="26" y="18"/>
                </a:cxn>
                <a:cxn ang="0">
                  <a:pos x="30" y="6"/>
                </a:cxn>
                <a:cxn ang="0">
                  <a:pos x="30" y="6"/>
                </a:cxn>
                <a:cxn ang="0">
                  <a:pos x="31" y="4"/>
                </a:cxn>
                <a:cxn ang="0">
                  <a:pos x="30" y="2"/>
                </a:cxn>
                <a:cxn ang="0">
                  <a:pos x="26" y="0"/>
                </a:cxn>
                <a:cxn ang="0">
                  <a:pos x="22" y="0"/>
                </a:cxn>
                <a:cxn ang="0">
                  <a:pos x="21" y="1"/>
                </a:cxn>
                <a:cxn ang="0">
                  <a:pos x="19" y="4"/>
                </a:cxn>
                <a:cxn ang="0">
                  <a:pos x="19" y="4"/>
                </a:cxn>
              </a:cxnLst>
              <a:rect l="0" t="0" r="r" b="b"/>
              <a:pathLst>
                <a:path w="31" h="60">
                  <a:moveTo>
                    <a:pt x="19" y="4"/>
                  </a:moveTo>
                  <a:lnTo>
                    <a:pt x="19" y="4"/>
                  </a:lnTo>
                  <a:lnTo>
                    <a:pt x="14" y="17"/>
                  </a:lnTo>
                  <a:lnTo>
                    <a:pt x="8" y="28"/>
                  </a:lnTo>
                  <a:lnTo>
                    <a:pt x="2" y="42"/>
                  </a:lnTo>
                  <a:lnTo>
                    <a:pt x="1" y="48"/>
                  </a:lnTo>
                  <a:lnTo>
                    <a:pt x="0" y="55"/>
                  </a:lnTo>
                  <a:lnTo>
                    <a:pt x="0" y="55"/>
                  </a:lnTo>
                  <a:lnTo>
                    <a:pt x="1" y="57"/>
                  </a:lnTo>
                  <a:lnTo>
                    <a:pt x="2" y="59"/>
                  </a:lnTo>
                  <a:lnTo>
                    <a:pt x="6" y="60"/>
                  </a:lnTo>
                  <a:lnTo>
                    <a:pt x="10" y="59"/>
                  </a:lnTo>
                  <a:lnTo>
                    <a:pt x="12" y="57"/>
                  </a:lnTo>
                  <a:lnTo>
                    <a:pt x="12" y="55"/>
                  </a:lnTo>
                  <a:lnTo>
                    <a:pt x="12" y="55"/>
                  </a:lnTo>
                  <a:lnTo>
                    <a:pt x="13" y="48"/>
                  </a:lnTo>
                  <a:lnTo>
                    <a:pt x="14" y="42"/>
                  </a:lnTo>
                  <a:lnTo>
                    <a:pt x="19" y="30"/>
                  </a:lnTo>
                  <a:lnTo>
                    <a:pt x="26" y="18"/>
                  </a:lnTo>
                  <a:lnTo>
                    <a:pt x="30" y="6"/>
                  </a:lnTo>
                  <a:lnTo>
                    <a:pt x="30" y="6"/>
                  </a:lnTo>
                  <a:lnTo>
                    <a:pt x="31" y="4"/>
                  </a:lnTo>
                  <a:lnTo>
                    <a:pt x="30" y="2"/>
                  </a:lnTo>
                  <a:lnTo>
                    <a:pt x="26" y="0"/>
                  </a:lnTo>
                  <a:lnTo>
                    <a:pt x="22" y="0"/>
                  </a:lnTo>
                  <a:lnTo>
                    <a:pt x="21" y="1"/>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2" name="chenying0907 809"/>
            <p:cNvSpPr/>
            <p:nvPr/>
          </p:nvSpPr>
          <p:spPr bwMode="auto">
            <a:xfrm>
              <a:off x="4598988" y="3362326"/>
              <a:ext cx="7938" cy="22225"/>
            </a:xfrm>
            <a:custGeom>
              <a:avLst/>
              <a:gdLst/>
              <a:ahLst/>
              <a:cxnLst>
                <a:cxn ang="0">
                  <a:pos x="8" y="6"/>
                </a:cxn>
                <a:cxn ang="0">
                  <a:pos x="8" y="6"/>
                </a:cxn>
                <a:cxn ang="0">
                  <a:pos x="7" y="16"/>
                </a:cxn>
                <a:cxn ang="0">
                  <a:pos x="6" y="28"/>
                </a:cxn>
                <a:cxn ang="0">
                  <a:pos x="0" y="50"/>
                </a:cxn>
                <a:cxn ang="0">
                  <a:pos x="0" y="50"/>
                </a:cxn>
                <a:cxn ang="0">
                  <a:pos x="0" y="53"/>
                </a:cxn>
                <a:cxn ang="0">
                  <a:pos x="2" y="54"/>
                </a:cxn>
                <a:cxn ang="0">
                  <a:pos x="4" y="57"/>
                </a:cxn>
                <a:cxn ang="0">
                  <a:pos x="8" y="57"/>
                </a:cxn>
                <a:cxn ang="0">
                  <a:pos x="11" y="55"/>
                </a:cxn>
                <a:cxn ang="0">
                  <a:pos x="11" y="53"/>
                </a:cxn>
                <a:cxn ang="0">
                  <a:pos x="11" y="53"/>
                </a:cxn>
                <a:cxn ang="0">
                  <a:pos x="16" y="29"/>
                </a:cxn>
                <a:cxn ang="0">
                  <a:pos x="19" y="17"/>
                </a:cxn>
                <a:cxn ang="0">
                  <a:pos x="19" y="6"/>
                </a:cxn>
                <a:cxn ang="0">
                  <a:pos x="19" y="6"/>
                </a:cxn>
                <a:cxn ang="0">
                  <a:pos x="19" y="3"/>
                </a:cxn>
                <a:cxn ang="0">
                  <a:pos x="17" y="2"/>
                </a:cxn>
                <a:cxn ang="0">
                  <a:pos x="13" y="0"/>
                </a:cxn>
                <a:cxn ang="0">
                  <a:pos x="9" y="2"/>
                </a:cxn>
                <a:cxn ang="0">
                  <a:pos x="8" y="3"/>
                </a:cxn>
                <a:cxn ang="0">
                  <a:pos x="8" y="6"/>
                </a:cxn>
                <a:cxn ang="0">
                  <a:pos x="8" y="6"/>
                </a:cxn>
              </a:cxnLst>
              <a:rect l="0" t="0" r="r" b="b"/>
              <a:pathLst>
                <a:path w="19" h="57">
                  <a:moveTo>
                    <a:pt x="8" y="6"/>
                  </a:moveTo>
                  <a:lnTo>
                    <a:pt x="8" y="6"/>
                  </a:lnTo>
                  <a:lnTo>
                    <a:pt x="7" y="16"/>
                  </a:lnTo>
                  <a:lnTo>
                    <a:pt x="6" y="28"/>
                  </a:lnTo>
                  <a:lnTo>
                    <a:pt x="0" y="50"/>
                  </a:lnTo>
                  <a:lnTo>
                    <a:pt x="0" y="50"/>
                  </a:lnTo>
                  <a:lnTo>
                    <a:pt x="0" y="53"/>
                  </a:lnTo>
                  <a:lnTo>
                    <a:pt x="2" y="54"/>
                  </a:lnTo>
                  <a:lnTo>
                    <a:pt x="4" y="57"/>
                  </a:lnTo>
                  <a:lnTo>
                    <a:pt x="8" y="57"/>
                  </a:lnTo>
                  <a:lnTo>
                    <a:pt x="11" y="55"/>
                  </a:lnTo>
                  <a:lnTo>
                    <a:pt x="11" y="53"/>
                  </a:lnTo>
                  <a:lnTo>
                    <a:pt x="11" y="53"/>
                  </a:lnTo>
                  <a:lnTo>
                    <a:pt x="16" y="29"/>
                  </a:lnTo>
                  <a:lnTo>
                    <a:pt x="19" y="17"/>
                  </a:lnTo>
                  <a:lnTo>
                    <a:pt x="19" y="6"/>
                  </a:lnTo>
                  <a:lnTo>
                    <a:pt x="19" y="6"/>
                  </a:lnTo>
                  <a:lnTo>
                    <a:pt x="19" y="3"/>
                  </a:lnTo>
                  <a:lnTo>
                    <a:pt x="17" y="2"/>
                  </a:lnTo>
                  <a:lnTo>
                    <a:pt x="13" y="0"/>
                  </a:lnTo>
                  <a:lnTo>
                    <a:pt x="9" y="2"/>
                  </a:lnTo>
                  <a:lnTo>
                    <a:pt x="8" y="3"/>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3" name="chenying0907 810"/>
            <p:cNvSpPr/>
            <p:nvPr/>
          </p:nvSpPr>
          <p:spPr bwMode="auto">
            <a:xfrm>
              <a:off x="4630738" y="3368676"/>
              <a:ext cx="14288" cy="23813"/>
            </a:xfrm>
            <a:custGeom>
              <a:avLst/>
              <a:gdLst/>
              <a:ahLst/>
              <a:cxnLst>
                <a:cxn ang="0">
                  <a:pos x="24" y="3"/>
                </a:cxn>
                <a:cxn ang="0">
                  <a:pos x="24" y="3"/>
                </a:cxn>
                <a:cxn ang="0">
                  <a:pos x="17" y="20"/>
                </a:cxn>
                <a:cxn ang="0">
                  <a:pos x="11" y="35"/>
                </a:cxn>
                <a:cxn ang="0">
                  <a:pos x="11" y="35"/>
                </a:cxn>
                <a:cxn ang="0">
                  <a:pos x="4" y="46"/>
                </a:cxn>
                <a:cxn ang="0">
                  <a:pos x="1" y="51"/>
                </a:cxn>
                <a:cxn ang="0">
                  <a:pos x="0" y="58"/>
                </a:cxn>
                <a:cxn ang="0">
                  <a:pos x="0" y="58"/>
                </a:cxn>
                <a:cxn ang="0">
                  <a:pos x="0" y="60"/>
                </a:cxn>
                <a:cxn ang="0">
                  <a:pos x="1" y="62"/>
                </a:cxn>
                <a:cxn ang="0">
                  <a:pos x="3" y="63"/>
                </a:cxn>
                <a:cxn ang="0">
                  <a:pos x="5" y="63"/>
                </a:cxn>
                <a:cxn ang="0">
                  <a:pos x="9" y="62"/>
                </a:cxn>
                <a:cxn ang="0">
                  <a:pos x="11" y="60"/>
                </a:cxn>
                <a:cxn ang="0">
                  <a:pos x="12" y="58"/>
                </a:cxn>
                <a:cxn ang="0">
                  <a:pos x="12" y="58"/>
                </a:cxn>
                <a:cxn ang="0">
                  <a:pos x="13" y="51"/>
                </a:cxn>
                <a:cxn ang="0">
                  <a:pos x="17" y="45"/>
                </a:cxn>
                <a:cxn ang="0">
                  <a:pos x="21" y="38"/>
                </a:cxn>
                <a:cxn ang="0">
                  <a:pos x="25" y="33"/>
                </a:cxn>
                <a:cxn ang="0">
                  <a:pos x="25" y="33"/>
                </a:cxn>
                <a:cxn ang="0">
                  <a:pos x="30" y="20"/>
                </a:cxn>
                <a:cxn ang="0">
                  <a:pos x="34" y="7"/>
                </a:cxn>
                <a:cxn ang="0">
                  <a:pos x="34" y="7"/>
                </a:cxn>
                <a:cxn ang="0">
                  <a:pos x="34" y="4"/>
                </a:cxn>
                <a:cxn ang="0">
                  <a:pos x="34" y="1"/>
                </a:cxn>
                <a:cxn ang="0">
                  <a:pos x="30" y="0"/>
                </a:cxn>
                <a:cxn ang="0">
                  <a:pos x="26" y="0"/>
                </a:cxn>
                <a:cxn ang="0">
                  <a:pos x="25" y="1"/>
                </a:cxn>
                <a:cxn ang="0">
                  <a:pos x="24" y="3"/>
                </a:cxn>
                <a:cxn ang="0">
                  <a:pos x="24" y="3"/>
                </a:cxn>
              </a:cxnLst>
              <a:rect l="0" t="0" r="r" b="b"/>
              <a:pathLst>
                <a:path w="34" h="63">
                  <a:moveTo>
                    <a:pt x="24" y="3"/>
                  </a:moveTo>
                  <a:lnTo>
                    <a:pt x="24" y="3"/>
                  </a:lnTo>
                  <a:lnTo>
                    <a:pt x="17" y="20"/>
                  </a:lnTo>
                  <a:lnTo>
                    <a:pt x="11" y="35"/>
                  </a:lnTo>
                  <a:lnTo>
                    <a:pt x="11" y="35"/>
                  </a:lnTo>
                  <a:lnTo>
                    <a:pt x="4" y="46"/>
                  </a:lnTo>
                  <a:lnTo>
                    <a:pt x="1" y="51"/>
                  </a:lnTo>
                  <a:lnTo>
                    <a:pt x="0" y="58"/>
                  </a:lnTo>
                  <a:lnTo>
                    <a:pt x="0" y="58"/>
                  </a:lnTo>
                  <a:lnTo>
                    <a:pt x="0" y="60"/>
                  </a:lnTo>
                  <a:lnTo>
                    <a:pt x="1" y="62"/>
                  </a:lnTo>
                  <a:lnTo>
                    <a:pt x="3" y="63"/>
                  </a:lnTo>
                  <a:lnTo>
                    <a:pt x="5" y="63"/>
                  </a:lnTo>
                  <a:lnTo>
                    <a:pt x="9" y="62"/>
                  </a:lnTo>
                  <a:lnTo>
                    <a:pt x="11" y="60"/>
                  </a:lnTo>
                  <a:lnTo>
                    <a:pt x="12" y="58"/>
                  </a:lnTo>
                  <a:lnTo>
                    <a:pt x="12" y="58"/>
                  </a:lnTo>
                  <a:lnTo>
                    <a:pt x="13" y="51"/>
                  </a:lnTo>
                  <a:lnTo>
                    <a:pt x="17" y="45"/>
                  </a:lnTo>
                  <a:lnTo>
                    <a:pt x="21" y="38"/>
                  </a:lnTo>
                  <a:lnTo>
                    <a:pt x="25" y="33"/>
                  </a:lnTo>
                  <a:lnTo>
                    <a:pt x="25" y="33"/>
                  </a:lnTo>
                  <a:lnTo>
                    <a:pt x="30" y="20"/>
                  </a:lnTo>
                  <a:lnTo>
                    <a:pt x="34" y="7"/>
                  </a:lnTo>
                  <a:lnTo>
                    <a:pt x="34" y="7"/>
                  </a:lnTo>
                  <a:lnTo>
                    <a:pt x="34" y="4"/>
                  </a:lnTo>
                  <a:lnTo>
                    <a:pt x="34" y="1"/>
                  </a:lnTo>
                  <a:lnTo>
                    <a:pt x="30" y="0"/>
                  </a:lnTo>
                  <a:lnTo>
                    <a:pt x="26" y="0"/>
                  </a:lnTo>
                  <a:lnTo>
                    <a:pt x="25" y="1"/>
                  </a:lnTo>
                  <a:lnTo>
                    <a:pt x="24" y="3"/>
                  </a:lnTo>
                  <a:lnTo>
                    <a:pt x="24"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4" name="chenying0907 811"/>
            <p:cNvSpPr/>
            <p:nvPr/>
          </p:nvSpPr>
          <p:spPr bwMode="auto">
            <a:xfrm>
              <a:off x="4657726" y="3365501"/>
              <a:ext cx="12700" cy="28575"/>
            </a:xfrm>
            <a:custGeom>
              <a:avLst/>
              <a:gdLst/>
              <a:ahLst/>
              <a:cxnLst>
                <a:cxn ang="0">
                  <a:pos x="20" y="6"/>
                </a:cxn>
                <a:cxn ang="0">
                  <a:pos x="20" y="6"/>
                </a:cxn>
                <a:cxn ang="0">
                  <a:pos x="18" y="9"/>
                </a:cxn>
                <a:cxn ang="0">
                  <a:pos x="17" y="13"/>
                </a:cxn>
                <a:cxn ang="0">
                  <a:pos x="13" y="20"/>
                </a:cxn>
                <a:cxn ang="0">
                  <a:pos x="8" y="25"/>
                </a:cxn>
                <a:cxn ang="0">
                  <a:pos x="5" y="33"/>
                </a:cxn>
                <a:cxn ang="0">
                  <a:pos x="5" y="33"/>
                </a:cxn>
                <a:cxn ang="0">
                  <a:pos x="3" y="40"/>
                </a:cxn>
                <a:cxn ang="0">
                  <a:pos x="1" y="50"/>
                </a:cxn>
                <a:cxn ang="0">
                  <a:pos x="0" y="67"/>
                </a:cxn>
                <a:cxn ang="0">
                  <a:pos x="0" y="67"/>
                </a:cxn>
                <a:cxn ang="0">
                  <a:pos x="1" y="69"/>
                </a:cxn>
                <a:cxn ang="0">
                  <a:pos x="3" y="71"/>
                </a:cxn>
                <a:cxn ang="0">
                  <a:pos x="7" y="72"/>
                </a:cxn>
                <a:cxn ang="0">
                  <a:pos x="11" y="71"/>
                </a:cxn>
                <a:cxn ang="0">
                  <a:pos x="12" y="69"/>
                </a:cxn>
                <a:cxn ang="0">
                  <a:pos x="12" y="67"/>
                </a:cxn>
                <a:cxn ang="0">
                  <a:pos x="12" y="67"/>
                </a:cxn>
                <a:cxn ang="0">
                  <a:pos x="12" y="57"/>
                </a:cxn>
                <a:cxn ang="0">
                  <a:pos x="13" y="47"/>
                </a:cxn>
                <a:cxn ang="0">
                  <a:pos x="15" y="38"/>
                </a:cxn>
                <a:cxn ang="0">
                  <a:pos x="18" y="29"/>
                </a:cxn>
                <a:cxn ang="0">
                  <a:pos x="18" y="29"/>
                </a:cxn>
                <a:cxn ang="0">
                  <a:pos x="26" y="18"/>
                </a:cxn>
                <a:cxn ang="0">
                  <a:pos x="29" y="13"/>
                </a:cxn>
                <a:cxn ang="0">
                  <a:pos x="32" y="6"/>
                </a:cxn>
                <a:cxn ang="0">
                  <a:pos x="32" y="6"/>
                </a:cxn>
                <a:cxn ang="0">
                  <a:pos x="30" y="4"/>
                </a:cxn>
                <a:cxn ang="0">
                  <a:pos x="30" y="1"/>
                </a:cxn>
                <a:cxn ang="0">
                  <a:pos x="28" y="1"/>
                </a:cxn>
                <a:cxn ang="0">
                  <a:pos x="26" y="0"/>
                </a:cxn>
                <a:cxn ang="0">
                  <a:pos x="22" y="1"/>
                </a:cxn>
                <a:cxn ang="0">
                  <a:pos x="21" y="4"/>
                </a:cxn>
                <a:cxn ang="0">
                  <a:pos x="20" y="6"/>
                </a:cxn>
                <a:cxn ang="0">
                  <a:pos x="20" y="6"/>
                </a:cxn>
              </a:cxnLst>
              <a:rect l="0" t="0" r="r" b="b"/>
              <a:pathLst>
                <a:path w="32" h="72">
                  <a:moveTo>
                    <a:pt x="20" y="6"/>
                  </a:moveTo>
                  <a:lnTo>
                    <a:pt x="20" y="6"/>
                  </a:lnTo>
                  <a:lnTo>
                    <a:pt x="18" y="9"/>
                  </a:lnTo>
                  <a:lnTo>
                    <a:pt x="17" y="13"/>
                  </a:lnTo>
                  <a:lnTo>
                    <a:pt x="13" y="20"/>
                  </a:lnTo>
                  <a:lnTo>
                    <a:pt x="8" y="25"/>
                  </a:lnTo>
                  <a:lnTo>
                    <a:pt x="5" y="33"/>
                  </a:lnTo>
                  <a:lnTo>
                    <a:pt x="5" y="33"/>
                  </a:lnTo>
                  <a:lnTo>
                    <a:pt x="3" y="40"/>
                  </a:lnTo>
                  <a:lnTo>
                    <a:pt x="1" y="50"/>
                  </a:lnTo>
                  <a:lnTo>
                    <a:pt x="0" y="67"/>
                  </a:lnTo>
                  <a:lnTo>
                    <a:pt x="0" y="67"/>
                  </a:lnTo>
                  <a:lnTo>
                    <a:pt x="1" y="69"/>
                  </a:lnTo>
                  <a:lnTo>
                    <a:pt x="3" y="71"/>
                  </a:lnTo>
                  <a:lnTo>
                    <a:pt x="7" y="72"/>
                  </a:lnTo>
                  <a:lnTo>
                    <a:pt x="11" y="71"/>
                  </a:lnTo>
                  <a:lnTo>
                    <a:pt x="12" y="69"/>
                  </a:lnTo>
                  <a:lnTo>
                    <a:pt x="12" y="67"/>
                  </a:lnTo>
                  <a:lnTo>
                    <a:pt x="12" y="67"/>
                  </a:lnTo>
                  <a:lnTo>
                    <a:pt x="12" y="57"/>
                  </a:lnTo>
                  <a:lnTo>
                    <a:pt x="13" y="47"/>
                  </a:lnTo>
                  <a:lnTo>
                    <a:pt x="15" y="38"/>
                  </a:lnTo>
                  <a:lnTo>
                    <a:pt x="18" y="29"/>
                  </a:lnTo>
                  <a:lnTo>
                    <a:pt x="18" y="29"/>
                  </a:lnTo>
                  <a:lnTo>
                    <a:pt x="26" y="18"/>
                  </a:lnTo>
                  <a:lnTo>
                    <a:pt x="29" y="13"/>
                  </a:lnTo>
                  <a:lnTo>
                    <a:pt x="32" y="6"/>
                  </a:lnTo>
                  <a:lnTo>
                    <a:pt x="32" y="6"/>
                  </a:lnTo>
                  <a:lnTo>
                    <a:pt x="30" y="4"/>
                  </a:lnTo>
                  <a:lnTo>
                    <a:pt x="30" y="1"/>
                  </a:lnTo>
                  <a:lnTo>
                    <a:pt x="28" y="1"/>
                  </a:lnTo>
                  <a:lnTo>
                    <a:pt x="26" y="0"/>
                  </a:lnTo>
                  <a:lnTo>
                    <a:pt x="22" y="1"/>
                  </a:lnTo>
                  <a:lnTo>
                    <a:pt x="21" y="4"/>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5" name="chenying0907 812"/>
            <p:cNvSpPr/>
            <p:nvPr/>
          </p:nvSpPr>
          <p:spPr bwMode="auto">
            <a:xfrm>
              <a:off x="4687888" y="3367088"/>
              <a:ext cx="7938" cy="23813"/>
            </a:xfrm>
            <a:custGeom>
              <a:avLst/>
              <a:gdLst/>
              <a:ahLst/>
              <a:cxnLst>
                <a:cxn ang="0">
                  <a:pos x="11" y="6"/>
                </a:cxn>
                <a:cxn ang="0">
                  <a:pos x="11" y="6"/>
                </a:cxn>
                <a:cxn ang="0">
                  <a:pos x="10" y="16"/>
                </a:cxn>
                <a:cxn ang="0">
                  <a:pos x="7" y="26"/>
                </a:cxn>
                <a:cxn ang="0">
                  <a:pos x="7" y="26"/>
                </a:cxn>
                <a:cxn ang="0">
                  <a:pos x="4" y="38"/>
                </a:cxn>
                <a:cxn ang="0">
                  <a:pos x="0" y="48"/>
                </a:cxn>
                <a:cxn ang="0">
                  <a:pos x="0" y="48"/>
                </a:cxn>
                <a:cxn ang="0">
                  <a:pos x="0" y="51"/>
                </a:cxn>
                <a:cxn ang="0">
                  <a:pos x="0" y="53"/>
                </a:cxn>
                <a:cxn ang="0">
                  <a:pos x="3" y="56"/>
                </a:cxn>
                <a:cxn ang="0">
                  <a:pos x="6" y="57"/>
                </a:cxn>
                <a:cxn ang="0">
                  <a:pos x="7" y="57"/>
                </a:cxn>
                <a:cxn ang="0">
                  <a:pos x="10" y="56"/>
                </a:cxn>
                <a:cxn ang="0">
                  <a:pos x="11" y="55"/>
                </a:cxn>
                <a:cxn ang="0">
                  <a:pos x="11" y="55"/>
                </a:cxn>
                <a:cxn ang="0">
                  <a:pos x="15" y="43"/>
                </a:cxn>
                <a:cxn ang="0">
                  <a:pos x="17" y="31"/>
                </a:cxn>
                <a:cxn ang="0">
                  <a:pos x="17" y="31"/>
                </a:cxn>
                <a:cxn ang="0">
                  <a:pos x="20" y="18"/>
                </a:cxn>
                <a:cxn ang="0">
                  <a:pos x="23" y="6"/>
                </a:cxn>
                <a:cxn ang="0">
                  <a:pos x="23" y="6"/>
                </a:cxn>
                <a:cxn ang="0">
                  <a:pos x="23" y="4"/>
                </a:cxn>
                <a:cxn ang="0">
                  <a:pos x="21" y="1"/>
                </a:cxn>
                <a:cxn ang="0">
                  <a:pos x="20" y="1"/>
                </a:cxn>
                <a:cxn ang="0">
                  <a:pos x="17" y="0"/>
                </a:cxn>
                <a:cxn ang="0">
                  <a:pos x="13" y="1"/>
                </a:cxn>
                <a:cxn ang="0">
                  <a:pos x="12" y="4"/>
                </a:cxn>
                <a:cxn ang="0">
                  <a:pos x="11" y="6"/>
                </a:cxn>
                <a:cxn ang="0">
                  <a:pos x="11" y="6"/>
                </a:cxn>
              </a:cxnLst>
              <a:rect l="0" t="0" r="r" b="b"/>
              <a:pathLst>
                <a:path w="23" h="57">
                  <a:moveTo>
                    <a:pt x="11" y="6"/>
                  </a:moveTo>
                  <a:lnTo>
                    <a:pt x="11" y="6"/>
                  </a:lnTo>
                  <a:lnTo>
                    <a:pt x="10" y="16"/>
                  </a:lnTo>
                  <a:lnTo>
                    <a:pt x="7" y="26"/>
                  </a:lnTo>
                  <a:lnTo>
                    <a:pt x="7" y="26"/>
                  </a:lnTo>
                  <a:lnTo>
                    <a:pt x="4" y="38"/>
                  </a:lnTo>
                  <a:lnTo>
                    <a:pt x="0" y="48"/>
                  </a:lnTo>
                  <a:lnTo>
                    <a:pt x="0" y="48"/>
                  </a:lnTo>
                  <a:lnTo>
                    <a:pt x="0" y="51"/>
                  </a:lnTo>
                  <a:lnTo>
                    <a:pt x="0" y="53"/>
                  </a:lnTo>
                  <a:lnTo>
                    <a:pt x="3" y="56"/>
                  </a:lnTo>
                  <a:lnTo>
                    <a:pt x="6" y="57"/>
                  </a:lnTo>
                  <a:lnTo>
                    <a:pt x="7" y="57"/>
                  </a:lnTo>
                  <a:lnTo>
                    <a:pt x="10" y="56"/>
                  </a:lnTo>
                  <a:lnTo>
                    <a:pt x="11" y="55"/>
                  </a:lnTo>
                  <a:lnTo>
                    <a:pt x="11" y="55"/>
                  </a:lnTo>
                  <a:lnTo>
                    <a:pt x="15" y="43"/>
                  </a:lnTo>
                  <a:lnTo>
                    <a:pt x="17" y="31"/>
                  </a:lnTo>
                  <a:lnTo>
                    <a:pt x="17" y="31"/>
                  </a:lnTo>
                  <a:lnTo>
                    <a:pt x="20" y="18"/>
                  </a:lnTo>
                  <a:lnTo>
                    <a:pt x="23" y="6"/>
                  </a:lnTo>
                  <a:lnTo>
                    <a:pt x="23" y="6"/>
                  </a:lnTo>
                  <a:lnTo>
                    <a:pt x="23" y="4"/>
                  </a:lnTo>
                  <a:lnTo>
                    <a:pt x="21" y="1"/>
                  </a:lnTo>
                  <a:lnTo>
                    <a:pt x="20" y="1"/>
                  </a:lnTo>
                  <a:lnTo>
                    <a:pt x="17" y="0"/>
                  </a:lnTo>
                  <a:lnTo>
                    <a:pt x="13" y="1"/>
                  </a:lnTo>
                  <a:lnTo>
                    <a:pt x="12" y="4"/>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6" name="chenying0907 813"/>
            <p:cNvSpPr/>
            <p:nvPr/>
          </p:nvSpPr>
          <p:spPr bwMode="auto">
            <a:xfrm>
              <a:off x="4667251" y="3168651"/>
              <a:ext cx="19050" cy="55563"/>
            </a:xfrm>
            <a:custGeom>
              <a:avLst/>
              <a:gdLst/>
              <a:ahLst/>
              <a:cxnLst>
                <a:cxn ang="0">
                  <a:pos x="35" y="2"/>
                </a:cxn>
                <a:cxn ang="0">
                  <a:pos x="35" y="2"/>
                </a:cxn>
                <a:cxn ang="0">
                  <a:pos x="30" y="10"/>
                </a:cxn>
                <a:cxn ang="0">
                  <a:pos x="27" y="17"/>
                </a:cxn>
                <a:cxn ang="0">
                  <a:pos x="22" y="32"/>
                </a:cxn>
                <a:cxn ang="0">
                  <a:pos x="19" y="48"/>
                </a:cxn>
                <a:cxn ang="0">
                  <a:pos x="15" y="65"/>
                </a:cxn>
                <a:cxn ang="0">
                  <a:pos x="15" y="65"/>
                </a:cxn>
                <a:cxn ang="0">
                  <a:pos x="5" y="99"/>
                </a:cxn>
                <a:cxn ang="0">
                  <a:pos x="1" y="117"/>
                </a:cxn>
                <a:cxn ang="0">
                  <a:pos x="0" y="134"/>
                </a:cxn>
                <a:cxn ang="0">
                  <a:pos x="0" y="134"/>
                </a:cxn>
                <a:cxn ang="0">
                  <a:pos x="0" y="137"/>
                </a:cxn>
                <a:cxn ang="0">
                  <a:pos x="1" y="140"/>
                </a:cxn>
                <a:cxn ang="0">
                  <a:pos x="5" y="141"/>
                </a:cxn>
                <a:cxn ang="0">
                  <a:pos x="9" y="140"/>
                </a:cxn>
                <a:cxn ang="0">
                  <a:pos x="10" y="137"/>
                </a:cxn>
                <a:cxn ang="0">
                  <a:pos x="11" y="134"/>
                </a:cxn>
                <a:cxn ang="0">
                  <a:pos x="11" y="134"/>
                </a:cxn>
                <a:cxn ang="0">
                  <a:pos x="13" y="117"/>
                </a:cxn>
                <a:cxn ang="0">
                  <a:pos x="17" y="102"/>
                </a:cxn>
                <a:cxn ang="0">
                  <a:pos x="22" y="85"/>
                </a:cxn>
                <a:cxn ang="0">
                  <a:pos x="26" y="68"/>
                </a:cxn>
                <a:cxn ang="0">
                  <a:pos x="26" y="68"/>
                </a:cxn>
                <a:cxn ang="0">
                  <a:pos x="32" y="38"/>
                </a:cxn>
                <a:cxn ang="0">
                  <a:pos x="38" y="22"/>
                </a:cxn>
                <a:cxn ang="0">
                  <a:pos x="40" y="15"/>
                </a:cxn>
                <a:cxn ang="0">
                  <a:pos x="44" y="9"/>
                </a:cxn>
                <a:cxn ang="0">
                  <a:pos x="44" y="9"/>
                </a:cxn>
                <a:cxn ang="0">
                  <a:pos x="45" y="6"/>
                </a:cxn>
                <a:cxn ang="0">
                  <a:pos x="45" y="4"/>
                </a:cxn>
                <a:cxn ang="0">
                  <a:pos x="44" y="2"/>
                </a:cxn>
                <a:cxn ang="0">
                  <a:pos x="43" y="1"/>
                </a:cxn>
                <a:cxn ang="0">
                  <a:pos x="39" y="0"/>
                </a:cxn>
                <a:cxn ang="0">
                  <a:pos x="36" y="1"/>
                </a:cxn>
                <a:cxn ang="0">
                  <a:pos x="35" y="2"/>
                </a:cxn>
                <a:cxn ang="0">
                  <a:pos x="35" y="2"/>
                </a:cxn>
              </a:cxnLst>
              <a:rect l="0" t="0" r="r" b="b"/>
              <a:pathLst>
                <a:path w="45" h="141">
                  <a:moveTo>
                    <a:pt x="35" y="2"/>
                  </a:moveTo>
                  <a:lnTo>
                    <a:pt x="35" y="2"/>
                  </a:lnTo>
                  <a:lnTo>
                    <a:pt x="30" y="10"/>
                  </a:lnTo>
                  <a:lnTo>
                    <a:pt x="27" y="17"/>
                  </a:lnTo>
                  <a:lnTo>
                    <a:pt x="22" y="32"/>
                  </a:lnTo>
                  <a:lnTo>
                    <a:pt x="19" y="48"/>
                  </a:lnTo>
                  <a:lnTo>
                    <a:pt x="15" y="65"/>
                  </a:lnTo>
                  <a:lnTo>
                    <a:pt x="15" y="65"/>
                  </a:lnTo>
                  <a:lnTo>
                    <a:pt x="5" y="99"/>
                  </a:lnTo>
                  <a:lnTo>
                    <a:pt x="1" y="117"/>
                  </a:lnTo>
                  <a:lnTo>
                    <a:pt x="0" y="134"/>
                  </a:lnTo>
                  <a:lnTo>
                    <a:pt x="0" y="134"/>
                  </a:lnTo>
                  <a:lnTo>
                    <a:pt x="0" y="137"/>
                  </a:lnTo>
                  <a:lnTo>
                    <a:pt x="1" y="140"/>
                  </a:lnTo>
                  <a:lnTo>
                    <a:pt x="5" y="141"/>
                  </a:lnTo>
                  <a:lnTo>
                    <a:pt x="9" y="140"/>
                  </a:lnTo>
                  <a:lnTo>
                    <a:pt x="10" y="137"/>
                  </a:lnTo>
                  <a:lnTo>
                    <a:pt x="11" y="134"/>
                  </a:lnTo>
                  <a:lnTo>
                    <a:pt x="11" y="134"/>
                  </a:lnTo>
                  <a:lnTo>
                    <a:pt x="13" y="117"/>
                  </a:lnTo>
                  <a:lnTo>
                    <a:pt x="17" y="102"/>
                  </a:lnTo>
                  <a:lnTo>
                    <a:pt x="22" y="85"/>
                  </a:lnTo>
                  <a:lnTo>
                    <a:pt x="26" y="68"/>
                  </a:lnTo>
                  <a:lnTo>
                    <a:pt x="26" y="68"/>
                  </a:lnTo>
                  <a:lnTo>
                    <a:pt x="32" y="38"/>
                  </a:lnTo>
                  <a:lnTo>
                    <a:pt x="38" y="22"/>
                  </a:lnTo>
                  <a:lnTo>
                    <a:pt x="40" y="15"/>
                  </a:lnTo>
                  <a:lnTo>
                    <a:pt x="44" y="9"/>
                  </a:lnTo>
                  <a:lnTo>
                    <a:pt x="44" y="9"/>
                  </a:lnTo>
                  <a:lnTo>
                    <a:pt x="45" y="6"/>
                  </a:lnTo>
                  <a:lnTo>
                    <a:pt x="45" y="4"/>
                  </a:lnTo>
                  <a:lnTo>
                    <a:pt x="44" y="2"/>
                  </a:lnTo>
                  <a:lnTo>
                    <a:pt x="43" y="1"/>
                  </a:lnTo>
                  <a:lnTo>
                    <a:pt x="39" y="0"/>
                  </a:lnTo>
                  <a:lnTo>
                    <a:pt x="36" y="1"/>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7" name="chenying0907 814"/>
            <p:cNvSpPr/>
            <p:nvPr/>
          </p:nvSpPr>
          <p:spPr bwMode="auto">
            <a:xfrm>
              <a:off x="4686301" y="3151188"/>
              <a:ext cx="34925" cy="95250"/>
            </a:xfrm>
            <a:custGeom>
              <a:avLst/>
              <a:gdLst/>
              <a:ahLst/>
              <a:cxnLst>
                <a:cxn ang="0">
                  <a:pos x="79" y="1"/>
                </a:cxn>
                <a:cxn ang="0">
                  <a:pos x="79" y="1"/>
                </a:cxn>
                <a:cxn ang="0">
                  <a:pos x="73" y="8"/>
                </a:cxn>
                <a:cxn ang="0">
                  <a:pos x="69" y="15"/>
                </a:cxn>
                <a:cxn ang="0">
                  <a:pos x="62" y="30"/>
                </a:cxn>
                <a:cxn ang="0">
                  <a:pos x="56" y="46"/>
                </a:cxn>
                <a:cxn ang="0">
                  <a:pos x="52" y="63"/>
                </a:cxn>
                <a:cxn ang="0">
                  <a:pos x="46" y="97"/>
                </a:cxn>
                <a:cxn ang="0">
                  <a:pos x="42" y="112"/>
                </a:cxn>
                <a:cxn ang="0">
                  <a:pos x="37" y="129"/>
                </a:cxn>
                <a:cxn ang="0">
                  <a:pos x="37" y="129"/>
                </a:cxn>
                <a:cxn ang="0">
                  <a:pos x="25" y="167"/>
                </a:cxn>
                <a:cxn ang="0">
                  <a:pos x="17" y="185"/>
                </a:cxn>
                <a:cxn ang="0">
                  <a:pos x="9" y="204"/>
                </a:cxn>
                <a:cxn ang="0">
                  <a:pos x="9" y="204"/>
                </a:cxn>
                <a:cxn ang="0">
                  <a:pos x="5" y="210"/>
                </a:cxn>
                <a:cxn ang="0">
                  <a:pos x="3" y="218"/>
                </a:cxn>
                <a:cxn ang="0">
                  <a:pos x="0" y="227"/>
                </a:cxn>
                <a:cxn ang="0">
                  <a:pos x="0" y="231"/>
                </a:cxn>
                <a:cxn ang="0">
                  <a:pos x="1" y="235"/>
                </a:cxn>
                <a:cxn ang="0">
                  <a:pos x="1" y="235"/>
                </a:cxn>
                <a:cxn ang="0">
                  <a:pos x="3" y="238"/>
                </a:cxn>
                <a:cxn ang="0">
                  <a:pos x="4" y="239"/>
                </a:cxn>
                <a:cxn ang="0">
                  <a:pos x="8" y="239"/>
                </a:cxn>
                <a:cxn ang="0">
                  <a:pos x="12" y="236"/>
                </a:cxn>
                <a:cxn ang="0">
                  <a:pos x="12" y="235"/>
                </a:cxn>
                <a:cxn ang="0">
                  <a:pos x="12" y="233"/>
                </a:cxn>
                <a:cxn ang="0">
                  <a:pos x="12" y="233"/>
                </a:cxn>
                <a:cxn ang="0">
                  <a:pos x="12" y="229"/>
                </a:cxn>
                <a:cxn ang="0">
                  <a:pos x="12" y="225"/>
                </a:cxn>
                <a:cxn ang="0">
                  <a:pos x="16" y="216"/>
                </a:cxn>
                <a:cxn ang="0">
                  <a:pos x="20" y="209"/>
                </a:cxn>
                <a:cxn ang="0">
                  <a:pos x="24" y="201"/>
                </a:cxn>
                <a:cxn ang="0">
                  <a:pos x="24" y="201"/>
                </a:cxn>
                <a:cxn ang="0">
                  <a:pos x="33" y="171"/>
                </a:cxn>
                <a:cxn ang="0">
                  <a:pos x="45" y="141"/>
                </a:cxn>
                <a:cxn ang="0">
                  <a:pos x="45" y="141"/>
                </a:cxn>
                <a:cxn ang="0">
                  <a:pos x="54" y="114"/>
                </a:cxn>
                <a:cxn ang="0">
                  <a:pos x="62" y="85"/>
                </a:cxn>
                <a:cxn ang="0">
                  <a:pos x="62" y="85"/>
                </a:cxn>
                <a:cxn ang="0">
                  <a:pos x="65" y="65"/>
                </a:cxn>
                <a:cxn ang="0">
                  <a:pos x="69" y="46"/>
                </a:cxn>
                <a:cxn ang="0">
                  <a:pos x="72" y="36"/>
                </a:cxn>
                <a:cxn ang="0">
                  <a:pos x="75" y="27"/>
                </a:cxn>
                <a:cxn ang="0">
                  <a:pos x="80" y="18"/>
                </a:cxn>
                <a:cxn ang="0">
                  <a:pos x="86" y="10"/>
                </a:cxn>
                <a:cxn ang="0">
                  <a:pos x="86" y="10"/>
                </a:cxn>
                <a:cxn ang="0">
                  <a:pos x="88" y="8"/>
                </a:cxn>
                <a:cxn ang="0">
                  <a:pos x="88" y="5"/>
                </a:cxn>
                <a:cxn ang="0">
                  <a:pos x="86" y="1"/>
                </a:cxn>
                <a:cxn ang="0">
                  <a:pos x="82" y="0"/>
                </a:cxn>
                <a:cxn ang="0">
                  <a:pos x="81" y="0"/>
                </a:cxn>
                <a:cxn ang="0">
                  <a:pos x="79" y="1"/>
                </a:cxn>
                <a:cxn ang="0">
                  <a:pos x="79" y="1"/>
                </a:cxn>
              </a:cxnLst>
              <a:rect l="0" t="0" r="r" b="b"/>
              <a:pathLst>
                <a:path w="88" h="239">
                  <a:moveTo>
                    <a:pt x="79" y="1"/>
                  </a:moveTo>
                  <a:lnTo>
                    <a:pt x="79" y="1"/>
                  </a:lnTo>
                  <a:lnTo>
                    <a:pt x="73" y="8"/>
                  </a:lnTo>
                  <a:lnTo>
                    <a:pt x="69" y="15"/>
                  </a:lnTo>
                  <a:lnTo>
                    <a:pt x="62" y="30"/>
                  </a:lnTo>
                  <a:lnTo>
                    <a:pt x="56" y="46"/>
                  </a:lnTo>
                  <a:lnTo>
                    <a:pt x="52" y="63"/>
                  </a:lnTo>
                  <a:lnTo>
                    <a:pt x="46" y="97"/>
                  </a:lnTo>
                  <a:lnTo>
                    <a:pt x="42" y="112"/>
                  </a:lnTo>
                  <a:lnTo>
                    <a:pt x="37" y="129"/>
                  </a:lnTo>
                  <a:lnTo>
                    <a:pt x="37" y="129"/>
                  </a:lnTo>
                  <a:lnTo>
                    <a:pt x="25" y="167"/>
                  </a:lnTo>
                  <a:lnTo>
                    <a:pt x="17" y="185"/>
                  </a:lnTo>
                  <a:lnTo>
                    <a:pt x="9" y="204"/>
                  </a:lnTo>
                  <a:lnTo>
                    <a:pt x="9" y="204"/>
                  </a:lnTo>
                  <a:lnTo>
                    <a:pt x="5" y="210"/>
                  </a:lnTo>
                  <a:lnTo>
                    <a:pt x="3" y="218"/>
                  </a:lnTo>
                  <a:lnTo>
                    <a:pt x="0" y="227"/>
                  </a:lnTo>
                  <a:lnTo>
                    <a:pt x="0" y="231"/>
                  </a:lnTo>
                  <a:lnTo>
                    <a:pt x="1" y="235"/>
                  </a:lnTo>
                  <a:lnTo>
                    <a:pt x="1" y="235"/>
                  </a:lnTo>
                  <a:lnTo>
                    <a:pt x="3" y="238"/>
                  </a:lnTo>
                  <a:lnTo>
                    <a:pt x="4" y="239"/>
                  </a:lnTo>
                  <a:lnTo>
                    <a:pt x="8" y="239"/>
                  </a:lnTo>
                  <a:lnTo>
                    <a:pt x="12" y="236"/>
                  </a:lnTo>
                  <a:lnTo>
                    <a:pt x="12" y="235"/>
                  </a:lnTo>
                  <a:lnTo>
                    <a:pt x="12" y="233"/>
                  </a:lnTo>
                  <a:lnTo>
                    <a:pt x="12" y="233"/>
                  </a:lnTo>
                  <a:lnTo>
                    <a:pt x="12" y="229"/>
                  </a:lnTo>
                  <a:lnTo>
                    <a:pt x="12" y="225"/>
                  </a:lnTo>
                  <a:lnTo>
                    <a:pt x="16" y="216"/>
                  </a:lnTo>
                  <a:lnTo>
                    <a:pt x="20" y="209"/>
                  </a:lnTo>
                  <a:lnTo>
                    <a:pt x="24" y="201"/>
                  </a:lnTo>
                  <a:lnTo>
                    <a:pt x="24" y="201"/>
                  </a:lnTo>
                  <a:lnTo>
                    <a:pt x="33" y="171"/>
                  </a:lnTo>
                  <a:lnTo>
                    <a:pt x="45" y="141"/>
                  </a:lnTo>
                  <a:lnTo>
                    <a:pt x="45" y="141"/>
                  </a:lnTo>
                  <a:lnTo>
                    <a:pt x="54" y="114"/>
                  </a:lnTo>
                  <a:lnTo>
                    <a:pt x="62" y="85"/>
                  </a:lnTo>
                  <a:lnTo>
                    <a:pt x="62" y="85"/>
                  </a:lnTo>
                  <a:lnTo>
                    <a:pt x="65" y="65"/>
                  </a:lnTo>
                  <a:lnTo>
                    <a:pt x="69" y="46"/>
                  </a:lnTo>
                  <a:lnTo>
                    <a:pt x="72" y="36"/>
                  </a:lnTo>
                  <a:lnTo>
                    <a:pt x="75" y="27"/>
                  </a:lnTo>
                  <a:lnTo>
                    <a:pt x="80" y="18"/>
                  </a:lnTo>
                  <a:lnTo>
                    <a:pt x="86" y="10"/>
                  </a:lnTo>
                  <a:lnTo>
                    <a:pt x="86" y="10"/>
                  </a:lnTo>
                  <a:lnTo>
                    <a:pt x="88" y="8"/>
                  </a:lnTo>
                  <a:lnTo>
                    <a:pt x="88" y="5"/>
                  </a:lnTo>
                  <a:lnTo>
                    <a:pt x="86" y="1"/>
                  </a:lnTo>
                  <a:lnTo>
                    <a:pt x="82" y="0"/>
                  </a:lnTo>
                  <a:lnTo>
                    <a:pt x="81" y="0"/>
                  </a:lnTo>
                  <a:lnTo>
                    <a:pt x="79" y="1"/>
                  </a:lnTo>
                  <a:lnTo>
                    <a:pt x="79"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8" name="chenying0907 815"/>
            <p:cNvSpPr/>
            <p:nvPr/>
          </p:nvSpPr>
          <p:spPr bwMode="auto">
            <a:xfrm>
              <a:off x="4711701" y="3162301"/>
              <a:ext cx="38100" cy="98425"/>
            </a:xfrm>
            <a:custGeom>
              <a:avLst/>
              <a:gdLst/>
              <a:ahLst/>
              <a:cxnLst>
                <a:cxn ang="0">
                  <a:pos x="85" y="3"/>
                </a:cxn>
                <a:cxn ang="0">
                  <a:pos x="85" y="3"/>
                </a:cxn>
                <a:cxn ang="0">
                  <a:pos x="77" y="17"/>
                </a:cxn>
                <a:cxn ang="0">
                  <a:pos x="70" y="32"/>
                </a:cxn>
                <a:cxn ang="0">
                  <a:pos x="58" y="62"/>
                </a:cxn>
                <a:cxn ang="0">
                  <a:pos x="49" y="92"/>
                </a:cxn>
                <a:cxn ang="0">
                  <a:pos x="39" y="123"/>
                </a:cxn>
                <a:cxn ang="0">
                  <a:pos x="39" y="123"/>
                </a:cxn>
                <a:cxn ang="0">
                  <a:pos x="15" y="181"/>
                </a:cxn>
                <a:cxn ang="0">
                  <a:pos x="10" y="195"/>
                </a:cxn>
                <a:cxn ang="0">
                  <a:pos x="6" y="211"/>
                </a:cxn>
                <a:cxn ang="0">
                  <a:pos x="2" y="225"/>
                </a:cxn>
                <a:cxn ang="0">
                  <a:pos x="0" y="241"/>
                </a:cxn>
                <a:cxn ang="0">
                  <a:pos x="0" y="241"/>
                </a:cxn>
                <a:cxn ang="0">
                  <a:pos x="0" y="243"/>
                </a:cxn>
                <a:cxn ang="0">
                  <a:pos x="1" y="245"/>
                </a:cxn>
                <a:cxn ang="0">
                  <a:pos x="3" y="246"/>
                </a:cxn>
                <a:cxn ang="0">
                  <a:pos x="5" y="246"/>
                </a:cxn>
                <a:cxn ang="0">
                  <a:pos x="9" y="245"/>
                </a:cxn>
                <a:cxn ang="0">
                  <a:pos x="10" y="243"/>
                </a:cxn>
                <a:cxn ang="0">
                  <a:pos x="11" y="241"/>
                </a:cxn>
                <a:cxn ang="0">
                  <a:pos x="11" y="241"/>
                </a:cxn>
                <a:cxn ang="0">
                  <a:pos x="14" y="226"/>
                </a:cxn>
                <a:cxn ang="0">
                  <a:pos x="17" y="211"/>
                </a:cxn>
                <a:cxn ang="0">
                  <a:pos x="22" y="196"/>
                </a:cxn>
                <a:cxn ang="0">
                  <a:pos x="27" y="182"/>
                </a:cxn>
                <a:cxn ang="0">
                  <a:pos x="38" y="155"/>
                </a:cxn>
                <a:cxn ang="0">
                  <a:pos x="49" y="126"/>
                </a:cxn>
                <a:cxn ang="0">
                  <a:pos x="49" y="126"/>
                </a:cxn>
                <a:cxn ang="0">
                  <a:pos x="60" y="96"/>
                </a:cxn>
                <a:cxn ang="0">
                  <a:pos x="70" y="66"/>
                </a:cxn>
                <a:cxn ang="0">
                  <a:pos x="81" y="37"/>
                </a:cxn>
                <a:cxn ang="0">
                  <a:pos x="87" y="22"/>
                </a:cxn>
                <a:cxn ang="0">
                  <a:pos x="94" y="8"/>
                </a:cxn>
                <a:cxn ang="0">
                  <a:pos x="94" y="8"/>
                </a:cxn>
                <a:cxn ang="0">
                  <a:pos x="95" y="5"/>
                </a:cxn>
                <a:cxn ang="0">
                  <a:pos x="95" y="4"/>
                </a:cxn>
                <a:cxn ang="0">
                  <a:pos x="92" y="0"/>
                </a:cxn>
                <a:cxn ang="0">
                  <a:pos x="89" y="0"/>
                </a:cxn>
                <a:cxn ang="0">
                  <a:pos x="86" y="0"/>
                </a:cxn>
                <a:cxn ang="0">
                  <a:pos x="85" y="3"/>
                </a:cxn>
                <a:cxn ang="0">
                  <a:pos x="85" y="3"/>
                </a:cxn>
              </a:cxnLst>
              <a:rect l="0" t="0" r="r" b="b"/>
              <a:pathLst>
                <a:path w="95" h="246">
                  <a:moveTo>
                    <a:pt x="85" y="3"/>
                  </a:moveTo>
                  <a:lnTo>
                    <a:pt x="85" y="3"/>
                  </a:lnTo>
                  <a:lnTo>
                    <a:pt x="77" y="17"/>
                  </a:lnTo>
                  <a:lnTo>
                    <a:pt x="70" y="32"/>
                  </a:lnTo>
                  <a:lnTo>
                    <a:pt x="58" y="62"/>
                  </a:lnTo>
                  <a:lnTo>
                    <a:pt x="49" y="92"/>
                  </a:lnTo>
                  <a:lnTo>
                    <a:pt x="39" y="123"/>
                  </a:lnTo>
                  <a:lnTo>
                    <a:pt x="39" y="123"/>
                  </a:lnTo>
                  <a:lnTo>
                    <a:pt x="15" y="181"/>
                  </a:lnTo>
                  <a:lnTo>
                    <a:pt x="10" y="195"/>
                  </a:lnTo>
                  <a:lnTo>
                    <a:pt x="6" y="211"/>
                  </a:lnTo>
                  <a:lnTo>
                    <a:pt x="2" y="225"/>
                  </a:lnTo>
                  <a:lnTo>
                    <a:pt x="0" y="241"/>
                  </a:lnTo>
                  <a:lnTo>
                    <a:pt x="0" y="241"/>
                  </a:lnTo>
                  <a:lnTo>
                    <a:pt x="0" y="243"/>
                  </a:lnTo>
                  <a:lnTo>
                    <a:pt x="1" y="245"/>
                  </a:lnTo>
                  <a:lnTo>
                    <a:pt x="3" y="246"/>
                  </a:lnTo>
                  <a:lnTo>
                    <a:pt x="5" y="246"/>
                  </a:lnTo>
                  <a:lnTo>
                    <a:pt x="9" y="245"/>
                  </a:lnTo>
                  <a:lnTo>
                    <a:pt x="10" y="243"/>
                  </a:lnTo>
                  <a:lnTo>
                    <a:pt x="11" y="241"/>
                  </a:lnTo>
                  <a:lnTo>
                    <a:pt x="11" y="241"/>
                  </a:lnTo>
                  <a:lnTo>
                    <a:pt x="14" y="226"/>
                  </a:lnTo>
                  <a:lnTo>
                    <a:pt x="17" y="211"/>
                  </a:lnTo>
                  <a:lnTo>
                    <a:pt x="22" y="196"/>
                  </a:lnTo>
                  <a:lnTo>
                    <a:pt x="27" y="182"/>
                  </a:lnTo>
                  <a:lnTo>
                    <a:pt x="38" y="155"/>
                  </a:lnTo>
                  <a:lnTo>
                    <a:pt x="49" y="126"/>
                  </a:lnTo>
                  <a:lnTo>
                    <a:pt x="49" y="126"/>
                  </a:lnTo>
                  <a:lnTo>
                    <a:pt x="60" y="96"/>
                  </a:lnTo>
                  <a:lnTo>
                    <a:pt x="70" y="66"/>
                  </a:lnTo>
                  <a:lnTo>
                    <a:pt x="81" y="37"/>
                  </a:lnTo>
                  <a:lnTo>
                    <a:pt x="87" y="22"/>
                  </a:lnTo>
                  <a:lnTo>
                    <a:pt x="94" y="8"/>
                  </a:lnTo>
                  <a:lnTo>
                    <a:pt x="94" y="8"/>
                  </a:lnTo>
                  <a:lnTo>
                    <a:pt x="95" y="5"/>
                  </a:lnTo>
                  <a:lnTo>
                    <a:pt x="95" y="4"/>
                  </a:lnTo>
                  <a:lnTo>
                    <a:pt x="92" y="0"/>
                  </a:lnTo>
                  <a:lnTo>
                    <a:pt x="89" y="0"/>
                  </a:lnTo>
                  <a:lnTo>
                    <a:pt x="86" y="0"/>
                  </a:lnTo>
                  <a:lnTo>
                    <a:pt x="85" y="3"/>
                  </a:lnTo>
                  <a:lnTo>
                    <a:pt x="85"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59" name="chenying0907 816"/>
            <p:cNvSpPr/>
            <p:nvPr/>
          </p:nvSpPr>
          <p:spPr bwMode="auto">
            <a:xfrm>
              <a:off x="4737101" y="3182938"/>
              <a:ext cx="33338" cy="90488"/>
            </a:xfrm>
            <a:custGeom>
              <a:avLst/>
              <a:gdLst/>
              <a:ahLst/>
              <a:cxnLst>
                <a:cxn ang="0">
                  <a:pos x="72" y="3"/>
                </a:cxn>
                <a:cxn ang="0">
                  <a:pos x="72" y="3"/>
                </a:cxn>
                <a:cxn ang="0">
                  <a:pos x="69" y="15"/>
                </a:cxn>
                <a:cxn ang="0">
                  <a:pos x="64" y="28"/>
                </a:cxn>
                <a:cxn ang="0">
                  <a:pos x="54" y="51"/>
                </a:cxn>
                <a:cxn ang="0">
                  <a:pos x="54" y="51"/>
                </a:cxn>
                <a:cxn ang="0">
                  <a:pos x="41" y="85"/>
                </a:cxn>
                <a:cxn ang="0">
                  <a:pos x="27" y="119"/>
                </a:cxn>
                <a:cxn ang="0">
                  <a:pos x="27" y="119"/>
                </a:cxn>
                <a:cxn ang="0">
                  <a:pos x="16" y="143"/>
                </a:cxn>
                <a:cxn ang="0">
                  <a:pos x="8" y="168"/>
                </a:cxn>
                <a:cxn ang="0">
                  <a:pos x="4" y="181"/>
                </a:cxn>
                <a:cxn ang="0">
                  <a:pos x="1" y="194"/>
                </a:cxn>
                <a:cxn ang="0">
                  <a:pos x="0" y="207"/>
                </a:cxn>
                <a:cxn ang="0">
                  <a:pos x="0" y="222"/>
                </a:cxn>
                <a:cxn ang="0">
                  <a:pos x="0" y="222"/>
                </a:cxn>
                <a:cxn ang="0">
                  <a:pos x="0" y="224"/>
                </a:cxn>
                <a:cxn ang="0">
                  <a:pos x="1" y="227"/>
                </a:cxn>
                <a:cxn ang="0">
                  <a:pos x="5" y="228"/>
                </a:cxn>
                <a:cxn ang="0">
                  <a:pos x="9" y="227"/>
                </a:cxn>
                <a:cxn ang="0">
                  <a:pos x="10" y="224"/>
                </a:cxn>
                <a:cxn ang="0">
                  <a:pos x="10" y="222"/>
                </a:cxn>
                <a:cxn ang="0">
                  <a:pos x="10" y="222"/>
                </a:cxn>
                <a:cxn ang="0">
                  <a:pos x="12" y="206"/>
                </a:cxn>
                <a:cxn ang="0">
                  <a:pos x="14" y="190"/>
                </a:cxn>
                <a:cxn ang="0">
                  <a:pos x="17" y="176"/>
                </a:cxn>
                <a:cxn ang="0">
                  <a:pos x="22" y="162"/>
                </a:cxn>
                <a:cxn ang="0">
                  <a:pos x="33" y="133"/>
                </a:cxn>
                <a:cxn ang="0">
                  <a:pos x="46" y="104"/>
                </a:cxn>
                <a:cxn ang="0">
                  <a:pos x="46" y="104"/>
                </a:cxn>
                <a:cxn ang="0">
                  <a:pos x="58" y="71"/>
                </a:cxn>
                <a:cxn ang="0">
                  <a:pos x="64" y="54"/>
                </a:cxn>
                <a:cxn ang="0">
                  <a:pos x="71" y="39"/>
                </a:cxn>
                <a:cxn ang="0">
                  <a:pos x="71" y="39"/>
                </a:cxn>
                <a:cxn ang="0">
                  <a:pos x="78" y="23"/>
                </a:cxn>
                <a:cxn ang="0">
                  <a:pos x="81" y="15"/>
                </a:cxn>
                <a:cxn ang="0">
                  <a:pos x="84" y="7"/>
                </a:cxn>
                <a:cxn ang="0">
                  <a:pos x="84" y="7"/>
                </a:cxn>
                <a:cxn ang="0">
                  <a:pos x="84" y="5"/>
                </a:cxn>
                <a:cxn ang="0">
                  <a:pos x="82" y="2"/>
                </a:cxn>
                <a:cxn ang="0">
                  <a:pos x="78" y="0"/>
                </a:cxn>
                <a:cxn ang="0">
                  <a:pos x="77" y="0"/>
                </a:cxn>
                <a:cxn ang="0">
                  <a:pos x="75" y="1"/>
                </a:cxn>
                <a:cxn ang="0">
                  <a:pos x="73" y="2"/>
                </a:cxn>
                <a:cxn ang="0">
                  <a:pos x="72" y="3"/>
                </a:cxn>
                <a:cxn ang="0">
                  <a:pos x="72" y="3"/>
                </a:cxn>
              </a:cxnLst>
              <a:rect l="0" t="0" r="r" b="b"/>
              <a:pathLst>
                <a:path w="84" h="228">
                  <a:moveTo>
                    <a:pt x="72" y="3"/>
                  </a:moveTo>
                  <a:lnTo>
                    <a:pt x="72" y="3"/>
                  </a:lnTo>
                  <a:lnTo>
                    <a:pt x="69" y="15"/>
                  </a:lnTo>
                  <a:lnTo>
                    <a:pt x="64" y="28"/>
                  </a:lnTo>
                  <a:lnTo>
                    <a:pt x="54" y="51"/>
                  </a:lnTo>
                  <a:lnTo>
                    <a:pt x="54" y="51"/>
                  </a:lnTo>
                  <a:lnTo>
                    <a:pt x="41" y="85"/>
                  </a:lnTo>
                  <a:lnTo>
                    <a:pt x="27" y="119"/>
                  </a:lnTo>
                  <a:lnTo>
                    <a:pt x="27" y="119"/>
                  </a:lnTo>
                  <a:lnTo>
                    <a:pt x="16" y="143"/>
                  </a:lnTo>
                  <a:lnTo>
                    <a:pt x="8" y="168"/>
                  </a:lnTo>
                  <a:lnTo>
                    <a:pt x="4" y="181"/>
                  </a:lnTo>
                  <a:lnTo>
                    <a:pt x="1" y="194"/>
                  </a:lnTo>
                  <a:lnTo>
                    <a:pt x="0" y="207"/>
                  </a:lnTo>
                  <a:lnTo>
                    <a:pt x="0" y="222"/>
                  </a:lnTo>
                  <a:lnTo>
                    <a:pt x="0" y="222"/>
                  </a:lnTo>
                  <a:lnTo>
                    <a:pt x="0" y="224"/>
                  </a:lnTo>
                  <a:lnTo>
                    <a:pt x="1" y="227"/>
                  </a:lnTo>
                  <a:lnTo>
                    <a:pt x="5" y="228"/>
                  </a:lnTo>
                  <a:lnTo>
                    <a:pt x="9" y="227"/>
                  </a:lnTo>
                  <a:lnTo>
                    <a:pt x="10" y="224"/>
                  </a:lnTo>
                  <a:lnTo>
                    <a:pt x="10" y="222"/>
                  </a:lnTo>
                  <a:lnTo>
                    <a:pt x="10" y="222"/>
                  </a:lnTo>
                  <a:lnTo>
                    <a:pt x="12" y="206"/>
                  </a:lnTo>
                  <a:lnTo>
                    <a:pt x="14" y="190"/>
                  </a:lnTo>
                  <a:lnTo>
                    <a:pt x="17" y="176"/>
                  </a:lnTo>
                  <a:lnTo>
                    <a:pt x="22" y="162"/>
                  </a:lnTo>
                  <a:lnTo>
                    <a:pt x="33" y="133"/>
                  </a:lnTo>
                  <a:lnTo>
                    <a:pt x="46" y="104"/>
                  </a:lnTo>
                  <a:lnTo>
                    <a:pt x="46" y="104"/>
                  </a:lnTo>
                  <a:lnTo>
                    <a:pt x="58" y="71"/>
                  </a:lnTo>
                  <a:lnTo>
                    <a:pt x="64" y="54"/>
                  </a:lnTo>
                  <a:lnTo>
                    <a:pt x="71" y="39"/>
                  </a:lnTo>
                  <a:lnTo>
                    <a:pt x="71" y="39"/>
                  </a:lnTo>
                  <a:lnTo>
                    <a:pt x="78" y="23"/>
                  </a:lnTo>
                  <a:lnTo>
                    <a:pt x="81" y="15"/>
                  </a:lnTo>
                  <a:lnTo>
                    <a:pt x="84" y="7"/>
                  </a:lnTo>
                  <a:lnTo>
                    <a:pt x="84" y="7"/>
                  </a:lnTo>
                  <a:lnTo>
                    <a:pt x="84" y="5"/>
                  </a:lnTo>
                  <a:lnTo>
                    <a:pt x="82" y="2"/>
                  </a:lnTo>
                  <a:lnTo>
                    <a:pt x="78" y="0"/>
                  </a:lnTo>
                  <a:lnTo>
                    <a:pt x="77" y="0"/>
                  </a:lnTo>
                  <a:lnTo>
                    <a:pt x="75" y="1"/>
                  </a:lnTo>
                  <a:lnTo>
                    <a:pt x="73" y="2"/>
                  </a:lnTo>
                  <a:lnTo>
                    <a:pt x="72" y="3"/>
                  </a:lnTo>
                  <a:lnTo>
                    <a:pt x="72"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0" name="chenying0907 817"/>
            <p:cNvSpPr/>
            <p:nvPr/>
          </p:nvSpPr>
          <p:spPr bwMode="auto">
            <a:xfrm>
              <a:off x="4762501" y="3200401"/>
              <a:ext cx="26988" cy="95250"/>
            </a:xfrm>
            <a:custGeom>
              <a:avLst/>
              <a:gdLst/>
              <a:ahLst/>
              <a:cxnLst>
                <a:cxn ang="0">
                  <a:pos x="59" y="2"/>
                </a:cxn>
                <a:cxn ang="0">
                  <a:pos x="59" y="2"/>
                </a:cxn>
                <a:cxn ang="0">
                  <a:pos x="47" y="38"/>
                </a:cxn>
                <a:cxn ang="0">
                  <a:pos x="35" y="72"/>
                </a:cxn>
                <a:cxn ang="0">
                  <a:pos x="15" y="142"/>
                </a:cxn>
                <a:cxn ang="0">
                  <a:pos x="15" y="142"/>
                </a:cxn>
                <a:cxn ang="0">
                  <a:pos x="9" y="164"/>
                </a:cxn>
                <a:cxn ang="0">
                  <a:pos x="2" y="191"/>
                </a:cxn>
                <a:cxn ang="0">
                  <a:pos x="0" y="204"/>
                </a:cxn>
                <a:cxn ang="0">
                  <a:pos x="0" y="217"/>
                </a:cxn>
                <a:cxn ang="0">
                  <a:pos x="1" y="229"/>
                </a:cxn>
                <a:cxn ang="0">
                  <a:pos x="4" y="235"/>
                </a:cxn>
                <a:cxn ang="0">
                  <a:pos x="6" y="239"/>
                </a:cxn>
                <a:cxn ang="0">
                  <a:pos x="6" y="239"/>
                </a:cxn>
                <a:cxn ang="0">
                  <a:pos x="8" y="242"/>
                </a:cxn>
                <a:cxn ang="0">
                  <a:pos x="10" y="242"/>
                </a:cxn>
                <a:cxn ang="0">
                  <a:pos x="14" y="242"/>
                </a:cxn>
                <a:cxn ang="0">
                  <a:pos x="17" y="238"/>
                </a:cxn>
                <a:cxn ang="0">
                  <a:pos x="17" y="236"/>
                </a:cxn>
                <a:cxn ang="0">
                  <a:pos x="15" y="234"/>
                </a:cxn>
                <a:cxn ang="0">
                  <a:pos x="15" y="234"/>
                </a:cxn>
                <a:cxn ang="0">
                  <a:pos x="13" y="227"/>
                </a:cxn>
                <a:cxn ang="0">
                  <a:pos x="12" y="222"/>
                </a:cxn>
                <a:cxn ang="0">
                  <a:pos x="12" y="215"/>
                </a:cxn>
                <a:cxn ang="0">
                  <a:pos x="13" y="209"/>
                </a:cxn>
                <a:cxn ang="0">
                  <a:pos x="18" y="183"/>
                </a:cxn>
                <a:cxn ang="0">
                  <a:pos x="18" y="183"/>
                </a:cxn>
                <a:cxn ang="0">
                  <a:pos x="21" y="166"/>
                </a:cxn>
                <a:cxn ang="0">
                  <a:pos x="26" y="149"/>
                </a:cxn>
                <a:cxn ang="0">
                  <a:pos x="35" y="116"/>
                </a:cxn>
                <a:cxn ang="0">
                  <a:pos x="35" y="116"/>
                </a:cxn>
                <a:cxn ang="0">
                  <a:pos x="51" y="61"/>
                </a:cxn>
                <a:cxn ang="0">
                  <a:pos x="60" y="34"/>
                </a:cxn>
                <a:cxn ang="0">
                  <a:pos x="69" y="6"/>
                </a:cxn>
                <a:cxn ang="0">
                  <a:pos x="69" y="6"/>
                </a:cxn>
                <a:cxn ang="0">
                  <a:pos x="70" y="4"/>
                </a:cxn>
                <a:cxn ang="0">
                  <a:pos x="69" y="1"/>
                </a:cxn>
                <a:cxn ang="0">
                  <a:pos x="68" y="0"/>
                </a:cxn>
                <a:cxn ang="0">
                  <a:pos x="66" y="0"/>
                </a:cxn>
                <a:cxn ang="0">
                  <a:pos x="61" y="0"/>
                </a:cxn>
                <a:cxn ang="0">
                  <a:pos x="60" y="1"/>
                </a:cxn>
                <a:cxn ang="0">
                  <a:pos x="59" y="2"/>
                </a:cxn>
                <a:cxn ang="0">
                  <a:pos x="59" y="2"/>
                </a:cxn>
              </a:cxnLst>
              <a:rect l="0" t="0" r="r" b="b"/>
              <a:pathLst>
                <a:path w="70" h="242">
                  <a:moveTo>
                    <a:pt x="59" y="2"/>
                  </a:moveTo>
                  <a:lnTo>
                    <a:pt x="59" y="2"/>
                  </a:lnTo>
                  <a:lnTo>
                    <a:pt x="47" y="38"/>
                  </a:lnTo>
                  <a:lnTo>
                    <a:pt x="35" y="72"/>
                  </a:lnTo>
                  <a:lnTo>
                    <a:pt x="15" y="142"/>
                  </a:lnTo>
                  <a:lnTo>
                    <a:pt x="15" y="142"/>
                  </a:lnTo>
                  <a:lnTo>
                    <a:pt x="9" y="164"/>
                  </a:lnTo>
                  <a:lnTo>
                    <a:pt x="2" y="191"/>
                  </a:lnTo>
                  <a:lnTo>
                    <a:pt x="0" y="204"/>
                  </a:lnTo>
                  <a:lnTo>
                    <a:pt x="0" y="217"/>
                  </a:lnTo>
                  <a:lnTo>
                    <a:pt x="1" y="229"/>
                  </a:lnTo>
                  <a:lnTo>
                    <a:pt x="4" y="235"/>
                  </a:lnTo>
                  <a:lnTo>
                    <a:pt x="6" y="239"/>
                  </a:lnTo>
                  <a:lnTo>
                    <a:pt x="6" y="239"/>
                  </a:lnTo>
                  <a:lnTo>
                    <a:pt x="8" y="242"/>
                  </a:lnTo>
                  <a:lnTo>
                    <a:pt x="10" y="242"/>
                  </a:lnTo>
                  <a:lnTo>
                    <a:pt x="14" y="242"/>
                  </a:lnTo>
                  <a:lnTo>
                    <a:pt x="17" y="238"/>
                  </a:lnTo>
                  <a:lnTo>
                    <a:pt x="17" y="236"/>
                  </a:lnTo>
                  <a:lnTo>
                    <a:pt x="15" y="234"/>
                  </a:lnTo>
                  <a:lnTo>
                    <a:pt x="15" y="234"/>
                  </a:lnTo>
                  <a:lnTo>
                    <a:pt x="13" y="227"/>
                  </a:lnTo>
                  <a:lnTo>
                    <a:pt x="12" y="222"/>
                  </a:lnTo>
                  <a:lnTo>
                    <a:pt x="12" y="215"/>
                  </a:lnTo>
                  <a:lnTo>
                    <a:pt x="13" y="209"/>
                  </a:lnTo>
                  <a:lnTo>
                    <a:pt x="18" y="183"/>
                  </a:lnTo>
                  <a:lnTo>
                    <a:pt x="18" y="183"/>
                  </a:lnTo>
                  <a:lnTo>
                    <a:pt x="21" y="166"/>
                  </a:lnTo>
                  <a:lnTo>
                    <a:pt x="26" y="149"/>
                  </a:lnTo>
                  <a:lnTo>
                    <a:pt x="35" y="116"/>
                  </a:lnTo>
                  <a:lnTo>
                    <a:pt x="35" y="116"/>
                  </a:lnTo>
                  <a:lnTo>
                    <a:pt x="51" y="61"/>
                  </a:lnTo>
                  <a:lnTo>
                    <a:pt x="60" y="34"/>
                  </a:lnTo>
                  <a:lnTo>
                    <a:pt x="69" y="6"/>
                  </a:lnTo>
                  <a:lnTo>
                    <a:pt x="69" y="6"/>
                  </a:lnTo>
                  <a:lnTo>
                    <a:pt x="70" y="4"/>
                  </a:lnTo>
                  <a:lnTo>
                    <a:pt x="69" y="1"/>
                  </a:lnTo>
                  <a:lnTo>
                    <a:pt x="68" y="0"/>
                  </a:lnTo>
                  <a:lnTo>
                    <a:pt x="66" y="0"/>
                  </a:lnTo>
                  <a:lnTo>
                    <a:pt x="61" y="0"/>
                  </a:lnTo>
                  <a:lnTo>
                    <a:pt x="60" y="1"/>
                  </a:lnTo>
                  <a:lnTo>
                    <a:pt x="59" y="2"/>
                  </a:lnTo>
                  <a:lnTo>
                    <a:pt x="59"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1" name="chenying0907 818"/>
            <p:cNvSpPr/>
            <p:nvPr/>
          </p:nvSpPr>
          <p:spPr bwMode="auto">
            <a:xfrm>
              <a:off x="4786313" y="3222626"/>
              <a:ext cx="31750" cy="88900"/>
            </a:xfrm>
            <a:custGeom>
              <a:avLst/>
              <a:gdLst/>
              <a:ahLst/>
              <a:cxnLst>
                <a:cxn ang="0">
                  <a:pos x="69" y="3"/>
                </a:cxn>
                <a:cxn ang="0">
                  <a:pos x="69" y="3"/>
                </a:cxn>
                <a:cxn ang="0">
                  <a:pos x="61" y="13"/>
                </a:cxn>
                <a:cxn ang="0">
                  <a:pos x="56" y="25"/>
                </a:cxn>
                <a:cxn ang="0">
                  <a:pos x="45" y="48"/>
                </a:cxn>
                <a:cxn ang="0">
                  <a:pos x="36" y="73"/>
                </a:cxn>
                <a:cxn ang="0">
                  <a:pos x="28" y="98"/>
                </a:cxn>
                <a:cxn ang="0">
                  <a:pos x="28" y="98"/>
                </a:cxn>
                <a:cxn ang="0">
                  <a:pos x="19" y="128"/>
                </a:cxn>
                <a:cxn ang="0">
                  <a:pos x="10" y="157"/>
                </a:cxn>
                <a:cxn ang="0">
                  <a:pos x="6" y="173"/>
                </a:cxn>
                <a:cxn ang="0">
                  <a:pos x="2" y="187"/>
                </a:cxn>
                <a:cxn ang="0">
                  <a:pos x="1" y="203"/>
                </a:cxn>
                <a:cxn ang="0">
                  <a:pos x="0" y="218"/>
                </a:cxn>
                <a:cxn ang="0">
                  <a:pos x="0" y="218"/>
                </a:cxn>
                <a:cxn ang="0">
                  <a:pos x="0" y="221"/>
                </a:cxn>
                <a:cxn ang="0">
                  <a:pos x="1" y="222"/>
                </a:cxn>
                <a:cxn ang="0">
                  <a:pos x="5" y="224"/>
                </a:cxn>
                <a:cxn ang="0">
                  <a:pos x="9" y="222"/>
                </a:cxn>
                <a:cxn ang="0">
                  <a:pos x="10" y="221"/>
                </a:cxn>
                <a:cxn ang="0">
                  <a:pos x="10" y="218"/>
                </a:cxn>
                <a:cxn ang="0">
                  <a:pos x="10" y="218"/>
                </a:cxn>
                <a:cxn ang="0">
                  <a:pos x="11" y="204"/>
                </a:cxn>
                <a:cxn ang="0">
                  <a:pos x="14" y="190"/>
                </a:cxn>
                <a:cxn ang="0">
                  <a:pos x="17" y="176"/>
                </a:cxn>
                <a:cxn ang="0">
                  <a:pos x="19" y="163"/>
                </a:cxn>
                <a:cxn ang="0">
                  <a:pos x="28" y="137"/>
                </a:cxn>
                <a:cxn ang="0">
                  <a:pos x="37" y="110"/>
                </a:cxn>
                <a:cxn ang="0">
                  <a:pos x="37" y="110"/>
                </a:cxn>
                <a:cxn ang="0">
                  <a:pos x="45" y="84"/>
                </a:cxn>
                <a:cxn ang="0">
                  <a:pos x="54" y="57"/>
                </a:cxn>
                <a:cxn ang="0">
                  <a:pos x="65" y="33"/>
                </a:cxn>
                <a:cxn ang="0">
                  <a:pos x="71" y="20"/>
                </a:cxn>
                <a:cxn ang="0">
                  <a:pos x="78" y="8"/>
                </a:cxn>
                <a:cxn ang="0">
                  <a:pos x="78" y="8"/>
                </a:cxn>
                <a:cxn ang="0">
                  <a:pos x="79" y="6"/>
                </a:cxn>
                <a:cxn ang="0">
                  <a:pos x="79" y="4"/>
                </a:cxn>
                <a:cxn ang="0">
                  <a:pos x="78" y="3"/>
                </a:cxn>
                <a:cxn ang="0">
                  <a:pos x="77" y="1"/>
                </a:cxn>
                <a:cxn ang="0">
                  <a:pos x="73" y="0"/>
                </a:cxn>
                <a:cxn ang="0">
                  <a:pos x="70" y="1"/>
                </a:cxn>
                <a:cxn ang="0">
                  <a:pos x="69" y="3"/>
                </a:cxn>
                <a:cxn ang="0">
                  <a:pos x="69" y="3"/>
                </a:cxn>
              </a:cxnLst>
              <a:rect l="0" t="0" r="r" b="b"/>
              <a:pathLst>
                <a:path w="79" h="224">
                  <a:moveTo>
                    <a:pt x="69" y="3"/>
                  </a:moveTo>
                  <a:lnTo>
                    <a:pt x="69" y="3"/>
                  </a:lnTo>
                  <a:lnTo>
                    <a:pt x="61" y="13"/>
                  </a:lnTo>
                  <a:lnTo>
                    <a:pt x="56" y="25"/>
                  </a:lnTo>
                  <a:lnTo>
                    <a:pt x="45" y="48"/>
                  </a:lnTo>
                  <a:lnTo>
                    <a:pt x="36" y="73"/>
                  </a:lnTo>
                  <a:lnTo>
                    <a:pt x="28" y="98"/>
                  </a:lnTo>
                  <a:lnTo>
                    <a:pt x="28" y="98"/>
                  </a:lnTo>
                  <a:lnTo>
                    <a:pt x="19" y="128"/>
                  </a:lnTo>
                  <a:lnTo>
                    <a:pt x="10" y="157"/>
                  </a:lnTo>
                  <a:lnTo>
                    <a:pt x="6" y="173"/>
                  </a:lnTo>
                  <a:lnTo>
                    <a:pt x="2" y="187"/>
                  </a:lnTo>
                  <a:lnTo>
                    <a:pt x="1" y="203"/>
                  </a:lnTo>
                  <a:lnTo>
                    <a:pt x="0" y="218"/>
                  </a:lnTo>
                  <a:lnTo>
                    <a:pt x="0" y="218"/>
                  </a:lnTo>
                  <a:lnTo>
                    <a:pt x="0" y="221"/>
                  </a:lnTo>
                  <a:lnTo>
                    <a:pt x="1" y="222"/>
                  </a:lnTo>
                  <a:lnTo>
                    <a:pt x="5" y="224"/>
                  </a:lnTo>
                  <a:lnTo>
                    <a:pt x="9" y="222"/>
                  </a:lnTo>
                  <a:lnTo>
                    <a:pt x="10" y="221"/>
                  </a:lnTo>
                  <a:lnTo>
                    <a:pt x="10" y="218"/>
                  </a:lnTo>
                  <a:lnTo>
                    <a:pt x="10" y="218"/>
                  </a:lnTo>
                  <a:lnTo>
                    <a:pt x="11" y="204"/>
                  </a:lnTo>
                  <a:lnTo>
                    <a:pt x="14" y="190"/>
                  </a:lnTo>
                  <a:lnTo>
                    <a:pt x="17" y="176"/>
                  </a:lnTo>
                  <a:lnTo>
                    <a:pt x="19" y="163"/>
                  </a:lnTo>
                  <a:lnTo>
                    <a:pt x="28" y="137"/>
                  </a:lnTo>
                  <a:lnTo>
                    <a:pt x="37" y="110"/>
                  </a:lnTo>
                  <a:lnTo>
                    <a:pt x="37" y="110"/>
                  </a:lnTo>
                  <a:lnTo>
                    <a:pt x="45" y="84"/>
                  </a:lnTo>
                  <a:lnTo>
                    <a:pt x="54" y="57"/>
                  </a:lnTo>
                  <a:lnTo>
                    <a:pt x="65" y="33"/>
                  </a:lnTo>
                  <a:lnTo>
                    <a:pt x="71" y="20"/>
                  </a:lnTo>
                  <a:lnTo>
                    <a:pt x="78" y="8"/>
                  </a:lnTo>
                  <a:lnTo>
                    <a:pt x="78" y="8"/>
                  </a:lnTo>
                  <a:lnTo>
                    <a:pt x="79" y="6"/>
                  </a:lnTo>
                  <a:lnTo>
                    <a:pt x="79" y="4"/>
                  </a:lnTo>
                  <a:lnTo>
                    <a:pt x="78" y="3"/>
                  </a:lnTo>
                  <a:lnTo>
                    <a:pt x="77" y="1"/>
                  </a:lnTo>
                  <a:lnTo>
                    <a:pt x="73" y="0"/>
                  </a:lnTo>
                  <a:lnTo>
                    <a:pt x="70" y="1"/>
                  </a:lnTo>
                  <a:lnTo>
                    <a:pt x="69" y="3"/>
                  </a:lnTo>
                  <a:lnTo>
                    <a:pt x="69"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2" name="chenying0907 819"/>
            <p:cNvSpPr/>
            <p:nvPr/>
          </p:nvSpPr>
          <p:spPr bwMode="auto">
            <a:xfrm>
              <a:off x="4808538" y="3241676"/>
              <a:ext cx="34925" cy="90488"/>
            </a:xfrm>
            <a:custGeom>
              <a:avLst/>
              <a:gdLst/>
              <a:ahLst/>
              <a:cxnLst>
                <a:cxn ang="0">
                  <a:pos x="77" y="4"/>
                </a:cxn>
                <a:cxn ang="0">
                  <a:pos x="77" y="4"/>
                </a:cxn>
                <a:cxn ang="0">
                  <a:pos x="52" y="65"/>
                </a:cxn>
                <a:cxn ang="0">
                  <a:pos x="40" y="95"/>
                </a:cxn>
                <a:cxn ang="0">
                  <a:pos x="27" y="125"/>
                </a:cxn>
                <a:cxn ang="0">
                  <a:pos x="27" y="125"/>
                </a:cxn>
                <a:cxn ang="0">
                  <a:pos x="17" y="149"/>
                </a:cxn>
                <a:cxn ang="0">
                  <a:pos x="9" y="172"/>
                </a:cxn>
                <a:cxn ang="0">
                  <a:pos x="2" y="197"/>
                </a:cxn>
                <a:cxn ang="0">
                  <a:pos x="1" y="209"/>
                </a:cxn>
                <a:cxn ang="0">
                  <a:pos x="0" y="222"/>
                </a:cxn>
                <a:cxn ang="0">
                  <a:pos x="0" y="222"/>
                </a:cxn>
                <a:cxn ang="0">
                  <a:pos x="1" y="225"/>
                </a:cxn>
                <a:cxn ang="0">
                  <a:pos x="2" y="226"/>
                </a:cxn>
                <a:cxn ang="0">
                  <a:pos x="6" y="227"/>
                </a:cxn>
                <a:cxn ang="0">
                  <a:pos x="10" y="226"/>
                </a:cxn>
                <a:cxn ang="0">
                  <a:pos x="12" y="225"/>
                </a:cxn>
                <a:cxn ang="0">
                  <a:pos x="12" y="222"/>
                </a:cxn>
                <a:cxn ang="0">
                  <a:pos x="12" y="222"/>
                </a:cxn>
                <a:cxn ang="0">
                  <a:pos x="13" y="208"/>
                </a:cxn>
                <a:cxn ang="0">
                  <a:pos x="15" y="194"/>
                </a:cxn>
                <a:cxn ang="0">
                  <a:pos x="18" y="183"/>
                </a:cxn>
                <a:cxn ang="0">
                  <a:pos x="22" y="170"/>
                </a:cxn>
                <a:cxn ang="0">
                  <a:pos x="31" y="146"/>
                </a:cxn>
                <a:cxn ang="0">
                  <a:pos x="42" y="120"/>
                </a:cxn>
                <a:cxn ang="0">
                  <a:pos x="42" y="120"/>
                </a:cxn>
                <a:cxn ang="0">
                  <a:pos x="87" y="6"/>
                </a:cxn>
                <a:cxn ang="0">
                  <a:pos x="87" y="6"/>
                </a:cxn>
                <a:cxn ang="0">
                  <a:pos x="87" y="4"/>
                </a:cxn>
                <a:cxn ang="0">
                  <a:pos x="87" y="2"/>
                </a:cxn>
                <a:cxn ang="0">
                  <a:pos x="86" y="1"/>
                </a:cxn>
                <a:cxn ang="0">
                  <a:pos x="84" y="0"/>
                </a:cxn>
                <a:cxn ang="0">
                  <a:pos x="80" y="0"/>
                </a:cxn>
                <a:cxn ang="0">
                  <a:pos x="78" y="1"/>
                </a:cxn>
                <a:cxn ang="0">
                  <a:pos x="77" y="4"/>
                </a:cxn>
                <a:cxn ang="0">
                  <a:pos x="77" y="4"/>
                </a:cxn>
              </a:cxnLst>
              <a:rect l="0" t="0" r="r" b="b"/>
              <a:pathLst>
                <a:path w="87" h="227">
                  <a:moveTo>
                    <a:pt x="77" y="4"/>
                  </a:moveTo>
                  <a:lnTo>
                    <a:pt x="77" y="4"/>
                  </a:lnTo>
                  <a:lnTo>
                    <a:pt x="52" y="65"/>
                  </a:lnTo>
                  <a:lnTo>
                    <a:pt x="40" y="95"/>
                  </a:lnTo>
                  <a:lnTo>
                    <a:pt x="27" y="125"/>
                  </a:lnTo>
                  <a:lnTo>
                    <a:pt x="27" y="125"/>
                  </a:lnTo>
                  <a:lnTo>
                    <a:pt x="17" y="149"/>
                  </a:lnTo>
                  <a:lnTo>
                    <a:pt x="9" y="172"/>
                  </a:lnTo>
                  <a:lnTo>
                    <a:pt x="2" y="197"/>
                  </a:lnTo>
                  <a:lnTo>
                    <a:pt x="1" y="209"/>
                  </a:lnTo>
                  <a:lnTo>
                    <a:pt x="0" y="222"/>
                  </a:lnTo>
                  <a:lnTo>
                    <a:pt x="0" y="222"/>
                  </a:lnTo>
                  <a:lnTo>
                    <a:pt x="1" y="225"/>
                  </a:lnTo>
                  <a:lnTo>
                    <a:pt x="2" y="226"/>
                  </a:lnTo>
                  <a:lnTo>
                    <a:pt x="6" y="227"/>
                  </a:lnTo>
                  <a:lnTo>
                    <a:pt x="10" y="226"/>
                  </a:lnTo>
                  <a:lnTo>
                    <a:pt x="12" y="225"/>
                  </a:lnTo>
                  <a:lnTo>
                    <a:pt x="12" y="222"/>
                  </a:lnTo>
                  <a:lnTo>
                    <a:pt x="12" y="222"/>
                  </a:lnTo>
                  <a:lnTo>
                    <a:pt x="13" y="208"/>
                  </a:lnTo>
                  <a:lnTo>
                    <a:pt x="15" y="194"/>
                  </a:lnTo>
                  <a:lnTo>
                    <a:pt x="18" y="183"/>
                  </a:lnTo>
                  <a:lnTo>
                    <a:pt x="22" y="170"/>
                  </a:lnTo>
                  <a:lnTo>
                    <a:pt x="31" y="146"/>
                  </a:lnTo>
                  <a:lnTo>
                    <a:pt x="42" y="120"/>
                  </a:lnTo>
                  <a:lnTo>
                    <a:pt x="42" y="120"/>
                  </a:lnTo>
                  <a:lnTo>
                    <a:pt x="87" y="6"/>
                  </a:lnTo>
                  <a:lnTo>
                    <a:pt x="87" y="6"/>
                  </a:lnTo>
                  <a:lnTo>
                    <a:pt x="87" y="4"/>
                  </a:lnTo>
                  <a:lnTo>
                    <a:pt x="87" y="2"/>
                  </a:lnTo>
                  <a:lnTo>
                    <a:pt x="86" y="1"/>
                  </a:lnTo>
                  <a:lnTo>
                    <a:pt x="84" y="0"/>
                  </a:lnTo>
                  <a:lnTo>
                    <a:pt x="80" y="0"/>
                  </a:lnTo>
                  <a:lnTo>
                    <a:pt x="78" y="1"/>
                  </a:lnTo>
                  <a:lnTo>
                    <a:pt x="77" y="4"/>
                  </a:lnTo>
                  <a:lnTo>
                    <a:pt x="77"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3" name="chenying0907 820"/>
            <p:cNvSpPr/>
            <p:nvPr/>
          </p:nvSpPr>
          <p:spPr bwMode="auto">
            <a:xfrm>
              <a:off x="4840288" y="3263901"/>
              <a:ext cx="23813" cy="85725"/>
            </a:xfrm>
            <a:custGeom>
              <a:avLst/>
              <a:gdLst/>
              <a:ahLst/>
              <a:cxnLst>
                <a:cxn ang="0">
                  <a:pos x="45" y="6"/>
                </a:cxn>
                <a:cxn ang="0">
                  <a:pos x="45" y="6"/>
                </a:cxn>
                <a:cxn ang="0">
                  <a:pos x="43" y="19"/>
                </a:cxn>
                <a:cxn ang="0">
                  <a:pos x="39" y="34"/>
                </a:cxn>
                <a:cxn ang="0">
                  <a:pos x="35" y="47"/>
                </a:cxn>
                <a:cxn ang="0">
                  <a:pos x="31" y="61"/>
                </a:cxn>
                <a:cxn ang="0">
                  <a:pos x="31" y="61"/>
                </a:cxn>
                <a:cxn ang="0">
                  <a:pos x="21" y="116"/>
                </a:cxn>
                <a:cxn ang="0">
                  <a:pos x="21" y="116"/>
                </a:cxn>
                <a:cxn ang="0">
                  <a:pos x="14" y="140"/>
                </a:cxn>
                <a:cxn ang="0">
                  <a:pos x="7" y="162"/>
                </a:cxn>
                <a:cxn ang="0">
                  <a:pos x="2" y="184"/>
                </a:cxn>
                <a:cxn ang="0">
                  <a:pos x="1" y="196"/>
                </a:cxn>
                <a:cxn ang="0">
                  <a:pos x="0" y="208"/>
                </a:cxn>
                <a:cxn ang="0">
                  <a:pos x="0" y="208"/>
                </a:cxn>
                <a:cxn ang="0">
                  <a:pos x="1" y="210"/>
                </a:cxn>
                <a:cxn ang="0">
                  <a:pos x="2" y="212"/>
                </a:cxn>
                <a:cxn ang="0">
                  <a:pos x="6" y="213"/>
                </a:cxn>
                <a:cxn ang="0">
                  <a:pos x="10" y="212"/>
                </a:cxn>
                <a:cxn ang="0">
                  <a:pos x="11" y="210"/>
                </a:cxn>
                <a:cxn ang="0">
                  <a:pos x="11" y="208"/>
                </a:cxn>
                <a:cxn ang="0">
                  <a:pos x="11" y="208"/>
                </a:cxn>
                <a:cxn ang="0">
                  <a:pos x="13" y="196"/>
                </a:cxn>
                <a:cxn ang="0">
                  <a:pos x="14" y="183"/>
                </a:cxn>
                <a:cxn ang="0">
                  <a:pos x="19" y="159"/>
                </a:cxn>
                <a:cxn ang="0">
                  <a:pos x="27" y="135"/>
                </a:cxn>
                <a:cxn ang="0">
                  <a:pos x="32" y="111"/>
                </a:cxn>
                <a:cxn ang="0">
                  <a:pos x="32" y="111"/>
                </a:cxn>
                <a:cxn ang="0">
                  <a:pos x="44" y="55"/>
                </a:cxn>
                <a:cxn ang="0">
                  <a:pos x="44" y="55"/>
                </a:cxn>
                <a:cxn ang="0">
                  <a:pos x="47" y="43"/>
                </a:cxn>
                <a:cxn ang="0">
                  <a:pos x="51" y="31"/>
                </a:cxn>
                <a:cxn ang="0">
                  <a:pos x="55" y="18"/>
                </a:cxn>
                <a:cxn ang="0">
                  <a:pos x="57" y="6"/>
                </a:cxn>
                <a:cxn ang="0">
                  <a:pos x="57" y="6"/>
                </a:cxn>
                <a:cxn ang="0">
                  <a:pos x="57" y="4"/>
                </a:cxn>
                <a:cxn ang="0">
                  <a:pos x="56" y="2"/>
                </a:cxn>
                <a:cxn ang="0">
                  <a:pos x="55" y="1"/>
                </a:cxn>
                <a:cxn ang="0">
                  <a:pos x="52" y="0"/>
                </a:cxn>
                <a:cxn ang="0">
                  <a:pos x="48" y="2"/>
                </a:cxn>
                <a:cxn ang="0">
                  <a:pos x="47" y="4"/>
                </a:cxn>
                <a:cxn ang="0">
                  <a:pos x="45" y="6"/>
                </a:cxn>
                <a:cxn ang="0">
                  <a:pos x="45" y="6"/>
                </a:cxn>
              </a:cxnLst>
              <a:rect l="0" t="0" r="r" b="b"/>
              <a:pathLst>
                <a:path w="57" h="213">
                  <a:moveTo>
                    <a:pt x="45" y="6"/>
                  </a:moveTo>
                  <a:lnTo>
                    <a:pt x="45" y="6"/>
                  </a:lnTo>
                  <a:lnTo>
                    <a:pt x="43" y="19"/>
                  </a:lnTo>
                  <a:lnTo>
                    <a:pt x="39" y="34"/>
                  </a:lnTo>
                  <a:lnTo>
                    <a:pt x="35" y="47"/>
                  </a:lnTo>
                  <a:lnTo>
                    <a:pt x="31" y="61"/>
                  </a:lnTo>
                  <a:lnTo>
                    <a:pt x="31" y="61"/>
                  </a:lnTo>
                  <a:lnTo>
                    <a:pt x="21" y="116"/>
                  </a:lnTo>
                  <a:lnTo>
                    <a:pt x="21" y="116"/>
                  </a:lnTo>
                  <a:lnTo>
                    <a:pt x="14" y="140"/>
                  </a:lnTo>
                  <a:lnTo>
                    <a:pt x="7" y="162"/>
                  </a:lnTo>
                  <a:lnTo>
                    <a:pt x="2" y="184"/>
                  </a:lnTo>
                  <a:lnTo>
                    <a:pt x="1" y="196"/>
                  </a:lnTo>
                  <a:lnTo>
                    <a:pt x="0" y="208"/>
                  </a:lnTo>
                  <a:lnTo>
                    <a:pt x="0" y="208"/>
                  </a:lnTo>
                  <a:lnTo>
                    <a:pt x="1" y="210"/>
                  </a:lnTo>
                  <a:lnTo>
                    <a:pt x="2" y="212"/>
                  </a:lnTo>
                  <a:lnTo>
                    <a:pt x="6" y="213"/>
                  </a:lnTo>
                  <a:lnTo>
                    <a:pt x="10" y="212"/>
                  </a:lnTo>
                  <a:lnTo>
                    <a:pt x="11" y="210"/>
                  </a:lnTo>
                  <a:lnTo>
                    <a:pt x="11" y="208"/>
                  </a:lnTo>
                  <a:lnTo>
                    <a:pt x="11" y="208"/>
                  </a:lnTo>
                  <a:lnTo>
                    <a:pt x="13" y="196"/>
                  </a:lnTo>
                  <a:lnTo>
                    <a:pt x="14" y="183"/>
                  </a:lnTo>
                  <a:lnTo>
                    <a:pt x="19" y="159"/>
                  </a:lnTo>
                  <a:lnTo>
                    <a:pt x="27" y="135"/>
                  </a:lnTo>
                  <a:lnTo>
                    <a:pt x="32" y="111"/>
                  </a:lnTo>
                  <a:lnTo>
                    <a:pt x="32" y="111"/>
                  </a:lnTo>
                  <a:lnTo>
                    <a:pt x="44" y="55"/>
                  </a:lnTo>
                  <a:lnTo>
                    <a:pt x="44" y="55"/>
                  </a:lnTo>
                  <a:lnTo>
                    <a:pt x="47" y="43"/>
                  </a:lnTo>
                  <a:lnTo>
                    <a:pt x="51" y="31"/>
                  </a:lnTo>
                  <a:lnTo>
                    <a:pt x="55" y="18"/>
                  </a:lnTo>
                  <a:lnTo>
                    <a:pt x="57" y="6"/>
                  </a:lnTo>
                  <a:lnTo>
                    <a:pt x="57" y="6"/>
                  </a:lnTo>
                  <a:lnTo>
                    <a:pt x="57" y="4"/>
                  </a:lnTo>
                  <a:lnTo>
                    <a:pt x="56" y="2"/>
                  </a:lnTo>
                  <a:lnTo>
                    <a:pt x="55" y="1"/>
                  </a:lnTo>
                  <a:lnTo>
                    <a:pt x="52" y="0"/>
                  </a:lnTo>
                  <a:lnTo>
                    <a:pt x="48" y="2"/>
                  </a:lnTo>
                  <a:lnTo>
                    <a:pt x="47" y="4"/>
                  </a:lnTo>
                  <a:lnTo>
                    <a:pt x="45" y="6"/>
                  </a:lnTo>
                  <a:lnTo>
                    <a:pt x="45"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4" name="chenying0907 821"/>
            <p:cNvSpPr/>
            <p:nvPr/>
          </p:nvSpPr>
          <p:spPr bwMode="auto">
            <a:xfrm>
              <a:off x="4862513" y="3275013"/>
              <a:ext cx="20638" cy="84138"/>
            </a:xfrm>
            <a:custGeom>
              <a:avLst/>
              <a:gdLst/>
              <a:ahLst/>
              <a:cxnLst>
                <a:cxn ang="0">
                  <a:pos x="42" y="6"/>
                </a:cxn>
                <a:cxn ang="0">
                  <a:pos x="42" y="6"/>
                </a:cxn>
                <a:cxn ang="0">
                  <a:pos x="41" y="19"/>
                </a:cxn>
                <a:cxn ang="0">
                  <a:pos x="38" y="33"/>
                </a:cxn>
                <a:cxn ang="0">
                  <a:pos x="33" y="60"/>
                </a:cxn>
                <a:cxn ang="0">
                  <a:pos x="25" y="87"/>
                </a:cxn>
                <a:cxn ang="0">
                  <a:pos x="19" y="114"/>
                </a:cxn>
                <a:cxn ang="0">
                  <a:pos x="19" y="114"/>
                </a:cxn>
                <a:cxn ang="0">
                  <a:pos x="8" y="160"/>
                </a:cxn>
                <a:cxn ang="0">
                  <a:pos x="3" y="183"/>
                </a:cxn>
                <a:cxn ang="0">
                  <a:pos x="0" y="207"/>
                </a:cxn>
                <a:cxn ang="0">
                  <a:pos x="0" y="207"/>
                </a:cxn>
                <a:cxn ang="0">
                  <a:pos x="0" y="210"/>
                </a:cxn>
                <a:cxn ang="0">
                  <a:pos x="2" y="211"/>
                </a:cxn>
                <a:cxn ang="0">
                  <a:pos x="5" y="212"/>
                </a:cxn>
                <a:cxn ang="0">
                  <a:pos x="9" y="211"/>
                </a:cxn>
                <a:cxn ang="0">
                  <a:pos x="11" y="210"/>
                </a:cxn>
                <a:cxn ang="0">
                  <a:pos x="12" y="207"/>
                </a:cxn>
                <a:cxn ang="0">
                  <a:pos x="12" y="207"/>
                </a:cxn>
                <a:cxn ang="0">
                  <a:pos x="15" y="182"/>
                </a:cxn>
                <a:cxn ang="0">
                  <a:pos x="20" y="156"/>
                </a:cxn>
                <a:cxn ang="0">
                  <a:pos x="26" y="131"/>
                </a:cxn>
                <a:cxn ang="0">
                  <a:pos x="33" y="106"/>
                </a:cxn>
                <a:cxn ang="0">
                  <a:pos x="39" y="81"/>
                </a:cxn>
                <a:cxn ang="0">
                  <a:pos x="46" y="57"/>
                </a:cxn>
                <a:cxn ang="0">
                  <a:pos x="51" y="30"/>
                </a:cxn>
                <a:cxn ang="0">
                  <a:pos x="54" y="6"/>
                </a:cxn>
                <a:cxn ang="0">
                  <a:pos x="54" y="6"/>
                </a:cxn>
                <a:cxn ang="0">
                  <a:pos x="54" y="3"/>
                </a:cxn>
                <a:cxn ang="0">
                  <a:pos x="53" y="2"/>
                </a:cxn>
                <a:cxn ang="0">
                  <a:pos x="49" y="0"/>
                </a:cxn>
                <a:cxn ang="0">
                  <a:pos x="45" y="2"/>
                </a:cxn>
                <a:cxn ang="0">
                  <a:pos x="43" y="3"/>
                </a:cxn>
                <a:cxn ang="0">
                  <a:pos x="42" y="6"/>
                </a:cxn>
                <a:cxn ang="0">
                  <a:pos x="42" y="6"/>
                </a:cxn>
              </a:cxnLst>
              <a:rect l="0" t="0" r="r" b="b"/>
              <a:pathLst>
                <a:path w="54" h="212">
                  <a:moveTo>
                    <a:pt x="42" y="6"/>
                  </a:moveTo>
                  <a:lnTo>
                    <a:pt x="42" y="6"/>
                  </a:lnTo>
                  <a:lnTo>
                    <a:pt x="41" y="19"/>
                  </a:lnTo>
                  <a:lnTo>
                    <a:pt x="38" y="33"/>
                  </a:lnTo>
                  <a:lnTo>
                    <a:pt x="33" y="60"/>
                  </a:lnTo>
                  <a:lnTo>
                    <a:pt x="25" y="87"/>
                  </a:lnTo>
                  <a:lnTo>
                    <a:pt x="19" y="114"/>
                  </a:lnTo>
                  <a:lnTo>
                    <a:pt x="19" y="114"/>
                  </a:lnTo>
                  <a:lnTo>
                    <a:pt x="8" y="160"/>
                  </a:lnTo>
                  <a:lnTo>
                    <a:pt x="3" y="183"/>
                  </a:lnTo>
                  <a:lnTo>
                    <a:pt x="0" y="207"/>
                  </a:lnTo>
                  <a:lnTo>
                    <a:pt x="0" y="207"/>
                  </a:lnTo>
                  <a:lnTo>
                    <a:pt x="0" y="210"/>
                  </a:lnTo>
                  <a:lnTo>
                    <a:pt x="2" y="211"/>
                  </a:lnTo>
                  <a:lnTo>
                    <a:pt x="5" y="212"/>
                  </a:lnTo>
                  <a:lnTo>
                    <a:pt x="9" y="211"/>
                  </a:lnTo>
                  <a:lnTo>
                    <a:pt x="11" y="210"/>
                  </a:lnTo>
                  <a:lnTo>
                    <a:pt x="12" y="207"/>
                  </a:lnTo>
                  <a:lnTo>
                    <a:pt x="12" y="207"/>
                  </a:lnTo>
                  <a:lnTo>
                    <a:pt x="15" y="182"/>
                  </a:lnTo>
                  <a:lnTo>
                    <a:pt x="20" y="156"/>
                  </a:lnTo>
                  <a:lnTo>
                    <a:pt x="26" y="131"/>
                  </a:lnTo>
                  <a:lnTo>
                    <a:pt x="33" y="106"/>
                  </a:lnTo>
                  <a:lnTo>
                    <a:pt x="39" y="81"/>
                  </a:lnTo>
                  <a:lnTo>
                    <a:pt x="46" y="57"/>
                  </a:lnTo>
                  <a:lnTo>
                    <a:pt x="51" y="30"/>
                  </a:lnTo>
                  <a:lnTo>
                    <a:pt x="54" y="6"/>
                  </a:lnTo>
                  <a:lnTo>
                    <a:pt x="54" y="6"/>
                  </a:lnTo>
                  <a:lnTo>
                    <a:pt x="54" y="3"/>
                  </a:lnTo>
                  <a:lnTo>
                    <a:pt x="53" y="2"/>
                  </a:lnTo>
                  <a:lnTo>
                    <a:pt x="49" y="0"/>
                  </a:lnTo>
                  <a:lnTo>
                    <a:pt x="45" y="2"/>
                  </a:lnTo>
                  <a:lnTo>
                    <a:pt x="43" y="3"/>
                  </a:lnTo>
                  <a:lnTo>
                    <a:pt x="42" y="6"/>
                  </a:lnTo>
                  <a:lnTo>
                    <a:pt x="42"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5" name="chenying0907 822"/>
            <p:cNvSpPr/>
            <p:nvPr/>
          </p:nvSpPr>
          <p:spPr bwMode="auto">
            <a:xfrm>
              <a:off x="4884738" y="3289301"/>
              <a:ext cx="25400" cy="73025"/>
            </a:xfrm>
            <a:custGeom>
              <a:avLst/>
              <a:gdLst/>
              <a:ahLst/>
              <a:cxnLst>
                <a:cxn ang="0">
                  <a:pos x="53" y="3"/>
                </a:cxn>
                <a:cxn ang="0">
                  <a:pos x="53" y="3"/>
                </a:cxn>
                <a:cxn ang="0">
                  <a:pos x="44" y="24"/>
                </a:cxn>
                <a:cxn ang="0">
                  <a:pos x="36" y="46"/>
                </a:cxn>
                <a:cxn ang="0">
                  <a:pos x="30" y="68"/>
                </a:cxn>
                <a:cxn ang="0">
                  <a:pos x="23" y="91"/>
                </a:cxn>
                <a:cxn ang="0">
                  <a:pos x="13" y="135"/>
                </a:cxn>
                <a:cxn ang="0">
                  <a:pos x="6" y="157"/>
                </a:cxn>
                <a:cxn ang="0">
                  <a:pos x="0" y="180"/>
                </a:cxn>
                <a:cxn ang="0">
                  <a:pos x="0" y="180"/>
                </a:cxn>
                <a:cxn ang="0">
                  <a:pos x="0" y="182"/>
                </a:cxn>
                <a:cxn ang="0">
                  <a:pos x="0" y="183"/>
                </a:cxn>
                <a:cxn ang="0">
                  <a:pos x="4" y="186"/>
                </a:cxn>
                <a:cxn ang="0">
                  <a:pos x="8" y="186"/>
                </a:cxn>
                <a:cxn ang="0">
                  <a:pos x="10" y="185"/>
                </a:cxn>
                <a:cxn ang="0">
                  <a:pos x="10" y="182"/>
                </a:cxn>
                <a:cxn ang="0">
                  <a:pos x="10" y="182"/>
                </a:cxn>
                <a:cxn ang="0">
                  <a:pos x="17" y="161"/>
                </a:cxn>
                <a:cxn ang="0">
                  <a:pos x="23" y="139"/>
                </a:cxn>
                <a:cxn ang="0">
                  <a:pos x="34" y="94"/>
                </a:cxn>
                <a:cxn ang="0">
                  <a:pos x="40" y="72"/>
                </a:cxn>
                <a:cxn ang="0">
                  <a:pos x="47" y="51"/>
                </a:cxn>
                <a:cxn ang="0">
                  <a:pos x="55" y="29"/>
                </a:cxn>
                <a:cxn ang="0">
                  <a:pos x="64" y="8"/>
                </a:cxn>
                <a:cxn ang="0">
                  <a:pos x="64" y="8"/>
                </a:cxn>
                <a:cxn ang="0">
                  <a:pos x="64" y="7"/>
                </a:cxn>
                <a:cxn ang="0">
                  <a:pos x="64" y="4"/>
                </a:cxn>
                <a:cxn ang="0">
                  <a:pos x="61" y="0"/>
                </a:cxn>
                <a:cxn ang="0">
                  <a:pos x="59" y="0"/>
                </a:cxn>
                <a:cxn ang="0">
                  <a:pos x="57" y="0"/>
                </a:cxn>
                <a:cxn ang="0">
                  <a:pos x="55" y="2"/>
                </a:cxn>
                <a:cxn ang="0">
                  <a:pos x="53" y="3"/>
                </a:cxn>
                <a:cxn ang="0">
                  <a:pos x="53" y="3"/>
                </a:cxn>
              </a:cxnLst>
              <a:rect l="0" t="0" r="r" b="b"/>
              <a:pathLst>
                <a:path w="64" h="186">
                  <a:moveTo>
                    <a:pt x="53" y="3"/>
                  </a:moveTo>
                  <a:lnTo>
                    <a:pt x="53" y="3"/>
                  </a:lnTo>
                  <a:lnTo>
                    <a:pt x="44" y="24"/>
                  </a:lnTo>
                  <a:lnTo>
                    <a:pt x="36" y="46"/>
                  </a:lnTo>
                  <a:lnTo>
                    <a:pt x="30" y="68"/>
                  </a:lnTo>
                  <a:lnTo>
                    <a:pt x="23" y="91"/>
                  </a:lnTo>
                  <a:lnTo>
                    <a:pt x="13" y="135"/>
                  </a:lnTo>
                  <a:lnTo>
                    <a:pt x="6" y="157"/>
                  </a:lnTo>
                  <a:lnTo>
                    <a:pt x="0" y="180"/>
                  </a:lnTo>
                  <a:lnTo>
                    <a:pt x="0" y="180"/>
                  </a:lnTo>
                  <a:lnTo>
                    <a:pt x="0" y="182"/>
                  </a:lnTo>
                  <a:lnTo>
                    <a:pt x="0" y="183"/>
                  </a:lnTo>
                  <a:lnTo>
                    <a:pt x="4" y="186"/>
                  </a:lnTo>
                  <a:lnTo>
                    <a:pt x="8" y="186"/>
                  </a:lnTo>
                  <a:lnTo>
                    <a:pt x="10" y="185"/>
                  </a:lnTo>
                  <a:lnTo>
                    <a:pt x="10" y="182"/>
                  </a:lnTo>
                  <a:lnTo>
                    <a:pt x="10" y="182"/>
                  </a:lnTo>
                  <a:lnTo>
                    <a:pt x="17" y="161"/>
                  </a:lnTo>
                  <a:lnTo>
                    <a:pt x="23" y="139"/>
                  </a:lnTo>
                  <a:lnTo>
                    <a:pt x="34" y="94"/>
                  </a:lnTo>
                  <a:lnTo>
                    <a:pt x="40" y="72"/>
                  </a:lnTo>
                  <a:lnTo>
                    <a:pt x="47" y="51"/>
                  </a:lnTo>
                  <a:lnTo>
                    <a:pt x="55" y="29"/>
                  </a:lnTo>
                  <a:lnTo>
                    <a:pt x="64" y="8"/>
                  </a:lnTo>
                  <a:lnTo>
                    <a:pt x="64" y="8"/>
                  </a:lnTo>
                  <a:lnTo>
                    <a:pt x="64" y="7"/>
                  </a:lnTo>
                  <a:lnTo>
                    <a:pt x="64" y="4"/>
                  </a:lnTo>
                  <a:lnTo>
                    <a:pt x="61" y="0"/>
                  </a:lnTo>
                  <a:lnTo>
                    <a:pt x="59" y="0"/>
                  </a:lnTo>
                  <a:lnTo>
                    <a:pt x="57" y="0"/>
                  </a:lnTo>
                  <a:lnTo>
                    <a:pt x="55" y="2"/>
                  </a:lnTo>
                  <a:lnTo>
                    <a:pt x="53" y="3"/>
                  </a:lnTo>
                  <a:lnTo>
                    <a:pt x="53"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6" name="chenying0907 823"/>
            <p:cNvSpPr/>
            <p:nvPr/>
          </p:nvSpPr>
          <p:spPr bwMode="auto">
            <a:xfrm>
              <a:off x="4305301" y="3478213"/>
              <a:ext cx="9525" cy="25400"/>
            </a:xfrm>
            <a:custGeom>
              <a:avLst/>
              <a:gdLst/>
              <a:ahLst/>
              <a:cxnLst>
                <a:cxn ang="0">
                  <a:pos x="14" y="4"/>
                </a:cxn>
                <a:cxn ang="0">
                  <a:pos x="14" y="4"/>
                </a:cxn>
                <a:cxn ang="0">
                  <a:pos x="10" y="17"/>
                </a:cxn>
                <a:cxn ang="0">
                  <a:pos x="5" y="30"/>
                </a:cxn>
                <a:cxn ang="0">
                  <a:pos x="1" y="45"/>
                </a:cxn>
                <a:cxn ang="0">
                  <a:pos x="0" y="59"/>
                </a:cxn>
                <a:cxn ang="0">
                  <a:pos x="0" y="59"/>
                </a:cxn>
                <a:cxn ang="0">
                  <a:pos x="0" y="62"/>
                </a:cxn>
                <a:cxn ang="0">
                  <a:pos x="1" y="63"/>
                </a:cxn>
                <a:cxn ang="0">
                  <a:pos x="5" y="64"/>
                </a:cxn>
                <a:cxn ang="0">
                  <a:pos x="9" y="63"/>
                </a:cxn>
                <a:cxn ang="0">
                  <a:pos x="10" y="62"/>
                </a:cxn>
                <a:cxn ang="0">
                  <a:pos x="10" y="59"/>
                </a:cxn>
                <a:cxn ang="0">
                  <a:pos x="10" y="59"/>
                </a:cxn>
                <a:cxn ang="0">
                  <a:pos x="13" y="45"/>
                </a:cxn>
                <a:cxn ang="0">
                  <a:pos x="17" y="33"/>
                </a:cxn>
                <a:cxn ang="0">
                  <a:pos x="21" y="20"/>
                </a:cxn>
                <a:cxn ang="0">
                  <a:pos x="26" y="7"/>
                </a:cxn>
                <a:cxn ang="0">
                  <a:pos x="26" y="7"/>
                </a:cxn>
                <a:cxn ang="0">
                  <a:pos x="26" y="4"/>
                </a:cxn>
                <a:cxn ang="0">
                  <a:pos x="24" y="3"/>
                </a:cxn>
                <a:cxn ang="0">
                  <a:pos x="22" y="0"/>
                </a:cxn>
                <a:cxn ang="0">
                  <a:pos x="17" y="0"/>
                </a:cxn>
                <a:cxn ang="0">
                  <a:pos x="15" y="2"/>
                </a:cxn>
                <a:cxn ang="0">
                  <a:pos x="14" y="4"/>
                </a:cxn>
                <a:cxn ang="0">
                  <a:pos x="14" y="4"/>
                </a:cxn>
              </a:cxnLst>
              <a:rect l="0" t="0" r="r" b="b"/>
              <a:pathLst>
                <a:path w="26" h="64">
                  <a:moveTo>
                    <a:pt x="14" y="4"/>
                  </a:moveTo>
                  <a:lnTo>
                    <a:pt x="14" y="4"/>
                  </a:lnTo>
                  <a:lnTo>
                    <a:pt x="10" y="17"/>
                  </a:lnTo>
                  <a:lnTo>
                    <a:pt x="5" y="30"/>
                  </a:lnTo>
                  <a:lnTo>
                    <a:pt x="1" y="45"/>
                  </a:lnTo>
                  <a:lnTo>
                    <a:pt x="0" y="59"/>
                  </a:lnTo>
                  <a:lnTo>
                    <a:pt x="0" y="59"/>
                  </a:lnTo>
                  <a:lnTo>
                    <a:pt x="0" y="62"/>
                  </a:lnTo>
                  <a:lnTo>
                    <a:pt x="1" y="63"/>
                  </a:lnTo>
                  <a:lnTo>
                    <a:pt x="5" y="64"/>
                  </a:lnTo>
                  <a:lnTo>
                    <a:pt x="9" y="63"/>
                  </a:lnTo>
                  <a:lnTo>
                    <a:pt x="10" y="62"/>
                  </a:lnTo>
                  <a:lnTo>
                    <a:pt x="10" y="59"/>
                  </a:lnTo>
                  <a:lnTo>
                    <a:pt x="10" y="59"/>
                  </a:lnTo>
                  <a:lnTo>
                    <a:pt x="13" y="45"/>
                  </a:lnTo>
                  <a:lnTo>
                    <a:pt x="17" y="33"/>
                  </a:lnTo>
                  <a:lnTo>
                    <a:pt x="21" y="20"/>
                  </a:lnTo>
                  <a:lnTo>
                    <a:pt x="26" y="7"/>
                  </a:lnTo>
                  <a:lnTo>
                    <a:pt x="26" y="7"/>
                  </a:lnTo>
                  <a:lnTo>
                    <a:pt x="26" y="4"/>
                  </a:lnTo>
                  <a:lnTo>
                    <a:pt x="24" y="3"/>
                  </a:lnTo>
                  <a:lnTo>
                    <a:pt x="22" y="0"/>
                  </a:lnTo>
                  <a:lnTo>
                    <a:pt x="17" y="0"/>
                  </a:lnTo>
                  <a:lnTo>
                    <a:pt x="15" y="2"/>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7" name="chenying0907 824"/>
            <p:cNvSpPr/>
            <p:nvPr/>
          </p:nvSpPr>
          <p:spPr bwMode="auto">
            <a:xfrm>
              <a:off x="4319588" y="3497263"/>
              <a:ext cx="9525" cy="31750"/>
            </a:xfrm>
            <a:custGeom>
              <a:avLst/>
              <a:gdLst/>
              <a:ahLst/>
              <a:cxnLst>
                <a:cxn ang="0">
                  <a:pos x="10" y="5"/>
                </a:cxn>
                <a:cxn ang="0">
                  <a:pos x="10" y="5"/>
                </a:cxn>
                <a:cxn ang="0">
                  <a:pos x="10" y="22"/>
                </a:cxn>
                <a:cxn ang="0">
                  <a:pos x="7" y="39"/>
                </a:cxn>
                <a:cxn ang="0">
                  <a:pos x="4" y="55"/>
                </a:cxn>
                <a:cxn ang="0">
                  <a:pos x="0" y="72"/>
                </a:cxn>
                <a:cxn ang="0">
                  <a:pos x="0" y="72"/>
                </a:cxn>
                <a:cxn ang="0">
                  <a:pos x="0" y="75"/>
                </a:cxn>
                <a:cxn ang="0">
                  <a:pos x="0" y="76"/>
                </a:cxn>
                <a:cxn ang="0">
                  <a:pos x="4" y="79"/>
                </a:cxn>
                <a:cxn ang="0">
                  <a:pos x="7" y="79"/>
                </a:cxn>
                <a:cxn ang="0">
                  <a:pos x="9" y="77"/>
                </a:cxn>
                <a:cxn ang="0">
                  <a:pos x="10" y="75"/>
                </a:cxn>
                <a:cxn ang="0">
                  <a:pos x="10" y="75"/>
                </a:cxn>
                <a:cxn ang="0">
                  <a:pos x="15" y="58"/>
                </a:cxn>
                <a:cxn ang="0">
                  <a:pos x="19" y="41"/>
                </a:cxn>
                <a:cxn ang="0">
                  <a:pos x="21" y="22"/>
                </a:cxn>
                <a:cxn ang="0">
                  <a:pos x="22" y="5"/>
                </a:cxn>
                <a:cxn ang="0">
                  <a:pos x="22" y="5"/>
                </a:cxn>
                <a:cxn ang="0">
                  <a:pos x="22" y="3"/>
                </a:cxn>
                <a:cxn ang="0">
                  <a:pos x="21" y="1"/>
                </a:cxn>
                <a:cxn ang="0">
                  <a:pos x="17" y="0"/>
                </a:cxn>
                <a:cxn ang="0">
                  <a:pos x="13" y="1"/>
                </a:cxn>
                <a:cxn ang="0">
                  <a:pos x="11" y="3"/>
                </a:cxn>
                <a:cxn ang="0">
                  <a:pos x="10" y="5"/>
                </a:cxn>
                <a:cxn ang="0">
                  <a:pos x="10" y="5"/>
                </a:cxn>
              </a:cxnLst>
              <a:rect l="0" t="0" r="r" b="b"/>
              <a:pathLst>
                <a:path w="22" h="79">
                  <a:moveTo>
                    <a:pt x="10" y="5"/>
                  </a:moveTo>
                  <a:lnTo>
                    <a:pt x="10" y="5"/>
                  </a:lnTo>
                  <a:lnTo>
                    <a:pt x="10" y="22"/>
                  </a:lnTo>
                  <a:lnTo>
                    <a:pt x="7" y="39"/>
                  </a:lnTo>
                  <a:lnTo>
                    <a:pt x="4" y="55"/>
                  </a:lnTo>
                  <a:lnTo>
                    <a:pt x="0" y="72"/>
                  </a:lnTo>
                  <a:lnTo>
                    <a:pt x="0" y="72"/>
                  </a:lnTo>
                  <a:lnTo>
                    <a:pt x="0" y="75"/>
                  </a:lnTo>
                  <a:lnTo>
                    <a:pt x="0" y="76"/>
                  </a:lnTo>
                  <a:lnTo>
                    <a:pt x="4" y="79"/>
                  </a:lnTo>
                  <a:lnTo>
                    <a:pt x="7" y="79"/>
                  </a:lnTo>
                  <a:lnTo>
                    <a:pt x="9" y="77"/>
                  </a:lnTo>
                  <a:lnTo>
                    <a:pt x="10" y="75"/>
                  </a:lnTo>
                  <a:lnTo>
                    <a:pt x="10" y="75"/>
                  </a:lnTo>
                  <a:lnTo>
                    <a:pt x="15" y="58"/>
                  </a:lnTo>
                  <a:lnTo>
                    <a:pt x="19" y="41"/>
                  </a:lnTo>
                  <a:lnTo>
                    <a:pt x="21" y="22"/>
                  </a:lnTo>
                  <a:lnTo>
                    <a:pt x="22" y="5"/>
                  </a:lnTo>
                  <a:lnTo>
                    <a:pt x="22" y="5"/>
                  </a:lnTo>
                  <a:lnTo>
                    <a:pt x="22" y="3"/>
                  </a:lnTo>
                  <a:lnTo>
                    <a:pt x="21" y="1"/>
                  </a:lnTo>
                  <a:lnTo>
                    <a:pt x="17" y="0"/>
                  </a:lnTo>
                  <a:lnTo>
                    <a:pt x="13" y="1"/>
                  </a:lnTo>
                  <a:lnTo>
                    <a:pt x="11" y="3"/>
                  </a:lnTo>
                  <a:lnTo>
                    <a:pt x="10" y="5"/>
                  </a:lnTo>
                  <a:lnTo>
                    <a:pt x="1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8" name="chenying0907 825"/>
            <p:cNvSpPr/>
            <p:nvPr/>
          </p:nvSpPr>
          <p:spPr bwMode="auto">
            <a:xfrm>
              <a:off x="4338638" y="3503613"/>
              <a:ext cx="7938" cy="31750"/>
            </a:xfrm>
            <a:custGeom>
              <a:avLst/>
              <a:gdLst/>
              <a:ahLst/>
              <a:cxnLst>
                <a:cxn ang="0">
                  <a:pos x="11" y="6"/>
                </a:cxn>
                <a:cxn ang="0">
                  <a:pos x="11" y="6"/>
                </a:cxn>
                <a:cxn ang="0">
                  <a:pos x="10" y="24"/>
                </a:cxn>
                <a:cxn ang="0">
                  <a:pos x="6" y="41"/>
                </a:cxn>
                <a:cxn ang="0">
                  <a:pos x="2" y="58"/>
                </a:cxn>
                <a:cxn ang="0">
                  <a:pos x="0" y="75"/>
                </a:cxn>
                <a:cxn ang="0">
                  <a:pos x="0" y="75"/>
                </a:cxn>
                <a:cxn ang="0">
                  <a:pos x="0" y="78"/>
                </a:cxn>
                <a:cxn ang="0">
                  <a:pos x="2" y="79"/>
                </a:cxn>
                <a:cxn ang="0">
                  <a:pos x="6" y="80"/>
                </a:cxn>
                <a:cxn ang="0">
                  <a:pos x="10" y="79"/>
                </a:cxn>
                <a:cxn ang="0">
                  <a:pos x="11" y="78"/>
                </a:cxn>
                <a:cxn ang="0">
                  <a:pos x="11" y="75"/>
                </a:cxn>
                <a:cxn ang="0">
                  <a:pos x="11" y="75"/>
                </a:cxn>
                <a:cxn ang="0">
                  <a:pos x="13" y="58"/>
                </a:cxn>
                <a:cxn ang="0">
                  <a:pos x="17" y="41"/>
                </a:cxn>
                <a:cxn ang="0">
                  <a:pos x="20" y="24"/>
                </a:cxn>
                <a:cxn ang="0">
                  <a:pos x="23" y="6"/>
                </a:cxn>
                <a:cxn ang="0">
                  <a:pos x="23" y="6"/>
                </a:cxn>
                <a:cxn ang="0">
                  <a:pos x="23" y="4"/>
                </a:cxn>
                <a:cxn ang="0">
                  <a:pos x="21" y="2"/>
                </a:cxn>
                <a:cxn ang="0">
                  <a:pos x="17" y="0"/>
                </a:cxn>
                <a:cxn ang="0">
                  <a:pos x="13" y="2"/>
                </a:cxn>
                <a:cxn ang="0">
                  <a:pos x="12" y="4"/>
                </a:cxn>
                <a:cxn ang="0">
                  <a:pos x="11" y="6"/>
                </a:cxn>
                <a:cxn ang="0">
                  <a:pos x="11" y="6"/>
                </a:cxn>
              </a:cxnLst>
              <a:rect l="0" t="0" r="r" b="b"/>
              <a:pathLst>
                <a:path w="23" h="80">
                  <a:moveTo>
                    <a:pt x="11" y="6"/>
                  </a:moveTo>
                  <a:lnTo>
                    <a:pt x="11" y="6"/>
                  </a:lnTo>
                  <a:lnTo>
                    <a:pt x="10" y="24"/>
                  </a:lnTo>
                  <a:lnTo>
                    <a:pt x="6" y="41"/>
                  </a:lnTo>
                  <a:lnTo>
                    <a:pt x="2" y="58"/>
                  </a:lnTo>
                  <a:lnTo>
                    <a:pt x="0" y="75"/>
                  </a:lnTo>
                  <a:lnTo>
                    <a:pt x="0" y="75"/>
                  </a:lnTo>
                  <a:lnTo>
                    <a:pt x="0" y="78"/>
                  </a:lnTo>
                  <a:lnTo>
                    <a:pt x="2" y="79"/>
                  </a:lnTo>
                  <a:lnTo>
                    <a:pt x="6" y="80"/>
                  </a:lnTo>
                  <a:lnTo>
                    <a:pt x="10" y="79"/>
                  </a:lnTo>
                  <a:lnTo>
                    <a:pt x="11" y="78"/>
                  </a:lnTo>
                  <a:lnTo>
                    <a:pt x="11" y="75"/>
                  </a:lnTo>
                  <a:lnTo>
                    <a:pt x="11" y="75"/>
                  </a:lnTo>
                  <a:lnTo>
                    <a:pt x="13" y="58"/>
                  </a:lnTo>
                  <a:lnTo>
                    <a:pt x="17" y="41"/>
                  </a:lnTo>
                  <a:lnTo>
                    <a:pt x="20" y="24"/>
                  </a:lnTo>
                  <a:lnTo>
                    <a:pt x="23" y="6"/>
                  </a:lnTo>
                  <a:lnTo>
                    <a:pt x="23" y="6"/>
                  </a:lnTo>
                  <a:lnTo>
                    <a:pt x="23" y="4"/>
                  </a:lnTo>
                  <a:lnTo>
                    <a:pt x="21" y="2"/>
                  </a:lnTo>
                  <a:lnTo>
                    <a:pt x="17" y="0"/>
                  </a:lnTo>
                  <a:lnTo>
                    <a:pt x="13" y="2"/>
                  </a:lnTo>
                  <a:lnTo>
                    <a:pt x="12" y="4"/>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69" name="chenying0907 826"/>
            <p:cNvSpPr/>
            <p:nvPr/>
          </p:nvSpPr>
          <p:spPr bwMode="auto">
            <a:xfrm>
              <a:off x="4364038" y="3490913"/>
              <a:ext cx="4763" cy="22225"/>
            </a:xfrm>
            <a:custGeom>
              <a:avLst/>
              <a:gdLst/>
              <a:ahLst/>
              <a:cxnLst>
                <a:cxn ang="0">
                  <a:pos x="0" y="6"/>
                </a:cxn>
                <a:cxn ang="0">
                  <a:pos x="0" y="51"/>
                </a:cxn>
                <a:cxn ang="0">
                  <a:pos x="0" y="51"/>
                </a:cxn>
                <a:cxn ang="0">
                  <a:pos x="0" y="54"/>
                </a:cxn>
                <a:cxn ang="0">
                  <a:pos x="2" y="55"/>
                </a:cxn>
                <a:cxn ang="0">
                  <a:pos x="6" y="57"/>
                </a:cxn>
                <a:cxn ang="0">
                  <a:pos x="10" y="55"/>
                </a:cxn>
                <a:cxn ang="0">
                  <a:pos x="11" y="54"/>
                </a:cxn>
                <a:cxn ang="0">
                  <a:pos x="12" y="51"/>
                </a:cxn>
                <a:cxn ang="0">
                  <a:pos x="12" y="6"/>
                </a:cxn>
                <a:cxn ang="0">
                  <a:pos x="12" y="6"/>
                </a:cxn>
                <a:cxn ang="0">
                  <a:pos x="11" y="3"/>
                </a:cxn>
                <a:cxn ang="0">
                  <a:pos x="10" y="2"/>
                </a:cxn>
                <a:cxn ang="0">
                  <a:pos x="6" y="0"/>
                </a:cxn>
                <a:cxn ang="0">
                  <a:pos x="2" y="2"/>
                </a:cxn>
                <a:cxn ang="0">
                  <a:pos x="0" y="3"/>
                </a:cxn>
                <a:cxn ang="0">
                  <a:pos x="0" y="6"/>
                </a:cxn>
                <a:cxn ang="0">
                  <a:pos x="0" y="6"/>
                </a:cxn>
              </a:cxnLst>
              <a:rect l="0" t="0" r="r" b="b"/>
              <a:pathLst>
                <a:path w="12" h="57">
                  <a:moveTo>
                    <a:pt x="0" y="6"/>
                  </a:moveTo>
                  <a:lnTo>
                    <a:pt x="0" y="51"/>
                  </a:lnTo>
                  <a:lnTo>
                    <a:pt x="0" y="51"/>
                  </a:lnTo>
                  <a:lnTo>
                    <a:pt x="0" y="54"/>
                  </a:lnTo>
                  <a:lnTo>
                    <a:pt x="2" y="55"/>
                  </a:lnTo>
                  <a:lnTo>
                    <a:pt x="6" y="57"/>
                  </a:lnTo>
                  <a:lnTo>
                    <a:pt x="10" y="55"/>
                  </a:lnTo>
                  <a:lnTo>
                    <a:pt x="11" y="54"/>
                  </a:lnTo>
                  <a:lnTo>
                    <a:pt x="12" y="51"/>
                  </a:lnTo>
                  <a:lnTo>
                    <a:pt x="12" y="6"/>
                  </a:lnTo>
                  <a:lnTo>
                    <a:pt x="12" y="6"/>
                  </a:lnTo>
                  <a:lnTo>
                    <a:pt x="11" y="3"/>
                  </a:lnTo>
                  <a:lnTo>
                    <a:pt x="10" y="2"/>
                  </a:lnTo>
                  <a:lnTo>
                    <a:pt x="6" y="0"/>
                  </a:lnTo>
                  <a:lnTo>
                    <a:pt x="2" y="2"/>
                  </a:lnTo>
                  <a:lnTo>
                    <a:pt x="0" y="3"/>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0" name="chenying0907 827"/>
            <p:cNvSpPr/>
            <p:nvPr/>
          </p:nvSpPr>
          <p:spPr bwMode="auto">
            <a:xfrm>
              <a:off x="4368801" y="3552826"/>
              <a:ext cx="6350" cy="28575"/>
            </a:xfrm>
            <a:custGeom>
              <a:avLst/>
              <a:gdLst/>
              <a:ahLst/>
              <a:cxnLst>
                <a:cxn ang="0">
                  <a:pos x="8" y="5"/>
                </a:cxn>
                <a:cxn ang="0">
                  <a:pos x="8" y="5"/>
                </a:cxn>
                <a:cxn ang="0">
                  <a:pos x="7" y="21"/>
                </a:cxn>
                <a:cxn ang="0">
                  <a:pos x="4" y="37"/>
                </a:cxn>
                <a:cxn ang="0">
                  <a:pos x="2" y="51"/>
                </a:cxn>
                <a:cxn ang="0">
                  <a:pos x="0" y="67"/>
                </a:cxn>
                <a:cxn ang="0">
                  <a:pos x="0" y="67"/>
                </a:cxn>
                <a:cxn ang="0">
                  <a:pos x="0" y="69"/>
                </a:cxn>
                <a:cxn ang="0">
                  <a:pos x="2" y="71"/>
                </a:cxn>
                <a:cxn ang="0">
                  <a:pos x="5" y="72"/>
                </a:cxn>
                <a:cxn ang="0">
                  <a:pos x="9" y="71"/>
                </a:cxn>
                <a:cxn ang="0">
                  <a:pos x="11" y="69"/>
                </a:cxn>
                <a:cxn ang="0">
                  <a:pos x="11" y="67"/>
                </a:cxn>
                <a:cxn ang="0">
                  <a:pos x="11" y="67"/>
                </a:cxn>
                <a:cxn ang="0">
                  <a:pos x="12" y="51"/>
                </a:cxn>
                <a:cxn ang="0">
                  <a:pos x="15" y="37"/>
                </a:cxn>
                <a:cxn ang="0">
                  <a:pos x="17" y="21"/>
                </a:cxn>
                <a:cxn ang="0">
                  <a:pos x="19" y="5"/>
                </a:cxn>
                <a:cxn ang="0">
                  <a:pos x="19" y="5"/>
                </a:cxn>
                <a:cxn ang="0">
                  <a:pos x="19" y="4"/>
                </a:cxn>
                <a:cxn ang="0">
                  <a:pos x="17" y="1"/>
                </a:cxn>
                <a:cxn ang="0">
                  <a:pos x="13" y="0"/>
                </a:cxn>
                <a:cxn ang="0">
                  <a:pos x="9" y="1"/>
                </a:cxn>
                <a:cxn ang="0">
                  <a:pos x="8" y="4"/>
                </a:cxn>
                <a:cxn ang="0">
                  <a:pos x="8" y="5"/>
                </a:cxn>
                <a:cxn ang="0">
                  <a:pos x="8" y="5"/>
                </a:cxn>
              </a:cxnLst>
              <a:rect l="0" t="0" r="r" b="b"/>
              <a:pathLst>
                <a:path w="19" h="72">
                  <a:moveTo>
                    <a:pt x="8" y="5"/>
                  </a:moveTo>
                  <a:lnTo>
                    <a:pt x="8" y="5"/>
                  </a:lnTo>
                  <a:lnTo>
                    <a:pt x="7" y="21"/>
                  </a:lnTo>
                  <a:lnTo>
                    <a:pt x="4" y="37"/>
                  </a:lnTo>
                  <a:lnTo>
                    <a:pt x="2" y="51"/>
                  </a:lnTo>
                  <a:lnTo>
                    <a:pt x="0" y="67"/>
                  </a:lnTo>
                  <a:lnTo>
                    <a:pt x="0" y="67"/>
                  </a:lnTo>
                  <a:lnTo>
                    <a:pt x="0" y="69"/>
                  </a:lnTo>
                  <a:lnTo>
                    <a:pt x="2" y="71"/>
                  </a:lnTo>
                  <a:lnTo>
                    <a:pt x="5" y="72"/>
                  </a:lnTo>
                  <a:lnTo>
                    <a:pt x="9" y="71"/>
                  </a:lnTo>
                  <a:lnTo>
                    <a:pt x="11" y="69"/>
                  </a:lnTo>
                  <a:lnTo>
                    <a:pt x="11" y="67"/>
                  </a:lnTo>
                  <a:lnTo>
                    <a:pt x="11" y="67"/>
                  </a:lnTo>
                  <a:lnTo>
                    <a:pt x="12" y="51"/>
                  </a:lnTo>
                  <a:lnTo>
                    <a:pt x="15" y="37"/>
                  </a:lnTo>
                  <a:lnTo>
                    <a:pt x="17" y="21"/>
                  </a:lnTo>
                  <a:lnTo>
                    <a:pt x="19" y="5"/>
                  </a:lnTo>
                  <a:lnTo>
                    <a:pt x="19" y="5"/>
                  </a:lnTo>
                  <a:lnTo>
                    <a:pt x="19" y="4"/>
                  </a:lnTo>
                  <a:lnTo>
                    <a:pt x="17" y="1"/>
                  </a:lnTo>
                  <a:lnTo>
                    <a:pt x="13" y="0"/>
                  </a:lnTo>
                  <a:lnTo>
                    <a:pt x="9" y="1"/>
                  </a:lnTo>
                  <a:lnTo>
                    <a:pt x="8" y="4"/>
                  </a:lnTo>
                  <a:lnTo>
                    <a:pt x="8" y="5"/>
                  </a:lnTo>
                  <a:lnTo>
                    <a:pt x="8"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1" name="chenying0907 828"/>
            <p:cNvSpPr/>
            <p:nvPr/>
          </p:nvSpPr>
          <p:spPr bwMode="auto">
            <a:xfrm>
              <a:off x="4384676" y="3568701"/>
              <a:ext cx="7938" cy="31750"/>
            </a:xfrm>
            <a:custGeom>
              <a:avLst/>
              <a:gdLst/>
              <a:ahLst/>
              <a:cxnLst>
                <a:cxn ang="0">
                  <a:pos x="9" y="6"/>
                </a:cxn>
                <a:cxn ang="0">
                  <a:pos x="9" y="6"/>
                </a:cxn>
                <a:cxn ang="0">
                  <a:pos x="6" y="13"/>
                </a:cxn>
                <a:cxn ang="0">
                  <a:pos x="5" y="21"/>
                </a:cxn>
                <a:cxn ang="0">
                  <a:pos x="2" y="29"/>
                </a:cxn>
                <a:cxn ang="0">
                  <a:pos x="1" y="37"/>
                </a:cxn>
                <a:cxn ang="0">
                  <a:pos x="1" y="37"/>
                </a:cxn>
                <a:cxn ang="0">
                  <a:pos x="0" y="55"/>
                </a:cxn>
                <a:cxn ang="0">
                  <a:pos x="1" y="74"/>
                </a:cxn>
                <a:cxn ang="0">
                  <a:pos x="1" y="74"/>
                </a:cxn>
                <a:cxn ang="0">
                  <a:pos x="1" y="77"/>
                </a:cxn>
                <a:cxn ang="0">
                  <a:pos x="2" y="78"/>
                </a:cxn>
                <a:cxn ang="0">
                  <a:pos x="6" y="80"/>
                </a:cxn>
                <a:cxn ang="0">
                  <a:pos x="10" y="78"/>
                </a:cxn>
                <a:cxn ang="0">
                  <a:pos x="12" y="77"/>
                </a:cxn>
                <a:cxn ang="0">
                  <a:pos x="12" y="74"/>
                </a:cxn>
                <a:cxn ang="0">
                  <a:pos x="12" y="40"/>
                </a:cxn>
                <a:cxn ang="0">
                  <a:pos x="12" y="40"/>
                </a:cxn>
                <a:cxn ang="0">
                  <a:pos x="13" y="31"/>
                </a:cxn>
                <a:cxn ang="0">
                  <a:pos x="15" y="23"/>
                </a:cxn>
                <a:cxn ang="0">
                  <a:pos x="18" y="14"/>
                </a:cxn>
                <a:cxn ang="0">
                  <a:pos x="19" y="6"/>
                </a:cxn>
                <a:cxn ang="0">
                  <a:pos x="19" y="6"/>
                </a:cxn>
                <a:cxn ang="0">
                  <a:pos x="19" y="4"/>
                </a:cxn>
                <a:cxn ang="0">
                  <a:pos x="18" y="1"/>
                </a:cxn>
                <a:cxn ang="0">
                  <a:pos x="17" y="1"/>
                </a:cxn>
                <a:cxn ang="0">
                  <a:pos x="14" y="0"/>
                </a:cxn>
                <a:cxn ang="0">
                  <a:pos x="10" y="1"/>
                </a:cxn>
                <a:cxn ang="0">
                  <a:pos x="9" y="4"/>
                </a:cxn>
                <a:cxn ang="0">
                  <a:pos x="9" y="6"/>
                </a:cxn>
                <a:cxn ang="0">
                  <a:pos x="9" y="6"/>
                </a:cxn>
              </a:cxnLst>
              <a:rect l="0" t="0" r="r" b="b"/>
              <a:pathLst>
                <a:path w="19" h="80">
                  <a:moveTo>
                    <a:pt x="9" y="6"/>
                  </a:moveTo>
                  <a:lnTo>
                    <a:pt x="9" y="6"/>
                  </a:lnTo>
                  <a:lnTo>
                    <a:pt x="6" y="13"/>
                  </a:lnTo>
                  <a:lnTo>
                    <a:pt x="5" y="21"/>
                  </a:lnTo>
                  <a:lnTo>
                    <a:pt x="2" y="29"/>
                  </a:lnTo>
                  <a:lnTo>
                    <a:pt x="1" y="37"/>
                  </a:lnTo>
                  <a:lnTo>
                    <a:pt x="1" y="37"/>
                  </a:lnTo>
                  <a:lnTo>
                    <a:pt x="0" y="55"/>
                  </a:lnTo>
                  <a:lnTo>
                    <a:pt x="1" y="74"/>
                  </a:lnTo>
                  <a:lnTo>
                    <a:pt x="1" y="74"/>
                  </a:lnTo>
                  <a:lnTo>
                    <a:pt x="1" y="77"/>
                  </a:lnTo>
                  <a:lnTo>
                    <a:pt x="2" y="78"/>
                  </a:lnTo>
                  <a:lnTo>
                    <a:pt x="6" y="80"/>
                  </a:lnTo>
                  <a:lnTo>
                    <a:pt x="10" y="78"/>
                  </a:lnTo>
                  <a:lnTo>
                    <a:pt x="12" y="77"/>
                  </a:lnTo>
                  <a:lnTo>
                    <a:pt x="12" y="74"/>
                  </a:lnTo>
                  <a:lnTo>
                    <a:pt x="12" y="40"/>
                  </a:lnTo>
                  <a:lnTo>
                    <a:pt x="12" y="40"/>
                  </a:lnTo>
                  <a:lnTo>
                    <a:pt x="13" y="31"/>
                  </a:lnTo>
                  <a:lnTo>
                    <a:pt x="15" y="23"/>
                  </a:lnTo>
                  <a:lnTo>
                    <a:pt x="18" y="14"/>
                  </a:lnTo>
                  <a:lnTo>
                    <a:pt x="19" y="6"/>
                  </a:lnTo>
                  <a:lnTo>
                    <a:pt x="19" y="6"/>
                  </a:lnTo>
                  <a:lnTo>
                    <a:pt x="19" y="4"/>
                  </a:lnTo>
                  <a:lnTo>
                    <a:pt x="18" y="1"/>
                  </a:lnTo>
                  <a:lnTo>
                    <a:pt x="17" y="1"/>
                  </a:lnTo>
                  <a:lnTo>
                    <a:pt x="14" y="0"/>
                  </a:lnTo>
                  <a:lnTo>
                    <a:pt x="10" y="1"/>
                  </a:lnTo>
                  <a:lnTo>
                    <a:pt x="9" y="4"/>
                  </a:lnTo>
                  <a:lnTo>
                    <a:pt x="9" y="6"/>
                  </a:lnTo>
                  <a:lnTo>
                    <a:pt x="9"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2" name="chenying0907 829"/>
            <p:cNvSpPr/>
            <p:nvPr/>
          </p:nvSpPr>
          <p:spPr bwMode="auto">
            <a:xfrm>
              <a:off x="4400551" y="3581401"/>
              <a:ext cx="4763" cy="22225"/>
            </a:xfrm>
            <a:custGeom>
              <a:avLst/>
              <a:gdLst/>
              <a:ahLst/>
              <a:cxnLst>
                <a:cxn ang="0">
                  <a:pos x="0" y="6"/>
                </a:cxn>
                <a:cxn ang="0">
                  <a:pos x="0" y="48"/>
                </a:cxn>
                <a:cxn ang="0">
                  <a:pos x="0" y="48"/>
                </a:cxn>
                <a:cxn ang="0">
                  <a:pos x="0" y="51"/>
                </a:cxn>
                <a:cxn ang="0">
                  <a:pos x="1" y="52"/>
                </a:cxn>
                <a:cxn ang="0">
                  <a:pos x="5" y="54"/>
                </a:cxn>
                <a:cxn ang="0">
                  <a:pos x="9" y="52"/>
                </a:cxn>
                <a:cxn ang="0">
                  <a:pos x="10" y="51"/>
                </a:cxn>
                <a:cxn ang="0">
                  <a:pos x="12" y="48"/>
                </a:cxn>
                <a:cxn ang="0">
                  <a:pos x="12" y="6"/>
                </a:cxn>
                <a:cxn ang="0">
                  <a:pos x="12" y="6"/>
                </a:cxn>
                <a:cxn ang="0">
                  <a:pos x="10" y="4"/>
                </a:cxn>
                <a:cxn ang="0">
                  <a:pos x="9" y="3"/>
                </a:cxn>
                <a:cxn ang="0">
                  <a:pos x="5" y="0"/>
                </a:cxn>
                <a:cxn ang="0">
                  <a:pos x="1" y="3"/>
                </a:cxn>
                <a:cxn ang="0">
                  <a:pos x="0" y="4"/>
                </a:cxn>
                <a:cxn ang="0">
                  <a:pos x="0" y="6"/>
                </a:cxn>
                <a:cxn ang="0">
                  <a:pos x="0" y="6"/>
                </a:cxn>
              </a:cxnLst>
              <a:rect l="0" t="0" r="r" b="b"/>
              <a:pathLst>
                <a:path w="12" h="54">
                  <a:moveTo>
                    <a:pt x="0" y="6"/>
                  </a:moveTo>
                  <a:lnTo>
                    <a:pt x="0" y="48"/>
                  </a:lnTo>
                  <a:lnTo>
                    <a:pt x="0" y="48"/>
                  </a:lnTo>
                  <a:lnTo>
                    <a:pt x="0" y="51"/>
                  </a:lnTo>
                  <a:lnTo>
                    <a:pt x="1" y="52"/>
                  </a:lnTo>
                  <a:lnTo>
                    <a:pt x="5" y="54"/>
                  </a:lnTo>
                  <a:lnTo>
                    <a:pt x="9" y="52"/>
                  </a:lnTo>
                  <a:lnTo>
                    <a:pt x="10" y="51"/>
                  </a:lnTo>
                  <a:lnTo>
                    <a:pt x="12" y="48"/>
                  </a:lnTo>
                  <a:lnTo>
                    <a:pt x="12" y="6"/>
                  </a:lnTo>
                  <a:lnTo>
                    <a:pt x="12" y="6"/>
                  </a:lnTo>
                  <a:lnTo>
                    <a:pt x="10" y="4"/>
                  </a:lnTo>
                  <a:lnTo>
                    <a:pt x="9" y="3"/>
                  </a:lnTo>
                  <a:lnTo>
                    <a:pt x="5" y="0"/>
                  </a:lnTo>
                  <a:lnTo>
                    <a:pt x="1" y="3"/>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3" name="chenying0907 830"/>
            <p:cNvSpPr/>
            <p:nvPr/>
          </p:nvSpPr>
          <p:spPr bwMode="auto">
            <a:xfrm>
              <a:off x="4422776" y="3571876"/>
              <a:ext cx="4763" cy="14288"/>
            </a:xfrm>
            <a:custGeom>
              <a:avLst/>
              <a:gdLst/>
              <a:ahLst/>
              <a:cxnLst>
                <a:cxn ang="0">
                  <a:pos x="0" y="5"/>
                </a:cxn>
                <a:cxn ang="0">
                  <a:pos x="0" y="32"/>
                </a:cxn>
                <a:cxn ang="0">
                  <a:pos x="0" y="32"/>
                </a:cxn>
                <a:cxn ang="0">
                  <a:pos x="2" y="35"/>
                </a:cxn>
                <a:cxn ang="0">
                  <a:pos x="3" y="36"/>
                </a:cxn>
                <a:cxn ang="0">
                  <a:pos x="7" y="38"/>
                </a:cxn>
                <a:cxn ang="0">
                  <a:pos x="11" y="36"/>
                </a:cxn>
                <a:cxn ang="0">
                  <a:pos x="12" y="35"/>
                </a:cxn>
                <a:cxn ang="0">
                  <a:pos x="12" y="3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38">
                  <a:moveTo>
                    <a:pt x="0" y="5"/>
                  </a:moveTo>
                  <a:lnTo>
                    <a:pt x="0" y="32"/>
                  </a:lnTo>
                  <a:lnTo>
                    <a:pt x="0" y="32"/>
                  </a:lnTo>
                  <a:lnTo>
                    <a:pt x="2" y="35"/>
                  </a:lnTo>
                  <a:lnTo>
                    <a:pt x="3" y="36"/>
                  </a:lnTo>
                  <a:lnTo>
                    <a:pt x="7" y="38"/>
                  </a:lnTo>
                  <a:lnTo>
                    <a:pt x="11" y="36"/>
                  </a:lnTo>
                  <a:lnTo>
                    <a:pt x="12" y="35"/>
                  </a:lnTo>
                  <a:lnTo>
                    <a:pt x="12" y="3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4" name="chenying0907 831"/>
            <p:cNvSpPr/>
            <p:nvPr/>
          </p:nvSpPr>
          <p:spPr bwMode="auto">
            <a:xfrm>
              <a:off x="4430713" y="3629026"/>
              <a:ext cx="11113" cy="23813"/>
            </a:xfrm>
            <a:custGeom>
              <a:avLst/>
              <a:gdLst/>
              <a:ahLst/>
              <a:cxnLst>
                <a:cxn ang="0">
                  <a:pos x="16" y="3"/>
                </a:cxn>
                <a:cxn ang="0">
                  <a:pos x="16" y="3"/>
                </a:cxn>
                <a:cxn ang="0">
                  <a:pos x="9" y="14"/>
                </a:cxn>
                <a:cxn ang="0">
                  <a:pos x="4" y="27"/>
                </a:cxn>
                <a:cxn ang="0">
                  <a:pos x="1" y="40"/>
                </a:cxn>
                <a:cxn ang="0">
                  <a:pos x="0" y="55"/>
                </a:cxn>
                <a:cxn ang="0">
                  <a:pos x="0" y="55"/>
                </a:cxn>
                <a:cxn ang="0">
                  <a:pos x="0" y="57"/>
                </a:cxn>
                <a:cxn ang="0">
                  <a:pos x="1" y="59"/>
                </a:cxn>
                <a:cxn ang="0">
                  <a:pos x="5" y="60"/>
                </a:cxn>
                <a:cxn ang="0">
                  <a:pos x="9" y="59"/>
                </a:cxn>
                <a:cxn ang="0">
                  <a:pos x="10" y="57"/>
                </a:cxn>
                <a:cxn ang="0">
                  <a:pos x="12" y="55"/>
                </a:cxn>
                <a:cxn ang="0">
                  <a:pos x="12" y="55"/>
                </a:cxn>
                <a:cxn ang="0">
                  <a:pos x="12" y="42"/>
                </a:cxn>
                <a:cxn ang="0">
                  <a:pos x="14" y="30"/>
                </a:cxn>
                <a:cxn ang="0">
                  <a:pos x="20" y="18"/>
                </a:cxn>
                <a:cxn ang="0">
                  <a:pos x="26" y="8"/>
                </a:cxn>
                <a:cxn ang="0">
                  <a:pos x="26" y="8"/>
                </a:cxn>
                <a:cxn ang="0">
                  <a:pos x="27" y="5"/>
                </a:cxn>
                <a:cxn ang="0">
                  <a:pos x="26" y="4"/>
                </a:cxn>
                <a:cxn ang="0">
                  <a:pos x="26" y="3"/>
                </a:cxn>
                <a:cxn ang="0">
                  <a:pos x="23" y="0"/>
                </a:cxn>
                <a:cxn ang="0">
                  <a:pos x="20" y="0"/>
                </a:cxn>
                <a:cxn ang="0">
                  <a:pos x="18" y="0"/>
                </a:cxn>
                <a:cxn ang="0">
                  <a:pos x="16" y="3"/>
                </a:cxn>
                <a:cxn ang="0">
                  <a:pos x="16" y="3"/>
                </a:cxn>
              </a:cxnLst>
              <a:rect l="0" t="0" r="r" b="b"/>
              <a:pathLst>
                <a:path w="27" h="60">
                  <a:moveTo>
                    <a:pt x="16" y="3"/>
                  </a:moveTo>
                  <a:lnTo>
                    <a:pt x="16" y="3"/>
                  </a:lnTo>
                  <a:lnTo>
                    <a:pt x="9" y="14"/>
                  </a:lnTo>
                  <a:lnTo>
                    <a:pt x="4" y="27"/>
                  </a:lnTo>
                  <a:lnTo>
                    <a:pt x="1" y="40"/>
                  </a:lnTo>
                  <a:lnTo>
                    <a:pt x="0" y="55"/>
                  </a:lnTo>
                  <a:lnTo>
                    <a:pt x="0" y="55"/>
                  </a:lnTo>
                  <a:lnTo>
                    <a:pt x="0" y="57"/>
                  </a:lnTo>
                  <a:lnTo>
                    <a:pt x="1" y="59"/>
                  </a:lnTo>
                  <a:lnTo>
                    <a:pt x="5" y="60"/>
                  </a:lnTo>
                  <a:lnTo>
                    <a:pt x="9" y="59"/>
                  </a:lnTo>
                  <a:lnTo>
                    <a:pt x="10" y="57"/>
                  </a:lnTo>
                  <a:lnTo>
                    <a:pt x="12" y="55"/>
                  </a:lnTo>
                  <a:lnTo>
                    <a:pt x="12" y="55"/>
                  </a:lnTo>
                  <a:lnTo>
                    <a:pt x="12" y="42"/>
                  </a:lnTo>
                  <a:lnTo>
                    <a:pt x="14" y="30"/>
                  </a:lnTo>
                  <a:lnTo>
                    <a:pt x="20" y="18"/>
                  </a:lnTo>
                  <a:lnTo>
                    <a:pt x="26" y="8"/>
                  </a:lnTo>
                  <a:lnTo>
                    <a:pt x="26" y="8"/>
                  </a:lnTo>
                  <a:lnTo>
                    <a:pt x="27" y="5"/>
                  </a:lnTo>
                  <a:lnTo>
                    <a:pt x="26" y="4"/>
                  </a:lnTo>
                  <a:lnTo>
                    <a:pt x="26" y="3"/>
                  </a:lnTo>
                  <a:lnTo>
                    <a:pt x="23" y="0"/>
                  </a:lnTo>
                  <a:lnTo>
                    <a:pt x="20" y="0"/>
                  </a:lnTo>
                  <a:lnTo>
                    <a:pt x="18" y="0"/>
                  </a:lnTo>
                  <a:lnTo>
                    <a:pt x="16" y="3"/>
                  </a:lnTo>
                  <a:lnTo>
                    <a:pt x="16"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5" name="chenying0907 832"/>
            <p:cNvSpPr/>
            <p:nvPr/>
          </p:nvSpPr>
          <p:spPr bwMode="auto">
            <a:xfrm>
              <a:off x="4441826" y="3636963"/>
              <a:ext cx="11113" cy="25400"/>
            </a:xfrm>
            <a:custGeom>
              <a:avLst/>
              <a:gdLst/>
              <a:ahLst/>
              <a:cxnLst>
                <a:cxn ang="0">
                  <a:pos x="16" y="4"/>
                </a:cxn>
                <a:cxn ang="0">
                  <a:pos x="16" y="4"/>
                </a:cxn>
                <a:cxn ang="0">
                  <a:pos x="12" y="19"/>
                </a:cxn>
                <a:cxn ang="0">
                  <a:pos x="7" y="32"/>
                </a:cxn>
                <a:cxn ang="0">
                  <a:pos x="3" y="45"/>
                </a:cxn>
                <a:cxn ang="0">
                  <a:pos x="1" y="53"/>
                </a:cxn>
                <a:cxn ang="0">
                  <a:pos x="0" y="59"/>
                </a:cxn>
                <a:cxn ang="0">
                  <a:pos x="0" y="59"/>
                </a:cxn>
                <a:cxn ang="0">
                  <a:pos x="1" y="62"/>
                </a:cxn>
                <a:cxn ang="0">
                  <a:pos x="3" y="63"/>
                </a:cxn>
                <a:cxn ang="0">
                  <a:pos x="7" y="64"/>
                </a:cxn>
                <a:cxn ang="0">
                  <a:pos x="10" y="63"/>
                </a:cxn>
                <a:cxn ang="0">
                  <a:pos x="12" y="62"/>
                </a:cxn>
                <a:cxn ang="0">
                  <a:pos x="12" y="59"/>
                </a:cxn>
                <a:cxn ang="0">
                  <a:pos x="12" y="59"/>
                </a:cxn>
                <a:cxn ang="0">
                  <a:pos x="13" y="53"/>
                </a:cxn>
                <a:cxn ang="0">
                  <a:pos x="14" y="46"/>
                </a:cxn>
                <a:cxn ang="0">
                  <a:pos x="18" y="33"/>
                </a:cxn>
                <a:cxn ang="0">
                  <a:pos x="22" y="21"/>
                </a:cxn>
                <a:cxn ang="0">
                  <a:pos x="27" y="8"/>
                </a:cxn>
                <a:cxn ang="0">
                  <a:pos x="27" y="8"/>
                </a:cxn>
                <a:cxn ang="0">
                  <a:pos x="27" y="5"/>
                </a:cxn>
                <a:cxn ang="0">
                  <a:pos x="26" y="3"/>
                </a:cxn>
                <a:cxn ang="0">
                  <a:pos x="22" y="0"/>
                </a:cxn>
                <a:cxn ang="0">
                  <a:pos x="18" y="2"/>
                </a:cxn>
                <a:cxn ang="0">
                  <a:pos x="17" y="3"/>
                </a:cxn>
                <a:cxn ang="0">
                  <a:pos x="16" y="4"/>
                </a:cxn>
                <a:cxn ang="0">
                  <a:pos x="16" y="4"/>
                </a:cxn>
              </a:cxnLst>
              <a:rect l="0" t="0" r="r" b="b"/>
              <a:pathLst>
                <a:path w="27" h="64">
                  <a:moveTo>
                    <a:pt x="16" y="4"/>
                  </a:moveTo>
                  <a:lnTo>
                    <a:pt x="16" y="4"/>
                  </a:lnTo>
                  <a:lnTo>
                    <a:pt x="12" y="19"/>
                  </a:lnTo>
                  <a:lnTo>
                    <a:pt x="7" y="32"/>
                  </a:lnTo>
                  <a:lnTo>
                    <a:pt x="3" y="45"/>
                  </a:lnTo>
                  <a:lnTo>
                    <a:pt x="1" y="53"/>
                  </a:lnTo>
                  <a:lnTo>
                    <a:pt x="0" y="59"/>
                  </a:lnTo>
                  <a:lnTo>
                    <a:pt x="0" y="59"/>
                  </a:lnTo>
                  <a:lnTo>
                    <a:pt x="1" y="62"/>
                  </a:lnTo>
                  <a:lnTo>
                    <a:pt x="3" y="63"/>
                  </a:lnTo>
                  <a:lnTo>
                    <a:pt x="7" y="64"/>
                  </a:lnTo>
                  <a:lnTo>
                    <a:pt x="10" y="63"/>
                  </a:lnTo>
                  <a:lnTo>
                    <a:pt x="12" y="62"/>
                  </a:lnTo>
                  <a:lnTo>
                    <a:pt x="12" y="59"/>
                  </a:lnTo>
                  <a:lnTo>
                    <a:pt x="12" y="59"/>
                  </a:lnTo>
                  <a:lnTo>
                    <a:pt x="13" y="53"/>
                  </a:lnTo>
                  <a:lnTo>
                    <a:pt x="14" y="46"/>
                  </a:lnTo>
                  <a:lnTo>
                    <a:pt x="18" y="33"/>
                  </a:lnTo>
                  <a:lnTo>
                    <a:pt x="22" y="21"/>
                  </a:lnTo>
                  <a:lnTo>
                    <a:pt x="27" y="8"/>
                  </a:lnTo>
                  <a:lnTo>
                    <a:pt x="27" y="8"/>
                  </a:lnTo>
                  <a:lnTo>
                    <a:pt x="27" y="5"/>
                  </a:lnTo>
                  <a:lnTo>
                    <a:pt x="26" y="3"/>
                  </a:lnTo>
                  <a:lnTo>
                    <a:pt x="22" y="0"/>
                  </a:lnTo>
                  <a:lnTo>
                    <a:pt x="18" y="2"/>
                  </a:lnTo>
                  <a:lnTo>
                    <a:pt x="17" y="3"/>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6" name="chenying0907 833"/>
            <p:cNvSpPr/>
            <p:nvPr/>
          </p:nvSpPr>
          <p:spPr bwMode="auto">
            <a:xfrm>
              <a:off x="4467226" y="3646488"/>
              <a:ext cx="4763" cy="25400"/>
            </a:xfrm>
            <a:custGeom>
              <a:avLst/>
              <a:gdLst/>
              <a:ahLst/>
              <a:cxnLst>
                <a:cxn ang="0">
                  <a:pos x="0" y="5"/>
                </a:cxn>
                <a:cxn ang="0">
                  <a:pos x="0" y="59"/>
                </a:cxn>
                <a:cxn ang="0">
                  <a:pos x="0" y="59"/>
                </a:cxn>
                <a:cxn ang="0">
                  <a:pos x="0" y="60"/>
                </a:cxn>
                <a:cxn ang="0">
                  <a:pos x="2" y="62"/>
                </a:cxn>
                <a:cxn ang="0">
                  <a:pos x="6" y="64"/>
                </a:cxn>
                <a:cxn ang="0">
                  <a:pos x="10" y="62"/>
                </a:cxn>
                <a:cxn ang="0">
                  <a:pos x="11" y="60"/>
                </a:cxn>
                <a:cxn ang="0">
                  <a:pos x="12" y="59"/>
                </a:cxn>
                <a:cxn ang="0">
                  <a:pos x="12" y="5"/>
                </a:cxn>
                <a:cxn ang="0">
                  <a:pos x="12" y="5"/>
                </a:cxn>
                <a:cxn ang="0">
                  <a:pos x="11" y="2"/>
                </a:cxn>
                <a:cxn ang="0">
                  <a:pos x="10" y="1"/>
                </a:cxn>
                <a:cxn ang="0">
                  <a:pos x="6" y="0"/>
                </a:cxn>
                <a:cxn ang="0">
                  <a:pos x="2" y="1"/>
                </a:cxn>
                <a:cxn ang="0">
                  <a:pos x="0" y="2"/>
                </a:cxn>
                <a:cxn ang="0">
                  <a:pos x="0" y="5"/>
                </a:cxn>
                <a:cxn ang="0">
                  <a:pos x="0" y="5"/>
                </a:cxn>
              </a:cxnLst>
              <a:rect l="0" t="0" r="r" b="b"/>
              <a:pathLst>
                <a:path w="12" h="64">
                  <a:moveTo>
                    <a:pt x="0" y="5"/>
                  </a:moveTo>
                  <a:lnTo>
                    <a:pt x="0" y="59"/>
                  </a:lnTo>
                  <a:lnTo>
                    <a:pt x="0" y="59"/>
                  </a:lnTo>
                  <a:lnTo>
                    <a:pt x="0" y="60"/>
                  </a:lnTo>
                  <a:lnTo>
                    <a:pt x="2" y="62"/>
                  </a:lnTo>
                  <a:lnTo>
                    <a:pt x="6" y="64"/>
                  </a:lnTo>
                  <a:lnTo>
                    <a:pt x="10" y="62"/>
                  </a:lnTo>
                  <a:lnTo>
                    <a:pt x="11" y="60"/>
                  </a:lnTo>
                  <a:lnTo>
                    <a:pt x="12" y="59"/>
                  </a:lnTo>
                  <a:lnTo>
                    <a:pt x="12" y="5"/>
                  </a:lnTo>
                  <a:lnTo>
                    <a:pt x="12" y="5"/>
                  </a:lnTo>
                  <a:lnTo>
                    <a:pt x="11" y="2"/>
                  </a:lnTo>
                  <a:lnTo>
                    <a:pt x="10" y="1"/>
                  </a:lnTo>
                  <a:lnTo>
                    <a:pt x="6" y="0"/>
                  </a:lnTo>
                  <a:lnTo>
                    <a:pt x="2"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7" name="chenying0907 834"/>
            <p:cNvSpPr/>
            <p:nvPr/>
          </p:nvSpPr>
          <p:spPr bwMode="auto">
            <a:xfrm>
              <a:off x="4483101" y="3641726"/>
              <a:ext cx="6350" cy="15875"/>
            </a:xfrm>
            <a:custGeom>
              <a:avLst/>
              <a:gdLst/>
              <a:ahLst/>
              <a:cxnLst>
                <a:cxn ang="0">
                  <a:pos x="4" y="3"/>
                </a:cxn>
                <a:cxn ang="0">
                  <a:pos x="4" y="3"/>
                </a:cxn>
                <a:cxn ang="0">
                  <a:pos x="2" y="9"/>
                </a:cxn>
                <a:cxn ang="0">
                  <a:pos x="0" y="17"/>
                </a:cxn>
                <a:cxn ang="0">
                  <a:pos x="0" y="31"/>
                </a:cxn>
                <a:cxn ang="0">
                  <a:pos x="0" y="31"/>
                </a:cxn>
                <a:cxn ang="0">
                  <a:pos x="0" y="34"/>
                </a:cxn>
                <a:cxn ang="0">
                  <a:pos x="2" y="37"/>
                </a:cxn>
                <a:cxn ang="0">
                  <a:pos x="6" y="38"/>
                </a:cxn>
                <a:cxn ang="0">
                  <a:pos x="9" y="37"/>
                </a:cxn>
                <a:cxn ang="0">
                  <a:pos x="11" y="34"/>
                </a:cxn>
                <a:cxn ang="0">
                  <a:pos x="12" y="31"/>
                </a:cxn>
                <a:cxn ang="0">
                  <a:pos x="12" y="31"/>
                </a:cxn>
                <a:cxn ang="0">
                  <a:pos x="12" y="20"/>
                </a:cxn>
                <a:cxn ang="0">
                  <a:pos x="12" y="14"/>
                </a:cxn>
                <a:cxn ang="0">
                  <a:pos x="15" y="8"/>
                </a:cxn>
                <a:cxn ang="0">
                  <a:pos x="15" y="8"/>
                </a:cxn>
                <a:cxn ang="0">
                  <a:pos x="15" y="5"/>
                </a:cxn>
                <a:cxn ang="0">
                  <a:pos x="15" y="4"/>
                </a:cxn>
                <a:cxn ang="0">
                  <a:pos x="12" y="0"/>
                </a:cxn>
                <a:cxn ang="0">
                  <a:pos x="9" y="0"/>
                </a:cxn>
                <a:cxn ang="0">
                  <a:pos x="8" y="0"/>
                </a:cxn>
                <a:cxn ang="0">
                  <a:pos x="6" y="0"/>
                </a:cxn>
                <a:cxn ang="0">
                  <a:pos x="4" y="3"/>
                </a:cxn>
                <a:cxn ang="0">
                  <a:pos x="4" y="3"/>
                </a:cxn>
              </a:cxnLst>
              <a:rect l="0" t="0" r="r" b="b"/>
              <a:pathLst>
                <a:path w="15" h="38">
                  <a:moveTo>
                    <a:pt x="4" y="3"/>
                  </a:moveTo>
                  <a:lnTo>
                    <a:pt x="4" y="3"/>
                  </a:lnTo>
                  <a:lnTo>
                    <a:pt x="2" y="9"/>
                  </a:lnTo>
                  <a:lnTo>
                    <a:pt x="0" y="17"/>
                  </a:lnTo>
                  <a:lnTo>
                    <a:pt x="0" y="31"/>
                  </a:lnTo>
                  <a:lnTo>
                    <a:pt x="0" y="31"/>
                  </a:lnTo>
                  <a:lnTo>
                    <a:pt x="0" y="34"/>
                  </a:lnTo>
                  <a:lnTo>
                    <a:pt x="2" y="37"/>
                  </a:lnTo>
                  <a:lnTo>
                    <a:pt x="6" y="38"/>
                  </a:lnTo>
                  <a:lnTo>
                    <a:pt x="9" y="37"/>
                  </a:lnTo>
                  <a:lnTo>
                    <a:pt x="11" y="34"/>
                  </a:lnTo>
                  <a:lnTo>
                    <a:pt x="12" y="31"/>
                  </a:lnTo>
                  <a:lnTo>
                    <a:pt x="12" y="31"/>
                  </a:lnTo>
                  <a:lnTo>
                    <a:pt x="12" y="20"/>
                  </a:lnTo>
                  <a:lnTo>
                    <a:pt x="12" y="14"/>
                  </a:lnTo>
                  <a:lnTo>
                    <a:pt x="15" y="8"/>
                  </a:lnTo>
                  <a:lnTo>
                    <a:pt x="15" y="8"/>
                  </a:lnTo>
                  <a:lnTo>
                    <a:pt x="15" y="5"/>
                  </a:lnTo>
                  <a:lnTo>
                    <a:pt x="15" y="4"/>
                  </a:lnTo>
                  <a:lnTo>
                    <a:pt x="12" y="0"/>
                  </a:lnTo>
                  <a:lnTo>
                    <a:pt x="9" y="0"/>
                  </a:lnTo>
                  <a:lnTo>
                    <a:pt x="8" y="0"/>
                  </a:lnTo>
                  <a:lnTo>
                    <a:pt x="6" y="0"/>
                  </a:lnTo>
                  <a:lnTo>
                    <a:pt x="4" y="3"/>
                  </a:lnTo>
                  <a:lnTo>
                    <a:pt x="4"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8" name="chenying0907 835"/>
            <p:cNvSpPr/>
            <p:nvPr/>
          </p:nvSpPr>
          <p:spPr bwMode="auto">
            <a:xfrm>
              <a:off x="4492626" y="3687763"/>
              <a:ext cx="4763" cy="20638"/>
            </a:xfrm>
            <a:custGeom>
              <a:avLst/>
              <a:gdLst/>
              <a:ahLst/>
              <a:cxnLst>
                <a:cxn ang="0">
                  <a:pos x="0" y="5"/>
                </a:cxn>
                <a:cxn ang="0">
                  <a:pos x="0" y="47"/>
                </a:cxn>
                <a:cxn ang="0">
                  <a:pos x="0" y="47"/>
                </a:cxn>
                <a:cxn ang="0">
                  <a:pos x="1" y="49"/>
                </a:cxn>
                <a:cxn ang="0">
                  <a:pos x="2" y="52"/>
                </a:cxn>
                <a:cxn ang="0">
                  <a:pos x="6" y="53"/>
                </a:cxn>
                <a:cxn ang="0">
                  <a:pos x="10" y="52"/>
                </a:cxn>
                <a:cxn ang="0">
                  <a:pos x="11" y="49"/>
                </a:cxn>
                <a:cxn ang="0">
                  <a:pos x="11" y="47"/>
                </a:cxn>
                <a:cxn ang="0">
                  <a:pos x="11" y="5"/>
                </a:cxn>
                <a:cxn ang="0">
                  <a:pos x="11" y="5"/>
                </a:cxn>
                <a:cxn ang="0">
                  <a:pos x="11" y="4"/>
                </a:cxn>
                <a:cxn ang="0">
                  <a:pos x="10" y="1"/>
                </a:cxn>
                <a:cxn ang="0">
                  <a:pos x="6" y="0"/>
                </a:cxn>
                <a:cxn ang="0">
                  <a:pos x="2" y="1"/>
                </a:cxn>
                <a:cxn ang="0">
                  <a:pos x="1" y="4"/>
                </a:cxn>
                <a:cxn ang="0">
                  <a:pos x="0" y="5"/>
                </a:cxn>
                <a:cxn ang="0">
                  <a:pos x="0" y="5"/>
                </a:cxn>
              </a:cxnLst>
              <a:rect l="0" t="0" r="r" b="b"/>
              <a:pathLst>
                <a:path w="11" h="53">
                  <a:moveTo>
                    <a:pt x="0" y="5"/>
                  </a:moveTo>
                  <a:lnTo>
                    <a:pt x="0" y="47"/>
                  </a:lnTo>
                  <a:lnTo>
                    <a:pt x="0" y="47"/>
                  </a:lnTo>
                  <a:lnTo>
                    <a:pt x="1" y="49"/>
                  </a:lnTo>
                  <a:lnTo>
                    <a:pt x="2" y="52"/>
                  </a:lnTo>
                  <a:lnTo>
                    <a:pt x="6" y="53"/>
                  </a:lnTo>
                  <a:lnTo>
                    <a:pt x="10" y="52"/>
                  </a:lnTo>
                  <a:lnTo>
                    <a:pt x="11" y="49"/>
                  </a:lnTo>
                  <a:lnTo>
                    <a:pt x="11" y="47"/>
                  </a:lnTo>
                  <a:lnTo>
                    <a:pt x="11" y="5"/>
                  </a:lnTo>
                  <a:lnTo>
                    <a:pt x="11" y="5"/>
                  </a:lnTo>
                  <a:lnTo>
                    <a:pt x="11" y="4"/>
                  </a:lnTo>
                  <a:lnTo>
                    <a:pt x="10" y="1"/>
                  </a:lnTo>
                  <a:lnTo>
                    <a:pt x="6" y="0"/>
                  </a:lnTo>
                  <a:lnTo>
                    <a:pt x="2" y="1"/>
                  </a:lnTo>
                  <a:lnTo>
                    <a:pt x="1"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79" name="chenying0907 836"/>
            <p:cNvSpPr/>
            <p:nvPr/>
          </p:nvSpPr>
          <p:spPr bwMode="auto">
            <a:xfrm>
              <a:off x="4505326" y="3698876"/>
              <a:ext cx="4763" cy="30163"/>
            </a:xfrm>
            <a:custGeom>
              <a:avLst/>
              <a:gdLst/>
              <a:ahLst/>
              <a:cxnLst>
                <a:cxn ang="0">
                  <a:pos x="13" y="43"/>
                </a:cxn>
                <a:cxn ang="0">
                  <a:pos x="13" y="43"/>
                </a:cxn>
                <a:cxn ang="0">
                  <a:pos x="15" y="25"/>
                </a:cxn>
                <a:cxn ang="0">
                  <a:pos x="13" y="6"/>
                </a:cxn>
                <a:cxn ang="0">
                  <a:pos x="13" y="6"/>
                </a:cxn>
                <a:cxn ang="0">
                  <a:pos x="13" y="4"/>
                </a:cxn>
                <a:cxn ang="0">
                  <a:pos x="12" y="2"/>
                </a:cxn>
                <a:cxn ang="0">
                  <a:pos x="8" y="0"/>
                </a:cxn>
                <a:cxn ang="0">
                  <a:pos x="4" y="2"/>
                </a:cxn>
                <a:cxn ang="0">
                  <a:pos x="3" y="4"/>
                </a:cxn>
                <a:cxn ang="0">
                  <a:pos x="3" y="6"/>
                </a:cxn>
                <a:cxn ang="0">
                  <a:pos x="3" y="6"/>
                </a:cxn>
                <a:cxn ang="0">
                  <a:pos x="3" y="26"/>
                </a:cxn>
                <a:cxn ang="0">
                  <a:pos x="2" y="46"/>
                </a:cxn>
                <a:cxn ang="0">
                  <a:pos x="2" y="46"/>
                </a:cxn>
                <a:cxn ang="0">
                  <a:pos x="0" y="59"/>
                </a:cxn>
                <a:cxn ang="0">
                  <a:pos x="0" y="65"/>
                </a:cxn>
                <a:cxn ang="0">
                  <a:pos x="3" y="72"/>
                </a:cxn>
                <a:cxn ang="0">
                  <a:pos x="3" y="72"/>
                </a:cxn>
                <a:cxn ang="0">
                  <a:pos x="4" y="74"/>
                </a:cxn>
                <a:cxn ang="0">
                  <a:pos x="5" y="76"/>
                </a:cxn>
                <a:cxn ang="0">
                  <a:pos x="9" y="76"/>
                </a:cxn>
                <a:cxn ang="0">
                  <a:pos x="12" y="74"/>
                </a:cxn>
                <a:cxn ang="0">
                  <a:pos x="13" y="73"/>
                </a:cxn>
                <a:cxn ang="0">
                  <a:pos x="13" y="72"/>
                </a:cxn>
                <a:cxn ang="0">
                  <a:pos x="13" y="69"/>
                </a:cxn>
                <a:cxn ang="0">
                  <a:pos x="13" y="69"/>
                </a:cxn>
                <a:cxn ang="0">
                  <a:pos x="12" y="63"/>
                </a:cxn>
                <a:cxn ang="0">
                  <a:pos x="12" y="56"/>
                </a:cxn>
                <a:cxn ang="0">
                  <a:pos x="13" y="43"/>
                </a:cxn>
                <a:cxn ang="0">
                  <a:pos x="13" y="43"/>
                </a:cxn>
              </a:cxnLst>
              <a:rect l="0" t="0" r="r" b="b"/>
              <a:pathLst>
                <a:path w="15" h="76">
                  <a:moveTo>
                    <a:pt x="13" y="43"/>
                  </a:moveTo>
                  <a:lnTo>
                    <a:pt x="13" y="43"/>
                  </a:lnTo>
                  <a:lnTo>
                    <a:pt x="15" y="25"/>
                  </a:lnTo>
                  <a:lnTo>
                    <a:pt x="13" y="6"/>
                  </a:lnTo>
                  <a:lnTo>
                    <a:pt x="13" y="6"/>
                  </a:lnTo>
                  <a:lnTo>
                    <a:pt x="13" y="4"/>
                  </a:lnTo>
                  <a:lnTo>
                    <a:pt x="12" y="2"/>
                  </a:lnTo>
                  <a:lnTo>
                    <a:pt x="8" y="0"/>
                  </a:lnTo>
                  <a:lnTo>
                    <a:pt x="4" y="2"/>
                  </a:lnTo>
                  <a:lnTo>
                    <a:pt x="3" y="4"/>
                  </a:lnTo>
                  <a:lnTo>
                    <a:pt x="3" y="6"/>
                  </a:lnTo>
                  <a:lnTo>
                    <a:pt x="3" y="6"/>
                  </a:lnTo>
                  <a:lnTo>
                    <a:pt x="3" y="26"/>
                  </a:lnTo>
                  <a:lnTo>
                    <a:pt x="2" y="46"/>
                  </a:lnTo>
                  <a:lnTo>
                    <a:pt x="2" y="46"/>
                  </a:lnTo>
                  <a:lnTo>
                    <a:pt x="0" y="59"/>
                  </a:lnTo>
                  <a:lnTo>
                    <a:pt x="0" y="65"/>
                  </a:lnTo>
                  <a:lnTo>
                    <a:pt x="3" y="72"/>
                  </a:lnTo>
                  <a:lnTo>
                    <a:pt x="3" y="72"/>
                  </a:lnTo>
                  <a:lnTo>
                    <a:pt x="4" y="74"/>
                  </a:lnTo>
                  <a:lnTo>
                    <a:pt x="5" y="76"/>
                  </a:lnTo>
                  <a:lnTo>
                    <a:pt x="9" y="76"/>
                  </a:lnTo>
                  <a:lnTo>
                    <a:pt x="12" y="74"/>
                  </a:lnTo>
                  <a:lnTo>
                    <a:pt x="13" y="73"/>
                  </a:lnTo>
                  <a:lnTo>
                    <a:pt x="13" y="72"/>
                  </a:lnTo>
                  <a:lnTo>
                    <a:pt x="13" y="69"/>
                  </a:lnTo>
                  <a:lnTo>
                    <a:pt x="13" y="69"/>
                  </a:lnTo>
                  <a:lnTo>
                    <a:pt x="12" y="63"/>
                  </a:lnTo>
                  <a:lnTo>
                    <a:pt x="12" y="56"/>
                  </a:lnTo>
                  <a:lnTo>
                    <a:pt x="13" y="43"/>
                  </a:lnTo>
                  <a:lnTo>
                    <a:pt x="13" y="4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0" name="chenying0907 837"/>
            <p:cNvSpPr/>
            <p:nvPr/>
          </p:nvSpPr>
          <p:spPr bwMode="auto">
            <a:xfrm>
              <a:off x="4522788" y="3714751"/>
              <a:ext cx="6350" cy="19050"/>
            </a:xfrm>
            <a:custGeom>
              <a:avLst/>
              <a:gdLst/>
              <a:ahLst/>
              <a:cxnLst>
                <a:cxn ang="0">
                  <a:pos x="16" y="5"/>
                </a:cxn>
                <a:cxn ang="0">
                  <a:pos x="16" y="5"/>
                </a:cxn>
                <a:cxn ang="0">
                  <a:pos x="16" y="3"/>
                </a:cxn>
                <a:cxn ang="0">
                  <a:pos x="15" y="1"/>
                </a:cxn>
                <a:cxn ang="0">
                  <a:pos x="11" y="0"/>
                </a:cxn>
                <a:cxn ang="0">
                  <a:pos x="7" y="1"/>
                </a:cxn>
                <a:cxn ang="0">
                  <a:pos x="6" y="3"/>
                </a:cxn>
                <a:cxn ang="0">
                  <a:pos x="4" y="5"/>
                </a:cxn>
                <a:cxn ang="0">
                  <a:pos x="4" y="5"/>
                </a:cxn>
                <a:cxn ang="0">
                  <a:pos x="3" y="14"/>
                </a:cxn>
                <a:cxn ang="0">
                  <a:pos x="2" y="25"/>
                </a:cxn>
                <a:cxn ang="0">
                  <a:pos x="0" y="34"/>
                </a:cxn>
                <a:cxn ang="0">
                  <a:pos x="0" y="39"/>
                </a:cxn>
                <a:cxn ang="0">
                  <a:pos x="2" y="44"/>
                </a:cxn>
                <a:cxn ang="0">
                  <a:pos x="2" y="44"/>
                </a:cxn>
                <a:cxn ang="0">
                  <a:pos x="3" y="47"/>
                </a:cxn>
                <a:cxn ang="0">
                  <a:pos x="4" y="48"/>
                </a:cxn>
                <a:cxn ang="0">
                  <a:pos x="8" y="48"/>
                </a:cxn>
                <a:cxn ang="0">
                  <a:pos x="12" y="46"/>
                </a:cxn>
                <a:cxn ang="0">
                  <a:pos x="12" y="44"/>
                </a:cxn>
                <a:cxn ang="0">
                  <a:pos x="12" y="42"/>
                </a:cxn>
                <a:cxn ang="0">
                  <a:pos x="12" y="42"/>
                </a:cxn>
                <a:cxn ang="0">
                  <a:pos x="11" y="37"/>
                </a:cxn>
                <a:cxn ang="0">
                  <a:pos x="11" y="33"/>
                </a:cxn>
                <a:cxn ang="0">
                  <a:pos x="14" y="24"/>
                </a:cxn>
                <a:cxn ang="0">
                  <a:pos x="15" y="14"/>
                </a:cxn>
                <a:cxn ang="0">
                  <a:pos x="16" y="5"/>
                </a:cxn>
                <a:cxn ang="0">
                  <a:pos x="16" y="5"/>
                </a:cxn>
              </a:cxnLst>
              <a:rect l="0" t="0" r="r" b="b"/>
              <a:pathLst>
                <a:path w="16" h="48">
                  <a:moveTo>
                    <a:pt x="16" y="5"/>
                  </a:moveTo>
                  <a:lnTo>
                    <a:pt x="16" y="5"/>
                  </a:lnTo>
                  <a:lnTo>
                    <a:pt x="16" y="3"/>
                  </a:lnTo>
                  <a:lnTo>
                    <a:pt x="15" y="1"/>
                  </a:lnTo>
                  <a:lnTo>
                    <a:pt x="11" y="0"/>
                  </a:lnTo>
                  <a:lnTo>
                    <a:pt x="7" y="1"/>
                  </a:lnTo>
                  <a:lnTo>
                    <a:pt x="6" y="3"/>
                  </a:lnTo>
                  <a:lnTo>
                    <a:pt x="4" y="5"/>
                  </a:lnTo>
                  <a:lnTo>
                    <a:pt x="4" y="5"/>
                  </a:lnTo>
                  <a:lnTo>
                    <a:pt x="3" y="14"/>
                  </a:lnTo>
                  <a:lnTo>
                    <a:pt x="2" y="25"/>
                  </a:lnTo>
                  <a:lnTo>
                    <a:pt x="0" y="34"/>
                  </a:lnTo>
                  <a:lnTo>
                    <a:pt x="0" y="39"/>
                  </a:lnTo>
                  <a:lnTo>
                    <a:pt x="2" y="44"/>
                  </a:lnTo>
                  <a:lnTo>
                    <a:pt x="2" y="44"/>
                  </a:lnTo>
                  <a:lnTo>
                    <a:pt x="3" y="47"/>
                  </a:lnTo>
                  <a:lnTo>
                    <a:pt x="4" y="48"/>
                  </a:lnTo>
                  <a:lnTo>
                    <a:pt x="8" y="48"/>
                  </a:lnTo>
                  <a:lnTo>
                    <a:pt x="12" y="46"/>
                  </a:lnTo>
                  <a:lnTo>
                    <a:pt x="12" y="44"/>
                  </a:lnTo>
                  <a:lnTo>
                    <a:pt x="12" y="42"/>
                  </a:lnTo>
                  <a:lnTo>
                    <a:pt x="12" y="42"/>
                  </a:lnTo>
                  <a:lnTo>
                    <a:pt x="11" y="37"/>
                  </a:lnTo>
                  <a:lnTo>
                    <a:pt x="11" y="33"/>
                  </a:lnTo>
                  <a:lnTo>
                    <a:pt x="14" y="24"/>
                  </a:lnTo>
                  <a:lnTo>
                    <a:pt x="15" y="14"/>
                  </a:lnTo>
                  <a:lnTo>
                    <a:pt x="16" y="5"/>
                  </a:lnTo>
                  <a:lnTo>
                    <a:pt x="16"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1" name="chenying0907 838"/>
            <p:cNvSpPr/>
            <p:nvPr/>
          </p:nvSpPr>
          <p:spPr bwMode="auto">
            <a:xfrm>
              <a:off x="4538663" y="3703638"/>
              <a:ext cx="4763" cy="19050"/>
            </a:xfrm>
            <a:custGeom>
              <a:avLst/>
              <a:gdLst/>
              <a:ahLst/>
              <a:cxnLst>
                <a:cxn ang="0">
                  <a:pos x="0" y="5"/>
                </a:cxn>
                <a:cxn ang="0">
                  <a:pos x="0" y="40"/>
                </a:cxn>
                <a:cxn ang="0">
                  <a:pos x="0" y="40"/>
                </a:cxn>
                <a:cxn ang="0">
                  <a:pos x="0" y="41"/>
                </a:cxn>
                <a:cxn ang="0">
                  <a:pos x="1" y="44"/>
                </a:cxn>
                <a:cxn ang="0">
                  <a:pos x="5" y="45"/>
                </a:cxn>
                <a:cxn ang="0">
                  <a:pos x="9" y="44"/>
                </a:cxn>
                <a:cxn ang="0">
                  <a:pos x="10" y="41"/>
                </a:cxn>
                <a:cxn ang="0">
                  <a:pos x="10" y="40"/>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45">
                  <a:moveTo>
                    <a:pt x="0" y="5"/>
                  </a:moveTo>
                  <a:lnTo>
                    <a:pt x="0" y="40"/>
                  </a:lnTo>
                  <a:lnTo>
                    <a:pt x="0" y="40"/>
                  </a:lnTo>
                  <a:lnTo>
                    <a:pt x="0" y="41"/>
                  </a:lnTo>
                  <a:lnTo>
                    <a:pt x="1" y="44"/>
                  </a:lnTo>
                  <a:lnTo>
                    <a:pt x="5" y="45"/>
                  </a:lnTo>
                  <a:lnTo>
                    <a:pt x="9" y="44"/>
                  </a:lnTo>
                  <a:lnTo>
                    <a:pt x="10" y="41"/>
                  </a:lnTo>
                  <a:lnTo>
                    <a:pt x="10" y="40"/>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2" name="chenying0907 839"/>
            <p:cNvSpPr/>
            <p:nvPr/>
          </p:nvSpPr>
          <p:spPr bwMode="auto">
            <a:xfrm>
              <a:off x="4575176" y="3678238"/>
              <a:ext cx="6350" cy="19050"/>
            </a:xfrm>
            <a:custGeom>
              <a:avLst/>
              <a:gdLst/>
              <a:ahLst/>
              <a:cxnLst>
                <a:cxn ang="0">
                  <a:pos x="16" y="42"/>
                </a:cxn>
                <a:cxn ang="0">
                  <a:pos x="16" y="42"/>
                </a:cxn>
                <a:cxn ang="0">
                  <a:pos x="13" y="33"/>
                </a:cxn>
                <a:cxn ang="0">
                  <a:pos x="12" y="24"/>
                </a:cxn>
                <a:cxn ang="0">
                  <a:pos x="12" y="6"/>
                </a:cxn>
                <a:cxn ang="0">
                  <a:pos x="12" y="6"/>
                </a:cxn>
                <a:cxn ang="0">
                  <a:pos x="12" y="3"/>
                </a:cxn>
                <a:cxn ang="0">
                  <a:pos x="10" y="2"/>
                </a:cxn>
                <a:cxn ang="0">
                  <a:pos x="6" y="0"/>
                </a:cxn>
                <a:cxn ang="0">
                  <a:pos x="2" y="2"/>
                </a:cxn>
                <a:cxn ang="0">
                  <a:pos x="1" y="3"/>
                </a:cxn>
                <a:cxn ang="0">
                  <a:pos x="0" y="6"/>
                </a:cxn>
                <a:cxn ang="0">
                  <a:pos x="0" y="6"/>
                </a:cxn>
                <a:cxn ang="0">
                  <a:pos x="1" y="25"/>
                </a:cxn>
                <a:cxn ang="0">
                  <a:pos x="2" y="36"/>
                </a:cxn>
                <a:cxn ang="0">
                  <a:pos x="4" y="45"/>
                </a:cxn>
                <a:cxn ang="0">
                  <a:pos x="4" y="45"/>
                </a:cxn>
                <a:cxn ang="0">
                  <a:pos x="5" y="48"/>
                </a:cxn>
                <a:cxn ang="0">
                  <a:pos x="8" y="49"/>
                </a:cxn>
                <a:cxn ang="0">
                  <a:pos x="12" y="49"/>
                </a:cxn>
                <a:cxn ang="0">
                  <a:pos x="14" y="46"/>
                </a:cxn>
                <a:cxn ang="0">
                  <a:pos x="16" y="45"/>
                </a:cxn>
                <a:cxn ang="0">
                  <a:pos x="16" y="42"/>
                </a:cxn>
                <a:cxn ang="0">
                  <a:pos x="16" y="42"/>
                </a:cxn>
              </a:cxnLst>
              <a:rect l="0" t="0" r="r" b="b"/>
              <a:pathLst>
                <a:path w="16" h="49">
                  <a:moveTo>
                    <a:pt x="16" y="42"/>
                  </a:moveTo>
                  <a:lnTo>
                    <a:pt x="16" y="42"/>
                  </a:lnTo>
                  <a:lnTo>
                    <a:pt x="13" y="33"/>
                  </a:lnTo>
                  <a:lnTo>
                    <a:pt x="12" y="24"/>
                  </a:lnTo>
                  <a:lnTo>
                    <a:pt x="12" y="6"/>
                  </a:lnTo>
                  <a:lnTo>
                    <a:pt x="12" y="6"/>
                  </a:lnTo>
                  <a:lnTo>
                    <a:pt x="12" y="3"/>
                  </a:lnTo>
                  <a:lnTo>
                    <a:pt x="10" y="2"/>
                  </a:lnTo>
                  <a:lnTo>
                    <a:pt x="6" y="0"/>
                  </a:lnTo>
                  <a:lnTo>
                    <a:pt x="2" y="2"/>
                  </a:lnTo>
                  <a:lnTo>
                    <a:pt x="1" y="3"/>
                  </a:lnTo>
                  <a:lnTo>
                    <a:pt x="0" y="6"/>
                  </a:lnTo>
                  <a:lnTo>
                    <a:pt x="0" y="6"/>
                  </a:lnTo>
                  <a:lnTo>
                    <a:pt x="1" y="25"/>
                  </a:lnTo>
                  <a:lnTo>
                    <a:pt x="2" y="36"/>
                  </a:lnTo>
                  <a:lnTo>
                    <a:pt x="4" y="45"/>
                  </a:lnTo>
                  <a:lnTo>
                    <a:pt x="4" y="45"/>
                  </a:lnTo>
                  <a:lnTo>
                    <a:pt x="5" y="48"/>
                  </a:lnTo>
                  <a:lnTo>
                    <a:pt x="8" y="49"/>
                  </a:lnTo>
                  <a:lnTo>
                    <a:pt x="12" y="49"/>
                  </a:lnTo>
                  <a:lnTo>
                    <a:pt x="14" y="46"/>
                  </a:lnTo>
                  <a:lnTo>
                    <a:pt x="16" y="45"/>
                  </a:lnTo>
                  <a:lnTo>
                    <a:pt x="16" y="42"/>
                  </a:lnTo>
                  <a:lnTo>
                    <a:pt x="16" y="4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3" name="chenying0907 840"/>
            <p:cNvSpPr/>
            <p:nvPr/>
          </p:nvSpPr>
          <p:spPr bwMode="auto">
            <a:xfrm>
              <a:off x="4592638" y="3678238"/>
              <a:ext cx="6350" cy="17463"/>
            </a:xfrm>
            <a:custGeom>
              <a:avLst/>
              <a:gdLst/>
              <a:ahLst/>
              <a:cxnLst>
                <a:cxn ang="0">
                  <a:pos x="15" y="34"/>
                </a:cxn>
                <a:cxn ang="0">
                  <a:pos x="15" y="34"/>
                </a:cxn>
                <a:cxn ang="0">
                  <a:pos x="13" y="28"/>
                </a:cxn>
                <a:cxn ang="0">
                  <a:pos x="11" y="20"/>
                </a:cxn>
                <a:cxn ang="0">
                  <a:pos x="11" y="6"/>
                </a:cxn>
                <a:cxn ang="0">
                  <a:pos x="11" y="6"/>
                </a:cxn>
                <a:cxn ang="0">
                  <a:pos x="11" y="3"/>
                </a:cxn>
                <a:cxn ang="0">
                  <a:pos x="10" y="2"/>
                </a:cxn>
                <a:cxn ang="0">
                  <a:pos x="6" y="0"/>
                </a:cxn>
                <a:cxn ang="0">
                  <a:pos x="2" y="2"/>
                </a:cxn>
                <a:cxn ang="0">
                  <a:pos x="1" y="3"/>
                </a:cxn>
                <a:cxn ang="0">
                  <a:pos x="0" y="6"/>
                </a:cxn>
                <a:cxn ang="0">
                  <a:pos x="0" y="6"/>
                </a:cxn>
                <a:cxn ang="0">
                  <a:pos x="1" y="21"/>
                </a:cxn>
                <a:cxn ang="0">
                  <a:pos x="2" y="29"/>
                </a:cxn>
                <a:cxn ang="0">
                  <a:pos x="4" y="37"/>
                </a:cxn>
                <a:cxn ang="0">
                  <a:pos x="4" y="37"/>
                </a:cxn>
                <a:cxn ang="0">
                  <a:pos x="5" y="40"/>
                </a:cxn>
                <a:cxn ang="0">
                  <a:pos x="7" y="41"/>
                </a:cxn>
                <a:cxn ang="0">
                  <a:pos x="11" y="41"/>
                </a:cxn>
                <a:cxn ang="0">
                  <a:pos x="14" y="38"/>
                </a:cxn>
                <a:cxn ang="0">
                  <a:pos x="15" y="37"/>
                </a:cxn>
                <a:cxn ang="0">
                  <a:pos x="15" y="34"/>
                </a:cxn>
                <a:cxn ang="0">
                  <a:pos x="15" y="34"/>
                </a:cxn>
              </a:cxnLst>
              <a:rect l="0" t="0" r="r" b="b"/>
              <a:pathLst>
                <a:path w="15" h="41">
                  <a:moveTo>
                    <a:pt x="15" y="34"/>
                  </a:moveTo>
                  <a:lnTo>
                    <a:pt x="15" y="34"/>
                  </a:lnTo>
                  <a:lnTo>
                    <a:pt x="13" y="28"/>
                  </a:lnTo>
                  <a:lnTo>
                    <a:pt x="11" y="20"/>
                  </a:lnTo>
                  <a:lnTo>
                    <a:pt x="11" y="6"/>
                  </a:lnTo>
                  <a:lnTo>
                    <a:pt x="11" y="6"/>
                  </a:lnTo>
                  <a:lnTo>
                    <a:pt x="11" y="3"/>
                  </a:lnTo>
                  <a:lnTo>
                    <a:pt x="10" y="2"/>
                  </a:lnTo>
                  <a:lnTo>
                    <a:pt x="6" y="0"/>
                  </a:lnTo>
                  <a:lnTo>
                    <a:pt x="2" y="2"/>
                  </a:lnTo>
                  <a:lnTo>
                    <a:pt x="1" y="3"/>
                  </a:lnTo>
                  <a:lnTo>
                    <a:pt x="0" y="6"/>
                  </a:lnTo>
                  <a:lnTo>
                    <a:pt x="0" y="6"/>
                  </a:lnTo>
                  <a:lnTo>
                    <a:pt x="1" y="21"/>
                  </a:lnTo>
                  <a:lnTo>
                    <a:pt x="2" y="29"/>
                  </a:lnTo>
                  <a:lnTo>
                    <a:pt x="4" y="37"/>
                  </a:lnTo>
                  <a:lnTo>
                    <a:pt x="4" y="37"/>
                  </a:lnTo>
                  <a:lnTo>
                    <a:pt x="5" y="40"/>
                  </a:lnTo>
                  <a:lnTo>
                    <a:pt x="7" y="41"/>
                  </a:lnTo>
                  <a:lnTo>
                    <a:pt x="11" y="41"/>
                  </a:lnTo>
                  <a:lnTo>
                    <a:pt x="14" y="38"/>
                  </a:lnTo>
                  <a:lnTo>
                    <a:pt x="15" y="37"/>
                  </a:lnTo>
                  <a:lnTo>
                    <a:pt x="15" y="34"/>
                  </a:lnTo>
                  <a:lnTo>
                    <a:pt x="15" y="3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4" name="chenying0907 841"/>
            <p:cNvSpPr/>
            <p:nvPr/>
          </p:nvSpPr>
          <p:spPr bwMode="auto">
            <a:xfrm>
              <a:off x="4608513" y="3670301"/>
              <a:ext cx="4763" cy="19050"/>
            </a:xfrm>
            <a:custGeom>
              <a:avLst/>
              <a:gdLst/>
              <a:ahLst/>
              <a:cxnLst>
                <a:cxn ang="0">
                  <a:pos x="12" y="22"/>
                </a:cxn>
                <a:cxn ang="0">
                  <a:pos x="12" y="22"/>
                </a:cxn>
                <a:cxn ang="0">
                  <a:pos x="13" y="5"/>
                </a:cxn>
                <a:cxn ang="0">
                  <a:pos x="13" y="5"/>
                </a:cxn>
                <a:cxn ang="0">
                  <a:pos x="13" y="4"/>
                </a:cxn>
                <a:cxn ang="0">
                  <a:pos x="12" y="1"/>
                </a:cxn>
                <a:cxn ang="0">
                  <a:pos x="8" y="0"/>
                </a:cxn>
                <a:cxn ang="0">
                  <a:pos x="4" y="1"/>
                </a:cxn>
                <a:cxn ang="0">
                  <a:pos x="3" y="4"/>
                </a:cxn>
                <a:cxn ang="0">
                  <a:pos x="2" y="5"/>
                </a:cxn>
                <a:cxn ang="0">
                  <a:pos x="2" y="5"/>
                </a:cxn>
                <a:cxn ang="0">
                  <a:pos x="0" y="25"/>
                </a:cxn>
                <a:cxn ang="0">
                  <a:pos x="0" y="34"/>
                </a:cxn>
                <a:cxn ang="0">
                  <a:pos x="3" y="43"/>
                </a:cxn>
                <a:cxn ang="0">
                  <a:pos x="3" y="43"/>
                </a:cxn>
                <a:cxn ang="0">
                  <a:pos x="4" y="44"/>
                </a:cxn>
                <a:cxn ang="0">
                  <a:pos x="5" y="46"/>
                </a:cxn>
                <a:cxn ang="0">
                  <a:pos x="8" y="46"/>
                </a:cxn>
                <a:cxn ang="0">
                  <a:pos x="9" y="44"/>
                </a:cxn>
                <a:cxn ang="0">
                  <a:pos x="13" y="42"/>
                </a:cxn>
                <a:cxn ang="0">
                  <a:pos x="13" y="39"/>
                </a:cxn>
                <a:cxn ang="0">
                  <a:pos x="13" y="36"/>
                </a:cxn>
                <a:cxn ang="0">
                  <a:pos x="13" y="36"/>
                </a:cxn>
                <a:cxn ang="0">
                  <a:pos x="12" y="34"/>
                </a:cxn>
                <a:cxn ang="0">
                  <a:pos x="12" y="30"/>
                </a:cxn>
                <a:cxn ang="0">
                  <a:pos x="12" y="22"/>
                </a:cxn>
                <a:cxn ang="0">
                  <a:pos x="12" y="22"/>
                </a:cxn>
              </a:cxnLst>
              <a:rect l="0" t="0" r="r" b="b"/>
              <a:pathLst>
                <a:path w="13" h="46">
                  <a:moveTo>
                    <a:pt x="12" y="22"/>
                  </a:moveTo>
                  <a:lnTo>
                    <a:pt x="12" y="22"/>
                  </a:lnTo>
                  <a:lnTo>
                    <a:pt x="13" y="5"/>
                  </a:lnTo>
                  <a:lnTo>
                    <a:pt x="13" y="5"/>
                  </a:lnTo>
                  <a:lnTo>
                    <a:pt x="13" y="4"/>
                  </a:lnTo>
                  <a:lnTo>
                    <a:pt x="12" y="1"/>
                  </a:lnTo>
                  <a:lnTo>
                    <a:pt x="8" y="0"/>
                  </a:lnTo>
                  <a:lnTo>
                    <a:pt x="4" y="1"/>
                  </a:lnTo>
                  <a:lnTo>
                    <a:pt x="3" y="4"/>
                  </a:lnTo>
                  <a:lnTo>
                    <a:pt x="2" y="5"/>
                  </a:lnTo>
                  <a:lnTo>
                    <a:pt x="2" y="5"/>
                  </a:lnTo>
                  <a:lnTo>
                    <a:pt x="0" y="25"/>
                  </a:lnTo>
                  <a:lnTo>
                    <a:pt x="0" y="34"/>
                  </a:lnTo>
                  <a:lnTo>
                    <a:pt x="3" y="43"/>
                  </a:lnTo>
                  <a:lnTo>
                    <a:pt x="3" y="43"/>
                  </a:lnTo>
                  <a:lnTo>
                    <a:pt x="4" y="44"/>
                  </a:lnTo>
                  <a:lnTo>
                    <a:pt x="5" y="46"/>
                  </a:lnTo>
                  <a:lnTo>
                    <a:pt x="8" y="46"/>
                  </a:lnTo>
                  <a:lnTo>
                    <a:pt x="9" y="44"/>
                  </a:lnTo>
                  <a:lnTo>
                    <a:pt x="13" y="42"/>
                  </a:lnTo>
                  <a:lnTo>
                    <a:pt x="13" y="39"/>
                  </a:lnTo>
                  <a:lnTo>
                    <a:pt x="13" y="36"/>
                  </a:lnTo>
                  <a:lnTo>
                    <a:pt x="13" y="36"/>
                  </a:lnTo>
                  <a:lnTo>
                    <a:pt x="12" y="34"/>
                  </a:lnTo>
                  <a:lnTo>
                    <a:pt x="12" y="30"/>
                  </a:lnTo>
                  <a:lnTo>
                    <a:pt x="12" y="22"/>
                  </a:lnTo>
                  <a:lnTo>
                    <a:pt x="12" y="2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5" name="chenying0907 842"/>
            <p:cNvSpPr/>
            <p:nvPr/>
          </p:nvSpPr>
          <p:spPr bwMode="auto">
            <a:xfrm>
              <a:off x="4629151" y="3640138"/>
              <a:ext cx="4763" cy="22225"/>
            </a:xfrm>
            <a:custGeom>
              <a:avLst/>
              <a:gdLst/>
              <a:ahLst/>
              <a:cxnLst>
                <a:cxn ang="0">
                  <a:pos x="0" y="5"/>
                </a:cxn>
                <a:cxn ang="0">
                  <a:pos x="0" y="51"/>
                </a:cxn>
                <a:cxn ang="0">
                  <a:pos x="0" y="51"/>
                </a:cxn>
                <a:cxn ang="0">
                  <a:pos x="0" y="54"/>
                </a:cxn>
                <a:cxn ang="0">
                  <a:pos x="2" y="55"/>
                </a:cxn>
                <a:cxn ang="0">
                  <a:pos x="5" y="56"/>
                </a:cxn>
                <a:cxn ang="0">
                  <a:pos x="9" y="55"/>
                </a:cxn>
                <a:cxn ang="0">
                  <a:pos x="11" y="54"/>
                </a:cxn>
                <a:cxn ang="0">
                  <a:pos x="12" y="51"/>
                </a:cxn>
                <a:cxn ang="0">
                  <a:pos x="12" y="5"/>
                </a:cxn>
                <a:cxn ang="0">
                  <a:pos x="12" y="5"/>
                </a:cxn>
                <a:cxn ang="0">
                  <a:pos x="11" y="3"/>
                </a:cxn>
                <a:cxn ang="0">
                  <a:pos x="9" y="1"/>
                </a:cxn>
                <a:cxn ang="0">
                  <a:pos x="5" y="0"/>
                </a:cxn>
                <a:cxn ang="0">
                  <a:pos x="2" y="1"/>
                </a:cxn>
                <a:cxn ang="0">
                  <a:pos x="0" y="3"/>
                </a:cxn>
                <a:cxn ang="0">
                  <a:pos x="0" y="5"/>
                </a:cxn>
                <a:cxn ang="0">
                  <a:pos x="0" y="5"/>
                </a:cxn>
              </a:cxnLst>
              <a:rect l="0" t="0" r="r" b="b"/>
              <a:pathLst>
                <a:path w="12" h="56">
                  <a:moveTo>
                    <a:pt x="0" y="5"/>
                  </a:moveTo>
                  <a:lnTo>
                    <a:pt x="0" y="51"/>
                  </a:lnTo>
                  <a:lnTo>
                    <a:pt x="0" y="51"/>
                  </a:lnTo>
                  <a:lnTo>
                    <a:pt x="0" y="54"/>
                  </a:lnTo>
                  <a:lnTo>
                    <a:pt x="2" y="55"/>
                  </a:lnTo>
                  <a:lnTo>
                    <a:pt x="5" y="56"/>
                  </a:lnTo>
                  <a:lnTo>
                    <a:pt x="9" y="55"/>
                  </a:lnTo>
                  <a:lnTo>
                    <a:pt x="11" y="54"/>
                  </a:lnTo>
                  <a:lnTo>
                    <a:pt x="12" y="51"/>
                  </a:lnTo>
                  <a:lnTo>
                    <a:pt x="12" y="5"/>
                  </a:lnTo>
                  <a:lnTo>
                    <a:pt x="12" y="5"/>
                  </a:lnTo>
                  <a:lnTo>
                    <a:pt x="11" y="3"/>
                  </a:lnTo>
                  <a:lnTo>
                    <a:pt x="9" y="1"/>
                  </a:lnTo>
                  <a:lnTo>
                    <a:pt x="5" y="0"/>
                  </a:lnTo>
                  <a:lnTo>
                    <a:pt x="2"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6" name="chenying0907 843"/>
            <p:cNvSpPr/>
            <p:nvPr/>
          </p:nvSpPr>
          <p:spPr bwMode="auto">
            <a:xfrm>
              <a:off x="4648201" y="3641726"/>
              <a:ext cx="6350" cy="17463"/>
            </a:xfrm>
            <a:custGeom>
              <a:avLst/>
              <a:gdLst/>
              <a:ahLst/>
              <a:cxnLst>
                <a:cxn ang="0">
                  <a:pos x="12" y="5"/>
                </a:cxn>
                <a:cxn ang="0">
                  <a:pos x="12" y="5"/>
                </a:cxn>
                <a:cxn ang="0">
                  <a:pos x="10" y="3"/>
                </a:cxn>
                <a:cxn ang="0">
                  <a:pos x="9" y="1"/>
                </a:cxn>
                <a:cxn ang="0">
                  <a:pos x="5" y="0"/>
                </a:cxn>
                <a:cxn ang="0">
                  <a:pos x="1" y="1"/>
                </a:cxn>
                <a:cxn ang="0">
                  <a:pos x="0" y="3"/>
                </a:cxn>
                <a:cxn ang="0">
                  <a:pos x="0" y="5"/>
                </a:cxn>
                <a:cxn ang="0">
                  <a:pos x="0" y="5"/>
                </a:cxn>
                <a:cxn ang="0">
                  <a:pos x="1" y="21"/>
                </a:cxn>
                <a:cxn ang="0">
                  <a:pos x="4" y="35"/>
                </a:cxn>
                <a:cxn ang="0">
                  <a:pos x="4" y="35"/>
                </a:cxn>
                <a:cxn ang="0">
                  <a:pos x="4" y="38"/>
                </a:cxn>
                <a:cxn ang="0">
                  <a:pos x="5" y="40"/>
                </a:cxn>
                <a:cxn ang="0">
                  <a:pos x="9" y="42"/>
                </a:cxn>
                <a:cxn ang="0">
                  <a:pos x="13" y="40"/>
                </a:cxn>
                <a:cxn ang="0">
                  <a:pos x="14" y="38"/>
                </a:cxn>
                <a:cxn ang="0">
                  <a:pos x="16" y="35"/>
                </a:cxn>
                <a:cxn ang="0">
                  <a:pos x="16" y="35"/>
                </a:cxn>
                <a:cxn ang="0">
                  <a:pos x="13" y="21"/>
                </a:cxn>
                <a:cxn ang="0">
                  <a:pos x="12" y="5"/>
                </a:cxn>
                <a:cxn ang="0">
                  <a:pos x="12" y="5"/>
                </a:cxn>
              </a:cxnLst>
              <a:rect l="0" t="0" r="r" b="b"/>
              <a:pathLst>
                <a:path w="16" h="42">
                  <a:moveTo>
                    <a:pt x="12" y="5"/>
                  </a:moveTo>
                  <a:lnTo>
                    <a:pt x="12" y="5"/>
                  </a:lnTo>
                  <a:lnTo>
                    <a:pt x="10" y="3"/>
                  </a:lnTo>
                  <a:lnTo>
                    <a:pt x="9" y="1"/>
                  </a:lnTo>
                  <a:lnTo>
                    <a:pt x="5" y="0"/>
                  </a:lnTo>
                  <a:lnTo>
                    <a:pt x="1" y="1"/>
                  </a:lnTo>
                  <a:lnTo>
                    <a:pt x="0" y="3"/>
                  </a:lnTo>
                  <a:lnTo>
                    <a:pt x="0" y="5"/>
                  </a:lnTo>
                  <a:lnTo>
                    <a:pt x="0" y="5"/>
                  </a:lnTo>
                  <a:lnTo>
                    <a:pt x="1" y="21"/>
                  </a:lnTo>
                  <a:lnTo>
                    <a:pt x="4" y="35"/>
                  </a:lnTo>
                  <a:lnTo>
                    <a:pt x="4" y="35"/>
                  </a:lnTo>
                  <a:lnTo>
                    <a:pt x="4" y="38"/>
                  </a:lnTo>
                  <a:lnTo>
                    <a:pt x="5" y="40"/>
                  </a:lnTo>
                  <a:lnTo>
                    <a:pt x="9" y="42"/>
                  </a:lnTo>
                  <a:lnTo>
                    <a:pt x="13" y="40"/>
                  </a:lnTo>
                  <a:lnTo>
                    <a:pt x="14" y="38"/>
                  </a:lnTo>
                  <a:lnTo>
                    <a:pt x="16" y="35"/>
                  </a:lnTo>
                  <a:lnTo>
                    <a:pt x="16" y="35"/>
                  </a:lnTo>
                  <a:lnTo>
                    <a:pt x="13" y="21"/>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7" name="chenying0907 844"/>
            <p:cNvSpPr/>
            <p:nvPr/>
          </p:nvSpPr>
          <p:spPr bwMode="auto">
            <a:xfrm>
              <a:off x="4668838" y="3640138"/>
              <a:ext cx="4763" cy="14288"/>
            </a:xfrm>
            <a:custGeom>
              <a:avLst/>
              <a:gdLst/>
              <a:ahLst/>
              <a:cxnLst>
                <a:cxn ang="0">
                  <a:pos x="0" y="5"/>
                </a:cxn>
                <a:cxn ang="0">
                  <a:pos x="0" y="33"/>
                </a:cxn>
                <a:cxn ang="0">
                  <a:pos x="0" y="33"/>
                </a:cxn>
                <a:cxn ang="0">
                  <a:pos x="0" y="34"/>
                </a:cxn>
                <a:cxn ang="0">
                  <a:pos x="1" y="37"/>
                </a:cxn>
                <a:cxn ang="0">
                  <a:pos x="5" y="38"/>
                </a:cxn>
                <a:cxn ang="0">
                  <a:pos x="9" y="37"/>
                </a:cxn>
                <a:cxn ang="0">
                  <a:pos x="10" y="34"/>
                </a:cxn>
                <a:cxn ang="0">
                  <a:pos x="10" y="33"/>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38">
                  <a:moveTo>
                    <a:pt x="0" y="5"/>
                  </a:moveTo>
                  <a:lnTo>
                    <a:pt x="0" y="33"/>
                  </a:lnTo>
                  <a:lnTo>
                    <a:pt x="0" y="33"/>
                  </a:lnTo>
                  <a:lnTo>
                    <a:pt x="0" y="34"/>
                  </a:lnTo>
                  <a:lnTo>
                    <a:pt x="1" y="37"/>
                  </a:lnTo>
                  <a:lnTo>
                    <a:pt x="5" y="38"/>
                  </a:lnTo>
                  <a:lnTo>
                    <a:pt x="9" y="37"/>
                  </a:lnTo>
                  <a:lnTo>
                    <a:pt x="10" y="34"/>
                  </a:lnTo>
                  <a:lnTo>
                    <a:pt x="10" y="33"/>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8" name="chenying0907 845"/>
            <p:cNvSpPr/>
            <p:nvPr/>
          </p:nvSpPr>
          <p:spPr bwMode="auto">
            <a:xfrm>
              <a:off x="4689476" y="3586163"/>
              <a:ext cx="6350" cy="23813"/>
            </a:xfrm>
            <a:custGeom>
              <a:avLst/>
              <a:gdLst/>
              <a:ahLst/>
              <a:cxnLst>
                <a:cxn ang="0">
                  <a:pos x="7" y="1"/>
                </a:cxn>
                <a:cxn ang="0">
                  <a:pos x="7" y="1"/>
                </a:cxn>
                <a:cxn ang="0">
                  <a:pos x="4" y="6"/>
                </a:cxn>
                <a:cxn ang="0">
                  <a:pos x="1" y="13"/>
                </a:cxn>
                <a:cxn ang="0">
                  <a:pos x="1" y="19"/>
                </a:cxn>
                <a:cxn ang="0">
                  <a:pos x="0" y="26"/>
                </a:cxn>
                <a:cxn ang="0">
                  <a:pos x="1" y="51"/>
                </a:cxn>
                <a:cxn ang="0">
                  <a:pos x="1" y="51"/>
                </a:cxn>
                <a:cxn ang="0">
                  <a:pos x="2" y="53"/>
                </a:cxn>
                <a:cxn ang="0">
                  <a:pos x="4" y="56"/>
                </a:cxn>
                <a:cxn ang="0">
                  <a:pos x="7" y="57"/>
                </a:cxn>
                <a:cxn ang="0">
                  <a:pos x="11" y="56"/>
                </a:cxn>
                <a:cxn ang="0">
                  <a:pos x="13" y="53"/>
                </a:cxn>
                <a:cxn ang="0">
                  <a:pos x="13" y="51"/>
                </a:cxn>
                <a:cxn ang="0">
                  <a:pos x="13" y="51"/>
                </a:cxn>
                <a:cxn ang="0">
                  <a:pos x="13" y="31"/>
                </a:cxn>
                <a:cxn ang="0">
                  <a:pos x="13" y="31"/>
                </a:cxn>
                <a:cxn ang="0">
                  <a:pos x="11" y="19"/>
                </a:cxn>
                <a:cxn ang="0">
                  <a:pos x="13" y="14"/>
                </a:cxn>
                <a:cxn ang="0">
                  <a:pos x="15" y="10"/>
                </a:cxn>
                <a:cxn ang="0">
                  <a:pos x="15" y="10"/>
                </a:cxn>
                <a:cxn ang="0">
                  <a:pos x="17" y="8"/>
                </a:cxn>
                <a:cxn ang="0">
                  <a:pos x="17" y="5"/>
                </a:cxn>
                <a:cxn ang="0">
                  <a:pos x="14" y="1"/>
                </a:cxn>
                <a:cxn ang="0">
                  <a:pos x="13" y="0"/>
                </a:cxn>
                <a:cxn ang="0">
                  <a:pos x="11" y="0"/>
                </a:cxn>
                <a:cxn ang="0">
                  <a:pos x="9" y="0"/>
                </a:cxn>
                <a:cxn ang="0">
                  <a:pos x="7" y="1"/>
                </a:cxn>
                <a:cxn ang="0">
                  <a:pos x="7" y="1"/>
                </a:cxn>
              </a:cxnLst>
              <a:rect l="0" t="0" r="r" b="b"/>
              <a:pathLst>
                <a:path w="17" h="57">
                  <a:moveTo>
                    <a:pt x="7" y="1"/>
                  </a:moveTo>
                  <a:lnTo>
                    <a:pt x="7" y="1"/>
                  </a:lnTo>
                  <a:lnTo>
                    <a:pt x="4" y="6"/>
                  </a:lnTo>
                  <a:lnTo>
                    <a:pt x="1" y="13"/>
                  </a:lnTo>
                  <a:lnTo>
                    <a:pt x="1" y="19"/>
                  </a:lnTo>
                  <a:lnTo>
                    <a:pt x="0" y="26"/>
                  </a:lnTo>
                  <a:lnTo>
                    <a:pt x="1" y="51"/>
                  </a:lnTo>
                  <a:lnTo>
                    <a:pt x="1" y="51"/>
                  </a:lnTo>
                  <a:lnTo>
                    <a:pt x="2" y="53"/>
                  </a:lnTo>
                  <a:lnTo>
                    <a:pt x="4" y="56"/>
                  </a:lnTo>
                  <a:lnTo>
                    <a:pt x="7" y="57"/>
                  </a:lnTo>
                  <a:lnTo>
                    <a:pt x="11" y="56"/>
                  </a:lnTo>
                  <a:lnTo>
                    <a:pt x="13" y="53"/>
                  </a:lnTo>
                  <a:lnTo>
                    <a:pt x="13" y="51"/>
                  </a:lnTo>
                  <a:lnTo>
                    <a:pt x="13" y="51"/>
                  </a:lnTo>
                  <a:lnTo>
                    <a:pt x="13" y="31"/>
                  </a:lnTo>
                  <a:lnTo>
                    <a:pt x="13" y="31"/>
                  </a:lnTo>
                  <a:lnTo>
                    <a:pt x="11" y="19"/>
                  </a:lnTo>
                  <a:lnTo>
                    <a:pt x="13" y="14"/>
                  </a:lnTo>
                  <a:lnTo>
                    <a:pt x="15" y="10"/>
                  </a:lnTo>
                  <a:lnTo>
                    <a:pt x="15" y="10"/>
                  </a:lnTo>
                  <a:lnTo>
                    <a:pt x="17" y="8"/>
                  </a:lnTo>
                  <a:lnTo>
                    <a:pt x="17" y="5"/>
                  </a:lnTo>
                  <a:lnTo>
                    <a:pt x="14" y="1"/>
                  </a:lnTo>
                  <a:lnTo>
                    <a:pt x="13" y="0"/>
                  </a:lnTo>
                  <a:lnTo>
                    <a:pt x="11" y="0"/>
                  </a:lnTo>
                  <a:lnTo>
                    <a:pt x="9" y="0"/>
                  </a:lnTo>
                  <a:lnTo>
                    <a:pt x="7" y="1"/>
                  </a:lnTo>
                  <a:lnTo>
                    <a:pt x="7" y="1"/>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89" name="chenying0907 846"/>
            <p:cNvSpPr/>
            <p:nvPr/>
          </p:nvSpPr>
          <p:spPr bwMode="auto">
            <a:xfrm>
              <a:off x="4702176" y="3587751"/>
              <a:ext cx="9525" cy="25400"/>
            </a:xfrm>
            <a:custGeom>
              <a:avLst/>
              <a:gdLst/>
              <a:ahLst/>
              <a:cxnLst>
                <a:cxn ang="0">
                  <a:pos x="10" y="4"/>
                </a:cxn>
                <a:cxn ang="0">
                  <a:pos x="10" y="4"/>
                </a:cxn>
                <a:cxn ang="0">
                  <a:pos x="5" y="17"/>
                </a:cxn>
                <a:cxn ang="0">
                  <a:pos x="1" y="31"/>
                </a:cxn>
                <a:cxn ang="0">
                  <a:pos x="0" y="38"/>
                </a:cxn>
                <a:cxn ang="0">
                  <a:pos x="0" y="44"/>
                </a:cxn>
                <a:cxn ang="0">
                  <a:pos x="1" y="51"/>
                </a:cxn>
                <a:cxn ang="0">
                  <a:pos x="2" y="57"/>
                </a:cxn>
                <a:cxn ang="0">
                  <a:pos x="2" y="57"/>
                </a:cxn>
                <a:cxn ang="0">
                  <a:pos x="4" y="60"/>
                </a:cxn>
                <a:cxn ang="0">
                  <a:pos x="6" y="61"/>
                </a:cxn>
                <a:cxn ang="0">
                  <a:pos x="7" y="61"/>
                </a:cxn>
                <a:cxn ang="0">
                  <a:pos x="10" y="60"/>
                </a:cxn>
                <a:cxn ang="0">
                  <a:pos x="13" y="57"/>
                </a:cxn>
                <a:cxn ang="0">
                  <a:pos x="13" y="55"/>
                </a:cxn>
                <a:cxn ang="0">
                  <a:pos x="13" y="52"/>
                </a:cxn>
                <a:cxn ang="0">
                  <a:pos x="13" y="52"/>
                </a:cxn>
                <a:cxn ang="0">
                  <a:pos x="11" y="47"/>
                </a:cxn>
                <a:cxn ang="0">
                  <a:pos x="10" y="40"/>
                </a:cxn>
                <a:cxn ang="0">
                  <a:pos x="11" y="35"/>
                </a:cxn>
                <a:cxn ang="0">
                  <a:pos x="13" y="28"/>
                </a:cxn>
                <a:cxn ang="0">
                  <a:pos x="17" y="18"/>
                </a:cxn>
                <a:cxn ang="0">
                  <a:pos x="21" y="7"/>
                </a:cxn>
                <a:cxn ang="0">
                  <a:pos x="21" y="7"/>
                </a:cxn>
                <a:cxn ang="0">
                  <a:pos x="21" y="5"/>
                </a:cxn>
                <a:cxn ang="0">
                  <a:pos x="21" y="2"/>
                </a:cxn>
                <a:cxn ang="0">
                  <a:pos x="19" y="1"/>
                </a:cxn>
                <a:cxn ang="0">
                  <a:pos x="17" y="0"/>
                </a:cxn>
                <a:cxn ang="0">
                  <a:pos x="13" y="1"/>
                </a:cxn>
                <a:cxn ang="0">
                  <a:pos x="11" y="2"/>
                </a:cxn>
                <a:cxn ang="0">
                  <a:pos x="10" y="4"/>
                </a:cxn>
                <a:cxn ang="0">
                  <a:pos x="10" y="4"/>
                </a:cxn>
              </a:cxnLst>
              <a:rect l="0" t="0" r="r" b="b"/>
              <a:pathLst>
                <a:path w="21" h="61">
                  <a:moveTo>
                    <a:pt x="10" y="4"/>
                  </a:moveTo>
                  <a:lnTo>
                    <a:pt x="10" y="4"/>
                  </a:lnTo>
                  <a:lnTo>
                    <a:pt x="5" y="17"/>
                  </a:lnTo>
                  <a:lnTo>
                    <a:pt x="1" y="31"/>
                  </a:lnTo>
                  <a:lnTo>
                    <a:pt x="0" y="38"/>
                  </a:lnTo>
                  <a:lnTo>
                    <a:pt x="0" y="44"/>
                  </a:lnTo>
                  <a:lnTo>
                    <a:pt x="1" y="51"/>
                  </a:lnTo>
                  <a:lnTo>
                    <a:pt x="2" y="57"/>
                  </a:lnTo>
                  <a:lnTo>
                    <a:pt x="2" y="57"/>
                  </a:lnTo>
                  <a:lnTo>
                    <a:pt x="4" y="60"/>
                  </a:lnTo>
                  <a:lnTo>
                    <a:pt x="6" y="61"/>
                  </a:lnTo>
                  <a:lnTo>
                    <a:pt x="7" y="61"/>
                  </a:lnTo>
                  <a:lnTo>
                    <a:pt x="10" y="60"/>
                  </a:lnTo>
                  <a:lnTo>
                    <a:pt x="13" y="57"/>
                  </a:lnTo>
                  <a:lnTo>
                    <a:pt x="13" y="55"/>
                  </a:lnTo>
                  <a:lnTo>
                    <a:pt x="13" y="52"/>
                  </a:lnTo>
                  <a:lnTo>
                    <a:pt x="13" y="52"/>
                  </a:lnTo>
                  <a:lnTo>
                    <a:pt x="11" y="47"/>
                  </a:lnTo>
                  <a:lnTo>
                    <a:pt x="10" y="40"/>
                  </a:lnTo>
                  <a:lnTo>
                    <a:pt x="11" y="35"/>
                  </a:lnTo>
                  <a:lnTo>
                    <a:pt x="13" y="28"/>
                  </a:lnTo>
                  <a:lnTo>
                    <a:pt x="17" y="18"/>
                  </a:lnTo>
                  <a:lnTo>
                    <a:pt x="21" y="7"/>
                  </a:lnTo>
                  <a:lnTo>
                    <a:pt x="21" y="7"/>
                  </a:lnTo>
                  <a:lnTo>
                    <a:pt x="21" y="5"/>
                  </a:lnTo>
                  <a:lnTo>
                    <a:pt x="21" y="2"/>
                  </a:lnTo>
                  <a:lnTo>
                    <a:pt x="19" y="1"/>
                  </a:lnTo>
                  <a:lnTo>
                    <a:pt x="17" y="0"/>
                  </a:lnTo>
                  <a:lnTo>
                    <a:pt x="13" y="1"/>
                  </a:lnTo>
                  <a:lnTo>
                    <a:pt x="11" y="2"/>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0" name="chenying0907 847"/>
            <p:cNvSpPr/>
            <p:nvPr/>
          </p:nvSpPr>
          <p:spPr bwMode="auto">
            <a:xfrm>
              <a:off x="4721226" y="3589338"/>
              <a:ext cx="6350" cy="25400"/>
            </a:xfrm>
            <a:custGeom>
              <a:avLst/>
              <a:gdLst/>
              <a:ahLst/>
              <a:cxnLst>
                <a:cxn ang="0">
                  <a:pos x="17" y="5"/>
                </a:cxn>
                <a:cxn ang="0">
                  <a:pos x="17" y="5"/>
                </a:cxn>
                <a:cxn ang="0">
                  <a:pos x="17" y="2"/>
                </a:cxn>
                <a:cxn ang="0">
                  <a:pos x="16" y="1"/>
                </a:cxn>
                <a:cxn ang="0">
                  <a:pos x="12" y="0"/>
                </a:cxn>
                <a:cxn ang="0">
                  <a:pos x="8" y="1"/>
                </a:cxn>
                <a:cxn ang="0">
                  <a:pos x="7" y="2"/>
                </a:cxn>
                <a:cxn ang="0">
                  <a:pos x="7" y="5"/>
                </a:cxn>
                <a:cxn ang="0">
                  <a:pos x="7" y="5"/>
                </a:cxn>
                <a:cxn ang="0">
                  <a:pos x="4" y="18"/>
                </a:cxn>
                <a:cxn ang="0">
                  <a:pos x="2" y="31"/>
                </a:cxn>
                <a:cxn ang="0">
                  <a:pos x="0" y="37"/>
                </a:cxn>
                <a:cxn ang="0">
                  <a:pos x="0" y="44"/>
                </a:cxn>
                <a:cxn ang="0">
                  <a:pos x="2" y="51"/>
                </a:cxn>
                <a:cxn ang="0">
                  <a:pos x="3" y="57"/>
                </a:cxn>
                <a:cxn ang="0">
                  <a:pos x="3" y="57"/>
                </a:cxn>
                <a:cxn ang="0">
                  <a:pos x="4" y="60"/>
                </a:cxn>
                <a:cxn ang="0">
                  <a:pos x="7" y="60"/>
                </a:cxn>
                <a:cxn ang="0">
                  <a:pos x="8" y="61"/>
                </a:cxn>
                <a:cxn ang="0">
                  <a:pos x="11" y="60"/>
                </a:cxn>
                <a:cxn ang="0">
                  <a:pos x="14" y="56"/>
                </a:cxn>
                <a:cxn ang="0">
                  <a:pos x="14" y="54"/>
                </a:cxn>
                <a:cxn ang="0">
                  <a:pos x="14" y="52"/>
                </a:cxn>
                <a:cxn ang="0">
                  <a:pos x="14" y="52"/>
                </a:cxn>
                <a:cxn ang="0">
                  <a:pos x="12" y="47"/>
                </a:cxn>
                <a:cxn ang="0">
                  <a:pos x="11" y="40"/>
                </a:cxn>
                <a:cxn ang="0">
                  <a:pos x="14" y="28"/>
                </a:cxn>
                <a:cxn ang="0">
                  <a:pos x="16" y="17"/>
                </a:cxn>
                <a:cxn ang="0">
                  <a:pos x="17" y="5"/>
                </a:cxn>
                <a:cxn ang="0">
                  <a:pos x="17" y="5"/>
                </a:cxn>
              </a:cxnLst>
              <a:rect l="0" t="0" r="r" b="b"/>
              <a:pathLst>
                <a:path w="17" h="61">
                  <a:moveTo>
                    <a:pt x="17" y="5"/>
                  </a:moveTo>
                  <a:lnTo>
                    <a:pt x="17" y="5"/>
                  </a:lnTo>
                  <a:lnTo>
                    <a:pt x="17" y="2"/>
                  </a:lnTo>
                  <a:lnTo>
                    <a:pt x="16" y="1"/>
                  </a:lnTo>
                  <a:lnTo>
                    <a:pt x="12" y="0"/>
                  </a:lnTo>
                  <a:lnTo>
                    <a:pt x="8" y="1"/>
                  </a:lnTo>
                  <a:lnTo>
                    <a:pt x="7" y="2"/>
                  </a:lnTo>
                  <a:lnTo>
                    <a:pt x="7" y="5"/>
                  </a:lnTo>
                  <a:lnTo>
                    <a:pt x="7" y="5"/>
                  </a:lnTo>
                  <a:lnTo>
                    <a:pt x="4" y="18"/>
                  </a:lnTo>
                  <a:lnTo>
                    <a:pt x="2" y="31"/>
                  </a:lnTo>
                  <a:lnTo>
                    <a:pt x="0" y="37"/>
                  </a:lnTo>
                  <a:lnTo>
                    <a:pt x="0" y="44"/>
                  </a:lnTo>
                  <a:lnTo>
                    <a:pt x="2" y="51"/>
                  </a:lnTo>
                  <a:lnTo>
                    <a:pt x="3" y="57"/>
                  </a:lnTo>
                  <a:lnTo>
                    <a:pt x="3" y="57"/>
                  </a:lnTo>
                  <a:lnTo>
                    <a:pt x="4" y="60"/>
                  </a:lnTo>
                  <a:lnTo>
                    <a:pt x="7" y="60"/>
                  </a:lnTo>
                  <a:lnTo>
                    <a:pt x="8" y="61"/>
                  </a:lnTo>
                  <a:lnTo>
                    <a:pt x="11" y="60"/>
                  </a:lnTo>
                  <a:lnTo>
                    <a:pt x="14" y="56"/>
                  </a:lnTo>
                  <a:lnTo>
                    <a:pt x="14" y="54"/>
                  </a:lnTo>
                  <a:lnTo>
                    <a:pt x="14" y="52"/>
                  </a:lnTo>
                  <a:lnTo>
                    <a:pt x="14" y="52"/>
                  </a:lnTo>
                  <a:lnTo>
                    <a:pt x="12" y="47"/>
                  </a:lnTo>
                  <a:lnTo>
                    <a:pt x="11" y="40"/>
                  </a:lnTo>
                  <a:lnTo>
                    <a:pt x="14" y="28"/>
                  </a:lnTo>
                  <a:lnTo>
                    <a:pt x="16" y="17"/>
                  </a:lnTo>
                  <a:lnTo>
                    <a:pt x="17" y="5"/>
                  </a:lnTo>
                  <a:lnTo>
                    <a:pt x="17"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1" name="chenying0907 848"/>
            <p:cNvSpPr/>
            <p:nvPr/>
          </p:nvSpPr>
          <p:spPr bwMode="auto">
            <a:xfrm>
              <a:off x="4748213" y="3521076"/>
              <a:ext cx="3175" cy="30163"/>
            </a:xfrm>
            <a:custGeom>
              <a:avLst/>
              <a:gdLst/>
              <a:ahLst/>
              <a:cxnLst>
                <a:cxn ang="0">
                  <a:pos x="0" y="5"/>
                </a:cxn>
                <a:cxn ang="0">
                  <a:pos x="0" y="71"/>
                </a:cxn>
                <a:cxn ang="0">
                  <a:pos x="0" y="71"/>
                </a:cxn>
                <a:cxn ang="0">
                  <a:pos x="0" y="73"/>
                </a:cxn>
                <a:cxn ang="0">
                  <a:pos x="1" y="75"/>
                </a:cxn>
                <a:cxn ang="0">
                  <a:pos x="5" y="76"/>
                </a:cxn>
                <a:cxn ang="0">
                  <a:pos x="9" y="75"/>
                </a:cxn>
                <a:cxn ang="0">
                  <a:pos x="11" y="73"/>
                </a:cxn>
                <a:cxn ang="0">
                  <a:pos x="12" y="71"/>
                </a:cxn>
                <a:cxn ang="0">
                  <a:pos x="12" y="5"/>
                </a:cxn>
                <a:cxn ang="0">
                  <a:pos x="12" y="5"/>
                </a:cxn>
                <a:cxn ang="0">
                  <a:pos x="11" y="3"/>
                </a:cxn>
                <a:cxn ang="0">
                  <a:pos x="9" y="2"/>
                </a:cxn>
                <a:cxn ang="0">
                  <a:pos x="5" y="0"/>
                </a:cxn>
                <a:cxn ang="0">
                  <a:pos x="1" y="2"/>
                </a:cxn>
                <a:cxn ang="0">
                  <a:pos x="0" y="3"/>
                </a:cxn>
                <a:cxn ang="0">
                  <a:pos x="0" y="5"/>
                </a:cxn>
                <a:cxn ang="0">
                  <a:pos x="0" y="5"/>
                </a:cxn>
              </a:cxnLst>
              <a:rect l="0" t="0" r="r" b="b"/>
              <a:pathLst>
                <a:path w="12" h="76">
                  <a:moveTo>
                    <a:pt x="0" y="5"/>
                  </a:moveTo>
                  <a:lnTo>
                    <a:pt x="0" y="71"/>
                  </a:lnTo>
                  <a:lnTo>
                    <a:pt x="0" y="71"/>
                  </a:lnTo>
                  <a:lnTo>
                    <a:pt x="0" y="73"/>
                  </a:lnTo>
                  <a:lnTo>
                    <a:pt x="1" y="75"/>
                  </a:lnTo>
                  <a:lnTo>
                    <a:pt x="5" y="76"/>
                  </a:lnTo>
                  <a:lnTo>
                    <a:pt x="9" y="75"/>
                  </a:lnTo>
                  <a:lnTo>
                    <a:pt x="11" y="73"/>
                  </a:lnTo>
                  <a:lnTo>
                    <a:pt x="12" y="71"/>
                  </a:lnTo>
                  <a:lnTo>
                    <a:pt x="12" y="5"/>
                  </a:lnTo>
                  <a:lnTo>
                    <a:pt x="12" y="5"/>
                  </a:lnTo>
                  <a:lnTo>
                    <a:pt x="11" y="3"/>
                  </a:lnTo>
                  <a:lnTo>
                    <a:pt x="9" y="2"/>
                  </a:lnTo>
                  <a:lnTo>
                    <a:pt x="5" y="0"/>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2" name="chenying0907 849"/>
            <p:cNvSpPr/>
            <p:nvPr/>
          </p:nvSpPr>
          <p:spPr bwMode="auto">
            <a:xfrm>
              <a:off x="4762501" y="3519488"/>
              <a:ext cx="6350" cy="25400"/>
            </a:xfrm>
            <a:custGeom>
              <a:avLst/>
              <a:gdLst/>
              <a:ahLst/>
              <a:cxnLst>
                <a:cxn ang="0">
                  <a:pos x="14" y="53"/>
                </a:cxn>
                <a:cxn ang="0">
                  <a:pos x="14" y="53"/>
                </a:cxn>
                <a:cxn ang="0">
                  <a:pos x="13" y="47"/>
                </a:cxn>
                <a:cxn ang="0">
                  <a:pos x="12" y="41"/>
                </a:cxn>
                <a:cxn ang="0">
                  <a:pos x="11" y="29"/>
                </a:cxn>
                <a:cxn ang="0">
                  <a:pos x="12" y="6"/>
                </a:cxn>
                <a:cxn ang="0">
                  <a:pos x="12" y="6"/>
                </a:cxn>
                <a:cxn ang="0">
                  <a:pos x="12" y="4"/>
                </a:cxn>
                <a:cxn ang="0">
                  <a:pos x="11" y="2"/>
                </a:cxn>
                <a:cxn ang="0">
                  <a:pos x="7" y="0"/>
                </a:cxn>
                <a:cxn ang="0">
                  <a:pos x="3" y="2"/>
                </a:cxn>
                <a:cxn ang="0">
                  <a:pos x="1" y="4"/>
                </a:cxn>
                <a:cxn ang="0">
                  <a:pos x="0" y="6"/>
                </a:cxn>
                <a:cxn ang="0">
                  <a:pos x="0" y="6"/>
                </a:cxn>
                <a:cxn ang="0">
                  <a:pos x="0" y="33"/>
                </a:cxn>
                <a:cxn ang="0">
                  <a:pos x="1" y="46"/>
                </a:cxn>
                <a:cxn ang="0">
                  <a:pos x="3" y="53"/>
                </a:cxn>
                <a:cxn ang="0">
                  <a:pos x="5" y="58"/>
                </a:cxn>
                <a:cxn ang="0">
                  <a:pos x="5" y="58"/>
                </a:cxn>
                <a:cxn ang="0">
                  <a:pos x="7" y="60"/>
                </a:cxn>
                <a:cxn ang="0">
                  <a:pos x="8" y="62"/>
                </a:cxn>
                <a:cxn ang="0">
                  <a:pos x="11" y="62"/>
                </a:cxn>
                <a:cxn ang="0">
                  <a:pos x="12" y="60"/>
                </a:cxn>
                <a:cxn ang="0">
                  <a:pos x="14" y="58"/>
                </a:cxn>
                <a:cxn ang="0">
                  <a:pos x="16" y="55"/>
                </a:cxn>
                <a:cxn ang="0">
                  <a:pos x="14" y="53"/>
                </a:cxn>
                <a:cxn ang="0">
                  <a:pos x="14" y="53"/>
                </a:cxn>
              </a:cxnLst>
              <a:rect l="0" t="0" r="r" b="b"/>
              <a:pathLst>
                <a:path w="16" h="62">
                  <a:moveTo>
                    <a:pt x="14" y="53"/>
                  </a:moveTo>
                  <a:lnTo>
                    <a:pt x="14" y="53"/>
                  </a:lnTo>
                  <a:lnTo>
                    <a:pt x="13" y="47"/>
                  </a:lnTo>
                  <a:lnTo>
                    <a:pt x="12" y="41"/>
                  </a:lnTo>
                  <a:lnTo>
                    <a:pt x="11" y="29"/>
                  </a:lnTo>
                  <a:lnTo>
                    <a:pt x="12" y="6"/>
                  </a:lnTo>
                  <a:lnTo>
                    <a:pt x="12" y="6"/>
                  </a:lnTo>
                  <a:lnTo>
                    <a:pt x="12" y="4"/>
                  </a:lnTo>
                  <a:lnTo>
                    <a:pt x="11" y="2"/>
                  </a:lnTo>
                  <a:lnTo>
                    <a:pt x="7" y="0"/>
                  </a:lnTo>
                  <a:lnTo>
                    <a:pt x="3" y="2"/>
                  </a:lnTo>
                  <a:lnTo>
                    <a:pt x="1" y="4"/>
                  </a:lnTo>
                  <a:lnTo>
                    <a:pt x="0" y="6"/>
                  </a:lnTo>
                  <a:lnTo>
                    <a:pt x="0" y="6"/>
                  </a:lnTo>
                  <a:lnTo>
                    <a:pt x="0" y="33"/>
                  </a:lnTo>
                  <a:lnTo>
                    <a:pt x="1" y="46"/>
                  </a:lnTo>
                  <a:lnTo>
                    <a:pt x="3" y="53"/>
                  </a:lnTo>
                  <a:lnTo>
                    <a:pt x="5" y="58"/>
                  </a:lnTo>
                  <a:lnTo>
                    <a:pt x="5" y="58"/>
                  </a:lnTo>
                  <a:lnTo>
                    <a:pt x="7" y="60"/>
                  </a:lnTo>
                  <a:lnTo>
                    <a:pt x="8" y="62"/>
                  </a:lnTo>
                  <a:lnTo>
                    <a:pt x="11" y="62"/>
                  </a:lnTo>
                  <a:lnTo>
                    <a:pt x="12" y="60"/>
                  </a:lnTo>
                  <a:lnTo>
                    <a:pt x="14" y="58"/>
                  </a:lnTo>
                  <a:lnTo>
                    <a:pt x="16" y="55"/>
                  </a:lnTo>
                  <a:lnTo>
                    <a:pt x="14" y="53"/>
                  </a:lnTo>
                  <a:lnTo>
                    <a:pt x="14" y="5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3" name="chenying0907 850"/>
            <p:cNvSpPr/>
            <p:nvPr/>
          </p:nvSpPr>
          <p:spPr bwMode="auto">
            <a:xfrm>
              <a:off x="4776788" y="3514726"/>
              <a:ext cx="6350" cy="22225"/>
            </a:xfrm>
            <a:custGeom>
              <a:avLst/>
              <a:gdLst/>
              <a:ahLst/>
              <a:cxnLst>
                <a:cxn ang="0">
                  <a:pos x="15" y="47"/>
                </a:cxn>
                <a:cxn ang="0">
                  <a:pos x="15" y="47"/>
                </a:cxn>
                <a:cxn ang="0">
                  <a:pos x="14" y="43"/>
                </a:cxn>
                <a:cxn ang="0">
                  <a:pos x="13" y="38"/>
                </a:cxn>
                <a:cxn ang="0">
                  <a:pos x="11" y="26"/>
                </a:cxn>
                <a:cxn ang="0">
                  <a:pos x="13" y="5"/>
                </a:cxn>
                <a:cxn ang="0">
                  <a:pos x="13" y="5"/>
                </a:cxn>
                <a:cxn ang="0">
                  <a:pos x="13" y="3"/>
                </a:cxn>
                <a:cxn ang="0">
                  <a:pos x="11" y="1"/>
                </a:cxn>
                <a:cxn ang="0">
                  <a:pos x="8" y="0"/>
                </a:cxn>
                <a:cxn ang="0">
                  <a:pos x="4" y="1"/>
                </a:cxn>
                <a:cxn ang="0">
                  <a:pos x="2" y="3"/>
                </a:cxn>
                <a:cxn ang="0">
                  <a:pos x="1" y="5"/>
                </a:cxn>
                <a:cxn ang="0">
                  <a:pos x="1" y="5"/>
                </a:cxn>
                <a:cxn ang="0">
                  <a:pos x="0" y="30"/>
                </a:cxn>
                <a:cxn ang="0">
                  <a:pos x="1" y="42"/>
                </a:cxn>
                <a:cxn ang="0">
                  <a:pos x="4" y="48"/>
                </a:cxn>
                <a:cxn ang="0">
                  <a:pos x="6" y="54"/>
                </a:cxn>
                <a:cxn ang="0">
                  <a:pos x="6" y="54"/>
                </a:cxn>
                <a:cxn ang="0">
                  <a:pos x="8" y="55"/>
                </a:cxn>
                <a:cxn ang="0">
                  <a:pos x="10" y="56"/>
                </a:cxn>
                <a:cxn ang="0">
                  <a:pos x="14" y="55"/>
                </a:cxn>
                <a:cxn ang="0">
                  <a:pos x="17" y="52"/>
                </a:cxn>
                <a:cxn ang="0">
                  <a:pos x="17" y="50"/>
                </a:cxn>
                <a:cxn ang="0">
                  <a:pos x="15" y="47"/>
                </a:cxn>
                <a:cxn ang="0">
                  <a:pos x="15" y="47"/>
                </a:cxn>
              </a:cxnLst>
              <a:rect l="0" t="0" r="r" b="b"/>
              <a:pathLst>
                <a:path w="17" h="56">
                  <a:moveTo>
                    <a:pt x="15" y="47"/>
                  </a:moveTo>
                  <a:lnTo>
                    <a:pt x="15" y="47"/>
                  </a:lnTo>
                  <a:lnTo>
                    <a:pt x="14" y="43"/>
                  </a:lnTo>
                  <a:lnTo>
                    <a:pt x="13" y="38"/>
                  </a:lnTo>
                  <a:lnTo>
                    <a:pt x="11" y="26"/>
                  </a:lnTo>
                  <a:lnTo>
                    <a:pt x="13" y="5"/>
                  </a:lnTo>
                  <a:lnTo>
                    <a:pt x="13" y="5"/>
                  </a:lnTo>
                  <a:lnTo>
                    <a:pt x="13" y="3"/>
                  </a:lnTo>
                  <a:lnTo>
                    <a:pt x="11" y="1"/>
                  </a:lnTo>
                  <a:lnTo>
                    <a:pt x="8" y="0"/>
                  </a:lnTo>
                  <a:lnTo>
                    <a:pt x="4" y="1"/>
                  </a:lnTo>
                  <a:lnTo>
                    <a:pt x="2" y="3"/>
                  </a:lnTo>
                  <a:lnTo>
                    <a:pt x="1" y="5"/>
                  </a:lnTo>
                  <a:lnTo>
                    <a:pt x="1" y="5"/>
                  </a:lnTo>
                  <a:lnTo>
                    <a:pt x="0" y="30"/>
                  </a:lnTo>
                  <a:lnTo>
                    <a:pt x="1" y="42"/>
                  </a:lnTo>
                  <a:lnTo>
                    <a:pt x="4" y="48"/>
                  </a:lnTo>
                  <a:lnTo>
                    <a:pt x="6" y="54"/>
                  </a:lnTo>
                  <a:lnTo>
                    <a:pt x="6" y="54"/>
                  </a:lnTo>
                  <a:lnTo>
                    <a:pt x="8" y="55"/>
                  </a:lnTo>
                  <a:lnTo>
                    <a:pt x="10" y="56"/>
                  </a:lnTo>
                  <a:lnTo>
                    <a:pt x="14" y="55"/>
                  </a:lnTo>
                  <a:lnTo>
                    <a:pt x="17" y="52"/>
                  </a:lnTo>
                  <a:lnTo>
                    <a:pt x="17" y="50"/>
                  </a:lnTo>
                  <a:lnTo>
                    <a:pt x="15" y="47"/>
                  </a:lnTo>
                  <a:lnTo>
                    <a:pt x="15" y="4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4" name="chenying0907 851"/>
            <p:cNvSpPr/>
            <p:nvPr/>
          </p:nvSpPr>
          <p:spPr bwMode="auto">
            <a:xfrm>
              <a:off x="4498976" y="3473451"/>
              <a:ext cx="7938" cy="22225"/>
            </a:xfrm>
            <a:custGeom>
              <a:avLst/>
              <a:gdLst/>
              <a:ahLst/>
              <a:cxnLst>
                <a:cxn ang="0">
                  <a:pos x="9" y="4"/>
                </a:cxn>
                <a:cxn ang="0">
                  <a:pos x="9" y="4"/>
                </a:cxn>
                <a:cxn ang="0">
                  <a:pos x="5" y="15"/>
                </a:cxn>
                <a:cxn ang="0">
                  <a:pos x="1" y="27"/>
                </a:cxn>
                <a:cxn ang="0">
                  <a:pos x="0" y="40"/>
                </a:cxn>
                <a:cxn ang="0">
                  <a:pos x="0" y="47"/>
                </a:cxn>
                <a:cxn ang="0">
                  <a:pos x="1" y="52"/>
                </a:cxn>
                <a:cxn ang="0">
                  <a:pos x="1" y="52"/>
                </a:cxn>
                <a:cxn ang="0">
                  <a:pos x="2" y="55"/>
                </a:cxn>
                <a:cxn ang="0">
                  <a:pos x="4" y="56"/>
                </a:cxn>
                <a:cxn ang="0">
                  <a:pos x="8" y="56"/>
                </a:cxn>
                <a:cxn ang="0">
                  <a:pos x="12" y="53"/>
                </a:cxn>
                <a:cxn ang="0">
                  <a:pos x="13" y="52"/>
                </a:cxn>
                <a:cxn ang="0">
                  <a:pos x="12" y="49"/>
                </a:cxn>
                <a:cxn ang="0">
                  <a:pos x="12" y="49"/>
                </a:cxn>
                <a:cxn ang="0">
                  <a:pos x="12" y="44"/>
                </a:cxn>
                <a:cxn ang="0">
                  <a:pos x="12" y="39"/>
                </a:cxn>
                <a:cxn ang="0">
                  <a:pos x="13" y="27"/>
                </a:cxn>
                <a:cxn ang="0">
                  <a:pos x="19" y="6"/>
                </a:cxn>
                <a:cxn ang="0">
                  <a:pos x="19" y="6"/>
                </a:cxn>
                <a:cxn ang="0">
                  <a:pos x="19" y="5"/>
                </a:cxn>
                <a:cxn ang="0">
                  <a:pos x="19" y="2"/>
                </a:cxn>
                <a:cxn ang="0">
                  <a:pos x="16" y="0"/>
                </a:cxn>
                <a:cxn ang="0">
                  <a:pos x="12" y="0"/>
                </a:cxn>
                <a:cxn ang="0">
                  <a:pos x="10" y="1"/>
                </a:cxn>
                <a:cxn ang="0">
                  <a:pos x="9" y="4"/>
                </a:cxn>
                <a:cxn ang="0">
                  <a:pos x="9" y="4"/>
                </a:cxn>
              </a:cxnLst>
              <a:rect l="0" t="0" r="r" b="b"/>
              <a:pathLst>
                <a:path w="19" h="56">
                  <a:moveTo>
                    <a:pt x="9" y="4"/>
                  </a:moveTo>
                  <a:lnTo>
                    <a:pt x="9" y="4"/>
                  </a:lnTo>
                  <a:lnTo>
                    <a:pt x="5" y="15"/>
                  </a:lnTo>
                  <a:lnTo>
                    <a:pt x="1" y="27"/>
                  </a:lnTo>
                  <a:lnTo>
                    <a:pt x="0" y="40"/>
                  </a:lnTo>
                  <a:lnTo>
                    <a:pt x="0" y="47"/>
                  </a:lnTo>
                  <a:lnTo>
                    <a:pt x="1" y="52"/>
                  </a:lnTo>
                  <a:lnTo>
                    <a:pt x="1" y="52"/>
                  </a:lnTo>
                  <a:lnTo>
                    <a:pt x="2" y="55"/>
                  </a:lnTo>
                  <a:lnTo>
                    <a:pt x="4" y="56"/>
                  </a:lnTo>
                  <a:lnTo>
                    <a:pt x="8" y="56"/>
                  </a:lnTo>
                  <a:lnTo>
                    <a:pt x="12" y="53"/>
                  </a:lnTo>
                  <a:lnTo>
                    <a:pt x="13" y="52"/>
                  </a:lnTo>
                  <a:lnTo>
                    <a:pt x="12" y="49"/>
                  </a:lnTo>
                  <a:lnTo>
                    <a:pt x="12" y="49"/>
                  </a:lnTo>
                  <a:lnTo>
                    <a:pt x="12" y="44"/>
                  </a:lnTo>
                  <a:lnTo>
                    <a:pt x="12" y="39"/>
                  </a:lnTo>
                  <a:lnTo>
                    <a:pt x="13" y="27"/>
                  </a:lnTo>
                  <a:lnTo>
                    <a:pt x="19" y="6"/>
                  </a:lnTo>
                  <a:lnTo>
                    <a:pt x="19" y="6"/>
                  </a:lnTo>
                  <a:lnTo>
                    <a:pt x="19" y="5"/>
                  </a:lnTo>
                  <a:lnTo>
                    <a:pt x="19" y="2"/>
                  </a:lnTo>
                  <a:lnTo>
                    <a:pt x="16" y="0"/>
                  </a:lnTo>
                  <a:lnTo>
                    <a:pt x="12" y="0"/>
                  </a:lnTo>
                  <a:lnTo>
                    <a:pt x="10" y="1"/>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5" name="chenying0907 852"/>
            <p:cNvSpPr/>
            <p:nvPr/>
          </p:nvSpPr>
          <p:spPr bwMode="auto">
            <a:xfrm>
              <a:off x="4521201" y="3486151"/>
              <a:ext cx="7938" cy="38100"/>
            </a:xfrm>
            <a:custGeom>
              <a:avLst/>
              <a:gdLst/>
              <a:ahLst/>
              <a:cxnLst>
                <a:cxn ang="0">
                  <a:pos x="8" y="2"/>
                </a:cxn>
                <a:cxn ang="0">
                  <a:pos x="8" y="2"/>
                </a:cxn>
                <a:cxn ang="0">
                  <a:pos x="4" y="10"/>
                </a:cxn>
                <a:cxn ang="0">
                  <a:pos x="2" y="18"/>
                </a:cxn>
                <a:cxn ang="0">
                  <a:pos x="2" y="26"/>
                </a:cxn>
                <a:cxn ang="0">
                  <a:pos x="2" y="34"/>
                </a:cxn>
                <a:cxn ang="0">
                  <a:pos x="2" y="34"/>
                </a:cxn>
                <a:cxn ang="0">
                  <a:pos x="2" y="48"/>
                </a:cxn>
                <a:cxn ang="0">
                  <a:pos x="1" y="61"/>
                </a:cxn>
                <a:cxn ang="0">
                  <a:pos x="0" y="75"/>
                </a:cxn>
                <a:cxn ang="0">
                  <a:pos x="0" y="89"/>
                </a:cxn>
                <a:cxn ang="0">
                  <a:pos x="0" y="89"/>
                </a:cxn>
                <a:cxn ang="0">
                  <a:pos x="0" y="91"/>
                </a:cxn>
                <a:cxn ang="0">
                  <a:pos x="1" y="94"/>
                </a:cxn>
                <a:cxn ang="0">
                  <a:pos x="5" y="95"/>
                </a:cxn>
                <a:cxn ang="0">
                  <a:pos x="9" y="94"/>
                </a:cxn>
                <a:cxn ang="0">
                  <a:pos x="10" y="91"/>
                </a:cxn>
                <a:cxn ang="0">
                  <a:pos x="10" y="89"/>
                </a:cxn>
                <a:cxn ang="0">
                  <a:pos x="10" y="89"/>
                </a:cxn>
                <a:cxn ang="0">
                  <a:pos x="13" y="66"/>
                </a:cxn>
                <a:cxn ang="0">
                  <a:pos x="14" y="45"/>
                </a:cxn>
                <a:cxn ang="0">
                  <a:pos x="14" y="45"/>
                </a:cxn>
                <a:cxn ang="0">
                  <a:pos x="14" y="35"/>
                </a:cxn>
                <a:cxn ang="0">
                  <a:pos x="13" y="26"/>
                </a:cxn>
                <a:cxn ang="0">
                  <a:pos x="14" y="17"/>
                </a:cxn>
                <a:cxn ang="0">
                  <a:pos x="16" y="13"/>
                </a:cxn>
                <a:cxn ang="0">
                  <a:pos x="18" y="9"/>
                </a:cxn>
                <a:cxn ang="0">
                  <a:pos x="18" y="9"/>
                </a:cxn>
                <a:cxn ang="0">
                  <a:pos x="18" y="6"/>
                </a:cxn>
                <a:cxn ang="0">
                  <a:pos x="18" y="4"/>
                </a:cxn>
                <a:cxn ang="0">
                  <a:pos x="18" y="2"/>
                </a:cxn>
                <a:cxn ang="0">
                  <a:pos x="16" y="1"/>
                </a:cxn>
                <a:cxn ang="0">
                  <a:pos x="12" y="0"/>
                </a:cxn>
                <a:cxn ang="0">
                  <a:pos x="9" y="1"/>
                </a:cxn>
                <a:cxn ang="0">
                  <a:pos x="8" y="2"/>
                </a:cxn>
                <a:cxn ang="0">
                  <a:pos x="8" y="2"/>
                </a:cxn>
              </a:cxnLst>
              <a:rect l="0" t="0" r="r" b="b"/>
              <a:pathLst>
                <a:path w="18" h="95">
                  <a:moveTo>
                    <a:pt x="8" y="2"/>
                  </a:moveTo>
                  <a:lnTo>
                    <a:pt x="8" y="2"/>
                  </a:lnTo>
                  <a:lnTo>
                    <a:pt x="4" y="10"/>
                  </a:lnTo>
                  <a:lnTo>
                    <a:pt x="2" y="18"/>
                  </a:lnTo>
                  <a:lnTo>
                    <a:pt x="2" y="26"/>
                  </a:lnTo>
                  <a:lnTo>
                    <a:pt x="2" y="34"/>
                  </a:lnTo>
                  <a:lnTo>
                    <a:pt x="2" y="34"/>
                  </a:lnTo>
                  <a:lnTo>
                    <a:pt x="2" y="48"/>
                  </a:lnTo>
                  <a:lnTo>
                    <a:pt x="1" y="61"/>
                  </a:lnTo>
                  <a:lnTo>
                    <a:pt x="0" y="75"/>
                  </a:lnTo>
                  <a:lnTo>
                    <a:pt x="0" y="89"/>
                  </a:lnTo>
                  <a:lnTo>
                    <a:pt x="0" y="89"/>
                  </a:lnTo>
                  <a:lnTo>
                    <a:pt x="0" y="91"/>
                  </a:lnTo>
                  <a:lnTo>
                    <a:pt x="1" y="94"/>
                  </a:lnTo>
                  <a:lnTo>
                    <a:pt x="5" y="95"/>
                  </a:lnTo>
                  <a:lnTo>
                    <a:pt x="9" y="94"/>
                  </a:lnTo>
                  <a:lnTo>
                    <a:pt x="10" y="91"/>
                  </a:lnTo>
                  <a:lnTo>
                    <a:pt x="10" y="89"/>
                  </a:lnTo>
                  <a:lnTo>
                    <a:pt x="10" y="89"/>
                  </a:lnTo>
                  <a:lnTo>
                    <a:pt x="13" y="66"/>
                  </a:lnTo>
                  <a:lnTo>
                    <a:pt x="14" y="45"/>
                  </a:lnTo>
                  <a:lnTo>
                    <a:pt x="14" y="45"/>
                  </a:lnTo>
                  <a:lnTo>
                    <a:pt x="14" y="35"/>
                  </a:lnTo>
                  <a:lnTo>
                    <a:pt x="13" y="26"/>
                  </a:lnTo>
                  <a:lnTo>
                    <a:pt x="14" y="17"/>
                  </a:lnTo>
                  <a:lnTo>
                    <a:pt x="16" y="13"/>
                  </a:lnTo>
                  <a:lnTo>
                    <a:pt x="18" y="9"/>
                  </a:lnTo>
                  <a:lnTo>
                    <a:pt x="18" y="9"/>
                  </a:lnTo>
                  <a:lnTo>
                    <a:pt x="18" y="6"/>
                  </a:lnTo>
                  <a:lnTo>
                    <a:pt x="18" y="4"/>
                  </a:lnTo>
                  <a:lnTo>
                    <a:pt x="18" y="2"/>
                  </a:lnTo>
                  <a:lnTo>
                    <a:pt x="16" y="1"/>
                  </a:lnTo>
                  <a:lnTo>
                    <a:pt x="12" y="0"/>
                  </a:lnTo>
                  <a:lnTo>
                    <a:pt x="9" y="1"/>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6" name="chenying0907 853"/>
            <p:cNvSpPr/>
            <p:nvPr/>
          </p:nvSpPr>
          <p:spPr bwMode="auto">
            <a:xfrm>
              <a:off x="4540251" y="3524251"/>
              <a:ext cx="6350" cy="30163"/>
            </a:xfrm>
            <a:custGeom>
              <a:avLst/>
              <a:gdLst/>
              <a:ahLst/>
              <a:cxnLst>
                <a:cxn ang="0">
                  <a:pos x="4" y="5"/>
                </a:cxn>
                <a:cxn ang="0">
                  <a:pos x="4" y="5"/>
                </a:cxn>
                <a:cxn ang="0">
                  <a:pos x="3" y="38"/>
                </a:cxn>
                <a:cxn ang="0">
                  <a:pos x="0" y="71"/>
                </a:cxn>
                <a:cxn ang="0">
                  <a:pos x="0" y="71"/>
                </a:cxn>
                <a:cxn ang="0">
                  <a:pos x="2" y="72"/>
                </a:cxn>
                <a:cxn ang="0">
                  <a:pos x="3" y="75"/>
                </a:cxn>
                <a:cxn ang="0">
                  <a:pos x="7" y="76"/>
                </a:cxn>
                <a:cxn ang="0">
                  <a:pos x="11" y="75"/>
                </a:cxn>
                <a:cxn ang="0">
                  <a:pos x="12" y="72"/>
                </a:cxn>
                <a:cxn ang="0">
                  <a:pos x="12" y="71"/>
                </a:cxn>
                <a:cxn ang="0">
                  <a:pos x="12" y="71"/>
                </a:cxn>
                <a:cxn ang="0">
                  <a:pos x="15" y="38"/>
                </a:cxn>
                <a:cxn ang="0">
                  <a:pos x="16" y="5"/>
                </a:cxn>
                <a:cxn ang="0">
                  <a:pos x="16" y="5"/>
                </a:cxn>
                <a:cxn ang="0">
                  <a:pos x="16" y="3"/>
                </a:cxn>
                <a:cxn ang="0">
                  <a:pos x="15" y="1"/>
                </a:cxn>
                <a:cxn ang="0">
                  <a:pos x="11" y="0"/>
                </a:cxn>
                <a:cxn ang="0">
                  <a:pos x="7" y="1"/>
                </a:cxn>
                <a:cxn ang="0">
                  <a:pos x="5" y="3"/>
                </a:cxn>
                <a:cxn ang="0">
                  <a:pos x="4" y="5"/>
                </a:cxn>
                <a:cxn ang="0">
                  <a:pos x="4" y="5"/>
                </a:cxn>
              </a:cxnLst>
              <a:rect l="0" t="0" r="r" b="b"/>
              <a:pathLst>
                <a:path w="16" h="76">
                  <a:moveTo>
                    <a:pt x="4" y="5"/>
                  </a:moveTo>
                  <a:lnTo>
                    <a:pt x="4" y="5"/>
                  </a:lnTo>
                  <a:lnTo>
                    <a:pt x="3" y="38"/>
                  </a:lnTo>
                  <a:lnTo>
                    <a:pt x="0" y="71"/>
                  </a:lnTo>
                  <a:lnTo>
                    <a:pt x="0" y="71"/>
                  </a:lnTo>
                  <a:lnTo>
                    <a:pt x="2" y="72"/>
                  </a:lnTo>
                  <a:lnTo>
                    <a:pt x="3" y="75"/>
                  </a:lnTo>
                  <a:lnTo>
                    <a:pt x="7" y="76"/>
                  </a:lnTo>
                  <a:lnTo>
                    <a:pt x="11" y="75"/>
                  </a:lnTo>
                  <a:lnTo>
                    <a:pt x="12" y="72"/>
                  </a:lnTo>
                  <a:lnTo>
                    <a:pt x="12" y="71"/>
                  </a:lnTo>
                  <a:lnTo>
                    <a:pt x="12" y="71"/>
                  </a:lnTo>
                  <a:lnTo>
                    <a:pt x="15" y="38"/>
                  </a:lnTo>
                  <a:lnTo>
                    <a:pt x="16" y="5"/>
                  </a:lnTo>
                  <a:lnTo>
                    <a:pt x="16" y="5"/>
                  </a:lnTo>
                  <a:lnTo>
                    <a:pt x="16" y="3"/>
                  </a:lnTo>
                  <a:lnTo>
                    <a:pt x="15" y="1"/>
                  </a:lnTo>
                  <a:lnTo>
                    <a:pt x="11" y="0"/>
                  </a:lnTo>
                  <a:lnTo>
                    <a:pt x="7" y="1"/>
                  </a:lnTo>
                  <a:lnTo>
                    <a:pt x="5" y="3"/>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7" name="chenying0907 854"/>
            <p:cNvSpPr/>
            <p:nvPr/>
          </p:nvSpPr>
          <p:spPr bwMode="auto">
            <a:xfrm>
              <a:off x="4629151" y="3451226"/>
              <a:ext cx="4763" cy="25400"/>
            </a:xfrm>
            <a:custGeom>
              <a:avLst/>
              <a:gdLst/>
              <a:ahLst/>
              <a:cxnLst>
                <a:cxn ang="0">
                  <a:pos x="0" y="7"/>
                </a:cxn>
                <a:cxn ang="0">
                  <a:pos x="0" y="59"/>
                </a:cxn>
                <a:cxn ang="0">
                  <a:pos x="0" y="59"/>
                </a:cxn>
                <a:cxn ang="0">
                  <a:pos x="0" y="62"/>
                </a:cxn>
                <a:cxn ang="0">
                  <a:pos x="2" y="63"/>
                </a:cxn>
                <a:cxn ang="0">
                  <a:pos x="5" y="65"/>
                </a:cxn>
                <a:cxn ang="0">
                  <a:pos x="9" y="63"/>
                </a:cxn>
                <a:cxn ang="0">
                  <a:pos x="11" y="62"/>
                </a:cxn>
                <a:cxn ang="0">
                  <a:pos x="12" y="59"/>
                </a:cxn>
                <a:cxn ang="0">
                  <a:pos x="12" y="7"/>
                </a:cxn>
                <a:cxn ang="0">
                  <a:pos x="12" y="7"/>
                </a:cxn>
                <a:cxn ang="0">
                  <a:pos x="11" y="4"/>
                </a:cxn>
                <a:cxn ang="0">
                  <a:pos x="9" y="1"/>
                </a:cxn>
                <a:cxn ang="0">
                  <a:pos x="5" y="0"/>
                </a:cxn>
                <a:cxn ang="0">
                  <a:pos x="2" y="1"/>
                </a:cxn>
                <a:cxn ang="0">
                  <a:pos x="0" y="4"/>
                </a:cxn>
                <a:cxn ang="0">
                  <a:pos x="0" y="7"/>
                </a:cxn>
                <a:cxn ang="0">
                  <a:pos x="0" y="7"/>
                </a:cxn>
              </a:cxnLst>
              <a:rect l="0" t="0" r="r" b="b"/>
              <a:pathLst>
                <a:path w="12" h="65">
                  <a:moveTo>
                    <a:pt x="0" y="7"/>
                  </a:moveTo>
                  <a:lnTo>
                    <a:pt x="0" y="59"/>
                  </a:lnTo>
                  <a:lnTo>
                    <a:pt x="0" y="59"/>
                  </a:lnTo>
                  <a:lnTo>
                    <a:pt x="0" y="62"/>
                  </a:lnTo>
                  <a:lnTo>
                    <a:pt x="2" y="63"/>
                  </a:lnTo>
                  <a:lnTo>
                    <a:pt x="5" y="65"/>
                  </a:lnTo>
                  <a:lnTo>
                    <a:pt x="9" y="63"/>
                  </a:lnTo>
                  <a:lnTo>
                    <a:pt x="11" y="62"/>
                  </a:lnTo>
                  <a:lnTo>
                    <a:pt x="12" y="59"/>
                  </a:lnTo>
                  <a:lnTo>
                    <a:pt x="12" y="7"/>
                  </a:lnTo>
                  <a:lnTo>
                    <a:pt x="12" y="7"/>
                  </a:lnTo>
                  <a:lnTo>
                    <a:pt x="11" y="4"/>
                  </a:lnTo>
                  <a:lnTo>
                    <a:pt x="9" y="1"/>
                  </a:lnTo>
                  <a:lnTo>
                    <a:pt x="5" y="0"/>
                  </a:lnTo>
                  <a:lnTo>
                    <a:pt x="2" y="1"/>
                  </a:lnTo>
                  <a:lnTo>
                    <a:pt x="0" y="4"/>
                  </a:lnTo>
                  <a:lnTo>
                    <a:pt x="0" y="7"/>
                  </a:lnTo>
                  <a:lnTo>
                    <a:pt x="0" y="7"/>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8" name="chenying0907 855"/>
            <p:cNvSpPr/>
            <p:nvPr/>
          </p:nvSpPr>
          <p:spPr bwMode="auto">
            <a:xfrm>
              <a:off x="4657726" y="3457576"/>
              <a:ext cx="6350" cy="20638"/>
            </a:xfrm>
            <a:custGeom>
              <a:avLst/>
              <a:gdLst/>
              <a:ahLst/>
              <a:cxnLst>
                <a:cxn ang="0">
                  <a:pos x="4" y="4"/>
                </a:cxn>
                <a:cxn ang="0">
                  <a:pos x="4" y="4"/>
                </a:cxn>
                <a:cxn ang="0">
                  <a:pos x="3" y="14"/>
                </a:cxn>
                <a:cxn ang="0">
                  <a:pos x="1" y="25"/>
                </a:cxn>
                <a:cxn ang="0">
                  <a:pos x="0" y="47"/>
                </a:cxn>
                <a:cxn ang="0">
                  <a:pos x="0" y="47"/>
                </a:cxn>
                <a:cxn ang="0">
                  <a:pos x="1" y="49"/>
                </a:cxn>
                <a:cxn ang="0">
                  <a:pos x="3" y="51"/>
                </a:cxn>
                <a:cxn ang="0">
                  <a:pos x="7" y="52"/>
                </a:cxn>
                <a:cxn ang="0">
                  <a:pos x="11" y="51"/>
                </a:cxn>
                <a:cxn ang="0">
                  <a:pos x="12" y="49"/>
                </a:cxn>
                <a:cxn ang="0">
                  <a:pos x="12" y="47"/>
                </a:cxn>
                <a:cxn ang="0">
                  <a:pos x="12" y="47"/>
                </a:cxn>
                <a:cxn ang="0">
                  <a:pos x="13" y="27"/>
                </a:cxn>
                <a:cxn ang="0">
                  <a:pos x="13" y="17"/>
                </a:cxn>
                <a:cxn ang="0">
                  <a:pos x="16" y="6"/>
                </a:cxn>
                <a:cxn ang="0">
                  <a:pos x="16" y="6"/>
                </a:cxn>
                <a:cxn ang="0">
                  <a:pos x="16" y="4"/>
                </a:cxn>
                <a:cxn ang="0">
                  <a:pos x="15" y="2"/>
                </a:cxn>
                <a:cxn ang="0">
                  <a:pos x="12" y="0"/>
                </a:cxn>
                <a:cxn ang="0">
                  <a:pos x="7" y="0"/>
                </a:cxn>
                <a:cxn ang="0">
                  <a:pos x="5" y="1"/>
                </a:cxn>
                <a:cxn ang="0">
                  <a:pos x="4" y="4"/>
                </a:cxn>
                <a:cxn ang="0">
                  <a:pos x="4" y="4"/>
                </a:cxn>
              </a:cxnLst>
              <a:rect l="0" t="0" r="r" b="b"/>
              <a:pathLst>
                <a:path w="16" h="52">
                  <a:moveTo>
                    <a:pt x="4" y="4"/>
                  </a:moveTo>
                  <a:lnTo>
                    <a:pt x="4" y="4"/>
                  </a:lnTo>
                  <a:lnTo>
                    <a:pt x="3" y="14"/>
                  </a:lnTo>
                  <a:lnTo>
                    <a:pt x="1" y="25"/>
                  </a:lnTo>
                  <a:lnTo>
                    <a:pt x="0" y="47"/>
                  </a:lnTo>
                  <a:lnTo>
                    <a:pt x="0" y="47"/>
                  </a:lnTo>
                  <a:lnTo>
                    <a:pt x="1" y="49"/>
                  </a:lnTo>
                  <a:lnTo>
                    <a:pt x="3" y="51"/>
                  </a:lnTo>
                  <a:lnTo>
                    <a:pt x="7" y="52"/>
                  </a:lnTo>
                  <a:lnTo>
                    <a:pt x="11" y="51"/>
                  </a:lnTo>
                  <a:lnTo>
                    <a:pt x="12" y="49"/>
                  </a:lnTo>
                  <a:lnTo>
                    <a:pt x="12" y="47"/>
                  </a:lnTo>
                  <a:lnTo>
                    <a:pt x="12" y="47"/>
                  </a:lnTo>
                  <a:lnTo>
                    <a:pt x="13" y="27"/>
                  </a:lnTo>
                  <a:lnTo>
                    <a:pt x="13" y="17"/>
                  </a:lnTo>
                  <a:lnTo>
                    <a:pt x="16" y="6"/>
                  </a:lnTo>
                  <a:lnTo>
                    <a:pt x="16" y="6"/>
                  </a:lnTo>
                  <a:lnTo>
                    <a:pt x="16" y="4"/>
                  </a:lnTo>
                  <a:lnTo>
                    <a:pt x="15" y="2"/>
                  </a:lnTo>
                  <a:lnTo>
                    <a:pt x="12" y="0"/>
                  </a:lnTo>
                  <a:lnTo>
                    <a:pt x="7" y="0"/>
                  </a:lnTo>
                  <a:lnTo>
                    <a:pt x="5" y="1"/>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199" name="chenying0907 856"/>
            <p:cNvSpPr/>
            <p:nvPr/>
          </p:nvSpPr>
          <p:spPr bwMode="auto">
            <a:xfrm>
              <a:off x="4686301" y="3459163"/>
              <a:ext cx="4763" cy="28575"/>
            </a:xfrm>
            <a:custGeom>
              <a:avLst/>
              <a:gdLst/>
              <a:ahLst/>
              <a:cxnLst>
                <a:cxn ang="0">
                  <a:pos x="4" y="5"/>
                </a:cxn>
                <a:cxn ang="0">
                  <a:pos x="4" y="5"/>
                </a:cxn>
                <a:cxn ang="0">
                  <a:pos x="2" y="19"/>
                </a:cxn>
                <a:cxn ang="0">
                  <a:pos x="0" y="27"/>
                </a:cxn>
                <a:cxn ang="0">
                  <a:pos x="0" y="35"/>
                </a:cxn>
                <a:cxn ang="0">
                  <a:pos x="0" y="66"/>
                </a:cxn>
                <a:cxn ang="0">
                  <a:pos x="0" y="66"/>
                </a:cxn>
                <a:cxn ang="0">
                  <a:pos x="0" y="68"/>
                </a:cxn>
                <a:cxn ang="0">
                  <a:pos x="2" y="70"/>
                </a:cxn>
                <a:cxn ang="0">
                  <a:pos x="6" y="72"/>
                </a:cxn>
                <a:cxn ang="0">
                  <a:pos x="10" y="70"/>
                </a:cxn>
                <a:cxn ang="0">
                  <a:pos x="11" y="68"/>
                </a:cxn>
                <a:cxn ang="0">
                  <a:pos x="11" y="66"/>
                </a:cxn>
                <a:cxn ang="0">
                  <a:pos x="11" y="35"/>
                </a:cxn>
                <a:cxn ang="0">
                  <a:pos x="11" y="35"/>
                </a:cxn>
                <a:cxn ang="0">
                  <a:pos x="12" y="27"/>
                </a:cxn>
                <a:cxn ang="0">
                  <a:pos x="14" y="19"/>
                </a:cxn>
                <a:cxn ang="0">
                  <a:pos x="15" y="5"/>
                </a:cxn>
                <a:cxn ang="0">
                  <a:pos x="15" y="5"/>
                </a:cxn>
                <a:cxn ang="0">
                  <a:pos x="15" y="2"/>
                </a:cxn>
                <a:cxn ang="0">
                  <a:pos x="14" y="1"/>
                </a:cxn>
                <a:cxn ang="0">
                  <a:pos x="12" y="0"/>
                </a:cxn>
                <a:cxn ang="0">
                  <a:pos x="10" y="0"/>
                </a:cxn>
                <a:cxn ang="0">
                  <a:pos x="6" y="1"/>
                </a:cxn>
                <a:cxn ang="0">
                  <a:pos x="4" y="2"/>
                </a:cxn>
                <a:cxn ang="0">
                  <a:pos x="4" y="5"/>
                </a:cxn>
                <a:cxn ang="0">
                  <a:pos x="4" y="5"/>
                </a:cxn>
              </a:cxnLst>
              <a:rect l="0" t="0" r="r" b="b"/>
              <a:pathLst>
                <a:path w="15" h="72">
                  <a:moveTo>
                    <a:pt x="4" y="5"/>
                  </a:moveTo>
                  <a:lnTo>
                    <a:pt x="4" y="5"/>
                  </a:lnTo>
                  <a:lnTo>
                    <a:pt x="2" y="19"/>
                  </a:lnTo>
                  <a:lnTo>
                    <a:pt x="0" y="27"/>
                  </a:lnTo>
                  <a:lnTo>
                    <a:pt x="0" y="35"/>
                  </a:lnTo>
                  <a:lnTo>
                    <a:pt x="0" y="66"/>
                  </a:lnTo>
                  <a:lnTo>
                    <a:pt x="0" y="66"/>
                  </a:lnTo>
                  <a:lnTo>
                    <a:pt x="0" y="68"/>
                  </a:lnTo>
                  <a:lnTo>
                    <a:pt x="2" y="70"/>
                  </a:lnTo>
                  <a:lnTo>
                    <a:pt x="6" y="72"/>
                  </a:lnTo>
                  <a:lnTo>
                    <a:pt x="10" y="70"/>
                  </a:lnTo>
                  <a:lnTo>
                    <a:pt x="11" y="68"/>
                  </a:lnTo>
                  <a:lnTo>
                    <a:pt x="11" y="66"/>
                  </a:lnTo>
                  <a:lnTo>
                    <a:pt x="11" y="35"/>
                  </a:lnTo>
                  <a:lnTo>
                    <a:pt x="11" y="35"/>
                  </a:lnTo>
                  <a:lnTo>
                    <a:pt x="12" y="27"/>
                  </a:lnTo>
                  <a:lnTo>
                    <a:pt x="14" y="19"/>
                  </a:lnTo>
                  <a:lnTo>
                    <a:pt x="15" y="5"/>
                  </a:lnTo>
                  <a:lnTo>
                    <a:pt x="15" y="5"/>
                  </a:lnTo>
                  <a:lnTo>
                    <a:pt x="15" y="2"/>
                  </a:lnTo>
                  <a:lnTo>
                    <a:pt x="14" y="1"/>
                  </a:lnTo>
                  <a:lnTo>
                    <a:pt x="12" y="0"/>
                  </a:lnTo>
                  <a:lnTo>
                    <a:pt x="10" y="0"/>
                  </a:lnTo>
                  <a:lnTo>
                    <a:pt x="6" y="1"/>
                  </a:lnTo>
                  <a:lnTo>
                    <a:pt x="4" y="2"/>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0" name="chenying0907 857"/>
            <p:cNvSpPr/>
            <p:nvPr/>
          </p:nvSpPr>
          <p:spPr bwMode="auto">
            <a:xfrm>
              <a:off x="4621213" y="3276601"/>
              <a:ext cx="4763" cy="22225"/>
            </a:xfrm>
            <a:custGeom>
              <a:avLst/>
              <a:gdLst/>
              <a:ahLst/>
              <a:cxnLst>
                <a:cxn ang="0">
                  <a:pos x="10" y="5"/>
                </a:cxn>
                <a:cxn ang="0">
                  <a:pos x="10" y="5"/>
                </a:cxn>
                <a:cxn ang="0">
                  <a:pos x="10" y="3"/>
                </a:cxn>
                <a:cxn ang="0">
                  <a:pos x="9" y="2"/>
                </a:cxn>
                <a:cxn ang="0">
                  <a:pos x="5" y="0"/>
                </a:cxn>
                <a:cxn ang="0">
                  <a:pos x="1" y="2"/>
                </a:cxn>
                <a:cxn ang="0">
                  <a:pos x="0" y="3"/>
                </a:cxn>
                <a:cxn ang="0">
                  <a:pos x="0" y="5"/>
                </a:cxn>
                <a:cxn ang="0">
                  <a:pos x="0" y="5"/>
                </a:cxn>
                <a:cxn ang="0">
                  <a:pos x="1" y="28"/>
                </a:cxn>
                <a:cxn ang="0">
                  <a:pos x="4" y="51"/>
                </a:cxn>
                <a:cxn ang="0">
                  <a:pos x="4" y="51"/>
                </a:cxn>
                <a:cxn ang="0">
                  <a:pos x="4" y="54"/>
                </a:cxn>
                <a:cxn ang="0">
                  <a:pos x="5" y="55"/>
                </a:cxn>
                <a:cxn ang="0">
                  <a:pos x="9" y="56"/>
                </a:cxn>
                <a:cxn ang="0">
                  <a:pos x="13" y="55"/>
                </a:cxn>
                <a:cxn ang="0">
                  <a:pos x="14" y="54"/>
                </a:cxn>
                <a:cxn ang="0">
                  <a:pos x="14" y="51"/>
                </a:cxn>
                <a:cxn ang="0">
                  <a:pos x="14" y="51"/>
                </a:cxn>
                <a:cxn ang="0">
                  <a:pos x="13" y="28"/>
                </a:cxn>
                <a:cxn ang="0">
                  <a:pos x="10" y="5"/>
                </a:cxn>
                <a:cxn ang="0">
                  <a:pos x="10" y="5"/>
                </a:cxn>
              </a:cxnLst>
              <a:rect l="0" t="0" r="r" b="b"/>
              <a:pathLst>
                <a:path w="14" h="56">
                  <a:moveTo>
                    <a:pt x="10" y="5"/>
                  </a:moveTo>
                  <a:lnTo>
                    <a:pt x="10" y="5"/>
                  </a:lnTo>
                  <a:lnTo>
                    <a:pt x="10" y="3"/>
                  </a:lnTo>
                  <a:lnTo>
                    <a:pt x="9" y="2"/>
                  </a:lnTo>
                  <a:lnTo>
                    <a:pt x="5" y="0"/>
                  </a:lnTo>
                  <a:lnTo>
                    <a:pt x="1" y="2"/>
                  </a:lnTo>
                  <a:lnTo>
                    <a:pt x="0" y="3"/>
                  </a:lnTo>
                  <a:lnTo>
                    <a:pt x="0" y="5"/>
                  </a:lnTo>
                  <a:lnTo>
                    <a:pt x="0" y="5"/>
                  </a:lnTo>
                  <a:lnTo>
                    <a:pt x="1" y="28"/>
                  </a:lnTo>
                  <a:lnTo>
                    <a:pt x="4" y="51"/>
                  </a:lnTo>
                  <a:lnTo>
                    <a:pt x="4" y="51"/>
                  </a:lnTo>
                  <a:lnTo>
                    <a:pt x="4" y="54"/>
                  </a:lnTo>
                  <a:lnTo>
                    <a:pt x="5" y="55"/>
                  </a:lnTo>
                  <a:lnTo>
                    <a:pt x="9" y="56"/>
                  </a:lnTo>
                  <a:lnTo>
                    <a:pt x="13" y="55"/>
                  </a:lnTo>
                  <a:lnTo>
                    <a:pt x="14" y="54"/>
                  </a:lnTo>
                  <a:lnTo>
                    <a:pt x="14" y="51"/>
                  </a:lnTo>
                  <a:lnTo>
                    <a:pt x="14" y="51"/>
                  </a:lnTo>
                  <a:lnTo>
                    <a:pt x="13" y="28"/>
                  </a:lnTo>
                  <a:lnTo>
                    <a:pt x="10" y="5"/>
                  </a:lnTo>
                  <a:lnTo>
                    <a:pt x="1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1" name="chenying0907 858"/>
            <p:cNvSpPr/>
            <p:nvPr/>
          </p:nvSpPr>
          <p:spPr bwMode="auto">
            <a:xfrm>
              <a:off x="4646613" y="3281363"/>
              <a:ext cx="7938" cy="19050"/>
            </a:xfrm>
            <a:custGeom>
              <a:avLst/>
              <a:gdLst/>
              <a:ahLst/>
              <a:cxnLst>
                <a:cxn ang="0">
                  <a:pos x="8" y="3"/>
                </a:cxn>
                <a:cxn ang="0">
                  <a:pos x="8" y="3"/>
                </a:cxn>
                <a:cxn ang="0">
                  <a:pos x="3" y="22"/>
                </a:cxn>
                <a:cxn ang="0">
                  <a:pos x="1" y="33"/>
                </a:cxn>
                <a:cxn ang="0">
                  <a:pos x="0" y="43"/>
                </a:cxn>
                <a:cxn ang="0">
                  <a:pos x="0" y="43"/>
                </a:cxn>
                <a:cxn ang="0">
                  <a:pos x="0" y="46"/>
                </a:cxn>
                <a:cxn ang="0">
                  <a:pos x="1" y="47"/>
                </a:cxn>
                <a:cxn ang="0">
                  <a:pos x="5" y="48"/>
                </a:cxn>
                <a:cxn ang="0">
                  <a:pos x="9" y="47"/>
                </a:cxn>
                <a:cxn ang="0">
                  <a:pos x="11" y="46"/>
                </a:cxn>
                <a:cxn ang="0">
                  <a:pos x="12" y="43"/>
                </a:cxn>
                <a:cxn ang="0">
                  <a:pos x="12" y="43"/>
                </a:cxn>
                <a:cxn ang="0">
                  <a:pos x="12" y="34"/>
                </a:cxn>
                <a:cxn ang="0">
                  <a:pos x="14" y="25"/>
                </a:cxn>
                <a:cxn ang="0">
                  <a:pos x="20" y="7"/>
                </a:cxn>
                <a:cxn ang="0">
                  <a:pos x="20" y="7"/>
                </a:cxn>
                <a:cxn ang="0">
                  <a:pos x="20" y="4"/>
                </a:cxn>
                <a:cxn ang="0">
                  <a:pos x="18" y="1"/>
                </a:cxn>
                <a:cxn ang="0">
                  <a:pos x="16" y="0"/>
                </a:cxn>
                <a:cxn ang="0">
                  <a:pos x="11" y="0"/>
                </a:cxn>
                <a:cxn ang="0">
                  <a:pos x="9" y="1"/>
                </a:cxn>
                <a:cxn ang="0">
                  <a:pos x="8" y="3"/>
                </a:cxn>
                <a:cxn ang="0">
                  <a:pos x="8" y="3"/>
                </a:cxn>
              </a:cxnLst>
              <a:rect l="0" t="0" r="r" b="b"/>
              <a:pathLst>
                <a:path w="20" h="48">
                  <a:moveTo>
                    <a:pt x="8" y="3"/>
                  </a:moveTo>
                  <a:lnTo>
                    <a:pt x="8" y="3"/>
                  </a:lnTo>
                  <a:lnTo>
                    <a:pt x="3" y="22"/>
                  </a:lnTo>
                  <a:lnTo>
                    <a:pt x="1" y="33"/>
                  </a:lnTo>
                  <a:lnTo>
                    <a:pt x="0" y="43"/>
                  </a:lnTo>
                  <a:lnTo>
                    <a:pt x="0" y="43"/>
                  </a:lnTo>
                  <a:lnTo>
                    <a:pt x="0" y="46"/>
                  </a:lnTo>
                  <a:lnTo>
                    <a:pt x="1" y="47"/>
                  </a:lnTo>
                  <a:lnTo>
                    <a:pt x="5" y="48"/>
                  </a:lnTo>
                  <a:lnTo>
                    <a:pt x="9" y="47"/>
                  </a:lnTo>
                  <a:lnTo>
                    <a:pt x="11" y="46"/>
                  </a:lnTo>
                  <a:lnTo>
                    <a:pt x="12" y="43"/>
                  </a:lnTo>
                  <a:lnTo>
                    <a:pt x="12" y="43"/>
                  </a:lnTo>
                  <a:lnTo>
                    <a:pt x="12" y="34"/>
                  </a:lnTo>
                  <a:lnTo>
                    <a:pt x="14" y="25"/>
                  </a:lnTo>
                  <a:lnTo>
                    <a:pt x="20" y="7"/>
                  </a:lnTo>
                  <a:lnTo>
                    <a:pt x="20" y="7"/>
                  </a:lnTo>
                  <a:lnTo>
                    <a:pt x="20" y="4"/>
                  </a:lnTo>
                  <a:lnTo>
                    <a:pt x="18" y="1"/>
                  </a:lnTo>
                  <a:lnTo>
                    <a:pt x="16" y="0"/>
                  </a:lnTo>
                  <a:lnTo>
                    <a:pt x="11" y="0"/>
                  </a:lnTo>
                  <a:lnTo>
                    <a:pt x="9" y="1"/>
                  </a:lnTo>
                  <a:lnTo>
                    <a:pt x="8" y="3"/>
                  </a:lnTo>
                  <a:lnTo>
                    <a:pt x="8" y="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2" name="chenying0907 859"/>
            <p:cNvSpPr/>
            <p:nvPr/>
          </p:nvSpPr>
          <p:spPr bwMode="auto">
            <a:xfrm>
              <a:off x="4673601" y="3286126"/>
              <a:ext cx="6350" cy="22225"/>
            </a:xfrm>
            <a:custGeom>
              <a:avLst/>
              <a:gdLst/>
              <a:ahLst/>
              <a:cxnLst>
                <a:cxn ang="0">
                  <a:pos x="4" y="6"/>
                </a:cxn>
                <a:cxn ang="0">
                  <a:pos x="4" y="6"/>
                </a:cxn>
                <a:cxn ang="0">
                  <a:pos x="3" y="29"/>
                </a:cxn>
                <a:cxn ang="0">
                  <a:pos x="0" y="51"/>
                </a:cxn>
                <a:cxn ang="0">
                  <a:pos x="0" y="51"/>
                </a:cxn>
                <a:cxn ang="0">
                  <a:pos x="1" y="54"/>
                </a:cxn>
                <a:cxn ang="0">
                  <a:pos x="3" y="55"/>
                </a:cxn>
                <a:cxn ang="0">
                  <a:pos x="7" y="58"/>
                </a:cxn>
                <a:cxn ang="0">
                  <a:pos x="11" y="55"/>
                </a:cxn>
                <a:cxn ang="0">
                  <a:pos x="12" y="54"/>
                </a:cxn>
                <a:cxn ang="0">
                  <a:pos x="12" y="51"/>
                </a:cxn>
                <a:cxn ang="0">
                  <a:pos x="12" y="51"/>
                </a:cxn>
                <a:cxn ang="0">
                  <a:pos x="14" y="29"/>
                </a:cxn>
                <a:cxn ang="0">
                  <a:pos x="16" y="6"/>
                </a:cxn>
                <a:cxn ang="0">
                  <a:pos x="16" y="6"/>
                </a:cxn>
                <a:cxn ang="0">
                  <a:pos x="16" y="4"/>
                </a:cxn>
                <a:cxn ang="0">
                  <a:pos x="14" y="2"/>
                </a:cxn>
                <a:cxn ang="0">
                  <a:pos x="11" y="0"/>
                </a:cxn>
                <a:cxn ang="0">
                  <a:pos x="7" y="2"/>
                </a:cxn>
                <a:cxn ang="0">
                  <a:pos x="5" y="4"/>
                </a:cxn>
                <a:cxn ang="0">
                  <a:pos x="4" y="6"/>
                </a:cxn>
                <a:cxn ang="0">
                  <a:pos x="4" y="6"/>
                </a:cxn>
              </a:cxnLst>
              <a:rect l="0" t="0" r="r" b="b"/>
              <a:pathLst>
                <a:path w="16" h="58">
                  <a:moveTo>
                    <a:pt x="4" y="6"/>
                  </a:moveTo>
                  <a:lnTo>
                    <a:pt x="4" y="6"/>
                  </a:lnTo>
                  <a:lnTo>
                    <a:pt x="3" y="29"/>
                  </a:lnTo>
                  <a:lnTo>
                    <a:pt x="0" y="51"/>
                  </a:lnTo>
                  <a:lnTo>
                    <a:pt x="0" y="51"/>
                  </a:lnTo>
                  <a:lnTo>
                    <a:pt x="1" y="54"/>
                  </a:lnTo>
                  <a:lnTo>
                    <a:pt x="3" y="55"/>
                  </a:lnTo>
                  <a:lnTo>
                    <a:pt x="7" y="58"/>
                  </a:lnTo>
                  <a:lnTo>
                    <a:pt x="11" y="55"/>
                  </a:lnTo>
                  <a:lnTo>
                    <a:pt x="12" y="54"/>
                  </a:lnTo>
                  <a:lnTo>
                    <a:pt x="12" y="51"/>
                  </a:lnTo>
                  <a:lnTo>
                    <a:pt x="12" y="51"/>
                  </a:lnTo>
                  <a:lnTo>
                    <a:pt x="14" y="29"/>
                  </a:lnTo>
                  <a:lnTo>
                    <a:pt x="16" y="6"/>
                  </a:lnTo>
                  <a:lnTo>
                    <a:pt x="16" y="6"/>
                  </a:lnTo>
                  <a:lnTo>
                    <a:pt x="16" y="4"/>
                  </a:lnTo>
                  <a:lnTo>
                    <a:pt x="14" y="2"/>
                  </a:lnTo>
                  <a:lnTo>
                    <a:pt x="11" y="0"/>
                  </a:lnTo>
                  <a:lnTo>
                    <a:pt x="7" y="2"/>
                  </a:lnTo>
                  <a:lnTo>
                    <a:pt x="5" y="4"/>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3" name="chenying0907 860"/>
            <p:cNvSpPr/>
            <p:nvPr/>
          </p:nvSpPr>
          <p:spPr bwMode="auto">
            <a:xfrm>
              <a:off x="4757738" y="3371851"/>
              <a:ext cx="4763" cy="26988"/>
            </a:xfrm>
            <a:custGeom>
              <a:avLst/>
              <a:gdLst/>
              <a:ahLst/>
              <a:cxnLst>
                <a:cxn ang="0">
                  <a:pos x="0" y="5"/>
                </a:cxn>
                <a:cxn ang="0">
                  <a:pos x="0" y="62"/>
                </a:cxn>
                <a:cxn ang="0">
                  <a:pos x="0" y="62"/>
                </a:cxn>
                <a:cxn ang="0">
                  <a:pos x="2" y="65"/>
                </a:cxn>
                <a:cxn ang="0">
                  <a:pos x="3" y="66"/>
                </a:cxn>
                <a:cxn ang="0">
                  <a:pos x="7" y="68"/>
                </a:cxn>
                <a:cxn ang="0">
                  <a:pos x="11" y="66"/>
                </a:cxn>
                <a:cxn ang="0">
                  <a:pos x="12" y="65"/>
                </a:cxn>
                <a:cxn ang="0">
                  <a:pos x="12" y="6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68">
                  <a:moveTo>
                    <a:pt x="0" y="5"/>
                  </a:moveTo>
                  <a:lnTo>
                    <a:pt x="0" y="62"/>
                  </a:lnTo>
                  <a:lnTo>
                    <a:pt x="0" y="62"/>
                  </a:lnTo>
                  <a:lnTo>
                    <a:pt x="2" y="65"/>
                  </a:lnTo>
                  <a:lnTo>
                    <a:pt x="3" y="66"/>
                  </a:lnTo>
                  <a:lnTo>
                    <a:pt x="7" y="68"/>
                  </a:lnTo>
                  <a:lnTo>
                    <a:pt x="11" y="66"/>
                  </a:lnTo>
                  <a:lnTo>
                    <a:pt x="12" y="65"/>
                  </a:lnTo>
                  <a:lnTo>
                    <a:pt x="12" y="6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4" name="chenying0907 861"/>
            <p:cNvSpPr/>
            <p:nvPr/>
          </p:nvSpPr>
          <p:spPr bwMode="auto">
            <a:xfrm>
              <a:off x="4781551" y="3379788"/>
              <a:ext cx="7938" cy="14288"/>
            </a:xfrm>
            <a:custGeom>
              <a:avLst/>
              <a:gdLst/>
              <a:ahLst/>
              <a:cxnLst>
                <a:cxn ang="0">
                  <a:pos x="8" y="4"/>
                </a:cxn>
                <a:cxn ang="0">
                  <a:pos x="8" y="4"/>
                </a:cxn>
                <a:cxn ang="0">
                  <a:pos x="4" y="14"/>
                </a:cxn>
                <a:cxn ang="0">
                  <a:pos x="1" y="26"/>
                </a:cxn>
                <a:cxn ang="0">
                  <a:pos x="1" y="26"/>
                </a:cxn>
                <a:cxn ang="0">
                  <a:pos x="0" y="29"/>
                </a:cxn>
                <a:cxn ang="0">
                  <a:pos x="0" y="31"/>
                </a:cxn>
                <a:cxn ang="0">
                  <a:pos x="4" y="34"/>
                </a:cxn>
                <a:cxn ang="0">
                  <a:pos x="5" y="35"/>
                </a:cxn>
                <a:cxn ang="0">
                  <a:pos x="8" y="35"/>
                </a:cxn>
                <a:cxn ang="0">
                  <a:pos x="9" y="34"/>
                </a:cxn>
                <a:cxn ang="0">
                  <a:pos x="10" y="31"/>
                </a:cxn>
                <a:cxn ang="0">
                  <a:pos x="10" y="31"/>
                </a:cxn>
                <a:cxn ang="0">
                  <a:pos x="14" y="21"/>
                </a:cxn>
                <a:cxn ang="0">
                  <a:pos x="18" y="9"/>
                </a:cxn>
                <a:cxn ang="0">
                  <a:pos x="18" y="9"/>
                </a:cxn>
                <a:cxn ang="0">
                  <a:pos x="18" y="6"/>
                </a:cxn>
                <a:cxn ang="0">
                  <a:pos x="18" y="4"/>
                </a:cxn>
                <a:cxn ang="0">
                  <a:pos x="15" y="1"/>
                </a:cxn>
                <a:cxn ang="0">
                  <a:pos x="13" y="0"/>
                </a:cxn>
                <a:cxn ang="0">
                  <a:pos x="12" y="0"/>
                </a:cxn>
                <a:cxn ang="0">
                  <a:pos x="10" y="1"/>
                </a:cxn>
                <a:cxn ang="0">
                  <a:pos x="8" y="4"/>
                </a:cxn>
                <a:cxn ang="0">
                  <a:pos x="8" y="4"/>
                </a:cxn>
              </a:cxnLst>
              <a:rect l="0" t="0" r="r" b="b"/>
              <a:pathLst>
                <a:path w="18" h="35">
                  <a:moveTo>
                    <a:pt x="8" y="4"/>
                  </a:moveTo>
                  <a:lnTo>
                    <a:pt x="8" y="4"/>
                  </a:lnTo>
                  <a:lnTo>
                    <a:pt x="4" y="14"/>
                  </a:lnTo>
                  <a:lnTo>
                    <a:pt x="1" y="26"/>
                  </a:lnTo>
                  <a:lnTo>
                    <a:pt x="1" y="26"/>
                  </a:lnTo>
                  <a:lnTo>
                    <a:pt x="0" y="29"/>
                  </a:lnTo>
                  <a:lnTo>
                    <a:pt x="0" y="31"/>
                  </a:lnTo>
                  <a:lnTo>
                    <a:pt x="4" y="34"/>
                  </a:lnTo>
                  <a:lnTo>
                    <a:pt x="5" y="35"/>
                  </a:lnTo>
                  <a:lnTo>
                    <a:pt x="8" y="35"/>
                  </a:lnTo>
                  <a:lnTo>
                    <a:pt x="9" y="34"/>
                  </a:lnTo>
                  <a:lnTo>
                    <a:pt x="10" y="31"/>
                  </a:lnTo>
                  <a:lnTo>
                    <a:pt x="10" y="31"/>
                  </a:lnTo>
                  <a:lnTo>
                    <a:pt x="14" y="21"/>
                  </a:lnTo>
                  <a:lnTo>
                    <a:pt x="18" y="9"/>
                  </a:lnTo>
                  <a:lnTo>
                    <a:pt x="18" y="9"/>
                  </a:lnTo>
                  <a:lnTo>
                    <a:pt x="18" y="6"/>
                  </a:lnTo>
                  <a:lnTo>
                    <a:pt x="18" y="4"/>
                  </a:lnTo>
                  <a:lnTo>
                    <a:pt x="15" y="1"/>
                  </a:lnTo>
                  <a:lnTo>
                    <a:pt x="13" y="0"/>
                  </a:lnTo>
                  <a:lnTo>
                    <a:pt x="12" y="0"/>
                  </a:lnTo>
                  <a:lnTo>
                    <a:pt x="10" y="1"/>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5" name="chenying0907 862"/>
            <p:cNvSpPr/>
            <p:nvPr/>
          </p:nvSpPr>
          <p:spPr bwMode="auto">
            <a:xfrm>
              <a:off x="4351338" y="3216276"/>
              <a:ext cx="368300" cy="204788"/>
            </a:xfrm>
            <a:custGeom>
              <a:avLst/>
              <a:gdLst/>
              <a:ahLst/>
              <a:cxnLst>
                <a:cxn ang="0">
                  <a:pos x="865" y="427"/>
                </a:cxn>
                <a:cxn ang="0">
                  <a:pos x="804" y="438"/>
                </a:cxn>
                <a:cxn ang="0">
                  <a:pos x="707" y="431"/>
                </a:cxn>
                <a:cxn ang="0">
                  <a:pos x="576" y="403"/>
                </a:cxn>
                <a:cxn ang="0">
                  <a:pos x="508" y="378"/>
                </a:cxn>
                <a:cxn ang="0">
                  <a:pos x="437" y="336"/>
                </a:cxn>
                <a:cxn ang="0">
                  <a:pos x="418" y="323"/>
                </a:cxn>
                <a:cxn ang="0">
                  <a:pos x="407" y="319"/>
                </a:cxn>
                <a:cxn ang="0">
                  <a:pos x="384" y="329"/>
                </a:cxn>
                <a:cxn ang="0">
                  <a:pos x="365" y="348"/>
                </a:cxn>
                <a:cxn ang="0">
                  <a:pos x="343" y="377"/>
                </a:cxn>
                <a:cxn ang="0">
                  <a:pos x="274" y="431"/>
                </a:cxn>
                <a:cxn ang="0">
                  <a:pos x="228" y="457"/>
                </a:cxn>
                <a:cxn ang="0">
                  <a:pos x="159" y="470"/>
                </a:cxn>
                <a:cxn ang="0">
                  <a:pos x="96" y="451"/>
                </a:cxn>
                <a:cxn ang="0">
                  <a:pos x="53" y="400"/>
                </a:cxn>
                <a:cxn ang="0">
                  <a:pos x="45" y="355"/>
                </a:cxn>
                <a:cxn ang="0">
                  <a:pos x="63" y="308"/>
                </a:cxn>
                <a:cxn ang="0">
                  <a:pos x="121" y="250"/>
                </a:cxn>
                <a:cxn ang="0">
                  <a:pos x="185" y="198"/>
                </a:cxn>
                <a:cxn ang="0">
                  <a:pos x="255" y="140"/>
                </a:cxn>
                <a:cxn ang="0">
                  <a:pos x="334" y="76"/>
                </a:cxn>
                <a:cxn ang="0">
                  <a:pos x="393" y="58"/>
                </a:cxn>
                <a:cxn ang="0">
                  <a:pos x="541" y="55"/>
                </a:cxn>
                <a:cxn ang="0">
                  <a:pos x="648" y="54"/>
                </a:cxn>
                <a:cxn ang="0">
                  <a:pos x="773" y="49"/>
                </a:cxn>
                <a:cxn ang="0">
                  <a:pos x="811" y="59"/>
                </a:cxn>
                <a:cxn ang="0">
                  <a:pos x="838" y="49"/>
                </a:cxn>
                <a:cxn ang="0">
                  <a:pos x="839" y="25"/>
                </a:cxn>
                <a:cxn ang="0">
                  <a:pos x="824" y="9"/>
                </a:cxn>
                <a:cxn ang="0">
                  <a:pos x="784" y="3"/>
                </a:cxn>
                <a:cxn ang="0">
                  <a:pos x="610" y="8"/>
                </a:cxn>
                <a:cxn ang="0">
                  <a:pos x="512" y="11"/>
                </a:cxn>
                <a:cxn ang="0">
                  <a:pos x="384" y="12"/>
                </a:cxn>
                <a:cxn ang="0">
                  <a:pos x="323" y="29"/>
                </a:cxn>
                <a:cxn ang="0">
                  <a:pos x="267" y="67"/>
                </a:cxn>
                <a:cxn ang="0">
                  <a:pos x="68" y="236"/>
                </a:cxn>
                <a:cxn ang="0">
                  <a:pos x="24" y="285"/>
                </a:cxn>
                <a:cxn ang="0">
                  <a:pos x="6" y="330"/>
                </a:cxn>
                <a:cxn ang="0">
                  <a:pos x="2" y="378"/>
                </a:cxn>
                <a:cxn ang="0">
                  <a:pos x="11" y="419"/>
                </a:cxn>
                <a:cxn ang="0">
                  <a:pos x="33" y="461"/>
                </a:cxn>
                <a:cxn ang="0">
                  <a:pos x="68" y="493"/>
                </a:cxn>
                <a:cxn ang="0">
                  <a:pos x="112" y="513"/>
                </a:cxn>
                <a:cxn ang="0">
                  <a:pos x="159" y="516"/>
                </a:cxn>
                <a:cxn ang="0">
                  <a:pos x="238" y="499"/>
                </a:cxn>
                <a:cxn ang="0">
                  <a:pos x="284" y="479"/>
                </a:cxn>
                <a:cxn ang="0">
                  <a:pos x="363" y="419"/>
                </a:cxn>
                <a:cxn ang="0">
                  <a:pos x="395" y="389"/>
                </a:cxn>
                <a:cxn ang="0">
                  <a:pos x="405" y="373"/>
                </a:cxn>
                <a:cxn ang="0">
                  <a:pos x="435" y="385"/>
                </a:cxn>
                <a:cxn ang="0">
                  <a:pos x="508" y="429"/>
                </a:cxn>
                <a:cxn ang="0">
                  <a:pos x="588" y="451"/>
                </a:cxn>
                <a:cxn ang="0">
                  <a:pos x="696" y="476"/>
                </a:cxn>
                <a:cxn ang="0">
                  <a:pos x="811" y="484"/>
                </a:cxn>
                <a:cxn ang="0">
                  <a:pos x="874" y="472"/>
                </a:cxn>
                <a:cxn ang="0">
                  <a:pos x="916" y="453"/>
                </a:cxn>
                <a:cxn ang="0">
                  <a:pos x="925" y="437"/>
                </a:cxn>
                <a:cxn ang="0">
                  <a:pos x="917" y="414"/>
                </a:cxn>
                <a:cxn ang="0">
                  <a:pos x="902" y="410"/>
                </a:cxn>
              </a:cxnLst>
              <a:rect l="0" t="0" r="r" b="b"/>
              <a:pathLst>
                <a:path w="926" h="517">
                  <a:moveTo>
                    <a:pt x="892" y="412"/>
                  </a:moveTo>
                  <a:lnTo>
                    <a:pt x="892" y="412"/>
                  </a:lnTo>
                  <a:lnTo>
                    <a:pt x="879" y="420"/>
                  </a:lnTo>
                  <a:lnTo>
                    <a:pt x="865" y="427"/>
                  </a:lnTo>
                  <a:lnTo>
                    <a:pt x="849" y="432"/>
                  </a:lnTo>
                  <a:lnTo>
                    <a:pt x="835" y="436"/>
                  </a:lnTo>
                  <a:lnTo>
                    <a:pt x="819" y="437"/>
                  </a:lnTo>
                  <a:lnTo>
                    <a:pt x="804" y="438"/>
                  </a:lnTo>
                  <a:lnTo>
                    <a:pt x="788" y="438"/>
                  </a:lnTo>
                  <a:lnTo>
                    <a:pt x="771" y="438"/>
                  </a:lnTo>
                  <a:lnTo>
                    <a:pt x="739" y="436"/>
                  </a:lnTo>
                  <a:lnTo>
                    <a:pt x="707" y="431"/>
                  </a:lnTo>
                  <a:lnTo>
                    <a:pt x="647" y="419"/>
                  </a:lnTo>
                  <a:lnTo>
                    <a:pt x="647" y="419"/>
                  </a:lnTo>
                  <a:lnTo>
                    <a:pt x="611" y="412"/>
                  </a:lnTo>
                  <a:lnTo>
                    <a:pt x="576" y="403"/>
                  </a:lnTo>
                  <a:lnTo>
                    <a:pt x="542" y="393"/>
                  </a:lnTo>
                  <a:lnTo>
                    <a:pt x="525" y="386"/>
                  </a:lnTo>
                  <a:lnTo>
                    <a:pt x="508" y="378"/>
                  </a:lnTo>
                  <a:lnTo>
                    <a:pt x="508" y="378"/>
                  </a:lnTo>
                  <a:lnTo>
                    <a:pt x="488" y="368"/>
                  </a:lnTo>
                  <a:lnTo>
                    <a:pt x="467" y="355"/>
                  </a:lnTo>
                  <a:lnTo>
                    <a:pt x="448" y="342"/>
                  </a:lnTo>
                  <a:lnTo>
                    <a:pt x="437" y="336"/>
                  </a:lnTo>
                  <a:lnTo>
                    <a:pt x="427" y="331"/>
                  </a:lnTo>
                  <a:lnTo>
                    <a:pt x="427" y="331"/>
                  </a:lnTo>
                  <a:lnTo>
                    <a:pt x="423" y="327"/>
                  </a:lnTo>
                  <a:lnTo>
                    <a:pt x="418" y="323"/>
                  </a:lnTo>
                  <a:lnTo>
                    <a:pt x="418" y="323"/>
                  </a:lnTo>
                  <a:lnTo>
                    <a:pt x="412" y="321"/>
                  </a:lnTo>
                  <a:lnTo>
                    <a:pt x="407" y="319"/>
                  </a:lnTo>
                  <a:lnTo>
                    <a:pt x="407" y="319"/>
                  </a:lnTo>
                  <a:lnTo>
                    <a:pt x="399" y="318"/>
                  </a:lnTo>
                  <a:lnTo>
                    <a:pt x="393" y="321"/>
                  </a:lnTo>
                  <a:lnTo>
                    <a:pt x="388" y="323"/>
                  </a:lnTo>
                  <a:lnTo>
                    <a:pt x="384" y="329"/>
                  </a:lnTo>
                  <a:lnTo>
                    <a:pt x="384" y="329"/>
                  </a:lnTo>
                  <a:lnTo>
                    <a:pt x="376" y="334"/>
                  </a:lnTo>
                  <a:lnTo>
                    <a:pt x="371" y="340"/>
                  </a:lnTo>
                  <a:lnTo>
                    <a:pt x="365" y="348"/>
                  </a:lnTo>
                  <a:lnTo>
                    <a:pt x="360" y="356"/>
                  </a:lnTo>
                  <a:lnTo>
                    <a:pt x="360" y="356"/>
                  </a:lnTo>
                  <a:lnTo>
                    <a:pt x="354" y="366"/>
                  </a:lnTo>
                  <a:lnTo>
                    <a:pt x="343" y="377"/>
                  </a:lnTo>
                  <a:lnTo>
                    <a:pt x="333" y="387"/>
                  </a:lnTo>
                  <a:lnTo>
                    <a:pt x="321" y="397"/>
                  </a:lnTo>
                  <a:lnTo>
                    <a:pt x="296" y="415"/>
                  </a:lnTo>
                  <a:lnTo>
                    <a:pt x="274" y="431"/>
                  </a:lnTo>
                  <a:lnTo>
                    <a:pt x="274" y="431"/>
                  </a:lnTo>
                  <a:lnTo>
                    <a:pt x="259" y="441"/>
                  </a:lnTo>
                  <a:lnTo>
                    <a:pt x="244" y="450"/>
                  </a:lnTo>
                  <a:lnTo>
                    <a:pt x="228" y="457"/>
                  </a:lnTo>
                  <a:lnTo>
                    <a:pt x="211" y="463"/>
                  </a:lnTo>
                  <a:lnTo>
                    <a:pt x="193" y="467"/>
                  </a:lnTo>
                  <a:lnTo>
                    <a:pt x="176" y="468"/>
                  </a:lnTo>
                  <a:lnTo>
                    <a:pt x="159" y="470"/>
                  </a:lnTo>
                  <a:lnTo>
                    <a:pt x="142" y="467"/>
                  </a:lnTo>
                  <a:lnTo>
                    <a:pt x="126" y="465"/>
                  </a:lnTo>
                  <a:lnTo>
                    <a:pt x="110" y="459"/>
                  </a:lnTo>
                  <a:lnTo>
                    <a:pt x="96" y="451"/>
                  </a:lnTo>
                  <a:lnTo>
                    <a:pt x="83" y="442"/>
                  </a:lnTo>
                  <a:lnTo>
                    <a:pt x="71" y="431"/>
                  </a:lnTo>
                  <a:lnTo>
                    <a:pt x="61" y="416"/>
                  </a:lnTo>
                  <a:lnTo>
                    <a:pt x="53" y="400"/>
                  </a:lnTo>
                  <a:lnTo>
                    <a:pt x="47" y="382"/>
                  </a:lnTo>
                  <a:lnTo>
                    <a:pt x="47" y="382"/>
                  </a:lnTo>
                  <a:lnTo>
                    <a:pt x="45" y="368"/>
                  </a:lnTo>
                  <a:lnTo>
                    <a:pt x="45" y="355"/>
                  </a:lnTo>
                  <a:lnTo>
                    <a:pt x="47" y="342"/>
                  </a:lnTo>
                  <a:lnTo>
                    <a:pt x="51" y="330"/>
                  </a:lnTo>
                  <a:lnTo>
                    <a:pt x="57" y="318"/>
                  </a:lnTo>
                  <a:lnTo>
                    <a:pt x="63" y="308"/>
                  </a:lnTo>
                  <a:lnTo>
                    <a:pt x="71" y="297"/>
                  </a:lnTo>
                  <a:lnTo>
                    <a:pt x="80" y="287"/>
                  </a:lnTo>
                  <a:lnTo>
                    <a:pt x="100" y="268"/>
                  </a:lnTo>
                  <a:lnTo>
                    <a:pt x="121" y="250"/>
                  </a:lnTo>
                  <a:lnTo>
                    <a:pt x="143" y="233"/>
                  </a:lnTo>
                  <a:lnTo>
                    <a:pt x="161" y="217"/>
                  </a:lnTo>
                  <a:lnTo>
                    <a:pt x="161" y="217"/>
                  </a:lnTo>
                  <a:lnTo>
                    <a:pt x="185" y="198"/>
                  </a:lnTo>
                  <a:lnTo>
                    <a:pt x="208" y="179"/>
                  </a:lnTo>
                  <a:lnTo>
                    <a:pt x="233" y="160"/>
                  </a:lnTo>
                  <a:lnTo>
                    <a:pt x="255" y="140"/>
                  </a:lnTo>
                  <a:lnTo>
                    <a:pt x="255" y="140"/>
                  </a:lnTo>
                  <a:lnTo>
                    <a:pt x="280" y="117"/>
                  </a:lnTo>
                  <a:lnTo>
                    <a:pt x="306" y="96"/>
                  </a:lnTo>
                  <a:lnTo>
                    <a:pt x="320" y="85"/>
                  </a:lnTo>
                  <a:lnTo>
                    <a:pt x="334" y="76"/>
                  </a:lnTo>
                  <a:lnTo>
                    <a:pt x="348" y="70"/>
                  </a:lnTo>
                  <a:lnTo>
                    <a:pt x="365" y="64"/>
                  </a:lnTo>
                  <a:lnTo>
                    <a:pt x="365" y="64"/>
                  </a:lnTo>
                  <a:lnTo>
                    <a:pt x="393" y="58"/>
                  </a:lnTo>
                  <a:lnTo>
                    <a:pt x="422" y="54"/>
                  </a:lnTo>
                  <a:lnTo>
                    <a:pt x="452" y="53"/>
                  </a:lnTo>
                  <a:lnTo>
                    <a:pt x="480" y="54"/>
                  </a:lnTo>
                  <a:lnTo>
                    <a:pt x="541" y="55"/>
                  </a:lnTo>
                  <a:lnTo>
                    <a:pt x="569" y="56"/>
                  </a:lnTo>
                  <a:lnTo>
                    <a:pt x="598" y="56"/>
                  </a:lnTo>
                  <a:lnTo>
                    <a:pt x="598" y="56"/>
                  </a:lnTo>
                  <a:lnTo>
                    <a:pt x="648" y="54"/>
                  </a:lnTo>
                  <a:lnTo>
                    <a:pt x="698" y="50"/>
                  </a:lnTo>
                  <a:lnTo>
                    <a:pt x="724" y="47"/>
                  </a:lnTo>
                  <a:lnTo>
                    <a:pt x="749" y="47"/>
                  </a:lnTo>
                  <a:lnTo>
                    <a:pt x="773" y="49"/>
                  </a:lnTo>
                  <a:lnTo>
                    <a:pt x="798" y="50"/>
                  </a:lnTo>
                  <a:lnTo>
                    <a:pt x="798" y="50"/>
                  </a:lnTo>
                  <a:lnTo>
                    <a:pt x="804" y="55"/>
                  </a:lnTo>
                  <a:lnTo>
                    <a:pt x="811" y="59"/>
                  </a:lnTo>
                  <a:lnTo>
                    <a:pt x="818" y="59"/>
                  </a:lnTo>
                  <a:lnTo>
                    <a:pt x="826" y="58"/>
                  </a:lnTo>
                  <a:lnTo>
                    <a:pt x="832" y="54"/>
                  </a:lnTo>
                  <a:lnTo>
                    <a:pt x="838" y="49"/>
                  </a:lnTo>
                  <a:lnTo>
                    <a:pt x="840" y="42"/>
                  </a:lnTo>
                  <a:lnTo>
                    <a:pt x="840" y="38"/>
                  </a:lnTo>
                  <a:lnTo>
                    <a:pt x="840" y="33"/>
                  </a:lnTo>
                  <a:lnTo>
                    <a:pt x="839" y="25"/>
                  </a:lnTo>
                  <a:lnTo>
                    <a:pt x="839" y="25"/>
                  </a:lnTo>
                  <a:lnTo>
                    <a:pt x="836" y="19"/>
                  </a:lnTo>
                  <a:lnTo>
                    <a:pt x="831" y="13"/>
                  </a:lnTo>
                  <a:lnTo>
                    <a:pt x="824" y="9"/>
                  </a:lnTo>
                  <a:lnTo>
                    <a:pt x="818" y="7"/>
                  </a:lnTo>
                  <a:lnTo>
                    <a:pt x="818" y="7"/>
                  </a:lnTo>
                  <a:lnTo>
                    <a:pt x="801" y="4"/>
                  </a:lnTo>
                  <a:lnTo>
                    <a:pt x="784" y="3"/>
                  </a:lnTo>
                  <a:lnTo>
                    <a:pt x="750" y="0"/>
                  </a:lnTo>
                  <a:lnTo>
                    <a:pt x="716" y="2"/>
                  </a:lnTo>
                  <a:lnTo>
                    <a:pt x="681" y="3"/>
                  </a:lnTo>
                  <a:lnTo>
                    <a:pt x="610" y="8"/>
                  </a:lnTo>
                  <a:lnTo>
                    <a:pt x="575" y="11"/>
                  </a:lnTo>
                  <a:lnTo>
                    <a:pt x="542" y="12"/>
                  </a:lnTo>
                  <a:lnTo>
                    <a:pt x="542" y="12"/>
                  </a:lnTo>
                  <a:lnTo>
                    <a:pt x="512" y="11"/>
                  </a:lnTo>
                  <a:lnTo>
                    <a:pt x="480" y="11"/>
                  </a:lnTo>
                  <a:lnTo>
                    <a:pt x="448" y="9"/>
                  </a:lnTo>
                  <a:lnTo>
                    <a:pt x="415" y="9"/>
                  </a:lnTo>
                  <a:lnTo>
                    <a:pt x="384" y="12"/>
                  </a:lnTo>
                  <a:lnTo>
                    <a:pt x="368" y="15"/>
                  </a:lnTo>
                  <a:lnTo>
                    <a:pt x="352" y="19"/>
                  </a:lnTo>
                  <a:lnTo>
                    <a:pt x="338" y="24"/>
                  </a:lnTo>
                  <a:lnTo>
                    <a:pt x="323" y="29"/>
                  </a:lnTo>
                  <a:lnTo>
                    <a:pt x="309" y="37"/>
                  </a:lnTo>
                  <a:lnTo>
                    <a:pt x="296" y="45"/>
                  </a:lnTo>
                  <a:lnTo>
                    <a:pt x="296" y="45"/>
                  </a:lnTo>
                  <a:lnTo>
                    <a:pt x="267" y="67"/>
                  </a:lnTo>
                  <a:lnTo>
                    <a:pt x="238" y="90"/>
                  </a:lnTo>
                  <a:lnTo>
                    <a:pt x="181" y="139"/>
                  </a:lnTo>
                  <a:lnTo>
                    <a:pt x="68" y="236"/>
                  </a:lnTo>
                  <a:lnTo>
                    <a:pt x="68" y="236"/>
                  </a:lnTo>
                  <a:lnTo>
                    <a:pt x="47" y="255"/>
                  </a:lnTo>
                  <a:lnTo>
                    <a:pt x="40" y="266"/>
                  </a:lnTo>
                  <a:lnTo>
                    <a:pt x="32" y="275"/>
                  </a:lnTo>
                  <a:lnTo>
                    <a:pt x="24" y="285"/>
                  </a:lnTo>
                  <a:lnTo>
                    <a:pt x="17" y="296"/>
                  </a:lnTo>
                  <a:lnTo>
                    <a:pt x="12" y="308"/>
                  </a:lnTo>
                  <a:lnTo>
                    <a:pt x="8" y="318"/>
                  </a:lnTo>
                  <a:lnTo>
                    <a:pt x="6" y="330"/>
                  </a:lnTo>
                  <a:lnTo>
                    <a:pt x="3" y="342"/>
                  </a:lnTo>
                  <a:lnTo>
                    <a:pt x="2" y="353"/>
                  </a:lnTo>
                  <a:lnTo>
                    <a:pt x="0" y="366"/>
                  </a:lnTo>
                  <a:lnTo>
                    <a:pt x="2" y="378"/>
                  </a:lnTo>
                  <a:lnTo>
                    <a:pt x="3" y="391"/>
                  </a:lnTo>
                  <a:lnTo>
                    <a:pt x="7" y="406"/>
                  </a:lnTo>
                  <a:lnTo>
                    <a:pt x="11" y="419"/>
                  </a:lnTo>
                  <a:lnTo>
                    <a:pt x="11" y="419"/>
                  </a:lnTo>
                  <a:lnTo>
                    <a:pt x="15" y="431"/>
                  </a:lnTo>
                  <a:lnTo>
                    <a:pt x="20" y="441"/>
                  </a:lnTo>
                  <a:lnTo>
                    <a:pt x="27" y="450"/>
                  </a:lnTo>
                  <a:lnTo>
                    <a:pt x="33" y="461"/>
                  </a:lnTo>
                  <a:lnTo>
                    <a:pt x="41" y="470"/>
                  </a:lnTo>
                  <a:lnTo>
                    <a:pt x="49" y="478"/>
                  </a:lnTo>
                  <a:lnTo>
                    <a:pt x="58" y="485"/>
                  </a:lnTo>
                  <a:lnTo>
                    <a:pt x="68" y="493"/>
                  </a:lnTo>
                  <a:lnTo>
                    <a:pt x="79" y="499"/>
                  </a:lnTo>
                  <a:lnTo>
                    <a:pt x="89" y="505"/>
                  </a:lnTo>
                  <a:lnTo>
                    <a:pt x="100" y="509"/>
                  </a:lnTo>
                  <a:lnTo>
                    <a:pt x="112" y="513"/>
                  </a:lnTo>
                  <a:lnTo>
                    <a:pt x="123" y="516"/>
                  </a:lnTo>
                  <a:lnTo>
                    <a:pt x="135" y="517"/>
                  </a:lnTo>
                  <a:lnTo>
                    <a:pt x="147" y="517"/>
                  </a:lnTo>
                  <a:lnTo>
                    <a:pt x="159" y="516"/>
                  </a:lnTo>
                  <a:lnTo>
                    <a:pt x="159" y="516"/>
                  </a:lnTo>
                  <a:lnTo>
                    <a:pt x="191" y="510"/>
                  </a:lnTo>
                  <a:lnTo>
                    <a:pt x="223" y="502"/>
                  </a:lnTo>
                  <a:lnTo>
                    <a:pt x="238" y="499"/>
                  </a:lnTo>
                  <a:lnTo>
                    <a:pt x="254" y="493"/>
                  </a:lnTo>
                  <a:lnTo>
                    <a:pt x="269" y="487"/>
                  </a:lnTo>
                  <a:lnTo>
                    <a:pt x="284" y="479"/>
                  </a:lnTo>
                  <a:lnTo>
                    <a:pt x="284" y="479"/>
                  </a:lnTo>
                  <a:lnTo>
                    <a:pt x="297" y="471"/>
                  </a:lnTo>
                  <a:lnTo>
                    <a:pt x="312" y="461"/>
                  </a:lnTo>
                  <a:lnTo>
                    <a:pt x="337" y="440"/>
                  </a:lnTo>
                  <a:lnTo>
                    <a:pt x="363" y="419"/>
                  </a:lnTo>
                  <a:lnTo>
                    <a:pt x="388" y="398"/>
                  </a:lnTo>
                  <a:lnTo>
                    <a:pt x="388" y="398"/>
                  </a:lnTo>
                  <a:lnTo>
                    <a:pt x="393" y="393"/>
                  </a:lnTo>
                  <a:lnTo>
                    <a:pt x="395" y="389"/>
                  </a:lnTo>
                  <a:lnTo>
                    <a:pt x="399" y="381"/>
                  </a:lnTo>
                  <a:lnTo>
                    <a:pt x="401" y="378"/>
                  </a:lnTo>
                  <a:lnTo>
                    <a:pt x="402" y="376"/>
                  </a:lnTo>
                  <a:lnTo>
                    <a:pt x="405" y="373"/>
                  </a:lnTo>
                  <a:lnTo>
                    <a:pt x="408" y="373"/>
                  </a:lnTo>
                  <a:lnTo>
                    <a:pt x="408" y="373"/>
                  </a:lnTo>
                  <a:lnTo>
                    <a:pt x="422" y="378"/>
                  </a:lnTo>
                  <a:lnTo>
                    <a:pt x="435" y="385"/>
                  </a:lnTo>
                  <a:lnTo>
                    <a:pt x="458" y="400"/>
                  </a:lnTo>
                  <a:lnTo>
                    <a:pt x="483" y="416"/>
                  </a:lnTo>
                  <a:lnTo>
                    <a:pt x="496" y="423"/>
                  </a:lnTo>
                  <a:lnTo>
                    <a:pt x="508" y="429"/>
                  </a:lnTo>
                  <a:lnTo>
                    <a:pt x="508" y="429"/>
                  </a:lnTo>
                  <a:lnTo>
                    <a:pt x="528" y="436"/>
                  </a:lnTo>
                  <a:lnTo>
                    <a:pt x="547" y="442"/>
                  </a:lnTo>
                  <a:lnTo>
                    <a:pt x="588" y="451"/>
                  </a:lnTo>
                  <a:lnTo>
                    <a:pt x="627" y="461"/>
                  </a:lnTo>
                  <a:lnTo>
                    <a:pt x="667" y="470"/>
                  </a:lnTo>
                  <a:lnTo>
                    <a:pt x="667" y="470"/>
                  </a:lnTo>
                  <a:lnTo>
                    <a:pt x="696" y="476"/>
                  </a:lnTo>
                  <a:lnTo>
                    <a:pt x="728" y="482"/>
                  </a:lnTo>
                  <a:lnTo>
                    <a:pt x="760" y="484"/>
                  </a:lnTo>
                  <a:lnTo>
                    <a:pt x="794" y="485"/>
                  </a:lnTo>
                  <a:lnTo>
                    <a:pt x="811" y="484"/>
                  </a:lnTo>
                  <a:lnTo>
                    <a:pt x="827" y="483"/>
                  </a:lnTo>
                  <a:lnTo>
                    <a:pt x="843" y="480"/>
                  </a:lnTo>
                  <a:lnTo>
                    <a:pt x="858" y="476"/>
                  </a:lnTo>
                  <a:lnTo>
                    <a:pt x="874" y="472"/>
                  </a:lnTo>
                  <a:lnTo>
                    <a:pt x="889" y="466"/>
                  </a:lnTo>
                  <a:lnTo>
                    <a:pt x="903" y="459"/>
                  </a:lnTo>
                  <a:lnTo>
                    <a:pt x="916" y="453"/>
                  </a:lnTo>
                  <a:lnTo>
                    <a:pt x="916" y="453"/>
                  </a:lnTo>
                  <a:lnTo>
                    <a:pt x="920" y="449"/>
                  </a:lnTo>
                  <a:lnTo>
                    <a:pt x="923" y="445"/>
                  </a:lnTo>
                  <a:lnTo>
                    <a:pt x="924" y="441"/>
                  </a:lnTo>
                  <a:lnTo>
                    <a:pt x="925" y="437"/>
                  </a:lnTo>
                  <a:lnTo>
                    <a:pt x="926" y="432"/>
                  </a:lnTo>
                  <a:lnTo>
                    <a:pt x="925" y="428"/>
                  </a:lnTo>
                  <a:lnTo>
                    <a:pt x="923" y="420"/>
                  </a:lnTo>
                  <a:lnTo>
                    <a:pt x="917" y="414"/>
                  </a:lnTo>
                  <a:lnTo>
                    <a:pt x="913" y="411"/>
                  </a:lnTo>
                  <a:lnTo>
                    <a:pt x="909" y="410"/>
                  </a:lnTo>
                  <a:lnTo>
                    <a:pt x="906" y="408"/>
                  </a:lnTo>
                  <a:lnTo>
                    <a:pt x="902" y="410"/>
                  </a:lnTo>
                  <a:lnTo>
                    <a:pt x="896" y="410"/>
                  </a:lnTo>
                  <a:lnTo>
                    <a:pt x="892" y="412"/>
                  </a:lnTo>
                  <a:lnTo>
                    <a:pt x="892" y="41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6" name="chenying0907 863"/>
            <p:cNvSpPr>
              <a:spLocks noEditPoints="1"/>
            </p:cNvSpPr>
            <p:nvPr/>
          </p:nvSpPr>
          <p:spPr bwMode="auto">
            <a:xfrm>
              <a:off x="4281488" y="3422651"/>
              <a:ext cx="115888" cy="122238"/>
            </a:xfrm>
            <a:custGeom>
              <a:avLst/>
              <a:gdLst/>
              <a:ahLst/>
              <a:cxnLst>
                <a:cxn ang="0">
                  <a:pos x="261" y="242"/>
                </a:cxn>
                <a:cxn ang="0">
                  <a:pos x="284" y="213"/>
                </a:cxn>
                <a:cxn ang="0">
                  <a:pos x="293" y="175"/>
                </a:cxn>
                <a:cxn ang="0">
                  <a:pos x="287" y="140"/>
                </a:cxn>
                <a:cxn ang="0">
                  <a:pos x="266" y="93"/>
                </a:cxn>
                <a:cxn ang="0">
                  <a:pos x="233" y="51"/>
                </a:cxn>
                <a:cxn ang="0">
                  <a:pos x="211" y="31"/>
                </a:cxn>
                <a:cxn ang="0">
                  <a:pos x="176" y="12"/>
                </a:cxn>
                <a:cxn ang="0">
                  <a:pos x="133" y="0"/>
                </a:cxn>
                <a:cxn ang="0">
                  <a:pos x="117" y="0"/>
                </a:cxn>
                <a:cxn ang="0">
                  <a:pos x="89" y="9"/>
                </a:cxn>
                <a:cxn ang="0">
                  <a:pos x="55" y="38"/>
                </a:cxn>
                <a:cxn ang="0">
                  <a:pos x="31" y="61"/>
                </a:cxn>
                <a:cxn ang="0">
                  <a:pos x="23" y="70"/>
                </a:cxn>
                <a:cxn ang="0">
                  <a:pos x="16" y="81"/>
                </a:cxn>
                <a:cxn ang="0">
                  <a:pos x="7" y="97"/>
                </a:cxn>
                <a:cxn ang="0">
                  <a:pos x="0" y="133"/>
                </a:cxn>
                <a:cxn ang="0">
                  <a:pos x="3" y="159"/>
                </a:cxn>
                <a:cxn ang="0">
                  <a:pos x="17" y="199"/>
                </a:cxn>
                <a:cxn ang="0">
                  <a:pos x="49" y="243"/>
                </a:cxn>
                <a:cxn ang="0">
                  <a:pos x="70" y="267"/>
                </a:cxn>
                <a:cxn ang="0">
                  <a:pos x="104" y="291"/>
                </a:cxn>
                <a:cxn ang="0">
                  <a:pos x="146" y="306"/>
                </a:cxn>
                <a:cxn ang="0">
                  <a:pos x="176" y="306"/>
                </a:cxn>
                <a:cxn ang="0">
                  <a:pos x="210" y="290"/>
                </a:cxn>
                <a:cxn ang="0">
                  <a:pos x="241" y="261"/>
                </a:cxn>
                <a:cxn ang="0">
                  <a:pos x="189" y="250"/>
                </a:cxn>
                <a:cxn ang="0">
                  <a:pos x="161" y="261"/>
                </a:cxn>
                <a:cxn ang="0">
                  <a:pos x="135" y="257"/>
                </a:cxn>
                <a:cxn ang="0">
                  <a:pos x="104" y="234"/>
                </a:cxn>
                <a:cxn ang="0">
                  <a:pos x="66" y="188"/>
                </a:cxn>
                <a:cxn ang="0">
                  <a:pos x="49" y="157"/>
                </a:cxn>
                <a:cxn ang="0">
                  <a:pos x="49" y="121"/>
                </a:cxn>
                <a:cxn ang="0">
                  <a:pos x="57" y="107"/>
                </a:cxn>
                <a:cxn ang="0">
                  <a:pos x="65" y="99"/>
                </a:cxn>
                <a:cxn ang="0">
                  <a:pos x="71" y="86"/>
                </a:cxn>
                <a:cxn ang="0">
                  <a:pos x="116" y="48"/>
                </a:cxn>
                <a:cxn ang="0">
                  <a:pos x="129" y="46"/>
                </a:cxn>
                <a:cxn ang="0">
                  <a:pos x="154" y="49"/>
                </a:cxn>
                <a:cxn ang="0">
                  <a:pos x="189" y="73"/>
                </a:cxn>
                <a:cxn ang="0">
                  <a:pos x="214" y="98"/>
                </a:cxn>
                <a:cxn ang="0">
                  <a:pos x="232" y="127"/>
                </a:cxn>
                <a:cxn ang="0">
                  <a:pos x="248" y="170"/>
                </a:cxn>
                <a:cxn ang="0">
                  <a:pos x="246" y="187"/>
                </a:cxn>
                <a:cxn ang="0">
                  <a:pos x="228" y="214"/>
                </a:cxn>
                <a:cxn ang="0">
                  <a:pos x="189" y="250"/>
                </a:cxn>
              </a:cxnLst>
              <a:rect l="0" t="0" r="r" b="b"/>
              <a:pathLst>
                <a:path w="293" h="307">
                  <a:moveTo>
                    <a:pt x="241" y="261"/>
                  </a:moveTo>
                  <a:lnTo>
                    <a:pt x="241" y="261"/>
                  </a:lnTo>
                  <a:lnTo>
                    <a:pt x="261" y="242"/>
                  </a:lnTo>
                  <a:lnTo>
                    <a:pt x="270" y="233"/>
                  </a:lnTo>
                  <a:lnTo>
                    <a:pt x="278" y="223"/>
                  </a:lnTo>
                  <a:lnTo>
                    <a:pt x="284" y="213"/>
                  </a:lnTo>
                  <a:lnTo>
                    <a:pt x="290" y="201"/>
                  </a:lnTo>
                  <a:lnTo>
                    <a:pt x="293" y="189"/>
                  </a:lnTo>
                  <a:lnTo>
                    <a:pt x="293" y="175"/>
                  </a:lnTo>
                  <a:lnTo>
                    <a:pt x="293" y="175"/>
                  </a:lnTo>
                  <a:lnTo>
                    <a:pt x="292" y="157"/>
                  </a:lnTo>
                  <a:lnTo>
                    <a:pt x="287" y="140"/>
                  </a:lnTo>
                  <a:lnTo>
                    <a:pt x="282" y="124"/>
                  </a:lnTo>
                  <a:lnTo>
                    <a:pt x="274" y="108"/>
                  </a:lnTo>
                  <a:lnTo>
                    <a:pt x="266" y="93"/>
                  </a:lnTo>
                  <a:lnTo>
                    <a:pt x="256" y="78"/>
                  </a:lnTo>
                  <a:lnTo>
                    <a:pt x="245" y="64"/>
                  </a:lnTo>
                  <a:lnTo>
                    <a:pt x="233" y="51"/>
                  </a:lnTo>
                  <a:lnTo>
                    <a:pt x="233" y="51"/>
                  </a:lnTo>
                  <a:lnTo>
                    <a:pt x="223" y="40"/>
                  </a:lnTo>
                  <a:lnTo>
                    <a:pt x="211" y="31"/>
                  </a:lnTo>
                  <a:lnTo>
                    <a:pt x="199" y="23"/>
                  </a:lnTo>
                  <a:lnTo>
                    <a:pt x="188" y="17"/>
                  </a:lnTo>
                  <a:lnTo>
                    <a:pt x="176" y="12"/>
                  </a:lnTo>
                  <a:lnTo>
                    <a:pt x="161" y="6"/>
                  </a:lnTo>
                  <a:lnTo>
                    <a:pt x="148" y="2"/>
                  </a:lnTo>
                  <a:lnTo>
                    <a:pt x="133" y="0"/>
                  </a:lnTo>
                  <a:lnTo>
                    <a:pt x="133" y="0"/>
                  </a:lnTo>
                  <a:lnTo>
                    <a:pt x="125" y="0"/>
                  </a:lnTo>
                  <a:lnTo>
                    <a:pt x="117" y="0"/>
                  </a:lnTo>
                  <a:lnTo>
                    <a:pt x="110" y="1"/>
                  </a:lnTo>
                  <a:lnTo>
                    <a:pt x="103" y="2"/>
                  </a:lnTo>
                  <a:lnTo>
                    <a:pt x="89" y="9"/>
                  </a:lnTo>
                  <a:lnTo>
                    <a:pt x="78" y="17"/>
                  </a:lnTo>
                  <a:lnTo>
                    <a:pt x="66" y="27"/>
                  </a:lnTo>
                  <a:lnTo>
                    <a:pt x="55" y="38"/>
                  </a:lnTo>
                  <a:lnTo>
                    <a:pt x="33" y="59"/>
                  </a:lnTo>
                  <a:lnTo>
                    <a:pt x="33" y="59"/>
                  </a:lnTo>
                  <a:lnTo>
                    <a:pt x="31" y="61"/>
                  </a:lnTo>
                  <a:lnTo>
                    <a:pt x="27" y="65"/>
                  </a:lnTo>
                  <a:lnTo>
                    <a:pt x="27" y="65"/>
                  </a:lnTo>
                  <a:lnTo>
                    <a:pt x="23" y="70"/>
                  </a:lnTo>
                  <a:lnTo>
                    <a:pt x="20" y="77"/>
                  </a:lnTo>
                  <a:lnTo>
                    <a:pt x="20" y="77"/>
                  </a:lnTo>
                  <a:lnTo>
                    <a:pt x="16" y="81"/>
                  </a:lnTo>
                  <a:lnTo>
                    <a:pt x="14" y="85"/>
                  </a:lnTo>
                  <a:lnTo>
                    <a:pt x="7" y="97"/>
                  </a:lnTo>
                  <a:lnTo>
                    <a:pt x="7" y="97"/>
                  </a:lnTo>
                  <a:lnTo>
                    <a:pt x="3" y="108"/>
                  </a:lnTo>
                  <a:lnTo>
                    <a:pt x="2" y="120"/>
                  </a:lnTo>
                  <a:lnTo>
                    <a:pt x="0" y="133"/>
                  </a:lnTo>
                  <a:lnTo>
                    <a:pt x="0" y="145"/>
                  </a:lnTo>
                  <a:lnTo>
                    <a:pt x="0" y="145"/>
                  </a:lnTo>
                  <a:lnTo>
                    <a:pt x="3" y="159"/>
                  </a:lnTo>
                  <a:lnTo>
                    <a:pt x="7" y="172"/>
                  </a:lnTo>
                  <a:lnTo>
                    <a:pt x="11" y="185"/>
                  </a:lnTo>
                  <a:lnTo>
                    <a:pt x="17" y="199"/>
                  </a:lnTo>
                  <a:lnTo>
                    <a:pt x="24" y="210"/>
                  </a:lnTo>
                  <a:lnTo>
                    <a:pt x="32" y="222"/>
                  </a:lnTo>
                  <a:lnTo>
                    <a:pt x="49" y="243"/>
                  </a:lnTo>
                  <a:lnTo>
                    <a:pt x="49" y="243"/>
                  </a:lnTo>
                  <a:lnTo>
                    <a:pt x="59" y="255"/>
                  </a:lnTo>
                  <a:lnTo>
                    <a:pt x="70" y="267"/>
                  </a:lnTo>
                  <a:lnTo>
                    <a:pt x="80" y="276"/>
                  </a:lnTo>
                  <a:lnTo>
                    <a:pt x="92" y="285"/>
                  </a:lnTo>
                  <a:lnTo>
                    <a:pt x="104" y="291"/>
                  </a:lnTo>
                  <a:lnTo>
                    <a:pt x="117" y="298"/>
                  </a:lnTo>
                  <a:lnTo>
                    <a:pt x="131" y="303"/>
                  </a:lnTo>
                  <a:lnTo>
                    <a:pt x="146" y="306"/>
                  </a:lnTo>
                  <a:lnTo>
                    <a:pt x="146" y="306"/>
                  </a:lnTo>
                  <a:lnTo>
                    <a:pt x="161" y="307"/>
                  </a:lnTo>
                  <a:lnTo>
                    <a:pt x="176" y="306"/>
                  </a:lnTo>
                  <a:lnTo>
                    <a:pt x="188" y="302"/>
                  </a:lnTo>
                  <a:lnTo>
                    <a:pt x="199" y="297"/>
                  </a:lnTo>
                  <a:lnTo>
                    <a:pt x="210" y="290"/>
                  </a:lnTo>
                  <a:lnTo>
                    <a:pt x="220" y="281"/>
                  </a:lnTo>
                  <a:lnTo>
                    <a:pt x="231" y="272"/>
                  </a:lnTo>
                  <a:lnTo>
                    <a:pt x="241" y="261"/>
                  </a:lnTo>
                  <a:lnTo>
                    <a:pt x="241" y="261"/>
                  </a:lnTo>
                  <a:close/>
                  <a:moveTo>
                    <a:pt x="189" y="250"/>
                  </a:moveTo>
                  <a:lnTo>
                    <a:pt x="189" y="250"/>
                  </a:lnTo>
                  <a:lnTo>
                    <a:pt x="180" y="256"/>
                  </a:lnTo>
                  <a:lnTo>
                    <a:pt x="171" y="260"/>
                  </a:lnTo>
                  <a:lnTo>
                    <a:pt x="161" y="261"/>
                  </a:lnTo>
                  <a:lnTo>
                    <a:pt x="152" y="263"/>
                  </a:lnTo>
                  <a:lnTo>
                    <a:pt x="144" y="260"/>
                  </a:lnTo>
                  <a:lnTo>
                    <a:pt x="135" y="257"/>
                  </a:lnTo>
                  <a:lnTo>
                    <a:pt x="127" y="252"/>
                  </a:lnTo>
                  <a:lnTo>
                    <a:pt x="120" y="247"/>
                  </a:lnTo>
                  <a:lnTo>
                    <a:pt x="104" y="234"/>
                  </a:lnTo>
                  <a:lnTo>
                    <a:pt x="89" y="218"/>
                  </a:lnTo>
                  <a:lnTo>
                    <a:pt x="66" y="188"/>
                  </a:lnTo>
                  <a:lnTo>
                    <a:pt x="66" y="188"/>
                  </a:lnTo>
                  <a:lnTo>
                    <a:pt x="59" y="179"/>
                  </a:lnTo>
                  <a:lnTo>
                    <a:pt x="54" y="168"/>
                  </a:lnTo>
                  <a:lnTo>
                    <a:pt x="49" y="157"/>
                  </a:lnTo>
                  <a:lnTo>
                    <a:pt x="48" y="145"/>
                  </a:lnTo>
                  <a:lnTo>
                    <a:pt x="46" y="133"/>
                  </a:lnTo>
                  <a:lnTo>
                    <a:pt x="49" y="121"/>
                  </a:lnTo>
                  <a:lnTo>
                    <a:pt x="50" y="116"/>
                  </a:lnTo>
                  <a:lnTo>
                    <a:pt x="54" y="111"/>
                  </a:lnTo>
                  <a:lnTo>
                    <a:pt x="57" y="107"/>
                  </a:lnTo>
                  <a:lnTo>
                    <a:pt x="62" y="103"/>
                  </a:lnTo>
                  <a:lnTo>
                    <a:pt x="62" y="103"/>
                  </a:lnTo>
                  <a:lnTo>
                    <a:pt x="65" y="99"/>
                  </a:lnTo>
                  <a:lnTo>
                    <a:pt x="67" y="95"/>
                  </a:lnTo>
                  <a:lnTo>
                    <a:pt x="71" y="86"/>
                  </a:lnTo>
                  <a:lnTo>
                    <a:pt x="71" y="86"/>
                  </a:lnTo>
                  <a:lnTo>
                    <a:pt x="92" y="65"/>
                  </a:lnTo>
                  <a:lnTo>
                    <a:pt x="104" y="56"/>
                  </a:lnTo>
                  <a:lnTo>
                    <a:pt x="116" y="48"/>
                  </a:lnTo>
                  <a:lnTo>
                    <a:pt x="116" y="48"/>
                  </a:lnTo>
                  <a:lnTo>
                    <a:pt x="122" y="47"/>
                  </a:lnTo>
                  <a:lnTo>
                    <a:pt x="129" y="46"/>
                  </a:lnTo>
                  <a:lnTo>
                    <a:pt x="135" y="44"/>
                  </a:lnTo>
                  <a:lnTo>
                    <a:pt x="142" y="46"/>
                  </a:lnTo>
                  <a:lnTo>
                    <a:pt x="154" y="49"/>
                  </a:lnTo>
                  <a:lnTo>
                    <a:pt x="167" y="56"/>
                  </a:lnTo>
                  <a:lnTo>
                    <a:pt x="178" y="64"/>
                  </a:lnTo>
                  <a:lnTo>
                    <a:pt x="189" y="73"/>
                  </a:lnTo>
                  <a:lnTo>
                    <a:pt x="207" y="90"/>
                  </a:lnTo>
                  <a:lnTo>
                    <a:pt x="207" y="90"/>
                  </a:lnTo>
                  <a:lnTo>
                    <a:pt x="214" y="98"/>
                  </a:lnTo>
                  <a:lnTo>
                    <a:pt x="220" y="107"/>
                  </a:lnTo>
                  <a:lnTo>
                    <a:pt x="227" y="117"/>
                  </a:lnTo>
                  <a:lnTo>
                    <a:pt x="232" y="127"/>
                  </a:lnTo>
                  <a:lnTo>
                    <a:pt x="241" y="148"/>
                  </a:lnTo>
                  <a:lnTo>
                    <a:pt x="248" y="170"/>
                  </a:lnTo>
                  <a:lnTo>
                    <a:pt x="248" y="170"/>
                  </a:lnTo>
                  <a:lnTo>
                    <a:pt x="249" y="175"/>
                  </a:lnTo>
                  <a:lnTo>
                    <a:pt x="248" y="180"/>
                  </a:lnTo>
                  <a:lnTo>
                    <a:pt x="246" y="187"/>
                  </a:lnTo>
                  <a:lnTo>
                    <a:pt x="245" y="192"/>
                  </a:lnTo>
                  <a:lnTo>
                    <a:pt x="237" y="202"/>
                  </a:lnTo>
                  <a:lnTo>
                    <a:pt x="228" y="214"/>
                  </a:lnTo>
                  <a:lnTo>
                    <a:pt x="218" y="225"/>
                  </a:lnTo>
                  <a:lnTo>
                    <a:pt x="207" y="234"/>
                  </a:lnTo>
                  <a:lnTo>
                    <a:pt x="189" y="250"/>
                  </a:lnTo>
                  <a:lnTo>
                    <a:pt x="189" y="25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7" name="chenying0907 864"/>
            <p:cNvSpPr>
              <a:spLocks noEditPoints="1"/>
            </p:cNvSpPr>
            <p:nvPr/>
          </p:nvSpPr>
          <p:spPr bwMode="auto">
            <a:xfrm>
              <a:off x="4343401" y="3497263"/>
              <a:ext cx="115888" cy="122238"/>
            </a:xfrm>
            <a:custGeom>
              <a:avLst/>
              <a:gdLst/>
              <a:ahLst/>
              <a:cxnLst>
                <a:cxn ang="0">
                  <a:pos x="261" y="242"/>
                </a:cxn>
                <a:cxn ang="0">
                  <a:pos x="286" y="213"/>
                </a:cxn>
                <a:cxn ang="0">
                  <a:pos x="293" y="175"/>
                </a:cxn>
                <a:cxn ang="0">
                  <a:pos x="288" y="141"/>
                </a:cxn>
                <a:cxn ang="0">
                  <a:pos x="266" y="93"/>
                </a:cxn>
                <a:cxn ang="0">
                  <a:pos x="233" y="52"/>
                </a:cxn>
                <a:cxn ang="0">
                  <a:pos x="211" y="31"/>
                </a:cxn>
                <a:cxn ang="0">
                  <a:pos x="176" y="12"/>
                </a:cxn>
                <a:cxn ang="0">
                  <a:pos x="133" y="0"/>
                </a:cxn>
                <a:cxn ang="0">
                  <a:pos x="118" y="0"/>
                </a:cxn>
                <a:cxn ang="0">
                  <a:pos x="91" y="9"/>
                </a:cxn>
                <a:cxn ang="0">
                  <a:pos x="55" y="38"/>
                </a:cxn>
                <a:cxn ang="0">
                  <a:pos x="31" y="62"/>
                </a:cxn>
                <a:cxn ang="0">
                  <a:pos x="23" y="71"/>
                </a:cxn>
                <a:cxn ang="0">
                  <a:pos x="17" y="81"/>
                </a:cxn>
                <a:cxn ang="0">
                  <a:pos x="7" y="97"/>
                </a:cxn>
                <a:cxn ang="0">
                  <a:pos x="0" y="133"/>
                </a:cxn>
                <a:cxn ang="0">
                  <a:pos x="3" y="160"/>
                </a:cxn>
                <a:cxn ang="0">
                  <a:pos x="17" y="199"/>
                </a:cxn>
                <a:cxn ang="0">
                  <a:pos x="49" y="243"/>
                </a:cxn>
                <a:cxn ang="0">
                  <a:pos x="70" y="267"/>
                </a:cxn>
                <a:cxn ang="0">
                  <a:pos x="104" y="293"/>
                </a:cxn>
                <a:cxn ang="0">
                  <a:pos x="147" y="306"/>
                </a:cxn>
                <a:cxn ang="0">
                  <a:pos x="176" y="306"/>
                </a:cxn>
                <a:cxn ang="0">
                  <a:pos x="211" y="290"/>
                </a:cxn>
                <a:cxn ang="0">
                  <a:pos x="241" y="262"/>
                </a:cxn>
                <a:cxn ang="0">
                  <a:pos x="189" y="250"/>
                </a:cxn>
                <a:cxn ang="0">
                  <a:pos x="161" y="263"/>
                </a:cxn>
                <a:cxn ang="0">
                  <a:pos x="135" y="258"/>
                </a:cxn>
                <a:cxn ang="0">
                  <a:pos x="104" y="234"/>
                </a:cxn>
                <a:cxn ang="0">
                  <a:pos x="66" y="188"/>
                </a:cxn>
                <a:cxn ang="0">
                  <a:pos x="50" y="157"/>
                </a:cxn>
                <a:cxn ang="0">
                  <a:pos x="49" y="122"/>
                </a:cxn>
                <a:cxn ang="0">
                  <a:pos x="57" y="107"/>
                </a:cxn>
                <a:cxn ang="0">
                  <a:pos x="65" y="99"/>
                </a:cxn>
                <a:cxn ang="0">
                  <a:pos x="71" y="86"/>
                </a:cxn>
                <a:cxn ang="0">
                  <a:pos x="117" y="48"/>
                </a:cxn>
                <a:cxn ang="0">
                  <a:pos x="129" y="46"/>
                </a:cxn>
                <a:cxn ang="0">
                  <a:pos x="153" y="50"/>
                </a:cxn>
                <a:cxn ang="0">
                  <a:pos x="189" y="73"/>
                </a:cxn>
                <a:cxn ang="0">
                  <a:pos x="214" y="98"/>
                </a:cxn>
                <a:cxn ang="0">
                  <a:pos x="232" y="128"/>
                </a:cxn>
                <a:cxn ang="0">
                  <a:pos x="248" y="170"/>
                </a:cxn>
                <a:cxn ang="0">
                  <a:pos x="248" y="187"/>
                </a:cxn>
                <a:cxn ang="0">
                  <a:pos x="228" y="215"/>
                </a:cxn>
                <a:cxn ang="0">
                  <a:pos x="189" y="250"/>
                </a:cxn>
              </a:cxnLst>
              <a:rect l="0" t="0" r="r" b="b"/>
              <a:pathLst>
                <a:path w="293" h="307">
                  <a:moveTo>
                    <a:pt x="241" y="262"/>
                  </a:moveTo>
                  <a:lnTo>
                    <a:pt x="241" y="262"/>
                  </a:lnTo>
                  <a:lnTo>
                    <a:pt x="261" y="242"/>
                  </a:lnTo>
                  <a:lnTo>
                    <a:pt x="270" y="233"/>
                  </a:lnTo>
                  <a:lnTo>
                    <a:pt x="278" y="224"/>
                  </a:lnTo>
                  <a:lnTo>
                    <a:pt x="286" y="213"/>
                  </a:lnTo>
                  <a:lnTo>
                    <a:pt x="291" y="201"/>
                  </a:lnTo>
                  <a:lnTo>
                    <a:pt x="293" y="190"/>
                  </a:lnTo>
                  <a:lnTo>
                    <a:pt x="293" y="175"/>
                  </a:lnTo>
                  <a:lnTo>
                    <a:pt x="293" y="175"/>
                  </a:lnTo>
                  <a:lnTo>
                    <a:pt x="292" y="158"/>
                  </a:lnTo>
                  <a:lnTo>
                    <a:pt x="288" y="141"/>
                  </a:lnTo>
                  <a:lnTo>
                    <a:pt x="282" y="124"/>
                  </a:lnTo>
                  <a:lnTo>
                    <a:pt x="274" y="109"/>
                  </a:lnTo>
                  <a:lnTo>
                    <a:pt x="266" y="93"/>
                  </a:lnTo>
                  <a:lnTo>
                    <a:pt x="256" y="79"/>
                  </a:lnTo>
                  <a:lnTo>
                    <a:pt x="245" y="65"/>
                  </a:lnTo>
                  <a:lnTo>
                    <a:pt x="233" y="52"/>
                  </a:lnTo>
                  <a:lnTo>
                    <a:pt x="233" y="52"/>
                  </a:lnTo>
                  <a:lnTo>
                    <a:pt x="223" y="42"/>
                  </a:lnTo>
                  <a:lnTo>
                    <a:pt x="211" y="31"/>
                  </a:lnTo>
                  <a:lnTo>
                    <a:pt x="201" y="24"/>
                  </a:lnTo>
                  <a:lnTo>
                    <a:pt x="187" y="17"/>
                  </a:lnTo>
                  <a:lnTo>
                    <a:pt x="176" y="12"/>
                  </a:lnTo>
                  <a:lnTo>
                    <a:pt x="163" y="7"/>
                  </a:lnTo>
                  <a:lnTo>
                    <a:pt x="148" y="3"/>
                  </a:lnTo>
                  <a:lnTo>
                    <a:pt x="133" y="0"/>
                  </a:lnTo>
                  <a:lnTo>
                    <a:pt x="133" y="0"/>
                  </a:lnTo>
                  <a:lnTo>
                    <a:pt x="125" y="0"/>
                  </a:lnTo>
                  <a:lnTo>
                    <a:pt x="118" y="0"/>
                  </a:lnTo>
                  <a:lnTo>
                    <a:pt x="110" y="1"/>
                  </a:lnTo>
                  <a:lnTo>
                    <a:pt x="104" y="3"/>
                  </a:lnTo>
                  <a:lnTo>
                    <a:pt x="91" y="9"/>
                  </a:lnTo>
                  <a:lnTo>
                    <a:pt x="78" y="18"/>
                  </a:lnTo>
                  <a:lnTo>
                    <a:pt x="66" y="28"/>
                  </a:lnTo>
                  <a:lnTo>
                    <a:pt x="55" y="38"/>
                  </a:lnTo>
                  <a:lnTo>
                    <a:pt x="34" y="59"/>
                  </a:lnTo>
                  <a:lnTo>
                    <a:pt x="34" y="59"/>
                  </a:lnTo>
                  <a:lnTo>
                    <a:pt x="31" y="62"/>
                  </a:lnTo>
                  <a:lnTo>
                    <a:pt x="28" y="65"/>
                  </a:lnTo>
                  <a:lnTo>
                    <a:pt x="28" y="65"/>
                  </a:lnTo>
                  <a:lnTo>
                    <a:pt x="23" y="71"/>
                  </a:lnTo>
                  <a:lnTo>
                    <a:pt x="21" y="79"/>
                  </a:lnTo>
                  <a:lnTo>
                    <a:pt x="21" y="79"/>
                  </a:lnTo>
                  <a:lnTo>
                    <a:pt x="17" y="81"/>
                  </a:lnTo>
                  <a:lnTo>
                    <a:pt x="14" y="86"/>
                  </a:lnTo>
                  <a:lnTo>
                    <a:pt x="7" y="97"/>
                  </a:lnTo>
                  <a:lnTo>
                    <a:pt x="7" y="97"/>
                  </a:lnTo>
                  <a:lnTo>
                    <a:pt x="3" y="109"/>
                  </a:lnTo>
                  <a:lnTo>
                    <a:pt x="2" y="120"/>
                  </a:lnTo>
                  <a:lnTo>
                    <a:pt x="0" y="133"/>
                  </a:lnTo>
                  <a:lnTo>
                    <a:pt x="2" y="147"/>
                  </a:lnTo>
                  <a:lnTo>
                    <a:pt x="2" y="147"/>
                  </a:lnTo>
                  <a:lnTo>
                    <a:pt x="3" y="160"/>
                  </a:lnTo>
                  <a:lnTo>
                    <a:pt x="7" y="173"/>
                  </a:lnTo>
                  <a:lnTo>
                    <a:pt x="11" y="186"/>
                  </a:lnTo>
                  <a:lnTo>
                    <a:pt x="17" y="199"/>
                  </a:lnTo>
                  <a:lnTo>
                    <a:pt x="24" y="211"/>
                  </a:lnTo>
                  <a:lnTo>
                    <a:pt x="32" y="222"/>
                  </a:lnTo>
                  <a:lnTo>
                    <a:pt x="49" y="243"/>
                  </a:lnTo>
                  <a:lnTo>
                    <a:pt x="49" y="243"/>
                  </a:lnTo>
                  <a:lnTo>
                    <a:pt x="59" y="255"/>
                  </a:lnTo>
                  <a:lnTo>
                    <a:pt x="70" y="267"/>
                  </a:lnTo>
                  <a:lnTo>
                    <a:pt x="80" y="276"/>
                  </a:lnTo>
                  <a:lnTo>
                    <a:pt x="92" y="285"/>
                  </a:lnTo>
                  <a:lnTo>
                    <a:pt x="104" y="293"/>
                  </a:lnTo>
                  <a:lnTo>
                    <a:pt x="117" y="298"/>
                  </a:lnTo>
                  <a:lnTo>
                    <a:pt x="131" y="303"/>
                  </a:lnTo>
                  <a:lnTo>
                    <a:pt x="147" y="306"/>
                  </a:lnTo>
                  <a:lnTo>
                    <a:pt x="147" y="306"/>
                  </a:lnTo>
                  <a:lnTo>
                    <a:pt x="161" y="307"/>
                  </a:lnTo>
                  <a:lnTo>
                    <a:pt x="176" y="306"/>
                  </a:lnTo>
                  <a:lnTo>
                    <a:pt x="187" y="302"/>
                  </a:lnTo>
                  <a:lnTo>
                    <a:pt x="199" y="297"/>
                  </a:lnTo>
                  <a:lnTo>
                    <a:pt x="211" y="290"/>
                  </a:lnTo>
                  <a:lnTo>
                    <a:pt x="222" y="283"/>
                  </a:lnTo>
                  <a:lnTo>
                    <a:pt x="232" y="272"/>
                  </a:lnTo>
                  <a:lnTo>
                    <a:pt x="241" y="262"/>
                  </a:lnTo>
                  <a:lnTo>
                    <a:pt x="241" y="262"/>
                  </a:lnTo>
                  <a:close/>
                  <a:moveTo>
                    <a:pt x="189" y="250"/>
                  </a:moveTo>
                  <a:lnTo>
                    <a:pt x="189" y="250"/>
                  </a:lnTo>
                  <a:lnTo>
                    <a:pt x="180" y="256"/>
                  </a:lnTo>
                  <a:lnTo>
                    <a:pt x="170" y="260"/>
                  </a:lnTo>
                  <a:lnTo>
                    <a:pt x="161" y="263"/>
                  </a:lnTo>
                  <a:lnTo>
                    <a:pt x="152" y="263"/>
                  </a:lnTo>
                  <a:lnTo>
                    <a:pt x="144" y="260"/>
                  </a:lnTo>
                  <a:lnTo>
                    <a:pt x="135" y="258"/>
                  </a:lnTo>
                  <a:lnTo>
                    <a:pt x="127" y="254"/>
                  </a:lnTo>
                  <a:lnTo>
                    <a:pt x="119" y="247"/>
                  </a:lnTo>
                  <a:lnTo>
                    <a:pt x="104" y="234"/>
                  </a:lnTo>
                  <a:lnTo>
                    <a:pt x="91" y="218"/>
                  </a:lnTo>
                  <a:lnTo>
                    <a:pt x="66" y="188"/>
                  </a:lnTo>
                  <a:lnTo>
                    <a:pt x="66" y="188"/>
                  </a:lnTo>
                  <a:lnTo>
                    <a:pt x="59" y="179"/>
                  </a:lnTo>
                  <a:lnTo>
                    <a:pt x="54" y="169"/>
                  </a:lnTo>
                  <a:lnTo>
                    <a:pt x="50" y="157"/>
                  </a:lnTo>
                  <a:lnTo>
                    <a:pt x="48" y="145"/>
                  </a:lnTo>
                  <a:lnTo>
                    <a:pt x="46" y="133"/>
                  </a:lnTo>
                  <a:lnTo>
                    <a:pt x="49" y="122"/>
                  </a:lnTo>
                  <a:lnTo>
                    <a:pt x="51" y="116"/>
                  </a:lnTo>
                  <a:lnTo>
                    <a:pt x="54" y="113"/>
                  </a:lnTo>
                  <a:lnTo>
                    <a:pt x="57" y="107"/>
                  </a:lnTo>
                  <a:lnTo>
                    <a:pt x="62" y="103"/>
                  </a:lnTo>
                  <a:lnTo>
                    <a:pt x="62" y="103"/>
                  </a:lnTo>
                  <a:lnTo>
                    <a:pt x="65" y="99"/>
                  </a:lnTo>
                  <a:lnTo>
                    <a:pt x="67" y="96"/>
                  </a:lnTo>
                  <a:lnTo>
                    <a:pt x="71" y="86"/>
                  </a:lnTo>
                  <a:lnTo>
                    <a:pt x="71" y="86"/>
                  </a:lnTo>
                  <a:lnTo>
                    <a:pt x="92" y="65"/>
                  </a:lnTo>
                  <a:lnTo>
                    <a:pt x="104" y="56"/>
                  </a:lnTo>
                  <a:lnTo>
                    <a:pt x="117" y="48"/>
                  </a:lnTo>
                  <a:lnTo>
                    <a:pt x="117" y="48"/>
                  </a:lnTo>
                  <a:lnTo>
                    <a:pt x="122" y="47"/>
                  </a:lnTo>
                  <a:lnTo>
                    <a:pt x="129" y="46"/>
                  </a:lnTo>
                  <a:lnTo>
                    <a:pt x="135" y="46"/>
                  </a:lnTo>
                  <a:lnTo>
                    <a:pt x="142" y="46"/>
                  </a:lnTo>
                  <a:lnTo>
                    <a:pt x="153" y="50"/>
                  </a:lnTo>
                  <a:lnTo>
                    <a:pt x="167" y="56"/>
                  </a:lnTo>
                  <a:lnTo>
                    <a:pt x="178" y="64"/>
                  </a:lnTo>
                  <a:lnTo>
                    <a:pt x="189" y="73"/>
                  </a:lnTo>
                  <a:lnTo>
                    <a:pt x="207" y="90"/>
                  </a:lnTo>
                  <a:lnTo>
                    <a:pt x="207" y="90"/>
                  </a:lnTo>
                  <a:lnTo>
                    <a:pt x="214" y="98"/>
                  </a:lnTo>
                  <a:lnTo>
                    <a:pt x="222" y="107"/>
                  </a:lnTo>
                  <a:lnTo>
                    <a:pt x="227" y="118"/>
                  </a:lnTo>
                  <a:lnTo>
                    <a:pt x="232" y="128"/>
                  </a:lnTo>
                  <a:lnTo>
                    <a:pt x="241" y="149"/>
                  </a:lnTo>
                  <a:lnTo>
                    <a:pt x="248" y="170"/>
                  </a:lnTo>
                  <a:lnTo>
                    <a:pt x="248" y="170"/>
                  </a:lnTo>
                  <a:lnTo>
                    <a:pt x="249" y="175"/>
                  </a:lnTo>
                  <a:lnTo>
                    <a:pt x="249" y="182"/>
                  </a:lnTo>
                  <a:lnTo>
                    <a:pt x="248" y="187"/>
                  </a:lnTo>
                  <a:lnTo>
                    <a:pt x="245" y="192"/>
                  </a:lnTo>
                  <a:lnTo>
                    <a:pt x="237" y="203"/>
                  </a:lnTo>
                  <a:lnTo>
                    <a:pt x="228" y="215"/>
                  </a:lnTo>
                  <a:lnTo>
                    <a:pt x="219" y="225"/>
                  </a:lnTo>
                  <a:lnTo>
                    <a:pt x="207" y="234"/>
                  </a:lnTo>
                  <a:lnTo>
                    <a:pt x="189" y="250"/>
                  </a:lnTo>
                  <a:lnTo>
                    <a:pt x="189" y="25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8" name="chenying0907 865"/>
            <p:cNvSpPr>
              <a:spLocks noEditPoints="1"/>
            </p:cNvSpPr>
            <p:nvPr/>
          </p:nvSpPr>
          <p:spPr bwMode="auto">
            <a:xfrm>
              <a:off x="4410076" y="3570288"/>
              <a:ext cx="106363" cy="111125"/>
            </a:xfrm>
            <a:custGeom>
              <a:avLst/>
              <a:gdLst/>
              <a:ahLst/>
              <a:cxnLst>
                <a:cxn ang="0">
                  <a:pos x="238" y="222"/>
                </a:cxn>
                <a:cxn ang="0">
                  <a:pos x="260" y="195"/>
                </a:cxn>
                <a:cxn ang="0">
                  <a:pos x="268" y="160"/>
                </a:cxn>
                <a:cxn ang="0">
                  <a:pos x="262" y="128"/>
                </a:cxn>
                <a:cxn ang="0">
                  <a:pos x="243" y="85"/>
                </a:cxn>
                <a:cxn ang="0">
                  <a:pos x="213" y="47"/>
                </a:cxn>
                <a:cxn ang="0">
                  <a:pos x="193" y="29"/>
                </a:cxn>
                <a:cxn ang="0">
                  <a:pos x="159" y="11"/>
                </a:cxn>
                <a:cxn ang="0">
                  <a:pos x="121" y="0"/>
                </a:cxn>
                <a:cxn ang="0">
                  <a:pos x="107" y="0"/>
                </a:cxn>
                <a:cxn ang="0">
                  <a:pos x="82" y="8"/>
                </a:cxn>
                <a:cxn ang="0">
                  <a:pos x="49" y="35"/>
                </a:cxn>
                <a:cxn ang="0">
                  <a:pos x="27" y="56"/>
                </a:cxn>
                <a:cxn ang="0">
                  <a:pos x="20" y="66"/>
                </a:cxn>
                <a:cxn ang="0">
                  <a:pos x="15" y="75"/>
                </a:cxn>
                <a:cxn ang="0">
                  <a:pos x="6" y="88"/>
                </a:cxn>
                <a:cxn ang="0">
                  <a:pos x="0" y="122"/>
                </a:cxn>
                <a:cxn ang="0">
                  <a:pos x="2" y="147"/>
                </a:cxn>
                <a:cxn ang="0">
                  <a:pos x="15" y="182"/>
                </a:cxn>
                <a:cxn ang="0">
                  <a:pos x="44" y="224"/>
                </a:cxn>
                <a:cxn ang="0">
                  <a:pos x="73" y="253"/>
                </a:cxn>
                <a:cxn ang="0">
                  <a:pos x="107" y="273"/>
                </a:cxn>
                <a:cxn ang="0">
                  <a:pos x="133" y="280"/>
                </a:cxn>
                <a:cxn ang="0">
                  <a:pos x="171" y="277"/>
                </a:cxn>
                <a:cxn ang="0">
                  <a:pos x="201" y="258"/>
                </a:cxn>
                <a:cxn ang="0">
                  <a:pos x="172" y="229"/>
                </a:cxn>
                <a:cxn ang="0">
                  <a:pos x="155" y="238"/>
                </a:cxn>
                <a:cxn ang="0">
                  <a:pos x="130" y="239"/>
                </a:cxn>
                <a:cxn ang="0">
                  <a:pos x="108" y="226"/>
                </a:cxn>
                <a:cxn ang="0">
                  <a:pos x="60" y="173"/>
                </a:cxn>
                <a:cxn ang="0">
                  <a:pos x="48" y="154"/>
                </a:cxn>
                <a:cxn ang="0">
                  <a:pos x="43" y="122"/>
                </a:cxn>
                <a:cxn ang="0">
                  <a:pos x="52" y="98"/>
                </a:cxn>
                <a:cxn ang="0">
                  <a:pos x="58" y="92"/>
                </a:cxn>
                <a:cxn ang="0">
                  <a:pos x="64" y="80"/>
                </a:cxn>
                <a:cxn ang="0">
                  <a:pos x="106" y="45"/>
                </a:cxn>
                <a:cxn ang="0">
                  <a:pos x="117" y="42"/>
                </a:cxn>
                <a:cxn ang="0">
                  <a:pos x="141" y="46"/>
                </a:cxn>
                <a:cxn ang="0">
                  <a:pos x="172" y="67"/>
                </a:cxn>
                <a:cxn ang="0">
                  <a:pos x="196" y="90"/>
                </a:cxn>
                <a:cxn ang="0">
                  <a:pos x="221" y="136"/>
                </a:cxn>
                <a:cxn ang="0">
                  <a:pos x="227" y="161"/>
                </a:cxn>
                <a:cxn ang="0">
                  <a:pos x="223" y="175"/>
                </a:cxn>
                <a:cxn ang="0">
                  <a:pos x="200" y="205"/>
                </a:cxn>
                <a:cxn ang="0">
                  <a:pos x="172" y="229"/>
                </a:cxn>
              </a:cxnLst>
              <a:rect l="0" t="0" r="r" b="b"/>
              <a:pathLst>
                <a:path w="268" h="281">
                  <a:moveTo>
                    <a:pt x="221" y="239"/>
                  </a:moveTo>
                  <a:lnTo>
                    <a:pt x="221" y="239"/>
                  </a:lnTo>
                  <a:lnTo>
                    <a:pt x="238" y="222"/>
                  </a:lnTo>
                  <a:lnTo>
                    <a:pt x="247" y="213"/>
                  </a:lnTo>
                  <a:lnTo>
                    <a:pt x="253" y="204"/>
                  </a:lnTo>
                  <a:lnTo>
                    <a:pt x="260" y="195"/>
                  </a:lnTo>
                  <a:lnTo>
                    <a:pt x="265" y="185"/>
                  </a:lnTo>
                  <a:lnTo>
                    <a:pt x="268" y="174"/>
                  </a:lnTo>
                  <a:lnTo>
                    <a:pt x="268" y="160"/>
                  </a:lnTo>
                  <a:lnTo>
                    <a:pt x="268" y="160"/>
                  </a:lnTo>
                  <a:lnTo>
                    <a:pt x="266" y="144"/>
                  </a:lnTo>
                  <a:lnTo>
                    <a:pt x="262" y="128"/>
                  </a:lnTo>
                  <a:lnTo>
                    <a:pt x="257" y="114"/>
                  </a:lnTo>
                  <a:lnTo>
                    <a:pt x="251" y="100"/>
                  </a:lnTo>
                  <a:lnTo>
                    <a:pt x="243" y="85"/>
                  </a:lnTo>
                  <a:lnTo>
                    <a:pt x="234" y="72"/>
                  </a:lnTo>
                  <a:lnTo>
                    <a:pt x="223" y="59"/>
                  </a:lnTo>
                  <a:lnTo>
                    <a:pt x="213" y="47"/>
                  </a:lnTo>
                  <a:lnTo>
                    <a:pt x="213" y="47"/>
                  </a:lnTo>
                  <a:lnTo>
                    <a:pt x="204" y="38"/>
                  </a:lnTo>
                  <a:lnTo>
                    <a:pt x="193" y="29"/>
                  </a:lnTo>
                  <a:lnTo>
                    <a:pt x="183" y="22"/>
                  </a:lnTo>
                  <a:lnTo>
                    <a:pt x="171" y="16"/>
                  </a:lnTo>
                  <a:lnTo>
                    <a:pt x="159" y="11"/>
                  </a:lnTo>
                  <a:lnTo>
                    <a:pt x="147" y="7"/>
                  </a:lnTo>
                  <a:lnTo>
                    <a:pt x="134" y="3"/>
                  </a:lnTo>
                  <a:lnTo>
                    <a:pt x="121" y="0"/>
                  </a:lnTo>
                  <a:lnTo>
                    <a:pt x="121" y="0"/>
                  </a:lnTo>
                  <a:lnTo>
                    <a:pt x="113" y="0"/>
                  </a:lnTo>
                  <a:lnTo>
                    <a:pt x="107" y="0"/>
                  </a:lnTo>
                  <a:lnTo>
                    <a:pt x="100" y="1"/>
                  </a:lnTo>
                  <a:lnTo>
                    <a:pt x="94" y="3"/>
                  </a:lnTo>
                  <a:lnTo>
                    <a:pt x="82" y="8"/>
                  </a:lnTo>
                  <a:lnTo>
                    <a:pt x="70" y="16"/>
                  </a:lnTo>
                  <a:lnTo>
                    <a:pt x="60" y="25"/>
                  </a:lnTo>
                  <a:lnTo>
                    <a:pt x="49" y="35"/>
                  </a:lnTo>
                  <a:lnTo>
                    <a:pt x="30" y="54"/>
                  </a:lnTo>
                  <a:lnTo>
                    <a:pt x="30" y="54"/>
                  </a:lnTo>
                  <a:lnTo>
                    <a:pt x="27" y="56"/>
                  </a:lnTo>
                  <a:lnTo>
                    <a:pt x="24" y="59"/>
                  </a:lnTo>
                  <a:lnTo>
                    <a:pt x="24" y="59"/>
                  </a:lnTo>
                  <a:lnTo>
                    <a:pt x="20" y="66"/>
                  </a:lnTo>
                  <a:lnTo>
                    <a:pt x="18" y="71"/>
                  </a:lnTo>
                  <a:lnTo>
                    <a:pt x="18" y="71"/>
                  </a:lnTo>
                  <a:lnTo>
                    <a:pt x="15" y="75"/>
                  </a:lnTo>
                  <a:lnTo>
                    <a:pt x="11" y="79"/>
                  </a:lnTo>
                  <a:lnTo>
                    <a:pt x="6" y="88"/>
                  </a:lnTo>
                  <a:lnTo>
                    <a:pt x="6" y="88"/>
                  </a:lnTo>
                  <a:lnTo>
                    <a:pt x="2" y="100"/>
                  </a:lnTo>
                  <a:lnTo>
                    <a:pt x="1" y="111"/>
                  </a:lnTo>
                  <a:lnTo>
                    <a:pt x="0" y="122"/>
                  </a:lnTo>
                  <a:lnTo>
                    <a:pt x="1" y="134"/>
                  </a:lnTo>
                  <a:lnTo>
                    <a:pt x="1" y="134"/>
                  </a:lnTo>
                  <a:lnTo>
                    <a:pt x="2" y="147"/>
                  </a:lnTo>
                  <a:lnTo>
                    <a:pt x="5" y="158"/>
                  </a:lnTo>
                  <a:lnTo>
                    <a:pt x="10" y="170"/>
                  </a:lnTo>
                  <a:lnTo>
                    <a:pt x="15" y="182"/>
                  </a:lnTo>
                  <a:lnTo>
                    <a:pt x="22" y="192"/>
                  </a:lnTo>
                  <a:lnTo>
                    <a:pt x="28" y="203"/>
                  </a:lnTo>
                  <a:lnTo>
                    <a:pt x="44" y="224"/>
                  </a:lnTo>
                  <a:lnTo>
                    <a:pt x="44" y="224"/>
                  </a:lnTo>
                  <a:lnTo>
                    <a:pt x="62" y="243"/>
                  </a:lnTo>
                  <a:lnTo>
                    <a:pt x="73" y="253"/>
                  </a:lnTo>
                  <a:lnTo>
                    <a:pt x="83" y="260"/>
                  </a:lnTo>
                  <a:lnTo>
                    <a:pt x="94" y="268"/>
                  </a:lnTo>
                  <a:lnTo>
                    <a:pt x="107" y="273"/>
                  </a:lnTo>
                  <a:lnTo>
                    <a:pt x="119" y="277"/>
                  </a:lnTo>
                  <a:lnTo>
                    <a:pt x="133" y="280"/>
                  </a:lnTo>
                  <a:lnTo>
                    <a:pt x="133" y="280"/>
                  </a:lnTo>
                  <a:lnTo>
                    <a:pt x="147" y="281"/>
                  </a:lnTo>
                  <a:lnTo>
                    <a:pt x="160" y="280"/>
                  </a:lnTo>
                  <a:lnTo>
                    <a:pt x="171" y="277"/>
                  </a:lnTo>
                  <a:lnTo>
                    <a:pt x="181" y="272"/>
                  </a:lnTo>
                  <a:lnTo>
                    <a:pt x="192" y="266"/>
                  </a:lnTo>
                  <a:lnTo>
                    <a:pt x="201" y="258"/>
                  </a:lnTo>
                  <a:lnTo>
                    <a:pt x="221" y="239"/>
                  </a:lnTo>
                  <a:lnTo>
                    <a:pt x="221" y="239"/>
                  </a:lnTo>
                  <a:close/>
                  <a:moveTo>
                    <a:pt x="172" y="229"/>
                  </a:moveTo>
                  <a:lnTo>
                    <a:pt x="172" y="229"/>
                  </a:lnTo>
                  <a:lnTo>
                    <a:pt x="164" y="234"/>
                  </a:lnTo>
                  <a:lnTo>
                    <a:pt x="155" y="238"/>
                  </a:lnTo>
                  <a:lnTo>
                    <a:pt x="147" y="241"/>
                  </a:lnTo>
                  <a:lnTo>
                    <a:pt x="140" y="241"/>
                  </a:lnTo>
                  <a:lnTo>
                    <a:pt x="130" y="239"/>
                  </a:lnTo>
                  <a:lnTo>
                    <a:pt x="124" y="236"/>
                  </a:lnTo>
                  <a:lnTo>
                    <a:pt x="116" y="232"/>
                  </a:lnTo>
                  <a:lnTo>
                    <a:pt x="108" y="226"/>
                  </a:lnTo>
                  <a:lnTo>
                    <a:pt x="95" y="215"/>
                  </a:lnTo>
                  <a:lnTo>
                    <a:pt x="82" y="200"/>
                  </a:lnTo>
                  <a:lnTo>
                    <a:pt x="60" y="173"/>
                  </a:lnTo>
                  <a:lnTo>
                    <a:pt x="60" y="173"/>
                  </a:lnTo>
                  <a:lnTo>
                    <a:pt x="53" y="164"/>
                  </a:lnTo>
                  <a:lnTo>
                    <a:pt x="48" y="154"/>
                  </a:lnTo>
                  <a:lnTo>
                    <a:pt x="44" y="144"/>
                  </a:lnTo>
                  <a:lnTo>
                    <a:pt x="43" y="134"/>
                  </a:lnTo>
                  <a:lnTo>
                    <a:pt x="43" y="122"/>
                  </a:lnTo>
                  <a:lnTo>
                    <a:pt x="44" y="111"/>
                  </a:lnTo>
                  <a:lnTo>
                    <a:pt x="48" y="102"/>
                  </a:lnTo>
                  <a:lnTo>
                    <a:pt x="52" y="98"/>
                  </a:lnTo>
                  <a:lnTo>
                    <a:pt x="56" y="94"/>
                  </a:lnTo>
                  <a:lnTo>
                    <a:pt x="56" y="94"/>
                  </a:lnTo>
                  <a:lnTo>
                    <a:pt x="58" y="92"/>
                  </a:lnTo>
                  <a:lnTo>
                    <a:pt x="61" y="88"/>
                  </a:lnTo>
                  <a:lnTo>
                    <a:pt x="64" y="80"/>
                  </a:lnTo>
                  <a:lnTo>
                    <a:pt x="64" y="80"/>
                  </a:lnTo>
                  <a:lnTo>
                    <a:pt x="83" y="60"/>
                  </a:lnTo>
                  <a:lnTo>
                    <a:pt x="94" y="52"/>
                  </a:lnTo>
                  <a:lnTo>
                    <a:pt x="106" y="45"/>
                  </a:lnTo>
                  <a:lnTo>
                    <a:pt x="106" y="45"/>
                  </a:lnTo>
                  <a:lnTo>
                    <a:pt x="111" y="43"/>
                  </a:lnTo>
                  <a:lnTo>
                    <a:pt x="117" y="42"/>
                  </a:lnTo>
                  <a:lnTo>
                    <a:pt x="123" y="42"/>
                  </a:lnTo>
                  <a:lnTo>
                    <a:pt x="129" y="42"/>
                  </a:lnTo>
                  <a:lnTo>
                    <a:pt x="141" y="46"/>
                  </a:lnTo>
                  <a:lnTo>
                    <a:pt x="151" y="51"/>
                  </a:lnTo>
                  <a:lnTo>
                    <a:pt x="162" y="59"/>
                  </a:lnTo>
                  <a:lnTo>
                    <a:pt x="172" y="67"/>
                  </a:lnTo>
                  <a:lnTo>
                    <a:pt x="188" y="83"/>
                  </a:lnTo>
                  <a:lnTo>
                    <a:pt x="188" y="83"/>
                  </a:lnTo>
                  <a:lnTo>
                    <a:pt x="196" y="90"/>
                  </a:lnTo>
                  <a:lnTo>
                    <a:pt x="201" y="98"/>
                  </a:lnTo>
                  <a:lnTo>
                    <a:pt x="211" y="117"/>
                  </a:lnTo>
                  <a:lnTo>
                    <a:pt x="221" y="136"/>
                  </a:lnTo>
                  <a:lnTo>
                    <a:pt x="226" y="156"/>
                  </a:lnTo>
                  <a:lnTo>
                    <a:pt x="226" y="156"/>
                  </a:lnTo>
                  <a:lnTo>
                    <a:pt x="227" y="161"/>
                  </a:lnTo>
                  <a:lnTo>
                    <a:pt x="227" y="166"/>
                  </a:lnTo>
                  <a:lnTo>
                    <a:pt x="226" y="171"/>
                  </a:lnTo>
                  <a:lnTo>
                    <a:pt x="223" y="175"/>
                  </a:lnTo>
                  <a:lnTo>
                    <a:pt x="217" y="186"/>
                  </a:lnTo>
                  <a:lnTo>
                    <a:pt x="209" y="196"/>
                  </a:lnTo>
                  <a:lnTo>
                    <a:pt x="200" y="205"/>
                  </a:lnTo>
                  <a:lnTo>
                    <a:pt x="189" y="215"/>
                  </a:lnTo>
                  <a:lnTo>
                    <a:pt x="172" y="229"/>
                  </a:lnTo>
                  <a:lnTo>
                    <a:pt x="172" y="229"/>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09" name="chenying0907 866"/>
            <p:cNvSpPr>
              <a:spLocks noEditPoints="1"/>
            </p:cNvSpPr>
            <p:nvPr/>
          </p:nvSpPr>
          <p:spPr bwMode="auto">
            <a:xfrm>
              <a:off x="4471988" y="3636963"/>
              <a:ext cx="96838" cy="103188"/>
            </a:xfrm>
            <a:custGeom>
              <a:avLst/>
              <a:gdLst/>
              <a:ahLst/>
              <a:cxnLst>
                <a:cxn ang="0">
                  <a:pos x="219" y="205"/>
                </a:cxn>
                <a:cxn ang="0">
                  <a:pos x="240" y="180"/>
                </a:cxn>
                <a:cxn ang="0">
                  <a:pos x="247" y="148"/>
                </a:cxn>
                <a:cxn ang="0">
                  <a:pos x="242" y="119"/>
                </a:cxn>
                <a:cxn ang="0">
                  <a:pos x="223" y="80"/>
                </a:cxn>
                <a:cxn ang="0">
                  <a:pos x="196" y="44"/>
                </a:cxn>
                <a:cxn ang="0">
                  <a:pos x="178" y="27"/>
                </a:cxn>
                <a:cxn ang="0">
                  <a:pos x="147" y="10"/>
                </a:cxn>
                <a:cxn ang="0">
                  <a:pos x="111" y="1"/>
                </a:cxn>
                <a:cxn ang="0">
                  <a:pos x="98" y="0"/>
                </a:cxn>
                <a:cxn ang="0">
                  <a:pos x="64" y="16"/>
                </a:cxn>
                <a:cxn ang="0">
                  <a:pos x="28" y="51"/>
                </a:cxn>
                <a:cxn ang="0">
                  <a:pos x="22" y="55"/>
                </a:cxn>
                <a:cxn ang="0">
                  <a:pos x="16" y="67"/>
                </a:cxn>
                <a:cxn ang="0">
                  <a:pos x="9" y="73"/>
                </a:cxn>
                <a:cxn ang="0">
                  <a:pos x="2" y="93"/>
                </a:cxn>
                <a:cxn ang="0">
                  <a:pos x="0" y="124"/>
                </a:cxn>
                <a:cxn ang="0">
                  <a:pos x="4" y="146"/>
                </a:cxn>
                <a:cxn ang="0">
                  <a:pos x="26" y="188"/>
                </a:cxn>
                <a:cxn ang="0">
                  <a:pos x="58" y="226"/>
                </a:cxn>
                <a:cxn ang="0">
                  <a:pos x="87" y="247"/>
                </a:cxn>
                <a:cxn ang="0">
                  <a:pos x="123" y="259"/>
                </a:cxn>
                <a:cxn ang="0">
                  <a:pos x="147" y="259"/>
                </a:cxn>
                <a:cxn ang="0">
                  <a:pos x="177" y="246"/>
                </a:cxn>
                <a:cxn ang="0">
                  <a:pos x="203" y="221"/>
                </a:cxn>
                <a:cxn ang="0">
                  <a:pos x="151" y="217"/>
                </a:cxn>
                <a:cxn ang="0">
                  <a:pos x="128" y="222"/>
                </a:cxn>
                <a:cxn ang="0">
                  <a:pos x="106" y="214"/>
                </a:cxn>
                <a:cxn ang="0">
                  <a:pos x="75" y="186"/>
                </a:cxn>
                <a:cxn ang="0">
                  <a:pos x="49" y="152"/>
                </a:cxn>
                <a:cxn ang="0">
                  <a:pos x="38" y="123"/>
                </a:cxn>
                <a:cxn ang="0">
                  <a:pos x="45" y="95"/>
                </a:cxn>
                <a:cxn ang="0">
                  <a:pos x="56" y="81"/>
                </a:cxn>
                <a:cxn ang="0">
                  <a:pos x="77" y="56"/>
                </a:cxn>
                <a:cxn ang="0">
                  <a:pos x="97" y="42"/>
                </a:cxn>
                <a:cxn ang="0">
                  <a:pos x="113" y="39"/>
                </a:cxn>
                <a:cxn ang="0">
                  <a:pos x="139" y="48"/>
                </a:cxn>
                <a:cxn ang="0">
                  <a:pos x="173" y="77"/>
                </a:cxn>
                <a:cxn ang="0">
                  <a:pos x="186" y="91"/>
                </a:cxn>
                <a:cxn ang="0">
                  <a:pos x="208" y="145"/>
                </a:cxn>
                <a:cxn ang="0">
                  <a:pos x="208" y="153"/>
                </a:cxn>
                <a:cxn ang="0">
                  <a:pos x="193" y="182"/>
                </a:cxn>
                <a:cxn ang="0">
                  <a:pos x="159" y="212"/>
                </a:cxn>
              </a:cxnLst>
              <a:rect l="0" t="0" r="r" b="b"/>
              <a:pathLst>
                <a:path w="247" h="260">
                  <a:moveTo>
                    <a:pt x="203" y="221"/>
                  </a:moveTo>
                  <a:lnTo>
                    <a:pt x="203" y="221"/>
                  </a:lnTo>
                  <a:lnTo>
                    <a:pt x="219" y="205"/>
                  </a:lnTo>
                  <a:lnTo>
                    <a:pt x="227" y="197"/>
                  </a:lnTo>
                  <a:lnTo>
                    <a:pt x="234" y="189"/>
                  </a:lnTo>
                  <a:lnTo>
                    <a:pt x="240" y="180"/>
                  </a:lnTo>
                  <a:lnTo>
                    <a:pt x="244" y="171"/>
                  </a:lnTo>
                  <a:lnTo>
                    <a:pt x="246" y="161"/>
                  </a:lnTo>
                  <a:lnTo>
                    <a:pt x="247" y="148"/>
                  </a:lnTo>
                  <a:lnTo>
                    <a:pt x="247" y="148"/>
                  </a:lnTo>
                  <a:lnTo>
                    <a:pt x="245" y="133"/>
                  </a:lnTo>
                  <a:lnTo>
                    <a:pt x="242" y="119"/>
                  </a:lnTo>
                  <a:lnTo>
                    <a:pt x="237" y="106"/>
                  </a:lnTo>
                  <a:lnTo>
                    <a:pt x="230" y="91"/>
                  </a:lnTo>
                  <a:lnTo>
                    <a:pt x="223" y="80"/>
                  </a:lnTo>
                  <a:lnTo>
                    <a:pt x="215" y="67"/>
                  </a:lnTo>
                  <a:lnTo>
                    <a:pt x="206" y="55"/>
                  </a:lnTo>
                  <a:lnTo>
                    <a:pt x="196" y="44"/>
                  </a:lnTo>
                  <a:lnTo>
                    <a:pt x="196" y="44"/>
                  </a:lnTo>
                  <a:lnTo>
                    <a:pt x="187" y="35"/>
                  </a:lnTo>
                  <a:lnTo>
                    <a:pt x="178" y="27"/>
                  </a:lnTo>
                  <a:lnTo>
                    <a:pt x="168" y="21"/>
                  </a:lnTo>
                  <a:lnTo>
                    <a:pt x="157" y="16"/>
                  </a:lnTo>
                  <a:lnTo>
                    <a:pt x="147" y="10"/>
                  </a:lnTo>
                  <a:lnTo>
                    <a:pt x="136" y="6"/>
                  </a:lnTo>
                  <a:lnTo>
                    <a:pt x="124" y="2"/>
                  </a:lnTo>
                  <a:lnTo>
                    <a:pt x="111" y="1"/>
                  </a:lnTo>
                  <a:lnTo>
                    <a:pt x="111" y="1"/>
                  </a:lnTo>
                  <a:lnTo>
                    <a:pt x="105" y="0"/>
                  </a:lnTo>
                  <a:lnTo>
                    <a:pt x="98" y="0"/>
                  </a:lnTo>
                  <a:lnTo>
                    <a:pt x="87" y="4"/>
                  </a:lnTo>
                  <a:lnTo>
                    <a:pt x="75" y="9"/>
                  </a:lnTo>
                  <a:lnTo>
                    <a:pt x="64" y="16"/>
                  </a:lnTo>
                  <a:lnTo>
                    <a:pt x="55" y="23"/>
                  </a:lnTo>
                  <a:lnTo>
                    <a:pt x="46" y="33"/>
                  </a:lnTo>
                  <a:lnTo>
                    <a:pt x="28" y="51"/>
                  </a:lnTo>
                  <a:lnTo>
                    <a:pt x="28" y="51"/>
                  </a:lnTo>
                  <a:lnTo>
                    <a:pt x="25" y="52"/>
                  </a:lnTo>
                  <a:lnTo>
                    <a:pt x="22" y="55"/>
                  </a:lnTo>
                  <a:lnTo>
                    <a:pt x="22" y="55"/>
                  </a:lnTo>
                  <a:lnTo>
                    <a:pt x="19" y="60"/>
                  </a:lnTo>
                  <a:lnTo>
                    <a:pt x="16" y="67"/>
                  </a:lnTo>
                  <a:lnTo>
                    <a:pt x="16" y="67"/>
                  </a:lnTo>
                  <a:lnTo>
                    <a:pt x="13" y="69"/>
                  </a:lnTo>
                  <a:lnTo>
                    <a:pt x="9" y="73"/>
                  </a:lnTo>
                  <a:lnTo>
                    <a:pt x="5" y="82"/>
                  </a:lnTo>
                  <a:lnTo>
                    <a:pt x="5" y="82"/>
                  </a:lnTo>
                  <a:lnTo>
                    <a:pt x="2" y="93"/>
                  </a:lnTo>
                  <a:lnTo>
                    <a:pt x="0" y="103"/>
                  </a:lnTo>
                  <a:lnTo>
                    <a:pt x="0" y="112"/>
                  </a:lnTo>
                  <a:lnTo>
                    <a:pt x="0" y="124"/>
                  </a:lnTo>
                  <a:lnTo>
                    <a:pt x="0" y="124"/>
                  </a:lnTo>
                  <a:lnTo>
                    <a:pt x="2" y="136"/>
                  </a:lnTo>
                  <a:lnTo>
                    <a:pt x="4" y="146"/>
                  </a:lnTo>
                  <a:lnTo>
                    <a:pt x="8" y="158"/>
                  </a:lnTo>
                  <a:lnTo>
                    <a:pt x="13" y="169"/>
                  </a:lnTo>
                  <a:lnTo>
                    <a:pt x="26" y="188"/>
                  </a:lnTo>
                  <a:lnTo>
                    <a:pt x="41" y="206"/>
                  </a:lnTo>
                  <a:lnTo>
                    <a:pt x="41" y="206"/>
                  </a:lnTo>
                  <a:lnTo>
                    <a:pt x="58" y="226"/>
                  </a:lnTo>
                  <a:lnTo>
                    <a:pt x="67" y="234"/>
                  </a:lnTo>
                  <a:lnTo>
                    <a:pt x="76" y="240"/>
                  </a:lnTo>
                  <a:lnTo>
                    <a:pt x="87" y="247"/>
                  </a:lnTo>
                  <a:lnTo>
                    <a:pt x="97" y="252"/>
                  </a:lnTo>
                  <a:lnTo>
                    <a:pt x="110" y="256"/>
                  </a:lnTo>
                  <a:lnTo>
                    <a:pt x="123" y="259"/>
                  </a:lnTo>
                  <a:lnTo>
                    <a:pt x="123" y="259"/>
                  </a:lnTo>
                  <a:lnTo>
                    <a:pt x="135" y="260"/>
                  </a:lnTo>
                  <a:lnTo>
                    <a:pt x="147" y="259"/>
                  </a:lnTo>
                  <a:lnTo>
                    <a:pt x="157" y="256"/>
                  </a:lnTo>
                  <a:lnTo>
                    <a:pt x="168" y="251"/>
                  </a:lnTo>
                  <a:lnTo>
                    <a:pt x="177" y="246"/>
                  </a:lnTo>
                  <a:lnTo>
                    <a:pt x="186" y="239"/>
                  </a:lnTo>
                  <a:lnTo>
                    <a:pt x="203" y="221"/>
                  </a:lnTo>
                  <a:lnTo>
                    <a:pt x="203" y="221"/>
                  </a:lnTo>
                  <a:close/>
                  <a:moveTo>
                    <a:pt x="159" y="212"/>
                  </a:moveTo>
                  <a:lnTo>
                    <a:pt x="159" y="212"/>
                  </a:lnTo>
                  <a:lnTo>
                    <a:pt x="151" y="217"/>
                  </a:lnTo>
                  <a:lnTo>
                    <a:pt x="143" y="221"/>
                  </a:lnTo>
                  <a:lnTo>
                    <a:pt x="135" y="222"/>
                  </a:lnTo>
                  <a:lnTo>
                    <a:pt x="128" y="222"/>
                  </a:lnTo>
                  <a:lnTo>
                    <a:pt x="121" y="221"/>
                  </a:lnTo>
                  <a:lnTo>
                    <a:pt x="114" y="218"/>
                  </a:lnTo>
                  <a:lnTo>
                    <a:pt x="106" y="214"/>
                  </a:lnTo>
                  <a:lnTo>
                    <a:pt x="100" y="209"/>
                  </a:lnTo>
                  <a:lnTo>
                    <a:pt x="87" y="199"/>
                  </a:lnTo>
                  <a:lnTo>
                    <a:pt x="75" y="186"/>
                  </a:lnTo>
                  <a:lnTo>
                    <a:pt x="55" y="159"/>
                  </a:lnTo>
                  <a:lnTo>
                    <a:pt x="55" y="159"/>
                  </a:lnTo>
                  <a:lnTo>
                    <a:pt x="49" y="152"/>
                  </a:lnTo>
                  <a:lnTo>
                    <a:pt x="45" y="142"/>
                  </a:lnTo>
                  <a:lnTo>
                    <a:pt x="41" y="133"/>
                  </a:lnTo>
                  <a:lnTo>
                    <a:pt x="38" y="123"/>
                  </a:lnTo>
                  <a:lnTo>
                    <a:pt x="38" y="114"/>
                  </a:lnTo>
                  <a:lnTo>
                    <a:pt x="41" y="103"/>
                  </a:lnTo>
                  <a:lnTo>
                    <a:pt x="45" y="95"/>
                  </a:lnTo>
                  <a:lnTo>
                    <a:pt x="51" y="87"/>
                  </a:lnTo>
                  <a:lnTo>
                    <a:pt x="51" y="87"/>
                  </a:lnTo>
                  <a:lnTo>
                    <a:pt x="56" y="81"/>
                  </a:lnTo>
                  <a:lnTo>
                    <a:pt x="59" y="74"/>
                  </a:lnTo>
                  <a:lnTo>
                    <a:pt x="59" y="74"/>
                  </a:lnTo>
                  <a:lnTo>
                    <a:pt x="77" y="56"/>
                  </a:lnTo>
                  <a:lnTo>
                    <a:pt x="87" y="48"/>
                  </a:lnTo>
                  <a:lnTo>
                    <a:pt x="97" y="42"/>
                  </a:lnTo>
                  <a:lnTo>
                    <a:pt x="97" y="42"/>
                  </a:lnTo>
                  <a:lnTo>
                    <a:pt x="102" y="40"/>
                  </a:lnTo>
                  <a:lnTo>
                    <a:pt x="107" y="39"/>
                  </a:lnTo>
                  <a:lnTo>
                    <a:pt x="113" y="39"/>
                  </a:lnTo>
                  <a:lnTo>
                    <a:pt x="118" y="39"/>
                  </a:lnTo>
                  <a:lnTo>
                    <a:pt x="128" y="43"/>
                  </a:lnTo>
                  <a:lnTo>
                    <a:pt x="139" y="48"/>
                  </a:lnTo>
                  <a:lnTo>
                    <a:pt x="149" y="55"/>
                  </a:lnTo>
                  <a:lnTo>
                    <a:pt x="159" y="63"/>
                  </a:lnTo>
                  <a:lnTo>
                    <a:pt x="173" y="77"/>
                  </a:lnTo>
                  <a:lnTo>
                    <a:pt x="173" y="77"/>
                  </a:lnTo>
                  <a:lnTo>
                    <a:pt x="179" y="84"/>
                  </a:lnTo>
                  <a:lnTo>
                    <a:pt x="186" y="91"/>
                  </a:lnTo>
                  <a:lnTo>
                    <a:pt x="195" y="108"/>
                  </a:lnTo>
                  <a:lnTo>
                    <a:pt x="203" y="125"/>
                  </a:lnTo>
                  <a:lnTo>
                    <a:pt x="208" y="145"/>
                  </a:lnTo>
                  <a:lnTo>
                    <a:pt x="208" y="145"/>
                  </a:lnTo>
                  <a:lnTo>
                    <a:pt x="210" y="149"/>
                  </a:lnTo>
                  <a:lnTo>
                    <a:pt x="208" y="153"/>
                  </a:lnTo>
                  <a:lnTo>
                    <a:pt x="206" y="163"/>
                  </a:lnTo>
                  <a:lnTo>
                    <a:pt x="200" y="172"/>
                  </a:lnTo>
                  <a:lnTo>
                    <a:pt x="193" y="182"/>
                  </a:lnTo>
                  <a:lnTo>
                    <a:pt x="183" y="191"/>
                  </a:lnTo>
                  <a:lnTo>
                    <a:pt x="174" y="199"/>
                  </a:lnTo>
                  <a:lnTo>
                    <a:pt x="159" y="212"/>
                  </a:lnTo>
                  <a:lnTo>
                    <a:pt x="159" y="212"/>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10" name="chenying0907 867"/>
            <p:cNvSpPr/>
            <p:nvPr/>
          </p:nvSpPr>
          <p:spPr bwMode="auto">
            <a:xfrm>
              <a:off x="4233863" y="3363913"/>
              <a:ext cx="76200" cy="95250"/>
            </a:xfrm>
            <a:custGeom>
              <a:avLst/>
              <a:gdLst/>
              <a:ahLst/>
              <a:cxnLst>
                <a:cxn ang="0">
                  <a:pos x="174" y="184"/>
                </a:cxn>
                <a:cxn ang="0">
                  <a:pos x="174" y="184"/>
                </a:cxn>
                <a:cxn ang="0">
                  <a:pos x="168" y="163"/>
                </a:cxn>
                <a:cxn ang="0">
                  <a:pos x="160" y="142"/>
                </a:cxn>
                <a:cxn ang="0">
                  <a:pos x="151" y="121"/>
                </a:cxn>
                <a:cxn ang="0">
                  <a:pos x="140" y="102"/>
                </a:cxn>
                <a:cxn ang="0">
                  <a:pos x="140" y="102"/>
                </a:cxn>
                <a:cxn ang="0">
                  <a:pos x="131" y="89"/>
                </a:cxn>
                <a:cxn ang="0">
                  <a:pos x="122" y="76"/>
                </a:cxn>
                <a:cxn ang="0">
                  <a:pos x="110" y="62"/>
                </a:cxn>
                <a:cxn ang="0">
                  <a:pos x="99" y="51"/>
                </a:cxn>
                <a:cxn ang="0">
                  <a:pos x="72" y="27"/>
                </a:cxn>
                <a:cxn ang="0">
                  <a:pos x="48" y="6"/>
                </a:cxn>
                <a:cxn ang="0">
                  <a:pos x="48" y="6"/>
                </a:cxn>
                <a:cxn ang="0">
                  <a:pos x="40" y="0"/>
                </a:cxn>
                <a:cxn ang="0">
                  <a:pos x="40" y="0"/>
                </a:cxn>
                <a:cxn ang="0">
                  <a:pos x="0" y="28"/>
                </a:cxn>
                <a:cxn ang="0">
                  <a:pos x="0" y="28"/>
                </a:cxn>
                <a:cxn ang="0">
                  <a:pos x="28" y="49"/>
                </a:cxn>
                <a:cxn ang="0">
                  <a:pos x="28" y="49"/>
                </a:cxn>
                <a:cxn ang="0">
                  <a:pos x="49" y="68"/>
                </a:cxn>
                <a:cxn ang="0">
                  <a:pos x="67" y="87"/>
                </a:cxn>
                <a:cxn ang="0">
                  <a:pos x="83" y="107"/>
                </a:cxn>
                <a:cxn ang="0">
                  <a:pos x="97" y="127"/>
                </a:cxn>
                <a:cxn ang="0">
                  <a:pos x="109" y="149"/>
                </a:cxn>
                <a:cxn ang="0">
                  <a:pos x="121" y="171"/>
                </a:cxn>
                <a:cxn ang="0">
                  <a:pos x="130" y="196"/>
                </a:cxn>
                <a:cxn ang="0">
                  <a:pos x="139" y="222"/>
                </a:cxn>
                <a:cxn ang="0">
                  <a:pos x="139" y="222"/>
                </a:cxn>
                <a:cxn ang="0">
                  <a:pos x="142" y="227"/>
                </a:cxn>
                <a:cxn ang="0">
                  <a:pos x="144" y="231"/>
                </a:cxn>
                <a:cxn ang="0">
                  <a:pos x="148" y="235"/>
                </a:cxn>
                <a:cxn ang="0">
                  <a:pos x="152" y="238"/>
                </a:cxn>
                <a:cxn ang="0">
                  <a:pos x="157" y="239"/>
                </a:cxn>
                <a:cxn ang="0">
                  <a:pos x="163" y="239"/>
                </a:cxn>
                <a:cxn ang="0">
                  <a:pos x="168" y="238"/>
                </a:cxn>
                <a:cxn ang="0">
                  <a:pos x="173" y="236"/>
                </a:cxn>
                <a:cxn ang="0">
                  <a:pos x="173" y="236"/>
                </a:cxn>
                <a:cxn ang="0">
                  <a:pos x="181" y="230"/>
                </a:cxn>
                <a:cxn ang="0">
                  <a:pos x="185" y="222"/>
                </a:cxn>
                <a:cxn ang="0">
                  <a:pos x="187" y="214"/>
                </a:cxn>
                <a:cxn ang="0">
                  <a:pos x="190" y="205"/>
                </a:cxn>
                <a:cxn ang="0">
                  <a:pos x="190" y="205"/>
                </a:cxn>
                <a:cxn ang="0">
                  <a:pos x="189" y="197"/>
                </a:cxn>
                <a:cxn ang="0">
                  <a:pos x="186" y="191"/>
                </a:cxn>
                <a:cxn ang="0">
                  <a:pos x="181" y="187"/>
                </a:cxn>
                <a:cxn ang="0">
                  <a:pos x="174" y="184"/>
                </a:cxn>
                <a:cxn ang="0">
                  <a:pos x="174" y="184"/>
                </a:cxn>
              </a:cxnLst>
              <a:rect l="0" t="0" r="r" b="b"/>
              <a:pathLst>
                <a:path w="190" h="239">
                  <a:moveTo>
                    <a:pt x="174" y="184"/>
                  </a:moveTo>
                  <a:lnTo>
                    <a:pt x="174" y="184"/>
                  </a:lnTo>
                  <a:lnTo>
                    <a:pt x="168" y="163"/>
                  </a:lnTo>
                  <a:lnTo>
                    <a:pt x="160" y="142"/>
                  </a:lnTo>
                  <a:lnTo>
                    <a:pt x="151" y="121"/>
                  </a:lnTo>
                  <a:lnTo>
                    <a:pt x="140" y="102"/>
                  </a:lnTo>
                  <a:lnTo>
                    <a:pt x="140" y="102"/>
                  </a:lnTo>
                  <a:lnTo>
                    <a:pt x="131" y="89"/>
                  </a:lnTo>
                  <a:lnTo>
                    <a:pt x="122" y="76"/>
                  </a:lnTo>
                  <a:lnTo>
                    <a:pt x="110" y="62"/>
                  </a:lnTo>
                  <a:lnTo>
                    <a:pt x="99" y="51"/>
                  </a:lnTo>
                  <a:lnTo>
                    <a:pt x="72" y="27"/>
                  </a:lnTo>
                  <a:lnTo>
                    <a:pt x="48" y="6"/>
                  </a:lnTo>
                  <a:lnTo>
                    <a:pt x="48" y="6"/>
                  </a:lnTo>
                  <a:lnTo>
                    <a:pt x="40" y="0"/>
                  </a:lnTo>
                  <a:lnTo>
                    <a:pt x="40" y="0"/>
                  </a:lnTo>
                  <a:lnTo>
                    <a:pt x="0" y="28"/>
                  </a:lnTo>
                  <a:lnTo>
                    <a:pt x="0" y="28"/>
                  </a:lnTo>
                  <a:lnTo>
                    <a:pt x="28" y="49"/>
                  </a:lnTo>
                  <a:lnTo>
                    <a:pt x="28" y="49"/>
                  </a:lnTo>
                  <a:lnTo>
                    <a:pt x="49" y="68"/>
                  </a:lnTo>
                  <a:lnTo>
                    <a:pt x="67" y="87"/>
                  </a:lnTo>
                  <a:lnTo>
                    <a:pt x="83" y="107"/>
                  </a:lnTo>
                  <a:lnTo>
                    <a:pt x="97" y="127"/>
                  </a:lnTo>
                  <a:lnTo>
                    <a:pt x="109" y="149"/>
                  </a:lnTo>
                  <a:lnTo>
                    <a:pt x="121" y="171"/>
                  </a:lnTo>
                  <a:lnTo>
                    <a:pt x="130" y="196"/>
                  </a:lnTo>
                  <a:lnTo>
                    <a:pt x="139" y="222"/>
                  </a:lnTo>
                  <a:lnTo>
                    <a:pt x="139" y="222"/>
                  </a:lnTo>
                  <a:lnTo>
                    <a:pt x="142" y="227"/>
                  </a:lnTo>
                  <a:lnTo>
                    <a:pt x="144" y="231"/>
                  </a:lnTo>
                  <a:lnTo>
                    <a:pt x="148" y="235"/>
                  </a:lnTo>
                  <a:lnTo>
                    <a:pt x="152" y="238"/>
                  </a:lnTo>
                  <a:lnTo>
                    <a:pt x="157" y="239"/>
                  </a:lnTo>
                  <a:lnTo>
                    <a:pt x="163" y="239"/>
                  </a:lnTo>
                  <a:lnTo>
                    <a:pt x="168" y="238"/>
                  </a:lnTo>
                  <a:lnTo>
                    <a:pt x="173" y="236"/>
                  </a:lnTo>
                  <a:lnTo>
                    <a:pt x="173" y="236"/>
                  </a:lnTo>
                  <a:lnTo>
                    <a:pt x="181" y="230"/>
                  </a:lnTo>
                  <a:lnTo>
                    <a:pt x="185" y="222"/>
                  </a:lnTo>
                  <a:lnTo>
                    <a:pt x="187" y="214"/>
                  </a:lnTo>
                  <a:lnTo>
                    <a:pt x="190" y="205"/>
                  </a:lnTo>
                  <a:lnTo>
                    <a:pt x="190" y="205"/>
                  </a:lnTo>
                  <a:lnTo>
                    <a:pt x="189" y="197"/>
                  </a:lnTo>
                  <a:lnTo>
                    <a:pt x="186" y="191"/>
                  </a:lnTo>
                  <a:lnTo>
                    <a:pt x="181" y="187"/>
                  </a:lnTo>
                  <a:lnTo>
                    <a:pt x="174" y="184"/>
                  </a:lnTo>
                  <a:lnTo>
                    <a:pt x="174" y="18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11" name="chenying0907 868"/>
            <p:cNvSpPr/>
            <p:nvPr/>
          </p:nvSpPr>
          <p:spPr bwMode="auto">
            <a:xfrm>
              <a:off x="4421188" y="3222626"/>
              <a:ext cx="46038" cy="36513"/>
            </a:xfrm>
            <a:custGeom>
              <a:avLst/>
              <a:gdLst/>
              <a:ahLst/>
              <a:cxnLst>
                <a:cxn ang="0">
                  <a:pos x="102" y="49"/>
                </a:cxn>
                <a:cxn ang="0">
                  <a:pos x="102" y="49"/>
                </a:cxn>
                <a:cxn ang="0">
                  <a:pos x="94" y="45"/>
                </a:cxn>
                <a:cxn ang="0">
                  <a:pos x="86" y="41"/>
                </a:cxn>
                <a:cxn ang="0">
                  <a:pos x="71" y="30"/>
                </a:cxn>
                <a:cxn ang="0">
                  <a:pos x="54" y="15"/>
                </a:cxn>
                <a:cxn ang="0">
                  <a:pos x="38" y="0"/>
                </a:cxn>
                <a:cxn ang="0">
                  <a:pos x="38" y="0"/>
                </a:cxn>
                <a:cxn ang="0">
                  <a:pos x="0" y="24"/>
                </a:cxn>
                <a:cxn ang="0">
                  <a:pos x="0" y="24"/>
                </a:cxn>
                <a:cxn ang="0">
                  <a:pos x="9" y="31"/>
                </a:cxn>
                <a:cxn ang="0">
                  <a:pos x="9" y="31"/>
                </a:cxn>
                <a:cxn ang="0">
                  <a:pos x="21" y="39"/>
                </a:cxn>
                <a:cxn ang="0">
                  <a:pos x="30" y="47"/>
                </a:cxn>
                <a:cxn ang="0">
                  <a:pos x="48" y="65"/>
                </a:cxn>
                <a:cxn ang="0">
                  <a:pos x="58" y="74"/>
                </a:cxn>
                <a:cxn ang="0">
                  <a:pos x="67" y="81"/>
                </a:cxn>
                <a:cxn ang="0">
                  <a:pos x="79" y="87"/>
                </a:cxn>
                <a:cxn ang="0">
                  <a:pos x="90" y="92"/>
                </a:cxn>
                <a:cxn ang="0">
                  <a:pos x="90" y="92"/>
                </a:cxn>
                <a:cxn ang="0">
                  <a:pos x="96" y="94"/>
                </a:cxn>
                <a:cxn ang="0">
                  <a:pos x="101" y="94"/>
                </a:cxn>
                <a:cxn ang="0">
                  <a:pos x="105" y="92"/>
                </a:cxn>
                <a:cxn ang="0">
                  <a:pos x="109" y="91"/>
                </a:cxn>
                <a:cxn ang="0">
                  <a:pos x="111" y="89"/>
                </a:cxn>
                <a:cxn ang="0">
                  <a:pos x="114" y="85"/>
                </a:cxn>
                <a:cxn ang="0">
                  <a:pos x="118" y="77"/>
                </a:cxn>
                <a:cxn ang="0">
                  <a:pos x="119" y="69"/>
                </a:cxn>
                <a:cxn ang="0">
                  <a:pos x="118" y="64"/>
                </a:cxn>
                <a:cxn ang="0">
                  <a:pos x="116" y="60"/>
                </a:cxn>
                <a:cxn ang="0">
                  <a:pos x="114" y="57"/>
                </a:cxn>
                <a:cxn ang="0">
                  <a:pos x="111" y="53"/>
                </a:cxn>
                <a:cxn ang="0">
                  <a:pos x="107" y="51"/>
                </a:cxn>
                <a:cxn ang="0">
                  <a:pos x="102" y="49"/>
                </a:cxn>
                <a:cxn ang="0">
                  <a:pos x="102" y="49"/>
                </a:cxn>
              </a:cxnLst>
              <a:rect l="0" t="0" r="r" b="b"/>
              <a:pathLst>
                <a:path w="119" h="94">
                  <a:moveTo>
                    <a:pt x="102" y="49"/>
                  </a:moveTo>
                  <a:lnTo>
                    <a:pt x="102" y="49"/>
                  </a:lnTo>
                  <a:lnTo>
                    <a:pt x="94" y="45"/>
                  </a:lnTo>
                  <a:lnTo>
                    <a:pt x="86" y="41"/>
                  </a:lnTo>
                  <a:lnTo>
                    <a:pt x="71" y="30"/>
                  </a:lnTo>
                  <a:lnTo>
                    <a:pt x="54" y="15"/>
                  </a:lnTo>
                  <a:lnTo>
                    <a:pt x="38" y="0"/>
                  </a:lnTo>
                  <a:lnTo>
                    <a:pt x="38" y="0"/>
                  </a:lnTo>
                  <a:lnTo>
                    <a:pt x="0" y="24"/>
                  </a:lnTo>
                  <a:lnTo>
                    <a:pt x="0" y="24"/>
                  </a:lnTo>
                  <a:lnTo>
                    <a:pt x="9" y="31"/>
                  </a:lnTo>
                  <a:lnTo>
                    <a:pt x="9" y="31"/>
                  </a:lnTo>
                  <a:lnTo>
                    <a:pt x="21" y="39"/>
                  </a:lnTo>
                  <a:lnTo>
                    <a:pt x="30" y="47"/>
                  </a:lnTo>
                  <a:lnTo>
                    <a:pt x="48" y="65"/>
                  </a:lnTo>
                  <a:lnTo>
                    <a:pt x="58" y="74"/>
                  </a:lnTo>
                  <a:lnTo>
                    <a:pt x="67" y="81"/>
                  </a:lnTo>
                  <a:lnTo>
                    <a:pt x="79" y="87"/>
                  </a:lnTo>
                  <a:lnTo>
                    <a:pt x="90" y="92"/>
                  </a:lnTo>
                  <a:lnTo>
                    <a:pt x="90" y="92"/>
                  </a:lnTo>
                  <a:lnTo>
                    <a:pt x="96" y="94"/>
                  </a:lnTo>
                  <a:lnTo>
                    <a:pt x="101" y="94"/>
                  </a:lnTo>
                  <a:lnTo>
                    <a:pt x="105" y="92"/>
                  </a:lnTo>
                  <a:lnTo>
                    <a:pt x="109" y="91"/>
                  </a:lnTo>
                  <a:lnTo>
                    <a:pt x="111" y="89"/>
                  </a:lnTo>
                  <a:lnTo>
                    <a:pt x="114" y="85"/>
                  </a:lnTo>
                  <a:lnTo>
                    <a:pt x="118" y="77"/>
                  </a:lnTo>
                  <a:lnTo>
                    <a:pt x="119" y="69"/>
                  </a:lnTo>
                  <a:lnTo>
                    <a:pt x="118" y="64"/>
                  </a:lnTo>
                  <a:lnTo>
                    <a:pt x="116" y="60"/>
                  </a:lnTo>
                  <a:lnTo>
                    <a:pt x="114" y="57"/>
                  </a:lnTo>
                  <a:lnTo>
                    <a:pt x="111" y="53"/>
                  </a:lnTo>
                  <a:lnTo>
                    <a:pt x="107" y="51"/>
                  </a:lnTo>
                  <a:lnTo>
                    <a:pt x="102" y="49"/>
                  </a:lnTo>
                  <a:lnTo>
                    <a:pt x="102" y="49"/>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12" name="chenying0907 869"/>
            <p:cNvSpPr>
              <a:spLocks noEditPoints="1"/>
            </p:cNvSpPr>
            <p:nvPr/>
          </p:nvSpPr>
          <p:spPr bwMode="auto">
            <a:xfrm>
              <a:off x="4148138" y="3128963"/>
              <a:ext cx="312738" cy="266700"/>
            </a:xfrm>
            <a:custGeom>
              <a:avLst/>
              <a:gdLst/>
              <a:ahLst/>
              <a:cxnLst>
                <a:cxn ang="0">
                  <a:pos x="764" y="150"/>
                </a:cxn>
                <a:cxn ang="0">
                  <a:pos x="758" y="142"/>
                </a:cxn>
                <a:cxn ang="0">
                  <a:pos x="713" y="99"/>
                </a:cxn>
                <a:cxn ang="0">
                  <a:pos x="638" y="37"/>
                </a:cxn>
                <a:cxn ang="0">
                  <a:pos x="603" y="6"/>
                </a:cxn>
                <a:cxn ang="0">
                  <a:pos x="587" y="2"/>
                </a:cxn>
                <a:cxn ang="0">
                  <a:pos x="570" y="2"/>
                </a:cxn>
                <a:cxn ang="0">
                  <a:pos x="542" y="23"/>
                </a:cxn>
                <a:cxn ang="0">
                  <a:pos x="433" y="108"/>
                </a:cxn>
                <a:cxn ang="0">
                  <a:pos x="308" y="201"/>
                </a:cxn>
                <a:cxn ang="0">
                  <a:pos x="227" y="256"/>
                </a:cxn>
                <a:cxn ang="0">
                  <a:pos x="120" y="345"/>
                </a:cxn>
                <a:cxn ang="0">
                  <a:pos x="31" y="411"/>
                </a:cxn>
                <a:cxn ang="0">
                  <a:pos x="1" y="451"/>
                </a:cxn>
                <a:cxn ang="0">
                  <a:pos x="4" y="469"/>
                </a:cxn>
                <a:cxn ang="0">
                  <a:pos x="9" y="482"/>
                </a:cxn>
                <a:cxn ang="0">
                  <a:pos x="30" y="515"/>
                </a:cxn>
                <a:cxn ang="0">
                  <a:pos x="64" y="558"/>
                </a:cxn>
                <a:cxn ang="0">
                  <a:pos x="109" y="613"/>
                </a:cxn>
                <a:cxn ang="0">
                  <a:pos x="137" y="639"/>
                </a:cxn>
                <a:cxn ang="0">
                  <a:pos x="143" y="650"/>
                </a:cxn>
                <a:cxn ang="0">
                  <a:pos x="153" y="665"/>
                </a:cxn>
                <a:cxn ang="0">
                  <a:pos x="171" y="670"/>
                </a:cxn>
                <a:cxn ang="0">
                  <a:pos x="191" y="659"/>
                </a:cxn>
                <a:cxn ang="0">
                  <a:pos x="283" y="584"/>
                </a:cxn>
                <a:cxn ang="0">
                  <a:pos x="336" y="549"/>
                </a:cxn>
                <a:cxn ang="0">
                  <a:pos x="366" y="520"/>
                </a:cxn>
                <a:cxn ang="0">
                  <a:pos x="422" y="477"/>
                </a:cxn>
                <a:cxn ang="0">
                  <a:pos x="525" y="406"/>
                </a:cxn>
                <a:cxn ang="0">
                  <a:pos x="658" y="303"/>
                </a:cxn>
                <a:cxn ang="0">
                  <a:pos x="726" y="258"/>
                </a:cxn>
                <a:cxn ang="0">
                  <a:pos x="773" y="215"/>
                </a:cxn>
                <a:cxn ang="0">
                  <a:pos x="784" y="176"/>
                </a:cxn>
                <a:cxn ang="0">
                  <a:pos x="765" y="150"/>
                </a:cxn>
                <a:cxn ang="0">
                  <a:pos x="723" y="202"/>
                </a:cxn>
                <a:cxn ang="0">
                  <a:pos x="694" y="217"/>
                </a:cxn>
                <a:cxn ang="0">
                  <a:pos x="631" y="269"/>
                </a:cxn>
                <a:cxn ang="0">
                  <a:pos x="576" y="308"/>
                </a:cxn>
                <a:cxn ang="0">
                  <a:pos x="491" y="372"/>
                </a:cxn>
                <a:cxn ang="0">
                  <a:pos x="380" y="449"/>
                </a:cxn>
                <a:cxn ang="0">
                  <a:pos x="226" y="575"/>
                </a:cxn>
                <a:cxn ang="0">
                  <a:pos x="168" y="609"/>
                </a:cxn>
                <a:cxn ang="0">
                  <a:pos x="104" y="536"/>
                </a:cxn>
                <a:cxn ang="0">
                  <a:pos x="57" y="479"/>
                </a:cxn>
                <a:cxn ang="0">
                  <a:pos x="47" y="460"/>
                </a:cxn>
                <a:cxn ang="0">
                  <a:pos x="62" y="443"/>
                </a:cxn>
                <a:cxn ang="0">
                  <a:pos x="100" y="419"/>
                </a:cxn>
                <a:cxn ang="0">
                  <a:pos x="205" y="333"/>
                </a:cxn>
                <a:cxn ang="0">
                  <a:pos x="320" y="249"/>
                </a:cxn>
                <a:cxn ang="0">
                  <a:pos x="421" y="180"/>
                </a:cxn>
                <a:cxn ang="0">
                  <a:pos x="480" y="126"/>
                </a:cxn>
                <a:cxn ang="0">
                  <a:pos x="582" y="53"/>
                </a:cxn>
                <a:cxn ang="0">
                  <a:pos x="658" y="108"/>
                </a:cxn>
                <a:cxn ang="0">
                  <a:pos x="732" y="184"/>
                </a:cxn>
                <a:cxn ang="0">
                  <a:pos x="737" y="190"/>
                </a:cxn>
                <a:cxn ang="0">
                  <a:pos x="727" y="198"/>
                </a:cxn>
              </a:cxnLst>
              <a:rect l="0" t="0" r="r" b="b"/>
              <a:pathLst>
                <a:path w="786" h="670">
                  <a:moveTo>
                    <a:pt x="765" y="150"/>
                  </a:moveTo>
                  <a:lnTo>
                    <a:pt x="765" y="150"/>
                  </a:lnTo>
                  <a:lnTo>
                    <a:pt x="761" y="145"/>
                  </a:lnTo>
                  <a:lnTo>
                    <a:pt x="764" y="150"/>
                  </a:lnTo>
                  <a:lnTo>
                    <a:pt x="764" y="150"/>
                  </a:lnTo>
                  <a:lnTo>
                    <a:pt x="762" y="149"/>
                  </a:lnTo>
                  <a:lnTo>
                    <a:pt x="762" y="149"/>
                  </a:lnTo>
                  <a:lnTo>
                    <a:pt x="758" y="142"/>
                  </a:lnTo>
                  <a:lnTo>
                    <a:pt x="753" y="136"/>
                  </a:lnTo>
                  <a:lnTo>
                    <a:pt x="739" y="121"/>
                  </a:lnTo>
                  <a:lnTo>
                    <a:pt x="724" y="109"/>
                  </a:lnTo>
                  <a:lnTo>
                    <a:pt x="713" y="99"/>
                  </a:lnTo>
                  <a:lnTo>
                    <a:pt x="713" y="99"/>
                  </a:lnTo>
                  <a:lnTo>
                    <a:pt x="689" y="75"/>
                  </a:lnTo>
                  <a:lnTo>
                    <a:pt x="664" y="56"/>
                  </a:lnTo>
                  <a:lnTo>
                    <a:pt x="638" y="37"/>
                  </a:lnTo>
                  <a:lnTo>
                    <a:pt x="612" y="19"/>
                  </a:lnTo>
                  <a:lnTo>
                    <a:pt x="612" y="19"/>
                  </a:lnTo>
                  <a:lnTo>
                    <a:pt x="608" y="11"/>
                  </a:lnTo>
                  <a:lnTo>
                    <a:pt x="603" y="6"/>
                  </a:lnTo>
                  <a:lnTo>
                    <a:pt x="595" y="2"/>
                  </a:lnTo>
                  <a:lnTo>
                    <a:pt x="591" y="2"/>
                  </a:lnTo>
                  <a:lnTo>
                    <a:pt x="587" y="2"/>
                  </a:lnTo>
                  <a:lnTo>
                    <a:pt x="587" y="2"/>
                  </a:lnTo>
                  <a:lnTo>
                    <a:pt x="582" y="1"/>
                  </a:lnTo>
                  <a:lnTo>
                    <a:pt x="578" y="0"/>
                  </a:lnTo>
                  <a:lnTo>
                    <a:pt x="574" y="1"/>
                  </a:lnTo>
                  <a:lnTo>
                    <a:pt x="570" y="2"/>
                  </a:lnTo>
                  <a:lnTo>
                    <a:pt x="563" y="6"/>
                  </a:lnTo>
                  <a:lnTo>
                    <a:pt x="559" y="14"/>
                  </a:lnTo>
                  <a:lnTo>
                    <a:pt x="559" y="14"/>
                  </a:lnTo>
                  <a:lnTo>
                    <a:pt x="542" y="23"/>
                  </a:lnTo>
                  <a:lnTo>
                    <a:pt x="525" y="34"/>
                  </a:lnTo>
                  <a:lnTo>
                    <a:pt x="493" y="58"/>
                  </a:lnTo>
                  <a:lnTo>
                    <a:pt x="463" y="83"/>
                  </a:lnTo>
                  <a:lnTo>
                    <a:pt x="433" y="108"/>
                  </a:lnTo>
                  <a:lnTo>
                    <a:pt x="433" y="108"/>
                  </a:lnTo>
                  <a:lnTo>
                    <a:pt x="393" y="141"/>
                  </a:lnTo>
                  <a:lnTo>
                    <a:pt x="351" y="172"/>
                  </a:lnTo>
                  <a:lnTo>
                    <a:pt x="308" y="201"/>
                  </a:lnTo>
                  <a:lnTo>
                    <a:pt x="265" y="230"/>
                  </a:lnTo>
                  <a:lnTo>
                    <a:pt x="265" y="230"/>
                  </a:lnTo>
                  <a:lnTo>
                    <a:pt x="246" y="241"/>
                  </a:lnTo>
                  <a:lnTo>
                    <a:pt x="227" y="256"/>
                  </a:lnTo>
                  <a:lnTo>
                    <a:pt x="191" y="285"/>
                  </a:lnTo>
                  <a:lnTo>
                    <a:pt x="155" y="315"/>
                  </a:lnTo>
                  <a:lnTo>
                    <a:pt x="120" y="345"/>
                  </a:lnTo>
                  <a:lnTo>
                    <a:pt x="120" y="345"/>
                  </a:lnTo>
                  <a:lnTo>
                    <a:pt x="99" y="362"/>
                  </a:lnTo>
                  <a:lnTo>
                    <a:pt x="77" y="379"/>
                  </a:lnTo>
                  <a:lnTo>
                    <a:pt x="31" y="411"/>
                  </a:lnTo>
                  <a:lnTo>
                    <a:pt x="31" y="411"/>
                  </a:lnTo>
                  <a:lnTo>
                    <a:pt x="21" y="419"/>
                  </a:lnTo>
                  <a:lnTo>
                    <a:pt x="13" y="428"/>
                  </a:lnTo>
                  <a:lnTo>
                    <a:pt x="6" y="439"/>
                  </a:lnTo>
                  <a:lnTo>
                    <a:pt x="1" y="451"/>
                  </a:lnTo>
                  <a:lnTo>
                    <a:pt x="1" y="451"/>
                  </a:lnTo>
                  <a:lnTo>
                    <a:pt x="0" y="459"/>
                  </a:lnTo>
                  <a:lnTo>
                    <a:pt x="1" y="464"/>
                  </a:lnTo>
                  <a:lnTo>
                    <a:pt x="4" y="469"/>
                  </a:lnTo>
                  <a:lnTo>
                    <a:pt x="7" y="473"/>
                  </a:lnTo>
                  <a:lnTo>
                    <a:pt x="7" y="473"/>
                  </a:lnTo>
                  <a:lnTo>
                    <a:pt x="7" y="478"/>
                  </a:lnTo>
                  <a:lnTo>
                    <a:pt x="9" y="482"/>
                  </a:lnTo>
                  <a:lnTo>
                    <a:pt x="9" y="482"/>
                  </a:lnTo>
                  <a:lnTo>
                    <a:pt x="13" y="491"/>
                  </a:lnTo>
                  <a:lnTo>
                    <a:pt x="18" y="499"/>
                  </a:lnTo>
                  <a:lnTo>
                    <a:pt x="30" y="515"/>
                  </a:lnTo>
                  <a:lnTo>
                    <a:pt x="30" y="515"/>
                  </a:lnTo>
                  <a:lnTo>
                    <a:pt x="45" y="537"/>
                  </a:lnTo>
                  <a:lnTo>
                    <a:pt x="55" y="548"/>
                  </a:lnTo>
                  <a:lnTo>
                    <a:pt x="64" y="558"/>
                  </a:lnTo>
                  <a:lnTo>
                    <a:pt x="64" y="558"/>
                  </a:lnTo>
                  <a:lnTo>
                    <a:pt x="75" y="570"/>
                  </a:lnTo>
                  <a:lnTo>
                    <a:pt x="87" y="584"/>
                  </a:lnTo>
                  <a:lnTo>
                    <a:pt x="109" y="613"/>
                  </a:lnTo>
                  <a:lnTo>
                    <a:pt x="109" y="613"/>
                  </a:lnTo>
                  <a:lnTo>
                    <a:pt x="117" y="619"/>
                  </a:lnTo>
                  <a:lnTo>
                    <a:pt x="126" y="630"/>
                  </a:lnTo>
                  <a:lnTo>
                    <a:pt x="137" y="639"/>
                  </a:lnTo>
                  <a:lnTo>
                    <a:pt x="140" y="643"/>
                  </a:lnTo>
                  <a:lnTo>
                    <a:pt x="142" y="646"/>
                  </a:lnTo>
                  <a:lnTo>
                    <a:pt x="142" y="646"/>
                  </a:lnTo>
                  <a:lnTo>
                    <a:pt x="143" y="650"/>
                  </a:lnTo>
                  <a:lnTo>
                    <a:pt x="146" y="653"/>
                  </a:lnTo>
                  <a:lnTo>
                    <a:pt x="146" y="653"/>
                  </a:lnTo>
                  <a:lnTo>
                    <a:pt x="149" y="660"/>
                  </a:lnTo>
                  <a:lnTo>
                    <a:pt x="153" y="665"/>
                  </a:lnTo>
                  <a:lnTo>
                    <a:pt x="159" y="669"/>
                  </a:lnTo>
                  <a:lnTo>
                    <a:pt x="167" y="670"/>
                  </a:lnTo>
                  <a:lnTo>
                    <a:pt x="171" y="670"/>
                  </a:lnTo>
                  <a:lnTo>
                    <a:pt x="171" y="670"/>
                  </a:lnTo>
                  <a:lnTo>
                    <a:pt x="178" y="669"/>
                  </a:lnTo>
                  <a:lnTo>
                    <a:pt x="184" y="667"/>
                  </a:lnTo>
                  <a:lnTo>
                    <a:pt x="188" y="663"/>
                  </a:lnTo>
                  <a:lnTo>
                    <a:pt x="191" y="659"/>
                  </a:lnTo>
                  <a:lnTo>
                    <a:pt x="191" y="659"/>
                  </a:lnTo>
                  <a:lnTo>
                    <a:pt x="214" y="640"/>
                  </a:lnTo>
                  <a:lnTo>
                    <a:pt x="238" y="622"/>
                  </a:lnTo>
                  <a:lnTo>
                    <a:pt x="283" y="584"/>
                  </a:lnTo>
                  <a:lnTo>
                    <a:pt x="283" y="584"/>
                  </a:lnTo>
                  <a:lnTo>
                    <a:pt x="300" y="572"/>
                  </a:lnTo>
                  <a:lnTo>
                    <a:pt x="317" y="561"/>
                  </a:lnTo>
                  <a:lnTo>
                    <a:pt x="336" y="549"/>
                  </a:lnTo>
                  <a:lnTo>
                    <a:pt x="344" y="542"/>
                  </a:lnTo>
                  <a:lnTo>
                    <a:pt x="350" y="536"/>
                  </a:lnTo>
                  <a:lnTo>
                    <a:pt x="350" y="536"/>
                  </a:lnTo>
                  <a:lnTo>
                    <a:pt x="366" y="520"/>
                  </a:lnTo>
                  <a:lnTo>
                    <a:pt x="384" y="504"/>
                  </a:lnTo>
                  <a:lnTo>
                    <a:pt x="404" y="489"/>
                  </a:lnTo>
                  <a:lnTo>
                    <a:pt x="422" y="477"/>
                  </a:lnTo>
                  <a:lnTo>
                    <a:pt x="422" y="477"/>
                  </a:lnTo>
                  <a:lnTo>
                    <a:pt x="440" y="466"/>
                  </a:lnTo>
                  <a:lnTo>
                    <a:pt x="459" y="456"/>
                  </a:lnTo>
                  <a:lnTo>
                    <a:pt x="493" y="431"/>
                  </a:lnTo>
                  <a:lnTo>
                    <a:pt x="525" y="406"/>
                  </a:lnTo>
                  <a:lnTo>
                    <a:pt x="558" y="379"/>
                  </a:lnTo>
                  <a:lnTo>
                    <a:pt x="591" y="353"/>
                  </a:lnTo>
                  <a:lnTo>
                    <a:pt x="624" y="326"/>
                  </a:lnTo>
                  <a:lnTo>
                    <a:pt x="658" y="303"/>
                  </a:lnTo>
                  <a:lnTo>
                    <a:pt x="692" y="281"/>
                  </a:lnTo>
                  <a:lnTo>
                    <a:pt x="692" y="281"/>
                  </a:lnTo>
                  <a:lnTo>
                    <a:pt x="706" y="272"/>
                  </a:lnTo>
                  <a:lnTo>
                    <a:pt x="726" y="258"/>
                  </a:lnTo>
                  <a:lnTo>
                    <a:pt x="745" y="241"/>
                  </a:lnTo>
                  <a:lnTo>
                    <a:pt x="756" y="234"/>
                  </a:lnTo>
                  <a:lnTo>
                    <a:pt x="765" y="224"/>
                  </a:lnTo>
                  <a:lnTo>
                    <a:pt x="773" y="215"/>
                  </a:lnTo>
                  <a:lnTo>
                    <a:pt x="779" y="205"/>
                  </a:lnTo>
                  <a:lnTo>
                    <a:pt x="783" y="196"/>
                  </a:lnTo>
                  <a:lnTo>
                    <a:pt x="786" y="187"/>
                  </a:lnTo>
                  <a:lnTo>
                    <a:pt x="784" y="176"/>
                  </a:lnTo>
                  <a:lnTo>
                    <a:pt x="783" y="172"/>
                  </a:lnTo>
                  <a:lnTo>
                    <a:pt x="782" y="167"/>
                  </a:lnTo>
                  <a:lnTo>
                    <a:pt x="775" y="159"/>
                  </a:lnTo>
                  <a:lnTo>
                    <a:pt x="765" y="150"/>
                  </a:lnTo>
                  <a:lnTo>
                    <a:pt x="765" y="150"/>
                  </a:lnTo>
                  <a:close/>
                  <a:moveTo>
                    <a:pt x="727" y="198"/>
                  </a:moveTo>
                  <a:lnTo>
                    <a:pt x="727" y="198"/>
                  </a:lnTo>
                  <a:lnTo>
                    <a:pt x="723" y="202"/>
                  </a:lnTo>
                  <a:lnTo>
                    <a:pt x="719" y="205"/>
                  </a:lnTo>
                  <a:lnTo>
                    <a:pt x="707" y="209"/>
                  </a:lnTo>
                  <a:lnTo>
                    <a:pt x="707" y="209"/>
                  </a:lnTo>
                  <a:lnTo>
                    <a:pt x="694" y="217"/>
                  </a:lnTo>
                  <a:lnTo>
                    <a:pt x="681" y="226"/>
                  </a:lnTo>
                  <a:lnTo>
                    <a:pt x="668" y="236"/>
                  </a:lnTo>
                  <a:lnTo>
                    <a:pt x="656" y="248"/>
                  </a:lnTo>
                  <a:lnTo>
                    <a:pt x="631" y="269"/>
                  </a:lnTo>
                  <a:lnTo>
                    <a:pt x="618" y="279"/>
                  </a:lnTo>
                  <a:lnTo>
                    <a:pt x="605" y="289"/>
                  </a:lnTo>
                  <a:lnTo>
                    <a:pt x="605" y="289"/>
                  </a:lnTo>
                  <a:lnTo>
                    <a:pt x="576" y="308"/>
                  </a:lnTo>
                  <a:lnTo>
                    <a:pt x="548" y="329"/>
                  </a:lnTo>
                  <a:lnTo>
                    <a:pt x="519" y="351"/>
                  </a:lnTo>
                  <a:lnTo>
                    <a:pt x="491" y="372"/>
                  </a:lnTo>
                  <a:lnTo>
                    <a:pt x="491" y="372"/>
                  </a:lnTo>
                  <a:lnTo>
                    <a:pt x="463" y="392"/>
                  </a:lnTo>
                  <a:lnTo>
                    <a:pt x="435" y="410"/>
                  </a:lnTo>
                  <a:lnTo>
                    <a:pt x="406" y="430"/>
                  </a:lnTo>
                  <a:lnTo>
                    <a:pt x="380" y="449"/>
                  </a:lnTo>
                  <a:lnTo>
                    <a:pt x="380" y="449"/>
                  </a:lnTo>
                  <a:lnTo>
                    <a:pt x="328" y="491"/>
                  </a:lnTo>
                  <a:lnTo>
                    <a:pt x="277" y="533"/>
                  </a:lnTo>
                  <a:lnTo>
                    <a:pt x="226" y="575"/>
                  </a:lnTo>
                  <a:lnTo>
                    <a:pt x="174" y="616"/>
                  </a:lnTo>
                  <a:lnTo>
                    <a:pt x="174" y="616"/>
                  </a:lnTo>
                  <a:lnTo>
                    <a:pt x="168" y="609"/>
                  </a:lnTo>
                  <a:lnTo>
                    <a:pt x="168" y="609"/>
                  </a:lnTo>
                  <a:lnTo>
                    <a:pt x="147" y="585"/>
                  </a:lnTo>
                  <a:lnTo>
                    <a:pt x="126" y="561"/>
                  </a:lnTo>
                  <a:lnTo>
                    <a:pt x="126" y="561"/>
                  </a:lnTo>
                  <a:lnTo>
                    <a:pt x="104" y="536"/>
                  </a:lnTo>
                  <a:lnTo>
                    <a:pt x="82" y="511"/>
                  </a:lnTo>
                  <a:lnTo>
                    <a:pt x="82" y="511"/>
                  </a:lnTo>
                  <a:lnTo>
                    <a:pt x="66" y="491"/>
                  </a:lnTo>
                  <a:lnTo>
                    <a:pt x="57" y="479"/>
                  </a:lnTo>
                  <a:lnTo>
                    <a:pt x="52" y="470"/>
                  </a:lnTo>
                  <a:lnTo>
                    <a:pt x="52" y="470"/>
                  </a:lnTo>
                  <a:lnTo>
                    <a:pt x="49" y="465"/>
                  </a:lnTo>
                  <a:lnTo>
                    <a:pt x="47" y="460"/>
                  </a:lnTo>
                  <a:lnTo>
                    <a:pt x="47" y="460"/>
                  </a:lnTo>
                  <a:lnTo>
                    <a:pt x="51" y="455"/>
                  </a:lnTo>
                  <a:lnTo>
                    <a:pt x="56" y="448"/>
                  </a:lnTo>
                  <a:lnTo>
                    <a:pt x="62" y="443"/>
                  </a:lnTo>
                  <a:lnTo>
                    <a:pt x="70" y="438"/>
                  </a:lnTo>
                  <a:lnTo>
                    <a:pt x="87" y="428"/>
                  </a:lnTo>
                  <a:lnTo>
                    <a:pt x="100" y="419"/>
                  </a:lnTo>
                  <a:lnTo>
                    <a:pt x="100" y="419"/>
                  </a:lnTo>
                  <a:lnTo>
                    <a:pt x="134" y="392"/>
                  </a:lnTo>
                  <a:lnTo>
                    <a:pt x="168" y="363"/>
                  </a:lnTo>
                  <a:lnTo>
                    <a:pt x="168" y="363"/>
                  </a:lnTo>
                  <a:lnTo>
                    <a:pt x="205" y="333"/>
                  </a:lnTo>
                  <a:lnTo>
                    <a:pt x="242" y="303"/>
                  </a:lnTo>
                  <a:lnTo>
                    <a:pt x="280" y="274"/>
                  </a:lnTo>
                  <a:lnTo>
                    <a:pt x="299" y="261"/>
                  </a:lnTo>
                  <a:lnTo>
                    <a:pt x="320" y="249"/>
                  </a:lnTo>
                  <a:lnTo>
                    <a:pt x="320" y="249"/>
                  </a:lnTo>
                  <a:lnTo>
                    <a:pt x="354" y="227"/>
                  </a:lnTo>
                  <a:lnTo>
                    <a:pt x="388" y="205"/>
                  </a:lnTo>
                  <a:lnTo>
                    <a:pt x="421" y="180"/>
                  </a:lnTo>
                  <a:lnTo>
                    <a:pt x="437" y="167"/>
                  </a:lnTo>
                  <a:lnTo>
                    <a:pt x="451" y="153"/>
                  </a:lnTo>
                  <a:lnTo>
                    <a:pt x="451" y="153"/>
                  </a:lnTo>
                  <a:lnTo>
                    <a:pt x="480" y="126"/>
                  </a:lnTo>
                  <a:lnTo>
                    <a:pt x="512" y="99"/>
                  </a:lnTo>
                  <a:lnTo>
                    <a:pt x="546" y="74"/>
                  </a:lnTo>
                  <a:lnTo>
                    <a:pt x="565" y="64"/>
                  </a:lnTo>
                  <a:lnTo>
                    <a:pt x="582" y="53"/>
                  </a:lnTo>
                  <a:lnTo>
                    <a:pt x="582" y="53"/>
                  </a:lnTo>
                  <a:lnTo>
                    <a:pt x="608" y="70"/>
                  </a:lnTo>
                  <a:lnTo>
                    <a:pt x="633" y="88"/>
                  </a:lnTo>
                  <a:lnTo>
                    <a:pt x="658" y="108"/>
                  </a:lnTo>
                  <a:lnTo>
                    <a:pt x="669" y="120"/>
                  </a:lnTo>
                  <a:lnTo>
                    <a:pt x="680" y="132"/>
                  </a:lnTo>
                  <a:lnTo>
                    <a:pt x="680" y="132"/>
                  </a:lnTo>
                  <a:lnTo>
                    <a:pt x="732" y="184"/>
                  </a:lnTo>
                  <a:lnTo>
                    <a:pt x="732" y="184"/>
                  </a:lnTo>
                  <a:lnTo>
                    <a:pt x="739" y="189"/>
                  </a:lnTo>
                  <a:lnTo>
                    <a:pt x="739" y="190"/>
                  </a:lnTo>
                  <a:lnTo>
                    <a:pt x="737" y="190"/>
                  </a:lnTo>
                  <a:lnTo>
                    <a:pt x="733" y="192"/>
                  </a:lnTo>
                  <a:lnTo>
                    <a:pt x="730" y="194"/>
                  </a:lnTo>
                  <a:lnTo>
                    <a:pt x="727" y="198"/>
                  </a:lnTo>
                  <a:lnTo>
                    <a:pt x="727" y="198"/>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13" name="chenying0907 870"/>
            <p:cNvSpPr>
              <a:spLocks noEditPoints="1"/>
            </p:cNvSpPr>
            <p:nvPr/>
          </p:nvSpPr>
          <p:spPr bwMode="auto">
            <a:xfrm>
              <a:off x="4635501" y="3128963"/>
              <a:ext cx="311150" cy="266700"/>
            </a:xfrm>
            <a:custGeom>
              <a:avLst/>
              <a:gdLst/>
              <a:ahLst/>
              <a:cxnLst>
                <a:cxn ang="0">
                  <a:pos x="162" y="326"/>
                </a:cxn>
                <a:cxn ang="0">
                  <a:pos x="293" y="431"/>
                </a:cxn>
                <a:cxn ang="0">
                  <a:pos x="364" y="477"/>
                </a:cxn>
                <a:cxn ang="0">
                  <a:pos x="436" y="536"/>
                </a:cxn>
                <a:cxn ang="0">
                  <a:pos x="469" y="561"/>
                </a:cxn>
                <a:cxn ang="0">
                  <a:pos x="548" y="622"/>
                </a:cxn>
                <a:cxn ang="0">
                  <a:pos x="598" y="663"/>
                </a:cxn>
                <a:cxn ang="0">
                  <a:pos x="619" y="670"/>
                </a:cxn>
                <a:cxn ang="0">
                  <a:pos x="637" y="660"/>
                </a:cxn>
                <a:cxn ang="0">
                  <a:pos x="644" y="646"/>
                </a:cxn>
                <a:cxn ang="0">
                  <a:pos x="660" y="630"/>
                </a:cxn>
                <a:cxn ang="0">
                  <a:pos x="699" y="584"/>
                </a:cxn>
                <a:cxn ang="0">
                  <a:pos x="732" y="548"/>
                </a:cxn>
                <a:cxn ang="0">
                  <a:pos x="768" y="499"/>
                </a:cxn>
                <a:cxn ang="0">
                  <a:pos x="779" y="478"/>
                </a:cxn>
                <a:cxn ang="0">
                  <a:pos x="785" y="464"/>
                </a:cxn>
                <a:cxn ang="0">
                  <a:pos x="781" y="439"/>
                </a:cxn>
                <a:cxn ang="0">
                  <a:pos x="755" y="411"/>
                </a:cxn>
                <a:cxn ang="0">
                  <a:pos x="666" y="345"/>
                </a:cxn>
                <a:cxn ang="0">
                  <a:pos x="541" y="241"/>
                </a:cxn>
                <a:cxn ang="0">
                  <a:pos x="435" y="172"/>
                </a:cxn>
                <a:cxn ang="0">
                  <a:pos x="323" y="83"/>
                </a:cxn>
                <a:cxn ang="0">
                  <a:pos x="227" y="14"/>
                </a:cxn>
                <a:cxn ang="0">
                  <a:pos x="212" y="1"/>
                </a:cxn>
                <a:cxn ang="0">
                  <a:pos x="200" y="2"/>
                </a:cxn>
                <a:cxn ang="0">
                  <a:pos x="178" y="11"/>
                </a:cxn>
                <a:cxn ang="0">
                  <a:pos x="122" y="56"/>
                </a:cxn>
                <a:cxn ang="0">
                  <a:pos x="62" y="109"/>
                </a:cxn>
                <a:cxn ang="0">
                  <a:pos x="24" y="149"/>
                </a:cxn>
                <a:cxn ang="0">
                  <a:pos x="25" y="145"/>
                </a:cxn>
                <a:cxn ang="0">
                  <a:pos x="4" y="167"/>
                </a:cxn>
                <a:cxn ang="0">
                  <a:pos x="3" y="196"/>
                </a:cxn>
                <a:cxn ang="0">
                  <a:pos x="30" y="234"/>
                </a:cxn>
                <a:cxn ang="0">
                  <a:pos x="94" y="281"/>
                </a:cxn>
                <a:cxn ang="0">
                  <a:pos x="106" y="132"/>
                </a:cxn>
                <a:cxn ang="0">
                  <a:pos x="153" y="88"/>
                </a:cxn>
                <a:cxn ang="0">
                  <a:pos x="221" y="64"/>
                </a:cxn>
                <a:cxn ang="0">
                  <a:pos x="335" y="153"/>
                </a:cxn>
                <a:cxn ang="0">
                  <a:pos x="398" y="205"/>
                </a:cxn>
                <a:cxn ang="0">
                  <a:pos x="487" y="261"/>
                </a:cxn>
                <a:cxn ang="0">
                  <a:pos x="618" y="363"/>
                </a:cxn>
                <a:cxn ang="0">
                  <a:pos x="686" y="419"/>
                </a:cxn>
                <a:cxn ang="0">
                  <a:pos x="730" y="448"/>
                </a:cxn>
                <a:cxn ang="0">
                  <a:pos x="737" y="465"/>
                </a:cxn>
                <a:cxn ang="0">
                  <a:pos x="720" y="491"/>
                </a:cxn>
                <a:cxn ang="0">
                  <a:pos x="660" y="561"/>
                </a:cxn>
                <a:cxn ang="0">
                  <a:pos x="618" y="609"/>
                </a:cxn>
                <a:cxn ang="0">
                  <a:pos x="509" y="533"/>
                </a:cxn>
                <a:cxn ang="0">
                  <a:pos x="380" y="430"/>
                </a:cxn>
                <a:cxn ang="0">
                  <a:pos x="295" y="372"/>
                </a:cxn>
                <a:cxn ang="0">
                  <a:pos x="181" y="289"/>
                </a:cxn>
                <a:cxn ang="0">
                  <a:pos x="131" y="248"/>
                </a:cxn>
                <a:cxn ang="0">
                  <a:pos x="79" y="209"/>
                </a:cxn>
                <a:cxn ang="0">
                  <a:pos x="60" y="198"/>
                </a:cxn>
                <a:cxn ang="0">
                  <a:pos x="49" y="190"/>
                </a:cxn>
                <a:cxn ang="0">
                  <a:pos x="54" y="184"/>
                </a:cxn>
              </a:cxnLst>
              <a:rect l="0" t="0" r="r" b="b"/>
              <a:pathLst>
                <a:path w="786" h="670">
                  <a:moveTo>
                    <a:pt x="94" y="281"/>
                  </a:moveTo>
                  <a:lnTo>
                    <a:pt x="94" y="281"/>
                  </a:lnTo>
                  <a:lnTo>
                    <a:pt x="130" y="303"/>
                  </a:lnTo>
                  <a:lnTo>
                    <a:pt x="162" y="326"/>
                  </a:lnTo>
                  <a:lnTo>
                    <a:pt x="195" y="353"/>
                  </a:lnTo>
                  <a:lnTo>
                    <a:pt x="228" y="379"/>
                  </a:lnTo>
                  <a:lnTo>
                    <a:pt x="261" y="406"/>
                  </a:lnTo>
                  <a:lnTo>
                    <a:pt x="293" y="431"/>
                  </a:lnTo>
                  <a:lnTo>
                    <a:pt x="329" y="456"/>
                  </a:lnTo>
                  <a:lnTo>
                    <a:pt x="346" y="466"/>
                  </a:lnTo>
                  <a:lnTo>
                    <a:pt x="364" y="477"/>
                  </a:lnTo>
                  <a:lnTo>
                    <a:pt x="364" y="477"/>
                  </a:lnTo>
                  <a:lnTo>
                    <a:pt x="382" y="489"/>
                  </a:lnTo>
                  <a:lnTo>
                    <a:pt x="402" y="504"/>
                  </a:lnTo>
                  <a:lnTo>
                    <a:pt x="420" y="520"/>
                  </a:lnTo>
                  <a:lnTo>
                    <a:pt x="436" y="536"/>
                  </a:lnTo>
                  <a:lnTo>
                    <a:pt x="436" y="536"/>
                  </a:lnTo>
                  <a:lnTo>
                    <a:pt x="444" y="542"/>
                  </a:lnTo>
                  <a:lnTo>
                    <a:pt x="452" y="549"/>
                  </a:lnTo>
                  <a:lnTo>
                    <a:pt x="469" y="561"/>
                  </a:lnTo>
                  <a:lnTo>
                    <a:pt x="487" y="572"/>
                  </a:lnTo>
                  <a:lnTo>
                    <a:pt x="503" y="584"/>
                  </a:lnTo>
                  <a:lnTo>
                    <a:pt x="503" y="584"/>
                  </a:lnTo>
                  <a:lnTo>
                    <a:pt x="548" y="622"/>
                  </a:lnTo>
                  <a:lnTo>
                    <a:pt x="572" y="640"/>
                  </a:lnTo>
                  <a:lnTo>
                    <a:pt x="595" y="659"/>
                  </a:lnTo>
                  <a:lnTo>
                    <a:pt x="595" y="659"/>
                  </a:lnTo>
                  <a:lnTo>
                    <a:pt x="598" y="663"/>
                  </a:lnTo>
                  <a:lnTo>
                    <a:pt x="602" y="667"/>
                  </a:lnTo>
                  <a:lnTo>
                    <a:pt x="609" y="669"/>
                  </a:lnTo>
                  <a:lnTo>
                    <a:pt x="615" y="670"/>
                  </a:lnTo>
                  <a:lnTo>
                    <a:pt x="619" y="670"/>
                  </a:lnTo>
                  <a:lnTo>
                    <a:pt x="619" y="670"/>
                  </a:lnTo>
                  <a:lnTo>
                    <a:pt x="627" y="669"/>
                  </a:lnTo>
                  <a:lnTo>
                    <a:pt x="633" y="665"/>
                  </a:lnTo>
                  <a:lnTo>
                    <a:pt x="637" y="660"/>
                  </a:lnTo>
                  <a:lnTo>
                    <a:pt x="640" y="653"/>
                  </a:lnTo>
                  <a:lnTo>
                    <a:pt x="640" y="653"/>
                  </a:lnTo>
                  <a:lnTo>
                    <a:pt x="643" y="650"/>
                  </a:lnTo>
                  <a:lnTo>
                    <a:pt x="644" y="646"/>
                  </a:lnTo>
                  <a:lnTo>
                    <a:pt x="644" y="646"/>
                  </a:lnTo>
                  <a:lnTo>
                    <a:pt x="646" y="643"/>
                  </a:lnTo>
                  <a:lnTo>
                    <a:pt x="650" y="639"/>
                  </a:lnTo>
                  <a:lnTo>
                    <a:pt x="660" y="630"/>
                  </a:lnTo>
                  <a:lnTo>
                    <a:pt x="669" y="619"/>
                  </a:lnTo>
                  <a:lnTo>
                    <a:pt x="677" y="613"/>
                  </a:lnTo>
                  <a:lnTo>
                    <a:pt x="677" y="613"/>
                  </a:lnTo>
                  <a:lnTo>
                    <a:pt x="699" y="584"/>
                  </a:lnTo>
                  <a:lnTo>
                    <a:pt x="711" y="570"/>
                  </a:lnTo>
                  <a:lnTo>
                    <a:pt x="722" y="558"/>
                  </a:lnTo>
                  <a:lnTo>
                    <a:pt x="722" y="558"/>
                  </a:lnTo>
                  <a:lnTo>
                    <a:pt x="732" y="548"/>
                  </a:lnTo>
                  <a:lnTo>
                    <a:pt x="741" y="537"/>
                  </a:lnTo>
                  <a:lnTo>
                    <a:pt x="756" y="515"/>
                  </a:lnTo>
                  <a:lnTo>
                    <a:pt x="756" y="515"/>
                  </a:lnTo>
                  <a:lnTo>
                    <a:pt x="768" y="499"/>
                  </a:lnTo>
                  <a:lnTo>
                    <a:pt x="773" y="491"/>
                  </a:lnTo>
                  <a:lnTo>
                    <a:pt x="777" y="482"/>
                  </a:lnTo>
                  <a:lnTo>
                    <a:pt x="777" y="482"/>
                  </a:lnTo>
                  <a:lnTo>
                    <a:pt x="779" y="478"/>
                  </a:lnTo>
                  <a:lnTo>
                    <a:pt x="779" y="473"/>
                  </a:lnTo>
                  <a:lnTo>
                    <a:pt x="779" y="473"/>
                  </a:lnTo>
                  <a:lnTo>
                    <a:pt x="783" y="469"/>
                  </a:lnTo>
                  <a:lnTo>
                    <a:pt x="785" y="464"/>
                  </a:lnTo>
                  <a:lnTo>
                    <a:pt x="786" y="459"/>
                  </a:lnTo>
                  <a:lnTo>
                    <a:pt x="785" y="451"/>
                  </a:lnTo>
                  <a:lnTo>
                    <a:pt x="785" y="451"/>
                  </a:lnTo>
                  <a:lnTo>
                    <a:pt x="781" y="439"/>
                  </a:lnTo>
                  <a:lnTo>
                    <a:pt x="773" y="428"/>
                  </a:lnTo>
                  <a:lnTo>
                    <a:pt x="766" y="419"/>
                  </a:lnTo>
                  <a:lnTo>
                    <a:pt x="755" y="411"/>
                  </a:lnTo>
                  <a:lnTo>
                    <a:pt x="755" y="411"/>
                  </a:lnTo>
                  <a:lnTo>
                    <a:pt x="709" y="379"/>
                  </a:lnTo>
                  <a:lnTo>
                    <a:pt x="687" y="362"/>
                  </a:lnTo>
                  <a:lnTo>
                    <a:pt x="666" y="345"/>
                  </a:lnTo>
                  <a:lnTo>
                    <a:pt x="666" y="345"/>
                  </a:lnTo>
                  <a:lnTo>
                    <a:pt x="631" y="315"/>
                  </a:lnTo>
                  <a:lnTo>
                    <a:pt x="595" y="285"/>
                  </a:lnTo>
                  <a:lnTo>
                    <a:pt x="559" y="256"/>
                  </a:lnTo>
                  <a:lnTo>
                    <a:pt x="541" y="241"/>
                  </a:lnTo>
                  <a:lnTo>
                    <a:pt x="521" y="230"/>
                  </a:lnTo>
                  <a:lnTo>
                    <a:pt x="521" y="230"/>
                  </a:lnTo>
                  <a:lnTo>
                    <a:pt x="478" y="201"/>
                  </a:lnTo>
                  <a:lnTo>
                    <a:pt x="435" y="172"/>
                  </a:lnTo>
                  <a:lnTo>
                    <a:pt x="393" y="141"/>
                  </a:lnTo>
                  <a:lnTo>
                    <a:pt x="353" y="108"/>
                  </a:lnTo>
                  <a:lnTo>
                    <a:pt x="353" y="108"/>
                  </a:lnTo>
                  <a:lnTo>
                    <a:pt x="323" y="83"/>
                  </a:lnTo>
                  <a:lnTo>
                    <a:pt x="293" y="58"/>
                  </a:lnTo>
                  <a:lnTo>
                    <a:pt x="261" y="34"/>
                  </a:lnTo>
                  <a:lnTo>
                    <a:pt x="244" y="23"/>
                  </a:lnTo>
                  <a:lnTo>
                    <a:pt x="227" y="14"/>
                  </a:lnTo>
                  <a:lnTo>
                    <a:pt x="227" y="14"/>
                  </a:lnTo>
                  <a:lnTo>
                    <a:pt x="223" y="6"/>
                  </a:lnTo>
                  <a:lnTo>
                    <a:pt x="216" y="2"/>
                  </a:lnTo>
                  <a:lnTo>
                    <a:pt x="212" y="1"/>
                  </a:lnTo>
                  <a:lnTo>
                    <a:pt x="208" y="0"/>
                  </a:lnTo>
                  <a:lnTo>
                    <a:pt x="204" y="1"/>
                  </a:lnTo>
                  <a:lnTo>
                    <a:pt x="200" y="2"/>
                  </a:lnTo>
                  <a:lnTo>
                    <a:pt x="200" y="2"/>
                  </a:lnTo>
                  <a:lnTo>
                    <a:pt x="195" y="2"/>
                  </a:lnTo>
                  <a:lnTo>
                    <a:pt x="191" y="2"/>
                  </a:lnTo>
                  <a:lnTo>
                    <a:pt x="183" y="6"/>
                  </a:lnTo>
                  <a:lnTo>
                    <a:pt x="178" y="11"/>
                  </a:lnTo>
                  <a:lnTo>
                    <a:pt x="174" y="19"/>
                  </a:lnTo>
                  <a:lnTo>
                    <a:pt x="174" y="19"/>
                  </a:lnTo>
                  <a:lnTo>
                    <a:pt x="148" y="37"/>
                  </a:lnTo>
                  <a:lnTo>
                    <a:pt x="122" y="56"/>
                  </a:lnTo>
                  <a:lnTo>
                    <a:pt x="98" y="75"/>
                  </a:lnTo>
                  <a:lnTo>
                    <a:pt x="74" y="99"/>
                  </a:lnTo>
                  <a:lnTo>
                    <a:pt x="74" y="99"/>
                  </a:lnTo>
                  <a:lnTo>
                    <a:pt x="62" y="109"/>
                  </a:lnTo>
                  <a:lnTo>
                    <a:pt x="47" y="121"/>
                  </a:lnTo>
                  <a:lnTo>
                    <a:pt x="34" y="136"/>
                  </a:lnTo>
                  <a:lnTo>
                    <a:pt x="28" y="142"/>
                  </a:lnTo>
                  <a:lnTo>
                    <a:pt x="24" y="149"/>
                  </a:lnTo>
                  <a:lnTo>
                    <a:pt x="24" y="149"/>
                  </a:lnTo>
                  <a:lnTo>
                    <a:pt x="24" y="150"/>
                  </a:lnTo>
                  <a:lnTo>
                    <a:pt x="24" y="150"/>
                  </a:lnTo>
                  <a:lnTo>
                    <a:pt x="25" y="145"/>
                  </a:lnTo>
                  <a:lnTo>
                    <a:pt x="21" y="150"/>
                  </a:lnTo>
                  <a:lnTo>
                    <a:pt x="21" y="150"/>
                  </a:lnTo>
                  <a:lnTo>
                    <a:pt x="11" y="159"/>
                  </a:lnTo>
                  <a:lnTo>
                    <a:pt x="4" y="167"/>
                  </a:lnTo>
                  <a:lnTo>
                    <a:pt x="3" y="172"/>
                  </a:lnTo>
                  <a:lnTo>
                    <a:pt x="2" y="176"/>
                  </a:lnTo>
                  <a:lnTo>
                    <a:pt x="0" y="187"/>
                  </a:lnTo>
                  <a:lnTo>
                    <a:pt x="3" y="196"/>
                  </a:lnTo>
                  <a:lnTo>
                    <a:pt x="8" y="205"/>
                  </a:lnTo>
                  <a:lnTo>
                    <a:pt x="13" y="215"/>
                  </a:lnTo>
                  <a:lnTo>
                    <a:pt x="21" y="224"/>
                  </a:lnTo>
                  <a:lnTo>
                    <a:pt x="30" y="234"/>
                  </a:lnTo>
                  <a:lnTo>
                    <a:pt x="41" y="241"/>
                  </a:lnTo>
                  <a:lnTo>
                    <a:pt x="60" y="258"/>
                  </a:lnTo>
                  <a:lnTo>
                    <a:pt x="80" y="272"/>
                  </a:lnTo>
                  <a:lnTo>
                    <a:pt x="94" y="281"/>
                  </a:lnTo>
                  <a:lnTo>
                    <a:pt x="94" y="281"/>
                  </a:lnTo>
                  <a:close/>
                  <a:moveTo>
                    <a:pt x="54" y="184"/>
                  </a:moveTo>
                  <a:lnTo>
                    <a:pt x="54" y="184"/>
                  </a:lnTo>
                  <a:lnTo>
                    <a:pt x="106" y="132"/>
                  </a:lnTo>
                  <a:lnTo>
                    <a:pt x="106" y="132"/>
                  </a:lnTo>
                  <a:lnTo>
                    <a:pt x="117" y="120"/>
                  </a:lnTo>
                  <a:lnTo>
                    <a:pt x="128" y="108"/>
                  </a:lnTo>
                  <a:lnTo>
                    <a:pt x="153" y="88"/>
                  </a:lnTo>
                  <a:lnTo>
                    <a:pt x="178" y="70"/>
                  </a:lnTo>
                  <a:lnTo>
                    <a:pt x="204" y="53"/>
                  </a:lnTo>
                  <a:lnTo>
                    <a:pt x="204" y="53"/>
                  </a:lnTo>
                  <a:lnTo>
                    <a:pt x="221" y="64"/>
                  </a:lnTo>
                  <a:lnTo>
                    <a:pt x="240" y="74"/>
                  </a:lnTo>
                  <a:lnTo>
                    <a:pt x="274" y="99"/>
                  </a:lnTo>
                  <a:lnTo>
                    <a:pt x="306" y="126"/>
                  </a:lnTo>
                  <a:lnTo>
                    <a:pt x="335" y="153"/>
                  </a:lnTo>
                  <a:lnTo>
                    <a:pt x="335" y="153"/>
                  </a:lnTo>
                  <a:lnTo>
                    <a:pt x="350" y="167"/>
                  </a:lnTo>
                  <a:lnTo>
                    <a:pt x="365" y="180"/>
                  </a:lnTo>
                  <a:lnTo>
                    <a:pt x="398" y="205"/>
                  </a:lnTo>
                  <a:lnTo>
                    <a:pt x="432" y="227"/>
                  </a:lnTo>
                  <a:lnTo>
                    <a:pt x="466" y="249"/>
                  </a:lnTo>
                  <a:lnTo>
                    <a:pt x="466" y="249"/>
                  </a:lnTo>
                  <a:lnTo>
                    <a:pt x="487" y="261"/>
                  </a:lnTo>
                  <a:lnTo>
                    <a:pt x="507" y="274"/>
                  </a:lnTo>
                  <a:lnTo>
                    <a:pt x="544" y="303"/>
                  </a:lnTo>
                  <a:lnTo>
                    <a:pt x="581" y="333"/>
                  </a:lnTo>
                  <a:lnTo>
                    <a:pt x="618" y="363"/>
                  </a:lnTo>
                  <a:lnTo>
                    <a:pt x="618" y="363"/>
                  </a:lnTo>
                  <a:lnTo>
                    <a:pt x="652" y="392"/>
                  </a:lnTo>
                  <a:lnTo>
                    <a:pt x="686" y="419"/>
                  </a:lnTo>
                  <a:lnTo>
                    <a:pt x="686" y="419"/>
                  </a:lnTo>
                  <a:lnTo>
                    <a:pt x="700" y="428"/>
                  </a:lnTo>
                  <a:lnTo>
                    <a:pt x="716" y="438"/>
                  </a:lnTo>
                  <a:lnTo>
                    <a:pt x="724" y="443"/>
                  </a:lnTo>
                  <a:lnTo>
                    <a:pt x="730" y="448"/>
                  </a:lnTo>
                  <a:lnTo>
                    <a:pt x="737" y="455"/>
                  </a:lnTo>
                  <a:lnTo>
                    <a:pt x="741" y="460"/>
                  </a:lnTo>
                  <a:lnTo>
                    <a:pt x="741" y="460"/>
                  </a:lnTo>
                  <a:lnTo>
                    <a:pt x="737" y="465"/>
                  </a:lnTo>
                  <a:lnTo>
                    <a:pt x="734" y="470"/>
                  </a:lnTo>
                  <a:lnTo>
                    <a:pt x="734" y="470"/>
                  </a:lnTo>
                  <a:lnTo>
                    <a:pt x="729" y="479"/>
                  </a:lnTo>
                  <a:lnTo>
                    <a:pt x="720" y="491"/>
                  </a:lnTo>
                  <a:lnTo>
                    <a:pt x="704" y="511"/>
                  </a:lnTo>
                  <a:lnTo>
                    <a:pt x="704" y="511"/>
                  </a:lnTo>
                  <a:lnTo>
                    <a:pt x="682" y="536"/>
                  </a:lnTo>
                  <a:lnTo>
                    <a:pt x="660" y="561"/>
                  </a:lnTo>
                  <a:lnTo>
                    <a:pt x="660" y="561"/>
                  </a:lnTo>
                  <a:lnTo>
                    <a:pt x="639" y="585"/>
                  </a:lnTo>
                  <a:lnTo>
                    <a:pt x="618" y="609"/>
                  </a:lnTo>
                  <a:lnTo>
                    <a:pt x="618" y="609"/>
                  </a:lnTo>
                  <a:lnTo>
                    <a:pt x="612" y="616"/>
                  </a:lnTo>
                  <a:lnTo>
                    <a:pt x="612" y="616"/>
                  </a:lnTo>
                  <a:lnTo>
                    <a:pt x="560" y="575"/>
                  </a:lnTo>
                  <a:lnTo>
                    <a:pt x="509" y="533"/>
                  </a:lnTo>
                  <a:lnTo>
                    <a:pt x="458" y="491"/>
                  </a:lnTo>
                  <a:lnTo>
                    <a:pt x="406" y="449"/>
                  </a:lnTo>
                  <a:lnTo>
                    <a:pt x="406" y="449"/>
                  </a:lnTo>
                  <a:lnTo>
                    <a:pt x="380" y="430"/>
                  </a:lnTo>
                  <a:lnTo>
                    <a:pt x="351" y="410"/>
                  </a:lnTo>
                  <a:lnTo>
                    <a:pt x="323" y="392"/>
                  </a:lnTo>
                  <a:lnTo>
                    <a:pt x="295" y="372"/>
                  </a:lnTo>
                  <a:lnTo>
                    <a:pt x="295" y="372"/>
                  </a:lnTo>
                  <a:lnTo>
                    <a:pt x="267" y="351"/>
                  </a:lnTo>
                  <a:lnTo>
                    <a:pt x="238" y="329"/>
                  </a:lnTo>
                  <a:lnTo>
                    <a:pt x="210" y="308"/>
                  </a:lnTo>
                  <a:lnTo>
                    <a:pt x="181" y="289"/>
                  </a:lnTo>
                  <a:lnTo>
                    <a:pt x="181" y="289"/>
                  </a:lnTo>
                  <a:lnTo>
                    <a:pt x="168" y="279"/>
                  </a:lnTo>
                  <a:lnTo>
                    <a:pt x="155" y="269"/>
                  </a:lnTo>
                  <a:lnTo>
                    <a:pt x="131" y="248"/>
                  </a:lnTo>
                  <a:lnTo>
                    <a:pt x="118" y="236"/>
                  </a:lnTo>
                  <a:lnTo>
                    <a:pt x="105" y="226"/>
                  </a:lnTo>
                  <a:lnTo>
                    <a:pt x="92" y="217"/>
                  </a:lnTo>
                  <a:lnTo>
                    <a:pt x="79" y="209"/>
                  </a:lnTo>
                  <a:lnTo>
                    <a:pt x="79" y="209"/>
                  </a:lnTo>
                  <a:lnTo>
                    <a:pt x="67" y="205"/>
                  </a:lnTo>
                  <a:lnTo>
                    <a:pt x="63" y="202"/>
                  </a:lnTo>
                  <a:lnTo>
                    <a:pt x="60" y="198"/>
                  </a:lnTo>
                  <a:lnTo>
                    <a:pt x="60" y="198"/>
                  </a:lnTo>
                  <a:lnTo>
                    <a:pt x="57" y="194"/>
                  </a:lnTo>
                  <a:lnTo>
                    <a:pt x="53" y="192"/>
                  </a:lnTo>
                  <a:lnTo>
                    <a:pt x="49" y="190"/>
                  </a:lnTo>
                  <a:lnTo>
                    <a:pt x="47" y="190"/>
                  </a:lnTo>
                  <a:lnTo>
                    <a:pt x="49" y="189"/>
                  </a:lnTo>
                  <a:lnTo>
                    <a:pt x="54" y="184"/>
                  </a:lnTo>
                  <a:lnTo>
                    <a:pt x="54" y="184"/>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14" name="chenying0907 871"/>
            <p:cNvSpPr/>
            <p:nvPr/>
          </p:nvSpPr>
          <p:spPr bwMode="auto">
            <a:xfrm>
              <a:off x="4554538" y="3389313"/>
              <a:ext cx="261938" cy="327025"/>
            </a:xfrm>
            <a:custGeom>
              <a:avLst/>
              <a:gdLst/>
              <a:ahLst/>
              <a:cxnLst>
                <a:cxn ang="0">
                  <a:pos x="547" y="135"/>
                </a:cxn>
                <a:cxn ang="0">
                  <a:pos x="476" y="71"/>
                </a:cxn>
                <a:cxn ang="0">
                  <a:pos x="417" y="33"/>
                </a:cxn>
                <a:cxn ang="0">
                  <a:pos x="405" y="11"/>
                </a:cxn>
                <a:cxn ang="0">
                  <a:pos x="388" y="0"/>
                </a:cxn>
                <a:cxn ang="0">
                  <a:pos x="363" y="14"/>
                </a:cxn>
                <a:cxn ang="0">
                  <a:pos x="366" y="41"/>
                </a:cxn>
                <a:cxn ang="0">
                  <a:pos x="414" y="85"/>
                </a:cxn>
                <a:cxn ang="0">
                  <a:pos x="480" y="132"/>
                </a:cxn>
                <a:cxn ang="0">
                  <a:pos x="557" y="212"/>
                </a:cxn>
                <a:cxn ang="0">
                  <a:pos x="600" y="290"/>
                </a:cxn>
                <a:cxn ang="0">
                  <a:pos x="592" y="337"/>
                </a:cxn>
                <a:cxn ang="0">
                  <a:pos x="554" y="364"/>
                </a:cxn>
                <a:cxn ang="0">
                  <a:pos x="498" y="373"/>
                </a:cxn>
                <a:cxn ang="0">
                  <a:pos x="471" y="387"/>
                </a:cxn>
                <a:cxn ang="0">
                  <a:pos x="473" y="429"/>
                </a:cxn>
                <a:cxn ang="0">
                  <a:pos x="480" y="488"/>
                </a:cxn>
                <a:cxn ang="0">
                  <a:pos x="466" y="517"/>
                </a:cxn>
                <a:cxn ang="0">
                  <a:pos x="433" y="538"/>
                </a:cxn>
                <a:cxn ang="0">
                  <a:pos x="370" y="532"/>
                </a:cxn>
                <a:cxn ang="0">
                  <a:pos x="337" y="536"/>
                </a:cxn>
                <a:cxn ang="0">
                  <a:pos x="323" y="564"/>
                </a:cxn>
                <a:cxn ang="0">
                  <a:pos x="318" y="616"/>
                </a:cxn>
                <a:cxn ang="0">
                  <a:pos x="284" y="660"/>
                </a:cxn>
                <a:cxn ang="0">
                  <a:pos x="227" y="672"/>
                </a:cxn>
                <a:cxn ang="0">
                  <a:pos x="190" y="666"/>
                </a:cxn>
                <a:cxn ang="0">
                  <a:pos x="173" y="683"/>
                </a:cxn>
                <a:cxn ang="0">
                  <a:pos x="163" y="730"/>
                </a:cxn>
                <a:cxn ang="0">
                  <a:pos x="128" y="768"/>
                </a:cxn>
                <a:cxn ang="0">
                  <a:pos x="61" y="777"/>
                </a:cxn>
                <a:cxn ang="0">
                  <a:pos x="18" y="773"/>
                </a:cxn>
                <a:cxn ang="0">
                  <a:pos x="0" y="794"/>
                </a:cxn>
                <a:cxn ang="0">
                  <a:pos x="4" y="811"/>
                </a:cxn>
                <a:cxn ang="0">
                  <a:pos x="23" y="821"/>
                </a:cxn>
                <a:cxn ang="0">
                  <a:pos x="115" y="819"/>
                </a:cxn>
                <a:cxn ang="0">
                  <a:pos x="183" y="794"/>
                </a:cxn>
                <a:cxn ang="0">
                  <a:pos x="213" y="743"/>
                </a:cxn>
                <a:cxn ang="0">
                  <a:pos x="242" y="719"/>
                </a:cxn>
                <a:cxn ang="0">
                  <a:pos x="306" y="704"/>
                </a:cxn>
                <a:cxn ang="0">
                  <a:pos x="349" y="664"/>
                </a:cxn>
                <a:cxn ang="0">
                  <a:pos x="366" y="616"/>
                </a:cxn>
                <a:cxn ang="0">
                  <a:pos x="391" y="590"/>
                </a:cxn>
                <a:cxn ang="0">
                  <a:pos x="443" y="581"/>
                </a:cxn>
                <a:cxn ang="0">
                  <a:pos x="513" y="530"/>
                </a:cxn>
                <a:cxn ang="0">
                  <a:pos x="528" y="484"/>
                </a:cxn>
                <a:cxn ang="0">
                  <a:pos x="520" y="420"/>
                </a:cxn>
                <a:cxn ang="0">
                  <a:pos x="560" y="412"/>
                </a:cxn>
                <a:cxn ang="0">
                  <a:pos x="609" y="387"/>
                </a:cxn>
                <a:cxn ang="0">
                  <a:pos x="651" y="334"/>
                </a:cxn>
                <a:cxn ang="0">
                  <a:pos x="659" y="296"/>
                </a:cxn>
                <a:cxn ang="0">
                  <a:pos x="637" y="249"/>
                </a:cxn>
              </a:cxnLst>
              <a:rect l="0" t="0" r="r" b="b"/>
              <a:pathLst>
                <a:path w="659" h="823">
                  <a:moveTo>
                    <a:pt x="607" y="213"/>
                  </a:moveTo>
                  <a:lnTo>
                    <a:pt x="607" y="213"/>
                  </a:lnTo>
                  <a:lnTo>
                    <a:pt x="587" y="186"/>
                  </a:lnTo>
                  <a:lnTo>
                    <a:pt x="568" y="160"/>
                  </a:lnTo>
                  <a:lnTo>
                    <a:pt x="547" y="135"/>
                  </a:lnTo>
                  <a:lnTo>
                    <a:pt x="522" y="111"/>
                  </a:lnTo>
                  <a:lnTo>
                    <a:pt x="522" y="111"/>
                  </a:lnTo>
                  <a:lnTo>
                    <a:pt x="500" y="90"/>
                  </a:lnTo>
                  <a:lnTo>
                    <a:pt x="488" y="80"/>
                  </a:lnTo>
                  <a:lnTo>
                    <a:pt x="476" y="71"/>
                  </a:lnTo>
                  <a:lnTo>
                    <a:pt x="476" y="71"/>
                  </a:lnTo>
                  <a:lnTo>
                    <a:pt x="458" y="60"/>
                  </a:lnTo>
                  <a:lnTo>
                    <a:pt x="437" y="47"/>
                  </a:lnTo>
                  <a:lnTo>
                    <a:pt x="426" y="41"/>
                  </a:lnTo>
                  <a:lnTo>
                    <a:pt x="417" y="33"/>
                  </a:lnTo>
                  <a:lnTo>
                    <a:pt x="411" y="25"/>
                  </a:lnTo>
                  <a:lnTo>
                    <a:pt x="408" y="20"/>
                  </a:lnTo>
                  <a:lnTo>
                    <a:pt x="407" y="16"/>
                  </a:lnTo>
                  <a:lnTo>
                    <a:pt x="407" y="16"/>
                  </a:lnTo>
                  <a:lnTo>
                    <a:pt x="405" y="11"/>
                  </a:lnTo>
                  <a:lnTo>
                    <a:pt x="403" y="7"/>
                  </a:lnTo>
                  <a:lnTo>
                    <a:pt x="399" y="4"/>
                  </a:lnTo>
                  <a:lnTo>
                    <a:pt x="396" y="1"/>
                  </a:lnTo>
                  <a:lnTo>
                    <a:pt x="392" y="0"/>
                  </a:lnTo>
                  <a:lnTo>
                    <a:pt x="388" y="0"/>
                  </a:lnTo>
                  <a:lnTo>
                    <a:pt x="379" y="0"/>
                  </a:lnTo>
                  <a:lnTo>
                    <a:pt x="371" y="4"/>
                  </a:lnTo>
                  <a:lnTo>
                    <a:pt x="369" y="7"/>
                  </a:lnTo>
                  <a:lnTo>
                    <a:pt x="366" y="11"/>
                  </a:lnTo>
                  <a:lnTo>
                    <a:pt x="363" y="14"/>
                  </a:lnTo>
                  <a:lnTo>
                    <a:pt x="362" y="18"/>
                  </a:lnTo>
                  <a:lnTo>
                    <a:pt x="362" y="22"/>
                  </a:lnTo>
                  <a:lnTo>
                    <a:pt x="362" y="28"/>
                  </a:lnTo>
                  <a:lnTo>
                    <a:pt x="362" y="28"/>
                  </a:lnTo>
                  <a:lnTo>
                    <a:pt x="366" y="41"/>
                  </a:lnTo>
                  <a:lnTo>
                    <a:pt x="373" y="52"/>
                  </a:lnTo>
                  <a:lnTo>
                    <a:pt x="382" y="62"/>
                  </a:lnTo>
                  <a:lnTo>
                    <a:pt x="392" y="71"/>
                  </a:lnTo>
                  <a:lnTo>
                    <a:pt x="403" y="79"/>
                  </a:lnTo>
                  <a:lnTo>
                    <a:pt x="414" y="85"/>
                  </a:lnTo>
                  <a:lnTo>
                    <a:pt x="438" y="99"/>
                  </a:lnTo>
                  <a:lnTo>
                    <a:pt x="438" y="99"/>
                  </a:lnTo>
                  <a:lnTo>
                    <a:pt x="452" y="109"/>
                  </a:lnTo>
                  <a:lnTo>
                    <a:pt x="467" y="120"/>
                  </a:lnTo>
                  <a:lnTo>
                    <a:pt x="480" y="132"/>
                  </a:lnTo>
                  <a:lnTo>
                    <a:pt x="493" y="145"/>
                  </a:lnTo>
                  <a:lnTo>
                    <a:pt x="519" y="171"/>
                  </a:lnTo>
                  <a:lnTo>
                    <a:pt x="543" y="198"/>
                  </a:lnTo>
                  <a:lnTo>
                    <a:pt x="543" y="198"/>
                  </a:lnTo>
                  <a:lnTo>
                    <a:pt x="557" y="212"/>
                  </a:lnTo>
                  <a:lnTo>
                    <a:pt x="570" y="230"/>
                  </a:lnTo>
                  <a:lnTo>
                    <a:pt x="583" y="250"/>
                  </a:lnTo>
                  <a:lnTo>
                    <a:pt x="594" y="271"/>
                  </a:lnTo>
                  <a:lnTo>
                    <a:pt x="598" y="281"/>
                  </a:lnTo>
                  <a:lnTo>
                    <a:pt x="600" y="290"/>
                  </a:lnTo>
                  <a:lnTo>
                    <a:pt x="602" y="301"/>
                  </a:lnTo>
                  <a:lnTo>
                    <a:pt x="602" y="311"/>
                  </a:lnTo>
                  <a:lnTo>
                    <a:pt x="600" y="320"/>
                  </a:lnTo>
                  <a:lnTo>
                    <a:pt x="598" y="330"/>
                  </a:lnTo>
                  <a:lnTo>
                    <a:pt x="592" y="337"/>
                  </a:lnTo>
                  <a:lnTo>
                    <a:pt x="585" y="344"/>
                  </a:lnTo>
                  <a:lnTo>
                    <a:pt x="585" y="344"/>
                  </a:lnTo>
                  <a:lnTo>
                    <a:pt x="569" y="356"/>
                  </a:lnTo>
                  <a:lnTo>
                    <a:pt x="561" y="361"/>
                  </a:lnTo>
                  <a:lnTo>
                    <a:pt x="554" y="364"/>
                  </a:lnTo>
                  <a:lnTo>
                    <a:pt x="537" y="369"/>
                  </a:lnTo>
                  <a:lnTo>
                    <a:pt x="518" y="373"/>
                  </a:lnTo>
                  <a:lnTo>
                    <a:pt x="518" y="373"/>
                  </a:lnTo>
                  <a:lnTo>
                    <a:pt x="507" y="373"/>
                  </a:lnTo>
                  <a:lnTo>
                    <a:pt x="498" y="373"/>
                  </a:lnTo>
                  <a:lnTo>
                    <a:pt x="489" y="374"/>
                  </a:lnTo>
                  <a:lnTo>
                    <a:pt x="480" y="379"/>
                  </a:lnTo>
                  <a:lnTo>
                    <a:pt x="480" y="379"/>
                  </a:lnTo>
                  <a:lnTo>
                    <a:pt x="475" y="383"/>
                  </a:lnTo>
                  <a:lnTo>
                    <a:pt x="471" y="387"/>
                  </a:lnTo>
                  <a:lnTo>
                    <a:pt x="468" y="392"/>
                  </a:lnTo>
                  <a:lnTo>
                    <a:pt x="468" y="399"/>
                  </a:lnTo>
                  <a:lnTo>
                    <a:pt x="468" y="399"/>
                  </a:lnTo>
                  <a:lnTo>
                    <a:pt x="469" y="415"/>
                  </a:lnTo>
                  <a:lnTo>
                    <a:pt x="473" y="429"/>
                  </a:lnTo>
                  <a:lnTo>
                    <a:pt x="477" y="445"/>
                  </a:lnTo>
                  <a:lnTo>
                    <a:pt x="480" y="459"/>
                  </a:lnTo>
                  <a:lnTo>
                    <a:pt x="481" y="473"/>
                  </a:lnTo>
                  <a:lnTo>
                    <a:pt x="481" y="480"/>
                  </a:lnTo>
                  <a:lnTo>
                    <a:pt x="480" y="488"/>
                  </a:lnTo>
                  <a:lnTo>
                    <a:pt x="479" y="496"/>
                  </a:lnTo>
                  <a:lnTo>
                    <a:pt x="475" y="502"/>
                  </a:lnTo>
                  <a:lnTo>
                    <a:pt x="471" y="510"/>
                  </a:lnTo>
                  <a:lnTo>
                    <a:pt x="466" y="517"/>
                  </a:lnTo>
                  <a:lnTo>
                    <a:pt x="466" y="517"/>
                  </a:lnTo>
                  <a:lnTo>
                    <a:pt x="459" y="523"/>
                  </a:lnTo>
                  <a:lnTo>
                    <a:pt x="452" y="530"/>
                  </a:lnTo>
                  <a:lnTo>
                    <a:pt x="446" y="534"/>
                  </a:lnTo>
                  <a:lnTo>
                    <a:pt x="439" y="536"/>
                  </a:lnTo>
                  <a:lnTo>
                    <a:pt x="433" y="538"/>
                  </a:lnTo>
                  <a:lnTo>
                    <a:pt x="425" y="539"/>
                  </a:lnTo>
                  <a:lnTo>
                    <a:pt x="412" y="539"/>
                  </a:lnTo>
                  <a:lnTo>
                    <a:pt x="397" y="538"/>
                  </a:lnTo>
                  <a:lnTo>
                    <a:pt x="383" y="535"/>
                  </a:lnTo>
                  <a:lnTo>
                    <a:pt x="370" y="532"/>
                  </a:lnTo>
                  <a:lnTo>
                    <a:pt x="356" y="531"/>
                  </a:lnTo>
                  <a:lnTo>
                    <a:pt x="356" y="531"/>
                  </a:lnTo>
                  <a:lnTo>
                    <a:pt x="349" y="532"/>
                  </a:lnTo>
                  <a:lnTo>
                    <a:pt x="344" y="534"/>
                  </a:lnTo>
                  <a:lnTo>
                    <a:pt x="337" y="536"/>
                  </a:lnTo>
                  <a:lnTo>
                    <a:pt x="332" y="540"/>
                  </a:lnTo>
                  <a:lnTo>
                    <a:pt x="328" y="545"/>
                  </a:lnTo>
                  <a:lnTo>
                    <a:pt x="324" y="552"/>
                  </a:lnTo>
                  <a:lnTo>
                    <a:pt x="323" y="557"/>
                  </a:lnTo>
                  <a:lnTo>
                    <a:pt x="323" y="564"/>
                  </a:lnTo>
                  <a:lnTo>
                    <a:pt x="323" y="564"/>
                  </a:lnTo>
                  <a:lnTo>
                    <a:pt x="323" y="578"/>
                  </a:lnTo>
                  <a:lnTo>
                    <a:pt x="323" y="592"/>
                  </a:lnTo>
                  <a:lnTo>
                    <a:pt x="320" y="604"/>
                  </a:lnTo>
                  <a:lnTo>
                    <a:pt x="318" y="616"/>
                  </a:lnTo>
                  <a:lnTo>
                    <a:pt x="312" y="628"/>
                  </a:lnTo>
                  <a:lnTo>
                    <a:pt x="307" y="637"/>
                  </a:lnTo>
                  <a:lnTo>
                    <a:pt x="301" y="646"/>
                  </a:lnTo>
                  <a:lnTo>
                    <a:pt x="293" y="654"/>
                  </a:lnTo>
                  <a:lnTo>
                    <a:pt x="284" y="660"/>
                  </a:lnTo>
                  <a:lnTo>
                    <a:pt x="275" y="666"/>
                  </a:lnTo>
                  <a:lnTo>
                    <a:pt x="264" y="670"/>
                  </a:lnTo>
                  <a:lnTo>
                    <a:pt x="252" y="672"/>
                  </a:lnTo>
                  <a:lnTo>
                    <a:pt x="241" y="672"/>
                  </a:lnTo>
                  <a:lnTo>
                    <a:pt x="227" y="672"/>
                  </a:lnTo>
                  <a:lnTo>
                    <a:pt x="214" y="670"/>
                  </a:lnTo>
                  <a:lnTo>
                    <a:pt x="200" y="666"/>
                  </a:lnTo>
                  <a:lnTo>
                    <a:pt x="200" y="666"/>
                  </a:lnTo>
                  <a:lnTo>
                    <a:pt x="195" y="664"/>
                  </a:lnTo>
                  <a:lnTo>
                    <a:pt x="190" y="666"/>
                  </a:lnTo>
                  <a:lnTo>
                    <a:pt x="184" y="667"/>
                  </a:lnTo>
                  <a:lnTo>
                    <a:pt x="180" y="670"/>
                  </a:lnTo>
                  <a:lnTo>
                    <a:pt x="176" y="674"/>
                  </a:lnTo>
                  <a:lnTo>
                    <a:pt x="174" y="677"/>
                  </a:lnTo>
                  <a:lnTo>
                    <a:pt x="173" y="683"/>
                  </a:lnTo>
                  <a:lnTo>
                    <a:pt x="171" y="688"/>
                  </a:lnTo>
                  <a:lnTo>
                    <a:pt x="171" y="688"/>
                  </a:lnTo>
                  <a:lnTo>
                    <a:pt x="170" y="704"/>
                  </a:lnTo>
                  <a:lnTo>
                    <a:pt x="167" y="718"/>
                  </a:lnTo>
                  <a:lnTo>
                    <a:pt x="163" y="730"/>
                  </a:lnTo>
                  <a:lnTo>
                    <a:pt x="158" y="740"/>
                  </a:lnTo>
                  <a:lnTo>
                    <a:pt x="152" y="749"/>
                  </a:lnTo>
                  <a:lnTo>
                    <a:pt x="145" y="756"/>
                  </a:lnTo>
                  <a:lnTo>
                    <a:pt x="137" y="762"/>
                  </a:lnTo>
                  <a:lnTo>
                    <a:pt x="128" y="768"/>
                  </a:lnTo>
                  <a:lnTo>
                    <a:pt x="119" y="770"/>
                  </a:lnTo>
                  <a:lnTo>
                    <a:pt x="108" y="773"/>
                  </a:lnTo>
                  <a:lnTo>
                    <a:pt x="97" y="776"/>
                  </a:lnTo>
                  <a:lnTo>
                    <a:pt x="86" y="777"/>
                  </a:lnTo>
                  <a:lnTo>
                    <a:pt x="61" y="777"/>
                  </a:lnTo>
                  <a:lnTo>
                    <a:pt x="36" y="776"/>
                  </a:lnTo>
                  <a:lnTo>
                    <a:pt x="36" y="776"/>
                  </a:lnTo>
                  <a:lnTo>
                    <a:pt x="30" y="774"/>
                  </a:lnTo>
                  <a:lnTo>
                    <a:pt x="25" y="773"/>
                  </a:lnTo>
                  <a:lnTo>
                    <a:pt x="18" y="773"/>
                  </a:lnTo>
                  <a:lnTo>
                    <a:pt x="13" y="774"/>
                  </a:lnTo>
                  <a:lnTo>
                    <a:pt x="8" y="777"/>
                  </a:lnTo>
                  <a:lnTo>
                    <a:pt x="4" y="782"/>
                  </a:lnTo>
                  <a:lnTo>
                    <a:pt x="1" y="787"/>
                  </a:lnTo>
                  <a:lnTo>
                    <a:pt x="0" y="794"/>
                  </a:lnTo>
                  <a:lnTo>
                    <a:pt x="0" y="798"/>
                  </a:lnTo>
                  <a:lnTo>
                    <a:pt x="0" y="798"/>
                  </a:lnTo>
                  <a:lnTo>
                    <a:pt x="0" y="803"/>
                  </a:lnTo>
                  <a:lnTo>
                    <a:pt x="1" y="807"/>
                  </a:lnTo>
                  <a:lnTo>
                    <a:pt x="4" y="811"/>
                  </a:lnTo>
                  <a:lnTo>
                    <a:pt x="6" y="815"/>
                  </a:lnTo>
                  <a:lnTo>
                    <a:pt x="10" y="817"/>
                  </a:lnTo>
                  <a:lnTo>
                    <a:pt x="14" y="819"/>
                  </a:lnTo>
                  <a:lnTo>
                    <a:pt x="18" y="820"/>
                  </a:lnTo>
                  <a:lnTo>
                    <a:pt x="23" y="821"/>
                  </a:lnTo>
                  <a:lnTo>
                    <a:pt x="23" y="821"/>
                  </a:lnTo>
                  <a:lnTo>
                    <a:pt x="61" y="823"/>
                  </a:lnTo>
                  <a:lnTo>
                    <a:pt x="80" y="823"/>
                  </a:lnTo>
                  <a:lnTo>
                    <a:pt x="97" y="821"/>
                  </a:lnTo>
                  <a:lnTo>
                    <a:pt x="115" y="819"/>
                  </a:lnTo>
                  <a:lnTo>
                    <a:pt x="132" y="815"/>
                  </a:lnTo>
                  <a:lnTo>
                    <a:pt x="150" y="810"/>
                  </a:lnTo>
                  <a:lnTo>
                    <a:pt x="169" y="802"/>
                  </a:lnTo>
                  <a:lnTo>
                    <a:pt x="169" y="802"/>
                  </a:lnTo>
                  <a:lnTo>
                    <a:pt x="183" y="794"/>
                  </a:lnTo>
                  <a:lnTo>
                    <a:pt x="193" y="786"/>
                  </a:lnTo>
                  <a:lnTo>
                    <a:pt x="201" y="776"/>
                  </a:lnTo>
                  <a:lnTo>
                    <a:pt x="207" y="765"/>
                  </a:lnTo>
                  <a:lnTo>
                    <a:pt x="210" y="755"/>
                  </a:lnTo>
                  <a:lnTo>
                    <a:pt x="213" y="743"/>
                  </a:lnTo>
                  <a:lnTo>
                    <a:pt x="214" y="730"/>
                  </a:lnTo>
                  <a:lnTo>
                    <a:pt x="216" y="717"/>
                  </a:lnTo>
                  <a:lnTo>
                    <a:pt x="216" y="717"/>
                  </a:lnTo>
                  <a:lnTo>
                    <a:pt x="229" y="718"/>
                  </a:lnTo>
                  <a:lnTo>
                    <a:pt x="242" y="719"/>
                  </a:lnTo>
                  <a:lnTo>
                    <a:pt x="256" y="719"/>
                  </a:lnTo>
                  <a:lnTo>
                    <a:pt x="269" y="717"/>
                  </a:lnTo>
                  <a:lnTo>
                    <a:pt x="282" y="714"/>
                  </a:lnTo>
                  <a:lnTo>
                    <a:pt x="294" y="709"/>
                  </a:lnTo>
                  <a:lnTo>
                    <a:pt x="306" y="704"/>
                  </a:lnTo>
                  <a:lnTo>
                    <a:pt x="318" y="696"/>
                  </a:lnTo>
                  <a:lnTo>
                    <a:pt x="318" y="696"/>
                  </a:lnTo>
                  <a:lnTo>
                    <a:pt x="331" y="684"/>
                  </a:lnTo>
                  <a:lnTo>
                    <a:pt x="343" y="672"/>
                  </a:lnTo>
                  <a:lnTo>
                    <a:pt x="349" y="664"/>
                  </a:lnTo>
                  <a:lnTo>
                    <a:pt x="353" y="658"/>
                  </a:lnTo>
                  <a:lnTo>
                    <a:pt x="357" y="650"/>
                  </a:lnTo>
                  <a:lnTo>
                    <a:pt x="361" y="642"/>
                  </a:lnTo>
                  <a:lnTo>
                    <a:pt x="361" y="642"/>
                  </a:lnTo>
                  <a:lnTo>
                    <a:pt x="366" y="616"/>
                  </a:lnTo>
                  <a:lnTo>
                    <a:pt x="369" y="600"/>
                  </a:lnTo>
                  <a:lnTo>
                    <a:pt x="370" y="586"/>
                  </a:lnTo>
                  <a:lnTo>
                    <a:pt x="370" y="586"/>
                  </a:lnTo>
                  <a:lnTo>
                    <a:pt x="380" y="589"/>
                  </a:lnTo>
                  <a:lnTo>
                    <a:pt x="391" y="590"/>
                  </a:lnTo>
                  <a:lnTo>
                    <a:pt x="401" y="590"/>
                  </a:lnTo>
                  <a:lnTo>
                    <a:pt x="412" y="590"/>
                  </a:lnTo>
                  <a:lnTo>
                    <a:pt x="422" y="587"/>
                  </a:lnTo>
                  <a:lnTo>
                    <a:pt x="433" y="585"/>
                  </a:lnTo>
                  <a:lnTo>
                    <a:pt x="443" y="581"/>
                  </a:lnTo>
                  <a:lnTo>
                    <a:pt x="454" y="577"/>
                  </a:lnTo>
                  <a:lnTo>
                    <a:pt x="473" y="566"/>
                  </a:lnTo>
                  <a:lnTo>
                    <a:pt x="492" y="552"/>
                  </a:lnTo>
                  <a:lnTo>
                    <a:pt x="506" y="538"/>
                  </a:lnTo>
                  <a:lnTo>
                    <a:pt x="513" y="530"/>
                  </a:lnTo>
                  <a:lnTo>
                    <a:pt x="518" y="521"/>
                  </a:lnTo>
                  <a:lnTo>
                    <a:pt x="518" y="521"/>
                  </a:lnTo>
                  <a:lnTo>
                    <a:pt x="523" y="509"/>
                  </a:lnTo>
                  <a:lnTo>
                    <a:pt x="527" y="497"/>
                  </a:lnTo>
                  <a:lnTo>
                    <a:pt x="528" y="484"/>
                  </a:lnTo>
                  <a:lnTo>
                    <a:pt x="528" y="471"/>
                  </a:lnTo>
                  <a:lnTo>
                    <a:pt x="528" y="456"/>
                  </a:lnTo>
                  <a:lnTo>
                    <a:pt x="526" y="443"/>
                  </a:lnTo>
                  <a:lnTo>
                    <a:pt x="520" y="420"/>
                  </a:lnTo>
                  <a:lnTo>
                    <a:pt x="520" y="420"/>
                  </a:lnTo>
                  <a:lnTo>
                    <a:pt x="519" y="417"/>
                  </a:lnTo>
                  <a:lnTo>
                    <a:pt x="519" y="417"/>
                  </a:lnTo>
                  <a:lnTo>
                    <a:pt x="532" y="416"/>
                  </a:lnTo>
                  <a:lnTo>
                    <a:pt x="532" y="416"/>
                  </a:lnTo>
                  <a:lnTo>
                    <a:pt x="560" y="412"/>
                  </a:lnTo>
                  <a:lnTo>
                    <a:pt x="574" y="409"/>
                  </a:lnTo>
                  <a:lnTo>
                    <a:pt x="586" y="403"/>
                  </a:lnTo>
                  <a:lnTo>
                    <a:pt x="586" y="403"/>
                  </a:lnTo>
                  <a:lnTo>
                    <a:pt x="598" y="395"/>
                  </a:lnTo>
                  <a:lnTo>
                    <a:pt x="609" y="387"/>
                  </a:lnTo>
                  <a:lnTo>
                    <a:pt x="620" y="378"/>
                  </a:lnTo>
                  <a:lnTo>
                    <a:pt x="629" y="368"/>
                  </a:lnTo>
                  <a:lnTo>
                    <a:pt x="638" y="357"/>
                  </a:lnTo>
                  <a:lnTo>
                    <a:pt x="645" y="345"/>
                  </a:lnTo>
                  <a:lnTo>
                    <a:pt x="651" y="334"/>
                  </a:lnTo>
                  <a:lnTo>
                    <a:pt x="656" y="320"/>
                  </a:lnTo>
                  <a:lnTo>
                    <a:pt x="656" y="320"/>
                  </a:lnTo>
                  <a:lnTo>
                    <a:pt x="658" y="311"/>
                  </a:lnTo>
                  <a:lnTo>
                    <a:pt x="659" y="303"/>
                  </a:lnTo>
                  <a:lnTo>
                    <a:pt x="659" y="296"/>
                  </a:lnTo>
                  <a:lnTo>
                    <a:pt x="658" y="288"/>
                  </a:lnTo>
                  <a:lnTo>
                    <a:pt x="655" y="281"/>
                  </a:lnTo>
                  <a:lnTo>
                    <a:pt x="653" y="275"/>
                  </a:lnTo>
                  <a:lnTo>
                    <a:pt x="646" y="262"/>
                  </a:lnTo>
                  <a:lnTo>
                    <a:pt x="637" y="249"/>
                  </a:lnTo>
                  <a:lnTo>
                    <a:pt x="626" y="237"/>
                  </a:lnTo>
                  <a:lnTo>
                    <a:pt x="616" y="225"/>
                  </a:lnTo>
                  <a:lnTo>
                    <a:pt x="607" y="213"/>
                  </a:lnTo>
                  <a:lnTo>
                    <a:pt x="607" y="213"/>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15" name="chenying0907 872"/>
            <p:cNvSpPr/>
            <p:nvPr/>
          </p:nvSpPr>
          <p:spPr bwMode="auto">
            <a:xfrm>
              <a:off x="4781551" y="3371851"/>
              <a:ext cx="85725" cy="120650"/>
            </a:xfrm>
            <a:custGeom>
              <a:avLst/>
              <a:gdLst/>
              <a:ahLst/>
              <a:cxnLst>
                <a:cxn ang="0">
                  <a:pos x="190" y="0"/>
                </a:cxn>
                <a:cxn ang="0">
                  <a:pos x="182" y="1"/>
                </a:cxn>
                <a:cxn ang="0">
                  <a:pos x="172" y="10"/>
                </a:cxn>
                <a:cxn ang="0">
                  <a:pos x="168" y="17"/>
                </a:cxn>
                <a:cxn ang="0">
                  <a:pos x="154" y="68"/>
                </a:cxn>
                <a:cxn ang="0">
                  <a:pos x="133" y="119"/>
                </a:cxn>
                <a:cxn ang="0">
                  <a:pos x="106" y="165"/>
                </a:cxn>
                <a:cxn ang="0">
                  <a:pos x="80" y="196"/>
                </a:cxn>
                <a:cxn ang="0">
                  <a:pos x="71" y="205"/>
                </a:cxn>
                <a:cxn ang="0">
                  <a:pos x="62" y="217"/>
                </a:cxn>
                <a:cxn ang="0">
                  <a:pos x="51" y="227"/>
                </a:cxn>
                <a:cxn ang="0">
                  <a:pos x="45" y="231"/>
                </a:cxn>
                <a:cxn ang="0">
                  <a:pos x="34" y="239"/>
                </a:cxn>
                <a:cxn ang="0">
                  <a:pos x="36" y="243"/>
                </a:cxn>
                <a:cxn ang="0">
                  <a:pos x="40" y="244"/>
                </a:cxn>
                <a:cxn ang="0">
                  <a:pos x="27" y="247"/>
                </a:cxn>
                <a:cxn ang="0">
                  <a:pos x="17" y="256"/>
                </a:cxn>
                <a:cxn ang="0">
                  <a:pos x="14" y="258"/>
                </a:cxn>
                <a:cxn ang="0">
                  <a:pos x="7" y="261"/>
                </a:cxn>
                <a:cxn ang="0">
                  <a:pos x="2" y="272"/>
                </a:cxn>
                <a:cxn ang="0">
                  <a:pos x="3" y="288"/>
                </a:cxn>
                <a:cxn ang="0">
                  <a:pos x="10" y="297"/>
                </a:cxn>
                <a:cxn ang="0">
                  <a:pos x="17" y="301"/>
                </a:cxn>
                <a:cxn ang="0">
                  <a:pos x="23" y="301"/>
                </a:cxn>
                <a:cxn ang="0">
                  <a:pos x="40" y="298"/>
                </a:cxn>
                <a:cxn ang="0">
                  <a:pos x="51" y="286"/>
                </a:cxn>
                <a:cxn ang="0">
                  <a:pos x="63" y="281"/>
                </a:cxn>
                <a:cxn ang="0">
                  <a:pos x="88" y="261"/>
                </a:cxn>
                <a:cxn ang="0">
                  <a:pos x="120" y="226"/>
                </a:cxn>
                <a:cxn ang="0">
                  <a:pos x="134" y="207"/>
                </a:cxn>
                <a:cxn ang="0">
                  <a:pos x="157" y="166"/>
                </a:cxn>
                <a:cxn ang="0">
                  <a:pos x="178" y="125"/>
                </a:cxn>
                <a:cxn ang="0">
                  <a:pos x="195" y="84"/>
                </a:cxn>
                <a:cxn ang="0">
                  <a:pos x="210" y="40"/>
                </a:cxn>
                <a:cxn ang="0">
                  <a:pos x="214" y="35"/>
                </a:cxn>
                <a:cxn ang="0">
                  <a:pos x="216" y="22"/>
                </a:cxn>
                <a:cxn ang="0">
                  <a:pos x="212" y="9"/>
                </a:cxn>
                <a:cxn ang="0">
                  <a:pos x="202" y="1"/>
                </a:cxn>
                <a:cxn ang="0">
                  <a:pos x="194" y="0"/>
                </a:cxn>
              </a:cxnLst>
              <a:rect l="0" t="0" r="r" b="b"/>
              <a:pathLst>
                <a:path w="216" h="301">
                  <a:moveTo>
                    <a:pt x="194" y="0"/>
                  </a:moveTo>
                  <a:lnTo>
                    <a:pt x="190" y="0"/>
                  </a:lnTo>
                  <a:lnTo>
                    <a:pt x="190" y="0"/>
                  </a:lnTo>
                  <a:lnTo>
                    <a:pt x="182" y="1"/>
                  </a:lnTo>
                  <a:lnTo>
                    <a:pt x="176" y="5"/>
                  </a:lnTo>
                  <a:lnTo>
                    <a:pt x="172" y="10"/>
                  </a:lnTo>
                  <a:lnTo>
                    <a:pt x="168" y="17"/>
                  </a:lnTo>
                  <a:lnTo>
                    <a:pt x="168" y="17"/>
                  </a:lnTo>
                  <a:lnTo>
                    <a:pt x="161" y="43"/>
                  </a:lnTo>
                  <a:lnTo>
                    <a:pt x="154" y="68"/>
                  </a:lnTo>
                  <a:lnTo>
                    <a:pt x="144" y="94"/>
                  </a:lnTo>
                  <a:lnTo>
                    <a:pt x="133" y="119"/>
                  </a:lnTo>
                  <a:lnTo>
                    <a:pt x="121" y="142"/>
                  </a:lnTo>
                  <a:lnTo>
                    <a:pt x="106" y="165"/>
                  </a:lnTo>
                  <a:lnTo>
                    <a:pt x="89" y="186"/>
                  </a:lnTo>
                  <a:lnTo>
                    <a:pt x="80" y="196"/>
                  </a:lnTo>
                  <a:lnTo>
                    <a:pt x="71" y="205"/>
                  </a:lnTo>
                  <a:lnTo>
                    <a:pt x="71" y="205"/>
                  </a:lnTo>
                  <a:lnTo>
                    <a:pt x="66" y="210"/>
                  </a:lnTo>
                  <a:lnTo>
                    <a:pt x="62" y="217"/>
                  </a:lnTo>
                  <a:lnTo>
                    <a:pt x="58" y="224"/>
                  </a:lnTo>
                  <a:lnTo>
                    <a:pt x="51" y="227"/>
                  </a:lnTo>
                  <a:lnTo>
                    <a:pt x="51" y="227"/>
                  </a:lnTo>
                  <a:lnTo>
                    <a:pt x="45" y="231"/>
                  </a:lnTo>
                  <a:lnTo>
                    <a:pt x="37" y="237"/>
                  </a:lnTo>
                  <a:lnTo>
                    <a:pt x="34" y="239"/>
                  </a:lnTo>
                  <a:lnTo>
                    <a:pt x="33" y="242"/>
                  </a:lnTo>
                  <a:lnTo>
                    <a:pt x="36" y="243"/>
                  </a:lnTo>
                  <a:lnTo>
                    <a:pt x="40" y="244"/>
                  </a:lnTo>
                  <a:lnTo>
                    <a:pt x="40" y="244"/>
                  </a:lnTo>
                  <a:lnTo>
                    <a:pt x="33" y="244"/>
                  </a:lnTo>
                  <a:lnTo>
                    <a:pt x="27" y="247"/>
                  </a:lnTo>
                  <a:lnTo>
                    <a:pt x="21" y="251"/>
                  </a:lnTo>
                  <a:lnTo>
                    <a:pt x="17" y="256"/>
                  </a:lnTo>
                  <a:lnTo>
                    <a:pt x="17" y="256"/>
                  </a:lnTo>
                  <a:lnTo>
                    <a:pt x="14" y="258"/>
                  </a:lnTo>
                  <a:lnTo>
                    <a:pt x="10" y="259"/>
                  </a:lnTo>
                  <a:lnTo>
                    <a:pt x="7" y="261"/>
                  </a:lnTo>
                  <a:lnTo>
                    <a:pt x="4" y="265"/>
                  </a:lnTo>
                  <a:lnTo>
                    <a:pt x="2" y="272"/>
                  </a:lnTo>
                  <a:lnTo>
                    <a:pt x="0" y="280"/>
                  </a:lnTo>
                  <a:lnTo>
                    <a:pt x="3" y="288"/>
                  </a:lnTo>
                  <a:lnTo>
                    <a:pt x="7" y="294"/>
                  </a:lnTo>
                  <a:lnTo>
                    <a:pt x="10" y="297"/>
                  </a:lnTo>
                  <a:lnTo>
                    <a:pt x="14" y="299"/>
                  </a:lnTo>
                  <a:lnTo>
                    <a:pt x="17" y="301"/>
                  </a:lnTo>
                  <a:lnTo>
                    <a:pt x="23" y="301"/>
                  </a:lnTo>
                  <a:lnTo>
                    <a:pt x="23" y="301"/>
                  </a:lnTo>
                  <a:lnTo>
                    <a:pt x="33" y="301"/>
                  </a:lnTo>
                  <a:lnTo>
                    <a:pt x="40" y="298"/>
                  </a:lnTo>
                  <a:lnTo>
                    <a:pt x="46" y="293"/>
                  </a:lnTo>
                  <a:lnTo>
                    <a:pt x="51" y="286"/>
                  </a:lnTo>
                  <a:lnTo>
                    <a:pt x="51" y="286"/>
                  </a:lnTo>
                  <a:lnTo>
                    <a:pt x="63" y="281"/>
                  </a:lnTo>
                  <a:lnTo>
                    <a:pt x="76" y="272"/>
                  </a:lnTo>
                  <a:lnTo>
                    <a:pt x="88" y="261"/>
                  </a:lnTo>
                  <a:lnTo>
                    <a:pt x="99" y="250"/>
                  </a:lnTo>
                  <a:lnTo>
                    <a:pt x="120" y="226"/>
                  </a:lnTo>
                  <a:lnTo>
                    <a:pt x="134" y="207"/>
                  </a:lnTo>
                  <a:lnTo>
                    <a:pt x="134" y="207"/>
                  </a:lnTo>
                  <a:lnTo>
                    <a:pt x="147" y="187"/>
                  </a:lnTo>
                  <a:lnTo>
                    <a:pt x="157" y="166"/>
                  </a:lnTo>
                  <a:lnTo>
                    <a:pt x="169" y="146"/>
                  </a:lnTo>
                  <a:lnTo>
                    <a:pt x="178" y="125"/>
                  </a:lnTo>
                  <a:lnTo>
                    <a:pt x="188" y="106"/>
                  </a:lnTo>
                  <a:lnTo>
                    <a:pt x="195" y="84"/>
                  </a:lnTo>
                  <a:lnTo>
                    <a:pt x="203" y="63"/>
                  </a:lnTo>
                  <a:lnTo>
                    <a:pt x="210" y="40"/>
                  </a:lnTo>
                  <a:lnTo>
                    <a:pt x="210" y="40"/>
                  </a:lnTo>
                  <a:lnTo>
                    <a:pt x="214" y="35"/>
                  </a:lnTo>
                  <a:lnTo>
                    <a:pt x="215" y="29"/>
                  </a:lnTo>
                  <a:lnTo>
                    <a:pt x="216" y="22"/>
                  </a:lnTo>
                  <a:lnTo>
                    <a:pt x="215" y="16"/>
                  </a:lnTo>
                  <a:lnTo>
                    <a:pt x="212" y="9"/>
                  </a:lnTo>
                  <a:lnTo>
                    <a:pt x="207" y="5"/>
                  </a:lnTo>
                  <a:lnTo>
                    <a:pt x="202" y="1"/>
                  </a:lnTo>
                  <a:lnTo>
                    <a:pt x="194" y="0"/>
                  </a:lnTo>
                  <a:lnTo>
                    <a:pt x="194" y="0"/>
                  </a:lnTo>
                  <a:close/>
                </a:path>
              </a:pathLst>
            </a:custGeom>
            <a:grpFill/>
            <a:ln w="9525">
              <a:noFill/>
              <a:round/>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grpSp>
      <p:sp>
        <p:nvSpPr>
          <p:cNvPr id="216" name="PA_椭圆 31"/>
          <p:cNvSpPr/>
          <p:nvPr>
            <p:custDataLst>
              <p:tags r:id="rId4"/>
            </p:custDataLst>
          </p:nvPr>
        </p:nvSpPr>
        <p:spPr>
          <a:xfrm>
            <a:off x="861695" y="2907665"/>
            <a:ext cx="2236470" cy="20008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7" name="PA_矩形 216"/>
          <p:cNvSpPr/>
          <p:nvPr>
            <p:custDataLst>
              <p:tags r:id="rId5"/>
            </p:custDataLst>
          </p:nvPr>
        </p:nvSpPr>
        <p:spPr>
          <a:xfrm>
            <a:off x="906780" y="3054985"/>
            <a:ext cx="2126615" cy="1706880"/>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据我们了解，下单外卖的同学还是相当多的。在本</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每次交易成功后，代取的用户会收到一定的现金报酬。</a:t>
            </a:r>
          </a:p>
        </p:txBody>
      </p:sp>
      <p:sp>
        <p:nvSpPr>
          <p:cNvPr id="228" name="PA_椭圆 31"/>
          <p:cNvSpPr/>
          <p:nvPr>
            <p:custDataLst>
              <p:tags r:id="rId6"/>
            </p:custDataLst>
          </p:nvPr>
        </p:nvSpPr>
        <p:spPr>
          <a:xfrm>
            <a:off x="3388995" y="2907665"/>
            <a:ext cx="2178685" cy="20008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9" name="PA_矩形 228"/>
          <p:cNvSpPr/>
          <p:nvPr>
            <p:custDataLst>
              <p:tags r:id="rId7"/>
            </p:custDataLst>
          </p:nvPr>
        </p:nvSpPr>
        <p:spPr>
          <a:xfrm>
            <a:off x="3552190" y="3170555"/>
            <a:ext cx="1871980" cy="1591310"/>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有点外卖习惯且不方便经常外出去取回的同学，是我们的主要用户群体。</a:t>
            </a:r>
            <a:endParaRPr lang="zh-CN" altLang="en-US" sz="900" dirty="0"/>
          </a:p>
          <a:p>
            <a:pPr>
              <a:lnSpc>
                <a:spcPct val="150000"/>
              </a:lnSpc>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900" dirty="0"/>
          </a:p>
        </p:txBody>
      </p:sp>
      <p:sp>
        <p:nvSpPr>
          <p:cNvPr id="231" name="PA_椭圆 31"/>
          <p:cNvSpPr/>
          <p:nvPr>
            <p:custDataLst>
              <p:tags r:id="rId8"/>
            </p:custDataLst>
          </p:nvPr>
        </p:nvSpPr>
        <p:spPr>
          <a:xfrm>
            <a:off x="5839460" y="2865755"/>
            <a:ext cx="2188845" cy="204216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2" name="PA_矩形 231"/>
          <p:cNvSpPr/>
          <p:nvPr>
            <p:custDataLst>
              <p:tags r:id="rId9"/>
            </p:custDataLst>
          </p:nvPr>
        </p:nvSpPr>
        <p:spPr>
          <a:xfrm>
            <a:off x="6032500" y="3286760"/>
            <a:ext cx="1803400" cy="1060450"/>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希望通过零碎时间赚点零花钱的用户，也是我们的目标群体。</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34" name="PA_chenying0907 233"/>
          <p:cNvGrpSpPr/>
          <p:nvPr>
            <p:custDataLst>
              <p:tags r:id="rId10"/>
            </p:custDataLst>
          </p:nvPr>
        </p:nvGrpSpPr>
        <p:grpSpPr>
          <a:xfrm>
            <a:off x="1403648" y="267494"/>
            <a:ext cx="6192688" cy="767437"/>
            <a:chOff x="1492256" y="411510"/>
            <a:chExt cx="6192688" cy="767437"/>
          </a:xfrm>
        </p:grpSpPr>
        <p:sp>
          <p:nvSpPr>
            <p:cNvPr id="235" name="任意多边形 234"/>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36"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用户群体</a:t>
              </a:r>
            </a:p>
          </p:txBody>
        </p:sp>
        <p:sp>
          <p:nvSpPr>
            <p:cNvPr id="237" name="TextBox 5"/>
            <p:cNvSpPr txBox="1"/>
            <p:nvPr/>
          </p:nvSpPr>
          <p:spPr>
            <a:xfrm>
              <a:off x="4279610" y="881707"/>
              <a:ext cx="458470" cy="275590"/>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rPr>
                <a:t>user</a:t>
              </a:r>
            </a:p>
          </p:txBody>
        </p:sp>
      </p:gr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wipe(left)">
                                      <p:cBhvr>
                                        <p:cTn id="7" dur="500"/>
                                        <p:tgtEl>
                                          <p:spTgt spid="234"/>
                                        </p:tgtEl>
                                      </p:cBhvr>
                                    </p:animEffect>
                                  </p:childTnLst>
                                </p:cTn>
                              </p:par>
                              <p:par>
                                <p:cTn id="8" presetID="53" presetClass="entr" presetSubtype="16" fill="hold" nodeType="withEffect">
                                  <p:stCondLst>
                                    <p:cond delay="300"/>
                                  </p:stCondLst>
                                  <p:childTnLst>
                                    <p:set>
                                      <p:cBhvr>
                                        <p:cTn id="9" dur="1" fill="hold">
                                          <p:stCondLst>
                                            <p:cond delay="0"/>
                                          </p:stCondLst>
                                        </p:cTn>
                                        <p:tgtEl>
                                          <p:spTgt spid="59"/>
                                        </p:tgtEl>
                                        <p:attrNameLst>
                                          <p:attrName>style.visibility</p:attrName>
                                        </p:attrNameLst>
                                      </p:cBhvr>
                                      <p:to>
                                        <p:strVal val="visible"/>
                                      </p:to>
                                    </p:set>
                                    <p:anim calcmode="lin" valueType="num">
                                      <p:cBhvr>
                                        <p:cTn id="10" dur="500" fill="hold"/>
                                        <p:tgtEl>
                                          <p:spTgt spid="59"/>
                                        </p:tgtEl>
                                        <p:attrNameLst>
                                          <p:attrName>ppt_w</p:attrName>
                                        </p:attrNameLst>
                                      </p:cBhvr>
                                      <p:tavLst>
                                        <p:tav tm="0">
                                          <p:val>
                                            <p:fltVal val="0"/>
                                          </p:val>
                                        </p:tav>
                                        <p:tav tm="100000">
                                          <p:val>
                                            <p:strVal val="#ppt_w"/>
                                          </p:val>
                                        </p:tav>
                                      </p:tavLst>
                                    </p:anim>
                                    <p:anim calcmode="lin" valueType="num">
                                      <p:cBhvr>
                                        <p:cTn id="11" dur="500" fill="hold"/>
                                        <p:tgtEl>
                                          <p:spTgt spid="59"/>
                                        </p:tgtEl>
                                        <p:attrNameLst>
                                          <p:attrName>ppt_h</p:attrName>
                                        </p:attrNameLst>
                                      </p:cBhvr>
                                      <p:tavLst>
                                        <p:tav tm="0">
                                          <p:val>
                                            <p:fltVal val="0"/>
                                          </p:val>
                                        </p:tav>
                                        <p:tav tm="100000">
                                          <p:val>
                                            <p:strVal val="#ppt_h"/>
                                          </p:val>
                                        </p:tav>
                                      </p:tavLst>
                                    </p:anim>
                                    <p:animEffect transition="in" filter="fade">
                                      <p:cBhvr>
                                        <p:cTn id="12" dur="500"/>
                                        <p:tgtEl>
                                          <p:spTgt spid="59"/>
                                        </p:tgtEl>
                                      </p:cBhvr>
                                    </p:animEffect>
                                  </p:childTnLst>
                                </p:cTn>
                              </p:par>
                              <p:par>
                                <p:cTn id="13" presetID="53" presetClass="entr" presetSubtype="16" fill="hold" nodeType="withEffect">
                                  <p:stCondLst>
                                    <p:cond delay="60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nodeType="withEffect">
                                  <p:stCondLst>
                                    <p:cond delay="900"/>
                                  </p:stCondLst>
                                  <p:childTnLst>
                                    <p:set>
                                      <p:cBhvr>
                                        <p:cTn id="19" dur="1" fill="hold">
                                          <p:stCondLst>
                                            <p:cond delay="0"/>
                                          </p:stCondLst>
                                        </p:cTn>
                                        <p:tgtEl>
                                          <p:spTgt spid="134"/>
                                        </p:tgtEl>
                                        <p:attrNameLst>
                                          <p:attrName>style.visibility</p:attrName>
                                        </p:attrNameLst>
                                      </p:cBhvr>
                                      <p:to>
                                        <p:strVal val="visible"/>
                                      </p:to>
                                    </p:set>
                                    <p:anim calcmode="lin" valueType="num">
                                      <p:cBhvr>
                                        <p:cTn id="20" dur="500" fill="hold"/>
                                        <p:tgtEl>
                                          <p:spTgt spid="134"/>
                                        </p:tgtEl>
                                        <p:attrNameLst>
                                          <p:attrName>ppt_w</p:attrName>
                                        </p:attrNameLst>
                                      </p:cBhvr>
                                      <p:tavLst>
                                        <p:tav tm="0">
                                          <p:val>
                                            <p:fltVal val="0"/>
                                          </p:val>
                                        </p:tav>
                                        <p:tav tm="100000">
                                          <p:val>
                                            <p:strVal val="#ppt_w"/>
                                          </p:val>
                                        </p:tav>
                                      </p:tavLst>
                                    </p:anim>
                                    <p:anim calcmode="lin" valueType="num">
                                      <p:cBhvr>
                                        <p:cTn id="21" dur="500" fill="hold"/>
                                        <p:tgtEl>
                                          <p:spTgt spid="134"/>
                                        </p:tgtEl>
                                        <p:attrNameLst>
                                          <p:attrName>ppt_h</p:attrName>
                                        </p:attrNameLst>
                                      </p:cBhvr>
                                      <p:tavLst>
                                        <p:tav tm="0">
                                          <p:val>
                                            <p:fltVal val="0"/>
                                          </p:val>
                                        </p:tav>
                                        <p:tav tm="100000">
                                          <p:val>
                                            <p:strVal val="#ppt_h"/>
                                          </p:val>
                                        </p:tav>
                                      </p:tavLst>
                                    </p:anim>
                                    <p:animEffect transition="in" filter="fade">
                                      <p:cBhvr>
                                        <p:cTn id="22" dur="500"/>
                                        <p:tgtEl>
                                          <p:spTgt spid="134"/>
                                        </p:tgtEl>
                                      </p:cBhvr>
                                    </p:animEffect>
                                  </p:childTnLst>
                                </p:cTn>
                              </p:par>
                              <p:par>
                                <p:cTn id="23" presetID="22" presetClass="entr" presetSubtype="8" fill="hold" grpId="0" nodeType="withEffect">
                                  <p:stCondLst>
                                    <p:cond delay="1200"/>
                                  </p:stCondLst>
                                  <p:childTnLst>
                                    <p:set>
                                      <p:cBhvr>
                                        <p:cTn id="24" dur="1" fill="hold">
                                          <p:stCondLst>
                                            <p:cond delay="0"/>
                                          </p:stCondLst>
                                        </p:cTn>
                                        <p:tgtEl>
                                          <p:spTgt spid="216"/>
                                        </p:tgtEl>
                                        <p:attrNameLst>
                                          <p:attrName>style.visibility</p:attrName>
                                        </p:attrNameLst>
                                      </p:cBhvr>
                                      <p:to>
                                        <p:strVal val="visible"/>
                                      </p:to>
                                    </p:set>
                                    <p:animEffect transition="in" filter="wipe(left)">
                                      <p:cBhvr>
                                        <p:cTn id="25" dur="500"/>
                                        <p:tgtEl>
                                          <p:spTgt spid="216"/>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217"/>
                                        </p:tgtEl>
                                        <p:attrNameLst>
                                          <p:attrName>style.visibility</p:attrName>
                                        </p:attrNameLst>
                                      </p:cBhvr>
                                      <p:to>
                                        <p:strVal val="visible"/>
                                      </p:to>
                                    </p:set>
                                    <p:animEffect transition="in" filter="wipe(left)">
                                      <p:cBhvr>
                                        <p:cTn id="28" dur="500"/>
                                        <p:tgtEl>
                                          <p:spTgt spid="217"/>
                                        </p:tgtEl>
                                      </p:cBhvr>
                                    </p:animEffect>
                                  </p:childTnLst>
                                </p:cTn>
                              </p:par>
                              <p:par>
                                <p:cTn id="29" presetID="22" presetClass="entr" presetSubtype="8" fill="hold" grpId="0" nodeType="withEffect">
                                  <p:stCondLst>
                                    <p:cond delay="2100"/>
                                  </p:stCondLst>
                                  <p:childTnLst>
                                    <p:set>
                                      <p:cBhvr>
                                        <p:cTn id="30" dur="1" fill="hold">
                                          <p:stCondLst>
                                            <p:cond delay="0"/>
                                          </p:stCondLst>
                                        </p:cTn>
                                        <p:tgtEl>
                                          <p:spTgt spid="228"/>
                                        </p:tgtEl>
                                        <p:attrNameLst>
                                          <p:attrName>style.visibility</p:attrName>
                                        </p:attrNameLst>
                                      </p:cBhvr>
                                      <p:to>
                                        <p:strVal val="visible"/>
                                      </p:to>
                                    </p:set>
                                    <p:animEffect transition="in" filter="wipe(left)">
                                      <p:cBhvr>
                                        <p:cTn id="31" dur="500"/>
                                        <p:tgtEl>
                                          <p:spTgt spid="228"/>
                                        </p:tgtEl>
                                      </p:cBhvr>
                                    </p:animEffect>
                                  </p:childTnLst>
                                </p:cTn>
                              </p:par>
                              <p:par>
                                <p:cTn id="32" presetID="22" presetClass="entr" presetSubtype="8" fill="hold" grpId="0" nodeType="withEffect">
                                  <p:stCondLst>
                                    <p:cond delay="2400"/>
                                  </p:stCondLst>
                                  <p:childTnLst>
                                    <p:set>
                                      <p:cBhvr>
                                        <p:cTn id="33" dur="1" fill="hold">
                                          <p:stCondLst>
                                            <p:cond delay="0"/>
                                          </p:stCondLst>
                                        </p:cTn>
                                        <p:tgtEl>
                                          <p:spTgt spid="229"/>
                                        </p:tgtEl>
                                        <p:attrNameLst>
                                          <p:attrName>style.visibility</p:attrName>
                                        </p:attrNameLst>
                                      </p:cBhvr>
                                      <p:to>
                                        <p:strVal val="visible"/>
                                      </p:to>
                                    </p:set>
                                    <p:animEffect transition="in" filter="wipe(left)">
                                      <p:cBhvr>
                                        <p:cTn id="34" dur="500"/>
                                        <p:tgtEl>
                                          <p:spTgt spid="229"/>
                                        </p:tgtEl>
                                      </p:cBhvr>
                                    </p:animEffect>
                                  </p:childTnLst>
                                </p:cTn>
                              </p:par>
                              <p:par>
                                <p:cTn id="35" presetID="22" presetClass="entr" presetSubtype="8" fill="hold" grpId="0" nodeType="withEffect">
                                  <p:stCondLst>
                                    <p:cond delay="3000"/>
                                  </p:stCondLst>
                                  <p:childTnLst>
                                    <p:set>
                                      <p:cBhvr>
                                        <p:cTn id="36" dur="1" fill="hold">
                                          <p:stCondLst>
                                            <p:cond delay="0"/>
                                          </p:stCondLst>
                                        </p:cTn>
                                        <p:tgtEl>
                                          <p:spTgt spid="231"/>
                                        </p:tgtEl>
                                        <p:attrNameLst>
                                          <p:attrName>style.visibility</p:attrName>
                                        </p:attrNameLst>
                                      </p:cBhvr>
                                      <p:to>
                                        <p:strVal val="visible"/>
                                      </p:to>
                                    </p:set>
                                    <p:animEffect transition="in" filter="wipe(left)">
                                      <p:cBhvr>
                                        <p:cTn id="37" dur="500"/>
                                        <p:tgtEl>
                                          <p:spTgt spid="231"/>
                                        </p:tgtEl>
                                      </p:cBhvr>
                                    </p:animEffect>
                                  </p:childTnLst>
                                </p:cTn>
                              </p:par>
                              <p:par>
                                <p:cTn id="38" presetID="22" presetClass="entr" presetSubtype="8" fill="hold" grpId="0" nodeType="withEffect">
                                  <p:stCondLst>
                                    <p:cond delay="3300"/>
                                  </p:stCondLst>
                                  <p:childTnLst>
                                    <p:set>
                                      <p:cBhvr>
                                        <p:cTn id="39" dur="1" fill="hold">
                                          <p:stCondLst>
                                            <p:cond delay="0"/>
                                          </p:stCondLst>
                                        </p:cTn>
                                        <p:tgtEl>
                                          <p:spTgt spid="232"/>
                                        </p:tgtEl>
                                        <p:attrNameLst>
                                          <p:attrName>style.visibility</p:attrName>
                                        </p:attrNameLst>
                                      </p:cBhvr>
                                      <p:to>
                                        <p:strVal val="visible"/>
                                      </p:to>
                                    </p:set>
                                    <p:animEffect transition="in" filter="wipe(left)">
                                      <p:cBhvr>
                                        <p:cTn id="40"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bldLvl="0" animBg="1"/>
      <p:bldP spid="217" grpId="0"/>
      <p:bldP spid="228" grpId="0" bldLvl="0" animBg="1"/>
      <p:bldP spid="229" grpId="0"/>
      <p:bldP spid="231" grpId="0" bldLvl="0" animBg="1"/>
      <p:bldP spid="2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chenying0907 4"/>
          <p:cNvGrpSpPr>
            <a:grpSpLocks noChangeAspect="1"/>
          </p:cNvGrpSpPr>
          <p:nvPr>
            <p:custDataLst>
              <p:tags r:id="rId1"/>
            </p:custDataLst>
          </p:nvPr>
        </p:nvGrpSpPr>
        <p:grpSpPr bwMode="auto">
          <a:xfrm>
            <a:off x="541829" y="1911626"/>
            <a:ext cx="2903199" cy="2406130"/>
            <a:chOff x="4405" y="1302"/>
            <a:chExt cx="2359" cy="2115"/>
          </a:xfrm>
          <a:solidFill>
            <a:schemeClr val="tx1"/>
          </a:solidFill>
        </p:grpSpPr>
        <p:sp>
          <p:nvSpPr>
            <p:cNvPr id="5" name="chenying0907 5"/>
            <p:cNvSpPr>
              <a:spLocks noEditPoints="1"/>
            </p:cNvSpPr>
            <p:nvPr/>
          </p:nvSpPr>
          <p:spPr bwMode="auto">
            <a:xfrm>
              <a:off x="4405" y="1745"/>
              <a:ext cx="2359" cy="1672"/>
            </a:xfrm>
            <a:custGeom>
              <a:avLst/>
              <a:gdLst>
                <a:gd name="T0" fmla="*/ 62 w 311"/>
                <a:gd name="T1" fmla="*/ 133 h 261"/>
                <a:gd name="T2" fmla="*/ 103 w 311"/>
                <a:gd name="T3" fmla="*/ 185 h 261"/>
                <a:gd name="T4" fmla="*/ 138 w 311"/>
                <a:gd name="T5" fmla="*/ 113 h 261"/>
                <a:gd name="T6" fmla="*/ 165 w 311"/>
                <a:gd name="T7" fmla="*/ 182 h 261"/>
                <a:gd name="T8" fmla="*/ 199 w 311"/>
                <a:gd name="T9" fmla="*/ 86 h 261"/>
                <a:gd name="T10" fmla="*/ 224 w 311"/>
                <a:gd name="T11" fmla="*/ 176 h 261"/>
                <a:gd name="T12" fmla="*/ 219 w 311"/>
                <a:gd name="T13" fmla="*/ 4 h 261"/>
                <a:gd name="T14" fmla="*/ 263 w 311"/>
                <a:gd name="T15" fmla="*/ 206 h 261"/>
                <a:gd name="T16" fmla="*/ 226 w 311"/>
                <a:gd name="T17" fmla="*/ 259 h 261"/>
                <a:gd name="T18" fmla="*/ 97 w 311"/>
                <a:gd name="T19" fmla="*/ 257 h 261"/>
                <a:gd name="T20" fmla="*/ 246 w 311"/>
                <a:gd name="T21" fmla="*/ 9 h 261"/>
                <a:gd name="T22" fmla="*/ 237 w 311"/>
                <a:gd name="T23" fmla="*/ 9 h 261"/>
                <a:gd name="T24" fmla="*/ 226 w 311"/>
                <a:gd name="T25" fmla="*/ 57 h 261"/>
                <a:gd name="T26" fmla="*/ 230 w 311"/>
                <a:gd name="T27" fmla="*/ 65 h 261"/>
                <a:gd name="T28" fmla="*/ 164 w 311"/>
                <a:gd name="T29" fmla="*/ 42 h 261"/>
                <a:gd name="T30" fmla="*/ 187 w 311"/>
                <a:gd name="T31" fmla="*/ 44 h 261"/>
                <a:gd name="T32" fmla="*/ 251 w 311"/>
                <a:gd name="T33" fmla="*/ 56 h 261"/>
                <a:gd name="T34" fmla="*/ 173 w 311"/>
                <a:gd name="T35" fmla="*/ 86 h 261"/>
                <a:gd name="T36" fmla="*/ 249 w 311"/>
                <a:gd name="T37" fmla="*/ 79 h 261"/>
                <a:gd name="T38" fmla="*/ 225 w 311"/>
                <a:gd name="T39" fmla="*/ 113 h 261"/>
                <a:gd name="T40" fmla="*/ 181 w 311"/>
                <a:gd name="T41" fmla="*/ 105 h 261"/>
                <a:gd name="T42" fmla="*/ 103 w 311"/>
                <a:gd name="T43" fmla="*/ 96 h 261"/>
                <a:gd name="T44" fmla="*/ 104 w 311"/>
                <a:gd name="T45" fmla="*/ 127 h 261"/>
                <a:gd name="T46" fmla="*/ 174 w 311"/>
                <a:gd name="T47" fmla="*/ 120 h 261"/>
                <a:gd name="T48" fmla="*/ 135 w 311"/>
                <a:gd name="T49" fmla="*/ 99 h 261"/>
                <a:gd name="T50" fmla="*/ 232 w 311"/>
                <a:gd name="T51" fmla="*/ 139 h 261"/>
                <a:gd name="T52" fmla="*/ 119 w 311"/>
                <a:gd name="T53" fmla="*/ 124 h 261"/>
                <a:gd name="T54" fmla="*/ 118 w 311"/>
                <a:gd name="T55" fmla="*/ 135 h 261"/>
                <a:gd name="T56" fmla="*/ 258 w 311"/>
                <a:gd name="T57" fmla="*/ 117 h 261"/>
                <a:gd name="T58" fmla="*/ 194 w 311"/>
                <a:gd name="T59" fmla="*/ 125 h 261"/>
                <a:gd name="T60" fmla="*/ 226 w 311"/>
                <a:gd name="T61" fmla="*/ 163 h 261"/>
                <a:gd name="T62" fmla="*/ 137 w 311"/>
                <a:gd name="T63" fmla="*/ 132 h 261"/>
                <a:gd name="T64" fmla="*/ 193 w 311"/>
                <a:gd name="T65" fmla="*/ 148 h 261"/>
                <a:gd name="T66" fmla="*/ 50 w 311"/>
                <a:gd name="T67" fmla="*/ 155 h 261"/>
                <a:gd name="T68" fmla="*/ 42 w 311"/>
                <a:gd name="T69" fmla="*/ 182 h 261"/>
                <a:gd name="T70" fmla="*/ 106 w 311"/>
                <a:gd name="T71" fmla="*/ 188 h 261"/>
                <a:gd name="T72" fmla="*/ 239 w 311"/>
                <a:gd name="T73" fmla="*/ 178 h 261"/>
                <a:gd name="T74" fmla="*/ 105 w 311"/>
                <a:gd name="T75" fmla="*/ 192 h 261"/>
                <a:gd name="T76" fmla="*/ 196 w 311"/>
                <a:gd name="T77" fmla="*/ 163 h 261"/>
                <a:gd name="T78" fmla="*/ 41 w 311"/>
                <a:gd name="T79" fmla="*/ 196 h 261"/>
                <a:gd name="T80" fmla="*/ 187 w 311"/>
                <a:gd name="T81" fmla="*/ 179 h 261"/>
                <a:gd name="T82" fmla="*/ 198 w 311"/>
                <a:gd name="T83" fmla="*/ 166 h 261"/>
                <a:gd name="T84" fmla="*/ 246 w 311"/>
                <a:gd name="T85" fmla="*/ 182 h 261"/>
                <a:gd name="T86" fmla="*/ 107 w 311"/>
                <a:gd name="T87" fmla="*/ 214 h 261"/>
                <a:gd name="T88" fmla="*/ 251 w 311"/>
                <a:gd name="T89" fmla="*/ 198 h 261"/>
                <a:gd name="T90" fmla="*/ 42 w 311"/>
                <a:gd name="T91" fmla="*/ 220 h 261"/>
                <a:gd name="T92" fmla="*/ 199 w 311"/>
                <a:gd name="T93" fmla="*/ 197 h 261"/>
                <a:gd name="T94" fmla="*/ 43 w 311"/>
                <a:gd name="T95" fmla="*/ 224 h 261"/>
                <a:gd name="T96" fmla="*/ 236 w 311"/>
                <a:gd name="T97" fmla="*/ 230 h 261"/>
                <a:gd name="T98" fmla="*/ 119 w 311"/>
                <a:gd name="T99" fmla="*/ 211 h 261"/>
                <a:gd name="T100" fmla="*/ 120 w 311"/>
                <a:gd name="T101" fmla="*/ 219 h 261"/>
                <a:gd name="T102" fmla="*/ 261 w 311"/>
                <a:gd name="T103" fmla="*/ 210 h 261"/>
                <a:gd name="T104" fmla="*/ 228 w 311"/>
                <a:gd name="T105" fmla="*/ 237 h 261"/>
                <a:gd name="T106" fmla="*/ 74 w 311"/>
                <a:gd name="T107" fmla="*/ 215 h 261"/>
                <a:gd name="T108" fmla="*/ 66 w 311"/>
                <a:gd name="T109" fmla="*/ 225 h 261"/>
                <a:gd name="T110" fmla="*/ 170 w 311"/>
                <a:gd name="T111" fmla="*/ 255 h 261"/>
                <a:gd name="T112" fmla="*/ 137 w 311"/>
                <a:gd name="T113" fmla="*/ 227 h 261"/>
                <a:gd name="T114" fmla="*/ 261 w 311"/>
                <a:gd name="T115" fmla="*/ 221 h 261"/>
                <a:gd name="T116" fmla="*/ 74 w 311"/>
                <a:gd name="T117" fmla="*/ 231 h 261"/>
                <a:gd name="T118" fmla="*/ 180 w 311"/>
                <a:gd name="T119" fmla="*/ 255 h 261"/>
                <a:gd name="T120" fmla="*/ 261 w 311"/>
                <a:gd name="T121" fmla="*/ 243 h 261"/>
                <a:gd name="T122" fmla="*/ 73 w 311"/>
                <a:gd name="T123" fmla="*/ 242 h 261"/>
                <a:gd name="T124" fmla="*/ 200 w 311"/>
                <a:gd name="T1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261">
                  <a:moveTo>
                    <a:pt x="41" y="258"/>
                  </a:moveTo>
                  <a:cubicBezTo>
                    <a:pt x="40" y="257"/>
                    <a:pt x="40" y="256"/>
                    <a:pt x="38" y="256"/>
                  </a:cubicBezTo>
                  <a:cubicBezTo>
                    <a:pt x="35" y="256"/>
                    <a:pt x="32" y="256"/>
                    <a:pt x="29" y="256"/>
                  </a:cubicBezTo>
                  <a:cubicBezTo>
                    <a:pt x="19" y="255"/>
                    <a:pt x="9" y="257"/>
                    <a:pt x="0" y="255"/>
                  </a:cubicBezTo>
                  <a:cubicBezTo>
                    <a:pt x="1" y="254"/>
                    <a:pt x="3" y="254"/>
                    <a:pt x="4" y="253"/>
                  </a:cubicBezTo>
                  <a:cubicBezTo>
                    <a:pt x="17" y="253"/>
                    <a:pt x="26" y="254"/>
                    <a:pt x="39" y="253"/>
                  </a:cubicBezTo>
                  <a:cubicBezTo>
                    <a:pt x="41" y="248"/>
                    <a:pt x="39" y="243"/>
                    <a:pt x="40" y="237"/>
                  </a:cubicBezTo>
                  <a:cubicBezTo>
                    <a:pt x="40" y="236"/>
                    <a:pt x="39" y="235"/>
                    <a:pt x="39" y="234"/>
                  </a:cubicBezTo>
                  <a:cubicBezTo>
                    <a:pt x="40" y="232"/>
                    <a:pt x="41" y="228"/>
                    <a:pt x="39" y="226"/>
                  </a:cubicBezTo>
                  <a:cubicBezTo>
                    <a:pt x="38" y="224"/>
                    <a:pt x="40" y="224"/>
                    <a:pt x="40" y="223"/>
                  </a:cubicBezTo>
                  <a:cubicBezTo>
                    <a:pt x="40" y="214"/>
                    <a:pt x="39" y="203"/>
                    <a:pt x="39" y="195"/>
                  </a:cubicBezTo>
                  <a:cubicBezTo>
                    <a:pt x="39" y="186"/>
                    <a:pt x="40" y="176"/>
                    <a:pt x="38" y="167"/>
                  </a:cubicBezTo>
                  <a:cubicBezTo>
                    <a:pt x="39" y="159"/>
                    <a:pt x="39" y="151"/>
                    <a:pt x="38" y="144"/>
                  </a:cubicBezTo>
                  <a:cubicBezTo>
                    <a:pt x="38" y="141"/>
                    <a:pt x="35" y="137"/>
                    <a:pt x="39" y="134"/>
                  </a:cubicBezTo>
                  <a:cubicBezTo>
                    <a:pt x="45" y="133"/>
                    <a:pt x="54" y="134"/>
                    <a:pt x="62" y="133"/>
                  </a:cubicBezTo>
                  <a:cubicBezTo>
                    <a:pt x="66" y="133"/>
                    <a:pt x="70" y="131"/>
                    <a:pt x="73" y="133"/>
                  </a:cubicBezTo>
                  <a:cubicBezTo>
                    <a:pt x="75" y="143"/>
                    <a:pt x="75" y="154"/>
                    <a:pt x="74" y="162"/>
                  </a:cubicBezTo>
                  <a:cubicBezTo>
                    <a:pt x="75" y="163"/>
                    <a:pt x="75" y="165"/>
                    <a:pt x="77" y="165"/>
                  </a:cubicBezTo>
                  <a:cubicBezTo>
                    <a:pt x="76" y="166"/>
                    <a:pt x="76" y="167"/>
                    <a:pt x="74" y="167"/>
                  </a:cubicBezTo>
                  <a:cubicBezTo>
                    <a:pt x="76" y="174"/>
                    <a:pt x="76" y="181"/>
                    <a:pt x="75" y="190"/>
                  </a:cubicBezTo>
                  <a:cubicBezTo>
                    <a:pt x="75" y="195"/>
                    <a:pt x="77" y="200"/>
                    <a:pt x="76" y="205"/>
                  </a:cubicBezTo>
                  <a:cubicBezTo>
                    <a:pt x="76" y="206"/>
                    <a:pt x="75" y="207"/>
                    <a:pt x="75" y="209"/>
                  </a:cubicBezTo>
                  <a:cubicBezTo>
                    <a:pt x="75" y="210"/>
                    <a:pt x="76" y="213"/>
                    <a:pt x="76" y="215"/>
                  </a:cubicBezTo>
                  <a:cubicBezTo>
                    <a:pt x="76" y="216"/>
                    <a:pt x="76" y="220"/>
                    <a:pt x="76" y="222"/>
                  </a:cubicBezTo>
                  <a:cubicBezTo>
                    <a:pt x="76" y="223"/>
                    <a:pt x="76" y="224"/>
                    <a:pt x="76" y="225"/>
                  </a:cubicBezTo>
                  <a:cubicBezTo>
                    <a:pt x="77" y="235"/>
                    <a:pt x="75" y="246"/>
                    <a:pt x="78" y="254"/>
                  </a:cubicBezTo>
                  <a:cubicBezTo>
                    <a:pt x="86" y="255"/>
                    <a:pt x="95" y="254"/>
                    <a:pt x="103" y="254"/>
                  </a:cubicBezTo>
                  <a:cubicBezTo>
                    <a:pt x="104" y="248"/>
                    <a:pt x="104" y="240"/>
                    <a:pt x="103" y="237"/>
                  </a:cubicBezTo>
                  <a:cubicBezTo>
                    <a:pt x="105" y="233"/>
                    <a:pt x="104" y="229"/>
                    <a:pt x="104" y="225"/>
                  </a:cubicBezTo>
                  <a:cubicBezTo>
                    <a:pt x="104" y="212"/>
                    <a:pt x="103" y="198"/>
                    <a:pt x="103" y="185"/>
                  </a:cubicBezTo>
                  <a:cubicBezTo>
                    <a:pt x="103" y="183"/>
                    <a:pt x="102" y="184"/>
                    <a:pt x="102" y="183"/>
                  </a:cubicBezTo>
                  <a:cubicBezTo>
                    <a:pt x="104" y="177"/>
                    <a:pt x="101" y="168"/>
                    <a:pt x="102" y="160"/>
                  </a:cubicBezTo>
                  <a:cubicBezTo>
                    <a:pt x="102" y="158"/>
                    <a:pt x="101" y="156"/>
                    <a:pt x="101" y="154"/>
                  </a:cubicBezTo>
                  <a:cubicBezTo>
                    <a:pt x="101" y="149"/>
                    <a:pt x="102" y="146"/>
                    <a:pt x="100" y="143"/>
                  </a:cubicBezTo>
                  <a:cubicBezTo>
                    <a:pt x="101" y="142"/>
                    <a:pt x="101" y="141"/>
                    <a:pt x="102" y="140"/>
                  </a:cubicBezTo>
                  <a:cubicBezTo>
                    <a:pt x="101" y="132"/>
                    <a:pt x="102" y="121"/>
                    <a:pt x="101" y="111"/>
                  </a:cubicBezTo>
                  <a:cubicBezTo>
                    <a:pt x="101" y="110"/>
                    <a:pt x="100" y="110"/>
                    <a:pt x="100" y="109"/>
                  </a:cubicBezTo>
                  <a:cubicBezTo>
                    <a:pt x="100" y="108"/>
                    <a:pt x="100" y="107"/>
                    <a:pt x="101" y="107"/>
                  </a:cubicBezTo>
                  <a:cubicBezTo>
                    <a:pt x="101" y="97"/>
                    <a:pt x="100" y="90"/>
                    <a:pt x="100" y="82"/>
                  </a:cubicBezTo>
                  <a:cubicBezTo>
                    <a:pt x="109" y="81"/>
                    <a:pt x="118" y="80"/>
                    <a:pt x="127" y="80"/>
                  </a:cubicBezTo>
                  <a:cubicBezTo>
                    <a:pt x="130" y="80"/>
                    <a:pt x="135" y="81"/>
                    <a:pt x="138" y="81"/>
                  </a:cubicBezTo>
                  <a:cubicBezTo>
                    <a:pt x="139" y="83"/>
                    <a:pt x="137" y="85"/>
                    <a:pt x="139" y="86"/>
                  </a:cubicBezTo>
                  <a:cubicBezTo>
                    <a:pt x="136" y="92"/>
                    <a:pt x="138" y="101"/>
                    <a:pt x="137" y="108"/>
                  </a:cubicBezTo>
                  <a:cubicBezTo>
                    <a:pt x="138" y="109"/>
                    <a:pt x="140" y="109"/>
                    <a:pt x="140" y="110"/>
                  </a:cubicBezTo>
                  <a:cubicBezTo>
                    <a:pt x="140" y="111"/>
                    <a:pt x="138" y="112"/>
                    <a:pt x="138" y="113"/>
                  </a:cubicBezTo>
                  <a:cubicBezTo>
                    <a:pt x="138" y="117"/>
                    <a:pt x="139" y="122"/>
                    <a:pt x="138" y="126"/>
                  </a:cubicBezTo>
                  <a:cubicBezTo>
                    <a:pt x="139" y="126"/>
                    <a:pt x="139" y="127"/>
                    <a:pt x="140" y="127"/>
                  </a:cubicBezTo>
                  <a:cubicBezTo>
                    <a:pt x="140" y="139"/>
                    <a:pt x="138" y="148"/>
                    <a:pt x="141" y="158"/>
                  </a:cubicBezTo>
                  <a:cubicBezTo>
                    <a:pt x="141" y="159"/>
                    <a:pt x="139" y="159"/>
                    <a:pt x="140" y="160"/>
                  </a:cubicBezTo>
                  <a:cubicBezTo>
                    <a:pt x="141" y="171"/>
                    <a:pt x="141" y="176"/>
                    <a:pt x="142" y="185"/>
                  </a:cubicBezTo>
                  <a:cubicBezTo>
                    <a:pt x="140" y="193"/>
                    <a:pt x="141" y="205"/>
                    <a:pt x="141" y="215"/>
                  </a:cubicBezTo>
                  <a:cubicBezTo>
                    <a:pt x="140" y="229"/>
                    <a:pt x="139" y="241"/>
                    <a:pt x="141" y="254"/>
                  </a:cubicBezTo>
                  <a:cubicBezTo>
                    <a:pt x="150" y="255"/>
                    <a:pt x="154" y="255"/>
                    <a:pt x="165" y="255"/>
                  </a:cubicBezTo>
                  <a:cubicBezTo>
                    <a:pt x="166" y="243"/>
                    <a:pt x="166" y="233"/>
                    <a:pt x="165" y="220"/>
                  </a:cubicBezTo>
                  <a:cubicBezTo>
                    <a:pt x="166" y="219"/>
                    <a:pt x="164" y="220"/>
                    <a:pt x="164" y="218"/>
                  </a:cubicBezTo>
                  <a:cubicBezTo>
                    <a:pt x="165" y="215"/>
                    <a:pt x="165" y="208"/>
                    <a:pt x="164" y="206"/>
                  </a:cubicBezTo>
                  <a:cubicBezTo>
                    <a:pt x="165" y="203"/>
                    <a:pt x="166" y="197"/>
                    <a:pt x="164" y="195"/>
                  </a:cubicBezTo>
                  <a:cubicBezTo>
                    <a:pt x="164" y="193"/>
                    <a:pt x="165" y="192"/>
                    <a:pt x="165" y="189"/>
                  </a:cubicBezTo>
                  <a:cubicBezTo>
                    <a:pt x="165" y="187"/>
                    <a:pt x="164" y="185"/>
                    <a:pt x="164" y="184"/>
                  </a:cubicBezTo>
                  <a:cubicBezTo>
                    <a:pt x="164" y="184"/>
                    <a:pt x="165" y="183"/>
                    <a:pt x="165" y="182"/>
                  </a:cubicBezTo>
                  <a:cubicBezTo>
                    <a:pt x="165" y="181"/>
                    <a:pt x="165" y="178"/>
                    <a:pt x="165" y="174"/>
                  </a:cubicBezTo>
                  <a:cubicBezTo>
                    <a:pt x="164" y="171"/>
                    <a:pt x="165" y="168"/>
                    <a:pt x="164" y="166"/>
                  </a:cubicBezTo>
                  <a:cubicBezTo>
                    <a:pt x="166" y="148"/>
                    <a:pt x="162" y="125"/>
                    <a:pt x="163" y="108"/>
                  </a:cubicBezTo>
                  <a:cubicBezTo>
                    <a:pt x="163" y="90"/>
                    <a:pt x="160" y="70"/>
                    <a:pt x="161" y="47"/>
                  </a:cubicBezTo>
                  <a:cubicBezTo>
                    <a:pt x="161" y="45"/>
                    <a:pt x="162" y="42"/>
                    <a:pt x="160" y="40"/>
                  </a:cubicBezTo>
                  <a:cubicBezTo>
                    <a:pt x="163" y="39"/>
                    <a:pt x="167" y="39"/>
                    <a:pt x="170" y="39"/>
                  </a:cubicBezTo>
                  <a:cubicBezTo>
                    <a:pt x="178" y="39"/>
                    <a:pt x="184" y="39"/>
                    <a:pt x="191" y="40"/>
                  </a:cubicBezTo>
                  <a:cubicBezTo>
                    <a:pt x="193" y="40"/>
                    <a:pt x="194" y="39"/>
                    <a:pt x="196" y="40"/>
                  </a:cubicBezTo>
                  <a:cubicBezTo>
                    <a:pt x="198" y="41"/>
                    <a:pt x="197" y="44"/>
                    <a:pt x="197" y="47"/>
                  </a:cubicBezTo>
                  <a:cubicBezTo>
                    <a:pt x="196" y="48"/>
                    <a:pt x="197" y="48"/>
                    <a:pt x="198" y="49"/>
                  </a:cubicBezTo>
                  <a:cubicBezTo>
                    <a:pt x="198" y="53"/>
                    <a:pt x="196" y="58"/>
                    <a:pt x="199" y="61"/>
                  </a:cubicBezTo>
                  <a:cubicBezTo>
                    <a:pt x="199" y="62"/>
                    <a:pt x="198" y="63"/>
                    <a:pt x="198" y="63"/>
                  </a:cubicBezTo>
                  <a:cubicBezTo>
                    <a:pt x="199" y="67"/>
                    <a:pt x="198" y="75"/>
                    <a:pt x="199" y="81"/>
                  </a:cubicBezTo>
                  <a:cubicBezTo>
                    <a:pt x="199" y="82"/>
                    <a:pt x="199" y="83"/>
                    <a:pt x="200" y="83"/>
                  </a:cubicBezTo>
                  <a:cubicBezTo>
                    <a:pt x="200" y="84"/>
                    <a:pt x="199" y="85"/>
                    <a:pt x="199" y="86"/>
                  </a:cubicBezTo>
                  <a:cubicBezTo>
                    <a:pt x="199" y="90"/>
                    <a:pt x="198" y="93"/>
                    <a:pt x="200" y="96"/>
                  </a:cubicBezTo>
                  <a:cubicBezTo>
                    <a:pt x="200" y="113"/>
                    <a:pt x="200" y="131"/>
                    <a:pt x="200" y="149"/>
                  </a:cubicBezTo>
                  <a:cubicBezTo>
                    <a:pt x="200" y="151"/>
                    <a:pt x="201" y="153"/>
                    <a:pt x="201" y="155"/>
                  </a:cubicBezTo>
                  <a:cubicBezTo>
                    <a:pt x="202" y="158"/>
                    <a:pt x="201" y="163"/>
                    <a:pt x="201" y="166"/>
                  </a:cubicBezTo>
                  <a:cubicBezTo>
                    <a:pt x="201" y="170"/>
                    <a:pt x="201" y="174"/>
                    <a:pt x="201" y="178"/>
                  </a:cubicBezTo>
                  <a:cubicBezTo>
                    <a:pt x="201" y="179"/>
                    <a:pt x="202" y="180"/>
                    <a:pt x="202" y="182"/>
                  </a:cubicBezTo>
                  <a:cubicBezTo>
                    <a:pt x="202" y="184"/>
                    <a:pt x="201" y="186"/>
                    <a:pt x="201" y="188"/>
                  </a:cubicBezTo>
                  <a:cubicBezTo>
                    <a:pt x="201" y="199"/>
                    <a:pt x="201" y="211"/>
                    <a:pt x="202" y="221"/>
                  </a:cubicBezTo>
                  <a:cubicBezTo>
                    <a:pt x="202" y="224"/>
                    <a:pt x="202" y="226"/>
                    <a:pt x="202" y="228"/>
                  </a:cubicBezTo>
                  <a:cubicBezTo>
                    <a:pt x="202" y="229"/>
                    <a:pt x="201" y="229"/>
                    <a:pt x="201" y="229"/>
                  </a:cubicBezTo>
                  <a:cubicBezTo>
                    <a:pt x="201" y="231"/>
                    <a:pt x="203" y="233"/>
                    <a:pt x="203" y="235"/>
                  </a:cubicBezTo>
                  <a:cubicBezTo>
                    <a:pt x="203" y="243"/>
                    <a:pt x="201" y="249"/>
                    <a:pt x="203" y="256"/>
                  </a:cubicBezTo>
                  <a:cubicBezTo>
                    <a:pt x="211" y="256"/>
                    <a:pt x="220" y="257"/>
                    <a:pt x="226" y="256"/>
                  </a:cubicBezTo>
                  <a:cubicBezTo>
                    <a:pt x="227" y="230"/>
                    <a:pt x="224" y="207"/>
                    <a:pt x="224" y="182"/>
                  </a:cubicBezTo>
                  <a:cubicBezTo>
                    <a:pt x="224" y="179"/>
                    <a:pt x="225" y="178"/>
                    <a:pt x="224" y="176"/>
                  </a:cubicBezTo>
                  <a:cubicBezTo>
                    <a:pt x="224" y="175"/>
                    <a:pt x="222" y="176"/>
                    <a:pt x="222" y="175"/>
                  </a:cubicBezTo>
                  <a:cubicBezTo>
                    <a:pt x="223" y="172"/>
                    <a:pt x="224" y="172"/>
                    <a:pt x="224" y="168"/>
                  </a:cubicBezTo>
                  <a:cubicBezTo>
                    <a:pt x="224" y="167"/>
                    <a:pt x="222" y="168"/>
                    <a:pt x="222" y="167"/>
                  </a:cubicBezTo>
                  <a:cubicBezTo>
                    <a:pt x="222" y="163"/>
                    <a:pt x="225" y="160"/>
                    <a:pt x="223" y="156"/>
                  </a:cubicBezTo>
                  <a:cubicBezTo>
                    <a:pt x="224" y="149"/>
                    <a:pt x="222" y="143"/>
                    <a:pt x="223" y="136"/>
                  </a:cubicBezTo>
                  <a:cubicBezTo>
                    <a:pt x="223" y="135"/>
                    <a:pt x="221" y="135"/>
                    <a:pt x="222" y="134"/>
                  </a:cubicBezTo>
                  <a:cubicBezTo>
                    <a:pt x="223" y="128"/>
                    <a:pt x="221" y="122"/>
                    <a:pt x="222" y="117"/>
                  </a:cubicBezTo>
                  <a:cubicBezTo>
                    <a:pt x="222" y="116"/>
                    <a:pt x="221" y="116"/>
                    <a:pt x="221" y="115"/>
                  </a:cubicBezTo>
                  <a:cubicBezTo>
                    <a:pt x="221" y="114"/>
                    <a:pt x="221" y="113"/>
                    <a:pt x="222" y="112"/>
                  </a:cubicBezTo>
                  <a:cubicBezTo>
                    <a:pt x="221" y="102"/>
                    <a:pt x="221" y="92"/>
                    <a:pt x="220" y="81"/>
                  </a:cubicBezTo>
                  <a:cubicBezTo>
                    <a:pt x="220" y="71"/>
                    <a:pt x="222" y="61"/>
                    <a:pt x="219" y="53"/>
                  </a:cubicBezTo>
                  <a:cubicBezTo>
                    <a:pt x="221" y="44"/>
                    <a:pt x="219" y="34"/>
                    <a:pt x="219" y="25"/>
                  </a:cubicBezTo>
                  <a:cubicBezTo>
                    <a:pt x="219" y="24"/>
                    <a:pt x="218" y="24"/>
                    <a:pt x="217" y="23"/>
                  </a:cubicBezTo>
                  <a:cubicBezTo>
                    <a:pt x="217" y="21"/>
                    <a:pt x="219" y="20"/>
                    <a:pt x="219" y="19"/>
                  </a:cubicBezTo>
                  <a:cubicBezTo>
                    <a:pt x="219" y="14"/>
                    <a:pt x="220" y="9"/>
                    <a:pt x="219" y="4"/>
                  </a:cubicBezTo>
                  <a:cubicBezTo>
                    <a:pt x="222" y="2"/>
                    <a:pt x="226" y="3"/>
                    <a:pt x="230" y="3"/>
                  </a:cubicBezTo>
                  <a:cubicBezTo>
                    <a:pt x="239" y="2"/>
                    <a:pt x="249" y="0"/>
                    <a:pt x="258" y="2"/>
                  </a:cubicBezTo>
                  <a:cubicBezTo>
                    <a:pt x="256" y="17"/>
                    <a:pt x="260" y="40"/>
                    <a:pt x="258" y="55"/>
                  </a:cubicBezTo>
                  <a:cubicBezTo>
                    <a:pt x="261" y="70"/>
                    <a:pt x="258" y="88"/>
                    <a:pt x="260" y="103"/>
                  </a:cubicBezTo>
                  <a:cubicBezTo>
                    <a:pt x="259" y="104"/>
                    <a:pt x="261" y="108"/>
                    <a:pt x="259" y="110"/>
                  </a:cubicBezTo>
                  <a:cubicBezTo>
                    <a:pt x="261" y="113"/>
                    <a:pt x="261" y="117"/>
                    <a:pt x="261" y="121"/>
                  </a:cubicBezTo>
                  <a:cubicBezTo>
                    <a:pt x="261" y="121"/>
                    <a:pt x="261" y="121"/>
                    <a:pt x="262" y="121"/>
                  </a:cubicBezTo>
                  <a:cubicBezTo>
                    <a:pt x="260" y="130"/>
                    <a:pt x="262" y="137"/>
                    <a:pt x="261" y="148"/>
                  </a:cubicBezTo>
                  <a:cubicBezTo>
                    <a:pt x="262" y="149"/>
                    <a:pt x="262" y="150"/>
                    <a:pt x="263" y="151"/>
                  </a:cubicBezTo>
                  <a:cubicBezTo>
                    <a:pt x="262" y="158"/>
                    <a:pt x="263" y="167"/>
                    <a:pt x="263" y="176"/>
                  </a:cubicBezTo>
                  <a:cubicBezTo>
                    <a:pt x="263" y="179"/>
                    <a:pt x="263" y="182"/>
                    <a:pt x="263" y="184"/>
                  </a:cubicBezTo>
                  <a:cubicBezTo>
                    <a:pt x="263" y="187"/>
                    <a:pt x="264" y="189"/>
                    <a:pt x="264" y="192"/>
                  </a:cubicBezTo>
                  <a:cubicBezTo>
                    <a:pt x="264" y="194"/>
                    <a:pt x="263" y="197"/>
                    <a:pt x="263" y="200"/>
                  </a:cubicBezTo>
                  <a:cubicBezTo>
                    <a:pt x="263" y="202"/>
                    <a:pt x="264" y="203"/>
                    <a:pt x="264" y="205"/>
                  </a:cubicBezTo>
                  <a:cubicBezTo>
                    <a:pt x="264" y="205"/>
                    <a:pt x="263" y="206"/>
                    <a:pt x="263" y="206"/>
                  </a:cubicBezTo>
                  <a:cubicBezTo>
                    <a:pt x="263" y="207"/>
                    <a:pt x="264" y="208"/>
                    <a:pt x="264" y="208"/>
                  </a:cubicBezTo>
                  <a:cubicBezTo>
                    <a:pt x="264" y="209"/>
                    <a:pt x="263" y="210"/>
                    <a:pt x="263" y="211"/>
                  </a:cubicBezTo>
                  <a:cubicBezTo>
                    <a:pt x="263" y="214"/>
                    <a:pt x="264" y="216"/>
                    <a:pt x="264" y="218"/>
                  </a:cubicBezTo>
                  <a:cubicBezTo>
                    <a:pt x="264" y="231"/>
                    <a:pt x="263" y="242"/>
                    <a:pt x="263" y="255"/>
                  </a:cubicBezTo>
                  <a:cubicBezTo>
                    <a:pt x="277" y="257"/>
                    <a:pt x="293" y="256"/>
                    <a:pt x="306" y="256"/>
                  </a:cubicBezTo>
                  <a:cubicBezTo>
                    <a:pt x="308" y="256"/>
                    <a:pt x="309" y="255"/>
                    <a:pt x="311" y="256"/>
                  </a:cubicBezTo>
                  <a:cubicBezTo>
                    <a:pt x="310" y="260"/>
                    <a:pt x="307" y="258"/>
                    <a:pt x="303" y="258"/>
                  </a:cubicBezTo>
                  <a:cubicBezTo>
                    <a:pt x="299" y="258"/>
                    <a:pt x="294" y="260"/>
                    <a:pt x="291" y="260"/>
                  </a:cubicBezTo>
                  <a:cubicBezTo>
                    <a:pt x="288" y="259"/>
                    <a:pt x="285" y="259"/>
                    <a:pt x="282" y="258"/>
                  </a:cubicBezTo>
                  <a:cubicBezTo>
                    <a:pt x="276" y="259"/>
                    <a:pt x="270" y="258"/>
                    <a:pt x="264" y="258"/>
                  </a:cubicBezTo>
                  <a:cubicBezTo>
                    <a:pt x="263" y="259"/>
                    <a:pt x="264" y="260"/>
                    <a:pt x="262" y="261"/>
                  </a:cubicBezTo>
                  <a:cubicBezTo>
                    <a:pt x="261" y="261"/>
                    <a:pt x="260" y="260"/>
                    <a:pt x="260" y="258"/>
                  </a:cubicBezTo>
                  <a:cubicBezTo>
                    <a:pt x="250" y="258"/>
                    <a:pt x="240" y="258"/>
                    <a:pt x="229" y="258"/>
                  </a:cubicBezTo>
                  <a:cubicBezTo>
                    <a:pt x="228" y="259"/>
                    <a:pt x="228" y="260"/>
                    <a:pt x="228" y="261"/>
                  </a:cubicBezTo>
                  <a:cubicBezTo>
                    <a:pt x="226" y="261"/>
                    <a:pt x="226" y="259"/>
                    <a:pt x="226" y="259"/>
                  </a:cubicBezTo>
                  <a:cubicBezTo>
                    <a:pt x="216" y="259"/>
                    <a:pt x="202" y="259"/>
                    <a:pt x="192" y="258"/>
                  </a:cubicBezTo>
                  <a:cubicBezTo>
                    <a:pt x="191" y="258"/>
                    <a:pt x="191" y="260"/>
                    <a:pt x="190" y="260"/>
                  </a:cubicBezTo>
                  <a:cubicBezTo>
                    <a:pt x="190" y="257"/>
                    <a:pt x="185" y="259"/>
                    <a:pt x="184" y="258"/>
                  </a:cubicBezTo>
                  <a:cubicBezTo>
                    <a:pt x="182" y="258"/>
                    <a:pt x="183" y="260"/>
                    <a:pt x="181" y="260"/>
                  </a:cubicBezTo>
                  <a:cubicBezTo>
                    <a:pt x="180" y="260"/>
                    <a:pt x="182" y="259"/>
                    <a:pt x="182" y="258"/>
                  </a:cubicBezTo>
                  <a:cubicBezTo>
                    <a:pt x="177" y="258"/>
                    <a:pt x="171" y="256"/>
                    <a:pt x="166" y="258"/>
                  </a:cubicBezTo>
                  <a:cubicBezTo>
                    <a:pt x="161" y="256"/>
                    <a:pt x="156" y="257"/>
                    <a:pt x="151" y="257"/>
                  </a:cubicBezTo>
                  <a:cubicBezTo>
                    <a:pt x="146" y="257"/>
                    <a:pt x="142" y="256"/>
                    <a:pt x="139" y="258"/>
                  </a:cubicBezTo>
                  <a:cubicBezTo>
                    <a:pt x="135" y="255"/>
                    <a:pt x="130" y="257"/>
                    <a:pt x="126" y="256"/>
                  </a:cubicBezTo>
                  <a:cubicBezTo>
                    <a:pt x="126" y="256"/>
                    <a:pt x="125" y="255"/>
                    <a:pt x="124" y="255"/>
                  </a:cubicBezTo>
                  <a:cubicBezTo>
                    <a:pt x="122" y="255"/>
                    <a:pt x="120" y="256"/>
                    <a:pt x="117" y="256"/>
                  </a:cubicBezTo>
                  <a:cubicBezTo>
                    <a:pt x="116" y="256"/>
                    <a:pt x="114" y="255"/>
                    <a:pt x="111" y="256"/>
                  </a:cubicBezTo>
                  <a:cubicBezTo>
                    <a:pt x="110" y="256"/>
                    <a:pt x="110" y="257"/>
                    <a:pt x="108" y="257"/>
                  </a:cubicBezTo>
                  <a:cubicBezTo>
                    <a:pt x="107" y="257"/>
                    <a:pt x="108" y="257"/>
                    <a:pt x="108" y="256"/>
                  </a:cubicBezTo>
                  <a:cubicBezTo>
                    <a:pt x="104" y="256"/>
                    <a:pt x="100" y="256"/>
                    <a:pt x="97" y="257"/>
                  </a:cubicBezTo>
                  <a:cubicBezTo>
                    <a:pt x="90" y="257"/>
                    <a:pt x="82" y="258"/>
                    <a:pt x="75" y="257"/>
                  </a:cubicBezTo>
                  <a:cubicBezTo>
                    <a:pt x="72" y="257"/>
                    <a:pt x="68" y="255"/>
                    <a:pt x="64" y="257"/>
                  </a:cubicBezTo>
                  <a:cubicBezTo>
                    <a:pt x="64" y="256"/>
                    <a:pt x="64" y="256"/>
                    <a:pt x="64" y="255"/>
                  </a:cubicBezTo>
                  <a:cubicBezTo>
                    <a:pt x="64" y="256"/>
                    <a:pt x="63" y="255"/>
                    <a:pt x="61" y="255"/>
                  </a:cubicBezTo>
                  <a:cubicBezTo>
                    <a:pt x="61" y="255"/>
                    <a:pt x="60" y="256"/>
                    <a:pt x="59" y="256"/>
                  </a:cubicBezTo>
                  <a:cubicBezTo>
                    <a:pt x="56" y="256"/>
                    <a:pt x="49" y="257"/>
                    <a:pt x="46" y="256"/>
                  </a:cubicBezTo>
                  <a:cubicBezTo>
                    <a:pt x="45" y="256"/>
                    <a:pt x="41" y="256"/>
                    <a:pt x="41" y="258"/>
                  </a:cubicBezTo>
                  <a:close/>
                  <a:moveTo>
                    <a:pt x="243" y="4"/>
                  </a:moveTo>
                  <a:cubicBezTo>
                    <a:pt x="236" y="12"/>
                    <a:pt x="229" y="20"/>
                    <a:pt x="224" y="32"/>
                  </a:cubicBezTo>
                  <a:cubicBezTo>
                    <a:pt x="222" y="32"/>
                    <a:pt x="222" y="34"/>
                    <a:pt x="221" y="36"/>
                  </a:cubicBezTo>
                  <a:cubicBezTo>
                    <a:pt x="222" y="36"/>
                    <a:pt x="222" y="37"/>
                    <a:pt x="222" y="38"/>
                  </a:cubicBezTo>
                  <a:cubicBezTo>
                    <a:pt x="231" y="27"/>
                    <a:pt x="238" y="15"/>
                    <a:pt x="247" y="4"/>
                  </a:cubicBezTo>
                  <a:cubicBezTo>
                    <a:pt x="245" y="5"/>
                    <a:pt x="244" y="4"/>
                    <a:pt x="243" y="4"/>
                  </a:cubicBezTo>
                  <a:close/>
                  <a:moveTo>
                    <a:pt x="248" y="6"/>
                  </a:moveTo>
                  <a:cubicBezTo>
                    <a:pt x="248" y="8"/>
                    <a:pt x="246" y="8"/>
                    <a:pt x="246" y="9"/>
                  </a:cubicBezTo>
                  <a:cubicBezTo>
                    <a:pt x="238" y="17"/>
                    <a:pt x="233" y="29"/>
                    <a:pt x="225" y="38"/>
                  </a:cubicBezTo>
                  <a:cubicBezTo>
                    <a:pt x="225" y="39"/>
                    <a:pt x="226" y="39"/>
                    <a:pt x="226" y="41"/>
                  </a:cubicBezTo>
                  <a:cubicBezTo>
                    <a:pt x="225" y="41"/>
                    <a:pt x="224" y="42"/>
                    <a:pt x="223" y="42"/>
                  </a:cubicBezTo>
                  <a:cubicBezTo>
                    <a:pt x="222" y="43"/>
                    <a:pt x="222" y="46"/>
                    <a:pt x="222" y="47"/>
                  </a:cubicBezTo>
                  <a:cubicBezTo>
                    <a:pt x="223" y="47"/>
                    <a:pt x="224" y="46"/>
                    <a:pt x="225" y="45"/>
                  </a:cubicBezTo>
                  <a:cubicBezTo>
                    <a:pt x="234" y="31"/>
                    <a:pt x="245" y="19"/>
                    <a:pt x="254" y="5"/>
                  </a:cubicBezTo>
                  <a:cubicBezTo>
                    <a:pt x="251" y="3"/>
                    <a:pt x="250" y="6"/>
                    <a:pt x="248" y="6"/>
                  </a:cubicBezTo>
                  <a:close/>
                  <a:moveTo>
                    <a:pt x="223" y="6"/>
                  </a:moveTo>
                  <a:cubicBezTo>
                    <a:pt x="222" y="9"/>
                    <a:pt x="221" y="12"/>
                    <a:pt x="222" y="16"/>
                  </a:cubicBezTo>
                  <a:cubicBezTo>
                    <a:pt x="225" y="13"/>
                    <a:pt x="228" y="9"/>
                    <a:pt x="231" y="5"/>
                  </a:cubicBezTo>
                  <a:cubicBezTo>
                    <a:pt x="228" y="5"/>
                    <a:pt x="225" y="4"/>
                    <a:pt x="223" y="6"/>
                  </a:cubicBezTo>
                  <a:close/>
                  <a:moveTo>
                    <a:pt x="233" y="5"/>
                  </a:moveTo>
                  <a:cubicBezTo>
                    <a:pt x="229" y="11"/>
                    <a:pt x="224" y="16"/>
                    <a:pt x="221" y="23"/>
                  </a:cubicBezTo>
                  <a:cubicBezTo>
                    <a:pt x="222" y="24"/>
                    <a:pt x="221" y="27"/>
                    <a:pt x="223" y="28"/>
                  </a:cubicBezTo>
                  <a:cubicBezTo>
                    <a:pt x="227" y="21"/>
                    <a:pt x="231" y="14"/>
                    <a:pt x="237" y="9"/>
                  </a:cubicBezTo>
                  <a:cubicBezTo>
                    <a:pt x="236" y="7"/>
                    <a:pt x="238" y="7"/>
                    <a:pt x="238" y="5"/>
                  </a:cubicBezTo>
                  <a:cubicBezTo>
                    <a:pt x="236" y="5"/>
                    <a:pt x="235" y="5"/>
                    <a:pt x="233" y="5"/>
                  </a:cubicBezTo>
                  <a:close/>
                  <a:moveTo>
                    <a:pt x="254" y="10"/>
                  </a:moveTo>
                  <a:cubicBezTo>
                    <a:pt x="254" y="11"/>
                    <a:pt x="253" y="10"/>
                    <a:pt x="253" y="10"/>
                  </a:cubicBezTo>
                  <a:cubicBezTo>
                    <a:pt x="249" y="16"/>
                    <a:pt x="245" y="22"/>
                    <a:pt x="241" y="28"/>
                  </a:cubicBezTo>
                  <a:cubicBezTo>
                    <a:pt x="238" y="33"/>
                    <a:pt x="233" y="36"/>
                    <a:pt x="230" y="40"/>
                  </a:cubicBezTo>
                  <a:cubicBezTo>
                    <a:pt x="229" y="42"/>
                    <a:pt x="228" y="45"/>
                    <a:pt x="227" y="47"/>
                  </a:cubicBezTo>
                  <a:cubicBezTo>
                    <a:pt x="224" y="51"/>
                    <a:pt x="221" y="53"/>
                    <a:pt x="223" y="58"/>
                  </a:cubicBezTo>
                  <a:cubicBezTo>
                    <a:pt x="226" y="57"/>
                    <a:pt x="226" y="53"/>
                    <a:pt x="229" y="52"/>
                  </a:cubicBezTo>
                  <a:cubicBezTo>
                    <a:pt x="231" y="44"/>
                    <a:pt x="238" y="40"/>
                    <a:pt x="241" y="33"/>
                  </a:cubicBezTo>
                  <a:cubicBezTo>
                    <a:pt x="246" y="28"/>
                    <a:pt x="250" y="22"/>
                    <a:pt x="255" y="16"/>
                  </a:cubicBezTo>
                  <a:cubicBezTo>
                    <a:pt x="255" y="14"/>
                    <a:pt x="254" y="12"/>
                    <a:pt x="255" y="10"/>
                  </a:cubicBezTo>
                  <a:cubicBezTo>
                    <a:pt x="254" y="10"/>
                    <a:pt x="254" y="10"/>
                    <a:pt x="254" y="10"/>
                  </a:cubicBezTo>
                  <a:close/>
                  <a:moveTo>
                    <a:pt x="254" y="21"/>
                  </a:moveTo>
                  <a:cubicBezTo>
                    <a:pt x="244" y="33"/>
                    <a:pt x="236" y="46"/>
                    <a:pt x="226" y="57"/>
                  </a:cubicBezTo>
                  <a:cubicBezTo>
                    <a:pt x="226" y="59"/>
                    <a:pt x="225" y="59"/>
                    <a:pt x="225" y="61"/>
                  </a:cubicBezTo>
                  <a:cubicBezTo>
                    <a:pt x="224" y="61"/>
                    <a:pt x="223" y="62"/>
                    <a:pt x="223" y="62"/>
                  </a:cubicBezTo>
                  <a:cubicBezTo>
                    <a:pt x="223" y="65"/>
                    <a:pt x="222" y="69"/>
                    <a:pt x="223" y="70"/>
                  </a:cubicBezTo>
                  <a:cubicBezTo>
                    <a:pt x="232" y="61"/>
                    <a:pt x="238" y="48"/>
                    <a:pt x="247" y="39"/>
                  </a:cubicBezTo>
                  <a:cubicBezTo>
                    <a:pt x="248" y="32"/>
                    <a:pt x="258" y="28"/>
                    <a:pt x="254" y="21"/>
                  </a:cubicBezTo>
                  <a:cubicBezTo>
                    <a:pt x="254" y="21"/>
                    <a:pt x="254" y="21"/>
                    <a:pt x="254" y="21"/>
                  </a:cubicBezTo>
                  <a:close/>
                  <a:moveTo>
                    <a:pt x="232" y="68"/>
                  </a:moveTo>
                  <a:cubicBezTo>
                    <a:pt x="232" y="68"/>
                    <a:pt x="232" y="67"/>
                    <a:pt x="232" y="67"/>
                  </a:cubicBezTo>
                  <a:cubicBezTo>
                    <a:pt x="233" y="66"/>
                    <a:pt x="234" y="66"/>
                    <a:pt x="234" y="65"/>
                  </a:cubicBezTo>
                  <a:cubicBezTo>
                    <a:pt x="237" y="61"/>
                    <a:pt x="239" y="57"/>
                    <a:pt x="242" y="53"/>
                  </a:cubicBezTo>
                  <a:cubicBezTo>
                    <a:pt x="245" y="49"/>
                    <a:pt x="249" y="46"/>
                    <a:pt x="252" y="42"/>
                  </a:cubicBezTo>
                  <a:cubicBezTo>
                    <a:pt x="254" y="39"/>
                    <a:pt x="257" y="35"/>
                    <a:pt x="255" y="31"/>
                  </a:cubicBezTo>
                  <a:cubicBezTo>
                    <a:pt x="251" y="34"/>
                    <a:pt x="249" y="39"/>
                    <a:pt x="245" y="42"/>
                  </a:cubicBezTo>
                  <a:cubicBezTo>
                    <a:pt x="244" y="46"/>
                    <a:pt x="241" y="49"/>
                    <a:pt x="238" y="52"/>
                  </a:cubicBezTo>
                  <a:cubicBezTo>
                    <a:pt x="236" y="57"/>
                    <a:pt x="232" y="60"/>
                    <a:pt x="230" y="65"/>
                  </a:cubicBezTo>
                  <a:cubicBezTo>
                    <a:pt x="229" y="65"/>
                    <a:pt x="229" y="68"/>
                    <a:pt x="228" y="67"/>
                  </a:cubicBezTo>
                  <a:cubicBezTo>
                    <a:pt x="227" y="72"/>
                    <a:pt x="221" y="76"/>
                    <a:pt x="223" y="80"/>
                  </a:cubicBezTo>
                  <a:cubicBezTo>
                    <a:pt x="225" y="76"/>
                    <a:pt x="229" y="72"/>
                    <a:pt x="232" y="68"/>
                  </a:cubicBezTo>
                  <a:close/>
                  <a:moveTo>
                    <a:pt x="239" y="61"/>
                  </a:moveTo>
                  <a:cubicBezTo>
                    <a:pt x="234" y="68"/>
                    <a:pt x="229" y="75"/>
                    <a:pt x="225" y="82"/>
                  </a:cubicBezTo>
                  <a:cubicBezTo>
                    <a:pt x="224" y="82"/>
                    <a:pt x="225" y="83"/>
                    <a:pt x="225" y="84"/>
                  </a:cubicBezTo>
                  <a:cubicBezTo>
                    <a:pt x="224" y="85"/>
                    <a:pt x="223" y="85"/>
                    <a:pt x="223" y="86"/>
                  </a:cubicBezTo>
                  <a:cubicBezTo>
                    <a:pt x="223" y="87"/>
                    <a:pt x="224" y="88"/>
                    <a:pt x="223" y="89"/>
                  </a:cubicBezTo>
                  <a:cubicBezTo>
                    <a:pt x="235" y="76"/>
                    <a:pt x="245" y="61"/>
                    <a:pt x="256" y="47"/>
                  </a:cubicBezTo>
                  <a:cubicBezTo>
                    <a:pt x="256" y="45"/>
                    <a:pt x="257" y="42"/>
                    <a:pt x="255" y="41"/>
                  </a:cubicBezTo>
                  <a:cubicBezTo>
                    <a:pt x="250" y="47"/>
                    <a:pt x="244" y="54"/>
                    <a:pt x="239" y="61"/>
                  </a:cubicBezTo>
                  <a:close/>
                  <a:moveTo>
                    <a:pt x="164" y="42"/>
                  </a:moveTo>
                  <a:cubicBezTo>
                    <a:pt x="164" y="45"/>
                    <a:pt x="163" y="49"/>
                    <a:pt x="164" y="51"/>
                  </a:cubicBezTo>
                  <a:cubicBezTo>
                    <a:pt x="166" y="48"/>
                    <a:pt x="169" y="45"/>
                    <a:pt x="170" y="42"/>
                  </a:cubicBezTo>
                  <a:cubicBezTo>
                    <a:pt x="169" y="42"/>
                    <a:pt x="167" y="42"/>
                    <a:pt x="164" y="42"/>
                  </a:cubicBezTo>
                  <a:close/>
                  <a:moveTo>
                    <a:pt x="172" y="42"/>
                  </a:moveTo>
                  <a:cubicBezTo>
                    <a:pt x="170" y="48"/>
                    <a:pt x="162" y="52"/>
                    <a:pt x="164" y="61"/>
                  </a:cubicBezTo>
                  <a:cubicBezTo>
                    <a:pt x="168" y="55"/>
                    <a:pt x="172" y="48"/>
                    <a:pt x="176" y="42"/>
                  </a:cubicBezTo>
                  <a:cubicBezTo>
                    <a:pt x="174" y="42"/>
                    <a:pt x="174" y="42"/>
                    <a:pt x="172" y="42"/>
                  </a:cubicBezTo>
                  <a:close/>
                  <a:moveTo>
                    <a:pt x="180" y="42"/>
                  </a:moveTo>
                  <a:cubicBezTo>
                    <a:pt x="176" y="46"/>
                    <a:pt x="171" y="49"/>
                    <a:pt x="170" y="56"/>
                  </a:cubicBezTo>
                  <a:cubicBezTo>
                    <a:pt x="166" y="57"/>
                    <a:pt x="168" y="62"/>
                    <a:pt x="164" y="63"/>
                  </a:cubicBezTo>
                  <a:cubicBezTo>
                    <a:pt x="165" y="65"/>
                    <a:pt x="163" y="69"/>
                    <a:pt x="164" y="73"/>
                  </a:cubicBezTo>
                  <a:cubicBezTo>
                    <a:pt x="167" y="72"/>
                    <a:pt x="167" y="68"/>
                    <a:pt x="168" y="66"/>
                  </a:cubicBezTo>
                  <a:cubicBezTo>
                    <a:pt x="170" y="64"/>
                    <a:pt x="172" y="62"/>
                    <a:pt x="174" y="59"/>
                  </a:cubicBezTo>
                  <a:cubicBezTo>
                    <a:pt x="175" y="57"/>
                    <a:pt x="176" y="55"/>
                    <a:pt x="177" y="53"/>
                  </a:cubicBezTo>
                  <a:cubicBezTo>
                    <a:pt x="177" y="53"/>
                    <a:pt x="178" y="54"/>
                    <a:pt x="178" y="54"/>
                  </a:cubicBezTo>
                  <a:cubicBezTo>
                    <a:pt x="180" y="50"/>
                    <a:pt x="182" y="46"/>
                    <a:pt x="185" y="43"/>
                  </a:cubicBezTo>
                  <a:cubicBezTo>
                    <a:pt x="183" y="42"/>
                    <a:pt x="181" y="43"/>
                    <a:pt x="180" y="42"/>
                  </a:cubicBezTo>
                  <a:close/>
                  <a:moveTo>
                    <a:pt x="187" y="44"/>
                  </a:moveTo>
                  <a:cubicBezTo>
                    <a:pt x="180" y="54"/>
                    <a:pt x="171" y="62"/>
                    <a:pt x="166" y="76"/>
                  </a:cubicBezTo>
                  <a:cubicBezTo>
                    <a:pt x="165" y="76"/>
                    <a:pt x="165" y="77"/>
                    <a:pt x="164" y="78"/>
                  </a:cubicBezTo>
                  <a:cubicBezTo>
                    <a:pt x="164" y="80"/>
                    <a:pt x="164" y="81"/>
                    <a:pt x="164" y="83"/>
                  </a:cubicBezTo>
                  <a:cubicBezTo>
                    <a:pt x="167" y="83"/>
                    <a:pt x="168" y="78"/>
                    <a:pt x="170" y="77"/>
                  </a:cubicBezTo>
                  <a:cubicBezTo>
                    <a:pt x="176" y="64"/>
                    <a:pt x="185" y="55"/>
                    <a:pt x="191" y="43"/>
                  </a:cubicBezTo>
                  <a:cubicBezTo>
                    <a:pt x="190" y="43"/>
                    <a:pt x="189" y="43"/>
                    <a:pt x="187" y="44"/>
                  </a:cubicBezTo>
                  <a:close/>
                  <a:moveTo>
                    <a:pt x="165" y="86"/>
                  </a:moveTo>
                  <a:cubicBezTo>
                    <a:pt x="165" y="89"/>
                    <a:pt x="164" y="91"/>
                    <a:pt x="165" y="94"/>
                  </a:cubicBezTo>
                  <a:cubicBezTo>
                    <a:pt x="169" y="90"/>
                    <a:pt x="172" y="85"/>
                    <a:pt x="174" y="80"/>
                  </a:cubicBezTo>
                  <a:cubicBezTo>
                    <a:pt x="177" y="78"/>
                    <a:pt x="177" y="75"/>
                    <a:pt x="179" y="73"/>
                  </a:cubicBezTo>
                  <a:cubicBezTo>
                    <a:pt x="180" y="71"/>
                    <a:pt x="182" y="70"/>
                    <a:pt x="183" y="68"/>
                  </a:cubicBezTo>
                  <a:cubicBezTo>
                    <a:pt x="184" y="67"/>
                    <a:pt x="184" y="65"/>
                    <a:pt x="186" y="63"/>
                  </a:cubicBezTo>
                  <a:cubicBezTo>
                    <a:pt x="188" y="58"/>
                    <a:pt x="196" y="51"/>
                    <a:pt x="193" y="46"/>
                  </a:cubicBezTo>
                  <a:cubicBezTo>
                    <a:pt x="182" y="58"/>
                    <a:pt x="174" y="73"/>
                    <a:pt x="165" y="86"/>
                  </a:cubicBezTo>
                  <a:close/>
                  <a:moveTo>
                    <a:pt x="251" y="56"/>
                  </a:moveTo>
                  <a:cubicBezTo>
                    <a:pt x="250" y="58"/>
                    <a:pt x="248" y="60"/>
                    <a:pt x="246" y="62"/>
                  </a:cubicBezTo>
                  <a:cubicBezTo>
                    <a:pt x="246" y="63"/>
                    <a:pt x="245" y="64"/>
                    <a:pt x="245" y="64"/>
                  </a:cubicBezTo>
                  <a:cubicBezTo>
                    <a:pt x="245" y="64"/>
                    <a:pt x="244" y="64"/>
                    <a:pt x="244" y="64"/>
                  </a:cubicBezTo>
                  <a:cubicBezTo>
                    <a:pt x="244" y="65"/>
                    <a:pt x="243" y="67"/>
                    <a:pt x="243" y="67"/>
                  </a:cubicBezTo>
                  <a:cubicBezTo>
                    <a:pt x="240" y="71"/>
                    <a:pt x="237" y="75"/>
                    <a:pt x="234" y="78"/>
                  </a:cubicBezTo>
                  <a:cubicBezTo>
                    <a:pt x="231" y="83"/>
                    <a:pt x="227" y="87"/>
                    <a:pt x="225" y="92"/>
                  </a:cubicBezTo>
                  <a:cubicBezTo>
                    <a:pt x="224" y="92"/>
                    <a:pt x="223" y="93"/>
                    <a:pt x="223" y="93"/>
                  </a:cubicBezTo>
                  <a:cubicBezTo>
                    <a:pt x="224" y="95"/>
                    <a:pt x="223" y="99"/>
                    <a:pt x="224" y="100"/>
                  </a:cubicBezTo>
                  <a:cubicBezTo>
                    <a:pt x="229" y="96"/>
                    <a:pt x="231" y="90"/>
                    <a:pt x="235" y="86"/>
                  </a:cubicBezTo>
                  <a:cubicBezTo>
                    <a:pt x="242" y="76"/>
                    <a:pt x="250" y="67"/>
                    <a:pt x="256" y="57"/>
                  </a:cubicBezTo>
                  <a:cubicBezTo>
                    <a:pt x="256" y="55"/>
                    <a:pt x="256" y="53"/>
                    <a:pt x="256" y="52"/>
                  </a:cubicBezTo>
                  <a:cubicBezTo>
                    <a:pt x="256" y="52"/>
                    <a:pt x="254" y="51"/>
                    <a:pt x="254" y="52"/>
                  </a:cubicBezTo>
                  <a:cubicBezTo>
                    <a:pt x="255" y="53"/>
                    <a:pt x="252" y="55"/>
                    <a:pt x="251" y="56"/>
                  </a:cubicBezTo>
                  <a:close/>
                  <a:moveTo>
                    <a:pt x="173" y="84"/>
                  </a:moveTo>
                  <a:cubicBezTo>
                    <a:pt x="173" y="85"/>
                    <a:pt x="173" y="85"/>
                    <a:pt x="173" y="86"/>
                  </a:cubicBezTo>
                  <a:cubicBezTo>
                    <a:pt x="172" y="87"/>
                    <a:pt x="171" y="89"/>
                    <a:pt x="170" y="91"/>
                  </a:cubicBezTo>
                  <a:cubicBezTo>
                    <a:pt x="170" y="90"/>
                    <a:pt x="170" y="92"/>
                    <a:pt x="169" y="92"/>
                  </a:cubicBezTo>
                  <a:cubicBezTo>
                    <a:pt x="169" y="93"/>
                    <a:pt x="168" y="93"/>
                    <a:pt x="168" y="93"/>
                  </a:cubicBezTo>
                  <a:cubicBezTo>
                    <a:pt x="168" y="98"/>
                    <a:pt x="163" y="100"/>
                    <a:pt x="165" y="105"/>
                  </a:cubicBezTo>
                  <a:cubicBezTo>
                    <a:pt x="176" y="91"/>
                    <a:pt x="185" y="75"/>
                    <a:pt x="195" y="61"/>
                  </a:cubicBezTo>
                  <a:cubicBezTo>
                    <a:pt x="194" y="59"/>
                    <a:pt x="195" y="55"/>
                    <a:pt x="194" y="54"/>
                  </a:cubicBezTo>
                  <a:cubicBezTo>
                    <a:pt x="187" y="64"/>
                    <a:pt x="181" y="75"/>
                    <a:pt x="173" y="84"/>
                  </a:cubicBezTo>
                  <a:close/>
                  <a:moveTo>
                    <a:pt x="241" y="80"/>
                  </a:moveTo>
                  <a:cubicBezTo>
                    <a:pt x="237" y="86"/>
                    <a:pt x="232" y="94"/>
                    <a:pt x="227" y="100"/>
                  </a:cubicBezTo>
                  <a:cubicBezTo>
                    <a:pt x="226" y="101"/>
                    <a:pt x="227" y="101"/>
                    <a:pt x="227" y="103"/>
                  </a:cubicBezTo>
                  <a:cubicBezTo>
                    <a:pt x="225" y="103"/>
                    <a:pt x="225" y="103"/>
                    <a:pt x="224" y="103"/>
                  </a:cubicBezTo>
                  <a:cubicBezTo>
                    <a:pt x="224" y="105"/>
                    <a:pt x="224" y="107"/>
                    <a:pt x="224" y="109"/>
                  </a:cubicBezTo>
                  <a:cubicBezTo>
                    <a:pt x="227" y="108"/>
                    <a:pt x="226" y="106"/>
                    <a:pt x="228" y="104"/>
                  </a:cubicBezTo>
                  <a:cubicBezTo>
                    <a:pt x="231" y="100"/>
                    <a:pt x="236" y="96"/>
                    <a:pt x="240" y="90"/>
                  </a:cubicBezTo>
                  <a:cubicBezTo>
                    <a:pt x="243" y="87"/>
                    <a:pt x="246" y="83"/>
                    <a:pt x="249" y="79"/>
                  </a:cubicBezTo>
                  <a:cubicBezTo>
                    <a:pt x="252" y="74"/>
                    <a:pt x="259" y="66"/>
                    <a:pt x="256" y="62"/>
                  </a:cubicBezTo>
                  <a:cubicBezTo>
                    <a:pt x="251" y="68"/>
                    <a:pt x="247" y="75"/>
                    <a:pt x="241" y="80"/>
                  </a:cubicBezTo>
                  <a:close/>
                  <a:moveTo>
                    <a:pt x="186" y="79"/>
                  </a:moveTo>
                  <a:cubicBezTo>
                    <a:pt x="184" y="81"/>
                    <a:pt x="181" y="83"/>
                    <a:pt x="181" y="86"/>
                  </a:cubicBezTo>
                  <a:cubicBezTo>
                    <a:pt x="179" y="88"/>
                    <a:pt x="177" y="90"/>
                    <a:pt x="177" y="93"/>
                  </a:cubicBezTo>
                  <a:cubicBezTo>
                    <a:pt x="172" y="96"/>
                    <a:pt x="170" y="102"/>
                    <a:pt x="166" y="106"/>
                  </a:cubicBezTo>
                  <a:cubicBezTo>
                    <a:pt x="166" y="108"/>
                    <a:pt x="166" y="109"/>
                    <a:pt x="167" y="110"/>
                  </a:cubicBezTo>
                  <a:cubicBezTo>
                    <a:pt x="165" y="111"/>
                    <a:pt x="165" y="113"/>
                    <a:pt x="165" y="115"/>
                  </a:cubicBezTo>
                  <a:cubicBezTo>
                    <a:pt x="170" y="112"/>
                    <a:pt x="171" y="105"/>
                    <a:pt x="176" y="102"/>
                  </a:cubicBezTo>
                  <a:cubicBezTo>
                    <a:pt x="182" y="91"/>
                    <a:pt x="189" y="82"/>
                    <a:pt x="196" y="73"/>
                  </a:cubicBezTo>
                  <a:cubicBezTo>
                    <a:pt x="196" y="70"/>
                    <a:pt x="196" y="68"/>
                    <a:pt x="196" y="66"/>
                  </a:cubicBezTo>
                  <a:cubicBezTo>
                    <a:pt x="196" y="66"/>
                    <a:pt x="195" y="66"/>
                    <a:pt x="195" y="66"/>
                  </a:cubicBezTo>
                  <a:cubicBezTo>
                    <a:pt x="192" y="70"/>
                    <a:pt x="187" y="73"/>
                    <a:pt x="186" y="79"/>
                  </a:cubicBezTo>
                  <a:close/>
                  <a:moveTo>
                    <a:pt x="234" y="99"/>
                  </a:moveTo>
                  <a:cubicBezTo>
                    <a:pt x="231" y="104"/>
                    <a:pt x="228" y="108"/>
                    <a:pt x="225" y="113"/>
                  </a:cubicBezTo>
                  <a:cubicBezTo>
                    <a:pt x="225" y="114"/>
                    <a:pt x="224" y="117"/>
                    <a:pt x="225" y="118"/>
                  </a:cubicBezTo>
                  <a:cubicBezTo>
                    <a:pt x="234" y="108"/>
                    <a:pt x="241" y="96"/>
                    <a:pt x="251" y="86"/>
                  </a:cubicBezTo>
                  <a:cubicBezTo>
                    <a:pt x="252" y="81"/>
                    <a:pt x="259" y="77"/>
                    <a:pt x="257" y="72"/>
                  </a:cubicBezTo>
                  <a:cubicBezTo>
                    <a:pt x="249" y="81"/>
                    <a:pt x="243" y="91"/>
                    <a:pt x="234" y="99"/>
                  </a:cubicBezTo>
                  <a:close/>
                  <a:moveTo>
                    <a:pt x="195" y="77"/>
                  </a:moveTo>
                  <a:cubicBezTo>
                    <a:pt x="192" y="80"/>
                    <a:pt x="191" y="83"/>
                    <a:pt x="188" y="86"/>
                  </a:cubicBezTo>
                  <a:cubicBezTo>
                    <a:pt x="187" y="87"/>
                    <a:pt x="186" y="88"/>
                    <a:pt x="186" y="90"/>
                  </a:cubicBezTo>
                  <a:cubicBezTo>
                    <a:pt x="185" y="91"/>
                    <a:pt x="184" y="93"/>
                    <a:pt x="183" y="94"/>
                  </a:cubicBezTo>
                  <a:cubicBezTo>
                    <a:pt x="183" y="94"/>
                    <a:pt x="182" y="94"/>
                    <a:pt x="182" y="95"/>
                  </a:cubicBezTo>
                  <a:cubicBezTo>
                    <a:pt x="181" y="95"/>
                    <a:pt x="181" y="96"/>
                    <a:pt x="181" y="97"/>
                  </a:cubicBezTo>
                  <a:cubicBezTo>
                    <a:pt x="179" y="101"/>
                    <a:pt x="175" y="104"/>
                    <a:pt x="174" y="108"/>
                  </a:cubicBezTo>
                  <a:cubicBezTo>
                    <a:pt x="170" y="110"/>
                    <a:pt x="171" y="117"/>
                    <a:pt x="165" y="119"/>
                  </a:cubicBezTo>
                  <a:cubicBezTo>
                    <a:pt x="166" y="121"/>
                    <a:pt x="166" y="123"/>
                    <a:pt x="166" y="126"/>
                  </a:cubicBezTo>
                  <a:cubicBezTo>
                    <a:pt x="170" y="124"/>
                    <a:pt x="171" y="119"/>
                    <a:pt x="174" y="116"/>
                  </a:cubicBezTo>
                  <a:cubicBezTo>
                    <a:pt x="176" y="112"/>
                    <a:pt x="180" y="109"/>
                    <a:pt x="181" y="105"/>
                  </a:cubicBezTo>
                  <a:cubicBezTo>
                    <a:pt x="183" y="104"/>
                    <a:pt x="185" y="102"/>
                    <a:pt x="186" y="99"/>
                  </a:cubicBezTo>
                  <a:cubicBezTo>
                    <a:pt x="187" y="98"/>
                    <a:pt x="189" y="96"/>
                    <a:pt x="191" y="94"/>
                  </a:cubicBezTo>
                  <a:cubicBezTo>
                    <a:pt x="194" y="89"/>
                    <a:pt x="198" y="84"/>
                    <a:pt x="196" y="77"/>
                  </a:cubicBezTo>
                  <a:cubicBezTo>
                    <a:pt x="196" y="77"/>
                    <a:pt x="195" y="77"/>
                    <a:pt x="195" y="77"/>
                  </a:cubicBezTo>
                  <a:close/>
                  <a:moveTo>
                    <a:pt x="226" y="120"/>
                  </a:moveTo>
                  <a:cubicBezTo>
                    <a:pt x="226" y="123"/>
                    <a:pt x="224" y="124"/>
                    <a:pt x="225" y="128"/>
                  </a:cubicBezTo>
                  <a:cubicBezTo>
                    <a:pt x="231" y="123"/>
                    <a:pt x="235" y="115"/>
                    <a:pt x="241" y="110"/>
                  </a:cubicBezTo>
                  <a:cubicBezTo>
                    <a:pt x="245" y="103"/>
                    <a:pt x="251" y="98"/>
                    <a:pt x="255" y="91"/>
                  </a:cubicBezTo>
                  <a:cubicBezTo>
                    <a:pt x="256" y="91"/>
                    <a:pt x="256" y="90"/>
                    <a:pt x="257" y="91"/>
                  </a:cubicBezTo>
                  <a:cubicBezTo>
                    <a:pt x="257" y="88"/>
                    <a:pt x="257" y="84"/>
                    <a:pt x="257" y="82"/>
                  </a:cubicBezTo>
                  <a:cubicBezTo>
                    <a:pt x="246" y="94"/>
                    <a:pt x="236" y="107"/>
                    <a:pt x="226" y="120"/>
                  </a:cubicBezTo>
                  <a:close/>
                  <a:moveTo>
                    <a:pt x="103" y="96"/>
                  </a:moveTo>
                  <a:cubicBezTo>
                    <a:pt x="102" y="99"/>
                    <a:pt x="104" y="101"/>
                    <a:pt x="104" y="104"/>
                  </a:cubicBezTo>
                  <a:cubicBezTo>
                    <a:pt x="109" y="97"/>
                    <a:pt x="115" y="91"/>
                    <a:pt x="120" y="84"/>
                  </a:cubicBezTo>
                  <a:cubicBezTo>
                    <a:pt x="110" y="82"/>
                    <a:pt x="109" y="92"/>
                    <a:pt x="103" y="96"/>
                  </a:cubicBezTo>
                  <a:close/>
                  <a:moveTo>
                    <a:pt x="121" y="86"/>
                  </a:moveTo>
                  <a:cubicBezTo>
                    <a:pt x="118" y="90"/>
                    <a:pt x="115" y="94"/>
                    <a:pt x="111" y="98"/>
                  </a:cubicBezTo>
                  <a:cubicBezTo>
                    <a:pt x="111" y="99"/>
                    <a:pt x="109" y="100"/>
                    <a:pt x="108" y="101"/>
                  </a:cubicBezTo>
                  <a:cubicBezTo>
                    <a:pt x="108" y="101"/>
                    <a:pt x="109" y="102"/>
                    <a:pt x="108" y="102"/>
                  </a:cubicBezTo>
                  <a:cubicBezTo>
                    <a:pt x="105" y="106"/>
                    <a:pt x="102" y="110"/>
                    <a:pt x="104" y="115"/>
                  </a:cubicBezTo>
                  <a:cubicBezTo>
                    <a:pt x="108" y="112"/>
                    <a:pt x="110" y="107"/>
                    <a:pt x="113" y="103"/>
                  </a:cubicBezTo>
                  <a:cubicBezTo>
                    <a:pt x="118" y="97"/>
                    <a:pt x="125" y="90"/>
                    <a:pt x="129" y="84"/>
                  </a:cubicBezTo>
                  <a:cubicBezTo>
                    <a:pt x="125" y="82"/>
                    <a:pt x="123" y="84"/>
                    <a:pt x="121" y="86"/>
                  </a:cubicBezTo>
                  <a:close/>
                  <a:moveTo>
                    <a:pt x="103" y="85"/>
                  </a:moveTo>
                  <a:cubicBezTo>
                    <a:pt x="103" y="88"/>
                    <a:pt x="102" y="90"/>
                    <a:pt x="104" y="93"/>
                  </a:cubicBezTo>
                  <a:cubicBezTo>
                    <a:pt x="105" y="90"/>
                    <a:pt x="108" y="88"/>
                    <a:pt x="110" y="85"/>
                  </a:cubicBezTo>
                  <a:cubicBezTo>
                    <a:pt x="108" y="84"/>
                    <a:pt x="105" y="84"/>
                    <a:pt x="103" y="85"/>
                  </a:cubicBezTo>
                  <a:close/>
                  <a:moveTo>
                    <a:pt x="133" y="84"/>
                  </a:moveTo>
                  <a:cubicBezTo>
                    <a:pt x="122" y="95"/>
                    <a:pt x="113" y="108"/>
                    <a:pt x="103" y="120"/>
                  </a:cubicBezTo>
                  <a:cubicBezTo>
                    <a:pt x="104" y="123"/>
                    <a:pt x="103" y="124"/>
                    <a:pt x="104" y="127"/>
                  </a:cubicBezTo>
                  <a:cubicBezTo>
                    <a:pt x="110" y="122"/>
                    <a:pt x="113" y="114"/>
                    <a:pt x="119" y="109"/>
                  </a:cubicBezTo>
                  <a:cubicBezTo>
                    <a:pt x="120" y="107"/>
                    <a:pt x="121" y="104"/>
                    <a:pt x="123" y="104"/>
                  </a:cubicBezTo>
                  <a:cubicBezTo>
                    <a:pt x="122" y="103"/>
                    <a:pt x="123" y="104"/>
                    <a:pt x="123" y="102"/>
                  </a:cubicBezTo>
                  <a:cubicBezTo>
                    <a:pt x="127" y="97"/>
                    <a:pt x="133" y="92"/>
                    <a:pt x="135" y="85"/>
                  </a:cubicBezTo>
                  <a:cubicBezTo>
                    <a:pt x="134" y="84"/>
                    <a:pt x="134" y="84"/>
                    <a:pt x="133" y="84"/>
                  </a:cubicBezTo>
                  <a:close/>
                  <a:moveTo>
                    <a:pt x="188" y="100"/>
                  </a:moveTo>
                  <a:cubicBezTo>
                    <a:pt x="187" y="100"/>
                    <a:pt x="188" y="101"/>
                    <a:pt x="187" y="102"/>
                  </a:cubicBezTo>
                  <a:cubicBezTo>
                    <a:pt x="187" y="102"/>
                    <a:pt x="186" y="102"/>
                    <a:pt x="185" y="103"/>
                  </a:cubicBezTo>
                  <a:cubicBezTo>
                    <a:pt x="185" y="104"/>
                    <a:pt x="185" y="105"/>
                    <a:pt x="184" y="105"/>
                  </a:cubicBezTo>
                  <a:cubicBezTo>
                    <a:pt x="184" y="106"/>
                    <a:pt x="183" y="106"/>
                    <a:pt x="183" y="106"/>
                  </a:cubicBezTo>
                  <a:cubicBezTo>
                    <a:pt x="181" y="107"/>
                    <a:pt x="181" y="110"/>
                    <a:pt x="180" y="112"/>
                  </a:cubicBezTo>
                  <a:cubicBezTo>
                    <a:pt x="180" y="112"/>
                    <a:pt x="179" y="112"/>
                    <a:pt x="178" y="112"/>
                  </a:cubicBezTo>
                  <a:cubicBezTo>
                    <a:pt x="178" y="113"/>
                    <a:pt x="178" y="114"/>
                    <a:pt x="177" y="115"/>
                  </a:cubicBezTo>
                  <a:cubicBezTo>
                    <a:pt x="176" y="116"/>
                    <a:pt x="175" y="117"/>
                    <a:pt x="175" y="117"/>
                  </a:cubicBezTo>
                  <a:cubicBezTo>
                    <a:pt x="174" y="118"/>
                    <a:pt x="175" y="119"/>
                    <a:pt x="174" y="120"/>
                  </a:cubicBezTo>
                  <a:cubicBezTo>
                    <a:pt x="174" y="120"/>
                    <a:pt x="173" y="119"/>
                    <a:pt x="173" y="120"/>
                  </a:cubicBezTo>
                  <a:cubicBezTo>
                    <a:pt x="173" y="121"/>
                    <a:pt x="173" y="122"/>
                    <a:pt x="172" y="122"/>
                  </a:cubicBezTo>
                  <a:cubicBezTo>
                    <a:pt x="172" y="123"/>
                    <a:pt x="171" y="121"/>
                    <a:pt x="171" y="123"/>
                  </a:cubicBezTo>
                  <a:cubicBezTo>
                    <a:pt x="171" y="127"/>
                    <a:pt x="165" y="131"/>
                    <a:pt x="166" y="137"/>
                  </a:cubicBezTo>
                  <a:cubicBezTo>
                    <a:pt x="168" y="136"/>
                    <a:pt x="169" y="134"/>
                    <a:pt x="170" y="133"/>
                  </a:cubicBezTo>
                  <a:cubicBezTo>
                    <a:pt x="172" y="129"/>
                    <a:pt x="174" y="126"/>
                    <a:pt x="177" y="123"/>
                  </a:cubicBezTo>
                  <a:cubicBezTo>
                    <a:pt x="181" y="117"/>
                    <a:pt x="185" y="111"/>
                    <a:pt x="190" y="105"/>
                  </a:cubicBezTo>
                  <a:cubicBezTo>
                    <a:pt x="193" y="101"/>
                    <a:pt x="198" y="96"/>
                    <a:pt x="196" y="89"/>
                  </a:cubicBezTo>
                  <a:cubicBezTo>
                    <a:pt x="196" y="89"/>
                    <a:pt x="195" y="89"/>
                    <a:pt x="195" y="89"/>
                  </a:cubicBezTo>
                  <a:cubicBezTo>
                    <a:pt x="194" y="94"/>
                    <a:pt x="190" y="97"/>
                    <a:pt x="188" y="100"/>
                  </a:cubicBezTo>
                  <a:close/>
                  <a:moveTo>
                    <a:pt x="106" y="130"/>
                  </a:moveTo>
                  <a:cubicBezTo>
                    <a:pt x="106" y="131"/>
                    <a:pt x="105" y="131"/>
                    <a:pt x="104" y="132"/>
                  </a:cubicBezTo>
                  <a:cubicBezTo>
                    <a:pt x="104" y="133"/>
                    <a:pt x="103" y="135"/>
                    <a:pt x="104" y="137"/>
                  </a:cubicBezTo>
                  <a:cubicBezTo>
                    <a:pt x="107" y="135"/>
                    <a:pt x="108" y="132"/>
                    <a:pt x="110" y="130"/>
                  </a:cubicBezTo>
                  <a:cubicBezTo>
                    <a:pt x="119" y="120"/>
                    <a:pt x="127" y="110"/>
                    <a:pt x="135" y="99"/>
                  </a:cubicBezTo>
                  <a:cubicBezTo>
                    <a:pt x="134" y="96"/>
                    <a:pt x="136" y="94"/>
                    <a:pt x="134" y="92"/>
                  </a:cubicBezTo>
                  <a:cubicBezTo>
                    <a:pt x="125" y="105"/>
                    <a:pt x="114" y="115"/>
                    <a:pt x="106" y="130"/>
                  </a:cubicBezTo>
                  <a:close/>
                  <a:moveTo>
                    <a:pt x="257" y="95"/>
                  </a:moveTo>
                  <a:cubicBezTo>
                    <a:pt x="251" y="99"/>
                    <a:pt x="248" y="105"/>
                    <a:pt x="242" y="110"/>
                  </a:cubicBezTo>
                  <a:cubicBezTo>
                    <a:pt x="242" y="110"/>
                    <a:pt x="242" y="111"/>
                    <a:pt x="242" y="111"/>
                  </a:cubicBezTo>
                  <a:cubicBezTo>
                    <a:pt x="242" y="111"/>
                    <a:pt x="241" y="112"/>
                    <a:pt x="241" y="112"/>
                  </a:cubicBezTo>
                  <a:cubicBezTo>
                    <a:pt x="239" y="116"/>
                    <a:pt x="236" y="119"/>
                    <a:pt x="233" y="123"/>
                  </a:cubicBezTo>
                  <a:cubicBezTo>
                    <a:pt x="230" y="125"/>
                    <a:pt x="225" y="131"/>
                    <a:pt x="225" y="134"/>
                  </a:cubicBezTo>
                  <a:cubicBezTo>
                    <a:pt x="224" y="139"/>
                    <a:pt x="226" y="145"/>
                    <a:pt x="226" y="150"/>
                  </a:cubicBezTo>
                  <a:cubicBezTo>
                    <a:pt x="236" y="141"/>
                    <a:pt x="243" y="129"/>
                    <a:pt x="253" y="120"/>
                  </a:cubicBezTo>
                  <a:cubicBezTo>
                    <a:pt x="255" y="116"/>
                    <a:pt x="259" y="113"/>
                    <a:pt x="258" y="108"/>
                  </a:cubicBezTo>
                  <a:cubicBezTo>
                    <a:pt x="252" y="111"/>
                    <a:pt x="249" y="118"/>
                    <a:pt x="245" y="121"/>
                  </a:cubicBezTo>
                  <a:cubicBezTo>
                    <a:pt x="245" y="123"/>
                    <a:pt x="243" y="125"/>
                    <a:pt x="242" y="126"/>
                  </a:cubicBezTo>
                  <a:cubicBezTo>
                    <a:pt x="240" y="129"/>
                    <a:pt x="239" y="132"/>
                    <a:pt x="236" y="134"/>
                  </a:cubicBezTo>
                  <a:cubicBezTo>
                    <a:pt x="236" y="135"/>
                    <a:pt x="234" y="138"/>
                    <a:pt x="232" y="139"/>
                  </a:cubicBezTo>
                  <a:cubicBezTo>
                    <a:pt x="230" y="142"/>
                    <a:pt x="230" y="145"/>
                    <a:pt x="227" y="145"/>
                  </a:cubicBezTo>
                  <a:cubicBezTo>
                    <a:pt x="226" y="143"/>
                    <a:pt x="229" y="140"/>
                    <a:pt x="231" y="137"/>
                  </a:cubicBezTo>
                  <a:cubicBezTo>
                    <a:pt x="240" y="126"/>
                    <a:pt x="250" y="113"/>
                    <a:pt x="257" y="102"/>
                  </a:cubicBezTo>
                  <a:cubicBezTo>
                    <a:pt x="257" y="99"/>
                    <a:pt x="258" y="97"/>
                    <a:pt x="258" y="95"/>
                  </a:cubicBezTo>
                  <a:cubicBezTo>
                    <a:pt x="257" y="95"/>
                    <a:pt x="257" y="95"/>
                    <a:pt x="257" y="95"/>
                  </a:cubicBezTo>
                  <a:close/>
                  <a:moveTo>
                    <a:pt x="195" y="100"/>
                  </a:moveTo>
                  <a:cubicBezTo>
                    <a:pt x="195" y="101"/>
                    <a:pt x="194" y="102"/>
                    <a:pt x="194" y="103"/>
                  </a:cubicBezTo>
                  <a:cubicBezTo>
                    <a:pt x="189" y="107"/>
                    <a:pt x="186" y="114"/>
                    <a:pt x="181" y="119"/>
                  </a:cubicBezTo>
                  <a:cubicBezTo>
                    <a:pt x="182" y="120"/>
                    <a:pt x="180" y="120"/>
                    <a:pt x="181" y="121"/>
                  </a:cubicBezTo>
                  <a:cubicBezTo>
                    <a:pt x="177" y="125"/>
                    <a:pt x="173" y="130"/>
                    <a:pt x="171" y="135"/>
                  </a:cubicBezTo>
                  <a:cubicBezTo>
                    <a:pt x="168" y="138"/>
                    <a:pt x="165" y="144"/>
                    <a:pt x="168" y="148"/>
                  </a:cubicBezTo>
                  <a:cubicBezTo>
                    <a:pt x="175" y="137"/>
                    <a:pt x="183" y="126"/>
                    <a:pt x="191" y="115"/>
                  </a:cubicBezTo>
                  <a:cubicBezTo>
                    <a:pt x="194" y="110"/>
                    <a:pt x="198" y="106"/>
                    <a:pt x="197" y="100"/>
                  </a:cubicBezTo>
                  <a:cubicBezTo>
                    <a:pt x="196" y="101"/>
                    <a:pt x="196" y="100"/>
                    <a:pt x="195" y="100"/>
                  </a:cubicBezTo>
                  <a:close/>
                  <a:moveTo>
                    <a:pt x="119" y="124"/>
                  </a:moveTo>
                  <a:cubicBezTo>
                    <a:pt x="117" y="126"/>
                    <a:pt x="115" y="128"/>
                    <a:pt x="112" y="131"/>
                  </a:cubicBezTo>
                  <a:cubicBezTo>
                    <a:pt x="111" y="133"/>
                    <a:pt x="110" y="135"/>
                    <a:pt x="108" y="137"/>
                  </a:cubicBezTo>
                  <a:cubicBezTo>
                    <a:pt x="106" y="139"/>
                    <a:pt x="104" y="141"/>
                    <a:pt x="105" y="143"/>
                  </a:cubicBezTo>
                  <a:cubicBezTo>
                    <a:pt x="102" y="146"/>
                    <a:pt x="103" y="153"/>
                    <a:pt x="105" y="157"/>
                  </a:cubicBezTo>
                  <a:cubicBezTo>
                    <a:pt x="106" y="154"/>
                    <a:pt x="109" y="152"/>
                    <a:pt x="111" y="150"/>
                  </a:cubicBezTo>
                  <a:cubicBezTo>
                    <a:pt x="115" y="146"/>
                    <a:pt x="119" y="140"/>
                    <a:pt x="122" y="135"/>
                  </a:cubicBezTo>
                  <a:cubicBezTo>
                    <a:pt x="124" y="134"/>
                    <a:pt x="125" y="131"/>
                    <a:pt x="126" y="130"/>
                  </a:cubicBezTo>
                  <a:cubicBezTo>
                    <a:pt x="126" y="130"/>
                    <a:pt x="127" y="130"/>
                    <a:pt x="128" y="129"/>
                  </a:cubicBezTo>
                  <a:cubicBezTo>
                    <a:pt x="128" y="129"/>
                    <a:pt x="128" y="128"/>
                    <a:pt x="128" y="128"/>
                  </a:cubicBezTo>
                  <a:cubicBezTo>
                    <a:pt x="130" y="124"/>
                    <a:pt x="138" y="119"/>
                    <a:pt x="135" y="116"/>
                  </a:cubicBezTo>
                  <a:cubicBezTo>
                    <a:pt x="126" y="127"/>
                    <a:pt x="117" y="137"/>
                    <a:pt x="109" y="148"/>
                  </a:cubicBezTo>
                  <a:cubicBezTo>
                    <a:pt x="109" y="150"/>
                    <a:pt x="108" y="150"/>
                    <a:pt x="108" y="151"/>
                  </a:cubicBezTo>
                  <a:cubicBezTo>
                    <a:pt x="107" y="151"/>
                    <a:pt x="106" y="152"/>
                    <a:pt x="105" y="152"/>
                  </a:cubicBezTo>
                  <a:cubicBezTo>
                    <a:pt x="104" y="150"/>
                    <a:pt x="107" y="146"/>
                    <a:pt x="109" y="144"/>
                  </a:cubicBezTo>
                  <a:cubicBezTo>
                    <a:pt x="111" y="141"/>
                    <a:pt x="116" y="137"/>
                    <a:pt x="118" y="135"/>
                  </a:cubicBezTo>
                  <a:cubicBezTo>
                    <a:pt x="120" y="130"/>
                    <a:pt x="124" y="127"/>
                    <a:pt x="127" y="123"/>
                  </a:cubicBezTo>
                  <a:cubicBezTo>
                    <a:pt x="129" y="121"/>
                    <a:pt x="130" y="119"/>
                    <a:pt x="131" y="117"/>
                  </a:cubicBezTo>
                  <a:cubicBezTo>
                    <a:pt x="135" y="113"/>
                    <a:pt x="137" y="110"/>
                    <a:pt x="134" y="105"/>
                  </a:cubicBezTo>
                  <a:cubicBezTo>
                    <a:pt x="129" y="110"/>
                    <a:pt x="124" y="118"/>
                    <a:pt x="119" y="124"/>
                  </a:cubicBezTo>
                  <a:close/>
                  <a:moveTo>
                    <a:pt x="167" y="155"/>
                  </a:moveTo>
                  <a:cubicBezTo>
                    <a:pt x="167" y="156"/>
                    <a:pt x="167" y="157"/>
                    <a:pt x="167" y="159"/>
                  </a:cubicBezTo>
                  <a:cubicBezTo>
                    <a:pt x="170" y="158"/>
                    <a:pt x="171" y="154"/>
                    <a:pt x="174" y="152"/>
                  </a:cubicBezTo>
                  <a:cubicBezTo>
                    <a:pt x="178" y="142"/>
                    <a:pt x="186" y="135"/>
                    <a:pt x="191" y="126"/>
                  </a:cubicBezTo>
                  <a:cubicBezTo>
                    <a:pt x="193" y="124"/>
                    <a:pt x="194" y="122"/>
                    <a:pt x="195" y="119"/>
                  </a:cubicBezTo>
                  <a:cubicBezTo>
                    <a:pt x="196" y="118"/>
                    <a:pt x="197" y="119"/>
                    <a:pt x="198" y="117"/>
                  </a:cubicBezTo>
                  <a:cubicBezTo>
                    <a:pt x="197" y="116"/>
                    <a:pt x="198" y="112"/>
                    <a:pt x="197" y="111"/>
                  </a:cubicBezTo>
                  <a:cubicBezTo>
                    <a:pt x="186" y="124"/>
                    <a:pt x="174" y="140"/>
                    <a:pt x="167" y="155"/>
                  </a:cubicBezTo>
                  <a:close/>
                  <a:moveTo>
                    <a:pt x="230" y="153"/>
                  </a:moveTo>
                  <a:cubicBezTo>
                    <a:pt x="236" y="147"/>
                    <a:pt x="243" y="141"/>
                    <a:pt x="248" y="135"/>
                  </a:cubicBezTo>
                  <a:cubicBezTo>
                    <a:pt x="253" y="129"/>
                    <a:pt x="259" y="124"/>
                    <a:pt x="258" y="117"/>
                  </a:cubicBezTo>
                  <a:cubicBezTo>
                    <a:pt x="258" y="117"/>
                    <a:pt x="258" y="117"/>
                    <a:pt x="258" y="117"/>
                  </a:cubicBezTo>
                  <a:cubicBezTo>
                    <a:pt x="254" y="120"/>
                    <a:pt x="252" y="125"/>
                    <a:pt x="247" y="128"/>
                  </a:cubicBezTo>
                  <a:cubicBezTo>
                    <a:pt x="248" y="129"/>
                    <a:pt x="247" y="129"/>
                    <a:pt x="247" y="130"/>
                  </a:cubicBezTo>
                  <a:cubicBezTo>
                    <a:pt x="243" y="132"/>
                    <a:pt x="241" y="137"/>
                    <a:pt x="238" y="138"/>
                  </a:cubicBezTo>
                  <a:cubicBezTo>
                    <a:pt x="238" y="141"/>
                    <a:pt x="237" y="142"/>
                    <a:pt x="235" y="143"/>
                  </a:cubicBezTo>
                  <a:cubicBezTo>
                    <a:pt x="232" y="149"/>
                    <a:pt x="224" y="151"/>
                    <a:pt x="226" y="159"/>
                  </a:cubicBezTo>
                  <a:cubicBezTo>
                    <a:pt x="229" y="158"/>
                    <a:pt x="229" y="156"/>
                    <a:pt x="230" y="153"/>
                  </a:cubicBezTo>
                  <a:close/>
                  <a:moveTo>
                    <a:pt x="194" y="125"/>
                  </a:moveTo>
                  <a:cubicBezTo>
                    <a:pt x="194" y="126"/>
                    <a:pt x="193" y="126"/>
                    <a:pt x="193" y="127"/>
                  </a:cubicBezTo>
                  <a:cubicBezTo>
                    <a:pt x="186" y="135"/>
                    <a:pt x="180" y="145"/>
                    <a:pt x="173" y="154"/>
                  </a:cubicBezTo>
                  <a:cubicBezTo>
                    <a:pt x="173" y="156"/>
                    <a:pt x="172" y="157"/>
                    <a:pt x="170" y="158"/>
                  </a:cubicBezTo>
                  <a:cubicBezTo>
                    <a:pt x="170" y="162"/>
                    <a:pt x="167" y="164"/>
                    <a:pt x="167" y="170"/>
                  </a:cubicBezTo>
                  <a:cubicBezTo>
                    <a:pt x="179" y="158"/>
                    <a:pt x="188" y="144"/>
                    <a:pt x="198" y="130"/>
                  </a:cubicBezTo>
                  <a:cubicBezTo>
                    <a:pt x="197" y="128"/>
                    <a:pt x="198" y="123"/>
                    <a:pt x="197" y="122"/>
                  </a:cubicBezTo>
                  <a:cubicBezTo>
                    <a:pt x="196" y="123"/>
                    <a:pt x="195" y="125"/>
                    <a:pt x="194" y="125"/>
                  </a:cubicBezTo>
                  <a:close/>
                  <a:moveTo>
                    <a:pt x="135" y="123"/>
                  </a:moveTo>
                  <a:cubicBezTo>
                    <a:pt x="127" y="130"/>
                    <a:pt x="123" y="140"/>
                    <a:pt x="115" y="147"/>
                  </a:cubicBezTo>
                  <a:cubicBezTo>
                    <a:pt x="113" y="152"/>
                    <a:pt x="108" y="154"/>
                    <a:pt x="107" y="160"/>
                  </a:cubicBezTo>
                  <a:cubicBezTo>
                    <a:pt x="106" y="160"/>
                    <a:pt x="105" y="160"/>
                    <a:pt x="104" y="161"/>
                  </a:cubicBezTo>
                  <a:cubicBezTo>
                    <a:pt x="104" y="163"/>
                    <a:pt x="104" y="164"/>
                    <a:pt x="104" y="167"/>
                  </a:cubicBezTo>
                  <a:cubicBezTo>
                    <a:pt x="108" y="164"/>
                    <a:pt x="109" y="159"/>
                    <a:pt x="114" y="156"/>
                  </a:cubicBezTo>
                  <a:cubicBezTo>
                    <a:pt x="118" y="149"/>
                    <a:pt x="124" y="144"/>
                    <a:pt x="129" y="137"/>
                  </a:cubicBezTo>
                  <a:cubicBezTo>
                    <a:pt x="132" y="133"/>
                    <a:pt x="136" y="128"/>
                    <a:pt x="136" y="124"/>
                  </a:cubicBezTo>
                  <a:cubicBezTo>
                    <a:pt x="136" y="123"/>
                    <a:pt x="136" y="123"/>
                    <a:pt x="135" y="123"/>
                  </a:cubicBezTo>
                  <a:close/>
                  <a:moveTo>
                    <a:pt x="258" y="127"/>
                  </a:moveTo>
                  <a:cubicBezTo>
                    <a:pt x="253" y="130"/>
                    <a:pt x="251" y="136"/>
                    <a:pt x="246" y="138"/>
                  </a:cubicBezTo>
                  <a:cubicBezTo>
                    <a:pt x="246" y="141"/>
                    <a:pt x="243" y="142"/>
                    <a:pt x="242" y="145"/>
                  </a:cubicBezTo>
                  <a:cubicBezTo>
                    <a:pt x="241" y="145"/>
                    <a:pt x="240" y="146"/>
                    <a:pt x="239" y="146"/>
                  </a:cubicBezTo>
                  <a:cubicBezTo>
                    <a:pt x="239" y="147"/>
                    <a:pt x="238" y="147"/>
                    <a:pt x="239" y="148"/>
                  </a:cubicBezTo>
                  <a:cubicBezTo>
                    <a:pt x="234" y="152"/>
                    <a:pt x="231" y="158"/>
                    <a:pt x="226" y="163"/>
                  </a:cubicBezTo>
                  <a:cubicBezTo>
                    <a:pt x="226" y="165"/>
                    <a:pt x="225" y="167"/>
                    <a:pt x="226" y="168"/>
                  </a:cubicBezTo>
                  <a:cubicBezTo>
                    <a:pt x="237" y="156"/>
                    <a:pt x="248" y="144"/>
                    <a:pt x="258" y="132"/>
                  </a:cubicBezTo>
                  <a:cubicBezTo>
                    <a:pt x="259" y="130"/>
                    <a:pt x="259" y="129"/>
                    <a:pt x="259" y="126"/>
                  </a:cubicBezTo>
                  <a:cubicBezTo>
                    <a:pt x="259" y="126"/>
                    <a:pt x="258" y="126"/>
                    <a:pt x="258" y="126"/>
                  </a:cubicBezTo>
                  <a:cubicBezTo>
                    <a:pt x="258" y="126"/>
                    <a:pt x="258" y="127"/>
                    <a:pt x="258" y="127"/>
                  </a:cubicBezTo>
                  <a:close/>
                  <a:moveTo>
                    <a:pt x="135" y="132"/>
                  </a:moveTo>
                  <a:cubicBezTo>
                    <a:pt x="127" y="143"/>
                    <a:pt x="119" y="154"/>
                    <a:pt x="109" y="163"/>
                  </a:cubicBezTo>
                  <a:cubicBezTo>
                    <a:pt x="110" y="165"/>
                    <a:pt x="106" y="167"/>
                    <a:pt x="107" y="169"/>
                  </a:cubicBezTo>
                  <a:cubicBezTo>
                    <a:pt x="106" y="170"/>
                    <a:pt x="105" y="170"/>
                    <a:pt x="104" y="172"/>
                  </a:cubicBezTo>
                  <a:cubicBezTo>
                    <a:pt x="105" y="172"/>
                    <a:pt x="104" y="175"/>
                    <a:pt x="105" y="176"/>
                  </a:cubicBezTo>
                  <a:cubicBezTo>
                    <a:pt x="107" y="176"/>
                    <a:pt x="109" y="175"/>
                    <a:pt x="109" y="172"/>
                  </a:cubicBezTo>
                  <a:cubicBezTo>
                    <a:pt x="112" y="171"/>
                    <a:pt x="113" y="168"/>
                    <a:pt x="115" y="166"/>
                  </a:cubicBezTo>
                  <a:cubicBezTo>
                    <a:pt x="116" y="163"/>
                    <a:pt x="119" y="161"/>
                    <a:pt x="121" y="158"/>
                  </a:cubicBezTo>
                  <a:cubicBezTo>
                    <a:pt x="127" y="151"/>
                    <a:pt x="132" y="144"/>
                    <a:pt x="137" y="137"/>
                  </a:cubicBezTo>
                  <a:cubicBezTo>
                    <a:pt x="137" y="135"/>
                    <a:pt x="137" y="134"/>
                    <a:pt x="137" y="132"/>
                  </a:cubicBezTo>
                  <a:cubicBezTo>
                    <a:pt x="136" y="132"/>
                    <a:pt x="136" y="132"/>
                    <a:pt x="135" y="132"/>
                  </a:cubicBezTo>
                  <a:close/>
                  <a:moveTo>
                    <a:pt x="238" y="157"/>
                  </a:moveTo>
                  <a:cubicBezTo>
                    <a:pt x="238" y="157"/>
                    <a:pt x="238" y="158"/>
                    <a:pt x="238" y="158"/>
                  </a:cubicBezTo>
                  <a:cubicBezTo>
                    <a:pt x="237" y="159"/>
                    <a:pt x="237" y="160"/>
                    <a:pt x="235" y="160"/>
                  </a:cubicBezTo>
                  <a:cubicBezTo>
                    <a:pt x="233" y="165"/>
                    <a:pt x="228" y="168"/>
                    <a:pt x="226" y="174"/>
                  </a:cubicBezTo>
                  <a:cubicBezTo>
                    <a:pt x="228" y="174"/>
                    <a:pt x="226" y="177"/>
                    <a:pt x="227" y="178"/>
                  </a:cubicBezTo>
                  <a:cubicBezTo>
                    <a:pt x="237" y="165"/>
                    <a:pt x="250" y="153"/>
                    <a:pt x="259" y="140"/>
                  </a:cubicBezTo>
                  <a:cubicBezTo>
                    <a:pt x="259" y="138"/>
                    <a:pt x="259" y="136"/>
                    <a:pt x="259" y="135"/>
                  </a:cubicBezTo>
                  <a:cubicBezTo>
                    <a:pt x="251" y="142"/>
                    <a:pt x="246" y="150"/>
                    <a:pt x="238" y="157"/>
                  </a:cubicBezTo>
                  <a:close/>
                  <a:moveTo>
                    <a:pt x="183" y="154"/>
                  </a:moveTo>
                  <a:cubicBezTo>
                    <a:pt x="181" y="155"/>
                    <a:pt x="181" y="159"/>
                    <a:pt x="178" y="159"/>
                  </a:cubicBezTo>
                  <a:cubicBezTo>
                    <a:pt x="176" y="164"/>
                    <a:pt x="172" y="166"/>
                    <a:pt x="169" y="171"/>
                  </a:cubicBezTo>
                  <a:cubicBezTo>
                    <a:pt x="170" y="174"/>
                    <a:pt x="167" y="175"/>
                    <a:pt x="167" y="179"/>
                  </a:cubicBezTo>
                  <a:cubicBezTo>
                    <a:pt x="171" y="175"/>
                    <a:pt x="175" y="171"/>
                    <a:pt x="178" y="167"/>
                  </a:cubicBezTo>
                  <a:cubicBezTo>
                    <a:pt x="183" y="161"/>
                    <a:pt x="188" y="154"/>
                    <a:pt x="193" y="148"/>
                  </a:cubicBezTo>
                  <a:cubicBezTo>
                    <a:pt x="196" y="144"/>
                    <a:pt x="200" y="141"/>
                    <a:pt x="197" y="136"/>
                  </a:cubicBezTo>
                  <a:cubicBezTo>
                    <a:pt x="192" y="141"/>
                    <a:pt x="187" y="147"/>
                    <a:pt x="183" y="154"/>
                  </a:cubicBezTo>
                  <a:close/>
                  <a:moveTo>
                    <a:pt x="59" y="136"/>
                  </a:moveTo>
                  <a:cubicBezTo>
                    <a:pt x="52" y="142"/>
                    <a:pt x="47" y="149"/>
                    <a:pt x="41" y="156"/>
                  </a:cubicBezTo>
                  <a:cubicBezTo>
                    <a:pt x="42" y="159"/>
                    <a:pt x="40" y="161"/>
                    <a:pt x="41" y="163"/>
                  </a:cubicBezTo>
                  <a:cubicBezTo>
                    <a:pt x="48" y="154"/>
                    <a:pt x="55" y="145"/>
                    <a:pt x="63" y="136"/>
                  </a:cubicBezTo>
                  <a:cubicBezTo>
                    <a:pt x="62" y="136"/>
                    <a:pt x="60" y="137"/>
                    <a:pt x="59" y="136"/>
                  </a:cubicBezTo>
                  <a:close/>
                  <a:moveTo>
                    <a:pt x="40" y="148"/>
                  </a:moveTo>
                  <a:cubicBezTo>
                    <a:pt x="41" y="149"/>
                    <a:pt x="41" y="151"/>
                    <a:pt x="41" y="152"/>
                  </a:cubicBezTo>
                  <a:cubicBezTo>
                    <a:pt x="46" y="147"/>
                    <a:pt x="50" y="142"/>
                    <a:pt x="54" y="137"/>
                  </a:cubicBezTo>
                  <a:cubicBezTo>
                    <a:pt x="52" y="137"/>
                    <a:pt x="51" y="136"/>
                    <a:pt x="50" y="137"/>
                  </a:cubicBezTo>
                  <a:cubicBezTo>
                    <a:pt x="47" y="140"/>
                    <a:pt x="43" y="144"/>
                    <a:pt x="40" y="148"/>
                  </a:cubicBezTo>
                  <a:close/>
                  <a:moveTo>
                    <a:pt x="66" y="137"/>
                  </a:moveTo>
                  <a:cubicBezTo>
                    <a:pt x="62" y="140"/>
                    <a:pt x="60" y="144"/>
                    <a:pt x="56" y="148"/>
                  </a:cubicBezTo>
                  <a:cubicBezTo>
                    <a:pt x="54" y="151"/>
                    <a:pt x="51" y="153"/>
                    <a:pt x="50" y="155"/>
                  </a:cubicBezTo>
                  <a:cubicBezTo>
                    <a:pt x="48" y="157"/>
                    <a:pt x="47" y="159"/>
                    <a:pt x="46" y="162"/>
                  </a:cubicBezTo>
                  <a:cubicBezTo>
                    <a:pt x="43" y="165"/>
                    <a:pt x="40" y="167"/>
                    <a:pt x="41" y="172"/>
                  </a:cubicBezTo>
                  <a:cubicBezTo>
                    <a:pt x="48" y="166"/>
                    <a:pt x="52" y="159"/>
                    <a:pt x="58" y="153"/>
                  </a:cubicBezTo>
                  <a:cubicBezTo>
                    <a:pt x="61" y="149"/>
                    <a:pt x="64" y="146"/>
                    <a:pt x="68" y="142"/>
                  </a:cubicBezTo>
                  <a:cubicBezTo>
                    <a:pt x="68" y="139"/>
                    <a:pt x="71" y="139"/>
                    <a:pt x="70" y="136"/>
                  </a:cubicBezTo>
                  <a:cubicBezTo>
                    <a:pt x="69" y="136"/>
                    <a:pt x="68" y="137"/>
                    <a:pt x="66" y="137"/>
                  </a:cubicBezTo>
                  <a:close/>
                  <a:moveTo>
                    <a:pt x="39" y="137"/>
                  </a:moveTo>
                  <a:cubicBezTo>
                    <a:pt x="39" y="139"/>
                    <a:pt x="40" y="142"/>
                    <a:pt x="41" y="144"/>
                  </a:cubicBezTo>
                  <a:cubicBezTo>
                    <a:pt x="42" y="142"/>
                    <a:pt x="45" y="140"/>
                    <a:pt x="46" y="137"/>
                  </a:cubicBezTo>
                  <a:cubicBezTo>
                    <a:pt x="44" y="136"/>
                    <a:pt x="41" y="137"/>
                    <a:pt x="39" y="137"/>
                  </a:cubicBezTo>
                  <a:close/>
                  <a:moveTo>
                    <a:pt x="71" y="141"/>
                  </a:moveTo>
                  <a:cubicBezTo>
                    <a:pt x="67" y="145"/>
                    <a:pt x="64" y="150"/>
                    <a:pt x="60" y="153"/>
                  </a:cubicBezTo>
                  <a:cubicBezTo>
                    <a:pt x="55" y="162"/>
                    <a:pt x="48" y="166"/>
                    <a:pt x="44" y="175"/>
                  </a:cubicBezTo>
                  <a:cubicBezTo>
                    <a:pt x="43" y="176"/>
                    <a:pt x="42" y="176"/>
                    <a:pt x="41" y="176"/>
                  </a:cubicBezTo>
                  <a:cubicBezTo>
                    <a:pt x="42" y="179"/>
                    <a:pt x="41" y="180"/>
                    <a:pt x="42" y="182"/>
                  </a:cubicBezTo>
                  <a:cubicBezTo>
                    <a:pt x="44" y="180"/>
                    <a:pt x="47" y="178"/>
                    <a:pt x="48" y="174"/>
                  </a:cubicBezTo>
                  <a:cubicBezTo>
                    <a:pt x="54" y="171"/>
                    <a:pt x="56" y="164"/>
                    <a:pt x="61" y="161"/>
                  </a:cubicBezTo>
                  <a:cubicBezTo>
                    <a:pt x="63" y="156"/>
                    <a:pt x="68" y="154"/>
                    <a:pt x="69" y="149"/>
                  </a:cubicBezTo>
                  <a:cubicBezTo>
                    <a:pt x="70" y="149"/>
                    <a:pt x="71" y="148"/>
                    <a:pt x="72" y="148"/>
                  </a:cubicBezTo>
                  <a:cubicBezTo>
                    <a:pt x="73" y="146"/>
                    <a:pt x="72" y="143"/>
                    <a:pt x="72" y="141"/>
                  </a:cubicBezTo>
                  <a:cubicBezTo>
                    <a:pt x="71" y="141"/>
                    <a:pt x="71" y="141"/>
                    <a:pt x="71" y="141"/>
                  </a:cubicBezTo>
                  <a:close/>
                  <a:moveTo>
                    <a:pt x="110" y="183"/>
                  </a:moveTo>
                  <a:cubicBezTo>
                    <a:pt x="112" y="179"/>
                    <a:pt x="115" y="176"/>
                    <a:pt x="118" y="172"/>
                  </a:cubicBezTo>
                  <a:cubicBezTo>
                    <a:pt x="122" y="167"/>
                    <a:pt x="127" y="161"/>
                    <a:pt x="131" y="156"/>
                  </a:cubicBezTo>
                  <a:cubicBezTo>
                    <a:pt x="132" y="154"/>
                    <a:pt x="133" y="152"/>
                    <a:pt x="134" y="151"/>
                  </a:cubicBezTo>
                  <a:cubicBezTo>
                    <a:pt x="136" y="148"/>
                    <a:pt x="139" y="145"/>
                    <a:pt x="136" y="143"/>
                  </a:cubicBezTo>
                  <a:cubicBezTo>
                    <a:pt x="136" y="144"/>
                    <a:pt x="134" y="144"/>
                    <a:pt x="133" y="145"/>
                  </a:cubicBezTo>
                  <a:cubicBezTo>
                    <a:pt x="128" y="155"/>
                    <a:pt x="119" y="161"/>
                    <a:pt x="115" y="171"/>
                  </a:cubicBezTo>
                  <a:cubicBezTo>
                    <a:pt x="111" y="173"/>
                    <a:pt x="109" y="178"/>
                    <a:pt x="106" y="180"/>
                  </a:cubicBezTo>
                  <a:cubicBezTo>
                    <a:pt x="106" y="182"/>
                    <a:pt x="105" y="186"/>
                    <a:pt x="106" y="188"/>
                  </a:cubicBezTo>
                  <a:cubicBezTo>
                    <a:pt x="107" y="186"/>
                    <a:pt x="108" y="184"/>
                    <a:pt x="110" y="183"/>
                  </a:cubicBezTo>
                  <a:close/>
                  <a:moveTo>
                    <a:pt x="189" y="157"/>
                  </a:moveTo>
                  <a:cubicBezTo>
                    <a:pt x="184" y="161"/>
                    <a:pt x="180" y="166"/>
                    <a:pt x="177" y="172"/>
                  </a:cubicBezTo>
                  <a:cubicBezTo>
                    <a:pt x="173" y="173"/>
                    <a:pt x="171" y="177"/>
                    <a:pt x="170" y="180"/>
                  </a:cubicBezTo>
                  <a:cubicBezTo>
                    <a:pt x="169" y="180"/>
                    <a:pt x="169" y="180"/>
                    <a:pt x="168" y="181"/>
                  </a:cubicBezTo>
                  <a:cubicBezTo>
                    <a:pt x="167" y="184"/>
                    <a:pt x="167" y="186"/>
                    <a:pt x="167" y="189"/>
                  </a:cubicBezTo>
                  <a:cubicBezTo>
                    <a:pt x="175" y="183"/>
                    <a:pt x="179" y="174"/>
                    <a:pt x="185" y="167"/>
                  </a:cubicBezTo>
                  <a:cubicBezTo>
                    <a:pt x="190" y="162"/>
                    <a:pt x="193" y="155"/>
                    <a:pt x="198" y="150"/>
                  </a:cubicBezTo>
                  <a:cubicBezTo>
                    <a:pt x="197" y="149"/>
                    <a:pt x="198" y="147"/>
                    <a:pt x="198" y="146"/>
                  </a:cubicBezTo>
                  <a:cubicBezTo>
                    <a:pt x="198" y="145"/>
                    <a:pt x="198" y="145"/>
                    <a:pt x="197" y="145"/>
                  </a:cubicBezTo>
                  <a:cubicBezTo>
                    <a:pt x="194" y="149"/>
                    <a:pt x="191" y="152"/>
                    <a:pt x="189" y="157"/>
                  </a:cubicBezTo>
                  <a:close/>
                  <a:moveTo>
                    <a:pt x="227" y="183"/>
                  </a:moveTo>
                  <a:cubicBezTo>
                    <a:pt x="227" y="187"/>
                    <a:pt x="227" y="188"/>
                    <a:pt x="227" y="191"/>
                  </a:cubicBezTo>
                  <a:cubicBezTo>
                    <a:pt x="228" y="191"/>
                    <a:pt x="229" y="189"/>
                    <a:pt x="229" y="187"/>
                  </a:cubicBezTo>
                  <a:cubicBezTo>
                    <a:pt x="233" y="185"/>
                    <a:pt x="236" y="179"/>
                    <a:pt x="239" y="178"/>
                  </a:cubicBezTo>
                  <a:cubicBezTo>
                    <a:pt x="238" y="175"/>
                    <a:pt x="240" y="175"/>
                    <a:pt x="241" y="174"/>
                  </a:cubicBezTo>
                  <a:cubicBezTo>
                    <a:pt x="244" y="171"/>
                    <a:pt x="248" y="165"/>
                    <a:pt x="251" y="162"/>
                  </a:cubicBezTo>
                  <a:cubicBezTo>
                    <a:pt x="254" y="158"/>
                    <a:pt x="262" y="153"/>
                    <a:pt x="259" y="146"/>
                  </a:cubicBezTo>
                  <a:cubicBezTo>
                    <a:pt x="246" y="157"/>
                    <a:pt x="237" y="170"/>
                    <a:pt x="227" y="183"/>
                  </a:cubicBezTo>
                  <a:close/>
                  <a:moveTo>
                    <a:pt x="41" y="187"/>
                  </a:moveTo>
                  <a:cubicBezTo>
                    <a:pt x="42" y="189"/>
                    <a:pt x="42" y="189"/>
                    <a:pt x="41" y="191"/>
                  </a:cubicBezTo>
                  <a:cubicBezTo>
                    <a:pt x="44" y="191"/>
                    <a:pt x="43" y="188"/>
                    <a:pt x="45" y="188"/>
                  </a:cubicBezTo>
                  <a:cubicBezTo>
                    <a:pt x="52" y="177"/>
                    <a:pt x="62" y="169"/>
                    <a:pt x="70" y="159"/>
                  </a:cubicBezTo>
                  <a:cubicBezTo>
                    <a:pt x="70" y="157"/>
                    <a:pt x="71" y="156"/>
                    <a:pt x="72" y="155"/>
                  </a:cubicBezTo>
                  <a:cubicBezTo>
                    <a:pt x="72" y="154"/>
                    <a:pt x="73" y="151"/>
                    <a:pt x="71" y="151"/>
                  </a:cubicBezTo>
                  <a:cubicBezTo>
                    <a:pt x="61" y="163"/>
                    <a:pt x="51" y="175"/>
                    <a:pt x="41" y="187"/>
                  </a:cubicBezTo>
                  <a:close/>
                  <a:moveTo>
                    <a:pt x="130" y="159"/>
                  </a:moveTo>
                  <a:cubicBezTo>
                    <a:pt x="128" y="164"/>
                    <a:pt x="123" y="166"/>
                    <a:pt x="122" y="171"/>
                  </a:cubicBezTo>
                  <a:cubicBezTo>
                    <a:pt x="117" y="175"/>
                    <a:pt x="115" y="182"/>
                    <a:pt x="109" y="186"/>
                  </a:cubicBezTo>
                  <a:cubicBezTo>
                    <a:pt x="109" y="189"/>
                    <a:pt x="108" y="191"/>
                    <a:pt x="105" y="192"/>
                  </a:cubicBezTo>
                  <a:cubicBezTo>
                    <a:pt x="106" y="194"/>
                    <a:pt x="106" y="195"/>
                    <a:pt x="106" y="196"/>
                  </a:cubicBezTo>
                  <a:cubicBezTo>
                    <a:pt x="109" y="196"/>
                    <a:pt x="110" y="193"/>
                    <a:pt x="111" y="191"/>
                  </a:cubicBezTo>
                  <a:cubicBezTo>
                    <a:pt x="115" y="187"/>
                    <a:pt x="118" y="182"/>
                    <a:pt x="122" y="178"/>
                  </a:cubicBezTo>
                  <a:cubicBezTo>
                    <a:pt x="124" y="174"/>
                    <a:pt x="127" y="170"/>
                    <a:pt x="130" y="167"/>
                  </a:cubicBezTo>
                  <a:cubicBezTo>
                    <a:pt x="134" y="163"/>
                    <a:pt x="138" y="159"/>
                    <a:pt x="137" y="153"/>
                  </a:cubicBezTo>
                  <a:cubicBezTo>
                    <a:pt x="136" y="153"/>
                    <a:pt x="136" y="152"/>
                    <a:pt x="136" y="152"/>
                  </a:cubicBezTo>
                  <a:cubicBezTo>
                    <a:pt x="134" y="155"/>
                    <a:pt x="133" y="158"/>
                    <a:pt x="130" y="159"/>
                  </a:cubicBezTo>
                  <a:close/>
                  <a:moveTo>
                    <a:pt x="188" y="167"/>
                  </a:moveTo>
                  <a:cubicBezTo>
                    <a:pt x="186" y="168"/>
                    <a:pt x="185" y="168"/>
                    <a:pt x="185" y="170"/>
                  </a:cubicBezTo>
                  <a:cubicBezTo>
                    <a:pt x="184" y="170"/>
                    <a:pt x="184" y="171"/>
                    <a:pt x="183" y="171"/>
                  </a:cubicBezTo>
                  <a:cubicBezTo>
                    <a:pt x="180" y="177"/>
                    <a:pt x="176" y="183"/>
                    <a:pt x="172" y="189"/>
                  </a:cubicBezTo>
                  <a:cubicBezTo>
                    <a:pt x="171" y="189"/>
                    <a:pt x="171" y="189"/>
                    <a:pt x="170" y="189"/>
                  </a:cubicBezTo>
                  <a:cubicBezTo>
                    <a:pt x="169" y="192"/>
                    <a:pt x="166" y="194"/>
                    <a:pt x="167" y="200"/>
                  </a:cubicBezTo>
                  <a:cubicBezTo>
                    <a:pt x="170" y="200"/>
                    <a:pt x="170" y="196"/>
                    <a:pt x="172" y="196"/>
                  </a:cubicBezTo>
                  <a:cubicBezTo>
                    <a:pt x="180" y="185"/>
                    <a:pt x="188" y="174"/>
                    <a:pt x="196" y="163"/>
                  </a:cubicBezTo>
                  <a:cubicBezTo>
                    <a:pt x="196" y="163"/>
                    <a:pt x="197" y="163"/>
                    <a:pt x="198" y="163"/>
                  </a:cubicBezTo>
                  <a:cubicBezTo>
                    <a:pt x="198" y="159"/>
                    <a:pt x="199" y="157"/>
                    <a:pt x="198" y="155"/>
                  </a:cubicBezTo>
                  <a:cubicBezTo>
                    <a:pt x="194" y="158"/>
                    <a:pt x="190" y="162"/>
                    <a:pt x="188" y="167"/>
                  </a:cubicBezTo>
                  <a:close/>
                  <a:moveTo>
                    <a:pt x="250" y="165"/>
                  </a:moveTo>
                  <a:cubicBezTo>
                    <a:pt x="249" y="167"/>
                    <a:pt x="246" y="169"/>
                    <a:pt x="245" y="171"/>
                  </a:cubicBezTo>
                  <a:cubicBezTo>
                    <a:pt x="241" y="175"/>
                    <a:pt x="239" y="179"/>
                    <a:pt x="236" y="183"/>
                  </a:cubicBezTo>
                  <a:cubicBezTo>
                    <a:pt x="233" y="186"/>
                    <a:pt x="230" y="189"/>
                    <a:pt x="229" y="194"/>
                  </a:cubicBezTo>
                  <a:cubicBezTo>
                    <a:pt x="229" y="194"/>
                    <a:pt x="228" y="195"/>
                    <a:pt x="227" y="195"/>
                  </a:cubicBezTo>
                  <a:cubicBezTo>
                    <a:pt x="228" y="197"/>
                    <a:pt x="227" y="199"/>
                    <a:pt x="228" y="201"/>
                  </a:cubicBezTo>
                  <a:cubicBezTo>
                    <a:pt x="239" y="189"/>
                    <a:pt x="249" y="174"/>
                    <a:pt x="260" y="162"/>
                  </a:cubicBezTo>
                  <a:cubicBezTo>
                    <a:pt x="260" y="160"/>
                    <a:pt x="261" y="157"/>
                    <a:pt x="259" y="156"/>
                  </a:cubicBezTo>
                  <a:cubicBezTo>
                    <a:pt x="257" y="159"/>
                    <a:pt x="254" y="163"/>
                    <a:pt x="250" y="165"/>
                  </a:cubicBezTo>
                  <a:close/>
                  <a:moveTo>
                    <a:pt x="45" y="193"/>
                  </a:moveTo>
                  <a:cubicBezTo>
                    <a:pt x="45" y="193"/>
                    <a:pt x="43" y="193"/>
                    <a:pt x="43" y="194"/>
                  </a:cubicBezTo>
                  <a:cubicBezTo>
                    <a:pt x="43" y="194"/>
                    <a:pt x="43" y="196"/>
                    <a:pt x="41" y="196"/>
                  </a:cubicBezTo>
                  <a:cubicBezTo>
                    <a:pt x="42" y="198"/>
                    <a:pt x="41" y="200"/>
                    <a:pt x="42" y="201"/>
                  </a:cubicBezTo>
                  <a:cubicBezTo>
                    <a:pt x="52" y="189"/>
                    <a:pt x="63" y="178"/>
                    <a:pt x="72" y="166"/>
                  </a:cubicBezTo>
                  <a:cubicBezTo>
                    <a:pt x="72" y="163"/>
                    <a:pt x="72" y="161"/>
                    <a:pt x="72" y="160"/>
                  </a:cubicBezTo>
                  <a:cubicBezTo>
                    <a:pt x="63" y="171"/>
                    <a:pt x="52" y="180"/>
                    <a:pt x="45" y="193"/>
                  </a:cubicBezTo>
                  <a:close/>
                  <a:moveTo>
                    <a:pt x="136" y="163"/>
                  </a:moveTo>
                  <a:cubicBezTo>
                    <a:pt x="134" y="166"/>
                    <a:pt x="132" y="168"/>
                    <a:pt x="129" y="170"/>
                  </a:cubicBezTo>
                  <a:cubicBezTo>
                    <a:pt x="129" y="172"/>
                    <a:pt x="128" y="173"/>
                    <a:pt x="127" y="173"/>
                  </a:cubicBezTo>
                  <a:cubicBezTo>
                    <a:pt x="126" y="176"/>
                    <a:pt x="124" y="177"/>
                    <a:pt x="122" y="179"/>
                  </a:cubicBezTo>
                  <a:cubicBezTo>
                    <a:pt x="120" y="185"/>
                    <a:pt x="113" y="190"/>
                    <a:pt x="110" y="197"/>
                  </a:cubicBezTo>
                  <a:cubicBezTo>
                    <a:pt x="108" y="198"/>
                    <a:pt x="106" y="201"/>
                    <a:pt x="107" y="203"/>
                  </a:cubicBezTo>
                  <a:cubicBezTo>
                    <a:pt x="109" y="202"/>
                    <a:pt x="110" y="200"/>
                    <a:pt x="111" y="198"/>
                  </a:cubicBezTo>
                  <a:cubicBezTo>
                    <a:pt x="121" y="188"/>
                    <a:pt x="128" y="177"/>
                    <a:pt x="137" y="168"/>
                  </a:cubicBezTo>
                  <a:cubicBezTo>
                    <a:pt x="137" y="166"/>
                    <a:pt x="138" y="164"/>
                    <a:pt x="136" y="163"/>
                  </a:cubicBezTo>
                  <a:close/>
                  <a:moveTo>
                    <a:pt x="188" y="177"/>
                  </a:moveTo>
                  <a:cubicBezTo>
                    <a:pt x="188" y="178"/>
                    <a:pt x="187" y="178"/>
                    <a:pt x="187" y="179"/>
                  </a:cubicBezTo>
                  <a:cubicBezTo>
                    <a:pt x="185" y="179"/>
                    <a:pt x="186" y="181"/>
                    <a:pt x="185" y="182"/>
                  </a:cubicBezTo>
                  <a:cubicBezTo>
                    <a:pt x="184" y="183"/>
                    <a:pt x="183" y="183"/>
                    <a:pt x="182" y="184"/>
                  </a:cubicBezTo>
                  <a:cubicBezTo>
                    <a:pt x="182" y="185"/>
                    <a:pt x="182" y="186"/>
                    <a:pt x="182" y="186"/>
                  </a:cubicBezTo>
                  <a:cubicBezTo>
                    <a:pt x="181" y="187"/>
                    <a:pt x="179" y="188"/>
                    <a:pt x="179" y="189"/>
                  </a:cubicBezTo>
                  <a:cubicBezTo>
                    <a:pt x="179" y="189"/>
                    <a:pt x="179" y="190"/>
                    <a:pt x="179" y="190"/>
                  </a:cubicBezTo>
                  <a:cubicBezTo>
                    <a:pt x="178" y="191"/>
                    <a:pt x="177" y="191"/>
                    <a:pt x="177" y="192"/>
                  </a:cubicBezTo>
                  <a:cubicBezTo>
                    <a:pt x="176" y="192"/>
                    <a:pt x="177" y="193"/>
                    <a:pt x="177" y="193"/>
                  </a:cubicBezTo>
                  <a:cubicBezTo>
                    <a:pt x="176" y="193"/>
                    <a:pt x="175" y="193"/>
                    <a:pt x="175" y="194"/>
                  </a:cubicBezTo>
                  <a:cubicBezTo>
                    <a:pt x="174" y="195"/>
                    <a:pt x="174" y="196"/>
                    <a:pt x="174" y="197"/>
                  </a:cubicBezTo>
                  <a:cubicBezTo>
                    <a:pt x="170" y="202"/>
                    <a:pt x="165" y="205"/>
                    <a:pt x="168" y="211"/>
                  </a:cubicBezTo>
                  <a:cubicBezTo>
                    <a:pt x="174" y="206"/>
                    <a:pt x="178" y="197"/>
                    <a:pt x="184" y="191"/>
                  </a:cubicBezTo>
                  <a:cubicBezTo>
                    <a:pt x="184" y="190"/>
                    <a:pt x="186" y="190"/>
                    <a:pt x="186" y="189"/>
                  </a:cubicBezTo>
                  <a:cubicBezTo>
                    <a:pt x="186" y="189"/>
                    <a:pt x="186" y="188"/>
                    <a:pt x="186" y="187"/>
                  </a:cubicBezTo>
                  <a:cubicBezTo>
                    <a:pt x="190" y="181"/>
                    <a:pt x="200" y="176"/>
                    <a:pt x="199" y="166"/>
                  </a:cubicBezTo>
                  <a:cubicBezTo>
                    <a:pt x="198" y="166"/>
                    <a:pt x="198" y="166"/>
                    <a:pt x="198" y="166"/>
                  </a:cubicBezTo>
                  <a:cubicBezTo>
                    <a:pt x="194" y="169"/>
                    <a:pt x="192" y="174"/>
                    <a:pt x="188" y="177"/>
                  </a:cubicBezTo>
                  <a:close/>
                  <a:moveTo>
                    <a:pt x="246" y="182"/>
                  </a:moveTo>
                  <a:cubicBezTo>
                    <a:pt x="245" y="183"/>
                    <a:pt x="244" y="183"/>
                    <a:pt x="244" y="184"/>
                  </a:cubicBezTo>
                  <a:cubicBezTo>
                    <a:pt x="243" y="184"/>
                    <a:pt x="243" y="186"/>
                    <a:pt x="243" y="186"/>
                  </a:cubicBezTo>
                  <a:cubicBezTo>
                    <a:pt x="241" y="190"/>
                    <a:pt x="237" y="191"/>
                    <a:pt x="235" y="194"/>
                  </a:cubicBezTo>
                  <a:cubicBezTo>
                    <a:pt x="235" y="195"/>
                    <a:pt x="235" y="196"/>
                    <a:pt x="234" y="196"/>
                  </a:cubicBezTo>
                  <a:cubicBezTo>
                    <a:pt x="233" y="198"/>
                    <a:pt x="230" y="200"/>
                    <a:pt x="229" y="203"/>
                  </a:cubicBezTo>
                  <a:cubicBezTo>
                    <a:pt x="228" y="203"/>
                    <a:pt x="230" y="203"/>
                    <a:pt x="229" y="204"/>
                  </a:cubicBezTo>
                  <a:cubicBezTo>
                    <a:pt x="229" y="205"/>
                    <a:pt x="228" y="205"/>
                    <a:pt x="227" y="206"/>
                  </a:cubicBezTo>
                  <a:cubicBezTo>
                    <a:pt x="228" y="208"/>
                    <a:pt x="228" y="211"/>
                    <a:pt x="228" y="213"/>
                  </a:cubicBezTo>
                  <a:cubicBezTo>
                    <a:pt x="235" y="207"/>
                    <a:pt x="239" y="198"/>
                    <a:pt x="247" y="192"/>
                  </a:cubicBezTo>
                  <a:cubicBezTo>
                    <a:pt x="250" y="186"/>
                    <a:pt x="255" y="182"/>
                    <a:pt x="259" y="176"/>
                  </a:cubicBezTo>
                  <a:cubicBezTo>
                    <a:pt x="260" y="176"/>
                    <a:pt x="261" y="178"/>
                    <a:pt x="261" y="177"/>
                  </a:cubicBezTo>
                  <a:cubicBezTo>
                    <a:pt x="260" y="174"/>
                    <a:pt x="262" y="168"/>
                    <a:pt x="260" y="166"/>
                  </a:cubicBezTo>
                  <a:cubicBezTo>
                    <a:pt x="255" y="171"/>
                    <a:pt x="250" y="176"/>
                    <a:pt x="246" y="182"/>
                  </a:cubicBezTo>
                  <a:close/>
                  <a:moveTo>
                    <a:pt x="70" y="173"/>
                  </a:moveTo>
                  <a:cubicBezTo>
                    <a:pt x="69" y="173"/>
                    <a:pt x="68" y="174"/>
                    <a:pt x="67" y="174"/>
                  </a:cubicBezTo>
                  <a:cubicBezTo>
                    <a:pt x="67" y="175"/>
                    <a:pt x="67" y="175"/>
                    <a:pt x="67" y="176"/>
                  </a:cubicBezTo>
                  <a:cubicBezTo>
                    <a:pt x="66" y="178"/>
                    <a:pt x="63" y="180"/>
                    <a:pt x="61" y="182"/>
                  </a:cubicBezTo>
                  <a:cubicBezTo>
                    <a:pt x="58" y="186"/>
                    <a:pt x="55" y="190"/>
                    <a:pt x="51" y="194"/>
                  </a:cubicBezTo>
                  <a:cubicBezTo>
                    <a:pt x="49" y="196"/>
                    <a:pt x="47" y="198"/>
                    <a:pt x="46" y="200"/>
                  </a:cubicBezTo>
                  <a:cubicBezTo>
                    <a:pt x="45" y="201"/>
                    <a:pt x="45" y="202"/>
                    <a:pt x="45" y="203"/>
                  </a:cubicBezTo>
                  <a:cubicBezTo>
                    <a:pt x="44" y="204"/>
                    <a:pt x="43" y="204"/>
                    <a:pt x="42" y="205"/>
                  </a:cubicBezTo>
                  <a:cubicBezTo>
                    <a:pt x="41" y="207"/>
                    <a:pt x="42" y="209"/>
                    <a:pt x="42" y="211"/>
                  </a:cubicBezTo>
                  <a:cubicBezTo>
                    <a:pt x="54" y="201"/>
                    <a:pt x="63" y="188"/>
                    <a:pt x="73" y="176"/>
                  </a:cubicBezTo>
                  <a:cubicBezTo>
                    <a:pt x="73" y="174"/>
                    <a:pt x="73" y="172"/>
                    <a:pt x="72" y="170"/>
                  </a:cubicBezTo>
                  <a:cubicBezTo>
                    <a:pt x="71" y="171"/>
                    <a:pt x="71" y="172"/>
                    <a:pt x="70" y="173"/>
                  </a:cubicBezTo>
                  <a:close/>
                  <a:moveTo>
                    <a:pt x="114" y="198"/>
                  </a:moveTo>
                  <a:cubicBezTo>
                    <a:pt x="114" y="199"/>
                    <a:pt x="110" y="203"/>
                    <a:pt x="109" y="207"/>
                  </a:cubicBezTo>
                  <a:cubicBezTo>
                    <a:pt x="107" y="208"/>
                    <a:pt x="105" y="210"/>
                    <a:pt x="107" y="214"/>
                  </a:cubicBezTo>
                  <a:cubicBezTo>
                    <a:pt x="117" y="201"/>
                    <a:pt x="128" y="188"/>
                    <a:pt x="138" y="174"/>
                  </a:cubicBezTo>
                  <a:cubicBezTo>
                    <a:pt x="138" y="174"/>
                    <a:pt x="138" y="172"/>
                    <a:pt x="137" y="172"/>
                  </a:cubicBezTo>
                  <a:cubicBezTo>
                    <a:pt x="128" y="179"/>
                    <a:pt x="123" y="189"/>
                    <a:pt x="114" y="198"/>
                  </a:cubicBezTo>
                  <a:close/>
                  <a:moveTo>
                    <a:pt x="168" y="214"/>
                  </a:moveTo>
                  <a:cubicBezTo>
                    <a:pt x="169" y="215"/>
                    <a:pt x="169" y="216"/>
                    <a:pt x="169" y="217"/>
                  </a:cubicBezTo>
                  <a:cubicBezTo>
                    <a:pt x="167" y="217"/>
                    <a:pt x="168" y="219"/>
                    <a:pt x="168" y="221"/>
                  </a:cubicBezTo>
                  <a:cubicBezTo>
                    <a:pt x="172" y="218"/>
                    <a:pt x="176" y="213"/>
                    <a:pt x="179" y="207"/>
                  </a:cubicBezTo>
                  <a:cubicBezTo>
                    <a:pt x="184" y="202"/>
                    <a:pt x="189" y="196"/>
                    <a:pt x="193" y="191"/>
                  </a:cubicBezTo>
                  <a:cubicBezTo>
                    <a:pt x="196" y="187"/>
                    <a:pt x="201" y="182"/>
                    <a:pt x="198" y="177"/>
                  </a:cubicBezTo>
                  <a:cubicBezTo>
                    <a:pt x="192" y="181"/>
                    <a:pt x="189" y="188"/>
                    <a:pt x="184" y="193"/>
                  </a:cubicBezTo>
                  <a:cubicBezTo>
                    <a:pt x="180" y="200"/>
                    <a:pt x="173" y="207"/>
                    <a:pt x="168" y="214"/>
                  </a:cubicBezTo>
                  <a:close/>
                  <a:moveTo>
                    <a:pt x="228" y="217"/>
                  </a:moveTo>
                  <a:cubicBezTo>
                    <a:pt x="228" y="219"/>
                    <a:pt x="227" y="221"/>
                    <a:pt x="228" y="224"/>
                  </a:cubicBezTo>
                  <a:cubicBezTo>
                    <a:pt x="234" y="216"/>
                    <a:pt x="240" y="209"/>
                    <a:pt x="247" y="203"/>
                  </a:cubicBezTo>
                  <a:cubicBezTo>
                    <a:pt x="248" y="201"/>
                    <a:pt x="249" y="199"/>
                    <a:pt x="251" y="198"/>
                  </a:cubicBezTo>
                  <a:cubicBezTo>
                    <a:pt x="255" y="193"/>
                    <a:pt x="263" y="187"/>
                    <a:pt x="260" y="179"/>
                  </a:cubicBezTo>
                  <a:cubicBezTo>
                    <a:pt x="249" y="192"/>
                    <a:pt x="237" y="202"/>
                    <a:pt x="228" y="217"/>
                  </a:cubicBezTo>
                  <a:close/>
                  <a:moveTo>
                    <a:pt x="137" y="180"/>
                  </a:moveTo>
                  <a:cubicBezTo>
                    <a:pt x="132" y="185"/>
                    <a:pt x="127" y="193"/>
                    <a:pt x="121" y="199"/>
                  </a:cubicBezTo>
                  <a:cubicBezTo>
                    <a:pt x="120" y="201"/>
                    <a:pt x="117" y="205"/>
                    <a:pt x="114" y="206"/>
                  </a:cubicBezTo>
                  <a:cubicBezTo>
                    <a:pt x="113" y="210"/>
                    <a:pt x="109" y="214"/>
                    <a:pt x="107" y="218"/>
                  </a:cubicBezTo>
                  <a:cubicBezTo>
                    <a:pt x="107" y="218"/>
                    <a:pt x="106" y="218"/>
                    <a:pt x="106" y="218"/>
                  </a:cubicBezTo>
                  <a:cubicBezTo>
                    <a:pt x="106" y="220"/>
                    <a:pt x="106" y="221"/>
                    <a:pt x="106" y="223"/>
                  </a:cubicBezTo>
                  <a:cubicBezTo>
                    <a:pt x="118" y="211"/>
                    <a:pt x="128" y="198"/>
                    <a:pt x="138" y="185"/>
                  </a:cubicBezTo>
                  <a:cubicBezTo>
                    <a:pt x="138" y="183"/>
                    <a:pt x="139" y="182"/>
                    <a:pt x="139" y="180"/>
                  </a:cubicBezTo>
                  <a:cubicBezTo>
                    <a:pt x="138" y="180"/>
                    <a:pt x="138" y="180"/>
                    <a:pt x="137" y="180"/>
                  </a:cubicBezTo>
                  <a:close/>
                  <a:moveTo>
                    <a:pt x="60" y="195"/>
                  </a:moveTo>
                  <a:cubicBezTo>
                    <a:pt x="55" y="203"/>
                    <a:pt x="49" y="207"/>
                    <a:pt x="44" y="214"/>
                  </a:cubicBezTo>
                  <a:cubicBezTo>
                    <a:pt x="44" y="214"/>
                    <a:pt x="42" y="214"/>
                    <a:pt x="43" y="215"/>
                  </a:cubicBezTo>
                  <a:cubicBezTo>
                    <a:pt x="42" y="216"/>
                    <a:pt x="43" y="219"/>
                    <a:pt x="42" y="220"/>
                  </a:cubicBezTo>
                  <a:cubicBezTo>
                    <a:pt x="49" y="213"/>
                    <a:pt x="57" y="205"/>
                    <a:pt x="64" y="197"/>
                  </a:cubicBezTo>
                  <a:cubicBezTo>
                    <a:pt x="67" y="193"/>
                    <a:pt x="70" y="189"/>
                    <a:pt x="73" y="185"/>
                  </a:cubicBezTo>
                  <a:cubicBezTo>
                    <a:pt x="73" y="184"/>
                    <a:pt x="73" y="182"/>
                    <a:pt x="73" y="181"/>
                  </a:cubicBezTo>
                  <a:cubicBezTo>
                    <a:pt x="73" y="181"/>
                    <a:pt x="73" y="181"/>
                    <a:pt x="72" y="181"/>
                  </a:cubicBezTo>
                  <a:cubicBezTo>
                    <a:pt x="68" y="185"/>
                    <a:pt x="65" y="191"/>
                    <a:pt x="60" y="195"/>
                  </a:cubicBezTo>
                  <a:close/>
                  <a:moveTo>
                    <a:pt x="197" y="190"/>
                  </a:moveTo>
                  <a:cubicBezTo>
                    <a:pt x="191" y="195"/>
                    <a:pt x="188" y="201"/>
                    <a:pt x="182" y="207"/>
                  </a:cubicBezTo>
                  <a:cubicBezTo>
                    <a:pt x="182" y="207"/>
                    <a:pt x="182" y="207"/>
                    <a:pt x="182" y="208"/>
                  </a:cubicBezTo>
                  <a:cubicBezTo>
                    <a:pt x="181" y="208"/>
                    <a:pt x="180" y="210"/>
                    <a:pt x="180" y="211"/>
                  </a:cubicBezTo>
                  <a:cubicBezTo>
                    <a:pt x="176" y="213"/>
                    <a:pt x="177" y="217"/>
                    <a:pt x="173" y="218"/>
                  </a:cubicBezTo>
                  <a:cubicBezTo>
                    <a:pt x="174" y="222"/>
                    <a:pt x="170" y="224"/>
                    <a:pt x="168" y="222"/>
                  </a:cubicBezTo>
                  <a:cubicBezTo>
                    <a:pt x="168" y="228"/>
                    <a:pt x="168" y="233"/>
                    <a:pt x="169" y="239"/>
                  </a:cubicBezTo>
                  <a:cubicBezTo>
                    <a:pt x="179" y="229"/>
                    <a:pt x="189" y="218"/>
                    <a:pt x="197" y="205"/>
                  </a:cubicBezTo>
                  <a:cubicBezTo>
                    <a:pt x="198" y="205"/>
                    <a:pt x="198" y="204"/>
                    <a:pt x="199" y="205"/>
                  </a:cubicBezTo>
                  <a:cubicBezTo>
                    <a:pt x="199" y="202"/>
                    <a:pt x="200" y="199"/>
                    <a:pt x="199" y="197"/>
                  </a:cubicBezTo>
                  <a:cubicBezTo>
                    <a:pt x="198" y="198"/>
                    <a:pt x="198" y="198"/>
                    <a:pt x="197" y="198"/>
                  </a:cubicBezTo>
                  <a:cubicBezTo>
                    <a:pt x="194" y="205"/>
                    <a:pt x="188" y="208"/>
                    <a:pt x="185" y="215"/>
                  </a:cubicBezTo>
                  <a:cubicBezTo>
                    <a:pt x="180" y="218"/>
                    <a:pt x="178" y="224"/>
                    <a:pt x="173" y="227"/>
                  </a:cubicBezTo>
                  <a:cubicBezTo>
                    <a:pt x="173" y="229"/>
                    <a:pt x="173" y="229"/>
                    <a:pt x="173" y="230"/>
                  </a:cubicBezTo>
                  <a:cubicBezTo>
                    <a:pt x="172" y="230"/>
                    <a:pt x="171" y="232"/>
                    <a:pt x="170" y="232"/>
                  </a:cubicBezTo>
                  <a:cubicBezTo>
                    <a:pt x="170" y="231"/>
                    <a:pt x="170" y="231"/>
                    <a:pt x="169" y="230"/>
                  </a:cubicBezTo>
                  <a:cubicBezTo>
                    <a:pt x="178" y="217"/>
                    <a:pt x="189" y="207"/>
                    <a:pt x="198" y="195"/>
                  </a:cubicBezTo>
                  <a:cubicBezTo>
                    <a:pt x="198" y="196"/>
                    <a:pt x="200" y="191"/>
                    <a:pt x="199" y="188"/>
                  </a:cubicBezTo>
                  <a:cubicBezTo>
                    <a:pt x="198" y="188"/>
                    <a:pt x="198" y="188"/>
                    <a:pt x="197" y="188"/>
                  </a:cubicBezTo>
                  <a:cubicBezTo>
                    <a:pt x="197" y="189"/>
                    <a:pt x="197" y="189"/>
                    <a:pt x="197" y="190"/>
                  </a:cubicBezTo>
                  <a:close/>
                  <a:moveTo>
                    <a:pt x="63" y="199"/>
                  </a:moveTo>
                  <a:cubicBezTo>
                    <a:pt x="63" y="200"/>
                    <a:pt x="63" y="201"/>
                    <a:pt x="62" y="201"/>
                  </a:cubicBezTo>
                  <a:cubicBezTo>
                    <a:pt x="58" y="207"/>
                    <a:pt x="51" y="213"/>
                    <a:pt x="47" y="218"/>
                  </a:cubicBezTo>
                  <a:cubicBezTo>
                    <a:pt x="47" y="219"/>
                    <a:pt x="47" y="220"/>
                    <a:pt x="47" y="220"/>
                  </a:cubicBezTo>
                  <a:cubicBezTo>
                    <a:pt x="46" y="221"/>
                    <a:pt x="44" y="222"/>
                    <a:pt x="43" y="224"/>
                  </a:cubicBezTo>
                  <a:cubicBezTo>
                    <a:pt x="43" y="224"/>
                    <a:pt x="42" y="227"/>
                    <a:pt x="42" y="227"/>
                  </a:cubicBezTo>
                  <a:cubicBezTo>
                    <a:pt x="42" y="227"/>
                    <a:pt x="43" y="229"/>
                    <a:pt x="42" y="229"/>
                  </a:cubicBezTo>
                  <a:cubicBezTo>
                    <a:pt x="44" y="227"/>
                    <a:pt x="46" y="225"/>
                    <a:pt x="49" y="223"/>
                  </a:cubicBezTo>
                  <a:cubicBezTo>
                    <a:pt x="51" y="221"/>
                    <a:pt x="52" y="218"/>
                    <a:pt x="54" y="216"/>
                  </a:cubicBezTo>
                  <a:cubicBezTo>
                    <a:pt x="54" y="216"/>
                    <a:pt x="55" y="216"/>
                    <a:pt x="56" y="215"/>
                  </a:cubicBezTo>
                  <a:cubicBezTo>
                    <a:pt x="57" y="214"/>
                    <a:pt x="58" y="212"/>
                    <a:pt x="59" y="211"/>
                  </a:cubicBezTo>
                  <a:cubicBezTo>
                    <a:pt x="61" y="208"/>
                    <a:pt x="63" y="207"/>
                    <a:pt x="66" y="204"/>
                  </a:cubicBezTo>
                  <a:cubicBezTo>
                    <a:pt x="69" y="200"/>
                    <a:pt x="75" y="193"/>
                    <a:pt x="72" y="190"/>
                  </a:cubicBezTo>
                  <a:cubicBezTo>
                    <a:pt x="70" y="193"/>
                    <a:pt x="66" y="196"/>
                    <a:pt x="63" y="199"/>
                  </a:cubicBezTo>
                  <a:close/>
                  <a:moveTo>
                    <a:pt x="237" y="215"/>
                  </a:moveTo>
                  <a:cubicBezTo>
                    <a:pt x="236" y="215"/>
                    <a:pt x="237" y="216"/>
                    <a:pt x="236" y="217"/>
                  </a:cubicBezTo>
                  <a:cubicBezTo>
                    <a:pt x="235" y="218"/>
                    <a:pt x="232" y="219"/>
                    <a:pt x="233" y="221"/>
                  </a:cubicBezTo>
                  <a:cubicBezTo>
                    <a:pt x="230" y="222"/>
                    <a:pt x="230" y="226"/>
                    <a:pt x="228" y="227"/>
                  </a:cubicBezTo>
                  <a:cubicBezTo>
                    <a:pt x="228" y="230"/>
                    <a:pt x="229" y="233"/>
                    <a:pt x="229" y="236"/>
                  </a:cubicBezTo>
                  <a:cubicBezTo>
                    <a:pt x="233" y="235"/>
                    <a:pt x="233" y="231"/>
                    <a:pt x="236" y="230"/>
                  </a:cubicBezTo>
                  <a:cubicBezTo>
                    <a:pt x="235" y="228"/>
                    <a:pt x="239" y="224"/>
                    <a:pt x="240" y="224"/>
                  </a:cubicBezTo>
                  <a:cubicBezTo>
                    <a:pt x="241" y="221"/>
                    <a:pt x="243" y="220"/>
                    <a:pt x="244" y="218"/>
                  </a:cubicBezTo>
                  <a:cubicBezTo>
                    <a:pt x="244" y="218"/>
                    <a:pt x="244" y="218"/>
                    <a:pt x="244" y="217"/>
                  </a:cubicBezTo>
                  <a:cubicBezTo>
                    <a:pt x="249" y="213"/>
                    <a:pt x="253" y="208"/>
                    <a:pt x="256" y="203"/>
                  </a:cubicBezTo>
                  <a:cubicBezTo>
                    <a:pt x="259" y="200"/>
                    <a:pt x="263" y="197"/>
                    <a:pt x="261" y="190"/>
                  </a:cubicBezTo>
                  <a:cubicBezTo>
                    <a:pt x="255" y="195"/>
                    <a:pt x="250" y="201"/>
                    <a:pt x="245" y="206"/>
                  </a:cubicBezTo>
                  <a:cubicBezTo>
                    <a:pt x="245" y="206"/>
                    <a:pt x="246" y="206"/>
                    <a:pt x="245" y="205"/>
                  </a:cubicBezTo>
                  <a:cubicBezTo>
                    <a:pt x="245" y="206"/>
                    <a:pt x="245" y="207"/>
                    <a:pt x="244" y="207"/>
                  </a:cubicBezTo>
                  <a:cubicBezTo>
                    <a:pt x="244" y="207"/>
                    <a:pt x="245" y="207"/>
                    <a:pt x="244" y="206"/>
                  </a:cubicBezTo>
                  <a:cubicBezTo>
                    <a:pt x="244" y="207"/>
                    <a:pt x="242" y="207"/>
                    <a:pt x="242" y="208"/>
                  </a:cubicBezTo>
                  <a:cubicBezTo>
                    <a:pt x="243" y="209"/>
                    <a:pt x="243" y="208"/>
                    <a:pt x="244" y="208"/>
                  </a:cubicBezTo>
                  <a:cubicBezTo>
                    <a:pt x="243" y="211"/>
                    <a:pt x="239" y="212"/>
                    <a:pt x="237" y="215"/>
                  </a:cubicBezTo>
                  <a:close/>
                  <a:moveTo>
                    <a:pt x="129" y="199"/>
                  </a:moveTo>
                  <a:cubicBezTo>
                    <a:pt x="127" y="204"/>
                    <a:pt x="122" y="206"/>
                    <a:pt x="120" y="211"/>
                  </a:cubicBezTo>
                  <a:cubicBezTo>
                    <a:pt x="120" y="211"/>
                    <a:pt x="119" y="211"/>
                    <a:pt x="119" y="211"/>
                  </a:cubicBezTo>
                  <a:cubicBezTo>
                    <a:pt x="118" y="214"/>
                    <a:pt x="115" y="215"/>
                    <a:pt x="114" y="218"/>
                  </a:cubicBezTo>
                  <a:cubicBezTo>
                    <a:pt x="114" y="218"/>
                    <a:pt x="114" y="218"/>
                    <a:pt x="113" y="218"/>
                  </a:cubicBezTo>
                  <a:cubicBezTo>
                    <a:pt x="114" y="219"/>
                    <a:pt x="113" y="219"/>
                    <a:pt x="112" y="220"/>
                  </a:cubicBezTo>
                  <a:cubicBezTo>
                    <a:pt x="110" y="222"/>
                    <a:pt x="109" y="227"/>
                    <a:pt x="106" y="227"/>
                  </a:cubicBezTo>
                  <a:cubicBezTo>
                    <a:pt x="107" y="230"/>
                    <a:pt x="105" y="231"/>
                    <a:pt x="107" y="232"/>
                  </a:cubicBezTo>
                  <a:cubicBezTo>
                    <a:pt x="116" y="220"/>
                    <a:pt x="127" y="211"/>
                    <a:pt x="135" y="198"/>
                  </a:cubicBezTo>
                  <a:cubicBezTo>
                    <a:pt x="137" y="198"/>
                    <a:pt x="137" y="197"/>
                    <a:pt x="138" y="196"/>
                  </a:cubicBezTo>
                  <a:cubicBezTo>
                    <a:pt x="138" y="194"/>
                    <a:pt x="139" y="191"/>
                    <a:pt x="137" y="190"/>
                  </a:cubicBezTo>
                  <a:cubicBezTo>
                    <a:pt x="134" y="193"/>
                    <a:pt x="133" y="197"/>
                    <a:pt x="129" y="199"/>
                  </a:cubicBezTo>
                  <a:close/>
                  <a:moveTo>
                    <a:pt x="120" y="219"/>
                  </a:moveTo>
                  <a:cubicBezTo>
                    <a:pt x="118" y="227"/>
                    <a:pt x="105" y="230"/>
                    <a:pt x="106" y="242"/>
                  </a:cubicBezTo>
                  <a:cubicBezTo>
                    <a:pt x="111" y="237"/>
                    <a:pt x="116" y="232"/>
                    <a:pt x="120" y="226"/>
                  </a:cubicBezTo>
                  <a:cubicBezTo>
                    <a:pt x="127" y="221"/>
                    <a:pt x="130" y="213"/>
                    <a:pt x="137" y="208"/>
                  </a:cubicBezTo>
                  <a:cubicBezTo>
                    <a:pt x="138" y="204"/>
                    <a:pt x="139" y="202"/>
                    <a:pt x="138" y="199"/>
                  </a:cubicBezTo>
                  <a:cubicBezTo>
                    <a:pt x="132" y="206"/>
                    <a:pt x="127" y="213"/>
                    <a:pt x="120" y="219"/>
                  </a:cubicBezTo>
                  <a:close/>
                  <a:moveTo>
                    <a:pt x="73" y="199"/>
                  </a:moveTo>
                  <a:cubicBezTo>
                    <a:pt x="69" y="202"/>
                    <a:pt x="66" y="206"/>
                    <a:pt x="62" y="211"/>
                  </a:cubicBezTo>
                  <a:cubicBezTo>
                    <a:pt x="58" y="215"/>
                    <a:pt x="55" y="219"/>
                    <a:pt x="52" y="222"/>
                  </a:cubicBezTo>
                  <a:cubicBezTo>
                    <a:pt x="49" y="227"/>
                    <a:pt x="42" y="231"/>
                    <a:pt x="42" y="237"/>
                  </a:cubicBezTo>
                  <a:cubicBezTo>
                    <a:pt x="48" y="233"/>
                    <a:pt x="53" y="226"/>
                    <a:pt x="58" y="221"/>
                  </a:cubicBezTo>
                  <a:cubicBezTo>
                    <a:pt x="63" y="215"/>
                    <a:pt x="70" y="211"/>
                    <a:pt x="73" y="205"/>
                  </a:cubicBezTo>
                  <a:cubicBezTo>
                    <a:pt x="73" y="204"/>
                    <a:pt x="73" y="204"/>
                    <a:pt x="73" y="204"/>
                  </a:cubicBezTo>
                  <a:cubicBezTo>
                    <a:pt x="73" y="202"/>
                    <a:pt x="73" y="201"/>
                    <a:pt x="74" y="199"/>
                  </a:cubicBezTo>
                  <a:cubicBezTo>
                    <a:pt x="73" y="199"/>
                    <a:pt x="73" y="199"/>
                    <a:pt x="73" y="199"/>
                  </a:cubicBezTo>
                  <a:close/>
                  <a:moveTo>
                    <a:pt x="242" y="232"/>
                  </a:moveTo>
                  <a:cubicBezTo>
                    <a:pt x="239" y="234"/>
                    <a:pt x="239" y="237"/>
                    <a:pt x="237" y="238"/>
                  </a:cubicBezTo>
                  <a:cubicBezTo>
                    <a:pt x="235" y="243"/>
                    <a:pt x="229" y="245"/>
                    <a:pt x="229" y="252"/>
                  </a:cubicBezTo>
                  <a:cubicBezTo>
                    <a:pt x="235" y="246"/>
                    <a:pt x="243" y="237"/>
                    <a:pt x="249" y="230"/>
                  </a:cubicBezTo>
                  <a:cubicBezTo>
                    <a:pt x="250" y="229"/>
                    <a:pt x="253" y="226"/>
                    <a:pt x="253" y="227"/>
                  </a:cubicBezTo>
                  <a:cubicBezTo>
                    <a:pt x="255" y="221"/>
                    <a:pt x="263" y="220"/>
                    <a:pt x="261" y="210"/>
                  </a:cubicBezTo>
                  <a:cubicBezTo>
                    <a:pt x="255" y="216"/>
                    <a:pt x="250" y="225"/>
                    <a:pt x="244" y="229"/>
                  </a:cubicBezTo>
                  <a:cubicBezTo>
                    <a:pt x="244" y="229"/>
                    <a:pt x="244" y="230"/>
                    <a:pt x="244" y="230"/>
                  </a:cubicBezTo>
                  <a:cubicBezTo>
                    <a:pt x="244" y="230"/>
                    <a:pt x="243" y="230"/>
                    <a:pt x="242" y="230"/>
                  </a:cubicBezTo>
                  <a:cubicBezTo>
                    <a:pt x="242" y="231"/>
                    <a:pt x="243" y="231"/>
                    <a:pt x="242" y="232"/>
                  </a:cubicBezTo>
                  <a:close/>
                  <a:moveTo>
                    <a:pt x="239" y="235"/>
                  </a:moveTo>
                  <a:cubicBezTo>
                    <a:pt x="242" y="229"/>
                    <a:pt x="247" y="225"/>
                    <a:pt x="251" y="220"/>
                  </a:cubicBezTo>
                  <a:cubicBezTo>
                    <a:pt x="251" y="221"/>
                    <a:pt x="251" y="221"/>
                    <a:pt x="251" y="220"/>
                  </a:cubicBezTo>
                  <a:cubicBezTo>
                    <a:pt x="253" y="217"/>
                    <a:pt x="257" y="213"/>
                    <a:pt x="259" y="209"/>
                  </a:cubicBezTo>
                  <a:cubicBezTo>
                    <a:pt x="260" y="208"/>
                    <a:pt x="260" y="208"/>
                    <a:pt x="261" y="208"/>
                  </a:cubicBezTo>
                  <a:cubicBezTo>
                    <a:pt x="262" y="206"/>
                    <a:pt x="261" y="203"/>
                    <a:pt x="261" y="200"/>
                  </a:cubicBezTo>
                  <a:cubicBezTo>
                    <a:pt x="255" y="205"/>
                    <a:pt x="251" y="212"/>
                    <a:pt x="246" y="218"/>
                  </a:cubicBezTo>
                  <a:cubicBezTo>
                    <a:pt x="245" y="218"/>
                    <a:pt x="245" y="217"/>
                    <a:pt x="245" y="217"/>
                  </a:cubicBezTo>
                  <a:cubicBezTo>
                    <a:pt x="245" y="218"/>
                    <a:pt x="245" y="218"/>
                    <a:pt x="245" y="219"/>
                  </a:cubicBezTo>
                  <a:cubicBezTo>
                    <a:pt x="240" y="225"/>
                    <a:pt x="235" y="232"/>
                    <a:pt x="230" y="238"/>
                  </a:cubicBezTo>
                  <a:cubicBezTo>
                    <a:pt x="229" y="238"/>
                    <a:pt x="229" y="237"/>
                    <a:pt x="228" y="237"/>
                  </a:cubicBezTo>
                  <a:cubicBezTo>
                    <a:pt x="229" y="240"/>
                    <a:pt x="228" y="242"/>
                    <a:pt x="229" y="245"/>
                  </a:cubicBezTo>
                  <a:cubicBezTo>
                    <a:pt x="233" y="243"/>
                    <a:pt x="234" y="237"/>
                    <a:pt x="239" y="235"/>
                  </a:cubicBezTo>
                  <a:close/>
                  <a:moveTo>
                    <a:pt x="174" y="244"/>
                  </a:moveTo>
                  <a:cubicBezTo>
                    <a:pt x="174" y="244"/>
                    <a:pt x="174" y="244"/>
                    <a:pt x="174" y="244"/>
                  </a:cubicBezTo>
                  <a:cubicBezTo>
                    <a:pt x="183" y="235"/>
                    <a:pt x="191" y="224"/>
                    <a:pt x="200" y="214"/>
                  </a:cubicBezTo>
                  <a:cubicBezTo>
                    <a:pt x="199" y="212"/>
                    <a:pt x="199" y="211"/>
                    <a:pt x="199" y="208"/>
                  </a:cubicBezTo>
                  <a:cubicBezTo>
                    <a:pt x="192" y="215"/>
                    <a:pt x="187" y="225"/>
                    <a:pt x="179" y="230"/>
                  </a:cubicBezTo>
                  <a:cubicBezTo>
                    <a:pt x="178" y="235"/>
                    <a:pt x="172" y="237"/>
                    <a:pt x="170" y="243"/>
                  </a:cubicBezTo>
                  <a:cubicBezTo>
                    <a:pt x="168" y="243"/>
                    <a:pt x="167" y="249"/>
                    <a:pt x="168" y="250"/>
                  </a:cubicBezTo>
                  <a:cubicBezTo>
                    <a:pt x="170" y="248"/>
                    <a:pt x="173" y="245"/>
                    <a:pt x="174" y="244"/>
                  </a:cubicBezTo>
                  <a:close/>
                  <a:moveTo>
                    <a:pt x="45" y="238"/>
                  </a:moveTo>
                  <a:cubicBezTo>
                    <a:pt x="45" y="239"/>
                    <a:pt x="46" y="239"/>
                    <a:pt x="45" y="240"/>
                  </a:cubicBezTo>
                  <a:cubicBezTo>
                    <a:pt x="45" y="241"/>
                    <a:pt x="43" y="241"/>
                    <a:pt x="42" y="241"/>
                  </a:cubicBezTo>
                  <a:cubicBezTo>
                    <a:pt x="43" y="244"/>
                    <a:pt x="43" y="246"/>
                    <a:pt x="42" y="249"/>
                  </a:cubicBezTo>
                  <a:cubicBezTo>
                    <a:pt x="54" y="237"/>
                    <a:pt x="62" y="225"/>
                    <a:pt x="74" y="215"/>
                  </a:cubicBezTo>
                  <a:cubicBezTo>
                    <a:pt x="73" y="213"/>
                    <a:pt x="74" y="210"/>
                    <a:pt x="72" y="210"/>
                  </a:cubicBezTo>
                  <a:cubicBezTo>
                    <a:pt x="63" y="219"/>
                    <a:pt x="55" y="229"/>
                    <a:pt x="45" y="238"/>
                  </a:cubicBezTo>
                  <a:close/>
                  <a:moveTo>
                    <a:pt x="116" y="233"/>
                  </a:moveTo>
                  <a:cubicBezTo>
                    <a:pt x="116" y="235"/>
                    <a:pt x="113" y="238"/>
                    <a:pt x="112" y="239"/>
                  </a:cubicBezTo>
                  <a:cubicBezTo>
                    <a:pt x="111" y="241"/>
                    <a:pt x="110" y="245"/>
                    <a:pt x="107" y="245"/>
                  </a:cubicBezTo>
                  <a:cubicBezTo>
                    <a:pt x="107" y="246"/>
                    <a:pt x="107" y="248"/>
                    <a:pt x="107" y="249"/>
                  </a:cubicBezTo>
                  <a:cubicBezTo>
                    <a:pt x="116" y="239"/>
                    <a:pt x="124" y="231"/>
                    <a:pt x="132" y="221"/>
                  </a:cubicBezTo>
                  <a:cubicBezTo>
                    <a:pt x="135" y="220"/>
                    <a:pt x="135" y="217"/>
                    <a:pt x="138" y="216"/>
                  </a:cubicBezTo>
                  <a:cubicBezTo>
                    <a:pt x="138" y="214"/>
                    <a:pt x="138" y="213"/>
                    <a:pt x="137" y="211"/>
                  </a:cubicBezTo>
                  <a:cubicBezTo>
                    <a:pt x="133" y="213"/>
                    <a:pt x="132" y="219"/>
                    <a:pt x="127" y="221"/>
                  </a:cubicBezTo>
                  <a:cubicBezTo>
                    <a:pt x="127" y="223"/>
                    <a:pt x="127" y="224"/>
                    <a:pt x="124" y="224"/>
                  </a:cubicBezTo>
                  <a:cubicBezTo>
                    <a:pt x="125" y="226"/>
                    <a:pt x="123" y="228"/>
                    <a:pt x="121" y="228"/>
                  </a:cubicBezTo>
                  <a:cubicBezTo>
                    <a:pt x="122" y="229"/>
                    <a:pt x="120" y="231"/>
                    <a:pt x="118" y="230"/>
                  </a:cubicBezTo>
                  <a:cubicBezTo>
                    <a:pt x="118" y="233"/>
                    <a:pt x="117" y="232"/>
                    <a:pt x="116" y="233"/>
                  </a:cubicBezTo>
                  <a:close/>
                  <a:moveTo>
                    <a:pt x="66" y="225"/>
                  </a:moveTo>
                  <a:cubicBezTo>
                    <a:pt x="61" y="233"/>
                    <a:pt x="54" y="239"/>
                    <a:pt x="48" y="246"/>
                  </a:cubicBezTo>
                  <a:cubicBezTo>
                    <a:pt x="46" y="248"/>
                    <a:pt x="43" y="251"/>
                    <a:pt x="43" y="254"/>
                  </a:cubicBezTo>
                  <a:cubicBezTo>
                    <a:pt x="47" y="253"/>
                    <a:pt x="50" y="249"/>
                    <a:pt x="53" y="246"/>
                  </a:cubicBezTo>
                  <a:cubicBezTo>
                    <a:pt x="56" y="243"/>
                    <a:pt x="59" y="240"/>
                    <a:pt x="61" y="237"/>
                  </a:cubicBezTo>
                  <a:cubicBezTo>
                    <a:pt x="65" y="234"/>
                    <a:pt x="67" y="229"/>
                    <a:pt x="71" y="226"/>
                  </a:cubicBezTo>
                  <a:cubicBezTo>
                    <a:pt x="72" y="226"/>
                    <a:pt x="73" y="225"/>
                    <a:pt x="74" y="224"/>
                  </a:cubicBezTo>
                  <a:cubicBezTo>
                    <a:pt x="73" y="221"/>
                    <a:pt x="74" y="219"/>
                    <a:pt x="73" y="218"/>
                  </a:cubicBezTo>
                  <a:cubicBezTo>
                    <a:pt x="71" y="221"/>
                    <a:pt x="69" y="223"/>
                    <a:pt x="66" y="225"/>
                  </a:cubicBezTo>
                  <a:close/>
                  <a:moveTo>
                    <a:pt x="191" y="227"/>
                  </a:moveTo>
                  <a:cubicBezTo>
                    <a:pt x="190" y="230"/>
                    <a:pt x="187" y="233"/>
                    <a:pt x="184" y="235"/>
                  </a:cubicBezTo>
                  <a:cubicBezTo>
                    <a:pt x="184" y="236"/>
                    <a:pt x="184" y="236"/>
                    <a:pt x="184" y="237"/>
                  </a:cubicBezTo>
                  <a:cubicBezTo>
                    <a:pt x="182" y="240"/>
                    <a:pt x="178" y="241"/>
                    <a:pt x="176" y="245"/>
                  </a:cubicBezTo>
                  <a:cubicBezTo>
                    <a:pt x="174" y="247"/>
                    <a:pt x="173" y="251"/>
                    <a:pt x="170" y="251"/>
                  </a:cubicBezTo>
                  <a:cubicBezTo>
                    <a:pt x="171" y="252"/>
                    <a:pt x="169" y="253"/>
                    <a:pt x="168" y="255"/>
                  </a:cubicBezTo>
                  <a:cubicBezTo>
                    <a:pt x="169" y="255"/>
                    <a:pt x="170" y="255"/>
                    <a:pt x="170" y="255"/>
                  </a:cubicBezTo>
                  <a:cubicBezTo>
                    <a:pt x="174" y="250"/>
                    <a:pt x="177" y="246"/>
                    <a:pt x="182" y="242"/>
                  </a:cubicBezTo>
                  <a:cubicBezTo>
                    <a:pt x="188" y="236"/>
                    <a:pt x="194" y="229"/>
                    <a:pt x="199" y="223"/>
                  </a:cubicBezTo>
                  <a:cubicBezTo>
                    <a:pt x="199" y="221"/>
                    <a:pt x="200" y="220"/>
                    <a:pt x="199" y="219"/>
                  </a:cubicBezTo>
                  <a:cubicBezTo>
                    <a:pt x="196" y="221"/>
                    <a:pt x="194" y="225"/>
                    <a:pt x="191" y="227"/>
                  </a:cubicBezTo>
                  <a:close/>
                  <a:moveTo>
                    <a:pt x="127" y="229"/>
                  </a:moveTo>
                  <a:cubicBezTo>
                    <a:pt x="126" y="230"/>
                    <a:pt x="128" y="229"/>
                    <a:pt x="127" y="231"/>
                  </a:cubicBezTo>
                  <a:cubicBezTo>
                    <a:pt x="124" y="232"/>
                    <a:pt x="124" y="237"/>
                    <a:pt x="121" y="235"/>
                  </a:cubicBezTo>
                  <a:cubicBezTo>
                    <a:pt x="120" y="237"/>
                    <a:pt x="120" y="236"/>
                    <a:pt x="121" y="237"/>
                  </a:cubicBezTo>
                  <a:cubicBezTo>
                    <a:pt x="115" y="242"/>
                    <a:pt x="111" y="247"/>
                    <a:pt x="107" y="253"/>
                  </a:cubicBezTo>
                  <a:cubicBezTo>
                    <a:pt x="107" y="254"/>
                    <a:pt x="108" y="253"/>
                    <a:pt x="109" y="253"/>
                  </a:cubicBezTo>
                  <a:cubicBezTo>
                    <a:pt x="115" y="248"/>
                    <a:pt x="119" y="242"/>
                    <a:pt x="124" y="237"/>
                  </a:cubicBezTo>
                  <a:cubicBezTo>
                    <a:pt x="125" y="235"/>
                    <a:pt x="127" y="235"/>
                    <a:pt x="128" y="233"/>
                  </a:cubicBezTo>
                  <a:cubicBezTo>
                    <a:pt x="130" y="231"/>
                    <a:pt x="131" y="228"/>
                    <a:pt x="134" y="227"/>
                  </a:cubicBezTo>
                  <a:cubicBezTo>
                    <a:pt x="134" y="226"/>
                    <a:pt x="135" y="225"/>
                    <a:pt x="136" y="225"/>
                  </a:cubicBezTo>
                  <a:cubicBezTo>
                    <a:pt x="136" y="226"/>
                    <a:pt x="137" y="226"/>
                    <a:pt x="137" y="227"/>
                  </a:cubicBezTo>
                  <a:cubicBezTo>
                    <a:pt x="134" y="229"/>
                    <a:pt x="133" y="232"/>
                    <a:pt x="130" y="234"/>
                  </a:cubicBezTo>
                  <a:cubicBezTo>
                    <a:pt x="130" y="236"/>
                    <a:pt x="126" y="238"/>
                    <a:pt x="125" y="240"/>
                  </a:cubicBezTo>
                  <a:cubicBezTo>
                    <a:pt x="122" y="243"/>
                    <a:pt x="119" y="248"/>
                    <a:pt x="117" y="248"/>
                  </a:cubicBezTo>
                  <a:cubicBezTo>
                    <a:pt x="116" y="251"/>
                    <a:pt x="113" y="251"/>
                    <a:pt x="113" y="253"/>
                  </a:cubicBezTo>
                  <a:cubicBezTo>
                    <a:pt x="113" y="254"/>
                    <a:pt x="115" y="253"/>
                    <a:pt x="117" y="254"/>
                  </a:cubicBezTo>
                  <a:cubicBezTo>
                    <a:pt x="122" y="246"/>
                    <a:pt x="131" y="240"/>
                    <a:pt x="137" y="232"/>
                  </a:cubicBezTo>
                  <a:cubicBezTo>
                    <a:pt x="137" y="228"/>
                    <a:pt x="139" y="224"/>
                    <a:pt x="137" y="220"/>
                  </a:cubicBezTo>
                  <a:cubicBezTo>
                    <a:pt x="133" y="222"/>
                    <a:pt x="131" y="228"/>
                    <a:pt x="127" y="229"/>
                  </a:cubicBezTo>
                  <a:close/>
                  <a:moveTo>
                    <a:pt x="258" y="224"/>
                  </a:moveTo>
                  <a:cubicBezTo>
                    <a:pt x="247" y="234"/>
                    <a:pt x="238" y="245"/>
                    <a:pt x="229" y="256"/>
                  </a:cubicBezTo>
                  <a:cubicBezTo>
                    <a:pt x="231" y="257"/>
                    <a:pt x="232" y="256"/>
                    <a:pt x="234" y="256"/>
                  </a:cubicBezTo>
                  <a:cubicBezTo>
                    <a:pt x="234" y="256"/>
                    <a:pt x="234" y="255"/>
                    <a:pt x="234" y="254"/>
                  </a:cubicBezTo>
                  <a:cubicBezTo>
                    <a:pt x="242" y="247"/>
                    <a:pt x="249" y="238"/>
                    <a:pt x="257" y="231"/>
                  </a:cubicBezTo>
                  <a:cubicBezTo>
                    <a:pt x="257" y="229"/>
                    <a:pt x="259" y="228"/>
                    <a:pt x="261" y="228"/>
                  </a:cubicBezTo>
                  <a:cubicBezTo>
                    <a:pt x="261" y="224"/>
                    <a:pt x="262" y="224"/>
                    <a:pt x="261" y="221"/>
                  </a:cubicBezTo>
                  <a:cubicBezTo>
                    <a:pt x="259" y="221"/>
                    <a:pt x="259" y="224"/>
                    <a:pt x="258" y="224"/>
                  </a:cubicBezTo>
                  <a:cubicBezTo>
                    <a:pt x="258" y="224"/>
                    <a:pt x="258" y="224"/>
                    <a:pt x="258" y="224"/>
                  </a:cubicBezTo>
                  <a:close/>
                  <a:moveTo>
                    <a:pt x="192" y="233"/>
                  </a:moveTo>
                  <a:cubicBezTo>
                    <a:pt x="193" y="234"/>
                    <a:pt x="192" y="235"/>
                    <a:pt x="192" y="235"/>
                  </a:cubicBezTo>
                  <a:cubicBezTo>
                    <a:pt x="189" y="237"/>
                    <a:pt x="188" y="241"/>
                    <a:pt x="184" y="242"/>
                  </a:cubicBezTo>
                  <a:cubicBezTo>
                    <a:pt x="182" y="247"/>
                    <a:pt x="176" y="249"/>
                    <a:pt x="174" y="255"/>
                  </a:cubicBezTo>
                  <a:cubicBezTo>
                    <a:pt x="175" y="256"/>
                    <a:pt x="176" y="255"/>
                    <a:pt x="177" y="255"/>
                  </a:cubicBezTo>
                  <a:cubicBezTo>
                    <a:pt x="183" y="248"/>
                    <a:pt x="192" y="241"/>
                    <a:pt x="198" y="233"/>
                  </a:cubicBezTo>
                  <a:cubicBezTo>
                    <a:pt x="199" y="232"/>
                    <a:pt x="199" y="230"/>
                    <a:pt x="200" y="228"/>
                  </a:cubicBezTo>
                  <a:cubicBezTo>
                    <a:pt x="199" y="228"/>
                    <a:pt x="200" y="227"/>
                    <a:pt x="199" y="227"/>
                  </a:cubicBezTo>
                  <a:cubicBezTo>
                    <a:pt x="196" y="229"/>
                    <a:pt x="195" y="232"/>
                    <a:pt x="192" y="233"/>
                  </a:cubicBezTo>
                  <a:close/>
                  <a:moveTo>
                    <a:pt x="73" y="228"/>
                  </a:moveTo>
                  <a:cubicBezTo>
                    <a:pt x="65" y="237"/>
                    <a:pt x="58" y="244"/>
                    <a:pt x="50" y="253"/>
                  </a:cubicBezTo>
                  <a:cubicBezTo>
                    <a:pt x="56" y="252"/>
                    <a:pt x="59" y="243"/>
                    <a:pt x="65" y="241"/>
                  </a:cubicBezTo>
                  <a:cubicBezTo>
                    <a:pt x="67" y="236"/>
                    <a:pt x="71" y="233"/>
                    <a:pt x="74" y="231"/>
                  </a:cubicBezTo>
                  <a:cubicBezTo>
                    <a:pt x="74" y="230"/>
                    <a:pt x="74" y="229"/>
                    <a:pt x="74" y="228"/>
                  </a:cubicBezTo>
                  <a:cubicBezTo>
                    <a:pt x="73" y="228"/>
                    <a:pt x="73" y="228"/>
                    <a:pt x="73" y="228"/>
                  </a:cubicBezTo>
                  <a:close/>
                  <a:moveTo>
                    <a:pt x="243" y="252"/>
                  </a:moveTo>
                  <a:cubicBezTo>
                    <a:pt x="250" y="247"/>
                    <a:pt x="254" y="239"/>
                    <a:pt x="261" y="233"/>
                  </a:cubicBezTo>
                  <a:cubicBezTo>
                    <a:pt x="261" y="232"/>
                    <a:pt x="261" y="230"/>
                    <a:pt x="261" y="229"/>
                  </a:cubicBezTo>
                  <a:cubicBezTo>
                    <a:pt x="252" y="238"/>
                    <a:pt x="243" y="246"/>
                    <a:pt x="236" y="256"/>
                  </a:cubicBezTo>
                  <a:cubicBezTo>
                    <a:pt x="237" y="256"/>
                    <a:pt x="238" y="256"/>
                    <a:pt x="238" y="256"/>
                  </a:cubicBezTo>
                  <a:cubicBezTo>
                    <a:pt x="240" y="255"/>
                    <a:pt x="243" y="253"/>
                    <a:pt x="243" y="252"/>
                  </a:cubicBezTo>
                  <a:close/>
                  <a:moveTo>
                    <a:pt x="55" y="253"/>
                  </a:moveTo>
                  <a:cubicBezTo>
                    <a:pt x="56" y="254"/>
                    <a:pt x="58" y="253"/>
                    <a:pt x="60" y="253"/>
                  </a:cubicBezTo>
                  <a:cubicBezTo>
                    <a:pt x="64" y="248"/>
                    <a:pt x="69" y="243"/>
                    <a:pt x="74" y="239"/>
                  </a:cubicBezTo>
                  <a:cubicBezTo>
                    <a:pt x="73" y="237"/>
                    <a:pt x="75" y="235"/>
                    <a:pt x="73" y="235"/>
                  </a:cubicBezTo>
                  <a:cubicBezTo>
                    <a:pt x="67" y="241"/>
                    <a:pt x="61" y="247"/>
                    <a:pt x="55" y="253"/>
                  </a:cubicBezTo>
                  <a:close/>
                  <a:moveTo>
                    <a:pt x="196" y="238"/>
                  </a:moveTo>
                  <a:cubicBezTo>
                    <a:pt x="192" y="244"/>
                    <a:pt x="184" y="249"/>
                    <a:pt x="180" y="255"/>
                  </a:cubicBezTo>
                  <a:cubicBezTo>
                    <a:pt x="181" y="256"/>
                    <a:pt x="183" y="255"/>
                    <a:pt x="184" y="256"/>
                  </a:cubicBezTo>
                  <a:cubicBezTo>
                    <a:pt x="189" y="250"/>
                    <a:pt x="195" y="245"/>
                    <a:pt x="200" y="239"/>
                  </a:cubicBezTo>
                  <a:cubicBezTo>
                    <a:pt x="200" y="238"/>
                    <a:pt x="200" y="238"/>
                    <a:pt x="200" y="236"/>
                  </a:cubicBezTo>
                  <a:cubicBezTo>
                    <a:pt x="198" y="236"/>
                    <a:pt x="198" y="238"/>
                    <a:pt x="196" y="238"/>
                  </a:cubicBezTo>
                  <a:close/>
                  <a:moveTo>
                    <a:pt x="244" y="252"/>
                  </a:moveTo>
                  <a:cubicBezTo>
                    <a:pt x="243" y="254"/>
                    <a:pt x="242" y="254"/>
                    <a:pt x="241" y="256"/>
                  </a:cubicBezTo>
                  <a:cubicBezTo>
                    <a:pt x="249" y="256"/>
                    <a:pt x="253" y="256"/>
                    <a:pt x="261" y="256"/>
                  </a:cubicBezTo>
                  <a:cubicBezTo>
                    <a:pt x="261" y="254"/>
                    <a:pt x="262" y="251"/>
                    <a:pt x="260" y="249"/>
                  </a:cubicBezTo>
                  <a:cubicBezTo>
                    <a:pt x="259" y="250"/>
                    <a:pt x="256" y="256"/>
                    <a:pt x="253" y="254"/>
                  </a:cubicBezTo>
                  <a:cubicBezTo>
                    <a:pt x="256" y="251"/>
                    <a:pt x="258" y="249"/>
                    <a:pt x="261" y="246"/>
                  </a:cubicBezTo>
                  <a:cubicBezTo>
                    <a:pt x="261" y="245"/>
                    <a:pt x="261" y="244"/>
                    <a:pt x="261" y="243"/>
                  </a:cubicBezTo>
                  <a:cubicBezTo>
                    <a:pt x="257" y="248"/>
                    <a:pt x="252" y="252"/>
                    <a:pt x="247" y="255"/>
                  </a:cubicBezTo>
                  <a:cubicBezTo>
                    <a:pt x="246" y="255"/>
                    <a:pt x="246" y="255"/>
                    <a:pt x="246" y="254"/>
                  </a:cubicBezTo>
                  <a:cubicBezTo>
                    <a:pt x="251" y="251"/>
                    <a:pt x="256" y="246"/>
                    <a:pt x="260" y="241"/>
                  </a:cubicBezTo>
                  <a:cubicBezTo>
                    <a:pt x="261" y="241"/>
                    <a:pt x="260" y="243"/>
                    <a:pt x="261" y="243"/>
                  </a:cubicBezTo>
                  <a:cubicBezTo>
                    <a:pt x="261" y="241"/>
                    <a:pt x="262" y="237"/>
                    <a:pt x="260" y="237"/>
                  </a:cubicBezTo>
                  <a:cubicBezTo>
                    <a:pt x="255" y="242"/>
                    <a:pt x="249" y="250"/>
                    <a:pt x="244" y="252"/>
                  </a:cubicBezTo>
                  <a:close/>
                  <a:moveTo>
                    <a:pt x="119" y="253"/>
                  </a:moveTo>
                  <a:cubicBezTo>
                    <a:pt x="122" y="255"/>
                    <a:pt x="126" y="253"/>
                    <a:pt x="130" y="254"/>
                  </a:cubicBezTo>
                  <a:cubicBezTo>
                    <a:pt x="131" y="250"/>
                    <a:pt x="138" y="249"/>
                    <a:pt x="136" y="245"/>
                  </a:cubicBezTo>
                  <a:cubicBezTo>
                    <a:pt x="134" y="249"/>
                    <a:pt x="131" y="250"/>
                    <a:pt x="127" y="253"/>
                  </a:cubicBezTo>
                  <a:cubicBezTo>
                    <a:pt x="127" y="252"/>
                    <a:pt x="125" y="253"/>
                    <a:pt x="126" y="252"/>
                  </a:cubicBezTo>
                  <a:cubicBezTo>
                    <a:pt x="130" y="248"/>
                    <a:pt x="134" y="245"/>
                    <a:pt x="137" y="241"/>
                  </a:cubicBezTo>
                  <a:cubicBezTo>
                    <a:pt x="137" y="239"/>
                    <a:pt x="138" y="238"/>
                    <a:pt x="136" y="237"/>
                  </a:cubicBezTo>
                  <a:cubicBezTo>
                    <a:pt x="131" y="242"/>
                    <a:pt x="124" y="247"/>
                    <a:pt x="119" y="253"/>
                  </a:cubicBezTo>
                  <a:close/>
                  <a:moveTo>
                    <a:pt x="73" y="242"/>
                  </a:moveTo>
                  <a:cubicBezTo>
                    <a:pt x="70" y="247"/>
                    <a:pt x="66" y="249"/>
                    <a:pt x="63" y="253"/>
                  </a:cubicBezTo>
                  <a:cubicBezTo>
                    <a:pt x="68" y="255"/>
                    <a:pt x="70" y="248"/>
                    <a:pt x="74" y="248"/>
                  </a:cubicBezTo>
                  <a:cubicBezTo>
                    <a:pt x="73" y="247"/>
                    <a:pt x="75" y="244"/>
                    <a:pt x="74" y="242"/>
                  </a:cubicBezTo>
                  <a:cubicBezTo>
                    <a:pt x="74" y="242"/>
                    <a:pt x="73" y="242"/>
                    <a:pt x="73" y="242"/>
                  </a:cubicBezTo>
                  <a:close/>
                  <a:moveTo>
                    <a:pt x="190" y="253"/>
                  </a:moveTo>
                  <a:cubicBezTo>
                    <a:pt x="189" y="253"/>
                    <a:pt x="187" y="254"/>
                    <a:pt x="188" y="256"/>
                  </a:cubicBezTo>
                  <a:cubicBezTo>
                    <a:pt x="189" y="256"/>
                    <a:pt x="190" y="255"/>
                    <a:pt x="192" y="256"/>
                  </a:cubicBezTo>
                  <a:cubicBezTo>
                    <a:pt x="194" y="251"/>
                    <a:pt x="203" y="250"/>
                    <a:pt x="199" y="243"/>
                  </a:cubicBezTo>
                  <a:cubicBezTo>
                    <a:pt x="196" y="246"/>
                    <a:pt x="192" y="249"/>
                    <a:pt x="190" y="253"/>
                  </a:cubicBezTo>
                  <a:close/>
                  <a:moveTo>
                    <a:pt x="70" y="253"/>
                  </a:moveTo>
                  <a:cubicBezTo>
                    <a:pt x="72" y="254"/>
                    <a:pt x="73" y="254"/>
                    <a:pt x="74" y="254"/>
                  </a:cubicBezTo>
                  <a:cubicBezTo>
                    <a:pt x="74" y="253"/>
                    <a:pt x="74" y="251"/>
                    <a:pt x="74" y="250"/>
                  </a:cubicBezTo>
                  <a:cubicBezTo>
                    <a:pt x="72" y="251"/>
                    <a:pt x="71" y="252"/>
                    <a:pt x="70" y="253"/>
                  </a:cubicBezTo>
                  <a:close/>
                  <a:moveTo>
                    <a:pt x="132" y="254"/>
                  </a:moveTo>
                  <a:cubicBezTo>
                    <a:pt x="134" y="254"/>
                    <a:pt x="135" y="254"/>
                    <a:pt x="137" y="254"/>
                  </a:cubicBezTo>
                  <a:cubicBezTo>
                    <a:pt x="137" y="253"/>
                    <a:pt x="137" y="252"/>
                    <a:pt x="137" y="251"/>
                  </a:cubicBezTo>
                  <a:cubicBezTo>
                    <a:pt x="135" y="251"/>
                    <a:pt x="134" y="253"/>
                    <a:pt x="132" y="254"/>
                  </a:cubicBezTo>
                  <a:close/>
                  <a:moveTo>
                    <a:pt x="195" y="256"/>
                  </a:moveTo>
                  <a:cubicBezTo>
                    <a:pt x="197" y="256"/>
                    <a:pt x="198" y="256"/>
                    <a:pt x="200" y="256"/>
                  </a:cubicBezTo>
                  <a:cubicBezTo>
                    <a:pt x="201" y="255"/>
                    <a:pt x="200" y="254"/>
                    <a:pt x="200" y="252"/>
                  </a:cubicBezTo>
                  <a:cubicBezTo>
                    <a:pt x="197" y="253"/>
                    <a:pt x="196" y="254"/>
                    <a:pt x="195" y="256"/>
                  </a:cubicBezTo>
                  <a:close/>
                </a:path>
              </a:pathLst>
            </a:custGeom>
            <a:grpFill/>
            <a:ln w="9525">
              <a:noFill/>
              <a:round/>
            </a:ln>
          </p:spPr>
          <p:txBody>
            <a:bodyPr vert="horz" wrap="square" lIns="91440" tIns="45720" rIns="91440" bIns="45720" numCol="1" anchor="t" anchorCtr="0" compatLnSpc="1"/>
            <a:lstStyle/>
            <a:p>
              <a:endParaRPr lang="zh-CN" altLang="en-US">
                <a:latin typeface="方正静蕾简体" panose="02000000000000000000" pitchFamily="2" charset="-122"/>
                <a:ea typeface="方正静蕾简体" panose="02000000000000000000" pitchFamily="2" charset="-122"/>
              </a:endParaRPr>
            </a:p>
          </p:txBody>
        </p:sp>
        <p:sp>
          <p:nvSpPr>
            <p:cNvPr id="6" name="chenying0907 6"/>
            <p:cNvSpPr/>
            <p:nvPr/>
          </p:nvSpPr>
          <p:spPr bwMode="auto">
            <a:xfrm>
              <a:off x="4837" y="1302"/>
              <a:ext cx="1388" cy="1128"/>
            </a:xfrm>
            <a:custGeom>
              <a:avLst/>
              <a:gdLst>
                <a:gd name="T0" fmla="*/ 183 w 183"/>
                <a:gd name="T1" fmla="*/ 5 h 176"/>
                <a:gd name="T2" fmla="*/ 169 w 183"/>
                <a:gd name="T3" fmla="*/ 31 h 176"/>
                <a:gd name="T4" fmla="*/ 166 w 183"/>
                <a:gd name="T5" fmla="*/ 33 h 176"/>
                <a:gd name="T6" fmla="*/ 156 w 183"/>
                <a:gd name="T7" fmla="*/ 51 h 176"/>
                <a:gd name="T8" fmla="*/ 154 w 183"/>
                <a:gd name="T9" fmla="*/ 51 h 176"/>
                <a:gd name="T10" fmla="*/ 153 w 183"/>
                <a:gd name="T11" fmla="*/ 56 h 176"/>
                <a:gd name="T12" fmla="*/ 149 w 183"/>
                <a:gd name="T13" fmla="*/ 57 h 176"/>
                <a:gd name="T14" fmla="*/ 148 w 183"/>
                <a:gd name="T15" fmla="*/ 44 h 176"/>
                <a:gd name="T16" fmla="*/ 132 w 183"/>
                <a:gd name="T17" fmla="*/ 60 h 176"/>
                <a:gd name="T18" fmla="*/ 122 w 183"/>
                <a:gd name="T19" fmla="*/ 70 h 176"/>
                <a:gd name="T20" fmla="*/ 78 w 183"/>
                <a:gd name="T21" fmla="*/ 110 h 176"/>
                <a:gd name="T22" fmla="*/ 65 w 183"/>
                <a:gd name="T23" fmla="*/ 123 h 176"/>
                <a:gd name="T24" fmla="*/ 63 w 183"/>
                <a:gd name="T25" fmla="*/ 124 h 176"/>
                <a:gd name="T26" fmla="*/ 52 w 183"/>
                <a:gd name="T27" fmla="*/ 134 h 176"/>
                <a:gd name="T28" fmla="*/ 41 w 183"/>
                <a:gd name="T29" fmla="*/ 145 h 176"/>
                <a:gd name="T30" fmla="*/ 30 w 183"/>
                <a:gd name="T31" fmla="*/ 152 h 176"/>
                <a:gd name="T32" fmla="*/ 20 w 183"/>
                <a:gd name="T33" fmla="*/ 161 h 176"/>
                <a:gd name="T34" fmla="*/ 2 w 183"/>
                <a:gd name="T35" fmla="*/ 176 h 176"/>
                <a:gd name="T36" fmla="*/ 0 w 183"/>
                <a:gd name="T37" fmla="*/ 174 h 176"/>
                <a:gd name="T38" fmla="*/ 24 w 183"/>
                <a:gd name="T39" fmla="*/ 155 h 176"/>
                <a:gd name="T40" fmla="*/ 52 w 183"/>
                <a:gd name="T41" fmla="*/ 130 h 176"/>
                <a:gd name="T42" fmla="*/ 84 w 183"/>
                <a:gd name="T43" fmla="*/ 103 h 176"/>
                <a:gd name="T44" fmla="*/ 89 w 183"/>
                <a:gd name="T45" fmla="*/ 99 h 176"/>
                <a:gd name="T46" fmla="*/ 97 w 183"/>
                <a:gd name="T47" fmla="*/ 91 h 176"/>
                <a:gd name="T48" fmla="*/ 107 w 183"/>
                <a:gd name="T49" fmla="*/ 83 h 176"/>
                <a:gd name="T50" fmla="*/ 134 w 183"/>
                <a:gd name="T51" fmla="*/ 55 h 176"/>
                <a:gd name="T52" fmla="*/ 147 w 183"/>
                <a:gd name="T53" fmla="*/ 41 h 176"/>
                <a:gd name="T54" fmla="*/ 137 w 183"/>
                <a:gd name="T55" fmla="*/ 40 h 176"/>
                <a:gd name="T56" fmla="*/ 142 w 183"/>
                <a:gd name="T57" fmla="*/ 36 h 176"/>
                <a:gd name="T58" fmla="*/ 148 w 183"/>
                <a:gd name="T59" fmla="*/ 32 h 176"/>
                <a:gd name="T60" fmla="*/ 150 w 183"/>
                <a:gd name="T61" fmla="*/ 30 h 176"/>
                <a:gd name="T62" fmla="*/ 172 w 183"/>
                <a:gd name="T63" fmla="*/ 11 h 176"/>
                <a:gd name="T64" fmla="*/ 183 w 183"/>
                <a:gd name="T65" fmla="*/ 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76">
                  <a:moveTo>
                    <a:pt x="183" y="5"/>
                  </a:moveTo>
                  <a:cubicBezTo>
                    <a:pt x="178" y="13"/>
                    <a:pt x="173" y="21"/>
                    <a:pt x="169" y="31"/>
                  </a:cubicBezTo>
                  <a:cubicBezTo>
                    <a:pt x="168" y="31"/>
                    <a:pt x="167" y="32"/>
                    <a:pt x="166" y="33"/>
                  </a:cubicBezTo>
                  <a:cubicBezTo>
                    <a:pt x="164" y="40"/>
                    <a:pt x="158" y="44"/>
                    <a:pt x="156" y="51"/>
                  </a:cubicBezTo>
                  <a:cubicBezTo>
                    <a:pt x="155" y="51"/>
                    <a:pt x="155" y="51"/>
                    <a:pt x="154" y="51"/>
                  </a:cubicBezTo>
                  <a:cubicBezTo>
                    <a:pt x="154" y="53"/>
                    <a:pt x="153" y="54"/>
                    <a:pt x="153" y="56"/>
                  </a:cubicBezTo>
                  <a:cubicBezTo>
                    <a:pt x="151" y="56"/>
                    <a:pt x="151" y="57"/>
                    <a:pt x="149" y="57"/>
                  </a:cubicBezTo>
                  <a:cubicBezTo>
                    <a:pt x="149" y="52"/>
                    <a:pt x="149" y="49"/>
                    <a:pt x="148" y="44"/>
                  </a:cubicBezTo>
                  <a:cubicBezTo>
                    <a:pt x="143" y="49"/>
                    <a:pt x="138" y="55"/>
                    <a:pt x="132" y="60"/>
                  </a:cubicBezTo>
                  <a:cubicBezTo>
                    <a:pt x="129" y="64"/>
                    <a:pt x="125" y="67"/>
                    <a:pt x="122" y="70"/>
                  </a:cubicBezTo>
                  <a:cubicBezTo>
                    <a:pt x="108" y="84"/>
                    <a:pt x="93" y="98"/>
                    <a:pt x="78" y="110"/>
                  </a:cubicBezTo>
                  <a:cubicBezTo>
                    <a:pt x="74" y="115"/>
                    <a:pt x="69" y="119"/>
                    <a:pt x="65" y="123"/>
                  </a:cubicBezTo>
                  <a:cubicBezTo>
                    <a:pt x="64" y="124"/>
                    <a:pt x="64" y="124"/>
                    <a:pt x="63" y="124"/>
                  </a:cubicBezTo>
                  <a:cubicBezTo>
                    <a:pt x="60" y="128"/>
                    <a:pt x="56" y="131"/>
                    <a:pt x="52" y="134"/>
                  </a:cubicBezTo>
                  <a:cubicBezTo>
                    <a:pt x="48" y="137"/>
                    <a:pt x="44" y="141"/>
                    <a:pt x="41" y="145"/>
                  </a:cubicBezTo>
                  <a:cubicBezTo>
                    <a:pt x="38" y="148"/>
                    <a:pt x="33" y="149"/>
                    <a:pt x="30" y="152"/>
                  </a:cubicBezTo>
                  <a:cubicBezTo>
                    <a:pt x="26" y="155"/>
                    <a:pt x="24" y="158"/>
                    <a:pt x="20" y="161"/>
                  </a:cubicBezTo>
                  <a:cubicBezTo>
                    <a:pt x="14" y="166"/>
                    <a:pt x="8" y="171"/>
                    <a:pt x="2" y="176"/>
                  </a:cubicBezTo>
                  <a:cubicBezTo>
                    <a:pt x="1" y="175"/>
                    <a:pt x="1" y="174"/>
                    <a:pt x="0" y="174"/>
                  </a:cubicBezTo>
                  <a:cubicBezTo>
                    <a:pt x="8" y="168"/>
                    <a:pt x="16" y="162"/>
                    <a:pt x="24" y="155"/>
                  </a:cubicBezTo>
                  <a:cubicBezTo>
                    <a:pt x="33" y="146"/>
                    <a:pt x="44" y="140"/>
                    <a:pt x="52" y="130"/>
                  </a:cubicBezTo>
                  <a:cubicBezTo>
                    <a:pt x="63" y="122"/>
                    <a:pt x="73" y="112"/>
                    <a:pt x="84" y="103"/>
                  </a:cubicBezTo>
                  <a:cubicBezTo>
                    <a:pt x="85" y="101"/>
                    <a:pt x="87" y="100"/>
                    <a:pt x="89" y="99"/>
                  </a:cubicBezTo>
                  <a:cubicBezTo>
                    <a:pt x="92" y="96"/>
                    <a:pt x="94" y="93"/>
                    <a:pt x="97" y="91"/>
                  </a:cubicBezTo>
                  <a:cubicBezTo>
                    <a:pt x="100" y="88"/>
                    <a:pt x="104" y="86"/>
                    <a:pt x="107" y="83"/>
                  </a:cubicBezTo>
                  <a:cubicBezTo>
                    <a:pt x="116" y="74"/>
                    <a:pt x="125" y="64"/>
                    <a:pt x="134" y="55"/>
                  </a:cubicBezTo>
                  <a:cubicBezTo>
                    <a:pt x="139" y="51"/>
                    <a:pt x="143" y="46"/>
                    <a:pt x="147" y="41"/>
                  </a:cubicBezTo>
                  <a:cubicBezTo>
                    <a:pt x="143" y="39"/>
                    <a:pt x="140" y="43"/>
                    <a:pt x="137" y="40"/>
                  </a:cubicBezTo>
                  <a:cubicBezTo>
                    <a:pt x="136" y="37"/>
                    <a:pt x="140" y="37"/>
                    <a:pt x="142" y="36"/>
                  </a:cubicBezTo>
                  <a:cubicBezTo>
                    <a:pt x="144" y="35"/>
                    <a:pt x="145" y="33"/>
                    <a:pt x="148" y="32"/>
                  </a:cubicBezTo>
                  <a:cubicBezTo>
                    <a:pt x="148" y="31"/>
                    <a:pt x="150" y="31"/>
                    <a:pt x="150" y="30"/>
                  </a:cubicBezTo>
                  <a:cubicBezTo>
                    <a:pt x="158" y="26"/>
                    <a:pt x="166" y="18"/>
                    <a:pt x="172" y="11"/>
                  </a:cubicBezTo>
                  <a:cubicBezTo>
                    <a:pt x="175" y="8"/>
                    <a:pt x="180" y="0"/>
                    <a:pt x="183" y="5"/>
                  </a:cubicBezTo>
                  <a:close/>
                </a:path>
              </a:pathLst>
            </a:custGeom>
            <a:solidFill>
              <a:schemeClr val="accent6">
                <a:lumMod val="75000"/>
              </a:schemeClr>
            </a:solidFill>
            <a:ln w="9525">
              <a:noFill/>
              <a:round/>
            </a:ln>
          </p:spPr>
          <p:txBody>
            <a:bodyPr vert="horz" wrap="square" lIns="91440" tIns="45720" rIns="91440" bIns="45720" numCol="1" anchor="t" anchorCtr="0" compatLnSpc="1"/>
            <a:lstStyle/>
            <a:p>
              <a:endParaRPr lang="zh-CN" altLang="en-US">
                <a:latin typeface="方正静蕾简体" panose="02000000000000000000" pitchFamily="2" charset="-122"/>
                <a:ea typeface="方正静蕾简体" panose="02000000000000000000" pitchFamily="2" charset="-122"/>
              </a:endParaRPr>
            </a:p>
          </p:txBody>
        </p:sp>
        <p:sp>
          <p:nvSpPr>
            <p:cNvPr id="7" name="chenying0907 7"/>
            <p:cNvSpPr/>
            <p:nvPr/>
          </p:nvSpPr>
          <p:spPr bwMode="auto">
            <a:xfrm>
              <a:off x="4496" y="2417"/>
              <a:ext cx="349" cy="186"/>
            </a:xfrm>
            <a:custGeom>
              <a:avLst/>
              <a:gdLst>
                <a:gd name="T0" fmla="*/ 45 w 46"/>
                <a:gd name="T1" fmla="*/ 0 h 29"/>
                <a:gd name="T2" fmla="*/ 46 w 46"/>
                <a:gd name="T3" fmla="*/ 2 h 29"/>
                <a:gd name="T4" fmla="*/ 28 w 46"/>
                <a:gd name="T5" fmla="*/ 15 h 29"/>
                <a:gd name="T6" fmla="*/ 0 w 46"/>
                <a:gd name="T7" fmla="*/ 29 h 29"/>
                <a:gd name="T8" fmla="*/ 5 w 46"/>
                <a:gd name="T9" fmla="*/ 25 h 29"/>
                <a:gd name="T10" fmla="*/ 39 w 46"/>
                <a:gd name="T11" fmla="*/ 4 h 29"/>
                <a:gd name="T12" fmla="*/ 45 w 4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46" h="29">
                  <a:moveTo>
                    <a:pt x="45" y="0"/>
                  </a:moveTo>
                  <a:cubicBezTo>
                    <a:pt x="46" y="0"/>
                    <a:pt x="45" y="2"/>
                    <a:pt x="46" y="2"/>
                  </a:cubicBezTo>
                  <a:cubicBezTo>
                    <a:pt x="41" y="7"/>
                    <a:pt x="33" y="10"/>
                    <a:pt x="28" y="15"/>
                  </a:cubicBezTo>
                  <a:cubicBezTo>
                    <a:pt x="18" y="19"/>
                    <a:pt x="11" y="26"/>
                    <a:pt x="0" y="29"/>
                  </a:cubicBezTo>
                  <a:cubicBezTo>
                    <a:pt x="0" y="26"/>
                    <a:pt x="3" y="25"/>
                    <a:pt x="5" y="25"/>
                  </a:cubicBezTo>
                  <a:cubicBezTo>
                    <a:pt x="17" y="18"/>
                    <a:pt x="29" y="12"/>
                    <a:pt x="39" y="4"/>
                  </a:cubicBezTo>
                  <a:cubicBezTo>
                    <a:pt x="42" y="3"/>
                    <a:pt x="43" y="2"/>
                    <a:pt x="45" y="0"/>
                  </a:cubicBezTo>
                  <a:close/>
                </a:path>
              </a:pathLst>
            </a:custGeom>
            <a:solidFill>
              <a:schemeClr val="accent6">
                <a:lumMod val="75000"/>
              </a:schemeClr>
            </a:solidFill>
            <a:ln w="9525">
              <a:noFill/>
              <a:round/>
            </a:ln>
          </p:spPr>
          <p:txBody>
            <a:bodyPr vert="horz" wrap="square" lIns="91440" tIns="45720" rIns="91440" bIns="45720" numCol="1" anchor="t" anchorCtr="0" compatLnSpc="1"/>
            <a:lstStyle/>
            <a:p>
              <a:endParaRPr lang="zh-CN" altLang="en-US">
                <a:latin typeface="方正静蕾简体" panose="02000000000000000000" pitchFamily="2" charset="-122"/>
                <a:ea typeface="方正静蕾简体" panose="02000000000000000000" pitchFamily="2" charset="-122"/>
              </a:endParaRPr>
            </a:p>
          </p:txBody>
        </p:sp>
      </p:grpSp>
      <p:sp>
        <p:nvSpPr>
          <p:cNvPr id="19" name="PA_椭圆 31"/>
          <p:cNvSpPr/>
          <p:nvPr>
            <p:custDataLst>
              <p:tags r:id="rId2"/>
            </p:custDataLst>
          </p:nvPr>
        </p:nvSpPr>
        <p:spPr>
          <a:xfrm>
            <a:off x="3747770" y="1534160"/>
            <a:ext cx="962025" cy="69469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PA_文本框 21"/>
          <p:cNvSpPr txBox="1"/>
          <p:nvPr>
            <p:custDataLst>
              <p:tags r:id="rId3"/>
            </p:custDataLst>
          </p:nvPr>
        </p:nvSpPr>
        <p:spPr>
          <a:xfrm>
            <a:off x="3717955" y="1710120"/>
            <a:ext cx="995680" cy="337185"/>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竞争对手</a:t>
            </a:r>
          </a:p>
        </p:txBody>
      </p:sp>
      <p:sp>
        <p:nvSpPr>
          <p:cNvPr id="23" name="PA_文本框 22"/>
          <p:cNvSpPr txBox="1"/>
          <p:nvPr>
            <p:custDataLst>
              <p:tags r:id="rId4"/>
            </p:custDataLst>
          </p:nvPr>
        </p:nvSpPr>
        <p:spPr>
          <a:xfrm>
            <a:off x="3758889" y="2858321"/>
            <a:ext cx="1046480" cy="39878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类似产品</a:t>
            </a:r>
          </a:p>
        </p:txBody>
      </p:sp>
      <p:grpSp>
        <p:nvGrpSpPr>
          <p:cNvPr id="18" name="PA_chenying0907 17"/>
          <p:cNvGrpSpPr/>
          <p:nvPr>
            <p:custDataLst>
              <p:tags r:id="rId5"/>
            </p:custDataLst>
          </p:nvPr>
        </p:nvGrpSpPr>
        <p:grpSpPr>
          <a:xfrm>
            <a:off x="1403648" y="267494"/>
            <a:ext cx="6192688" cy="767437"/>
            <a:chOff x="1492256" y="411510"/>
            <a:chExt cx="6192688" cy="767437"/>
          </a:xfrm>
        </p:grpSpPr>
        <p:sp>
          <p:nvSpPr>
            <p:cNvPr id="20" name="任意多边形 19"/>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4" name="文本框 7"/>
            <p:cNvSpPr txBox="1">
              <a:spLocks noChangeArrowheads="1"/>
            </p:cNvSpPr>
            <p:nvPr/>
          </p:nvSpPr>
          <p:spPr bwMode="auto">
            <a:xfrm>
              <a:off x="3246786" y="411510"/>
              <a:ext cx="25493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市场分析</a:t>
              </a:r>
              <a:endParaRPr lang="zh-CN" altLang="en-US" sz="2000" dirty="0">
                <a:latin typeface="微软雅黑" panose="020B0503020204020204" pitchFamily="34" charset="-122"/>
                <a:ea typeface="微软雅黑" panose="020B0503020204020204" pitchFamily="34" charset="-122"/>
              </a:endParaRPr>
            </a:p>
          </p:txBody>
        </p:sp>
        <p:sp>
          <p:nvSpPr>
            <p:cNvPr id="25" name="TextBox 5"/>
            <p:cNvSpPr txBox="1"/>
            <p:nvPr/>
          </p:nvSpPr>
          <p:spPr>
            <a:xfrm>
              <a:off x="4266591" y="851862"/>
              <a:ext cx="509905" cy="213995"/>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rPr>
                <a:t>market</a:t>
              </a:r>
            </a:p>
          </p:txBody>
        </p:sp>
      </p:grpSp>
      <p:sp>
        <p:nvSpPr>
          <p:cNvPr id="2" name="PA_矩形 1"/>
          <p:cNvSpPr/>
          <p:nvPr>
            <p:custDataLst>
              <p:tags r:id="rId6"/>
            </p:custDataLst>
          </p:nvPr>
        </p:nvSpPr>
        <p:spPr>
          <a:xfrm>
            <a:off x="4915535" y="1189990"/>
            <a:ext cx="3427730" cy="1383665"/>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代取外卖现象主要出现在微信朋友圈、群聊等地方，暂时没有依托统一的平台，发布代取需求的同学较为分散，代取效率也不高。</a:t>
            </a:r>
          </a:p>
        </p:txBody>
      </p:sp>
      <p:sp>
        <p:nvSpPr>
          <p:cNvPr id="27" name="PA_矩形 26"/>
          <p:cNvSpPr/>
          <p:nvPr>
            <p:custDataLst>
              <p:tags r:id="rId7"/>
            </p:custDataLst>
          </p:nvPr>
        </p:nvSpPr>
        <p:spPr>
          <a:xfrm>
            <a:off x="4915535" y="2858135"/>
            <a:ext cx="3016885" cy="414020"/>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市面上暂时没有类似代取外卖的app。</a:t>
            </a:r>
          </a:p>
        </p:txBody>
      </p:sp>
      <p:sp>
        <p:nvSpPr>
          <p:cNvPr id="29" name="PA_文本框 22"/>
          <p:cNvSpPr txBox="1"/>
          <p:nvPr>
            <p:custDataLst>
              <p:tags r:id="rId8"/>
            </p:custDataLst>
          </p:nvPr>
        </p:nvSpPr>
        <p:spPr>
          <a:xfrm>
            <a:off x="3789369" y="4050136"/>
            <a:ext cx="1198880" cy="398780"/>
          </a:xfrm>
          <a:prstGeom prst="rect">
            <a:avLst/>
          </a:prstGeom>
          <a:noFill/>
        </p:spPr>
        <p:txBody>
          <a:bodyPr wrap="none" rtlCol="0">
            <a:spAutoFit/>
          </a:bodyPr>
          <a:lstStyle/>
          <a:p>
            <a:pPr algn="l">
              <a:buClrTx/>
              <a:buSzTx/>
              <a:buFontTx/>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市场地位</a:t>
            </a:r>
          </a:p>
        </p:txBody>
      </p:sp>
      <p:sp>
        <p:nvSpPr>
          <p:cNvPr id="30" name="PA_矩形 29"/>
          <p:cNvSpPr/>
          <p:nvPr>
            <p:custDataLst>
              <p:tags r:id="rId9"/>
            </p:custDataLst>
          </p:nvPr>
        </p:nvSpPr>
        <p:spPr>
          <a:xfrm>
            <a:off x="4988560" y="3557905"/>
            <a:ext cx="3652520" cy="1383665"/>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本app提供了处理代取需求的平台，方便用户获取、发布信息，能够提高代取的效率以及改善代取过程的体验感。因此可以认为本app的竞争力在类似产品中处于较强地位。</a:t>
            </a:r>
          </a:p>
        </p:txBody>
      </p:sp>
      <p:sp>
        <p:nvSpPr>
          <p:cNvPr id="3" name="PA_椭圆 31"/>
          <p:cNvSpPr/>
          <p:nvPr>
            <p:custDataLst>
              <p:tags r:id="rId10"/>
            </p:custDataLst>
          </p:nvPr>
        </p:nvSpPr>
        <p:spPr>
          <a:xfrm>
            <a:off x="3789680" y="2710180"/>
            <a:ext cx="962025" cy="69469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 name="PA_椭圆 31"/>
          <p:cNvSpPr/>
          <p:nvPr>
            <p:custDataLst>
              <p:tags r:id="rId11"/>
            </p:custDataLst>
          </p:nvPr>
        </p:nvSpPr>
        <p:spPr>
          <a:xfrm>
            <a:off x="3801110" y="3902075"/>
            <a:ext cx="962025" cy="69469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53" presetClass="entr" presetSubtype="16" fill="hold" grpId="0" nodeType="withEffect">
                                  <p:stCondLst>
                                    <p:cond delay="300"/>
                                  </p:stCondLst>
                                  <p:childTnLst>
                                    <p:set>
                                      <p:cBhvr>
                                        <p:cTn id="9" dur="1" fill="hold">
                                          <p:stCondLst>
                                            <p:cond delay="0"/>
                                          </p:stCondLst>
                                        </p:cTn>
                                        <p:tgtEl>
                                          <p:spTgt spid="19"/>
                                        </p:tgtEl>
                                        <p:attrNameLst>
                                          <p:attrName>style.visibility</p:attrName>
                                        </p:attrNameLst>
                                      </p:cBhvr>
                                      <p:to>
                                        <p:strVal val="visible"/>
                                      </p:to>
                                    </p:set>
                                    <p:anim calcmode="lin" valueType="num">
                                      <p:cBhvr>
                                        <p:cTn id="10" dur="500" fill="hold"/>
                                        <p:tgtEl>
                                          <p:spTgt spid="19"/>
                                        </p:tgtEl>
                                        <p:attrNameLst>
                                          <p:attrName>ppt_w</p:attrName>
                                        </p:attrNameLst>
                                      </p:cBhvr>
                                      <p:tavLst>
                                        <p:tav tm="0">
                                          <p:val>
                                            <p:fltVal val="0"/>
                                          </p:val>
                                        </p:tav>
                                        <p:tav tm="100000">
                                          <p:val>
                                            <p:strVal val="#ppt_w"/>
                                          </p:val>
                                        </p:tav>
                                      </p:tavLst>
                                    </p:anim>
                                    <p:anim calcmode="lin" valueType="num">
                                      <p:cBhvr>
                                        <p:cTn id="11" dur="500" fill="hold"/>
                                        <p:tgtEl>
                                          <p:spTgt spid="19"/>
                                        </p:tgtEl>
                                        <p:attrNameLst>
                                          <p:attrName>ppt_h</p:attrName>
                                        </p:attrNameLst>
                                      </p:cBhvr>
                                      <p:tavLst>
                                        <p:tav tm="0">
                                          <p:val>
                                            <p:fltVal val="0"/>
                                          </p:val>
                                        </p:tav>
                                        <p:tav tm="100000">
                                          <p:val>
                                            <p:strVal val="#ppt_h"/>
                                          </p:val>
                                        </p:tav>
                                      </p:tavLst>
                                    </p:anim>
                                    <p:animEffect transition="in" filter="fade">
                                      <p:cBhvr>
                                        <p:cTn id="12" dur="500"/>
                                        <p:tgtEl>
                                          <p:spTgt spid="19"/>
                                        </p:tgtEl>
                                      </p:cBhvr>
                                    </p:animEffect>
                                  </p:childTnLst>
                                </p:cTn>
                              </p:par>
                              <p:par>
                                <p:cTn id="13" presetID="53" presetClass="entr" presetSubtype="16" fill="hold" nodeType="withEffect">
                                  <p:stCondLst>
                                    <p:cond delay="60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22" presetClass="entr" presetSubtype="8" fill="hold" grpId="0" nodeType="withEffect">
                                  <p:stCondLst>
                                    <p:cond delay="120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24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grpId="0" nodeType="withEffect">
                                  <p:stCondLst>
                                    <p:cond delay="270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330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par>
                                <p:cTn id="33" presetID="22" presetClass="entr" presetSubtype="8" fill="hold" grpId="0" nodeType="withEffect">
                                  <p:stCondLst>
                                    <p:cond delay="360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par>
                                <p:cTn id="36" presetID="53" presetClass="entr" presetSubtype="16" fill="hold" grpId="0" nodeType="withEffect">
                                  <p:stCondLst>
                                    <p:cond delay="30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par>
                                <p:cTn id="41" presetID="53" presetClass="entr" presetSubtype="16" fill="hold" grpId="0" nodeType="withEffect">
                                  <p:stCondLst>
                                    <p:cond delay="30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2" grpId="0" animBg="1" autoUpdateAnimBg="0"/>
      <p:bldP spid="23" grpId="0"/>
      <p:bldP spid="2" grpId="0"/>
      <p:bldP spid="27" grpId="0"/>
      <p:bldP spid="29" grpId="0"/>
      <p:bldP spid="30" grpId="0"/>
      <p:bldP spid="3" grpId="0" bldLvl="0" animBg="1"/>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chenying0907 20"/>
          <p:cNvGrpSpPr/>
          <p:nvPr>
            <p:custDataLst>
              <p:tags r:id="rId1"/>
            </p:custDataLst>
          </p:nvPr>
        </p:nvGrpSpPr>
        <p:grpSpPr>
          <a:xfrm>
            <a:off x="1403648" y="267494"/>
            <a:ext cx="6192688" cy="767437"/>
            <a:chOff x="1492256" y="411510"/>
            <a:chExt cx="6192688" cy="767437"/>
          </a:xfrm>
        </p:grpSpPr>
        <p:sp>
          <p:nvSpPr>
            <p:cNvPr id="22" name="任意多边形 21"/>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3"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竞争战略</a:t>
              </a:r>
            </a:p>
          </p:txBody>
        </p:sp>
        <p:sp>
          <p:nvSpPr>
            <p:cNvPr id="24" name="TextBox 5"/>
            <p:cNvSpPr txBox="1"/>
            <p:nvPr/>
          </p:nvSpPr>
          <p:spPr>
            <a:xfrm>
              <a:off x="4168484" y="862022"/>
              <a:ext cx="706120" cy="275590"/>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sym typeface="+mn-ea"/>
                </a:rPr>
                <a:t>strategy</a:t>
              </a:r>
            </a:p>
          </p:txBody>
        </p:sp>
      </p:grpSp>
      <p:sp>
        <p:nvSpPr>
          <p:cNvPr id="6" name="PA_任意多边形 5"/>
          <p:cNvSpPr>
            <a:spLocks noEditPoints="1"/>
          </p:cNvSpPr>
          <p:nvPr>
            <p:custDataLst>
              <p:tags r:id="rId2"/>
            </p:custDataLst>
          </p:nvPr>
        </p:nvSpPr>
        <p:spPr bwMode="auto">
          <a:xfrm>
            <a:off x="970915" y="1419860"/>
            <a:ext cx="1605915" cy="2709545"/>
          </a:xfrm>
          <a:custGeom>
            <a:avLst/>
            <a:gdLst>
              <a:gd name="T0" fmla="*/ 64 w 129"/>
              <a:gd name="T1" fmla="*/ 0 h 186"/>
              <a:gd name="T2" fmla="*/ 129 w 129"/>
              <a:gd name="T3" fmla="*/ 50 h 186"/>
              <a:gd name="T4" fmla="*/ 121 w 129"/>
              <a:gd name="T5" fmla="*/ 82 h 186"/>
              <a:gd name="T6" fmla="*/ 95 w 129"/>
              <a:gd name="T7" fmla="*/ 103 h 186"/>
              <a:gd name="T8" fmla="*/ 80 w 129"/>
              <a:gd name="T9" fmla="*/ 120 h 186"/>
              <a:gd name="T10" fmla="*/ 69 w 129"/>
              <a:gd name="T11" fmla="*/ 128 h 186"/>
              <a:gd name="T12" fmla="*/ 37 w 129"/>
              <a:gd name="T13" fmla="*/ 128 h 186"/>
              <a:gd name="T14" fmla="*/ 29 w 129"/>
              <a:gd name="T15" fmla="*/ 119 h 186"/>
              <a:gd name="T16" fmla="*/ 29 w 129"/>
              <a:gd name="T17" fmla="*/ 113 h 186"/>
              <a:gd name="T18" fmla="*/ 30 w 129"/>
              <a:gd name="T19" fmla="*/ 96 h 186"/>
              <a:gd name="T20" fmla="*/ 54 w 129"/>
              <a:gd name="T21" fmla="*/ 73 h 186"/>
              <a:gd name="T22" fmla="*/ 74 w 129"/>
              <a:gd name="T23" fmla="*/ 51 h 186"/>
              <a:gd name="T24" fmla="*/ 62 w 129"/>
              <a:gd name="T25" fmla="*/ 38 h 186"/>
              <a:gd name="T26" fmla="*/ 50 w 129"/>
              <a:gd name="T27" fmla="*/ 58 h 186"/>
              <a:gd name="T28" fmla="*/ 42 w 129"/>
              <a:gd name="T29" fmla="*/ 66 h 186"/>
              <a:gd name="T30" fmla="*/ 8 w 129"/>
              <a:gd name="T31" fmla="*/ 66 h 186"/>
              <a:gd name="T32" fmla="*/ 0 w 129"/>
              <a:gd name="T33" fmla="*/ 57 h 186"/>
              <a:gd name="T34" fmla="*/ 0 w 129"/>
              <a:gd name="T35" fmla="*/ 28 h 186"/>
              <a:gd name="T36" fmla="*/ 7 w 129"/>
              <a:gd name="T37" fmla="*/ 16 h 186"/>
              <a:gd name="T38" fmla="*/ 64 w 129"/>
              <a:gd name="T39" fmla="*/ 0 h 186"/>
              <a:gd name="T40" fmla="*/ 56 w 129"/>
              <a:gd name="T41" fmla="*/ 138 h 186"/>
              <a:gd name="T42" fmla="*/ 80 w 129"/>
              <a:gd name="T43" fmla="*/ 162 h 186"/>
              <a:gd name="T44" fmla="*/ 56 w 129"/>
              <a:gd name="T45" fmla="*/ 186 h 186"/>
              <a:gd name="T46" fmla="*/ 32 w 129"/>
              <a:gd name="T47" fmla="*/ 162 h 186"/>
              <a:gd name="T48" fmla="*/ 56 w 129"/>
              <a:gd name="T49" fmla="*/ 138 h 186"/>
              <a:gd name="T50" fmla="*/ 0 w 129"/>
              <a:gd name="T51" fmla="*/ 0 h 186"/>
              <a:gd name="T52" fmla="*/ 129 w 129"/>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T50" t="T51" r="T52" b="T53"/>
            <a:pathLst>
              <a:path w="129" h="186">
                <a:moveTo>
                  <a:pt x="64" y="0"/>
                </a:moveTo>
                <a:cubicBezTo>
                  <a:pt x="97" y="0"/>
                  <a:pt x="129" y="11"/>
                  <a:pt x="129" y="50"/>
                </a:cubicBezTo>
                <a:cubicBezTo>
                  <a:pt x="129" y="60"/>
                  <a:pt x="127" y="74"/>
                  <a:pt x="121" y="82"/>
                </a:cubicBezTo>
                <a:cubicBezTo>
                  <a:pt x="115" y="92"/>
                  <a:pt x="105" y="98"/>
                  <a:pt x="95" y="103"/>
                </a:cubicBezTo>
                <a:cubicBezTo>
                  <a:pt x="84" y="109"/>
                  <a:pt x="80" y="120"/>
                  <a:pt x="80" y="120"/>
                </a:cubicBezTo>
                <a:cubicBezTo>
                  <a:pt x="78" y="124"/>
                  <a:pt x="73" y="128"/>
                  <a:pt x="69" y="128"/>
                </a:cubicBezTo>
                <a:cubicBezTo>
                  <a:pt x="37" y="128"/>
                  <a:pt x="37" y="128"/>
                  <a:pt x="37" y="128"/>
                </a:cubicBezTo>
                <a:cubicBezTo>
                  <a:pt x="32" y="128"/>
                  <a:pt x="29" y="124"/>
                  <a:pt x="29" y="119"/>
                </a:cubicBezTo>
                <a:cubicBezTo>
                  <a:pt x="29" y="113"/>
                  <a:pt x="29" y="113"/>
                  <a:pt x="29" y="113"/>
                </a:cubicBezTo>
                <a:cubicBezTo>
                  <a:pt x="29" y="108"/>
                  <a:pt x="29" y="101"/>
                  <a:pt x="30" y="96"/>
                </a:cubicBezTo>
                <a:cubicBezTo>
                  <a:pt x="30" y="96"/>
                  <a:pt x="33" y="84"/>
                  <a:pt x="54" y="73"/>
                </a:cubicBezTo>
                <a:cubicBezTo>
                  <a:pt x="63" y="68"/>
                  <a:pt x="74" y="63"/>
                  <a:pt x="74" y="51"/>
                </a:cubicBezTo>
                <a:cubicBezTo>
                  <a:pt x="74" y="43"/>
                  <a:pt x="70" y="38"/>
                  <a:pt x="62" y="38"/>
                </a:cubicBezTo>
                <a:cubicBezTo>
                  <a:pt x="51" y="38"/>
                  <a:pt x="50" y="50"/>
                  <a:pt x="50" y="58"/>
                </a:cubicBezTo>
                <a:cubicBezTo>
                  <a:pt x="50" y="62"/>
                  <a:pt x="47" y="66"/>
                  <a:pt x="42" y="66"/>
                </a:cubicBezTo>
                <a:cubicBezTo>
                  <a:pt x="8" y="66"/>
                  <a:pt x="8" y="66"/>
                  <a:pt x="8" y="66"/>
                </a:cubicBezTo>
                <a:cubicBezTo>
                  <a:pt x="3" y="66"/>
                  <a:pt x="0" y="62"/>
                  <a:pt x="0" y="57"/>
                </a:cubicBezTo>
                <a:cubicBezTo>
                  <a:pt x="0" y="28"/>
                  <a:pt x="0" y="28"/>
                  <a:pt x="0" y="28"/>
                </a:cubicBezTo>
                <a:cubicBezTo>
                  <a:pt x="0" y="23"/>
                  <a:pt x="3" y="18"/>
                  <a:pt x="7" y="16"/>
                </a:cubicBezTo>
                <a:cubicBezTo>
                  <a:pt x="7" y="16"/>
                  <a:pt x="40" y="0"/>
                  <a:pt x="64" y="0"/>
                </a:cubicBezTo>
                <a:moveTo>
                  <a:pt x="56" y="138"/>
                </a:moveTo>
                <a:cubicBezTo>
                  <a:pt x="69" y="138"/>
                  <a:pt x="80" y="148"/>
                  <a:pt x="80" y="162"/>
                </a:cubicBezTo>
                <a:cubicBezTo>
                  <a:pt x="80" y="176"/>
                  <a:pt x="69" y="186"/>
                  <a:pt x="56" y="186"/>
                </a:cubicBezTo>
                <a:cubicBezTo>
                  <a:pt x="43" y="186"/>
                  <a:pt x="32" y="176"/>
                  <a:pt x="32" y="162"/>
                </a:cubicBezTo>
                <a:cubicBezTo>
                  <a:pt x="32" y="148"/>
                  <a:pt x="43" y="138"/>
                  <a:pt x="56" y="138"/>
                </a:cubicBezTo>
              </a:path>
            </a:pathLst>
          </a:custGeom>
          <a:noFill/>
          <a:ln w="73025" cap="flat"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PA_矩形 6"/>
          <p:cNvSpPr/>
          <p:nvPr>
            <p:custDataLst>
              <p:tags r:id="rId3"/>
            </p:custDataLst>
          </p:nvPr>
        </p:nvSpPr>
        <p:spPr>
          <a:xfrm>
            <a:off x="2874010" y="1061720"/>
            <a:ext cx="5694680" cy="3969385"/>
          </a:xfrm>
          <a:prstGeom prst="rect">
            <a:avLst/>
          </a:prstGeom>
        </p:spPr>
        <p:txBody>
          <a:bodyPr wrap="square">
            <a:spAutoFit/>
          </a:bodyPr>
          <a:lstStyle/>
          <a:p>
            <a:pPr>
              <a:lnSpc>
                <a:spcPct val="20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我们面临的主要风险是当其他竞争者入侵或目标市场的消费习惯变化时有可能陷入绝境。要争取不断地创造多种利基市场，而不是坚持单一的利基市场。如果能够在多种利基市场上发展，就避免了风险，增加了生存机会。</a:t>
            </a:r>
          </a:p>
          <a:p>
            <a:pPr>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目前，本app根据本校区封闭管理、使用外卖柜的现实情况进行设计，使用范围暂时未华南师范大学石牌校区。后期，鉴于封闭管理的趋势在未来一段时间都会维持，可以将本app的使用范围扩大到到其他校区、其他学校，甚至可以推广到商业区、住宅区。代拿的物品也不一定只限于外卖，可以是任何外送。</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_任意多边形 5"/>
          <p:cNvSpPr>
            <a:spLocks noEditPoints="1" noChangeArrowheads="1"/>
          </p:cNvSpPr>
          <p:nvPr>
            <p:custDataLst>
              <p:tags r:id="rId1"/>
            </p:custDataLst>
          </p:nvPr>
        </p:nvSpPr>
        <p:spPr bwMode="auto">
          <a:xfrm>
            <a:off x="1331640" y="1088489"/>
            <a:ext cx="6416058" cy="3110538"/>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accent6">
              <a:lumMod val="40000"/>
              <a:lumOff val="60000"/>
            </a:schemeClr>
          </a:solidFill>
          <a:ln>
            <a:noFill/>
          </a:ln>
        </p:spPr>
        <p:txBody>
          <a:bodyPr/>
          <a:lstStyle/>
          <a:p>
            <a:endParaRPr lang="zh-CN" altLang="en-US"/>
          </a:p>
        </p:txBody>
      </p:sp>
      <p:sp>
        <p:nvSpPr>
          <p:cNvPr id="15" name="PA_文本框 7"/>
          <p:cNvSpPr txBox="1">
            <a:spLocks noChangeArrowheads="1"/>
          </p:cNvSpPr>
          <p:nvPr>
            <p:custDataLst>
              <p:tags r:id="rId2"/>
            </p:custDataLst>
          </p:nvPr>
        </p:nvSpPr>
        <p:spPr bwMode="auto">
          <a:xfrm>
            <a:off x="2915920" y="2480945"/>
            <a:ext cx="4114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latin typeface="微软雅黑" panose="020B0503020204020204" pitchFamily="34" charset="-122"/>
                <a:ea typeface="微软雅黑" panose="020B0503020204020204" pitchFamily="34" charset="-122"/>
              </a:rPr>
              <a:t>产品方案设计与技术实现</a:t>
            </a:r>
          </a:p>
        </p:txBody>
      </p:sp>
      <p:sp>
        <p:nvSpPr>
          <p:cNvPr id="16" name="PA_文本框 5"/>
          <p:cNvSpPr txBox="1"/>
          <p:nvPr>
            <p:custDataLst>
              <p:tags r:id="rId3"/>
            </p:custDataLst>
          </p:nvPr>
        </p:nvSpPr>
        <p:spPr>
          <a:xfrm>
            <a:off x="3131840" y="1812761"/>
            <a:ext cx="521970" cy="829945"/>
          </a:xfrm>
          <a:prstGeom prst="rect">
            <a:avLst/>
          </a:prstGeom>
          <a:noFill/>
        </p:spPr>
        <p:txBody>
          <a:bodyPr wrap="none" rtlCol="0">
            <a:spAutoFit/>
          </a:bodyPr>
          <a:lstStyle/>
          <a:p>
            <a:r>
              <a:rPr lang="en-US" altLang="zh-CN" sz="4800" dirty="0">
                <a:latin typeface="落落补 汤圆" pitchFamily="2" charset="-128"/>
                <a:ea typeface="落落补 汤圆" pitchFamily="2" charset="-128"/>
                <a:cs typeface="落落补 汤圆" pitchFamily="2" charset="-128"/>
              </a:rPr>
              <a:t>3</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PA_chenying0907 17"/>
          <p:cNvGrpSpPr/>
          <p:nvPr>
            <p:custDataLst>
              <p:tags r:id="rId1"/>
            </p:custDataLst>
          </p:nvPr>
        </p:nvGrpSpPr>
        <p:grpSpPr>
          <a:xfrm>
            <a:off x="1162685" y="1168400"/>
            <a:ext cx="1750695" cy="3707765"/>
            <a:chOff x="1277199" y="426235"/>
            <a:chExt cx="1336708" cy="4109980"/>
          </a:xfrm>
        </p:grpSpPr>
        <p:sp>
          <p:nvSpPr>
            <p:cNvPr id="20" name="任意多边形 19"/>
            <p:cNvSpPr/>
            <p:nvPr/>
          </p:nvSpPr>
          <p:spPr>
            <a:xfrm>
              <a:off x="1277199" y="426235"/>
              <a:ext cx="170777" cy="4109980"/>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725 w 334099"/>
                <a:gd name="connsiteY0-2" fmla="*/ 508256 h 5164770"/>
                <a:gd name="connsiteX1-3" fmla="*/ 149315 w 334099"/>
                <a:gd name="connsiteY1-4" fmla="*/ 4760216 h 5164770"/>
                <a:gd name="connsiteX2-5" fmla="*/ 332195 w 334099"/>
                <a:gd name="connsiteY2-6" fmla="*/ 4577336 h 5164770"/>
                <a:gd name="connsiteX3-7" fmla="*/ 229325 w 334099"/>
                <a:gd name="connsiteY3-8" fmla="*/ 531116 h 5164770"/>
                <a:gd name="connsiteX4-9" fmla="*/ 725 w 334099"/>
                <a:gd name="connsiteY4-10" fmla="*/ 508256 h 5164770"/>
                <a:gd name="connsiteX0-11" fmla="*/ 5231 w 338605"/>
                <a:gd name="connsiteY0-12" fmla="*/ 508256 h 5164770"/>
                <a:gd name="connsiteX1-13" fmla="*/ 61921 w 338605"/>
                <a:gd name="connsiteY1-14" fmla="*/ 4760216 h 5164770"/>
                <a:gd name="connsiteX2-15" fmla="*/ 336701 w 338605"/>
                <a:gd name="connsiteY2-16" fmla="*/ 4577336 h 5164770"/>
                <a:gd name="connsiteX3-17" fmla="*/ 233831 w 338605"/>
                <a:gd name="connsiteY3-18" fmla="*/ 531116 h 5164770"/>
                <a:gd name="connsiteX4-19" fmla="*/ 5231 w 338605"/>
                <a:gd name="connsiteY4-20" fmla="*/ 508256 h 5164770"/>
                <a:gd name="connsiteX0-21" fmla="*/ 1317 w 334691"/>
                <a:gd name="connsiteY0-22" fmla="*/ 509201 h 5174270"/>
                <a:gd name="connsiteX1-23" fmla="*/ 126931 w 334691"/>
                <a:gd name="connsiteY1-24" fmla="*/ 4775919 h 5174270"/>
                <a:gd name="connsiteX2-25" fmla="*/ 332787 w 334691"/>
                <a:gd name="connsiteY2-26" fmla="*/ 4578281 h 5174270"/>
                <a:gd name="connsiteX3-27" fmla="*/ 229917 w 334691"/>
                <a:gd name="connsiteY3-28" fmla="*/ 532061 h 5174270"/>
                <a:gd name="connsiteX4-29" fmla="*/ 1317 w 334691"/>
                <a:gd name="connsiteY4-30" fmla="*/ 509201 h 51742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4691" h="5174270">
                  <a:moveTo>
                    <a:pt x="1317" y="509201"/>
                  </a:moveTo>
                  <a:cubicBezTo>
                    <a:pt x="-15847" y="1216511"/>
                    <a:pt x="140611" y="4171533"/>
                    <a:pt x="126931" y="4775919"/>
                  </a:cubicBezTo>
                  <a:cubicBezTo>
                    <a:pt x="113251" y="5380305"/>
                    <a:pt x="319452" y="5283131"/>
                    <a:pt x="332787" y="4578281"/>
                  </a:cubicBezTo>
                  <a:cubicBezTo>
                    <a:pt x="346122" y="3873431"/>
                    <a:pt x="287067" y="1212146"/>
                    <a:pt x="229917" y="532061"/>
                  </a:cubicBezTo>
                  <a:cubicBezTo>
                    <a:pt x="172767" y="-148024"/>
                    <a:pt x="18481" y="-198109"/>
                    <a:pt x="1317" y="509201"/>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任意多边形 23"/>
            <p:cNvSpPr/>
            <p:nvPr/>
          </p:nvSpPr>
          <p:spPr>
            <a:xfrm>
              <a:off x="2431698" y="430383"/>
              <a:ext cx="182209" cy="4101339"/>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1179 w 357095"/>
                <a:gd name="connsiteY0-2" fmla="*/ 503978 h 5163391"/>
                <a:gd name="connsiteX1-3" fmla="*/ 149769 w 357095"/>
                <a:gd name="connsiteY1-4" fmla="*/ 4755938 h 5163391"/>
                <a:gd name="connsiteX2-5" fmla="*/ 355623 w 357095"/>
                <a:gd name="connsiteY2-6" fmla="*/ 4514024 h 5163391"/>
                <a:gd name="connsiteX3-7" fmla="*/ 229779 w 357095"/>
                <a:gd name="connsiteY3-8" fmla="*/ 526838 h 5163391"/>
                <a:gd name="connsiteX4-9" fmla="*/ 1179 w 357095"/>
                <a:gd name="connsiteY4-10" fmla="*/ 503978 h 51633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095" h="5163391">
                  <a:moveTo>
                    <a:pt x="1179" y="503978"/>
                  </a:moveTo>
                  <a:cubicBezTo>
                    <a:pt x="-12156" y="1208828"/>
                    <a:pt x="90695" y="4087597"/>
                    <a:pt x="149769" y="4755938"/>
                  </a:cubicBezTo>
                  <a:cubicBezTo>
                    <a:pt x="208843" y="5424279"/>
                    <a:pt x="342288" y="5218874"/>
                    <a:pt x="355623" y="4514024"/>
                  </a:cubicBezTo>
                  <a:cubicBezTo>
                    <a:pt x="368958" y="3809174"/>
                    <a:pt x="288853" y="1195179"/>
                    <a:pt x="229779" y="526838"/>
                  </a:cubicBezTo>
                  <a:cubicBezTo>
                    <a:pt x="170705" y="-141503"/>
                    <a:pt x="14514" y="-200872"/>
                    <a:pt x="1179" y="503978"/>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任意多边形 24"/>
            <p:cNvSpPr/>
            <p:nvPr/>
          </p:nvSpPr>
          <p:spPr>
            <a:xfrm rot="5400000">
              <a:off x="1878188" y="3424699"/>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任意多边形 25"/>
            <p:cNvSpPr/>
            <p:nvPr/>
          </p:nvSpPr>
          <p:spPr>
            <a:xfrm rot="5400000">
              <a:off x="1878188" y="2688946"/>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任意多边形 26"/>
            <p:cNvSpPr/>
            <p:nvPr/>
          </p:nvSpPr>
          <p:spPr>
            <a:xfrm rot="5400000">
              <a:off x="1878188" y="1920060"/>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任意多边形 27"/>
            <p:cNvSpPr/>
            <p:nvPr/>
          </p:nvSpPr>
          <p:spPr>
            <a:xfrm rot="5400000">
              <a:off x="1868064" y="1200642"/>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任意多边形 28"/>
            <p:cNvSpPr/>
            <p:nvPr/>
          </p:nvSpPr>
          <p:spPr>
            <a:xfrm rot="5400000">
              <a:off x="1868065" y="476207"/>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PA_chenying0907 18"/>
          <p:cNvGrpSpPr/>
          <p:nvPr>
            <p:custDataLst>
              <p:tags r:id="rId2"/>
            </p:custDataLst>
          </p:nvPr>
        </p:nvGrpSpPr>
        <p:grpSpPr>
          <a:xfrm>
            <a:off x="1403648" y="267494"/>
            <a:ext cx="6192688" cy="767437"/>
            <a:chOff x="1492256" y="411510"/>
            <a:chExt cx="6192688" cy="767437"/>
          </a:xfrm>
        </p:grpSpPr>
        <p:sp>
          <p:nvSpPr>
            <p:cNvPr id="21" name="任意多边形 20"/>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2" name="文本框 7"/>
            <p:cNvSpPr txBox="1">
              <a:spLocks noChangeArrowheads="1"/>
            </p:cNvSpPr>
            <p:nvPr/>
          </p:nvSpPr>
          <p:spPr bwMode="auto">
            <a:xfrm>
              <a:off x="3246786" y="411510"/>
              <a:ext cx="25493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功能设计</a:t>
              </a:r>
            </a:p>
          </p:txBody>
        </p:sp>
        <p:sp>
          <p:nvSpPr>
            <p:cNvPr id="23" name="TextBox 5"/>
            <p:cNvSpPr txBox="1"/>
            <p:nvPr/>
          </p:nvSpPr>
          <p:spPr>
            <a:xfrm>
              <a:off x="4162451" y="881707"/>
              <a:ext cx="718820" cy="275590"/>
            </a:xfrm>
            <a:prstGeom prst="rect">
              <a:avLst/>
            </a:prstGeom>
            <a:noFill/>
          </p:spPr>
          <p:txBody>
            <a:bodyPr wrap="none" rtlCol="0">
              <a:spAutoFit/>
            </a:bodyPr>
            <a:lstStyle/>
            <a:p>
              <a:r>
                <a:rPr lang="en-US" altLang="zh-CN" sz="1200" dirty="0">
                  <a:latin typeface="等线" panose="02010600030101010101" charset="-122"/>
                  <a:ea typeface="等线" panose="02010600030101010101" charset="-122"/>
                  <a:cs typeface="落落补 汤圆" pitchFamily="2" charset="-128"/>
                </a:rPr>
                <a:t>function</a:t>
              </a:r>
            </a:p>
          </p:txBody>
        </p:sp>
      </p:grpSp>
      <p:sp>
        <p:nvSpPr>
          <p:cNvPr id="33" name="PA_文本框 32"/>
          <p:cNvSpPr txBox="1"/>
          <p:nvPr>
            <p:custDataLst>
              <p:tags r:id="rId3"/>
            </p:custDataLst>
          </p:nvPr>
        </p:nvSpPr>
        <p:spPr>
          <a:xfrm>
            <a:off x="1512570" y="4002405"/>
            <a:ext cx="1104265" cy="368300"/>
          </a:xfrm>
          <a:prstGeom prst="rect">
            <a:avLst/>
          </a:prstGeom>
          <a:noFill/>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信誉等级</a:t>
            </a:r>
          </a:p>
        </p:txBody>
      </p:sp>
      <p:sp>
        <p:nvSpPr>
          <p:cNvPr id="34" name="PA_文本框 33"/>
          <p:cNvSpPr txBox="1"/>
          <p:nvPr>
            <p:custDataLst>
              <p:tags r:id="rId4"/>
            </p:custDataLst>
          </p:nvPr>
        </p:nvSpPr>
        <p:spPr>
          <a:xfrm>
            <a:off x="1442720" y="3369310"/>
            <a:ext cx="1162050" cy="368300"/>
          </a:xfrm>
          <a:prstGeom prst="rect">
            <a:avLst/>
          </a:prstGeom>
          <a:noFill/>
        </p:spPr>
        <p:txBody>
          <a:bodyPr wrap="square">
            <a:spAutoFit/>
          </a:bodyPr>
          <a:lstStyle/>
          <a:p>
            <a:pPr algn="ctr"/>
            <a:r>
              <a:rPr lang="zh-CN" altLang="en-US" b="1">
                <a:latin typeface="微软雅黑" panose="020B0503020204020204" pitchFamily="34" charset="-122"/>
                <a:ea typeface="微软雅黑" panose="020B0503020204020204" pitchFamily="34" charset="-122"/>
              </a:rPr>
              <a:t>地图</a:t>
            </a:r>
          </a:p>
        </p:txBody>
      </p:sp>
      <p:sp>
        <p:nvSpPr>
          <p:cNvPr id="35" name="PA_文本框 34"/>
          <p:cNvSpPr txBox="1"/>
          <p:nvPr>
            <p:custDataLst>
              <p:tags r:id="rId5"/>
            </p:custDataLst>
          </p:nvPr>
        </p:nvSpPr>
        <p:spPr>
          <a:xfrm>
            <a:off x="1482047" y="2685394"/>
            <a:ext cx="1022350" cy="368300"/>
          </a:xfrm>
          <a:prstGeom prst="rect">
            <a:avLst/>
          </a:prstGeom>
          <a:noFill/>
        </p:spPr>
        <p:txBody>
          <a:bodyPr>
            <a:spAutoFit/>
          </a:bodyPr>
          <a:lstStyle/>
          <a:p>
            <a:pPr algn="ctr"/>
            <a:r>
              <a:rPr lang="zh-CN" altLang="en-US" b="1" dirty="0">
                <a:latin typeface="微软雅黑" panose="020B0503020204020204" pitchFamily="34" charset="-122"/>
                <a:ea typeface="微软雅黑" panose="020B0503020204020204" pitchFamily="34" charset="-122"/>
              </a:rPr>
              <a:t>通话</a:t>
            </a:r>
          </a:p>
        </p:txBody>
      </p:sp>
      <p:sp>
        <p:nvSpPr>
          <p:cNvPr id="36" name="PA_文本框 35"/>
          <p:cNvSpPr txBox="1"/>
          <p:nvPr>
            <p:custDataLst>
              <p:tags r:id="rId6"/>
            </p:custDataLst>
          </p:nvPr>
        </p:nvSpPr>
        <p:spPr>
          <a:xfrm>
            <a:off x="1306830" y="2040890"/>
            <a:ext cx="1367790" cy="368300"/>
          </a:xfrm>
          <a:prstGeom prst="rect">
            <a:avLst/>
          </a:prstGeom>
          <a:noFill/>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聊天</a:t>
            </a:r>
          </a:p>
        </p:txBody>
      </p:sp>
      <p:sp>
        <p:nvSpPr>
          <p:cNvPr id="37" name="PA_文本框 36"/>
          <p:cNvSpPr txBox="1"/>
          <p:nvPr>
            <p:custDataLst>
              <p:tags r:id="rId7"/>
            </p:custDataLst>
          </p:nvPr>
        </p:nvSpPr>
        <p:spPr>
          <a:xfrm>
            <a:off x="1402080" y="1377950"/>
            <a:ext cx="1182370" cy="368300"/>
          </a:xfrm>
          <a:prstGeom prst="rect">
            <a:avLst/>
          </a:prstGeom>
          <a:noFill/>
        </p:spPr>
        <p:txBody>
          <a:bodyPr wrap="square">
            <a:spAutoFit/>
          </a:bodyPr>
          <a:lstStyle/>
          <a:p>
            <a:pPr algn="ctr"/>
            <a:r>
              <a:rPr lang="zh-CN" altLang="en-US" b="1">
                <a:latin typeface="微软雅黑" panose="020B0503020204020204" pitchFamily="34" charset="-122"/>
                <a:ea typeface="微软雅黑" panose="020B0503020204020204" pitchFamily="34" charset="-122"/>
              </a:rPr>
              <a:t>报酬鼓励</a:t>
            </a:r>
          </a:p>
        </p:txBody>
      </p:sp>
      <p:sp>
        <p:nvSpPr>
          <p:cNvPr id="2" name="PA_右箭头 1"/>
          <p:cNvSpPr/>
          <p:nvPr>
            <p:custDataLst>
              <p:tags r:id="rId8"/>
            </p:custDataLst>
          </p:nvPr>
        </p:nvSpPr>
        <p:spPr>
          <a:xfrm>
            <a:off x="3132696" y="1500701"/>
            <a:ext cx="765750" cy="264906"/>
          </a:xfrm>
          <a:prstGeom prst="rightArrow">
            <a:avLst/>
          </a:prstGeom>
          <a:no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右箭头 37"/>
          <p:cNvSpPr/>
          <p:nvPr>
            <p:custDataLst>
              <p:tags r:id="rId9"/>
            </p:custDataLst>
          </p:nvPr>
        </p:nvSpPr>
        <p:spPr>
          <a:xfrm>
            <a:off x="3132696" y="2144577"/>
            <a:ext cx="765750" cy="264906"/>
          </a:xfrm>
          <a:prstGeom prst="rightArrow">
            <a:avLst/>
          </a:prstGeom>
          <a:no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PA_右箭头 38"/>
          <p:cNvSpPr/>
          <p:nvPr>
            <p:custDataLst>
              <p:tags r:id="rId10"/>
            </p:custDataLst>
          </p:nvPr>
        </p:nvSpPr>
        <p:spPr>
          <a:xfrm>
            <a:off x="3132696" y="2860970"/>
            <a:ext cx="765750" cy="264906"/>
          </a:xfrm>
          <a:prstGeom prst="rightArrow">
            <a:avLst/>
          </a:prstGeom>
          <a:no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_右箭头 39"/>
          <p:cNvSpPr/>
          <p:nvPr>
            <p:custDataLst>
              <p:tags r:id="rId11"/>
            </p:custDataLst>
          </p:nvPr>
        </p:nvSpPr>
        <p:spPr>
          <a:xfrm>
            <a:off x="3132696" y="3493279"/>
            <a:ext cx="765750" cy="264906"/>
          </a:xfrm>
          <a:prstGeom prst="rightArrow">
            <a:avLst/>
          </a:prstGeom>
          <a:no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PA_右箭头 40"/>
          <p:cNvSpPr/>
          <p:nvPr>
            <p:custDataLst>
              <p:tags r:id="rId12"/>
            </p:custDataLst>
          </p:nvPr>
        </p:nvSpPr>
        <p:spPr>
          <a:xfrm>
            <a:off x="3132696" y="4178546"/>
            <a:ext cx="765750" cy="264906"/>
          </a:xfrm>
          <a:prstGeom prst="rightArrow">
            <a:avLst/>
          </a:prstGeom>
          <a:no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PA_矩形 41"/>
          <p:cNvSpPr/>
          <p:nvPr>
            <p:custDataLst>
              <p:tags r:id="rId13"/>
            </p:custDataLst>
          </p:nvPr>
        </p:nvSpPr>
        <p:spPr>
          <a:xfrm>
            <a:off x="4159885" y="1124585"/>
            <a:ext cx="4226560" cy="92202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吸引更多用户使用本app。请他人代取</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需要支付现金，可用积分（吃货币）抵扣。帮别人代取，则自己将收到一定的现金和吃货币。</a:t>
            </a:r>
          </a:p>
        </p:txBody>
      </p:sp>
      <p:sp>
        <p:nvSpPr>
          <p:cNvPr id="44" name="PA_矩形 43"/>
          <p:cNvSpPr/>
          <p:nvPr>
            <p:custDataLst>
              <p:tags r:id="rId14"/>
            </p:custDataLst>
          </p:nvPr>
        </p:nvSpPr>
        <p:spPr>
          <a:xfrm>
            <a:off x="4160520" y="2788920"/>
            <a:ext cx="4295775" cy="36830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可通过平台进行电话沟通且无法透露电话号码，保护隐私。</a:t>
            </a:r>
          </a:p>
        </p:txBody>
      </p:sp>
      <p:sp>
        <p:nvSpPr>
          <p:cNvPr id="45" name="PA_矩形 44"/>
          <p:cNvSpPr/>
          <p:nvPr>
            <p:custDataLst>
              <p:tags r:id="rId15"/>
            </p:custDataLst>
          </p:nvPr>
        </p:nvSpPr>
        <p:spPr>
          <a:xfrm>
            <a:off x="4159885" y="3276600"/>
            <a:ext cx="3765550" cy="64516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简洁明了地获取对方的位置信息，方便估算送达时间。代取人可直观了解地形布局，节省出行时间。</a:t>
            </a:r>
          </a:p>
        </p:txBody>
      </p:sp>
      <p:sp>
        <p:nvSpPr>
          <p:cNvPr id="46" name="PA_矩形 45"/>
          <p:cNvSpPr/>
          <p:nvPr>
            <p:custDataLst>
              <p:tags r:id="rId16"/>
            </p:custDataLst>
          </p:nvPr>
        </p:nvSpPr>
        <p:spPr>
          <a:xfrm>
            <a:off x="4159885" y="4002405"/>
            <a:ext cx="4295775" cy="92202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留下优质用户，提高用户使用体验。</a:t>
            </a:r>
          </a:p>
          <a:p>
            <a:pPr marL="171450" indent="-171450">
              <a:lnSpc>
                <a:spcPct val="150000"/>
              </a:lnSpc>
              <a:buFont typeface="Wingdings" panose="05000000000000000000" charset="0"/>
              <a:buChar char="Ø"/>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提高信誉分：外卖顺利送达</a:t>
            </a:r>
          </a:p>
          <a:p>
            <a:pPr marL="171450" indent="-171450">
              <a:lnSpc>
                <a:spcPct val="150000"/>
              </a:lnSpc>
              <a:buFont typeface="Wingdings" panose="05000000000000000000" charset="0"/>
              <a:buChar char="Ø"/>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降低信誉分：等待外卖的人让代取者等待超过 10 分钟</a:t>
            </a:r>
          </a:p>
        </p:txBody>
      </p:sp>
      <p:sp>
        <p:nvSpPr>
          <p:cNvPr id="3" name="PA_矩形 43"/>
          <p:cNvSpPr/>
          <p:nvPr>
            <p:custDataLst>
              <p:tags r:id="rId17"/>
            </p:custDataLst>
          </p:nvPr>
        </p:nvSpPr>
        <p:spPr>
          <a:xfrm>
            <a:off x="4159885" y="2077720"/>
            <a:ext cx="4226560" cy="64516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帮助交易双方更好地沟通，减少双方交换不必要的个人信息（如微信号）。</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0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par>
                                <p:cTn id="13" presetID="53" presetClass="entr" presetSubtype="16" fill="hold" nodeType="withEffect">
                                  <p:stCondLst>
                                    <p:cond delay="60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90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Effect transition="in" filter="fade">
                                      <p:cBhvr>
                                        <p:cTn id="22" dur="500"/>
                                        <p:tgtEl>
                                          <p:spTgt spid="33"/>
                                        </p:tgtEl>
                                      </p:cBhvr>
                                    </p:animEffect>
                                  </p:childTnLst>
                                </p:cTn>
                              </p:par>
                              <p:par>
                                <p:cTn id="23" presetID="22" presetClass="entr" presetSubtype="8" fill="hold" grpId="0" nodeType="withEffect">
                                  <p:stCondLst>
                                    <p:cond delay="12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22" presetClass="entr" presetSubtype="8" fill="hold" grpId="0" nodeType="withEffect">
                                  <p:stCondLst>
                                    <p:cond delay="180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grpId="0" nodeType="withEffect">
                                  <p:stCondLst>
                                    <p:cond delay="210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grpId="0" nodeType="withEffect">
                                  <p:stCondLst>
                                    <p:cond delay="240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par>
                                <p:cTn id="38" presetID="22" presetClass="entr" presetSubtype="8" fill="hold" grpId="0" nodeType="withEffect">
                                  <p:stCondLst>
                                    <p:cond delay="270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par>
                                <p:cTn id="44" presetID="22" presetClass="entr" presetSubtype="8" fill="hold" grpId="0" nodeType="withEffect">
                                  <p:stCondLst>
                                    <p:cond delay="3300"/>
                                  </p:stCondLst>
                                  <p:childTnLst>
                                    <p:set>
                                      <p:cBhvr>
                                        <p:cTn id="45" dur="1" fill="hold">
                                          <p:stCondLst>
                                            <p:cond delay="0"/>
                                          </p:stCondLst>
                                        </p:cTn>
                                        <p:tgtEl>
                                          <p:spTgt spid="40"/>
                                        </p:tgtEl>
                                        <p:attrNameLst>
                                          <p:attrName>style.visibility</p:attrName>
                                        </p:attrNameLst>
                                      </p:cBhvr>
                                      <p:to>
                                        <p:strVal val="visible"/>
                                      </p:to>
                                    </p:set>
                                    <p:animEffect transition="in" filter="wipe(left)">
                                      <p:cBhvr>
                                        <p:cTn id="46" dur="500"/>
                                        <p:tgtEl>
                                          <p:spTgt spid="40"/>
                                        </p:tgtEl>
                                      </p:cBhvr>
                                    </p:animEffect>
                                  </p:childTnLst>
                                </p:cTn>
                              </p:par>
                              <p:par>
                                <p:cTn id="47" presetID="22" presetClass="entr" presetSubtype="8" fill="hold" grpId="0" nodeType="withEffect">
                                  <p:stCondLst>
                                    <p:cond delay="36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44"/>
                                        </p:tgtEl>
                                        <p:attrNameLst>
                                          <p:attrName>style.visibility</p:attrName>
                                        </p:attrNameLst>
                                      </p:cBhvr>
                                      <p:to>
                                        <p:strVal val="visible"/>
                                      </p:to>
                                    </p:set>
                                    <p:anim calcmode="lin" valueType="num">
                                      <p:cBhvr>
                                        <p:cTn id="52" dur="500" fill="hold"/>
                                        <p:tgtEl>
                                          <p:spTgt spid="44"/>
                                        </p:tgtEl>
                                        <p:attrNameLst>
                                          <p:attrName>ppt_w</p:attrName>
                                        </p:attrNameLst>
                                      </p:cBhvr>
                                      <p:tavLst>
                                        <p:tav tm="0">
                                          <p:val>
                                            <p:fltVal val="0"/>
                                          </p:val>
                                        </p:tav>
                                        <p:tav tm="100000">
                                          <p:val>
                                            <p:strVal val="#ppt_w"/>
                                          </p:val>
                                        </p:tav>
                                      </p:tavLst>
                                    </p:anim>
                                    <p:anim calcmode="lin" valueType="num">
                                      <p:cBhvr>
                                        <p:cTn id="53" dur="500" fill="hold"/>
                                        <p:tgtEl>
                                          <p:spTgt spid="44"/>
                                        </p:tgtEl>
                                        <p:attrNameLst>
                                          <p:attrName>ppt_h</p:attrName>
                                        </p:attrNameLst>
                                      </p:cBhvr>
                                      <p:tavLst>
                                        <p:tav tm="0">
                                          <p:val>
                                            <p:fltVal val="0"/>
                                          </p:val>
                                        </p:tav>
                                        <p:tav tm="100000">
                                          <p:val>
                                            <p:strVal val="#ppt_h"/>
                                          </p:val>
                                        </p:tav>
                                      </p:tavLst>
                                    </p:anim>
                                    <p:animEffect transition="in" filter="fade">
                                      <p:cBhvr>
                                        <p:cTn id="54" dur="500"/>
                                        <p:tgtEl>
                                          <p:spTgt spid="44"/>
                                        </p:tgtEl>
                                      </p:cBhvr>
                                    </p:animEffect>
                                  </p:childTnLst>
                                </p:cTn>
                              </p:par>
                              <p:par>
                                <p:cTn id="55" presetID="53" presetClass="entr" presetSubtype="16" fill="hold" grpId="0" nodeType="withEffect">
                                  <p:stCondLst>
                                    <p:cond delay="90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childTnLst>
                                </p:cTn>
                              </p:par>
                              <p:par>
                                <p:cTn id="60" presetID="22" presetClass="entr" presetSubtype="8" fill="hold" grpId="0" nodeType="withEffect">
                                  <p:stCondLst>
                                    <p:cond delay="1200"/>
                                  </p:stCondLst>
                                  <p:childTnLst>
                                    <p:set>
                                      <p:cBhvr>
                                        <p:cTn id="61" dur="1" fill="hold">
                                          <p:stCondLst>
                                            <p:cond delay="0"/>
                                          </p:stCondLst>
                                        </p:cTn>
                                        <p:tgtEl>
                                          <p:spTgt spid="46"/>
                                        </p:tgtEl>
                                        <p:attrNameLst>
                                          <p:attrName>style.visibility</p:attrName>
                                        </p:attrNameLst>
                                      </p:cBhvr>
                                      <p:to>
                                        <p:strVal val="visible"/>
                                      </p:to>
                                    </p:set>
                                    <p:animEffect transition="in" filter="wipe(left)">
                                      <p:cBhvr>
                                        <p:cTn id="62" dur="500"/>
                                        <p:tgtEl>
                                          <p:spTgt spid="46"/>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3"/>
                                        </p:tgtEl>
                                        <p:attrNameLst>
                                          <p:attrName>style.visibility</p:attrName>
                                        </p:attrNameLst>
                                      </p:cBhvr>
                                      <p:to>
                                        <p:strVal val="visible"/>
                                      </p:to>
                                    </p:set>
                                    <p:anim calcmode="lin" valueType="num">
                                      <p:cBhvr>
                                        <p:cTn id="65" dur="500" fill="hold"/>
                                        <p:tgtEl>
                                          <p:spTgt spid="3"/>
                                        </p:tgtEl>
                                        <p:attrNameLst>
                                          <p:attrName>ppt_w</p:attrName>
                                        </p:attrNameLst>
                                      </p:cBhvr>
                                      <p:tavLst>
                                        <p:tav tm="0">
                                          <p:val>
                                            <p:fltVal val="0"/>
                                          </p:val>
                                        </p:tav>
                                        <p:tav tm="100000">
                                          <p:val>
                                            <p:strVal val="#ppt_w"/>
                                          </p:val>
                                        </p:tav>
                                      </p:tavLst>
                                    </p:anim>
                                    <p:anim calcmode="lin" valueType="num">
                                      <p:cBhvr>
                                        <p:cTn id="66" dur="500" fill="hold"/>
                                        <p:tgtEl>
                                          <p:spTgt spid="3"/>
                                        </p:tgtEl>
                                        <p:attrNameLst>
                                          <p:attrName>ppt_h</p:attrName>
                                        </p:attrNameLst>
                                      </p:cBhvr>
                                      <p:tavLst>
                                        <p:tav tm="0">
                                          <p:val>
                                            <p:fltVal val="0"/>
                                          </p:val>
                                        </p:tav>
                                        <p:tav tm="100000">
                                          <p:val>
                                            <p:strVal val="#ppt_h"/>
                                          </p:val>
                                        </p:tav>
                                      </p:tavLst>
                                    </p:anim>
                                    <p:animEffect transition="in" filter="fade">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autoUpdateAnimBg="0"/>
      <p:bldP spid="35" grpId="0"/>
      <p:bldP spid="36" grpId="0"/>
      <p:bldP spid="37" grpId="0" animBg="1" autoUpdateAnimBg="0"/>
      <p:bldP spid="2" grpId="0" bldLvl="0" animBg="1"/>
      <p:bldP spid="38" grpId="0" bldLvl="0" animBg="1"/>
      <p:bldP spid="39" grpId="0" bldLvl="0" animBg="1" autoUpdateAnimBg="0"/>
      <p:bldP spid="40" grpId="0" bldLvl="0" animBg="1"/>
      <p:bldP spid="41" grpId="0" bldLvl="0" animBg="1"/>
      <p:bldP spid="42" grpId="0"/>
      <p:bldP spid="44" grpId="0"/>
      <p:bldP spid="45" grpId="0"/>
      <p:bldP spid="46" grpId="0" animBg="1" autoUpdateAnimBg="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PA_chenying0907 17"/>
          <p:cNvGrpSpPr/>
          <p:nvPr>
            <p:custDataLst>
              <p:tags r:id="rId1"/>
            </p:custDataLst>
          </p:nvPr>
        </p:nvGrpSpPr>
        <p:grpSpPr>
          <a:xfrm>
            <a:off x="1403648" y="267494"/>
            <a:ext cx="6192688" cy="767437"/>
            <a:chOff x="1492256" y="411510"/>
            <a:chExt cx="6192688" cy="767437"/>
          </a:xfrm>
        </p:grpSpPr>
        <p:sp>
          <p:nvSpPr>
            <p:cNvPr id="19" name="任意多边形 18"/>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0" name="文本框 7"/>
            <p:cNvSpPr txBox="1">
              <a:spLocks noChangeArrowheads="1"/>
            </p:cNvSpPr>
            <p:nvPr/>
          </p:nvSpPr>
          <p:spPr bwMode="auto">
            <a:xfrm>
              <a:off x="3246786" y="411510"/>
              <a:ext cx="25493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UI界面设计</a:t>
              </a:r>
            </a:p>
          </p:txBody>
        </p:sp>
        <p:sp>
          <p:nvSpPr>
            <p:cNvPr id="21" name="TextBox 5"/>
            <p:cNvSpPr txBox="1"/>
            <p:nvPr/>
          </p:nvSpPr>
          <p:spPr>
            <a:xfrm>
              <a:off x="4426611" y="881707"/>
              <a:ext cx="321945" cy="275590"/>
            </a:xfrm>
            <a:prstGeom prst="rect">
              <a:avLst/>
            </a:prstGeom>
            <a:noFill/>
          </p:spPr>
          <p:txBody>
            <a:bodyPr wrap="none" rtlCol="0">
              <a:spAutoFit/>
            </a:bodyPr>
            <a:lstStyle/>
            <a:p>
              <a:r>
                <a:rPr lang="en-US" sz="1200" dirty="0">
                  <a:latin typeface="等线" panose="02010600030101010101" charset="-122"/>
                  <a:ea typeface="等线" panose="02010600030101010101" charset="-122"/>
                  <a:cs typeface="落落补 汤圆" pitchFamily="2" charset="-128"/>
                </a:rPr>
                <a:t>UI</a:t>
              </a:r>
            </a:p>
          </p:txBody>
        </p:sp>
      </p:grpSp>
      <p:pic>
        <p:nvPicPr>
          <p:cNvPr id="2" name="图片 1"/>
          <p:cNvPicPr>
            <a:picLocks noChangeAspect="1"/>
          </p:cNvPicPr>
          <p:nvPr/>
        </p:nvPicPr>
        <p:blipFill>
          <a:blip r:embed="rId3"/>
          <a:stretch>
            <a:fillRect/>
          </a:stretch>
        </p:blipFill>
        <p:spPr>
          <a:xfrm>
            <a:off x="210185" y="1016635"/>
            <a:ext cx="2061845" cy="4026535"/>
          </a:xfrm>
          <a:prstGeom prst="rect">
            <a:avLst/>
          </a:prstGeom>
        </p:spPr>
      </p:pic>
      <p:pic>
        <p:nvPicPr>
          <p:cNvPr id="3" name="图片 2"/>
          <p:cNvPicPr>
            <a:picLocks noChangeAspect="1"/>
          </p:cNvPicPr>
          <p:nvPr/>
        </p:nvPicPr>
        <p:blipFill>
          <a:blip r:embed="rId4"/>
          <a:stretch>
            <a:fillRect/>
          </a:stretch>
        </p:blipFill>
        <p:spPr>
          <a:xfrm>
            <a:off x="2480310" y="1035050"/>
            <a:ext cx="2050415" cy="4008120"/>
          </a:xfrm>
          <a:prstGeom prst="rect">
            <a:avLst/>
          </a:prstGeom>
        </p:spPr>
      </p:pic>
      <p:pic>
        <p:nvPicPr>
          <p:cNvPr id="4" name="图片 3"/>
          <p:cNvPicPr>
            <a:picLocks noChangeAspect="1"/>
          </p:cNvPicPr>
          <p:nvPr/>
        </p:nvPicPr>
        <p:blipFill>
          <a:blip r:embed="rId5"/>
          <a:stretch>
            <a:fillRect/>
          </a:stretch>
        </p:blipFill>
        <p:spPr>
          <a:xfrm>
            <a:off x="4674235" y="1035050"/>
            <a:ext cx="2052320" cy="4007485"/>
          </a:xfrm>
          <a:prstGeom prst="rect">
            <a:avLst/>
          </a:prstGeom>
        </p:spPr>
      </p:pic>
      <p:pic>
        <p:nvPicPr>
          <p:cNvPr id="5" name="图片 4"/>
          <p:cNvPicPr>
            <a:picLocks noChangeAspect="1"/>
          </p:cNvPicPr>
          <p:nvPr/>
        </p:nvPicPr>
        <p:blipFill>
          <a:blip r:embed="rId6"/>
          <a:stretch>
            <a:fillRect/>
          </a:stretch>
        </p:blipFill>
        <p:spPr>
          <a:xfrm>
            <a:off x="6870065" y="1035050"/>
            <a:ext cx="2037715" cy="4006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PA_chenying0907 17"/>
          <p:cNvGrpSpPr/>
          <p:nvPr>
            <p:custDataLst>
              <p:tags r:id="rId1"/>
            </p:custDataLst>
          </p:nvPr>
        </p:nvGrpSpPr>
        <p:grpSpPr>
          <a:xfrm>
            <a:off x="1403648" y="267494"/>
            <a:ext cx="6192688" cy="767437"/>
            <a:chOff x="1492256" y="411510"/>
            <a:chExt cx="6192688" cy="767437"/>
          </a:xfrm>
        </p:grpSpPr>
        <p:sp>
          <p:nvSpPr>
            <p:cNvPr id="19" name="任意多边形 18"/>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0" name="文本框 7"/>
            <p:cNvSpPr txBox="1">
              <a:spLocks noChangeArrowheads="1"/>
            </p:cNvSpPr>
            <p:nvPr/>
          </p:nvSpPr>
          <p:spPr bwMode="auto">
            <a:xfrm>
              <a:off x="3246786" y="411510"/>
              <a:ext cx="25493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UI界面设计</a:t>
              </a:r>
            </a:p>
          </p:txBody>
        </p:sp>
        <p:sp>
          <p:nvSpPr>
            <p:cNvPr id="21" name="TextBox 5"/>
            <p:cNvSpPr txBox="1"/>
            <p:nvPr/>
          </p:nvSpPr>
          <p:spPr>
            <a:xfrm>
              <a:off x="4426611" y="881707"/>
              <a:ext cx="321945" cy="275590"/>
            </a:xfrm>
            <a:prstGeom prst="rect">
              <a:avLst/>
            </a:prstGeom>
            <a:noFill/>
          </p:spPr>
          <p:txBody>
            <a:bodyPr wrap="none" rtlCol="0">
              <a:spAutoFit/>
            </a:bodyPr>
            <a:lstStyle/>
            <a:p>
              <a:r>
                <a:rPr lang="en-US" sz="1200" dirty="0">
                  <a:latin typeface="等线" panose="02010600030101010101" charset="-122"/>
                  <a:ea typeface="等线" panose="02010600030101010101" charset="-122"/>
                  <a:cs typeface="落落补 汤圆" pitchFamily="2" charset="-128"/>
                </a:rPr>
                <a:t>UI</a:t>
              </a:r>
            </a:p>
          </p:txBody>
        </p:sp>
      </p:grpSp>
      <p:pic>
        <p:nvPicPr>
          <p:cNvPr id="6" name="图片 5"/>
          <p:cNvPicPr>
            <a:picLocks noChangeAspect="1"/>
          </p:cNvPicPr>
          <p:nvPr/>
        </p:nvPicPr>
        <p:blipFill>
          <a:blip r:embed="rId3"/>
          <a:stretch>
            <a:fillRect/>
          </a:stretch>
        </p:blipFill>
        <p:spPr>
          <a:xfrm>
            <a:off x="723900" y="1035050"/>
            <a:ext cx="2031365" cy="4010025"/>
          </a:xfrm>
          <a:prstGeom prst="rect">
            <a:avLst/>
          </a:prstGeom>
        </p:spPr>
      </p:pic>
      <p:pic>
        <p:nvPicPr>
          <p:cNvPr id="7" name="图片 6"/>
          <p:cNvPicPr>
            <a:picLocks noChangeAspect="1"/>
          </p:cNvPicPr>
          <p:nvPr/>
        </p:nvPicPr>
        <p:blipFill>
          <a:blip r:embed="rId4"/>
          <a:stretch>
            <a:fillRect/>
          </a:stretch>
        </p:blipFill>
        <p:spPr>
          <a:xfrm>
            <a:off x="3651885" y="1035050"/>
            <a:ext cx="2056130" cy="4010660"/>
          </a:xfrm>
          <a:prstGeom prst="rect">
            <a:avLst/>
          </a:prstGeom>
        </p:spPr>
      </p:pic>
      <p:pic>
        <p:nvPicPr>
          <p:cNvPr id="8" name="图片 7"/>
          <p:cNvPicPr>
            <a:picLocks noChangeAspect="1"/>
          </p:cNvPicPr>
          <p:nvPr/>
        </p:nvPicPr>
        <p:blipFill>
          <a:blip r:embed="rId5"/>
          <a:stretch>
            <a:fillRect/>
          </a:stretch>
        </p:blipFill>
        <p:spPr>
          <a:xfrm>
            <a:off x="6527800" y="1013460"/>
            <a:ext cx="2041525" cy="4010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PA_chenying0907 26"/>
          <p:cNvGrpSpPr/>
          <p:nvPr>
            <p:custDataLst>
              <p:tags r:id="rId1"/>
            </p:custDataLst>
          </p:nvPr>
        </p:nvGrpSpPr>
        <p:grpSpPr>
          <a:xfrm>
            <a:off x="1403648" y="267494"/>
            <a:ext cx="6192688" cy="767437"/>
            <a:chOff x="1492256" y="411510"/>
            <a:chExt cx="6192688" cy="767437"/>
          </a:xfrm>
        </p:grpSpPr>
        <p:sp>
          <p:nvSpPr>
            <p:cNvPr id="28" name="任意多边形 27"/>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9" name="文本框 7"/>
            <p:cNvSpPr txBox="1">
              <a:spLocks noChangeArrowheads="1"/>
            </p:cNvSpPr>
            <p:nvPr/>
          </p:nvSpPr>
          <p:spPr bwMode="auto">
            <a:xfrm>
              <a:off x="3246786" y="411510"/>
              <a:ext cx="25493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技术实现</a:t>
              </a:r>
              <a:endParaRPr lang="zh-CN" altLang="en-US" sz="2000" dirty="0">
                <a:latin typeface="微软雅黑" panose="020B0503020204020204" pitchFamily="34" charset="-122"/>
                <a:ea typeface="微软雅黑" panose="020B0503020204020204" pitchFamily="34" charset="-122"/>
              </a:endParaRPr>
            </a:p>
          </p:txBody>
        </p:sp>
        <p:sp>
          <p:nvSpPr>
            <p:cNvPr id="38" name="TextBox 5"/>
            <p:cNvSpPr txBox="1"/>
            <p:nvPr/>
          </p:nvSpPr>
          <p:spPr>
            <a:xfrm>
              <a:off x="4064979" y="881707"/>
              <a:ext cx="914400" cy="275590"/>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rPr>
                <a:t>technology</a:t>
              </a:r>
            </a:p>
          </p:txBody>
        </p:sp>
      </p:grpSp>
      <p:grpSp>
        <p:nvGrpSpPr>
          <p:cNvPr id="4" name="PA_chenying0907 3"/>
          <p:cNvGrpSpPr/>
          <p:nvPr>
            <p:custDataLst>
              <p:tags r:id="rId2"/>
            </p:custDataLst>
          </p:nvPr>
        </p:nvGrpSpPr>
        <p:grpSpPr>
          <a:xfrm>
            <a:off x="3031717" y="1635646"/>
            <a:ext cx="2789267" cy="2625952"/>
            <a:chOff x="2959710" y="1635646"/>
            <a:chExt cx="2789267" cy="2625952"/>
          </a:xfrm>
        </p:grpSpPr>
        <p:grpSp>
          <p:nvGrpSpPr>
            <p:cNvPr id="42" name="chenying0907 41"/>
            <p:cNvGrpSpPr/>
            <p:nvPr/>
          </p:nvGrpSpPr>
          <p:grpSpPr>
            <a:xfrm>
              <a:off x="2959710" y="1635646"/>
              <a:ext cx="2789267" cy="2625952"/>
              <a:chOff x="4119563" y="2125663"/>
              <a:chExt cx="3768725" cy="3548062"/>
            </a:xfrm>
            <a:noFill/>
          </p:grpSpPr>
          <p:sp>
            <p:nvSpPr>
              <p:cNvPr id="43" name="椭圆 31"/>
              <p:cNvSpPr/>
              <p:nvPr/>
            </p:nvSpPr>
            <p:spPr>
              <a:xfrm>
                <a:off x="4119563" y="2166938"/>
                <a:ext cx="1260475" cy="12398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椭圆 31"/>
              <p:cNvSpPr/>
              <p:nvPr/>
            </p:nvSpPr>
            <p:spPr>
              <a:xfrm>
                <a:off x="6629400" y="2125663"/>
                <a:ext cx="1258888" cy="12398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椭圆 31"/>
              <p:cNvSpPr/>
              <p:nvPr/>
            </p:nvSpPr>
            <p:spPr>
              <a:xfrm>
                <a:off x="6629400" y="4433888"/>
                <a:ext cx="1258888" cy="12398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椭圆 31"/>
              <p:cNvSpPr/>
              <p:nvPr/>
            </p:nvSpPr>
            <p:spPr>
              <a:xfrm>
                <a:off x="4119563" y="4433888"/>
                <a:ext cx="1260475" cy="12398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文本框 76"/>
              <p:cNvSpPr txBox="1">
                <a:spLocks noChangeArrowheads="1"/>
              </p:cNvSpPr>
              <p:nvPr/>
            </p:nvSpPr>
            <p:spPr bwMode="auto">
              <a:xfrm>
                <a:off x="4139296" y="2472288"/>
                <a:ext cx="1290405" cy="705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400">
                    <a:solidFill>
                      <a:srgbClr val="595959"/>
                    </a:solidFill>
                    <a:latin typeface="微软雅黑" panose="020B0503020204020204" pitchFamily="34" charset="-122"/>
                    <a:ea typeface="微软雅黑" panose="020B0503020204020204" pitchFamily="34" charset="-122"/>
                  </a:rPr>
                  <a:t>外卖识别码</a:t>
                </a:r>
              </a:p>
            </p:txBody>
          </p:sp>
          <p:sp>
            <p:nvSpPr>
              <p:cNvPr id="53" name="文本框 85"/>
              <p:cNvSpPr txBox="1">
                <a:spLocks noChangeArrowheads="1"/>
              </p:cNvSpPr>
              <p:nvPr/>
            </p:nvSpPr>
            <p:spPr bwMode="auto">
              <a:xfrm>
                <a:off x="6607175" y="2547594"/>
                <a:ext cx="1214437" cy="4144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a:solidFill>
                      <a:srgbClr val="595959"/>
                    </a:solidFill>
                    <a:latin typeface="微软雅黑" panose="020B0503020204020204" pitchFamily="34" charset="-122"/>
                    <a:ea typeface="微软雅黑" panose="020B0503020204020204" pitchFamily="34" charset="-122"/>
                  </a:rPr>
                  <a:t>用户匹配</a:t>
                </a:r>
              </a:p>
            </p:txBody>
          </p:sp>
          <p:sp>
            <p:nvSpPr>
              <p:cNvPr id="54" name="文本框 86"/>
              <p:cNvSpPr txBox="1">
                <a:spLocks noChangeArrowheads="1"/>
              </p:cNvSpPr>
              <p:nvPr/>
            </p:nvSpPr>
            <p:spPr bwMode="auto">
              <a:xfrm>
                <a:off x="6631199" y="4926779"/>
                <a:ext cx="1214437" cy="4144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a:solidFill>
                      <a:srgbClr val="595959"/>
                    </a:solidFill>
                    <a:latin typeface="微软雅黑" panose="020B0503020204020204" pitchFamily="34" charset="-122"/>
                    <a:ea typeface="微软雅黑" panose="020B0503020204020204" pitchFamily="34" charset="-122"/>
                  </a:rPr>
                  <a:t>位置共享</a:t>
                </a:r>
              </a:p>
            </p:txBody>
          </p:sp>
          <p:sp>
            <p:nvSpPr>
              <p:cNvPr id="55" name="文本框 87"/>
              <p:cNvSpPr txBox="1">
                <a:spLocks noChangeArrowheads="1"/>
              </p:cNvSpPr>
              <p:nvPr/>
            </p:nvSpPr>
            <p:spPr bwMode="auto">
              <a:xfrm>
                <a:off x="4119563" y="4781904"/>
                <a:ext cx="1214437" cy="705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a:solidFill>
                      <a:srgbClr val="595959"/>
                    </a:solidFill>
                    <a:latin typeface="微软雅黑" panose="020B0503020204020204" pitchFamily="34" charset="-122"/>
                    <a:ea typeface="微软雅黑" panose="020B0503020204020204" pitchFamily="34" charset="-122"/>
                  </a:rPr>
                  <a:t>位置实时更新</a:t>
                </a:r>
              </a:p>
            </p:txBody>
          </p:sp>
          <p:grpSp>
            <p:nvGrpSpPr>
              <p:cNvPr id="56" name="chenying0907 55"/>
              <p:cNvGrpSpPr/>
              <p:nvPr/>
            </p:nvGrpSpPr>
            <p:grpSpPr>
              <a:xfrm>
                <a:off x="6999907" y="2242244"/>
                <a:ext cx="517525" cy="604838"/>
                <a:chOff x="4741863" y="766763"/>
                <a:chExt cx="517525" cy="604838"/>
              </a:xfrm>
              <a:grpFill/>
            </p:grpSpPr>
            <p:sp>
              <p:nvSpPr>
                <p:cNvPr id="62" name="chenying0907 23"/>
                <p:cNvSpPr>
                  <a:spLocks noEditPoints="1"/>
                </p:cNvSpPr>
                <p:nvPr/>
              </p:nvSpPr>
              <p:spPr bwMode="auto">
                <a:xfrm>
                  <a:off x="4741863" y="766763"/>
                  <a:ext cx="517525" cy="604838"/>
                </a:xfrm>
                <a:custGeom>
                  <a:avLst/>
                  <a:gdLst>
                    <a:gd name="T0" fmla="*/ 113 w 175"/>
                    <a:gd name="T1" fmla="*/ 0 h 205"/>
                    <a:gd name="T2" fmla="*/ 111 w 175"/>
                    <a:gd name="T3" fmla="*/ 2 h 205"/>
                    <a:gd name="T4" fmla="*/ 11 w 175"/>
                    <a:gd name="T5" fmla="*/ 62 h 205"/>
                    <a:gd name="T6" fmla="*/ 69 w 175"/>
                    <a:gd name="T7" fmla="*/ 200 h 205"/>
                    <a:gd name="T8" fmla="*/ 121 w 175"/>
                    <a:gd name="T9" fmla="*/ 187 h 205"/>
                    <a:gd name="T10" fmla="*/ 173 w 175"/>
                    <a:gd name="T11" fmla="*/ 157 h 205"/>
                    <a:gd name="T12" fmla="*/ 153 w 175"/>
                    <a:gd name="T13" fmla="*/ 91 h 205"/>
                    <a:gd name="T14" fmla="*/ 108 w 175"/>
                    <a:gd name="T15" fmla="*/ 9 h 205"/>
                    <a:gd name="T16" fmla="*/ 98 w 175"/>
                    <a:gd name="T17" fmla="*/ 13 h 205"/>
                    <a:gd name="T18" fmla="*/ 24 w 175"/>
                    <a:gd name="T19" fmla="*/ 45 h 205"/>
                    <a:gd name="T20" fmla="*/ 41 w 175"/>
                    <a:gd name="T21" fmla="*/ 38 h 205"/>
                    <a:gd name="T22" fmla="*/ 34 w 175"/>
                    <a:gd name="T23" fmla="*/ 42 h 205"/>
                    <a:gd name="T24" fmla="*/ 107 w 175"/>
                    <a:gd name="T25" fmla="*/ 15 h 205"/>
                    <a:gd name="T26" fmla="*/ 28 w 175"/>
                    <a:gd name="T27" fmla="*/ 48 h 205"/>
                    <a:gd name="T28" fmla="*/ 107 w 175"/>
                    <a:gd name="T29" fmla="*/ 20 h 205"/>
                    <a:gd name="T30" fmla="*/ 67 w 175"/>
                    <a:gd name="T31" fmla="*/ 41 h 205"/>
                    <a:gd name="T32" fmla="*/ 15 w 175"/>
                    <a:gd name="T33" fmla="*/ 58 h 205"/>
                    <a:gd name="T34" fmla="*/ 117 w 175"/>
                    <a:gd name="T35" fmla="*/ 38 h 205"/>
                    <a:gd name="T36" fmla="*/ 166 w 175"/>
                    <a:gd name="T37" fmla="*/ 158 h 205"/>
                    <a:gd name="T38" fmla="*/ 94 w 175"/>
                    <a:gd name="T39" fmla="*/ 192 h 205"/>
                    <a:gd name="T40" fmla="*/ 69 w 175"/>
                    <a:gd name="T41" fmla="*/ 200 h 205"/>
                    <a:gd name="T42" fmla="*/ 15 w 175"/>
                    <a:gd name="T43" fmla="*/ 62 h 205"/>
                    <a:gd name="T44" fmla="*/ 15 w 175"/>
                    <a:gd name="T45" fmla="*/ 62 h 205"/>
                    <a:gd name="T46" fmla="*/ 16 w 175"/>
                    <a:gd name="T47" fmla="*/ 62 h 205"/>
                    <a:gd name="T48" fmla="*/ 29 w 175"/>
                    <a:gd name="T49" fmla="*/ 59 h 205"/>
                    <a:gd name="T50" fmla="*/ 112 w 175"/>
                    <a:gd name="T51" fmla="*/ 27 h 205"/>
                    <a:gd name="T52" fmla="*/ 113 w 175"/>
                    <a:gd name="T53" fmla="*/ 27 h 205"/>
                    <a:gd name="T54" fmla="*/ 169 w 175"/>
                    <a:gd name="T55" fmla="*/ 153 h 205"/>
                    <a:gd name="T56" fmla="*/ 130 w 175"/>
                    <a:gd name="T57" fmla="*/ 56 h 205"/>
                    <a:gd name="T58" fmla="*/ 117 w 175"/>
                    <a:gd name="T59" fmla="*/ 22 h 205"/>
                    <a:gd name="T60" fmla="*/ 114 w 175"/>
                    <a:gd name="T61" fmla="*/ 21 h 205"/>
                    <a:gd name="T62" fmla="*/ 113 w 175"/>
                    <a:gd name="T63" fmla="*/ 7 h 205"/>
                    <a:gd name="T64" fmla="*/ 158 w 175"/>
                    <a:gd name="T65" fmla="*/ 11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205">
                      <a:moveTo>
                        <a:pt x="115" y="2"/>
                      </a:moveTo>
                      <a:cubicBezTo>
                        <a:pt x="115" y="1"/>
                        <a:pt x="114" y="0"/>
                        <a:pt x="113" y="0"/>
                      </a:cubicBezTo>
                      <a:cubicBezTo>
                        <a:pt x="112" y="0"/>
                        <a:pt x="112" y="1"/>
                        <a:pt x="112" y="1"/>
                      </a:cubicBezTo>
                      <a:cubicBezTo>
                        <a:pt x="111" y="1"/>
                        <a:pt x="111" y="2"/>
                        <a:pt x="111" y="2"/>
                      </a:cubicBezTo>
                      <a:cubicBezTo>
                        <a:pt x="82" y="12"/>
                        <a:pt x="54" y="25"/>
                        <a:pt x="26" y="38"/>
                      </a:cubicBezTo>
                      <a:cubicBezTo>
                        <a:pt x="20" y="40"/>
                        <a:pt x="0" y="55"/>
                        <a:pt x="11" y="62"/>
                      </a:cubicBezTo>
                      <a:cubicBezTo>
                        <a:pt x="27" y="109"/>
                        <a:pt x="46" y="155"/>
                        <a:pt x="65" y="201"/>
                      </a:cubicBezTo>
                      <a:cubicBezTo>
                        <a:pt x="66" y="203"/>
                        <a:pt x="69" y="202"/>
                        <a:pt x="69" y="200"/>
                      </a:cubicBezTo>
                      <a:cubicBezTo>
                        <a:pt x="69" y="200"/>
                        <a:pt x="69" y="200"/>
                        <a:pt x="69" y="200"/>
                      </a:cubicBezTo>
                      <a:cubicBezTo>
                        <a:pt x="85" y="205"/>
                        <a:pt x="106" y="193"/>
                        <a:pt x="121" y="187"/>
                      </a:cubicBezTo>
                      <a:cubicBezTo>
                        <a:pt x="138" y="180"/>
                        <a:pt x="159" y="174"/>
                        <a:pt x="172" y="160"/>
                      </a:cubicBezTo>
                      <a:cubicBezTo>
                        <a:pt x="174" y="159"/>
                        <a:pt x="173" y="158"/>
                        <a:pt x="173" y="157"/>
                      </a:cubicBezTo>
                      <a:cubicBezTo>
                        <a:pt x="175" y="149"/>
                        <a:pt x="174" y="142"/>
                        <a:pt x="171" y="134"/>
                      </a:cubicBezTo>
                      <a:cubicBezTo>
                        <a:pt x="166" y="120"/>
                        <a:pt x="159" y="106"/>
                        <a:pt x="153" y="91"/>
                      </a:cubicBezTo>
                      <a:cubicBezTo>
                        <a:pt x="141" y="62"/>
                        <a:pt x="130" y="31"/>
                        <a:pt x="115" y="2"/>
                      </a:cubicBezTo>
                      <a:close/>
                      <a:moveTo>
                        <a:pt x="108" y="9"/>
                      </a:moveTo>
                      <a:cubicBezTo>
                        <a:pt x="107" y="10"/>
                        <a:pt x="107" y="11"/>
                        <a:pt x="107" y="11"/>
                      </a:cubicBezTo>
                      <a:cubicBezTo>
                        <a:pt x="104" y="12"/>
                        <a:pt x="101" y="13"/>
                        <a:pt x="98" y="13"/>
                      </a:cubicBezTo>
                      <a:cubicBezTo>
                        <a:pt x="101" y="12"/>
                        <a:pt x="104" y="11"/>
                        <a:pt x="108" y="9"/>
                      </a:cubicBezTo>
                      <a:close/>
                      <a:moveTo>
                        <a:pt x="24" y="45"/>
                      </a:moveTo>
                      <a:cubicBezTo>
                        <a:pt x="26" y="44"/>
                        <a:pt x="28" y="43"/>
                        <a:pt x="31" y="42"/>
                      </a:cubicBezTo>
                      <a:cubicBezTo>
                        <a:pt x="34" y="41"/>
                        <a:pt x="37" y="39"/>
                        <a:pt x="41" y="38"/>
                      </a:cubicBezTo>
                      <a:cubicBezTo>
                        <a:pt x="41" y="38"/>
                        <a:pt x="41" y="37"/>
                        <a:pt x="42" y="37"/>
                      </a:cubicBezTo>
                      <a:cubicBezTo>
                        <a:pt x="39" y="39"/>
                        <a:pt x="37" y="40"/>
                        <a:pt x="34" y="42"/>
                      </a:cubicBezTo>
                      <a:cubicBezTo>
                        <a:pt x="33" y="42"/>
                        <a:pt x="34" y="44"/>
                        <a:pt x="35" y="43"/>
                      </a:cubicBezTo>
                      <a:cubicBezTo>
                        <a:pt x="58" y="32"/>
                        <a:pt x="82" y="24"/>
                        <a:pt x="107" y="15"/>
                      </a:cubicBezTo>
                      <a:cubicBezTo>
                        <a:pt x="107" y="16"/>
                        <a:pt x="107" y="17"/>
                        <a:pt x="107" y="18"/>
                      </a:cubicBezTo>
                      <a:cubicBezTo>
                        <a:pt x="80" y="27"/>
                        <a:pt x="54" y="38"/>
                        <a:pt x="28" y="48"/>
                      </a:cubicBezTo>
                      <a:cubicBezTo>
                        <a:pt x="27" y="49"/>
                        <a:pt x="27" y="51"/>
                        <a:pt x="29" y="50"/>
                      </a:cubicBezTo>
                      <a:cubicBezTo>
                        <a:pt x="55" y="42"/>
                        <a:pt x="82" y="32"/>
                        <a:pt x="107" y="20"/>
                      </a:cubicBezTo>
                      <a:cubicBezTo>
                        <a:pt x="108" y="21"/>
                        <a:pt x="108" y="22"/>
                        <a:pt x="108" y="23"/>
                      </a:cubicBezTo>
                      <a:cubicBezTo>
                        <a:pt x="94" y="28"/>
                        <a:pt x="81" y="36"/>
                        <a:pt x="67" y="41"/>
                      </a:cubicBezTo>
                      <a:cubicBezTo>
                        <a:pt x="50" y="47"/>
                        <a:pt x="33" y="53"/>
                        <a:pt x="16" y="58"/>
                      </a:cubicBezTo>
                      <a:cubicBezTo>
                        <a:pt x="16" y="58"/>
                        <a:pt x="15" y="58"/>
                        <a:pt x="15" y="58"/>
                      </a:cubicBezTo>
                      <a:cubicBezTo>
                        <a:pt x="18" y="54"/>
                        <a:pt x="21" y="49"/>
                        <a:pt x="24" y="45"/>
                      </a:cubicBezTo>
                      <a:close/>
                      <a:moveTo>
                        <a:pt x="117" y="38"/>
                      </a:moveTo>
                      <a:cubicBezTo>
                        <a:pt x="122" y="52"/>
                        <a:pt x="127" y="65"/>
                        <a:pt x="133" y="78"/>
                      </a:cubicBezTo>
                      <a:cubicBezTo>
                        <a:pt x="144" y="105"/>
                        <a:pt x="155" y="131"/>
                        <a:pt x="166" y="158"/>
                      </a:cubicBezTo>
                      <a:cubicBezTo>
                        <a:pt x="154" y="170"/>
                        <a:pt x="132" y="176"/>
                        <a:pt x="116" y="182"/>
                      </a:cubicBezTo>
                      <a:cubicBezTo>
                        <a:pt x="109" y="185"/>
                        <a:pt x="101" y="189"/>
                        <a:pt x="94" y="192"/>
                      </a:cubicBezTo>
                      <a:cubicBezTo>
                        <a:pt x="85" y="195"/>
                        <a:pt x="76" y="196"/>
                        <a:pt x="69" y="200"/>
                      </a:cubicBezTo>
                      <a:cubicBezTo>
                        <a:pt x="69" y="200"/>
                        <a:pt x="69" y="200"/>
                        <a:pt x="69" y="200"/>
                      </a:cubicBezTo>
                      <a:cubicBezTo>
                        <a:pt x="69" y="200"/>
                        <a:pt x="69" y="200"/>
                        <a:pt x="69" y="200"/>
                      </a:cubicBezTo>
                      <a:cubicBezTo>
                        <a:pt x="52" y="153"/>
                        <a:pt x="34" y="107"/>
                        <a:pt x="15" y="62"/>
                      </a:cubicBezTo>
                      <a:cubicBezTo>
                        <a:pt x="15" y="62"/>
                        <a:pt x="15" y="62"/>
                        <a:pt x="15" y="62"/>
                      </a:cubicBezTo>
                      <a:cubicBezTo>
                        <a:pt x="15" y="62"/>
                        <a:pt x="15" y="62"/>
                        <a:pt x="15" y="62"/>
                      </a:cubicBezTo>
                      <a:cubicBezTo>
                        <a:pt x="15" y="62"/>
                        <a:pt x="16" y="62"/>
                        <a:pt x="16" y="62"/>
                      </a:cubicBezTo>
                      <a:cubicBezTo>
                        <a:pt x="16" y="62"/>
                        <a:pt x="16" y="62"/>
                        <a:pt x="16" y="62"/>
                      </a:cubicBezTo>
                      <a:cubicBezTo>
                        <a:pt x="18" y="62"/>
                        <a:pt x="19" y="62"/>
                        <a:pt x="20" y="62"/>
                      </a:cubicBezTo>
                      <a:cubicBezTo>
                        <a:pt x="23" y="62"/>
                        <a:pt x="27" y="61"/>
                        <a:pt x="29" y="59"/>
                      </a:cubicBezTo>
                      <a:cubicBezTo>
                        <a:pt x="42" y="56"/>
                        <a:pt x="54" y="52"/>
                        <a:pt x="67" y="48"/>
                      </a:cubicBezTo>
                      <a:cubicBezTo>
                        <a:pt x="82" y="42"/>
                        <a:pt x="99" y="36"/>
                        <a:pt x="112" y="27"/>
                      </a:cubicBezTo>
                      <a:cubicBezTo>
                        <a:pt x="112" y="27"/>
                        <a:pt x="112" y="27"/>
                        <a:pt x="112" y="27"/>
                      </a:cubicBezTo>
                      <a:cubicBezTo>
                        <a:pt x="113" y="27"/>
                        <a:pt x="113" y="27"/>
                        <a:pt x="113" y="27"/>
                      </a:cubicBezTo>
                      <a:cubicBezTo>
                        <a:pt x="113" y="31"/>
                        <a:pt x="115" y="35"/>
                        <a:pt x="117" y="38"/>
                      </a:cubicBezTo>
                      <a:close/>
                      <a:moveTo>
                        <a:pt x="169" y="153"/>
                      </a:moveTo>
                      <a:cubicBezTo>
                        <a:pt x="160" y="132"/>
                        <a:pt x="152" y="110"/>
                        <a:pt x="143" y="89"/>
                      </a:cubicBezTo>
                      <a:cubicBezTo>
                        <a:pt x="139" y="78"/>
                        <a:pt x="135" y="67"/>
                        <a:pt x="130" y="56"/>
                      </a:cubicBezTo>
                      <a:cubicBezTo>
                        <a:pt x="128" y="51"/>
                        <a:pt x="126" y="46"/>
                        <a:pt x="124" y="41"/>
                      </a:cubicBezTo>
                      <a:cubicBezTo>
                        <a:pt x="122" y="36"/>
                        <a:pt x="116" y="27"/>
                        <a:pt x="117" y="22"/>
                      </a:cubicBezTo>
                      <a:cubicBezTo>
                        <a:pt x="117" y="21"/>
                        <a:pt x="115" y="19"/>
                        <a:pt x="114" y="21"/>
                      </a:cubicBezTo>
                      <a:cubicBezTo>
                        <a:pt x="114" y="21"/>
                        <a:pt x="114" y="21"/>
                        <a:pt x="114" y="21"/>
                      </a:cubicBezTo>
                      <a:cubicBezTo>
                        <a:pt x="113" y="19"/>
                        <a:pt x="112" y="17"/>
                        <a:pt x="112" y="15"/>
                      </a:cubicBezTo>
                      <a:cubicBezTo>
                        <a:pt x="112" y="12"/>
                        <a:pt x="112" y="9"/>
                        <a:pt x="113" y="7"/>
                      </a:cubicBezTo>
                      <a:cubicBezTo>
                        <a:pt x="121" y="31"/>
                        <a:pt x="133" y="54"/>
                        <a:pt x="143" y="78"/>
                      </a:cubicBezTo>
                      <a:cubicBezTo>
                        <a:pt x="148" y="90"/>
                        <a:pt x="153" y="101"/>
                        <a:pt x="158" y="113"/>
                      </a:cubicBezTo>
                      <a:cubicBezTo>
                        <a:pt x="163" y="126"/>
                        <a:pt x="171" y="139"/>
                        <a:pt x="169" y="153"/>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3" name="chenying0907 24"/>
                <p:cNvSpPr/>
                <p:nvPr/>
              </p:nvSpPr>
              <p:spPr bwMode="auto">
                <a:xfrm>
                  <a:off x="4837113" y="996951"/>
                  <a:ext cx="76200" cy="150813"/>
                </a:xfrm>
                <a:custGeom>
                  <a:avLst/>
                  <a:gdLst>
                    <a:gd name="T0" fmla="*/ 4 w 26"/>
                    <a:gd name="T1" fmla="*/ 1 h 51"/>
                    <a:gd name="T2" fmla="*/ 1 w 26"/>
                    <a:gd name="T3" fmla="*/ 3 h 51"/>
                    <a:gd name="T4" fmla="*/ 18 w 26"/>
                    <a:gd name="T5" fmla="*/ 47 h 51"/>
                    <a:gd name="T6" fmla="*/ 25 w 26"/>
                    <a:gd name="T7" fmla="*/ 45 h 51"/>
                    <a:gd name="T8" fmla="*/ 4 w 26"/>
                    <a:gd name="T9" fmla="*/ 1 h 51"/>
                  </a:gdLst>
                  <a:ahLst/>
                  <a:cxnLst>
                    <a:cxn ang="0">
                      <a:pos x="T0" y="T1"/>
                    </a:cxn>
                    <a:cxn ang="0">
                      <a:pos x="T2" y="T3"/>
                    </a:cxn>
                    <a:cxn ang="0">
                      <a:pos x="T4" y="T5"/>
                    </a:cxn>
                    <a:cxn ang="0">
                      <a:pos x="T6" y="T7"/>
                    </a:cxn>
                    <a:cxn ang="0">
                      <a:pos x="T8" y="T9"/>
                    </a:cxn>
                  </a:cxnLst>
                  <a:rect l="0" t="0" r="r" b="b"/>
                  <a:pathLst>
                    <a:path w="26" h="51">
                      <a:moveTo>
                        <a:pt x="4" y="1"/>
                      </a:moveTo>
                      <a:cubicBezTo>
                        <a:pt x="3" y="0"/>
                        <a:pt x="0" y="1"/>
                        <a:pt x="1" y="3"/>
                      </a:cubicBezTo>
                      <a:cubicBezTo>
                        <a:pt x="6" y="18"/>
                        <a:pt x="13" y="32"/>
                        <a:pt x="18" y="47"/>
                      </a:cubicBezTo>
                      <a:cubicBezTo>
                        <a:pt x="20" y="51"/>
                        <a:pt x="26" y="49"/>
                        <a:pt x="25" y="45"/>
                      </a:cubicBezTo>
                      <a:cubicBezTo>
                        <a:pt x="19" y="30"/>
                        <a:pt x="13" y="15"/>
                        <a:pt x="4" y="1"/>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4" name="chenying0907 25"/>
                <p:cNvSpPr/>
                <p:nvPr/>
              </p:nvSpPr>
              <p:spPr bwMode="auto">
                <a:xfrm>
                  <a:off x="4848225" y="904876"/>
                  <a:ext cx="284163" cy="249238"/>
                </a:xfrm>
                <a:custGeom>
                  <a:avLst/>
                  <a:gdLst>
                    <a:gd name="T0" fmla="*/ 76 w 96"/>
                    <a:gd name="T1" fmla="*/ 4 h 84"/>
                    <a:gd name="T2" fmla="*/ 75 w 96"/>
                    <a:gd name="T3" fmla="*/ 4 h 84"/>
                    <a:gd name="T4" fmla="*/ 72 w 96"/>
                    <a:gd name="T5" fmla="*/ 1 h 84"/>
                    <a:gd name="T6" fmla="*/ 2 w 96"/>
                    <a:gd name="T7" fmla="*/ 32 h 84"/>
                    <a:gd name="T8" fmla="*/ 3 w 96"/>
                    <a:gd name="T9" fmla="*/ 34 h 84"/>
                    <a:gd name="T10" fmla="*/ 73 w 96"/>
                    <a:gd name="T11" fmla="*/ 6 h 84"/>
                    <a:gd name="T12" fmla="*/ 89 w 96"/>
                    <a:gd name="T13" fmla="*/ 48 h 84"/>
                    <a:gd name="T14" fmla="*/ 89 w 96"/>
                    <a:gd name="T15" fmla="*/ 48 h 84"/>
                    <a:gd name="T16" fmla="*/ 21 w 96"/>
                    <a:gd name="T17" fmla="*/ 78 h 84"/>
                    <a:gd name="T18" fmla="*/ 23 w 96"/>
                    <a:gd name="T19" fmla="*/ 83 h 84"/>
                    <a:gd name="T20" fmla="*/ 92 w 96"/>
                    <a:gd name="T21" fmla="*/ 53 h 84"/>
                    <a:gd name="T22" fmla="*/ 93 w 96"/>
                    <a:gd name="T23" fmla="*/ 52 h 84"/>
                    <a:gd name="T24" fmla="*/ 95 w 96"/>
                    <a:gd name="T25" fmla="*/ 49 h 84"/>
                    <a:gd name="T26" fmla="*/ 76 w 96"/>
                    <a:gd name="T27"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76" y="4"/>
                      </a:moveTo>
                      <a:cubicBezTo>
                        <a:pt x="76" y="4"/>
                        <a:pt x="76" y="4"/>
                        <a:pt x="75" y="4"/>
                      </a:cubicBezTo>
                      <a:cubicBezTo>
                        <a:pt x="76" y="2"/>
                        <a:pt x="74" y="0"/>
                        <a:pt x="72" y="1"/>
                      </a:cubicBezTo>
                      <a:cubicBezTo>
                        <a:pt x="48" y="9"/>
                        <a:pt x="24" y="20"/>
                        <a:pt x="2" y="32"/>
                      </a:cubicBezTo>
                      <a:cubicBezTo>
                        <a:pt x="0" y="33"/>
                        <a:pt x="1" y="35"/>
                        <a:pt x="3" y="34"/>
                      </a:cubicBezTo>
                      <a:cubicBezTo>
                        <a:pt x="26" y="26"/>
                        <a:pt x="50" y="17"/>
                        <a:pt x="73" y="6"/>
                      </a:cubicBezTo>
                      <a:cubicBezTo>
                        <a:pt x="75" y="21"/>
                        <a:pt x="82" y="35"/>
                        <a:pt x="89" y="48"/>
                      </a:cubicBezTo>
                      <a:cubicBezTo>
                        <a:pt x="89" y="48"/>
                        <a:pt x="89" y="48"/>
                        <a:pt x="89" y="48"/>
                      </a:cubicBezTo>
                      <a:cubicBezTo>
                        <a:pt x="66" y="55"/>
                        <a:pt x="43" y="68"/>
                        <a:pt x="21" y="78"/>
                      </a:cubicBezTo>
                      <a:cubicBezTo>
                        <a:pt x="18" y="80"/>
                        <a:pt x="20" y="84"/>
                        <a:pt x="23" y="83"/>
                      </a:cubicBezTo>
                      <a:cubicBezTo>
                        <a:pt x="46" y="74"/>
                        <a:pt x="71" y="65"/>
                        <a:pt x="92" y="53"/>
                      </a:cubicBezTo>
                      <a:cubicBezTo>
                        <a:pt x="92" y="52"/>
                        <a:pt x="93" y="52"/>
                        <a:pt x="93" y="52"/>
                      </a:cubicBezTo>
                      <a:cubicBezTo>
                        <a:pt x="94" y="52"/>
                        <a:pt x="96" y="51"/>
                        <a:pt x="95" y="49"/>
                      </a:cubicBezTo>
                      <a:cubicBezTo>
                        <a:pt x="90" y="34"/>
                        <a:pt x="85" y="17"/>
                        <a:pt x="76" y="4"/>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5" name="chenying0907 26"/>
                <p:cNvSpPr/>
                <p:nvPr/>
              </p:nvSpPr>
              <p:spPr bwMode="auto">
                <a:xfrm>
                  <a:off x="4891088" y="962026"/>
                  <a:ext cx="169863" cy="79375"/>
                </a:xfrm>
                <a:custGeom>
                  <a:avLst/>
                  <a:gdLst>
                    <a:gd name="T0" fmla="*/ 53 w 58"/>
                    <a:gd name="T1" fmla="*/ 1 h 27"/>
                    <a:gd name="T2" fmla="*/ 2 w 58"/>
                    <a:gd name="T3" fmla="*/ 22 h 27"/>
                    <a:gd name="T4" fmla="*/ 4 w 58"/>
                    <a:gd name="T5" fmla="*/ 26 h 27"/>
                    <a:gd name="T6" fmla="*/ 55 w 58"/>
                    <a:gd name="T7" fmla="*/ 7 h 27"/>
                    <a:gd name="T8" fmla="*/ 53 w 58"/>
                    <a:gd name="T9" fmla="*/ 1 h 27"/>
                  </a:gdLst>
                  <a:ahLst/>
                  <a:cxnLst>
                    <a:cxn ang="0">
                      <a:pos x="T0" y="T1"/>
                    </a:cxn>
                    <a:cxn ang="0">
                      <a:pos x="T2" y="T3"/>
                    </a:cxn>
                    <a:cxn ang="0">
                      <a:pos x="T4" y="T5"/>
                    </a:cxn>
                    <a:cxn ang="0">
                      <a:pos x="T6" y="T7"/>
                    </a:cxn>
                    <a:cxn ang="0">
                      <a:pos x="T8" y="T9"/>
                    </a:cxn>
                  </a:cxnLst>
                  <a:rect l="0" t="0" r="r" b="b"/>
                  <a:pathLst>
                    <a:path w="58" h="27">
                      <a:moveTo>
                        <a:pt x="53" y="1"/>
                      </a:moveTo>
                      <a:cubicBezTo>
                        <a:pt x="36" y="5"/>
                        <a:pt x="18" y="13"/>
                        <a:pt x="2" y="22"/>
                      </a:cubicBezTo>
                      <a:cubicBezTo>
                        <a:pt x="0" y="23"/>
                        <a:pt x="1" y="27"/>
                        <a:pt x="4" y="26"/>
                      </a:cubicBezTo>
                      <a:cubicBezTo>
                        <a:pt x="21" y="20"/>
                        <a:pt x="39" y="14"/>
                        <a:pt x="55" y="7"/>
                      </a:cubicBezTo>
                      <a:cubicBezTo>
                        <a:pt x="58" y="5"/>
                        <a:pt x="57" y="0"/>
                        <a:pt x="53" y="1"/>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 name="chenying0907 27"/>
                <p:cNvSpPr/>
                <p:nvPr/>
              </p:nvSpPr>
              <p:spPr bwMode="auto">
                <a:xfrm>
                  <a:off x="4922838" y="1009651"/>
                  <a:ext cx="150813" cy="73025"/>
                </a:xfrm>
                <a:custGeom>
                  <a:avLst/>
                  <a:gdLst>
                    <a:gd name="T0" fmla="*/ 44 w 51"/>
                    <a:gd name="T1" fmla="*/ 1 h 25"/>
                    <a:gd name="T2" fmla="*/ 2 w 51"/>
                    <a:gd name="T3" fmla="*/ 21 h 25"/>
                    <a:gd name="T4" fmla="*/ 3 w 51"/>
                    <a:gd name="T5" fmla="*/ 24 h 25"/>
                    <a:gd name="T6" fmla="*/ 47 w 51"/>
                    <a:gd name="T7" fmla="*/ 8 h 25"/>
                    <a:gd name="T8" fmla="*/ 44 w 51"/>
                    <a:gd name="T9" fmla="*/ 1 h 25"/>
                  </a:gdLst>
                  <a:ahLst/>
                  <a:cxnLst>
                    <a:cxn ang="0">
                      <a:pos x="T0" y="T1"/>
                    </a:cxn>
                    <a:cxn ang="0">
                      <a:pos x="T2" y="T3"/>
                    </a:cxn>
                    <a:cxn ang="0">
                      <a:pos x="T4" y="T5"/>
                    </a:cxn>
                    <a:cxn ang="0">
                      <a:pos x="T6" y="T7"/>
                    </a:cxn>
                    <a:cxn ang="0">
                      <a:pos x="T8" y="T9"/>
                    </a:cxn>
                  </a:cxnLst>
                  <a:rect l="0" t="0" r="r" b="b"/>
                  <a:pathLst>
                    <a:path w="51" h="25">
                      <a:moveTo>
                        <a:pt x="44" y="1"/>
                      </a:moveTo>
                      <a:cubicBezTo>
                        <a:pt x="30" y="6"/>
                        <a:pt x="16" y="14"/>
                        <a:pt x="2" y="21"/>
                      </a:cubicBezTo>
                      <a:cubicBezTo>
                        <a:pt x="0" y="22"/>
                        <a:pt x="1" y="25"/>
                        <a:pt x="3" y="24"/>
                      </a:cubicBezTo>
                      <a:cubicBezTo>
                        <a:pt x="18" y="19"/>
                        <a:pt x="33" y="14"/>
                        <a:pt x="47" y="8"/>
                      </a:cubicBezTo>
                      <a:cubicBezTo>
                        <a:pt x="51" y="6"/>
                        <a:pt x="48" y="0"/>
                        <a:pt x="44" y="1"/>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pic>
          <p:nvPicPr>
            <p:cNvPr id="72" name="图片 71"/>
            <p:cNvPicPr>
              <a:picLocks noChangeAspect="1"/>
            </p:cNvPicPr>
            <p:nvPr/>
          </p:nvPicPr>
          <p:blipFill rotWithShape="1">
            <a:blip r:embed="rId8" cstate="print">
              <a:extLst>
                <a:ext uri="{28A0092B-C50C-407E-A947-70E740481C1C}">
                  <a14:useLocalDpi xmlns:a14="http://schemas.microsoft.com/office/drawing/2010/main" val="0"/>
                </a:ext>
              </a:extLst>
            </a:blip>
            <a:srcRect l="81007" t="40606" b="19974"/>
            <a:stretch>
              <a:fillRect/>
            </a:stretch>
          </p:blipFill>
          <p:spPr>
            <a:xfrm>
              <a:off x="3740982" y="2125001"/>
              <a:ext cx="1189840" cy="1584176"/>
            </a:xfrm>
            <a:prstGeom prst="rect">
              <a:avLst/>
            </a:prstGeom>
          </p:spPr>
        </p:pic>
      </p:grpSp>
      <p:sp>
        <p:nvSpPr>
          <p:cNvPr id="73" name="PA_矩形 72"/>
          <p:cNvSpPr/>
          <p:nvPr>
            <p:custDataLst>
              <p:tags r:id="rId3"/>
            </p:custDataLst>
          </p:nvPr>
        </p:nvSpPr>
        <p:spPr>
          <a:xfrm>
            <a:off x="5941695" y="1136015"/>
            <a:ext cx="3037840" cy="2030095"/>
          </a:xfrm>
          <a:prstGeom prst="rect">
            <a:avLst/>
          </a:prstGeom>
        </p:spPr>
        <p:txBody>
          <a:bodyPr wrap="square">
            <a:spAutoFit/>
          </a:bodyPr>
          <a:lstStyle/>
          <a:p>
            <a:pPr indent="0" algn="l">
              <a:lnSpc>
                <a:spcPct val="150000"/>
              </a:lnSpc>
              <a:buClrTx/>
              <a:buSzTx/>
              <a:buFont typeface="Wingdings" panose="05000000000000000000" charset="0"/>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①</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时间匹配：</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平台会根据代取人取外卖时间+路途走路花费时间+等外卖人等待的时间区间去匹配合适的订单。</a:t>
            </a:r>
          </a:p>
          <a:p>
            <a:pPr indent="0" algn="l">
              <a:lnSpc>
                <a:spcPct val="150000"/>
              </a:lnSpc>
              <a:buClrTx/>
              <a:buSzTx/>
              <a:buFont typeface="Wingdings" panose="05000000000000000000" charset="0"/>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②</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路径匹配：</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根据代取人的外卖存放地点和等待外卖人的外卖存放地点的距离，以及代取人本人目的地以及等待外卖人外卖目的地的距离远近进行匹配。</a:t>
            </a:r>
          </a:p>
        </p:txBody>
      </p:sp>
      <p:sp>
        <p:nvSpPr>
          <p:cNvPr id="74" name="PA_矩形 73"/>
          <p:cNvSpPr/>
          <p:nvPr>
            <p:custDataLst>
              <p:tags r:id="rId4"/>
            </p:custDataLst>
          </p:nvPr>
        </p:nvSpPr>
        <p:spPr>
          <a:xfrm>
            <a:off x="5941695" y="3595370"/>
            <a:ext cx="2577465" cy="414020"/>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微信小程序位置共享 api</a:t>
            </a:r>
          </a:p>
        </p:txBody>
      </p:sp>
      <p:sp>
        <p:nvSpPr>
          <p:cNvPr id="75" name="PA_矩形 74"/>
          <p:cNvSpPr/>
          <p:nvPr>
            <p:custDataLst>
              <p:tags r:id="rId5"/>
            </p:custDataLst>
          </p:nvPr>
        </p:nvSpPr>
        <p:spPr>
          <a:xfrm>
            <a:off x="396240" y="3343910"/>
            <a:ext cx="2649855" cy="1383665"/>
          </a:xfrm>
          <a:prstGeom prst="rect">
            <a:avLst/>
          </a:prstGeom>
        </p:spPr>
        <p:txBody>
          <a:bodyPr wrap="square">
            <a:spAutoFit/>
          </a:bodyPr>
          <a:lstStyle/>
          <a:p>
            <a:pPr marL="171450" indent="-171450" algn="l">
              <a:lnSpc>
                <a:spcPct val="150000"/>
              </a:lnSpc>
              <a:buFont typeface="Wingdings" panose="05000000000000000000" charset="0"/>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可调用百度地图接口 API</a:t>
            </a:r>
          </a:p>
          <a:p>
            <a:pPr marL="171450" indent="-171450" algn="l">
              <a:lnSpc>
                <a:spcPct val="150000"/>
              </a:lnSpc>
              <a:buFont typeface="Wingdings" panose="05000000000000000000" charset="0"/>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可调用微信小程序共享位置接口</a:t>
            </a:r>
          </a:p>
          <a:p>
            <a:pPr marL="171450" indent="-171450" algn="l">
              <a:lnSpc>
                <a:spcPct val="150000"/>
              </a:lnSpc>
              <a:buFont typeface="Wingdings" panose="05000000000000000000" charset="0"/>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微信小程序实时位置 api</a:t>
            </a:r>
          </a:p>
        </p:txBody>
      </p:sp>
      <p:sp>
        <p:nvSpPr>
          <p:cNvPr id="76" name="PA_矩形 75"/>
          <p:cNvSpPr/>
          <p:nvPr>
            <p:custDataLst>
              <p:tags r:id="rId6"/>
            </p:custDataLst>
          </p:nvPr>
        </p:nvSpPr>
        <p:spPr>
          <a:xfrm>
            <a:off x="513080" y="1725930"/>
            <a:ext cx="2299970" cy="414020"/>
          </a:xfrm>
          <a:prstGeom prst="rect">
            <a:avLst/>
          </a:prstGeom>
        </p:spPr>
        <p:txBody>
          <a:bodyPr wrap="square">
            <a:spAutoFit/>
          </a:bodyPr>
          <a:lstStyle/>
          <a:p>
            <a:pPr indent="0" algn="l">
              <a:lnSpc>
                <a:spcPct val="150000"/>
              </a:lnSpc>
              <a:buClrTx/>
              <a:buSzTx/>
              <a:buFont typeface="Wingdings" panose="05000000000000000000" charset="0"/>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拟调用二维码生成器的 API</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74"/>
                                        </p:tgtEl>
                                        <p:attrNameLst>
                                          <p:attrName>style.visibility</p:attrName>
                                        </p:attrNameLst>
                                      </p:cBhvr>
                                      <p:to>
                                        <p:strVal val="visible"/>
                                      </p:to>
                                    </p:set>
                                    <p:animEffect transition="in" filter="wipe(left)">
                                      <p:cBhvr>
                                        <p:cTn id="22" dur="500"/>
                                        <p:tgtEl>
                                          <p:spTgt spid="74"/>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75"/>
                                        </p:tgtEl>
                                        <p:attrNameLst>
                                          <p:attrName>style.visibility</p:attrName>
                                        </p:attrNameLst>
                                      </p:cBhvr>
                                      <p:to>
                                        <p:strVal val="visible"/>
                                      </p:to>
                                    </p:set>
                                    <p:animEffect transition="in" filter="wipe(left)">
                                      <p:cBhvr>
                                        <p:cTn id="25" dur="500"/>
                                        <p:tgtEl>
                                          <p:spTgt spid="75"/>
                                        </p:tgtEl>
                                      </p:cBhvr>
                                    </p:animEffect>
                                  </p:childTnLst>
                                </p:cTn>
                              </p:par>
                              <p:par>
                                <p:cTn id="26" presetID="22" presetClass="entr" presetSubtype="8" fill="hold" grpId="0" nodeType="withEffect">
                                  <p:stCondLst>
                                    <p:cond delay="180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animBg="1" autoUpdateAnimBg="0"/>
      <p:bldP spid="75" grpId="0"/>
      <p:bldP spid="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_任意多边形 5"/>
          <p:cNvSpPr>
            <a:spLocks noEditPoints="1" noChangeArrowheads="1"/>
          </p:cNvSpPr>
          <p:nvPr>
            <p:custDataLst>
              <p:tags r:id="rId1"/>
            </p:custDataLst>
          </p:nvPr>
        </p:nvSpPr>
        <p:spPr bwMode="auto">
          <a:xfrm>
            <a:off x="1331640" y="1088489"/>
            <a:ext cx="6416058" cy="3110538"/>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accent6">
              <a:lumMod val="40000"/>
              <a:lumOff val="60000"/>
            </a:schemeClr>
          </a:solidFill>
          <a:ln>
            <a:noFill/>
          </a:ln>
        </p:spPr>
        <p:txBody>
          <a:bodyPr/>
          <a:lstStyle/>
          <a:p>
            <a:endParaRPr lang="zh-CN" altLang="en-US"/>
          </a:p>
        </p:txBody>
      </p:sp>
      <p:sp>
        <p:nvSpPr>
          <p:cNvPr id="12" name="PA_文本框 7"/>
          <p:cNvSpPr txBox="1">
            <a:spLocks noChangeArrowheads="1"/>
          </p:cNvSpPr>
          <p:nvPr>
            <p:custDataLst>
              <p:tags r:id="rId2"/>
            </p:custDataLst>
          </p:nvPr>
        </p:nvSpPr>
        <p:spPr bwMode="auto">
          <a:xfrm>
            <a:off x="2915816" y="2480915"/>
            <a:ext cx="343004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微软雅黑" panose="020B0503020204020204" pitchFamily="34" charset="-122"/>
                <a:ea typeface="微软雅黑" panose="020B0503020204020204" pitchFamily="34" charset="-122"/>
              </a:rPr>
              <a:t>推广与运营</a:t>
            </a:r>
          </a:p>
        </p:txBody>
      </p:sp>
      <p:sp>
        <p:nvSpPr>
          <p:cNvPr id="13" name="PA_文本框 5"/>
          <p:cNvSpPr txBox="1"/>
          <p:nvPr>
            <p:custDataLst>
              <p:tags r:id="rId3"/>
            </p:custDataLst>
          </p:nvPr>
        </p:nvSpPr>
        <p:spPr>
          <a:xfrm>
            <a:off x="3203848" y="1812761"/>
            <a:ext cx="521970" cy="829945"/>
          </a:xfrm>
          <a:prstGeom prst="rect">
            <a:avLst/>
          </a:prstGeom>
          <a:noFill/>
        </p:spPr>
        <p:txBody>
          <a:bodyPr wrap="none" rtlCol="0">
            <a:spAutoFit/>
          </a:bodyPr>
          <a:lstStyle/>
          <a:p>
            <a:r>
              <a:rPr lang="en-US" altLang="zh-CN" sz="4800" dirty="0">
                <a:latin typeface="落落补 汤圆" pitchFamily="2" charset="-128"/>
                <a:ea typeface="落落补 汤圆" pitchFamily="2" charset="-128"/>
                <a:cs typeface="落落补 汤圆" pitchFamily="2" charset="-128"/>
              </a:rPr>
              <a:t>4</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PA_chenying0907 17"/>
          <p:cNvGrpSpPr/>
          <p:nvPr>
            <p:custDataLst>
              <p:tags r:id="rId1"/>
            </p:custDataLst>
          </p:nvPr>
        </p:nvGrpSpPr>
        <p:grpSpPr>
          <a:xfrm>
            <a:off x="1403648" y="267494"/>
            <a:ext cx="6192688" cy="767437"/>
            <a:chOff x="1492256" y="411510"/>
            <a:chExt cx="6192688" cy="767437"/>
          </a:xfrm>
        </p:grpSpPr>
        <p:sp>
          <p:nvSpPr>
            <p:cNvPr id="19" name="任意多边形 18"/>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0"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推广方案</a:t>
              </a:r>
            </a:p>
          </p:txBody>
        </p:sp>
        <p:sp>
          <p:nvSpPr>
            <p:cNvPr id="21" name="TextBox 5"/>
            <p:cNvSpPr txBox="1"/>
            <p:nvPr/>
          </p:nvSpPr>
          <p:spPr>
            <a:xfrm>
              <a:off x="4148164" y="903297"/>
              <a:ext cx="879475" cy="275590"/>
            </a:xfrm>
            <a:prstGeom prst="rect">
              <a:avLst/>
            </a:prstGeom>
            <a:noFill/>
          </p:spPr>
          <p:txBody>
            <a:bodyPr wrap="none" rtlCol="0">
              <a:spAutoFit/>
            </a:bodyPr>
            <a:lstStyle/>
            <a:p>
              <a:pPr algn="ctr"/>
              <a:r>
                <a:rPr lang="en-US" sz="1200" dirty="0">
                  <a:latin typeface="等线" panose="02010600030101010101" charset="-122"/>
                  <a:ea typeface="等线" panose="02010600030101010101" charset="-122"/>
                  <a:cs typeface="落落补 汤圆" pitchFamily="2" charset="-128"/>
                </a:rPr>
                <a:t>promotion</a:t>
              </a:r>
            </a:p>
          </p:txBody>
        </p:sp>
      </p:grpSp>
      <p:sp>
        <p:nvSpPr>
          <p:cNvPr id="2" name="文本框 1"/>
          <p:cNvSpPr txBox="1"/>
          <p:nvPr/>
        </p:nvSpPr>
        <p:spPr>
          <a:xfrm>
            <a:off x="4949825" y="1215390"/>
            <a:ext cx="3938905" cy="3384550"/>
          </a:xfrm>
          <a:prstGeom prst="rect">
            <a:avLst/>
          </a:prstGeom>
          <a:noFill/>
        </p:spPr>
        <p:txBody>
          <a:bodyPr wrap="square" rtlCol="0">
            <a:spAutoFit/>
          </a:bodyPr>
          <a:lstStyle/>
          <a:p>
            <a:endParaRPr lang="zh-CN" altLang="en-US"/>
          </a:p>
          <a:p>
            <a:pPr>
              <a:lnSpc>
                <a:spcPct val="200000"/>
              </a:lnSpc>
            </a:pPr>
            <a:r>
              <a:rPr lang="zh-CN" altLang="en-US" sz="1400">
                <a:latin typeface="微软雅黑" panose="020B0503020204020204" pitchFamily="34" charset="-122"/>
                <a:ea typeface="微软雅黑" panose="020B0503020204020204" pitchFamily="34" charset="-122"/>
              </a:rPr>
              <a:t>        我们选择推广方式成本较低而且有效，其中微信公众号推广、线下推广的效果较显著。学生使用微信的频率相对较高，同时线下经常聚集在学校的特定地点（如饭堂、校内商铺）。大多数校内活动也是通过这两种方式进行宣传，并且通常都能达到不错的宣传效果。借鉴别人的经验，我们认为这几种推广方式的有较好的可行性。</a:t>
            </a:r>
          </a:p>
        </p:txBody>
      </p:sp>
      <p:sp>
        <p:nvSpPr>
          <p:cNvPr id="4" name="文本框 3"/>
          <p:cNvSpPr txBox="1"/>
          <p:nvPr/>
        </p:nvSpPr>
        <p:spPr>
          <a:xfrm>
            <a:off x="622300" y="941070"/>
            <a:ext cx="3592830" cy="4076700"/>
          </a:xfrm>
          <a:prstGeom prst="rect">
            <a:avLst/>
          </a:prstGeom>
          <a:noFill/>
        </p:spPr>
        <p:txBody>
          <a:bodyPr wrap="none" rtlCol="0">
            <a:spAutoFit/>
          </a:bodyPr>
          <a:lstStyle/>
          <a:p>
            <a:pPr algn="l">
              <a:lnSpc>
                <a:spcPct val="200000"/>
              </a:lnSpc>
            </a:pPr>
            <a:r>
              <a:rPr lang="zh-CN" altLang="en-US" sz="1400" dirty="0">
                <a:latin typeface="微软雅黑" panose="020B0503020204020204" pitchFamily="34" charset="-122"/>
                <a:ea typeface="微软雅黑" panose="020B0503020204020204" pitchFamily="34" charset="-122"/>
                <a:sym typeface="+mn-ea"/>
              </a:rPr>
              <a:t>（一）渠道推广</a:t>
            </a:r>
          </a:p>
          <a:p>
            <a:pPr marL="742950" lvl="1" indent="-285750" algn="l">
              <a:lnSpc>
                <a:spcPct val="15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各大安卓应用下载市场、应用商店</a:t>
            </a:r>
          </a:p>
          <a:p>
            <a:pPr marL="742950" lvl="1" indent="-285750" algn="l">
              <a:lnSpc>
                <a:spcPct val="15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应用内互相推荐</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（二）新媒体推广</a:t>
            </a:r>
          </a:p>
          <a:p>
            <a:pPr marL="742950" lvl="1" indent="-285750" algn="l">
              <a:lnSpc>
                <a:spcPct val="15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内容策划</a:t>
            </a:r>
          </a:p>
          <a:p>
            <a:pPr marL="742950" lvl="1" indent="-285750" algn="l">
              <a:lnSpc>
                <a:spcPct val="15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品牌基础推广</a:t>
            </a:r>
          </a:p>
          <a:p>
            <a:pPr marL="742950" lvl="1" indent="-285750" algn="l">
              <a:lnSpc>
                <a:spcPct val="15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论坛推广</a:t>
            </a:r>
          </a:p>
          <a:p>
            <a:pPr marL="742950" lvl="1" indent="-285750" algn="l">
              <a:lnSpc>
                <a:spcPct val="15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微博推广</a:t>
            </a:r>
          </a:p>
          <a:p>
            <a:pPr marL="742950" lvl="1" indent="-285750" algn="l">
              <a:lnSpc>
                <a:spcPct val="15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微信公众号推广</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（三）线下推广</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（四）其他推广</a:t>
            </a:r>
            <a:endParaRPr lang="zh-CN" altLang="en-US" sz="1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H="1">
            <a:off x="4569460" y="1395095"/>
            <a:ext cx="5715" cy="3553460"/>
          </a:xfrm>
          <a:prstGeom prst="line">
            <a:avLst/>
          </a:prstGeom>
          <a:ln w="19050">
            <a:solidFill>
              <a:schemeClr val="accent6"/>
            </a:solidFill>
            <a:prstDash val="dashDot"/>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文本框 8"/>
          <p:cNvSpPr txBox="1"/>
          <p:nvPr>
            <p:custDataLst>
              <p:tags r:id="rId1"/>
            </p:custDataLst>
          </p:nvPr>
        </p:nvSpPr>
        <p:spPr>
          <a:xfrm>
            <a:off x="4040178" y="1526882"/>
            <a:ext cx="3461154" cy="3322955"/>
          </a:xfrm>
          <a:prstGeom prst="rect">
            <a:avLst/>
          </a:prstGeom>
          <a:noFill/>
        </p:spPr>
        <p:txBody>
          <a:bodyPr wrap="square" rtlCol="0">
            <a:spAutoFit/>
          </a:bodyPr>
          <a:lstStyle/>
          <a:p>
            <a:pPr>
              <a:lnSpc>
                <a:spcPct val="30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产品简介与设计灵感</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endParaRPr>
          </a:p>
          <a:p>
            <a:pPr>
              <a:lnSpc>
                <a:spcPct val="30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产品定位与营销策略</a:t>
            </a:r>
          </a:p>
          <a:p>
            <a:pPr>
              <a:lnSpc>
                <a:spcPct val="30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3.</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 产品方案设计与技术实现</a:t>
            </a:r>
          </a:p>
          <a:p>
            <a:pPr>
              <a:lnSpc>
                <a:spcPct val="30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4.</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推广与运营</a:t>
            </a:r>
          </a:p>
          <a:p>
            <a:pPr>
              <a:lnSpc>
                <a:spcPct val="300000"/>
              </a:lnSpc>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endParaRPr>
          </a:p>
        </p:txBody>
      </p:sp>
      <p:sp>
        <p:nvSpPr>
          <p:cNvPr id="11" name="PA_文本框 10"/>
          <p:cNvSpPr txBox="1"/>
          <p:nvPr>
            <p:custDataLst>
              <p:tags r:id="rId2"/>
            </p:custDataLst>
          </p:nvPr>
        </p:nvSpPr>
        <p:spPr>
          <a:xfrm>
            <a:off x="4793303" y="449052"/>
            <a:ext cx="1313180"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cs typeface="落落补 汤圆" pitchFamily="2" charset="-128"/>
              </a:rPr>
              <a:t>目录</a:t>
            </a:r>
          </a:p>
        </p:txBody>
      </p:sp>
      <p:sp>
        <p:nvSpPr>
          <p:cNvPr id="64" name="PA_任意多边形 63"/>
          <p:cNvSpPr/>
          <p:nvPr>
            <p:custDataLst>
              <p:tags r:id="rId3"/>
            </p:custDataLst>
          </p:nvPr>
        </p:nvSpPr>
        <p:spPr>
          <a:xfrm>
            <a:off x="3779912" y="1561287"/>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6" name="PA_任意多边形 65"/>
          <p:cNvSpPr/>
          <p:nvPr>
            <p:custDataLst>
              <p:tags r:id="rId4"/>
            </p:custDataLst>
          </p:nvPr>
        </p:nvSpPr>
        <p:spPr>
          <a:xfrm>
            <a:off x="3811329" y="2214049"/>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7" name="PA_任意多边形 66"/>
          <p:cNvSpPr/>
          <p:nvPr>
            <p:custDataLst>
              <p:tags r:id="rId5"/>
            </p:custDataLst>
          </p:nvPr>
        </p:nvSpPr>
        <p:spPr>
          <a:xfrm>
            <a:off x="3752145" y="2866811"/>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8" name="PA_任意多边形 67"/>
          <p:cNvSpPr/>
          <p:nvPr>
            <p:custDataLst>
              <p:tags r:id="rId6"/>
            </p:custDataLst>
          </p:nvPr>
        </p:nvSpPr>
        <p:spPr>
          <a:xfrm>
            <a:off x="3752145" y="3519573"/>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9" name="PA_任意多边形 68"/>
          <p:cNvSpPr/>
          <p:nvPr>
            <p:custDataLst>
              <p:tags r:id="rId7"/>
            </p:custDataLst>
          </p:nvPr>
        </p:nvSpPr>
        <p:spPr>
          <a:xfrm>
            <a:off x="3769611" y="4172334"/>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2" name="PA_图片 1"/>
          <p:cNvPicPr>
            <a:picLocks noChangeAspect="1"/>
          </p:cNvPicPr>
          <p:nvPr>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1280877" y="-14610"/>
            <a:ext cx="2416027" cy="4348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30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grpId="0" nodeType="withEffect">
                                  <p:stCondLst>
                                    <p:cond delay="60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par>
                                <p:cTn id="18" presetID="22" presetClass="entr" presetSubtype="8" fill="hold" grpId="0" nodeType="withEffect">
                                  <p:stCondLst>
                                    <p:cond delay="1200"/>
                                  </p:stCondLst>
                                  <p:childTnLst>
                                    <p:set>
                                      <p:cBhvr>
                                        <p:cTn id="19" dur="1" fill="hold">
                                          <p:stCondLst>
                                            <p:cond delay="0"/>
                                          </p:stCondLst>
                                        </p:cTn>
                                        <p:tgtEl>
                                          <p:spTgt spid="66"/>
                                        </p:tgtEl>
                                        <p:attrNameLst>
                                          <p:attrName>style.visibility</p:attrName>
                                        </p:attrNameLst>
                                      </p:cBhvr>
                                      <p:to>
                                        <p:strVal val="visible"/>
                                      </p:to>
                                    </p:set>
                                    <p:animEffect transition="in" filter="wipe(left)">
                                      <p:cBhvr>
                                        <p:cTn id="20" dur="500"/>
                                        <p:tgtEl>
                                          <p:spTgt spid="66"/>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67"/>
                                        </p:tgtEl>
                                        <p:attrNameLst>
                                          <p:attrName>style.visibility</p:attrName>
                                        </p:attrNameLst>
                                      </p:cBhvr>
                                      <p:to>
                                        <p:strVal val="visible"/>
                                      </p:to>
                                    </p:set>
                                    <p:animEffect transition="in" filter="wipe(left)">
                                      <p:cBhvr>
                                        <p:cTn id="23" dur="500"/>
                                        <p:tgtEl>
                                          <p:spTgt spid="67"/>
                                        </p:tgtEl>
                                      </p:cBhvr>
                                    </p:animEffect>
                                  </p:childTnLst>
                                </p:cTn>
                              </p:par>
                              <p:par>
                                <p:cTn id="24" presetID="22" presetClass="entr" presetSubtype="8" fill="hold" grpId="0" nodeType="withEffect">
                                  <p:stCondLst>
                                    <p:cond delay="1800"/>
                                  </p:stCondLst>
                                  <p:childTnLst>
                                    <p:set>
                                      <p:cBhvr>
                                        <p:cTn id="25" dur="1" fill="hold">
                                          <p:stCondLst>
                                            <p:cond delay="0"/>
                                          </p:stCondLst>
                                        </p:cTn>
                                        <p:tgtEl>
                                          <p:spTgt spid="68"/>
                                        </p:tgtEl>
                                        <p:attrNameLst>
                                          <p:attrName>style.visibility</p:attrName>
                                        </p:attrNameLst>
                                      </p:cBhvr>
                                      <p:to>
                                        <p:strVal val="visible"/>
                                      </p:to>
                                    </p:set>
                                    <p:animEffect transition="in" filter="wipe(left)">
                                      <p:cBhvr>
                                        <p:cTn id="26" dur="500"/>
                                        <p:tgtEl>
                                          <p:spTgt spid="68"/>
                                        </p:tgtEl>
                                      </p:cBhvr>
                                    </p:animEffect>
                                  </p:childTnLst>
                                </p:cTn>
                              </p:par>
                              <p:par>
                                <p:cTn id="27" presetID="22" presetClass="entr" presetSubtype="8" fill="hold" grpId="0" nodeType="withEffect">
                                  <p:stCondLst>
                                    <p:cond delay="2100"/>
                                  </p:stCondLst>
                                  <p:childTnLst>
                                    <p:set>
                                      <p:cBhvr>
                                        <p:cTn id="28" dur="1" fill="hold">
                                          <p:stCondLst>
                                            <p:cond delay="0"/>
                                          </p:stCondLst>
                                        </p:cTn>
                                        <p:tgtEl>
                                          <p:spTgt spid="69"/>
                                        </p:tgtEl>
                                        <p:attrNameLst>
                                          <p:attrName>style.visibility</p:attrName>
                                        </p:attrNameLst>
                                      </p:cBhvr>
                                      <p:to>
                                        <p:strVal val="visible"/>
                                      </p:to>
                                    </p:set>
                                    <p:animEffect transition="in" filter="wipe(left)">
                                      <p:cBhvr>
                                        <p:cTn id="2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4" grpId="0" animBg="1"/>
      <p:bldP spid="66" grpId="0" animBg="1"/>
      <p:bldP spid="67" grpId="0" animBg="1"/>
      <p:bldP spid="68" grpId="0" animBg="1"/>
      <p:bldP spid="6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任意多边形 5"/>
          <p:cNvSpPr>
            <a:spLocks noEditPoints="1"/>
          </p:cNvSpPr>
          <p:nvPr>
            <p:custDataLst>
              <p:tags r:id="rId1"/>
            </p:custDataLst>
          </p:nvPr>
        </p:nvSpPr>
        <p:spPr bwMode="auto">
          <a:xfrm rot="169628">
            <a:off x="717509" y="1670774"/>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PA_任意多边形 5"/>
          <p:cNvSpPr>
            <a:spLocks noEditPoints="1"/>
          </p:cNvSpPr>
          <p:nvPr>
            <p:custDataLst>
              <p:tags r:id="rId2"/>
            </p:custDataLst>
          </p:nvPr>
        </p:nvSpPr>
        <p:spPr bwMode="auto">
          <a:xfrm rot="169628">
            <a:off x="2708575" y="1670774"/>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PA_任意多边形 5"/>
          <p:cNvSpPr>
            <a:spLocks noEditPoints="1"/>
          </p:cNvSpPr>
          <p:nvPr>
            <p:custDataLst>
              <p:tags r:id="rId3"/>
            </p:custDataLst>
          </p:nvPr>
        </p:nvSpPr>
        <p:spPr bwMode="auto">
          <a:xfrm rot="169628">
            <a:off x="4654500" y="1710315"/>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2" name="PA_矩形 21"/>
          <p:cNvSpPr/>
          <p:nvPr>
            <p:custDataLst>
              <p:tags r:id="rId4"/>
            </p:custDataLst>
          </p:nvPr>
        </p:nvSpPr>
        <p:spPr>
          <a:xfrm>
            <a:off x="2509520" y="3620770"/>
            <a:ext cx="2001520" cy="414020"/>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推广应用，增加用户量</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900" dirty="0"/>
          </a:p>
        </p:txBody>
      </p:sp>
      <p:sp>
        <p:nvSpPr>
          <p:cNvPr id="23" name="PA_文本框 226"/>
          <p:cNvSpPr txBox="1"/>
          <p:nvPr>
            <p:custDataLst>
              <p:tags r:id="rId5"/>
            </p:custDataLst>
          </p:nvPr>
        </p:nvSpPr>
        <p:spPr>
          <a:xfrm>
            <a:off x="2789555" y="3291840"/>
            <a:ext cx="1134110" cy="39878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目标</a:t>
            </a:r>
          </a:p>
        </p:txBody>
      </p:sp>
      <p:sp>
        <p:nvSpPr>
          <p:cNvPr id="24" name="PA_矩形 23"/>
          <p:cNvSpPr/>
          <p:nvPr>
            <p:custDataLst>
              <p:tags r:id="rId6"/>
            </p:custDataLst>
          </p:nvPr>
        </p:nvSpPr>
        <p:spPr>
          <a:xfrm>
            <a:off x="624205" y="3619500"/>
            <a:ext cx="1765300" cy="737235"/>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以 1 年为周期实施前期目标 </a:t>
            </a:r>
            <a:endParaRPr lang="zh-CN" altLang="en-US" sz="1400" dirty="0"/>
          </a:p>
        </p:txBody>
      </p:sp>
      <p:sp>
        <p:nvSpPr>
          <p:cNvPr id="25" name="PA_文本框 226"/>
          <p:cNvSpPr txBox="1"/>
          <p:nvPr>
            <p:custDataLst>
              <p:tags r:id="rId7"/>
            </p:custDataLst>
          </p:nvPr>
        </p:nvSpPr>
        <p:spPr>
          <a:xfrm>
            <a:off x="843915" y="3291840"/>
            <a:ext cx="1042670" cy="39878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计划</a:t>
            </a:r>
          </a:p>
        </p:txBody>
      </p:sp>
      <p:sp>
        <p:nvSpPr>
          <p:cNvPr id="26" name="PA_矩形 25"/>
          <p:cNvSpPr/>
          <p:nvPr>
            <p:custDataLst>
              <p:tags r:id="rId8"/>
            </p:custDataLst>
          </p:nvPr>
        </p:nvSpPr>
        <p:spPr>
          <a:xfrm>
            <a:off x="4801870" y="3620770"/>
            <a:ext cx="1604010" cy="737235"/>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提高 APP 流量，培养客户黏性</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900" dirty="0"/>
          </a:p>
        </p:txBody>
      </p:sp>
      <p:sp>
        <p:nvSpPr>
          <p:cNvPr id="27" name="PA_文本框 226"/>
          <p:cNvSpPr txBox="1"/>
          <p:nvPr>
            <p:custDataLst>
              <p:tags r:id="rId9"/>
            </p:custDataLst>
          </p:nvPr>
        </p:nvSpPr>
        <p:spPr>
          <a:xfrm>
            <a:off x="4801870" y="3291840"/>
            <a:ext cx="1000760" cy="39878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任务</a:t>
            </a:r>
          </a:p>
        </p:txBody>
      </p:sp>
      <p:grpSp>
        <p:nvGrpSpPr>
          <p:cNvPr id="3" name="PA_chenying0907 17"/>
          <p:cNvGrpSpPr/>
          <p:nvPr>
            <p:custDataLst>
              <p:tags r:id="rId10"/>
            </p:custDataLst>
          </p:nvPr>
        </p:nvGrpSpPr>
        <p:grpSpPr>
          <a:xfrm>
            <a:off x="1387138" y="250984"/>
            <a:ext cx="6192688" cy="767437"/>
            <a:chOff x="1492256" y="411510"/>
            <a:chExt cx="6192688" cy="767437"/>
          </a:xfrm>
        </p:grpSpPr>
        <p:sp>
          <p:nvSpPr>
            <p:cNvPr id="4" name="任意多边形 3"/>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5"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运营方案</a:t>
              </a:r>
            </a:p>
          </p:txBody>
        </p:sp>
        <p:sp>
          <p:nvSpPr>
            <p:cNvPr id="6" name="TextBox 5"/>
            <p:cNvSpPr txBox="1"/>
            <p:nvPr/>
          </p:nvSpPr>
          <p:spPr>
            <a:xfrm>
              <a:off x="4129431" y="903297"/>
              <a:ext cx="817880" cy="275590"/>
            </a:xfrm>
            <a:prstGeom prst="rect">
              <a:avLst/>
            </a:prstGeom>
            <a:noFill/>
          </p:spPr>
          <p:txBody>
            <a:bodyPr wrap="none" rtlCol="0">
              <a:spAutoFit/>
            </a:bodyPr>
            <a:lstStyle/>
            <a:p>
              <a:r>
                <a:rPr lang="en-US" sz="1200" dirty="0">
                  <a:latin typeface="等线" panose="02010600030101010101" charset="-122"/>
                  <a:ea typeface="等线" panose="02010600030101010101" charset="-122"/>
                  <a:cs typeface="落落补 汤圆" pitchFamily="2" charset="-128"/>
                </a:rPr>
                <a:t>operation</a:t>
              </a:r>
            </a:p>
          </p:txBody>
        </p:sp>
      </p:grpSp>
      <p:sp>
        <p:nvSpPr>
          <p:cNvPr id="7" name="PA_任意多边形 5"/>
          <p:cNvSpPr>
            <a:spLocks noEditPoints="1"/>
          </p:cNvSpPr>
          <p:nvPr>
            <p:custDataLst>
              <p:tags r:id="rId11"/>
            </p:custDataLst>
          </p:nvPr>
        </p:nvSpPr>
        <p:spPr bwMode="auto">
          <a:xfrm rot="169628">
            <a:off x="6725585" y="1710144"/>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PA_文本框 226"/>
          <p:cNvSpPr txBox="1"/>
          <p:nvPr>
            <p:custDataLst>
              <p:tags r:id="rId12"/>
            </p:custDataLst>
          </p:nvPr>
        </p:nvSpPr>
        <p:spPr>
          <a:xfrm>
            <a:off x="6852920" y="3291840"/>
            <a:ext cx="1041400" cy="39878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策略</a:t>
            </a:r>
          </a:p>
        </p:txBody>
      </p:sp>
      <p:sp>
        <p:nvSpPr>
          <p:cNvPr id="12" name="PA_矩形 25"/>
          <p:cNvSpPr/>
          <p:nvPr>
            <p:custDataLst>
              <p:tags r:id="rId13"/>
            </p:custDataLst>
          </p:nvPr>
        </p:nvSpPr>
        <p:spPr>
          <a:xfrm>
            <a:off x="6582410" y="3690620"/>
            <a:ext cx="1927860" cy="1060450"/>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APP 功能完善、奖励机制优化、APP 推广、市场开拓、团队建设</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2" presetClass="entr" presetSubtype="8" fill="hold" grpId="0" nodeType="withEffect">
                                  <p:stCondLst>
                                    <p:cond delay="150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18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210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grpId="0" nodeType="withEffect">
                                  <p:stCondLst>
                                    <p:cond delay="240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270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300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par>
                                <p:cTn id="41" presetID="53" presetClass="entr" presetSubtype="16" fill="hold" grpId="0" nodeType="withEffect">
                                  <p:stCondLst>
                                    <p:cond delay="30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par>
                                <p:cTn id="46" presetID="22" presetClass="entr" presetSubtype="8" fill="hold" grpId="0" nodeType="withEffect">
                                  <p:stCondLst>
                                    <p:cond delay="180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par>
                                <p:cTn id="49" presetID="22" presetClass="entr" presetSubtype="8" fill="hold" grpId="0" nodeType="withEffect">
                                  <p:stCondLst>
                                    <p:cond delay="270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22" grpId="0"/>
      <p:bldP spid="23" grpId="0"/>
      <p:bldP spid="24" grpId="0" animBg="1" autoUpdateAnimBg="0"/>
      <p:bldP spid="25" grpId="0"/>
      <p:bldP spid="26" grpId="0"/>
      <p:bldP spid="27" grpId="0" animBg="1" autoUpdateAnimBg="0"/>
      <p:bldP spid="7" grpId="0" bldLvl="0" animBg="1"/>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PA_chenying0907 17"/>
          <p:cNvGrpSpPr/>
          <p:nvPr>
            <p:custDataLst>
              <p:tags r:id="rId1"/>
            </p:custDataLst>
          </p:nvPr>
        </p:nvGrpSpPr>
        <p:grpSpPr>
          <a:xfrm>
            <a:off x="1403648" y="267494"/>
            <a:ext cx="6192688" cy="767437"/>
            <a:chOff x="1492256" y="411510"/>
            <a:chExt cx="6192688" cy="767437"/>
          </a:xfrm>
        </p:grpSpPr>
        <p:sp>
          <p:nvSpPr>
            <p:cNvPr id="19" name="任意多边形 18"/>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0"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运营方案</a:t>
              </a:r>
            </a:p>
          </p:txBody>
        </p:sp>
        <p:sp>
          <p:nvSpPr>
            <p:cNvPr id="21" name="TextBox 5"/>
            <p:cNvSpPr txBox="1"/>
            <p:nvPr/>
          </p:nvSpPr>
          <p:spPr>
            <a:xfrm>
              <a:off x="4129431" y="903297"/>
              <a:ext cx="817880" cy="275590"/>
            </a:xfrm>
            <a:prstGeom prst="rect">
              <a:avLst/>
            </a:prstGeom>
            <a:noFill/>
          </p:spPr>
          <p:txBody>
            <a:bodyPr wrap="none" rtlCol="0">
              <a:spAutoFit/>
            </a:bodyPr>
            <a:lstStyle/>
            <a:p>
              <a:r>
                <a:rPr lang="en-US" sz="1200" dirty="0">
                  <a:latin typeface="等线" panose="02010600030101010101" charset="-122"/>
                  <a:ea typeface="等线" panose="02010600030101010101" charset="-122"/>
                  <a:cs typeface="落落补 汤圆" pitchFamily="2" charset="-128"/>
                </a:rPr>
                <a:t>operation</a:t>
              </a:r>
            </a:p>
          </p:txBody>
        </p:sp>
      </p:grpSp>
      <p:sp>
        <p:nvSpPr>
          <p:cNvPr id="2" name="文本框 1"/>
          <p:cNvSpPr txBox="1"/>
          <p:nvPr/>
        </p:nvSpPr>
        <p:spPr>
          <a:xfrm>
            <a:off x="5012055" y="1435100"/>
            <a:ext cx="4062095" cy="3322955"/>
          </a:xfrm>
          <a:prstGeom prst="rect">
            <a:avLst/>
          </a:prstGeom>
          <a:noFill/>
        </p:spPr>
        <p:txBody>
          <a:bodyPr wrap="square" rtlCol="0">
            <a:spAutoFit/>
          </a:bodyPr>
          <a:lstStyle/>
          <a:p>
            <a:pPr algn="l">
              <a:lnSpc>
                <a:spcPct val="200000"/>
              </a:lnSpc>
            </a:pPr>
            <a:r>
              <a:rPr lang="zh-CN" altLang="en-US" sz="1400" dirty="0">
                <a:latin typeface="微软雅黑" panose="020B0503020204020204" pitchFamily="34" charset="-122"/>
                <a:ea typeface="微软雅黑" panose="020B0503020204020204" pitchFamily="34" charset="-122"/>
                <a:sym typeface="+mn-ea"/>
              </a:rPr>
              <a:t>③第三阶段：APP 运营中期（5 个月）</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目的：培养客户黏性，提升经济效益。</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本阶段重点在于丰富产品功能，拓展 APP 会员。</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④第四阶段：APP 运营后期（3 个月）</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目的：市场开拓</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进行 APP的推广和建设的同时，对 APP 进行网络市场开拓，可以推广至其他高校。</a:t>
            </a:r>
          </a:p>
          <a:p>
            <a:endParaRPr lang="zh-CN" altLang="en-US" sz="1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59435" y="1435100"/>
            <a:ext cx="4300855" cy="3969385"/>
          </a:xfrm>
          <a:prstGeom prst="rect">
            <a:avLst/>
          </a:prstGeom>
          <a:noFill/>
        </p:spPr>
        <p:txBody>
          <a:bodyPr wrap="square" rtlCol="0">
            <a:spAutoFit/>
          </a:bodyPr>
          <a:lstStyle/>
          <a:p>
            <a:pPr algn="l">
              <a:lnSpc>
                <a:spcPct val="200000"/>
              </a:lnSpc>
            </a:pPr>
            <a:r>
              <a:rPr lang="zh-CN" altLang="en-US" sz="1400" dirty="0">
                <a:latin typeface="微软雅黑" panose="020B0503020204020204" pitchFamily="34" charset="-122"/>
                <a:ea typeface="微软雅黑" panose="020B0503020204020204" pitchFamily="34" charset="-122"/>
                <a:sym typeface="+mn-ea"/>
              </a:rPr>
              <a:t>①第一阶段：APP 功能完善期（2 个月）</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目的：保证 APP 功能的完整性。</a:t>
            </a:r>
          </a:p>
          <a:p>
            <a:pPr marL="285750" indent="-285750" algn="l">
              <a:lnSpc>
                <a:spcPct val="20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邀请用户体验产品，获取反馈。针对用户反馈意见优化 APP，对 UI 界面进行美化。</a:t>
            </a:r>
          </a:p>
          <a:p>
            <a:pPr marL="285750" indent="-285750" algn="l">
              <a:lnSpc>
                <a:spcPct val="20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sym typeface="+mn-ea"/>
              </a:rPr>
              <a:t>邀请内测，进一步完善。</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②第二阶段：APP 试运营期（2 个月）</a:t>
            </a:r>
          </a:p>
          <a:p>
            <a:pPr algn="l">
              <a:lnSpc>
                <a:spcPct val="200000"/>
              </a:lnSpc>
            </a:pPr>
            <a:r>
              <a:rPr lang="zh-CN" altLang="en-US" sz="1400" dirty="0">
                <a:latin typeface="微软雅黑" panose="020B0503020204020204" pitchFamily="34" charset="-122"/>
                <a:ea typeface="微软雅黑" panose="020B0503020204020204" pitchFamily="34" charset="-122"/>
                <a:sym typeface="+mn-ea"/>
              </a:rPr>
              <a:t>目的：保持较为稳定的用户量，提高 APP 流量。APP 的初步推广和性能的进一步完善。</a:t>
            </a:r>
          </a:p>
          <a:p>
            <a:pPr algn="l">
              <a:lnSpc>
                <a:spcPct val="200000"/>
              </a:lnSpc>
            </a:pPr>
            <a:endParaRPr lang="zh-CN" altLang="en-US" sz="14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87680" y="1108075"/>
            <a:ext cx="1452880" cy="398780"/>
          </a:xfrm>
          <a:prstGeom prst="rect">
            <a:avLst/>
          </a:prstGeom>
          <a:noFill/>
        </p:spPr>
        <p:txBody>
          <a:bodyPr wrap="none" rtlCol="0">
            <a:spAutoFit/>
          </a:bodyPr>
          <a:lstStyle/>
          <a:p>
            <a:r>
              <a:rPr lang="zh-CN" altLang="en-US" sz="2000">
                <a:latin typeface="微软雅黑" panose="020B0503020204020204" pitchFamily="34" charset="-122"/>
                <a:ea typeface="微软雅黑" panose="020B0503020204020204" pitchFamily="34" charset="-122"/>
              </a:rPr>
              <a:t>阶段性规划</a:t>
            </a:r>
          </a:p>
        </p:txBody>
      </p:sp>
      <p:cxnSp>
        <p:nvCxnSpPr>
          <p:cNvPr id="5" name="直接连接符 4"/>
          <p:cNvCxnSpPr/>
          <p:nvPr/>
        </p:nvCxnSpPr>
        <p:spPr>
          <a:xfrm flipH="1">
            <a:off x="4932045" y="1395095"/>
            <a:ext cx="5715" cy="3553460"/>
          </a:xfrm>
          <a:prstGeom prst="line">
            <a:avLst/>
          </a:prstGeom>
          <a:ln w="19050">
            <a:solidFill>
              <a:schemeClr val="accent6"/>
            </a:solidFill>
            <a:prstDash val="dashDot"/>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任意多边形 140"/>
          <p:cNvSpPr>
            <a:spLocks noEditPoints="1"/>
          </p:cNvSpPr>
          <p:nvPr>
            <p:custDataLst>
              <p:tags r:id="rId1"/>
            </p:custDataLst>
          </p:nvPr>
        </p:nvSpPr>
        <p:spPr bwMode="auto">
          <a:xfrm rot="16862230">
            <a:off x="3024795" y="2443381"/>
            <a:ext cx="2900868" cy="968522"/>
          </a:xfrm>
          <a:custGeom>
            <a:avLst/>
            <a:gdLst/>
            <a:ahLst/>
            <a:cxnLst>
              <a:cxn ang="0">
                <a:pos x="1197" y="631"/>
              </a:cxn>
              <a:cxn ang="0">
                <a:pos x="1794" y="471"/>
              </a:cxn>
              <a:cxn ang="0">
                <a:pos x="828" y="176"/>
              </a:cxn>
              <a:cxn ang="0">
                <a:pos x="21" y="382"/>
              </a:cxn>
              <a:cxn ang="0">
                <a:pos x="117" y="373"/>
              </a:cxn>
              <a:cxn ang="0">
                <a:pos x="100" y="488"/>
              </a:cxn>
              <a:cxn ang="0">
                <a:pos x="87" y="613"/>
              </a:cxn>
              <a:cxn ang="0">
                <a:pos x="200" y="507"/>
              </a:cxn>
              <a:cxn ang="0">
                <a:pos x="386" y="462"/>
              </a:cxn>
              <a:cxn ang="0">
                <a:pos x="458" y="485"/>
              </a:cxn>
              <a:cxn ang="0">
                <a:pos x="277" y="472"/>
              </a:cxn>
              <a:cxn ang="0">
                <a:pos x="301" y="514"/>
              </a:cxn>
              <a:cxn ang="0">
                <a:pos x="308" y="537"/>
              </a:cxn>
              <a:cxn ang="0">
                <a:pos x="344" y="564"/>
              </a:cxn>
              <a:cxn ang="0">
                <a:pos x="420" y="529"/>
              </a:cxn>
              <a:cxn ang="0">
                <a:pos x="513" y="589"/>
              </a:cxn>
              <a:cxn ang="0">
                <a:pos x="579" y="488"/>
              </a:cxn>
              <a:cxn ang="0">
                <a:pos x="585" y="533"/>
              </a:cxn>
              <a:cxn ang="0">
                <a:pos x="658" y="507"/>
              </a:cxn>
              <a:cxn ang="0">
                <a:pos x="620" y="590"/>
              </a:cxn>
              <a:cxn ang="0">
                <a:pos x="739" y="486"/>
              </a:cxn>
              <a:cxn ang="0">
                <a:pos x="726" y="585"/>
              </a:cxn>
              <a:cxn ang="0">
                <a:pos x="1183" y="491"/>
              </a:cxn>
              <a:cxn ang="0">
                <a:pos x="1027" y="568"/>
              </a:cxn>
              <a:cxn ang="0">
                <a:pos x="867" y="534"/>
              </a:cxn>
              <a:cxn ang="0">
                <a:pos x="749" y="575"/>
              </a:cxn>
              <a:cxn ang="0">
                <a:pos x="812" y="530"/>
              </a:cxn>
              <a:cxn ang="0">
                <a:pos x="849" y="561"/>
              </a:cxn>
              <a:cxn ang="0">
                <a:pos x="881" y="607"/>
              </a:cxn>
              <a:cxn ang="0">
                <a:pos x="970" y="492"/>
              </a:cxn>
              <a:cxn ang="0">
                <a:pos x="1060" y="513"/>
              </a:cxn>
              <a:cxn ang="0">
                <a:pos x="1117" y="507"/>
              </a:cxn>
              <a:cxn ang="0">
                <a:pos x="1078" y="602"/>
              </a:cxn>
              <a:cxn ang="0">
                <a:pos x="1237" y="530"/>
              </a:cxn>
              <a:cxn ang="0">
                <a:pos x="1137" y="610"/>
              </a:cxn>
              <a:cxn ang="0">
                <a:pos x="1241" y="474"/>
              </a:cxn>
              <a:cxn ang="0">
                <a:pos x="1303" y="533"/>
              </a:cxn>
              <a:cxn ang="0">
                <a:pos x="1262" y="573"/>
              </a:cxn>
              <a:cxn ang="0">
                <a:pos x="1196" y="738"/>
              </a:cxn>
              <a:cxn ang="0">
                <a:pos x="1231" y="710"/>
              </a:cxn>
              <a:cxn ang="0">
                <a:pos x="1220" y="796"/>
              </a:cxn>
              <a:cxn ang="0">
                <a:pos x="1342" y="676"/>
              </a:cxn>
              <a:cxn ang="0">
                <a:pos x="1411" y="631"/>
              </a:cxn>
              <a:cxn ang="0">
                <a:pos x="1421" y="634"/>
              </a:cxn>
              <a:cxn ang="0">
                <a:pos x="1539" y="523"/>
              </a:cxn>
              <a:cxn ang="0">
                <a:pos x="1560" y="506"/>
              </a:cxn>
              <a:cxn ang="0">
                <a:pos x="1645" y="450"/>
              </a:cxn>
              <a:cxn ang="0">
                <a:pos x="1616" y="538"/>
              </a:cxn>
              <a:cxn ang="0">
                <a:pos x="1765" y="370"/>
              </a:cxn>
              <a:cxn ang="0">
                <a:pos x="1726" y="491"/>
              </a:cxn>
              <a:cxn ang="0">
                <a:pos x="1799" y="444"/>
              </a:cxn>
              <a:cxn ang="0">
                <a:pos x="1279" y="179"/>
              </a:cxn>
              <a:cxn ang="0">
                <a:pos x="1289" y="104"/>
              </a:cxn>
              <a:cxn ang="0">
                <a:pos x="1201" y="193"/>
              </a:cxn>
              <a:cxn ang="0">
                <a:pos x="1284" y="37"/>
              </a:cxn>
              <a:cxn ang="0">
                <a:pos x="1201" y="86"/>
              </a:cxn>
              <a:cxn ang="0">
                <a:pos x="1106" y="190"/>
              </a:cxn>
              <a:cxn ang="0">
                <a:pos x="1322" y="210"/>
              </a:cxn>
              <a:cxn ang="0">
                <a:pos x="1318" y="478"/>
              </a:cxn>
              <a:cxn ang="0">
                <a:pos x="306" y="202"/>
              </a:cxn>
              <a:cxn ang="0">
                <a:pos x="29" y="430"/>
              </a:cxn>
              <a:cxn ang="0">
                <a:pos x="111" y="214"/>
              </a:cxn>
            </a:cxnLst>
            <a:rect l="0" t="0" r="r" b="b"/>
            <a:pathLst>
              <a:path w="1858" h="840">
                <a:moveTo>
                  <a:pt x="15" y="443"/>
                </a:moveTo>
                <a:lnTo>
                  <a:pt x="15" y="443"/>
                </a:lnTo>
                <a:lnTo>
                  <a:pt x="21" y="467"/>
                </a:lnTo>
                <a:lnTo>
                  <a:pt x="27" y="491"/>
                </a:lnTo>
                <a:lnTo>
                  <a:pt x="35" y="543"/>
                </a:lnTo>
                <a:lnTo>
                  <a:pt x="35" y="543"/>
                </a:lnTo>
                <a:lnTo>
                  <a:pt x="39" y="566"/>
                </a:lnTo>
                <a:lnTo>
                  <a:pt x="45" y="590"/>
                </a:lnTo>
                <a:lnTo>
                  <a:pt x="48" y="602"/>
                </a:lnTo>
                <a:lnTo>
                  <a:pt x="53" y="613"/>
                </a:lnTo>
                <a:lnTo>
                  <a:pt x="58" y="621"/>
                </a:lnTo>
                <a:lnTo>
                  <a:pt x="65" y="628"/>
                </a:lnTo>
                <a:lnTo>
                  <a:pt x="65" y="628"/>
                </a:lnTo>
                <a:lnTo>
                  <a:pt x="94" y="624"/>
                </a:lnTo>
                <a:lnTo>
                  <a:pt x="124" y="621"/>
                </a:lnTo>
                <a:lnTo>
                  <a:pt x="155" y="618"/>
                </a:lnTo>
                <a:lnTo>
                  <a:pt x="185" y="617"/>
                </a:lnTo>
                <a:lnTo>
                  <a:pt x="312" y="614"/>
                </a:lnTo>
                <a:lnTo>
                  <a:pt x="312" y="614"/>
                </a:lnTo>
                <a:lnTo>
                  <a:pt x="415" y="613"/>
                </a:lnTo>
                <a:lnTo>
                  <a:pt x="516" y="613"/>
                </a:lnTo>
                <a:lnTo>
                  <a:pt x="618" y="614"/>
                </a:lnTo>
                <a:lnTo>
                  <a:pt x="719" y="617"/>
                </a:lnTo>
                <a:lnTo>
                  <a:pt x="923" y="623"/>
                </a:lnTo>
                <a:lnTo>
                  <a:pt x="1026" y="625"/>
                </a:lnTo>
                <a:lnTo>
                  <a:pt x="1128" y="627"/>
                </a:lnTo>
                <a:lnTo>
                  <a:pt x="1128" y="627"/>
                </a:lnTo>
                <a:lnTo>
                  <a:pt x="1158" y="625"/>
                </a:lnTo>
                <a:lnTo>
                  <a:pt x="1172" y="627"/>
                </a:lnTo>
                <a:lnTo>
                  <a:pt x="1179" y="630"/>
                </a:lnTo>
                <a:lnTo>
                  <a:pt x="1185" y="632"/>
                </a:lnTo>
                <a:lnTo>
                  <a:pt x="1185" y="632"/>
                </a:lnTo>
                <a:lnTo>
                  <a:pt x="1187" y="625"/>
                </a:lnTo>
                <a:lnTo>
                  <a:pt x="1192" y="618"/>
                </a:lnTo>
                <a:lnTo>
                  <a:pt x="1201" y="604"/>
                </a:lnTo>
                <a:lnTo>
                  <a:pt x="1214" y="592"/>
                </a:lnTo>
                <a:lnTo>
                  <a:pt x="1225" y="582"/>
                </a:lnTo>
                <a:lnTo>
                  <a:pt x="1225" y="582"/>
                </a:lnTo>
                <a:lnTo>
                  <a:pt x="1214" y="600"/>
                </a:lnTo>
                <a:lnTo>
                  <a:pt x="1203" y="618"/>
                </a:lnTo>
                <a:lnTo>
                  <a:pt x="1203" y="618"/>
                </a:lnTo>
                <a:lnTo>
                  <a:pt x="1197" y="631"/>
                </a:lnTo>
                <a:lnTo>
                  <a:pt x="1196" y="637"/>
                </a:lnTo>
                <a:lnTo>
                  <a:pt x="1197" y="638"/>
                </a:lnTo>
                <a:lnTo>
                  <a:pt x="1199" y="637"/>
                </a:lnTo>
                <a:lnTo>
                  <a:pt x="1199" y="637"/>
                </a:lnTo>
                <a:lnTo>
                  <a:pt x="1230" y="607"/>
                </a:lnTo>
                <a:lnTo>
                  <a:pt x="1259" y="578"/>
                </a:lnTo>
                <a:lnTo>
                  <a:pt x="1200" y="661"/>
                </a:lnTo>
                <a:lnTo>
                  <a:pt x="1193" y="627"/>
                </a:lnTo>
                <a:lnTo>
                  <a:pt x="1193" y="627"/>
                </a:lnTo>
                <a:lnTo>
                  <a:pt x="1192" y="631"/>
                </a:lnTo>
                <a:lnTo>
                  <a:pt x="1190" y="634"/>
                </a:lnTo>
                <a:lnTo>
                  <a:pt x="1185" y="638"/>
                </a:lnTo>
                <a:lnTo>
                  <a:pt x="1182" y="640"/>
                </a:lnTo>
                <a:lnTo>
                  <a:pt x="1179" y="642"/>
                </a:lnTo>
                <a:lnTo>
                  <a:pt x="1176" y="647"/>
                </a:lnTo>
                <a:lnTo>
                  <a:pt x="1176" y="652"/>
                </a:lnTo>
                <a:lnTo>
                  <a:pt x="1176" y="652"/>
                </a:lnTo>
                <a:lnTo>
                  <a:pt x="1176" y="677"/>
                </a:lnTo>
                <a:lnTo>
                  <a:pt x="1176" y="703"/>
                </a:lnTo>
                <a:lnTo>
                  <a:pt x="1179" y="728"/>
                </a:lnTo>
                <a:lnTo>
                  <a:pt x="1182" y="752"/>
                </a:lnTo>
                <a:lnTo>
                  <a:pt x="1189" y="797"/>
                </a:lnTo>
                <a:lnTo>
                  <a:pt x="1197" y="840"/>
                </a:lnTo>
                <a:lnTo>
                  <a:pt x="1197" y="840"/>
                </a:lnTo>
                <a:lnTo>
                  <a:pt x="1277" y="794"/>
                </a:lnTo>
                <a:lnTo>
                  <a:pt x="1359" y="748"/>
                </a:lnTo>
                <a:lnTo>
                  <a:pt x="1439" y="701"/>
                </a:lnTo>
                <a:lnTo>
                  <a:pt x="1478" y="677"/>
                </a:lnTo>
                <a:lnTo>
                  <a:pt x="1516" y="654"/>
                </a:lnTo>
                <a:lnTo>
                  <a:pt x="1516" y="654"/>
                </a:lnTo>
                <a:lnTo>
                  <a:pt x="1547" y="632"/>
                </a:lnTo>
                <a:lnTo>
                  <a:pt x="1577" y="610"/>
                </a:lnTo>
                <a:lnTo>
                  <a:pt x="1634" y="568"/>
                </a:lnTo>
                <a:lnTo>
                  <a:pt x="1665" y="547"/>
                </a:lnTo>
                <a:lnTo>
                  <a:pt x="1696" y="529"/>
                </a:lnTo>
                <a:lnTo>
                  <a:pt x="1728" y="510"/>
                </a:lnTo>
                <a:lnTo>
                  <a:pt x="1762" y="495"/>
                </a:lnTo>
                <a:lnTo>
                  <a:pt x="1762" y="495"/>
                </a:lnTo>
                <a:lnTo>
                  <a:pt x="1772" y="489"/>
                </a:lnTo>
                <a:lnTo>
                  <a:pt x="1780" y="485"/>
                </a:lnTo>
                <a:lnTo>
                  <a:pt x="1787" y="478"/>
                </a:lnTo>
                <a:lnTo>
                  <a:pt x="1794" y="471"/>
                </a:lnTo>
                <a:lnTo>
                  <a:pt x="1807" y="457"/>
                </a:lnTo>
                <a:lnTo>
                  <a:pt x="1820" y="441"/>
                </a:lnTo>
                <a:lnTo>
                  <a:pt x="1820" y="441"/>
                </a:lnTo>
                <a:lnTo>
                  <a:pt x="1827" y="403"/>
                </a:lnTo>
                <a:lnTo>
                  <a:pt x="1835" y="366"/>
                </a:lnTo>
                <a:lnTo>
                  <a:pt x="1846" y="329"/>
                </a:lnTo>
                <a:lnTo>
                  <a:pt x="1858" y="294"/>
                </a:lnTo>
                <a:lnTo>
                  <a:pt x="1296" y="2"/>
                </a:lnTo>
                <a:lnTo>
                  <a:pt x="1296" y="2"/>
                </a:lnTo>
                <a:lnTo>
                  <a:pt x="1293" y="0"/>
                </a:lnTo>
                <a:lnTo>
                  <a:pt x="1289" y="3"/>
                </a:lnTo>
                <a:lnTo>
                  <a:pt x="1287" y="6"/>
                </a:lnTo>
                <a:lnTo>
                  <a:pt x="1286" y="9"/>
                </a:lnTo>
                <a:lnTo>
                  <a:pt x="1286" y="9"/>
                </a:lnTo>
                <a:lnTo>
                  <a:pt x="1284" y="11"/>
                </a:lnTo>
                <a:lnTo>
                  <a:pt x="1284" y="11"/>
                </a:lnTo>
                <a:lnTo>
                  <a:pt x="1282" y="9"/>
                </a:lnTo>
                <a:lnTo>
                  <a:pt x="1280" y="4"/>
                </a:lnTo>
                <a:lnTo>
                  <a:pt x="1277" y="4"/>
                </a:lnTo>
                <a:lnTo>
                  <a:pt x="1276" y="4"/>
                </a:lnTo>
                <a:lnTo>
                  <a:pt x="1276" y="4"/>
                </a:lnTo>
                <a:lnTo>
                  <a:pt x="1256" y="21"/>
                </a:lnTo>
                <a:lnTo>
                  <a:pt x="1237" y="37"/>
                </a:lnTo>
                <a:lnTo>
                  <a:pt x="1217" y="51"/>
                </a:lnTo>
                <a:lnTo>
                  <a:pt x="1206" y="56"/>
                </a:lnTo>
                <a:lnTo>
                  <a:pt x="1194" y="62"/>
                </a:lnTo>
                <a:lnTo>
                  <a:pt x="1194" y="62"/>
                </a:lnTo>
                <a:lnTo>
                  <a:pt x="1189" y="65"/>
                </a:lnTo>
                <a:lnTo>
                  <a:pt x="1186" y="69"/>
                </a:lnTo>
                <a:lnTo>
                  <a:pt x="1183" y="73"/>
                </a:lnTo>
                <a:lnTo>
                  <a:pt x="1180" y="79"/>
                </a:lnTo>
                <a:lnTo>
                  <a:pt x="1178" y="91"/>
                </a:lnTo>
                <a:lnTo>
                  <a:pt x="1175" y="104"/>
                </a:lnTo>
                <a:lnTo>
                  <a:pt x="1175" y="104"/>
                </a:lnTo>
                <a:lnTo>
                  <a:pt x="1172" y="122"/>
                </a:lnTo>
                <a:lnTo>
                  <a:pt x="1171" y="142"/>
                </a:lnTo>
                <a:lnTo>
                  <a:pt x="1172" y="160"/>
                </a:lnTo>
                <a:lnTo>
                  <a:pt x="1175" y="179"/>
                </a:lnTo>
                <a:lnTo>
                  <a:pt x="1069" y="179"/>
                </a:lnTo>
                <a:lnTo>
                  <a:pt x="1069" y="179"/>
                </a:lnTo>
                <a:lnTo>
                  <a:pt x="948" y="176"/>
                </a:lnTo>
                <a:lnTo>
                  <a:pt x="828" y="176"/>
                </a:lnTo>
                <a:lnTo>
                  <a:pt x="708" y="177"/>
                </a:lnTo>
                <a:lnTo>
                  <a:pt x="589" y="180"/>
                </a:lnTo>
                <a:lnTo>
                  <a:pt x="353" y="186"/>
                </a:lnTo>
                <a:lnTo>
                  <a:pt x="233" y="188"/>
                </a:lnTo>
                <a:lnTo>
                  <a:pt x="115" y="190"/>
                </a:lnTo>
                <a:lnTo>
                  <a:pt x="115" y="190"/>
                </a:lnTo>
                <a:lnTo>
                  <a:pt x="98" y="210"/>
                </a:lnTo>
                <a:lnTo>
                  <a:pt x="84" y="231"/>
                </a:lnTo>
                <a:lnTo>
                  <a:pt x="55" y="273"/>
                </a:lnTo>
                <a:lnTo>
                  <a:pt x="28" y="318"/>
                </a:lnTo>
                <a:lnTo>
                  <a:pt x="0" y="363"/>
                </a:lnTo>
                <a:lnTo>
                  <a:pt x="0" y="363"/>
                </a:lnTo>
                <a:lnTo>
                  <a:pt x="1" y="378"/>
                </a:lnTo>
                <a:lnTo>
                  <a:pt x="4" y="395"/>
                </a:lnTo>
                <a:lnTo>
                  <a:pt x="8" y="412"/>
                </a:lnTo>
                <a:lnTo>
                  <a:pt x="8" y="420"/>
                </a:lnTo>
                <a:lnTo>
                  <a:pt x="8" y="429"/>
                </a:lnTo>
                <a:lnTo>
                  <a:pt x="8" y="429"/>
                </a:lnTo>
                <a:lnTo>
                  <a:pt x="8" y="436"/>
                </a:lnTo>
                <a:lnTo>
                  <a:pt x="8" y="441"/>
                </a:lnTo>
                <a:lnTo>
                  <a:pt x="10" y="443"/>
                </a:lnTo>
                <a:lnTo>
                  <a:pt x="11" y="444"/>
                </a:lnTo>
                <a:lnTo>
                  <a:pt x="13" y="444"/>
                </a:lnTo>
                <a:lnTo>
                  <a:pt x="15" y="443"/>
                </a:lnTo>
                <a:lnTo>
                  <a:pt x="15" y="443"/>
                </a:lnTo>
                <a:close/>
                <a:moveTo>
                  <a:pt x="32" y="364"/>
                </a:moveTo>
                <a:lnTo>
                  <a:pt x="32" y="364"/>
                </a:lnTo>
                <a:lnTo>
                  <a:pt x="48" y="337"/>
                </a:lnTo>
                <a:lnTo>
                  <a:pt x="66" y="311"/>
                </a:lnTo>
                <a:lnTo>
                  <a:pt x="84" y="287"/>
                </a:lnTo>
                <a:lnTo>
                  <a:pt x="104" y="266"/>
                </a:lnTo>
                <a:lnTo>
                  <a:pt x="104" y="266"/>
                </a:lnTo>
                <a:lnTo>
                  <a:pt x="107" y="266"/>
                </a:lnTo>
                <a:lnTo>
                  <a:pt x="107" y="266"/>
                </a:lnTo>
                <a:lnTo>
                  <a:pt x="79" y="309"/>
                </a:lnTo>
                <a:lnTo>
                  <a:pt x="49" y="356"/>
                </a:lnTo>
                <a:lnTo>
                  <a:pt x="21" y="405"/>
                </a:lnTo>
                <a:lnTo>
                  <a:pt x="21" y="405"/>
                </a:lnTo>
                <a:lnTo>
                  <a:pt x="18" y="399"/>
                </a:lnTo>
                <a:lnTo>
                  <a:pt x="18" y="394"/>
                </a:lnTo>
                <a:lnTo>
                  <a:pt x="20" y="388"/>
                </a:lnTo>
                <a:lnTo>
                  <a:pt x="21" y="382"/>
                </a:lnTo>
                <a:lnTo>
                  <a:pt x="27" y="373"/>
                </a:lnTo>
                <a:lnTo>
                  <a:pt x="32" y="364"/>
                </a:lnTo>
                <a:lnTo>
                  <a:pt x="32" y="364"/>
                </a:lnTo>
                <a:close/>
                <a:moveTo>
                  <a:pt x="135" y="378"/>
                </a:moveTo>
                <a:lnTo>
                  <a:pt x="94" y="425"/>
                </a:lnTo>
                <a:lnTo>
                  <a:pt x="94" y="425"/>
                </a:lnTo>
                <a:lnTo>
                  <a:pt x="104" y="406"/>
                </a:lnTo>
                <a:lnTo>
                  <a:pt x="114" y="389"/>
                </a:lnTo>
                <a:lnTo>
                  <a:pt x="136" y="354"/>
                </a:lnTo>
                <a:lnTo>
                  <a:pt x="136" y="354"/>
                </a:lnTo>
                <a:lnTo>
                  <a:pt x="138" y="356"/>
                </a:lnTo>
                <a:lnTo>
                  <a:pt x="139" y="358"/>
                </a:lnTo>
                <a:lnTo>
                  <a:pt x="140" y="364"/>
                </a:lnTo>
                <a:lnTo>
                  <a:pt x="139" y="371"/>
                </a:lnTo>
                <a:lnTo>
                  <a:pt x="135" y="378"/>
                </a:lnTo>
                <a:lnTo>
                  <a:pt x="135" y="378"/>
                </a:lnTo>
                <a:close/>
                <a:moveTo>
                  <a:pt x="143" y="391"/>
                </a:moveTo>
                <a:lnTo>
                  <a:pt x="143" y="391"/>
                </a:lnTo>
                <a:lnTo>
                  <a:pt x="146" y="396"/>
                </a:lnTo>
                <a:lnTo>
                  <a:pt x="148" y="403"/>
                </a:lnTo>
                <a:lnTo>
                  <a:pt x="146" y="413"/>
                </a:lnTo>
                <a:lnTo>
                  <a:pt x="145" y="417"/>
                </a:lnTo>
                <a:lnTo>
                  <a:pt x="142" y="422"/>
                </a:lnTo>
                <a:lnTo>
                  <a:pt x="96" y="478"/>
                </a:lnTo>
                <a:lnTo>
                  <a:pt x="96" y="478"/>
                </a:lnTo>
                <a:lnTo>
                  <a:pt x="118" y="434"/>
                </a:lnTo>
                <a:lnTo>
                  <a:pt x="143" y="391"/>
                </a:lnTo>
                <a:lnTo>
                  <a:pt x="143" y="391"/>
                </a:lnTo>
                <a:close/>
                <a:moveTo>
                  <a:pt x="129" y="332"/>
                </a:moveTo>
                <a:lnTo>
                  <a:pt x="129" y="332"/>
                </a:lnTo>
                <a:lnTo>
                  <a:pt x="110" y="356"/>
                </a:lnTo>
                <a:lnTo>
                  <a:pt x="90" y="381"/>
                </a:lnTo>
                <a:lnTo>
                  <a:pt x="70" y="406"/>
                </a:lnTo>
                <a:lnTo>
                  <a:pt x="63" y="420"/>
                </a:lnTo>
                <a:lnTo>
                  <a:pt x="56" y="436"/>
                </a:lnTo>
                <a:lnTo>
                  <a:pt x="56" y="436"/>
                </a:lnTo>
                <a:lnTo>
                  <a:pt x="73" y="415"/>
                </a:lnTo>
                <a:lnTo>
                  <a:pt x="90" y="394"/>
                </a:lnTo>
                <a:lnTo>
                  <a:pt x="108" y="373"/>
                </a:lnTo>
                <a:lnTo>
                  <a:pt x="125" y="354"/>
                </a:lnTo>
                <a:lnTo>
                  <a:pt x="125" y="354"/>
                </a:lnTo>
                <a:lnTo>
                  <a:pt x="117" y="373"/>
                </a:lnTo>
                <a:lnTo>
                  <a:pt x="107" y="389"/>
                </a:lnTo>
                <a:lnTo>
                  <a:pt x="84" y="423"/>
                </a:lnTo>
                <a:lnTo>
                  <a:pt x="60" y="455"/>
                </a:lnTo>
                <a:lnTo>
                  <a:pt x="38" y="491"/>
                </a:lnTo>
                <a:lnTo>
                  <a:pt x="38" y="491"/>
                </a:lnTo>
                <a:lnTo>
                  <a:pt x="38" y="478"/>
                </a:lnTo>
                <a:lnTo>
                  <a:pt x="39" y="467"/>
                </a:lnTo>
                <a:lnTo>
                  <a:pt x="44" y="448"/>
                </a:lnTo>
                <a:lnTo>
                  <a:pt x="51" y="430"/>
                </a:lnTo>
                <a:lnTo>
                  <a:pt x="59" y="413"/>
                </a:lnTo>
                <a:lnTo>
                  <a:pt x="124" y="306"/>
                </a:lnTo>
                <a:lnTo>
                  <a:pt x="124" y="306"/>
                </a:lnTo>
                <a:lnTo>
                  <a:pt x="125" y="305"/>
                </a:lnTo>
                <a:lnTo>
                  <a:pt x="126" y="306"/>
                </a:lnTo>
                <a:lnTo>
                  <a:pt x="129" y="315"/>
                </a:lnTo>
                <a:lnTo>
                  <a:pt x="131" y="325"/>
                </a:lnTo>
                <a:lnTo>
                  <a:pt x="131" y="329"/>
                </a:lnTo>
                <a:lnTo>
                  <a:pt x="129" y="332"/>
                </a:lnTo>
                <a:lnTo>
                  <a:pt x="129" y="332"/>
                </a:lnTo>
                <a:close/>
                <a:moveTo>
                  <a:pt x="65" y="479"/>
                </a:moveTo>
                <a:lnTo>
                  <a:pt x="65" y="477"/>
                </a:lnTo>
                <a:lnTo>
                  <a:pt x="65" y="472"/>
                </a:lnTo>
                <a:lnTo>
                  <a:pt x="133" y="395"/>
                </a:lnTo>
                <a:lnTo>
                  <a:pt x="133" y="395"/>
                </a:lnTo>
                <a:lnTo>
                  <a:pt x="111" y="432"/>
                </a:lnTo>
                <a:lnTo>
                  <a:pt x="88" y="468"/>
                </a:lnTo>
                <a:lnTo>
                  <a:pt x="48" y="544"/>
                </a:lnTo>
                <a:lnTo>
                  <a:pt x="48" y="544"/>
                </a:lnTo>
                <a:lnTo>
                  <a:pt x="44" y="533"/>
                </a:lnTo>
                <a:lnTo>
                  <a:pt x="42" y="524"/>
                </a:lnTo>
                <a:lnTo>
                  <a:pt x="44" y="514"/>
                </a:lnTo>
                <a:lnTo>
                  <a:pt x="45" y="506"/>
                </a:lnTo>
                <a:lnTo>
                  <a:pt x="49" y="498"/>
                </a:lnTo>
                <a:lnTo>
                  <a:pt x="53" y="491"/>
                </a:lnTo>
                <a:lnTo>
                  <a:pt x="59" y="485"/>
                </a:lnTo>
                <a:lnTo>
                  <a:pt x="65" y="479"/>
                </a:lnTo>
                <a:lnTo>
                  <a:pt x="65" y="479"/>
                </a:lnTo>
                <a:close/>
                <a:moveTo>
                  <a:pt x="49" y="562"/>
                </a:moveTo>
                <a:lnTo>
                  <a:pt x="49" y="562"/>
                </a:lnTo>
                <a:lnTo>
                  <a:pt x="65" y="537"/>
                </a:lnTo>
                <a:lnTo>
                  <a:pt x="81" y="512"/>
                </a:lnTo>
                <a:lnTo>
                  <a:pt x="100" y="488"/>
                </a:lnTo>
                <a:lnTo>
                  <a:pt x="118" y="465"/>
                </a:lnTo>
                <a:lnTo>
                  <a:pt x="55" y="581"/>
                </a:lnTo>
                <a:lnTo>
                  <a:pt x="55" y="581"/>
                </a:lnTo>
                <a:lnTo>
                  <a:pt x="53" y="576"/>
                </a:lnTo>
                <a:lnTo>
                  <a:pt x="52" y="571"/>
                </a:lnTo>
                <a:lnTo>
                  <a:pt x="49" y="566"/>
                </a:lnTo>
                <a:lnTo>
                  <a:pt x="49" y="562"/>
                </a:lnTo>
                <a:lnTo>
                  <a:pt x="49" y="562"/>
                </a:lnTo>
                <a:close/>
                <a:moveTo>
                  <a:pt x="66" y="581"/>
                </a:moveTo>
                <a:lnTo>
                  <a:pt x="66" y="581"/>
                </a:lnTo>
                <a:lnTo>
                  <a:pt x="110" y="500"/>
                </a:lnTo>
                <a:lnTo>
                  <a:pt x="131" y="464"/>
                </a:lnTo>
                <a:lnTo>
                  <a:pt x="153" y="427"/>
                </a:lnTo>
                <a:lnTo>
                  <a:pt x="153" y="427"/>
                </a:lnTo>
                <a:lnTo>
                  <a:pt x="155" y="430"/>
                </a:lnTo>
                <a:lnTo>
                  <a:pt x="155" y="434"/>
                </a:lnTo>
                <a:lnTo>
                  <a:pt x="155" y="439"/>
                </a:lnTo>
                <a:lnTo>
                  <a:pt x="155" y="439"/>
                </a:lnTo>
                <a:lnTo>
                  <a:pt x="131" y="482"/>
                </a:lnTo>
                <a:lnTo>
                  <a:pt x="110" y="526"/>
                </a:lnTo>
                <a:lnTo>
                  <a:pt x="87" y="569"/>
                </a:lnTo>
                <a:lnTo>
                  <a:pt x="65" y="610"/>
                </a:lnTo>
                <a:lnTo>
                  <a:pt x="65" y="610"/>
                </a:lnTo>
                <a:lnTo>
                  <a:pt x="63" y="607"/>
                </a:lnTo>
                <a:lnTo>
                  <a:pt x="62" y="603"/>
                </a:lnTo>
                <a:lnTo>
                  <a:pt x="62" y="595"/>
                </a:lnTo>
                <a:lnTo>
                  <a:pt x="63" y="586"/>
                </a:lnTo>
                <a:lnTo>
                  <a:pt x="66" y="581"/>
                </a:lnTo>
                <a:lnTo>
                  <a:pt x="66" y="581"/>
                </a:lnTo>
                <a:close/>
                <a:moveTo>
                  <a:pt x="84" y="602"/>
                </a:moveTo>
                <a:lnTo>
                  <a:pt x="156" y="460"/>
                </a:lnTo>
                <a:lnTo>
                  <a:pt x="156" y="460"/>
                </a:lnTo>
                <a:lnTo>
                  <a:pt x="159" y="462"/>
                </a:lnTo>
                <a:lnTo>
                  <a:pt x="160" y="464"/>
                </a:lnTo>
                <a:lnTo>
                  <a:pt x="167" y="465"/>
                </a:lnTo>
                <a:lnTo>
                  <a:pt x="173" y="465"/>
                </a:lnTo>
                <a:lnTo>
                  <a:pt x="176" y="467"/>
                </a:lnTo>
                <a:lnTo>
                  <a:pt x="178" y="469"/>
                </a:lnTo>
                <a:lnTo>
                  <a:pt x="90" y="610"/>
                </a:lnTo>
                <a:lnTo>
                  <a:pt x="90" y="610"/>
                </a:lnTo>
                <a:lnTo>
                  <a:pt x="88" y="613"/>
                </a:lnTo>
                <a:lnTo>
                  <a:pt x="87" y="613"/>
                </a:lnTo>
                <a:lnTo>
                  <a:pt x="86" y="613"/>
                </a:lnTo>
                <a:lnTo>
                  <a:pt x="84" y="610"/>
                </a:lnTo>
                <a:lnTo>
                  <a:pt x="84" y="606"/>
                </a:lnTo>
                <a:lnTo>
                  <a:pt x="84" y="602"/>
                </a:lnTo>
                <a:lnTo>
                  <a:pt x="84" y="602"/>
                </a:lnTo>
                <a:close/>
                <a:moveTo>
                  <a:pt x="104" y="610"/>
                </a:moveTo>
                <a:lnTo>
                  <a:pt x="104" y="610"/>
                </a:lnTo>
                <a:lnTo>
                  <a:pt x="124" y="575"/>
                </a:lnTo>
                <a:lnTo>
                  <a:pt x="143" y="541"/>
                </a:lnTo>
                <a:lnTo>
                  <a:pt x="164" y="510"/>
                </a:lnTo>
                <a:lnTo>
                  <a:pt x="187" y="479"/>
                </a:lnTo>
                <a:lnTo>
                  <a:pt x="187" y="479"/>
                </a:lnTo>
                <a:lnTo>
                  <a:pt x="188" y="485"/>
                </a:lnTo>
                <a:lnTo>
                  <a:pt x="187" y="491"/>
                </a:lnTo>
                <a:lnTo>
                  <a:pt x="184" y="496"/>
                </a:lnTo>
                <a:lnTo>
                  <a:pt x="180" y="500"/>
                </a:lnTo>
                <a:lnTo>
                  <a:pt x="180" y="500"/>
                </a:lnTo>
                <a:lnTo>
                  <a:pt x="177" y="503"/>
                </a:lnTo>
                <a:lnTo>
                  <a:pt x="176" y="507"/>
                </a:lnTo>
                <a:lnTo>
                  <a:pt x="174" y="516"/>
                </a:lnTo>
                <a:lnTo>
                  <a:pt x="176" y="519"/>
                </a:lnTo>
                <a:lnTo>
                  <a:pt x="126" y="607"/>
                </a:lnTo>
                <a:lnTo>
                  <a:pt x="126" y="607"/>
                </a:lnTo>
                <a:lnTo>
                  <a:pt x="115" y="607"/>
                </a:lnTo>
                <a:lnTo>
                  <a:pt x="110" y="607"/>
                </a:lnTo>
                <a:lnTo>
                  <a:pt x="104" y="610"/>
                </a:lnTo>
                <a:lnTo>
                  <a:pt x="104" y="610"/>
                </a:lnTo>
                <a:close/>
                <a:moveTo>
                  <a:pt x="140" y="606"/>
                </a:moveTo>
                <a:lnTo>
                  <a:pt x="140" y="606"/>
                </a:lnTo>
                <a:lnTo>
                  <a:pt x="155" y="572"/>
                </a:lnTo>
                <a:lnTo>
                  <a:pt x="170" y="540"/>
                </a:lnTo>
                <a:lnTo>
                  <a:pt x="187" y="506"/>
                </a:lnTo>
                <a:lnTo>
                  <a:pt x="201" y="472"/>
                </a:lnTo>
                <a:lnTo>
                  <a:pt x="201" y="472"/>
                </a:lnTo>
                <a:lnTo>
                  <a:pt x="204" y="469"/>
                </a:lnTo>
                <a:lnTo>
                  <a:pt x="207" y="468"/>
                </a:lnTo>
                <a:lnTo>
                  <a:pt x="215" y="467"/>
                </a:lnTo>
                <a:lnTo>
                  <a:pt x="226" y="468"/>
                </a:lnTo>
                <a:lnTo>
                  <a:pt x="235" y="471"/>
                </a:lnTo>
                <a:lnTo>
                  <a:pt x="235" y="471"/>
                </a:lnTo>
                <a:lnTo>
                  <a:pt x="211" y="495"/>
                </a:lnTo>
                <a:lnTo>
                  <a:pt x="200" y="507"/>
                </a:lnTo>
                <a:lnTo>
                  <a:pt x="190" y="521"/>
                </a:lnTo>
                <a:lnTo>
                  <a:pt x="180" y="534"/>
                </a:lnTo>
                <a:lnTo>
                  <a:pt x="170" y="550"/>
                </a:lnTo>
                <a:lnTo>
                  <a:pt x="162" y="565"/>
                </a:lnTo>
                <a:lnTo>
                  <a:pt x="155" y="581"/>
                </a:lnTo>
                <a:lnTo>
                  <a:pt x="155" y="581"/>
                </a:lnTo>
                <a:lnTo>
                  <a:pt x="191" y="533"/>
                </a:lnTo>
                <a:lnTo>
                  <a:pt x="209" y="509"/>
                </a:lnTo>
                <a:lnTo>
                  <a:pt x="230" y="485"/>
                </a:lnTo>
                <a:lnTo>
                  <a:pt x="223" y="513"/>
                </a:lnTo>
                <a:lnTo>
                  <a:pt x="223" y="513"/>
                </a:lnTo>
                <a:lnTo>
                  <a:pt x="222" y="512"/>
                </a:lnTo>
                <a:lnTo>
                  <a:pt x="221" y="509"/>
                </a:lnTo>
                <a:lnTo>
                  <a:pt x="219" y="510"/>
                </a:lnTo>
                <a:lnTo>
                  <a:pt x="218" y="513"/>
                </a:lnTo>
                <a:lnTo>
                  <a:pt x="218" y="513"/>
                </a:lnTo>
                <a:lnTo>
                  <a:pt x="216" y="519"/>
                </a:lnTo>
                <a:lnTo>
                  <a:pt x="216" y="521"/>
                </a:lnTo>
                <a:lnTo>
                  <a:pt x="216" y="524"/>
                </a:lnTo>
                <a:lnTo>
                  <a:pt x="216" y="524"/>
                </a:lnTo>
                <a:lnTo>
                  <a:pt x="192" y="561"/>
                </a:lnTo>
                <a:lnTo>
                  <a:pt x="180" y="582"/>
                </a:lnTo>
                <a:lnTo>
                  <a:pt x="174" y="592"/>
                </a:lnTo>
                <a:lnTo>
                  <a:pt x="170" y="602"/>
                </a:lnTo>
                <a:lnTo>
                  <a:pt x="140" y="606"/>
                </a:lnTo>
                <a:close/>
                <a:moveTo>
                  <a:pt x="319" y="457"/>
                </a:moveTo>
                <a:lnTo>
                  <a:pt x="236" y="454"/>
                </a:lnTo>
                <a:lnTo>
                  <a:pt x="236" y="454"/>
                </a:lnTo>
                <a:lnTo>
                  <a:pt x="235" y="454"/>
                </a:lnTo>
                <a:lnTo>
                  <a:pt x="233" y="451"/>
                </a:lnTo>
                <a:lnTo>
                  <a:pt x="233" y="451"/>
                </a:lnTo>
                <a:lnTo>
                  <a:pt x="280" y="450"/>
                </a:lnTo>
                <a:lnTo>
                  <a:pt x="325" y="450"/>
                </a:lnTo>
                <a:lnTo>
                  <a:pt x="370" y="453"/>
                </a:lnTo>
                <a:lnTo>
                  <a:pt x="415" y="455"/>
                </a:lnTo>
                <a:lnTo>
                  <a:pt x="504" y="462"/>
                </a:lnTo>
                <a:lnTo>
                  <a:pt x="593" y="471"/>
                </a:lnTo>
                <a:lnTo>
                  <a:pt x="593" y="471"/>
                </a:lnTo>
                <a:lnTo>
                  <a:pt x="558" y="471"/>
                </a:lnTo>
                <a:lnTo>
                  <a:pt x="523" y="471"/>
                </a:lnTo>
                <a:lnTo>
                  <a:pt x="454" y="468"/>
                </a:lnTo>
                <a:lnTo>
                  <a:pt x="386" y="462"/>
                </a:lnTo>
                <a:lnTo>
                  <a:pt x="319" y="457"/>
                </a:lnTo>
                <a:lnTo>
                  <a:pt x="319" y="457"/>
                </a:lnTo>
                <a:close/>
                <a:moveTo>
                  <a:pt x="556" y="486"/>
                </a:moveTo>
                <a:lnTo>
                  <a:pt x="556" y="486"/>
                </a:lnTo>
                <a:lnTo>
                  <a:pt x="521" y="517"/>
                </a:lnTo>
                <a:lnTo>
                  <a:pt x="504" y="534"/>
                </a:lnTo>
                <a:lnTo>
                  <a:pt x="488" y="551"/>
                </a:lnTo>
                <a:lnTo>
                  <a:pt x="488" y="551"/>
                </a:lnTo>
                <a:lnTo>
                  <a:pt x="492" y="543"/>
                </a:lnTo>
                <a:lnTo>
                  <a:pt x="496" y="536"/>
                </a:lnTo>
                <a:lnTo>
                  <a:pt x="507" y="520"/>
                </a:lnTo>
                <a:lnTo>
                  <a:pt x="518" y="505"/>
                </a:lnTo>
                <a:lnTo>
                  <a:pt x="524" y="496"/>
                </a:lnTo>
                <a:lnTo>
                  <a:pt x="530" y="488"/>
                </a:lnTo>
                <a:lnTo>
                  <a:pt x="530" y="488"/>
                </a:lnTo>
                <a:lnTo>
                  <a:pt x="531" y="486"/>
                </a:lnTo>
                <a:lnTo>
                  <a:pt x="533" y="485"/>
                </a:lnTo>
                <a:lnTo>
                  <a:pt x="541" y="485"/>
                </a:lnTo>
                <a:lnTo>
                  <a:pt x="556" y="486"/>
                </a:lnTo>
                <a:lnTo>
                  <a:pt x="556" y="486"/>
                </a:lnTo>
                <a:close/>
                <a:moveTo>
                  <a:pt x="503" y="486"/>
                </a:moveTo>
                <a:lnTo>
                  <a:pt x="503" y="486"/>
                </a:lnTo>
                <a:lnTo>
                  <a:pt x="483" y="502"/>
                </a:lnTo>
                <a:lnTo>
                  <a:pt x="465" y="519"/>
                </a:lnTo>
                <a:lnTo>
                  <a:pt x="448" y="537"/>
                </a:lnTo>
                <a:lnTo>
                  <a:pt x="433" y="558"/>
                </a:lnTo>
                <a:lnTo>
                  <a:pt x="433" y="558"/>
                </a:lnTo>
                <a:lnTo>
                  <a:pt x="443" y="540"/>
                </a:lnTo>
                <a:lnTo>
                  <a:pt x="452" y="524"/>
                </a:lnTo>
                <a:lnTo>
                  <a:pt x="464" y="509"/>
                </a:lnTo>
                <a:lnTo>
                  <a:pt x="474" y="492"/>
                </a:lnTo>
                <a:lnTo>
                  <a:pt x="474" y="492"/>
                </a:lnTo>
                <a:lnTo>
                  <a:pt x="478" y="488"/>
                </a:lnTo>
                <a:lnTo>
                  <a:pt x="479" y="485"/>
                </a:lnTo>
                <a:lnTo>
                  <a:pt x="482" y="484"/>
                </a:lnTo>
                <a:lnTo>
                  <a:pt x="482" y="484"/>
                </a:lnTo>
                <a:lnTo>
                  <a:pt x="488" y="484"/>
                </a:lnTo>
                <a:lnTo>
                  <a:pt x="493" y="485"/>
                </a:lnTo>
                <a:lnTo>
                  <a:pt x="503" y="486"/>
                </a:lnTo>
                <a:lnTo>
                  <a:pt x="503" y="486"/>
                </a:lnTo>
                <a:close/>
                <a:moveTo>
                  <a:pt x="458" y="485"/>
                </a:moveTo>
                <a:lnTo>
                  <a:pt x="458" y="485"/>
                </a:lnTo>
                <a:lnTo>
                  <a:pt x="441" y="498"/>
                </a:lnTo>
                <a:lnTo>
                  <a:pt x="426" y="512"/>
                </a:lnTo>
                <a:lnTo>
                  <a:pt x="410" y="527"/>
                </a:lnTo>
                <a:lnTo>
                  <a:pt x="396" y="543"/>
                </a:lnTo>
                <a:lnTo>
                  <a:pt x="430" y="484"/>
                </a:lnTo>
                <a:lnTo>
                  <a:pt x="430" y="484"/>
                </a:lnTo>
                <a:lnTo>
                  <a:pt x="431" y="482"/>
                </a:lnTo>
                <a:lnTo>
                  <a:pt x="434" y="481"/>
                </a:lnTo>
                <a:lnTo>
                  <a:pt x="441" y="481"/>
                </a:lnTo>
                <a:lnTo>
                  <a:pt x="450" y="482"/>
                </a:lnTo>
                <a:lnTo>
                  <a:pt x="458" y="485"/>
                </a:lnTo>
                <a:lnTo>
                  <a:pt x="458" y="485"/>
                </a:lnTo>
                <a:close/>
                <a:moveTo>
                  <a:pt x="407" y="479"/>
                </a:moveTo>
                <a:lnTo>
                  <a:pt x="407" y="479"/>
                </a:lnTo>
                <a:lnTo>
                  <a:pt x="393" y="492"/>
                </a:lnTo>
                <a:lnTo>
                  <a:pt x="381" y="506"/>
                </a:lnTo>
                <a:lnTo>
                  <a:pt x="355" y="533"/>
                </a:lnTo>
                <a:lnTo>
                  <a:pt x="355" y="533"/>
                </a:lnTo>
                <a:lnTo>
                  <a:pt x="364" y="520"/>
                </a:lnTo>
                <a:lnTo>
                  <a:pt x="374" y="506"/>
                </a:lnTo>
                <a:lnTo>
                  <a:pt x="382" y="492"/>
                </a:lnTo>
                <a:lnTo>
                  <a:pt x="391" y="479"/>
                </a:lnTo>
                <a:lnTo>
                  <a:pt x="407" y="479"/>
                </a:lnTo>
                <a:close/>
                <a:moveTo>
                  <a:pt x="332" y="469"/>
                </a:moveTo>
                <a:lnTo>
                  <a:pt x="332" y="469"/>
                </a:lnTo>
                <a:lnTo>
                  <a:pt x="315" y="486"/>
                </a:lnTo>
                <a:lnTo>
                  <a:pt x="298" y="505"/>
                </a:lnTo>
                <a:lnTo>
                  <a:pt x="282" y="523"/>
                </a:lnTo>
                <a:lnTo>
                  <a:pt x="267" y="541"/>
                </a:lnTo>
                <a:lnTo>
                  <a:pt x="302" y="471"/>
                </a:lnTo>
                <a:lnTo>
                  <a:pt x="302" y="471"/>
                </a:lnTo>
                <a:lnTo>
                  <a:pt x="313" y="471"/>
                </a:lnTo>
                <a:lnTo>
                  <a:pt x="332" y="469"/>
                </a:lnTo>
                <a:lnTo>
                  <a:pt x="332" y="469"/>
                </a:lnTo>
                <a:close/>
                <a:moveTo>
                  <a:pt x="244" y="482"/>
                </a:moveTo>
                <a:lnTo>
                  <a:pt x="244" y="482"/>
                </a:lnTo>
                <a:lnTo>
                  <a:pt x="249" y="475"/>
                </a:lnTo>
                <a:lnTo>
                  <a:pt x="253" y="472"/>
                </a:lnTo>
                <a:lnTo>
                  <a:pt x="257" y="472"/>
                </a:lnTo>
                <a:lnTo>
                  <a:pt x="261" y="472"/>
                </a:lnTo>
                <a:lnTo>
                  <a:pt x="261" y="472"/>
                </a:lnTo>
                <a:lnTo>
                  <a:pt x="277" y="472"/>
                </a:lnTo>
                <a:lnTo>
                  <a:pt x="294" y="471"/>
                </a:lnTo>
                <a:lnTo>
                  <a:pt x="294" y="471"/>
                </a:lnTo>
                <a:lnTo>
                  <a:pt x="268" y="498"/>
                </a:lnTo>
                <a:lnTo>
                  <a:pt x="244" y="526"/>
                </a:lnTo>
                <a:lnTo>
                  <a:pt x="223" y="554"/>
                </a:lnTo>
                <a:lnTo>
                  <a:pt x="202" y="585"/>
                </a:lnTo>
                <a:lnTo>
                  <a:pt x="202" y="585"/>
                </a:lnTo>
                <a:lnTo>
                  <a:pt x="198" y="589"/>
                </a:lnTo>
                <a:lnTo>
                  <a:pt x="194" y="595"/>
                </a:lnTo>
                <a:lnTo>
                  <a:pt x="187" y="599"/>
                </a:lnTo>
                <a:lnTo>
                  <a:pt x="180" y="602"/>
                </a:lnTo>
                <a:lnTo>
                  <a:pt x="244" y="482"/>
                </a:lnTo>
                <a:close/>
                <a:moveTo>
                  <a:pt x="195" y="600"/>
                </a:moveTo>
                <a:lnTo>
                  <a:pt x="274" y="502"/>
                </a:lnTo>
                <a:lnTo>
                  <a:pt x="274" y="502"/>
                </a:lnTo>
                <a:lnTo>
                  <a:pt x="275" y="510"/>
                </a:lnTo>
                <a:lnTo>
                  <a:pt x="274" y="517"/>
                </a:lnTo>
                <a:lnTo>
                  <a:pt x="273" y="520"/>
                </a:lnTo>
                <a:lnTo>
                  <a:pt x="270" y="521"/>
                </a:lnTo>
                <a:lnTo>
                  <a:pt x="270" y="521"/>
                </a:lnTo>
                <a:lnTo>
                  <a:pt x="270" y="519"/>
                </a:lnTo>
                <a:lnTo>
                  <a:pt x="270" y="519"/>
                </a:lnTo>
                <a:lnTo>
                  <a:pt x="267" y="520"/>
                </a:lnTo>
                <a:lnTo>
                  <a:pt x="266" y="523"/>
                </a:lnTo>
                <a:lnTo>
                  <a:pt x="264" y="524"/>
                </a:lnTo>
                <a:lnTo>
                  <a:pt x="266" y="526"/>
                </a:lnTo>
                <a:lnTo>
                  <a:pt x="225" y="600"/>
                </a:lnTo>
                <a:lnTo>
                  <a:pt x="225" y="600"/>
                </a:lnTo>
                <a:lnTo>
                  <a:pt x="223" y="602"/>
                </a:lnTo>
                <a:lnTo>
                  <a:pt x="219" y="603"/>
                </a:lnTo>
                <a:lnTo>
                  <a:pt x="212" y="603"/>
                </a:lnTo>
                <a:lnTo>
                  <a:pt x="195" y="600"/>
                </a:lnTo>
                <a:lnTo>
                  <a:pt x="195" y="600"/>
                </a:lnTo>
                <a:close/>
                <a:moveTo>
                  <a:pt x="237" y="599"/>
                </a:moveTo>
                <a:lnTo>
                  <a:pt x="251" y="575"/>
                </a:lnTo>
                <a:lnTo>
                  <a:pt x="251" y="575"/>
                </a:lnTo>
                <a:lnTo>
                  <a:pt x="254" y="575"/>
                </a:lnTo>
                <a:lnTo>
                  <a:pt x="257" y="572"/>
                </a:lnTo>
                <a:lnTo>
                  <a:pt x="257" y="572"/>
                </a:lnTo>
                <a:lnTo>
                  <a:pt x="270" y="552"/>
                </a:lnTo>
                <a:lnTo>
                  <a:pt x="285" y="533"/>
                </a:lnTo>
                <a:lnTo>
                  <a:pt x="301" y="514"/>
                </a:lnTo>
                <a:lnTo>
                  <a:pt x="318" y="496"/>
                </a:lnTo>
                <a:lnTo>
                  <a:pt x="318" y="496"/>
                </a:lnTo>
                <a:lnTo>
                  <a:pt x="318" y="500"/>
                </a:lnTo>
                <a:lnTo>
                  <a:pt x="318" y="500"/>
                </a:lnTo>
                <a:lnTo>
                  <a:pt x="306" y="523"/>
                </a:lnTo>
                <a:lnTo>
                  <a:pt x="295" y="545"/>
                </a:lnTo>
                <a:lnTo>
                  <a:pt x="268" y="590"/>
                </a:lnTo>
                <a:lnTo>
                  <a:pt x="268" y="590"/>
                </a:lnTo>
                <a:lnTo>
                  <a:pt x="266" y="595"/>
                </a:lnTo>
                <a:lnTo>
                  <a:pt x="261" y="597"/>
                </a:lnTo>
                <a:lnTo>
                  <a:pt x="259" y="599"/>
                </a:lnTo>
                <a:lnTo>
                  <a:pt x="254" y="599"/>
                </a:lnTo>
                <a:lnTo>
                  <a:pt x="246" y="599"/>
                </a:lnTo>
                <a:lnTo>
                  <a:pt x="237" y="599"/>
                </a:lnTo>
                <a:lnTo>
                  <a:pt x="237" y="599"/>
                </a:lnTo>
                <a:close/>
                <a:moveTo>
                  <a:pt x="305" y="599"/>
                </a:moveTo>
                <a:lnTo>
                  <a:pt x="305" y="599"/>
                </a:lnTo>
                <a:lnTo>
                  <a:pt x="289" y="599"/>
                </a:lnTo>
                <a:lnTo>
                  <a:pt x="271" y="602"/>
                </a:lnTo>
                <a:lnTo>
                  <a:pt x="298" y="562"/>
                </a:lnTo>
                <a:lnTo>
                  <a:pt x="298" y="562"/>
                </a:lnTo>
                <a:lnTo>
                  <a:pt x="296" y="561"/>
                </a:lnTo>
                <a:lnTo>
                  <a:pt x="295" y="559"/>
                </a:lnTo>
                <a:lnTo>
                  <a:pt x="295" y="559"/>
                </a:lnTo>
                <a:lnTo>
                  <a:pt x="298" y="554"/>
                </a:lnTo>
                <a:lnTo>
                  <a:pt x="301" y="548"/>
                </a:lnTo>
                <a:lnTo>
                  <a:pt x="305" y="543"/>
                </a:lnTo>
                <a:lnTo>
                  <a:pt x="308" y="537"/>
                </a:lnTo>
                <a:lnTo>
                  <a:pt x="308" y="537"/>
                </a:lnTo>
                <a:lnTo>
                  <a:pt x="318" y="521"/>
                </a:lnTo>
                <a:lnTo>
                  <a:pt x="325" y="506"/>
                </a:lnTo>
                <a:lnTo>
                  <a:pt x="340" y="472"/>
                </a:lnTo>
                <a:lnTo>
                  <a:pt x="340" y="472"/>
                </a:lnTo>
                <a:lnTo>
                  <a:pt x="346" y="474"/>
                </a:lnTo>
                <a:lnTo>
                  <a:pt x="353" y="474"/>
                </a:lnTo>
                <a:lnTo>
                  <a:pt x="360" y="475"/>
                </a:lnTo>
                <a:lnTo>
                  <a:pt x="367" y="477"/>
                </a:lnTo>
                <a:lnTo>
                  <a:pt x="367" y="477"/>
                </a:lnTo>
                <a:lnTo>
                  <a:pt x="351" y="491"/>
                </a:lnTo>
                <a:lnTo>
                  <a:pt x="337" y="506"/>
                </a:lnTo>
                <a:lnTo>
                  <a:pt x="308" y="537"/>
                </a:lnTo>
                <a:lnTo>
                  <a:pt x="308" y="537"/>
                </a:lnTo>
                <a:lnTo>
                  <a:pt x="308" y="538"/>
                </a:lnTo>
                <a:lnTo>
                  <a:pt x="309" y="541"/>
                </a:lnTo>
                <a:lnTo>
                  <a:pt x="309" y="541"/>
                </a:lnTo>
                <a:lnTo>
                  <a:pt x="303" y="551"/>
                </a:lnTo>
                <a:lnTo>
                  <a:pt x="301" y="562"/>
                </a:lnTo>
                <a:lnTo>
                  <a:pt x="301" y="562"/>
                </a:lnTo>
                <a:lnTo>
                  <a:pt x="318" y="540"/>
                </a:lnTo>
                <a:lnTo>
                  <a:pt x="337" y="517"/>
                </a:lnTo>
                <a:lnTo>
                  <a:pt x="358" y="496"/>
                </a:lnTo>
                <a:lnTo>
                  <a:pt x="370" y="486"/>
                </a:lnTo>
                <a:lnTo>
                  <a:pt x="382" y="477"/>
                </a:lnTo>
                <a:lnTo>
                  <a:pt x="382" y="477"/>
                </a:lnTo>
                <a:lnTo>
                  <a:pt x="379" y="484"/>
                </a:lnTo>
                <a:lnTo>
                  <a:pt x="377" y="489"/>
                </a:lnTo>
                <a:lnTo>
                  <a:pt x="368" y="499"/>
                </a:lnTo>
                <a:lnTo>
                  <a:pt x="361" y="509"/>
                </a:lnTo>
                <a:lnTo>
                  <a:pt x="354" y="520"/>
                </a:lnTo>
                <a:lnTo>
                  <a:pt x="355" y="523"/>
                </a:lnTo>
                <a:lnTo>
                  <a:pt x="355" y="523"/>
                </a:lnTo>
                <a:lnTo>
                  <a:pt x="343" y="540"/>
                </a:lnTo>
                <a:lnTo>
                  <a:pt x="329" y="558"/>
                </a:lnTo>
                <a:lnTo>
                  <a:pt x="316" y="579"/>
                </a:lnTo>
                <a:lnTo>
                  <a:pt x="305" y="599"/>
                </a:lnTo>
                <a:lnTo>
                  <a:pt x="305" y="599"/>
                </a:lnTo>
                <a:close/>
                <a:moveTo>
                  <a:pt x="319" y="602"/>
                </a:moveTo>
                <a:lnTo>
                  <a:pt x="319" y="602"/>
                </a:lnTo>
                <a:lnTo>
                  <a:pt x="322" y="595"/>
                </a:lnTo>
                <a:lnTo>
                  <a:pt x="325" y="588"/>
                </a:lnTo>
                <a:lnTo>
                  <a:pt x="327" y="581"/>
                </a:lnTo>
                <a:lnTo>
                  <a:pt x="334" y="576"/>
                </a:lnTo>
                <a:lnTo>
                  <a:pt x="333" y="573"/>
                </a:lnTo>
                <a:lnTo>
                  <a:pt x="333" y="573"/>
                </a:lnTo>
                <a:lnTo>
                  <a:pt x="334" y="566"/>
                </a:lnTo>
                <a:lnTo>
                  <a:pt x="336" y="564"/>
                </a:lnTo>
                <a:lnTo>
                  <a:pt x="339" y="562"/>
                </a:lnTo>
                <a:lnTo>
                  <a:pt x="339" y="562"/>
                </a:lnTo>
                <a:lnTo>
                  <a:pt x="337" y="566"/>
                </a:lnTo>
                <a:lnTo>
                  <a:pt x="337" y="568"/>
                </a:lnTo>
                <a:lnTo>
                  <a:pt x="339" y="568"/>
                </a:lnTo>
                <a:lnTo>
                  <a:pt x="343" y="565"/>
                </a:lnTo>
                <a:lnTo>
                  <a:pt x="344" y="564"/>
                </a:lnTo>
                <a:lnTo>
                  <a:pt x="344" y="564"/>
                </a:lnTo>
                <a:lnTo>
                  <a:pt x="363" y="541"/>
                </a:lnTo>
                <a:lnTo>
                  <a:pt x="381" y="520"/>
                </a:lnTo>
                <a:lnTo>
                  <a:pt x="399" y="500"/>
                </a:lnTo>
                <a:lnTo>
                  <a:pt x="419" y="482"/>
                </a:lnTo>
                <a:lnTo>
                  <a:pt x="419" y="482"/>
                </a:lnTo>
                <a:lnTo>
                  <a:pt x="420" y="482"/>
                </a:lnTo>
                <a:lnTo>
                  <a:pt x="420" y="482"/>
                </a:lnTo>
                <a:lnTo>
                  <a:pt x="419" y="488"/>
                </a:lnTo>
                <a:lnTo>
                  <a:pt x="416" y="499"/>
                </a:lnTo>
                <a:lnTo>
                  <a:pt x="416" y="499"/>
                </a:lnTo>
                <a:lnTo>
                  <a:pt x="413" y="499"/>
                </a:lnTo>
                <a:lnTo>
                  <a:pt x="412" y="500"/>
                </a:lnTo>
                <a:lnTo>
                  <a:pt x="406" y="506"/>
                </a:lnTo>
                <a:lnTo>
                  <a:pt x="402" y="513"/>
                </a:lnTo>
                <a:lnTo>
                  <a:pt x="399" y="521"/>
                </a:lnTo>
                <a:lnTo>
                  <a:pt x="400" y="524"/>
                </a:lnTo>
                <a:lnTo>
                  <a:pt x="400" y="524"/>
                </a:lnTo>
                <a:lnTo>
                  <a:pt x="386" y="541"/>
                </a:lnTo>
                <a:lnTo>
                  <a:pt x="372" y="561"/>
                </a:lnTo>
                <a:lnTo>
                  <a:pt x="360" y="582"/>
                </a:lnTo>
                <a:lnTo>
                  <a:pt x="347" y="602"/>
                </a:lnTo>
                <a:lnTo>
                  <a:pt x="319" y="602"/>
                </a:lnTo>
                <a:close/>
                <a:moveTo>
                  <a:pt x="361" y="602"/>
                </a:moveTo>
                <a:lnTo>
                  <a:pt x="361" y="602"/>
                </a:lnTo>
                <a:lnTo>
                  <a:pt x="363" y="597"/>
                </a:lnTo>
                <a:lnTo>
                  <a:pt x="365" y="593"/>
                </a:lnTo>
                <a:lnTo>
                  <a:pt x="371" y="585"/>
                </a:lnTo>
                <a:lnTo>
                  <a:pt x="378" y="578"/>
                </a:lnTo>
                <a:lnTo>
                  <a:pt x="384" y="569"/>
                </a:lnTo>
                <a:lnTo>
                  <a:pt x="379" y="571"/>
                </a:lnTo>
                <a:lnTo>
                  <a:pt x="379" y="571"/>
                </a:lnTo>
                <a:lnTo>
                  <a:pt x="381" y="565"/>
                </a:lnTo>
                <a:lnTo>
                  <a:pt x="384" y="561"/>
                </a:lnTo>
                <a:lnTo>
                  <a:pt x="389" y="552"/>
                </a:lnTo>
                <a:lnTo>
                  <a:pt x="389" y="552"/>
                </a:lnTo>
                <a:lnTo>
                  <a:pt x="389" y="557"/>
                </a:lnTo>
                <a:lnTo>
                  <a:pt x="388" y="559"/>
                </a:lnTo>
                <a:lnTo>
                  <a:pt x="385" y="564"/>
                </a:lnTo>
                <a:lnTo>
                  <a:pt x="384" y="569"/>
                </a:lnTo>
                <a:lnTo>
                  <a:pt x="384" y="569"/>
                </a:lnTo>
                <a:lnTo>
                  <a:pt x="402" y="548"/>
                </a:lnTo>
                <a:lnTo>
                  <a:pt x="420" y="529"/>
                </a:lnTo>
                <a:lnTo>
                  <a:pt x="441" y="507"/>
                </a:lnTo>
                <a:lnTo>
                  <a:pt x="452" y="499"/>
                </a:lnTo>
                <a:lnTo>
                  <a:pt x="465" y="491"/>
                </a:lnTo>
                <a:lnTo>
                  <a:pt x="465" y="491"/>
                </a:lnTo>
                <a:lnTo>
                  <a:pt x="459" y="500"/>
                </a:lnTo>
                <a:lnTo>
                  <a:pt x="455" y="509"/>
                </a:lnTo>
                <a:lnTo>
                  <a:pt x="452" y="516"/>
                </a:lnTo>
                <a:lnTo>
                  <a:pt x="447" y="523"/>
                </a:lnTo>
                <a:lnTo>
                  <a:pt x="447" y="523"/>
                </a:lnTo>
                <a:lnTo>
                  <a:pt x="445" y="519"/>
                </a:lnTo>
                <a:lnTo>
                  <a:pt x="445" y="521"/>
                </a:lnTo>
                <a:lnTo>
                  <a:pt x="445" y="521"/>
                </a:lnTo>
                <a:lnTo>
                  <a:pt x="443" y="523"/>
                </a:lnTo>
                <a:lnTo>
                  <a:pt x="443" y="524"/>
                </a:lnTo>
                <a:lnTo>
                  <a:pt x="444" y="529"/>
                </a:lnTo>
                <a:lnTo>
                  <a:pt x="444" y="529"/>
                </a:lnTo>
                <a:lnTo>
                  <a:pt x="434" y="543"/>
                </a:lnTo>
                <a:lnTo>
                  <a:pt x="423" y="557"/>
                </a:lnTo>
                <a:lnTo>
                  <a:pt x="413" y="571"/>
                </a:lnTo>
                <a:lnTo>
                  <a:pt x="403" y="586"/>
                </a:lnTo>
                <a:lnTo>
                  <a:pt x="403" y="586"/>
                </a:lnTo>
                <a:lnTo>
                  <a:pt x="403" y="590"/>
                </a:lnTo>
                <a:lnTo>
                  <a:pt x="403" y="596"/>
                </a:lnTo>
                <a:lnTo>
                  <a:pt x="403" y="597"/>
                </a:lnTo>
                <a:lnTo>
                  <a:pt x="405" y="599"/>
                </a:lnTo>
                <a:lnTo>
                  <a:pt x="406" y="597"/>
                </a:lnTo>
                <a:lnTo>
                  <a:pt x="407" y="596"/>
                </a:lnTo>
                <a:lnTo>
                  <a:pt x="407" y="596"/>
                </a:lnTo>
                <a:lnTo>
                  <a:pt x="419" y="579"/>
                </a:lnTo>
                <a:lnTo>
                  <a:pt x="430" y="565"/>
                </a:lnTo>
                <a:lnTo>
                  <a:pt x="443" y="551"/>
                </a:lnTo>
                <a:lnTo>
                  <a:pt x="455" y="537"/>
                </a:lnTo>
                <a:lnTo>
                  <a:pt x="469" y="524"/>
                </a:lnTo>
                <a:lnTo>
                  <a:pt x="485" y="513"/>
                </a:lnTo>
                <a:lnTo>
                  <a:pt x="516" y="491"/>
                </a:lnTo>
                <a:lnTo>
                  <a:pt x="444" y="603"/>
                </a:lnTo>
                <a:lnTo>
                  <a:pt x="444" y="603"/>
                </a:lnTo>
                <a:lnTo>
                  <a:pt x="402" y="602"/>
                </a:lnTo>
                <a:lnTo>
                  <a:pt x="381" y="602"/>
                </a:lnTo>
                <a:lnTo>
                  <a:pt x="361" y="602"/>
                </a:lnTo>
                <a:lnTo>
                  <a:pt x="361" y="602"/>
                </a:lnTo>
                <a:close/>
                <a:moveTo>
                  <a:pt x="513" y="589"/>
                </a:moveTo>
                <a:lnTo>
                  <a:pt x="513" y="589"/>
                </a:lnTo>
                <a:lnTo>
                  <a:pt x="520" y="578"/>
                </a:lnTo>
                <a:lnTo>
                  <a:pt x="527" y="565"/>
                </a:lnTo>
                <a:lnTo>
                  <a:pt x="533" y="552"/>
                </a:lnTo>
                <a:lnTo>
                  <a:pt x="538" y="537"/>
                </a:lnTo>
                <a:lnTo>
                  <a:pt x="538" y="537"/>
                </a:lnTo>
                <a:lnTo>
                  <a:pt x="526" y="551"/>
                </a:lnTo>
                <a:lnTo>
                  <a:pt x="514" y="566"/>
                </a:lnTo>
                <a:lnTo>
                  <a:pt x="503" y="583"/>
                </a:lnTo>
                <a:lnTo>
                  <a:pt x="495" y="602"/>
                </a:lnTo>
                <a:lnTo>
                  <a:pt x="461" y="600"/>
                </a:lnTo>
                <a:lnTo>
                  <a:pt x="461" y="600"/>
                </a:lnTo>
                <a:lnTo>
                  <a:pt x="465" y="593"/>
                </a:lnTo>
                <a:lnTo>
                  <a:pt x="469" y="588"/>
                </a:lnTo>
                <a:lnTo>
                  <a:pt x="475" y="582"/>
                </a:lnTo>
                <a:lnTo>
                  <a:pt x="479" y="575"/>
                </a:lnTo>
                <a:lnTo>
                  <a:pt x="483" y="571"/>
                </a:lnTo>
                <a:lnTo>
                  <a:pt x="479" y="571"/>
                </a:lnTo>
                <a:lnTo>
                  <a:pt x="479" y="571"/>
                </a:lnTo>
                <a:lnTo>
                  <a:pt x="479" y="566"/>
                </a:lnTo>
                <a:lnTo>
                  <a:pt x="481" y="562"/>
                </a:lnTo>
                <a:lnTo>
                  <a:pt x="483" y="558"/>
                </a:lnTo>
                <a:lnTo>
                  <a:pt x="489" y="558"/>
                </a:lnTo>
                <a:lnTo>
                  <a:pt x="483" y="571"/>
                </a:lnTo>
                <a:lnTo>
                  <a:pt x="483" y="571"/>
                </a:lnTo>
                <a:lnTo>
                  <a:pt x="500" y="551"/>
                </a:lnTo>
                <a:lnTo>
                  <a:pt x="520" y="530"/>
                </a:lnTo>
                <a:lnTo>
                  <a:pt x="541" y="510"/>
                </a:lnTo>
                <a:lnTo>
                  <a:pt x="563" y="492"/>
                </a:lnTo>
                <a:lnTo>
                  <a:pt x="552" y="514"/>
                </a:lnTo>
                <a:lnTo>
                  <a:pt x="552" y="514"/>
                </a:lnTo>
                <a:lnTo>
                  <a:pt x="547" y="519"/>
                </a:lnTo>
                <a:lnTo>
                  <a:pt x="541" y="524"/>
                </a:lnTo>
                <a:lnTo>
                  <a:pt x="540" y="527"/>
                </a:lnTo>
                <a:lnTo>
                  <a:pt x="538" y="531"/>
                </a:lnTo>
                <a:lnTo>
                  <a:pt x="540" y="534"/>
                </a:lnTo>
                <a:lnTo>
                  <a:pt x="542" y="537"/>
                </a:lnTo>
                <a:lnTo>
                  <a:pt x="542" y="537"/>
                </a:lnTo>
                <a:lnTo>
                  <a:pt x="551" y="526"/>
                </a:lnTo>
                <a:lnTo>
                  <a:pt x="562" y="513"/>
                </a:lnTo>
                <a:lnTo>
                  <a:pt x="579" y="488"/>
                </a:lnTo>
                <a:lnTo>
                  <a:pt x="579" y="488"/>
                </a:lnTo>
                <a:lnTo>
                  <a:pt x="580" y="486"/>
                </a:lnTo>
                <a:lnTo>
                  <a:pt x="583" y="485"/>
                </a:lnTo>
                <a:lnTo>
                  <a:pt x="586" y="486"/>
                </a:lnTo>
                <a:lnTo>
                  <a:pt x="589" y="489"/>
                </a:lnTo>
                <a:lnTo>
                  <a:pt x="589" y="491"/>
                </a:lnTo>
                <a:lnTo>
                  <a:pt x="589" y="493"/>
                </a:lnTo>
                <a:lnTo>
                  <a:pt x="589" y="493"/>
                </a:lnTo>
                <a:lnTo>
                  <a:pt x="569" y="519"/>
                </a:lnTo>
                <a:lnTo>
                  <a:pt x="551" y="545"/>
                </a:lnTo>
                <a:lnTo>
                  <a:pt x="534" y="572"/>
                </a:lnTo>
                <a:lnTo>
                  <a:pt x="518" y="599"/>
                </a:lnTo>
                <a:lnTo>
                  <a:pt x="518" y="599"/>
                </a:lnTo>
                <a:lnTo>
                  <a:pt x="516" y="602"/>
                </a:lnTo>
                <a:lnTo>
                  <a:pt x="514" y="602"/>
                </a:lnTo>
                <a:lnTo>
                  <a:pt x="513" y="602"/>
                </a:lnTo>
                <a:lnTo>
                  <a:pt x="511" y="600"/>
                </a:lnTo>
                <a:lnTo>
                  <a:pt x="510" y="595"/>
                </a:lnTo>
                <a:lnTo>
                  <a:pt x="511" y="592"/>
                </a:lnTo>
                <a:lnTo>
                  <a:pt x="513" y="589"/>
                </a:lnTo>
                <a:lnTo>
                  <a:pt x="513" y="589"/>
                </a:lnTo>
                <a:close/>
                <a:moveTo>
                  <a:pt x="542" y="600"/>
                </a:moveTo>
                <a:lnTo>
                  <a:pt x="542" y="600"/>
                </a:lnTo>
                <a:lnTo>
                  <a:pt x="541" y="599"/>
                </a:lnTo>
                <a:lnTo>
                  <a:pt x="541" y="597"/>
                </a:lnTo>
                <a:lnTo>
                  <a:pt x="542" y="593"/>
                </a:lnTo>
                <a:lnTo>
                  <a:pt x="544" y="592"/>
                </a:lnTo>
                <a:lnTo>
                  <a:pt x="542" y="590"/>
                </a:lnTo>
                <a:lnTo>
                  <a:pt x="540" y="590"/>
                </a:lnTo>
                <a:lnTo>
                  <a:pt x="535" y="592"/>
                </a:lnTo>
                <a:lnTo>
                  <a:pt x="535" y="592"/>
                </a:lnTo>
                <a:lnTo>
                  <a:pt x="549" y="566"/>
                </a:lnTo>
                <a:lnTo>
                  <a:pt x="565" y="540"/>
                </a:lnTo>
                <a:lnTo>
                  <a:pt x="583" y="513"/>
                </a:lnTo>
                <a:lnTo>
                  <a:pt x="600" y="489"/>
                </a:lnTo>
                <a:lnTo>
                  <a:pt x="600" y="489"/>
                </a:lnTo>
                <a:lnTo>
                  <a:pt x="601" y="488"/>
                </a:lnTo>
                <a:lnTo>
                  <a:pt x="604" y="486"/>
                </a:lnTo>
                <a:lnTo>
                  <a:pt x="611" y="486"/>
                </a:lnTo>
                <a:lnTo>
                  <a:pt x="630" y="488"/>
                </a:lnTo>
                <a:lnTo>
                  <a:pt x="630" y="488"/>
                </a:lnTo>
                <a:lnTo>
                  <a:pt x="606" y="510"/>
                </a:lnTo>
                <a:lnTo>
                  <a:pt x="585" y="533"/>
                </a:lnTo>
                <a:lnTo>
                  <a:pt x="575" y="545"/>
                </a:lnTo>
                <a:lnTo>
                  <a:pt x="565" y="558"/>
                </a:lnTo>
                <a:lnTo>
                  <a:pt x="556" y="571"/>
                </a:lnTo>
                <a:lnTo>
                  <a:pt x="548" y="585"/>
                </a:lnTo>
                <a:lnTo>
                  <a:pt x="548" y="585"/>
                </a:lnTo>
                <a:lnTo>
                  <a:pt x="590" y="537"/>
                </a:lnTo>
                <a:lnTo>
                  <a:pt x="613" y="513"/>
                </a:lnTo>
                <a:lnTo>
                  <a:pt x="637" y="491"/>
                </a:lnTo>
                <a:lnTo>
                  <a:pt x="637" y="491"/>
                </a:lnTo>
                <a:lnTo>
                  <a:pt x="637" y="495"/>
                </a:lnTo>
                <a:lnTo>
                  <a:pt x="637" y="499"/>
                </a:lnTo>
                <a:lnTo>
                  <a:pt x="632" y="506"/>
                </a:lnTo>
                <a:lnTo>
                  <a:pt x="628" y="513"/>
                </a:lnTo>
                <a:lnTo>
                  <a:pt x="624" y="519"/>
                </a:lnTo>
                <a:lnTo>
                  <a:pt x="624" y="519"/>
                </a:lnTo>
                <a:lnTo>
                  <a:pt x="622" y="520"/>
                </a:lnTo>
                <a:lnTo>
                  <a:pt x="621" y="520"/>
                </a:lnTo>
                <a:lnTo>
                  <a:pt x="620" y="521"/>
                </a:lnTo>
                <a:lnTo>
                  <a:pt x="569" y="600"/>
                </a:lnTo>
                <a:lnTo>
                  <a:pt x="569" y="600"/>
                </a:lnTo>
                <a:lnTo>
                  <a:pt x="563" y="602"/>
                </a:lnTo>
                <a:lnTo>
                  <a:pt x="555" y="602"/>
                </a:lnTo>
                <a:lnTo>
                  <a:pt x="547" y="602"/>
                </a:lnTo>
                <a:lnTo>
                  <a:pt x="542" y="600"/>
                </a:lnTo>
                <a:lnTo>
                  <a:pt x="542" y="600"/>
                </a:lnTo>
                <a:close/>
                <a:moveTo>
                  <a:pt x="592" y="597"/>
                </a:moveTo>
                <a:lnTo>
                  <a:pt x="600" y="585"/>
                </a:lnTo>
                <a:lnTo>
                  <a:pt x="600" y="585"/>
                </a:lnTo>
                <a:lnTo>
                  <a:pt x="597" y="586"/>
                </a:lnTo>
                <a:lnTo>
                  <a:pt x="593" y="589"/>
                </a:lnTo>
                <a:lnTo>
                  <a:pt x="590" y="592"/>
                </a:lnTo>
                <a:lnTo>
                  <a:pt x="587" y="592"/>
                </a:lnTo>
                <a:lnTo>
                  <a:pt x="585" y="592"/>
                </a:lnTo>
                <a:lnTo>
                  <a:pt x="646" y="491"/>
                </a:lnTo>
                <a:lnTo>
                  <a:pt x="646" y="491"/>
                </a:lnTo>
                <a:lnTo>
                  <a:pt x="648" y="488"/>
                </a:lnTo>
                <a:lnTo>
                  <a:pt x="651" y="488"/>
                </a:lnTo>
                <a:lnTo>
                  <a:pt x="658" y="486"/>
                </a:lnTo>
                <a:lnTo>
                  <a:pt x="667" y="486"/>
                </a:lnTo>
                <a:lnTo>
                  <a:pt x="676" y="489"/>
                </a:lnTo>
                <a:lnTo>
                  <a:pt x="676" y="489"/>
                </a:lnTo>
                <a:lnTo>
                  <a:pt x="658" y="507"/>
                </a:lnTo>
                <a:lnTo>
                  <a:pt x="638" y="527"/>
                </a:lnTo>
                <a:lnTo>
                  <a:pt x="621" y="550"/>
                </a:lnTo>
                <a:lnTo>
                  <a:pt x="614" y="561"/>
                </a:lnTo>
                <a:lnTo>
                  <a:pt x="607" y="573"/>
                </a:lnTo>
                <a:lnTo>
                  <a:pt x="607" y="573"/>
                </a:lnTo>
                <a:lnTo>
                  <a:pt x="607" y="569"/>
                </a:lnTo>
                <a:lnTo>
                  <a:pt x="607" y="568"/>
                </a:lnTo>
                <a:lnTo>
                  <a:pt x="606" y="568"/>
                </a:lnTo>
                <a:lnTo>
                  <a:pt x="604" y="568"/>
                </a:lnTo>
                <a:lnTo>
                  <a:pt x="601" y="572"/>
                </a:lnTo>
                <a:lnTo>
                  <a:pt x="601" y="573"/>
                </a:lnTo>
                <a:lnTo>
                  <a:pt x="601" y="575"/>
                </a:lnTo>
                <a:lnTo>
                  <a:pt x="601" y="575"/>
                </a:lnTo>
                <a:lnTo>
                  <a:pt x="599" y="576"/>
                </a:lnTo>
                <a:lnTo>
                  <a:pt x="596" y="578"/>
                </a:lnTo>
                <a:lnTo>
                  <a:pt x="596" y="579"/>
                </a:lnTo>
                <a:lnTo>
                  <a:pt x="596" y="581"/>
                </a:lnTo>
                <a:lnTo>
                  <a:pt x="600" y="585"/>
                </a:lnTo>
                <a:lnTo>
                  <a:pt x="666" y="509"/>
                </a:lnTo>
                <a:lnTo>
                  <a:pt x="666" y="509"/>
                </a:lnTo>
                <a:lnTo>
                  <a:pt x="673" y="505"/>
                </a:lnTo>
                <a:lnTo>
                  <a:pt x="676" y="503"/>
                </a:lnTo>
                <a:lnTo>
                  <a:pt x="677" y="505"/>
                </a:lnTo>
                <a:lnTo>
                  <a:pt x="677" y="506"/>
                </a:lnTo>
                <a:lnTo>
                  <a:pt x="677" y="506"/>
                </a:lnTo>
                <a:lnTo>
                  <a:pt x="676" y="510"/>
                </a:lnTo>
                <a:lnTo>
                  <a:pt x="674" y="514"/>
                </a:lnTo>
                <a:lnTo>
                  <a:pt x="669" y="521"/>
                </a:lnTo>
                <a:lnTo>
                  <a:pt x="666" y="524"/>
                </a:lnTo>
                <a:lnTo>
                  <a:pt x="666" y="524"/>
                </a:lnTo>
                <a:lnTo>
                  <a:pt x="665" y="526"/>
                </a:lnTo>
                <a:lnTo>
                  <a:pt x="663" y="527"/>
                </a:lnTo>
                <a:lnTo>
                  <a:pt x="662" y="530"/>
                </a:lnTo>
                <a:lnTo>
                  <a:pt x="662" y="530"/>
                </a:lnTo>
                <a:lnTo>
                  <a:pt x="662" y="534"/>
                </a:lnTo>
                <a:lnTo>
                  <a:pt x="662" y="534"/>
                </a:lnTo>
                <a:lnTo>
                  <a:pt x="652" y="543"/>
                </a:lnTo>
                <a:lnTo>
                  <a:pt x="644" y="554"/>
                </a:lnTo>
                <a:lnTo>
                  <a:pt x="630" y="576"/>
                </a:lnTo>
                <a:lnTo>
                  <a:pt x="630" y="576"/>
                </a:lnTo>
                <a:lnTo>
                  <a:pt x="624" y="585"/>
                </a:lnTo>
                <a:lnTo>
                  <a:pt x="620" y="590"/>
                </a:lnTo>
                <a:lnTo>
                  <a:pt x="615" y="595"/>
                </a:lnTo>
                <a:lnTo>
                  <a:pt x="610" y="599"/>
                </a:lnTo>
                <a:lnTo>
                  <a:pt x="604" y="600"/>
                </a:lnTo>
                <a:lnTo>
                  <a:pt x="599" y="600"/>
                </a:lnTo>
                <a:lnTo>
                  <a:pt x="592" y="597"/>
                </a:lnTo>
                <a:lnTo>
                  <a:pt x="592" y="597"/>
                </a:lnTo>
                <a:close/>
                <a:moveTo>
                  <a:pt x="693" y="488"/>
                </a:moveTo>
                <a:lnTo>
                  <a:pt x="725" y="488"/>
                </a:lnTo>
                <a:lnTo>
                  <a:pt x="725" y="488"/>
                </a:lnTo>
                <a:lnTo>
                  <a:pt x="704" y="507"/>
                </a:lnTo>
                <a:lnTo>
                  <a:pt x="683" y="529"/>
                </a:lnTo>
                <a:lnTo>
                  <a:pt x="672" y="538"/>
                </a:lnTo>
                <a:lnTo>
                  <a:pt x="662" y="550"/>
                </a:lnTo>
                <a:lnTo>
                  <a:pt x="653" y="561"/>
                </a:lnTo>
                <a:lnTo>
                  <a:pt x="646" y="573"/>
                </a:lnTo>
                <a:lnTo>
                  <a:pt x="646" y="573"/>
                </a:lnTo>
                <a:lnTo>
                  <a:pt x="651" y="562"/>
                </a:lnTo>
                <a:lnTo>
                  <a:pt x="656" y="551"/>
                </a:lnTo>
                <a:lnTo>
                  <a:pt x="667" y="530"/>
                </a:lnTo>
                <a:lnTo>
                  <a:pt x="681" y="510"/>
                </a:lnTo>
                <a:lnTo>
                  <a:pt x="693" y="488"/>
                </a:lnTo>
                <a:lnTo>
                  <a:pt x="693" y="488"/>
                </a:lnTo>
                <a:close/>
                <a:moveTo>
                  <a:pt x="684" y="602"/>
                </a:moveTo>
                <a:lnTo>
                  <a:pt x="710" y="568"/>
                </a:lnTo>
                <a:lnTo>
                  <a:pt x="710" y="568"/>
                </a:lnTo>
                <a:lnTo>
                  <a:pt x="708" y="566"/>
                </a:lnTo>
                <a:lnTo>
                  <a:pt x="708" y="565"/>
                </a:lnTo>
                <a:lnTo>
                  <a:pt x="711" y="558"/>
                </a:lnTo>
                <a:lnTo>
                  <a:pt x="715" y="551"/>
                </a:lnTo>
                <a:lnTo>
                  <a:pt x="715" y="548"/>
                </a:lnTo>
                <a:lnTo>
                  <a:pt x="714" y="547"/>
                </a:lnTo>
                <a:lnTo>
                  <a:pt x="714" y="541"/>
                </a:lnTo>
                <a:lnTo>
                  <a:pt x="714" y="541"/>
                </a:lnTo>
                <a:lnTo>
                  <a:pt x="703" y="554"/>
                </a:lnTo>
                <a:lnTo>
                  <a:pt x="691" y="569"/>
                </a:lnTo>
                <a:lnTo>
                  <a:pt x="683" y="586"/>
                </a:lnTo>
                <a:lnTo>
                  <a:pt x="674" y="602"/>
                </a:lnTo>
                <a:lnTo>
                  <a:pt x="627" y="602"/>
                </a:lnTo>
                <a:lnTo>
                  <a:pt x="627" y="602"/>
                </a:lnTo>
                <a:lnTo>
                  <a:pt x="681" y="543"/>
                </a:lnTo>
                <a:lnTo>
                  <a:pt x="710" y="514"/>
                </a:lnTo>
                <a:lnTo>
                  <a:pt x="739" y="486"/>
                </a:lnTo>
                <a:lnTo>
                  <a:pt x="739" y="486"/>
                </a:lnTo>
                <a:lnTo>
                  <a:pt x="736" y="496"/>
                </a:lnTo>
                <a:lnTo>
                  <a:pt x="732" y="507"/>
                </a:lnTo>
                <a:lnTo>
                  <a:pt x="728" y="514"/>
                </a:lnTo>
                <a:lnTo>
                  <a:pt x="726" y="514"/>
                </a:lnTo>
                <a:lnTo>
                  <a:pt x="726" y="513"/>
                </a:lnTo>
                <a:lnTo>
                  <a:pt x="726" y="513"/>
                </a:lnTo>
                <a:lnTo>
                  <a:pt x="718" y="523"/>
                </a:lnTo>
                <a:lnTo>
                  <a:pt x="715" y="529"/>
                </a:lnTo>
                <a:lnTo>
                  <a:pt x="715" y="531"/>
                </a:lnTo>
                <a:lnTo>
                  <a:pt x="717" y="533"/>
                </a:lnTo>
                <a:lnTo>
                  <a:pt x="717" y="533"/>
                </a:lnTo>
                <a:lnTo>
                  <a:pt x="726" y="524"/>
                </a:lnTo>
                <a:lnTo>
                  <a:pt x="735" y="513"/>
                </a:lnTo>
                <a:lnTo>
                  <a:pt x="742" y="502"/>
                </a:lnTo>
                <a:lnTo>
                  <a:pt x="748" y="488"/>
                </a:lnTo>
                <a:lnTo>
                  <a:pt x="748" y="488"/>
                </a:lnTo>
                <a:lnTo>
                  <a:pt x="760" y="491"/>
                </a:lnTo>
                <a:lnTo>
                  <a:pt x="767" y="491"/>
                </a:lnTo>
                <a:lnTo>
                  <a:pt x="774" y="491"/>
                </a:lnTo>
                <a:lnTo>
                  <a:pt x="774" y="491"/>
                </a:lnTo>
                <a:lnTo>
                  <a:pt x="757" y="506"/>
                </a:lnTo>
                <a:lnTo>
                  <a:pt x="739" y="524"/>
                </a:lnTo>
                <a:lnTo>
                  <a:pt x="731" y="534"/>
                </a:lnTo>
                <a:lnTo>
                  <a:pt x="722" y="545"/>
                </a:lnTo>
                <a:lnTo>
                  <a:pt x="715" y="557"/>
                </a:lnTo>
                <a:lnTo>
                  <a:pt x="710" y="568"/>
                </a:lnTo>
                <a:lnTo>
                  <a:pt x="710" y="568"/>
                </a:lnTo>
                <a:lnTo>
                  <a:pt x="726" y="550"/>
                </a:lnTo>
                <a:lnTo>
                  <a:pt x="745" y="531"/>
                </a:lnTo>
                <a:lnTo>
                  <a:pt x="764" y="514"/>
                </a:lnTo>
                <a:lnTo>
                  <a:pt x="784" y="499"/>
                </a:lnTo>
                <a:lnTo>
                  <a:pt x="784" y="499"/>
                </a:lnTo>
                <a:lnTo>
                  <a:pt x="780" y="507"/>
                </a:lnTo>
                <a:lnTo>
                  <a:pt x="773" y="516"/>
                </a:lnTo>
                <a:lnTo>
                  <a:pt x="767" y="524"/>
                </a:lnTo>
                <a:lnTo>
                  <a:pt x="760" y="534"/>
                </a:lnTo>
                <a:lnTo>
                  <a:pt x="763" y="538"/>
                </a:lnTo>
                <a:lnTo>
                  <a:pt x="763" y="538"/>
                </a:lnTo>
                <a:lnTo>
                  <a:pt x="750" y="552"/>
                </a:lnTo>
                <a:lnTo>
                  <a:pt x="738" y="568"/>
                </a:lnTo>
                <a:lnTo>
                  <a:pt x="726" y="585"/>
                </a:lnTo>
                <a:lnTo>
                  <a:pt x="715" y="602"/>
                </a:lnTo>
                <a:lnTo>
                  <a:pt x="684" y="602"/>
                </a:lnTo>
                <a:close/>
                <a:moveTo>
                  <a:pt x="1161" y="512"/>
                </a:moveTo>
                <a:lnTo>
                  <a:pt x="1161" y="512"/>
                </a:lnTo>
                <a:lnTo>
                  <a:pt x="1155" y="520"/>
                </a:lnTo>
                <a:lnTo>
                  <a:pt x="1152" y="523"/>
                </a:lnTo>
                <a:lnTo>
                  <a:pt x="1149" y="524"/>
                </a:lnTo>
                <a:lnTo>
                  <a:pt x="1149" y="524"/>
                </a:lnTo>
                <a:lnTo>
                  <a:pt x="1147" y="523"/>
                </a:lnTo>
                <a:lnTo>
                  <a:pt x="1147" y="523"/>
                </a:lnTo>
                <a:lnTo>
                  <a:pt x="1152" y="516"/>
                </a:lnTo>
                <a:lnTo>
                  <a:pt x="1156" y="513"/>
                </a:lnTo>
                <a:lnTo>
                  <a:pt x="1161" y="512"/>
                </a:lnTo>
                <a:lnTo>
                  <a:pt x="1161" y="512"/>
                </a:lnTo>
                <a:close/>
                <a:moveTo>
                  <a:pt x="1083" y="566"/>
                </a:moveTo>
                <a:lnTo>
                  <a:pt x="1083" y="566"/>
                </a:lnTo>
                <a:lnTo>
                  <a:pt x="1079" y="571"/>
                </a:lnTo>
                <a:lnTo>
                  <a:pt x="1078" y="573"/>
                </a:lnTo>
                <a:lnTo>
                  <a:pt x="1076" y="576"/>
                </a:lnTo>
                <a:lnTo>
                  <a:pt x="1076" y="576"/>
                </a:lnTo>
                <a:lnTo>
                  <a:pt x="1075" y="581"/>
                </a:lnTo>
                <a:lnTo>
                  <a:pt x="1072" y="583"/>
                </a:lnTo>
                <a:lnTo>
                  <a:pt x="1065" y="590"/>
                </a:lnTo>
                <a:lnTo>
                  <a:pt x="1065" y="590"/>
                </a:lnTo>
                <a:lnTo>
                  <a:pt x="1067" y="586"/>
                </a:lnTo>
                <a:lnTo>
                  <a:pt x="1069" y="582"/>
                </a:lnTo>
                <a:lnTo>
                  <a:pt x="1076" y="576"/>
                </a:lnTo>
                <a:lnTo>
                  <a:pt x="1076" y="576"/>
                </a:lnTo>
                <a:lnTo>
                  <a:pt x="1082" y="564"/>
                </a:lnTo>
                <a:lnTo>
                  <a:pt x="1089" y="552"/>
                </a:lnTo>
                <a:lnTo>
                  <a:pt x="1104" y="531"/>
                </a:lnTo>
                <a:lnTo>
                  <a:pt x="1140" y="491"/>
                </a:lnTo>
                <a:lnTo>
                  <a:pt x="1140" y="491"/>
                </a:lnTo>
                <a:lnTo>
                  <a:pt x="1141" y="491"/>
                </a:lnTo>
                <a:lnTo>
                  <a:pt x="1144" y="489"/>
                </a:lnTo>
                <a:lnTo>
                  <a:pt x="1151" y="489"/>
                </a:lnTo>
                <a:lnTo>
                  <a:pt x="1159" y="491"/>
                </a:lnTo>
                <a:lnTo>
                  <a:pt x="1171" y="489"/>
                </a:lnTo>
                <a:lnTo>
                  <a:pt x="1083" y="566"/>
                </a:lnTo>
                <a:close/>
                <a:moveTo>
                  <a:pt x="1182" y="492"/>
                </a:moveTo>
                <a:lnTo>
                  <a:pt x="1182" y="492"/>
                </a:lnTo>
                <a:lnTo>
                  <a:pt x="1183" y="491"/>
                </a:lnTo>
                <a:lnTo>
                  <a:pt x="1186" y="489"/>
                </a:lnTo>
                <a:lnTo>
                  <a:pt x="1193" y="489"/>
                </a:lnTo>
                <a:lnTo>
                  <a:pt x="1200" y="491"/>
                </a:lnTo>
                <a:lnTo>
                  <a:pt x="1207" y="491"/>
                </a:lnTo>
                <a:lnTo>
                  <a:pt x="1133" y="555"/>
                </a:lnTo>
                <a:lnTo>
                  <a:pt x="1182" y="492"/>
                </a:lnTo>
                <a:close/>
                <a:moveTo>
                  <a:pt x="769" y="471"/>
                </a:moveTo>
                <a:lnTo>
                  <a:pt x="769" y="471"/>
                </a:lnTo>
                <a:lnTo>
                  <a:pt x="788" y="467"/>
                </a:lnTo>
                <a:lnTo>
                  <a:pt x="814" y="465"/>
                </a:lnTo>
                <a:lnTo>
                  <a:pt x="864" y="464"/>
                </a:lnTo>
                <a:lnTo>
                  <a:pt x="864" y="464"/>
                </a:lnTo>
                <a:lnTo>
                  <a:pt x="953" y="464"/>
                </a:lnTo>
                <a:lnTo>
                  <a:pt x="1041" y="465"/>
                </a:lnTo>
                <a:lnTo>
                  <a:pt x="1133" y="468"/>
                </a:lnTo>
                <a:lnTo>
                  <a:pt x="1225" y="469"/>
                </a:lnTo>
                <a:lnTo>
                  <a:pt x="1225" y="469"/>
                </a:lnTo>
                <a:lnTo>
                  <a:pt x="1228" y="471"/>
                </a:lnTo>
                <a:lnTo>
                  <a:pt x="1230" y="472"/>
                </a:lnTo>
                <a:lnTo>
                  <a:pt x="1231" y="474"/>
                </a:lnTo>
                <a:lnTo>
                  <a:pt x="1231" y="475"/>
                </a:lnTo>
                <a:lnTo>
                  <a:pt x="1227" y="475"/>
                </a:lnTo>
                <a:lnTo>
                  <a:pt x="1227" y="475"/>
                </a:lnTo>
                <a:lnTo>
                  <a:pt x="1111" y="475"/>
                </a:lnTo>
                <a:lnTo>
                  <a:pt x="998" y="475"/>
                </a:lnTo>
                <a:lnTo>
                  <a:pt x="882" y="474"/>
                </a:lnTo>
                <a:lnTo>
                  <a:pt x="826" y="472"/>
                </a:lnTo>
                <a:lnTo>
                  <a:pt x="769" y="471"/>
                </a:lnTo>
                <a:lnTo>
                  <a:pt x="769" y="471"/>
                </a:lnTo>
                <a:close/>
                <a:moveTo>
                  <a:pt x="1057" y="500"/>
                </a:moveTo>
                <a:lnTo>
                  <a:pt x="1057" y="500"/>
                </a:lnTo>
                <a:lnTo>
                  <a:pt x="1045" y="509"/>
                </a:lnTo>
                <a:lnTo>
                  <a:pt x="1034" y="517"/>
                </a:lnTo>
                <a:lnTo>
                  <a:pt x="1013" y="536"/>
                </a:lnTo>
                <a:lnTo>
                  <a:pt x="1013" y="536"/>
                </a:lnTo>
                <a:lnTo>
                  <a:pt x="1019" y="524"/>
                </a:lnTo>
                <a:lnTo>
                  <a:pt x="1024" y="512"/>
                </a:lnTo>
                <a:lnTo>
                  <a:pt x="1031" y="500"/>
                </a:lnTo>
                <a:lnTo>
                  <a:pt x="1037" y="489"/>
                </a:lnTo>
                <a:lnTo>
                  <a:pt x="1114" y="491"/>
                </a:lnTo>
                <a:lnTo>
                  <a:pt x="1027" y="568"/>
                </a:lnTo>
                <a:lnTo>
                  <a:pt x="1027" y="568"/>
                </a:lnTo>
                <a:lnTo>
                  <a:pt x="1041" y="551"/>
                </a:lnTo>
                <a:lnTo>
                  <a:pt x="1054" y="534"/>
                </a:lnTo>
                <a:lnTo>
                  <a:pt x="1065" y="516"/>
                </a:lnTo>
                <a:lnTo>
                  <a:pt x="1075" y="498"/>
                </a:lnTo>
                <a:lnTo>
                  <a:pt x="1075" y="498"/>
                </a:lnTo>
                <a:lnTo>
                  <a:pt x="1075" y="495"/>
                </a:lnTo>
                <a:lnTo>
                  <a:pt x="1075" y="493"/>
                </a:lnTo>
                <a:lnTo>
                  <a:pt x="1069" y="495"/>
                </a:lnTo>
                <a:lnTo>
                  <a:pt x="1062" y="498"/>
                </a:lnTo>
                <a:lnTo>
                  <a:pt x="1057" y="500"/>
                </a:lnTo>
                <a:lnTo>
                  <a:pt x="1057" y="500"/>
                </a:lnTo>
                <a:close/>
                <a:moveTo>
                  <a:pt x="988" y="491"/>
                </a:moveTo>
                <a:lnTo>
                  <a:pt x="1019" y="489"/>
                </a:lnTo>
                <a:lnTo>
                  <a:pt x="961" y="544"/>
                </a:lnTo>
                <a:lnTo>
                  <a:pt x="961" y="544"/>
                </a:lnTo>
                <a:lnTo>
                  <a:pt x="974" y="520"/>
                </a:lnTo>
                <a:lnTo>
                  <a:pt x="981" y="509"/>
                </a:lnTo>
                <a:lnTo>
                  <a:pt x="986" y="498"/>
                </a:lnTo>
                <a:lnTo>
                  <a:pt x="986" y="498"/>
                </a:lnTo>
                <a:lnTo>
                  <a:pt x="988" y="491"/>
                </a:lnTo>
                <a:lnTo>
                  <a:pt x="988" y="491"/>
                </a:lnTo>
                <a:close/>
                <a:moveTo>
                  <a:pt x="948" y="491"/>
                </a:moveTo>
                <a:lnTo>
                  <a:pt x="948" y="491"/>
                </a:lnTo>
                <a:lnTo>
                  <a:pt x="936" y="503"/>
                </a:lnTo>
                <a:lnTo>
                  <a:pt x="925" y="517"/>
                </a:lnTo>
                <a:lnTo>
                  <a:pt x="911" y="530"/>
                </a:lnTo>
                <a:lnTo>
                  <a:pt x="904" y="536"/>
                </a:lnTo>
                <a:lnTo>
                  <a:pt x="896" y="541"/>
                </a:lnTo>
                <a:lnTo>
                  <a:pt x="896" y="541"/>
                </a:lnTo>
                <a:lnTo>
                  <a:pt x="913" y="520"/>
                </a:lnTo>
                <a:lnTo>
                  <a:pt x="920" y="509"/>
                </a:lnTo>
                <a:lnTo>
                  <a:pt x="927" y="496"/>
                </a:lnTo>
                <a:lnTo>
                  <a:pt x="927" y="496"/>
                </a:lnTo>
                <a:lnTo>
                  <a:pt x="927" y="493"/>
                </a:lnTo>
                <a:lnTo>
                  <a:pt x="929" y="491"/>
                </a:lnTo>
                <a:lnTo>
                  <a:pt x="929" y="491"/>
                </a:lnTo>
                <a:lnTo>
                  <a:pt x="933" y="489"/>
                </a:lnTo>
                <a:lnTo>
                  <a:pt x="939" y="489"/>
                </a:lnTo>
                <a:lnTo>
                  <a:pt x="948" y="491"/>
                </a:lnTo>
                <a:lnTo>
                  <a:pt x="948" y="491"/>
                </a:lnTo>
                <a:close/>
                <a:moveTo>
                  <a:pt x="912" y="489"/>
                </a:moveTo>
                <a:lnTo>
                  <a:pt x="867" y="534"/>
                </a:lnTo>
                <a:lnTo>
                  <a:pt x="867" y="534"/>
                </a:lnTo>
                <a:lnTo>
                  <a:pt x="873" y="523"/>
                </a:lnTo>
                <a:lnTo>
                  <a:pt x="880" y="512"/>
                </a:lnTo>
                <a:lnTo>
                  <a:pt x="895" y="489"/>
                </a:lnTo>
                <a:lnTo>
                  <a:pt x="895" y="489"/>
                </a:lnTo>
                <a:lnTo>
                  <a:pt x="898" y="489"/>
                </a:lnTo>
                <a:lnTo>
                  <a:pt x="902" y="489"/>
                </a:lnTo>
                <a:lnTo>
                  <a:pt x="912" y="489"/>
                </a:lnTo>
                <a:lnTo>
                  <a:pt x="912" y="489"/>
                </a:lnTo>
                <a:close/>
                <a:moveTo>
                  <a:pt x="873" y="492"/>
                </a:moveTo>
                <a:lnTo>
                  <a:pt x="873" y="492"/>
                </a:lnTo>
                <a:lnTo>
                  <a:pt x="856" y="502"/>
                </a:lnTo>
                <a:lnTo>
                  <a:pt x="842" y="514"/>
                </a:lnTo>
                <a:lnTo>
                  <a:pt x="814" y="538"/>
                </a:lnTo>
                <a:lnTo>
                  <a:pt x="814" y="538"/>
                </a:lnTo>
                <a:lnTo>
                  <a:pt x="814" y="543"/>
                </a:lnTo>
                <a:lnTo>
                  <a:pt x="812" y="545"/>
                </a:lnTo>
                <a:lnTo>
                  <a:pt x="809" y="548"/>
                </a:lnTo>
                <a:lnTo>
                  <a:pt x="807" y="551"/>
                </a:lnTo>
                <a:lnTo>
                  <a:pt x="811" y="541"/>
                </a:lnTo>
                <a:lnTo>
                  <a:pt x="812" y="538"/>
                </a:lnTo>
                <a:lnTo>
                  <a:pt x="814" y="538"/>
                </a:lnTo>
                <a:lnTo>
                  <a:pt x="814" y="538"/>
                </a:lnTo>
                <a:lnTo>
                  <a:pt x="818" y="533"/>
                </a:lnTo>
                <a:lnTo>
                  <a:pt x="822" y="526"/>
                </a:lnTo>
                <a:lnTo>
                  <a:pt x="830" y="512"/>
                </a:lnTo>
                <a:lnTo>
                  <a:pt x="835" y="503"/>
                </a:lnTo>
                <a:lnTo>
                  <a:pt x="839" y="498"/>
                </a:lnTo>
                <a:lnTo>
                  <a:pt x="845" y="492"/>
                </a:lnTo>
                <a:lnTo>
                  <a:pt x="852" y="489"/>
                </a:lnTo>
                <a:lnTo>
                  <a:pt x="852" y="489"/>
                </a:lnTo>
                <a:lnTo>
                  <a:pt x="857" y="489"/>
                </a:lnTo>
                <a:lnTo>
                  <a:pt x="863" y="489"/>
                </a:lnTo>
                <a:lnTo>
                  <a:pt x="868" y="491"/>
                </a:lnTo>
                <a:lnTo>
                  <a:pt x="873" y="492"/>
                </a:lnTo>
                <a:lnTo>
                  <a:pt x="873" y="492"/>
                </a:lnTo>
                <a:close/>
                <a:moveTo>
                  <a:pt x="729" y="602"/>
                </a:moveTo>
                <a:lnTo>
                  <a:pt x="729" y="602"/>
                </a:lnTo>
                <a:lnTo>
                  <a:pt x="738" y="588"/>
                </a:lnTo>
                <a:lnTo>
                  <a:pt x="743" y="581"/>
                </a:lnTo>
                <a:lnTo>
                  <a:pt x="749" y="575"/>
                </a:lnTo>
                <a:lnTo>
                  <a:pt x="749" y="575"/>
                </a:lnTo>
                <a:lnTo>
                  <a:pt x="748" y="573"/>
                </a:lnTo>
                <a:lnTo>
                  <a:pt x="746" y="572"/>
                </a:lnTo>
                <a:lnTo>
                  <a:pt x="746" y="572"/>
                </a:lnTo>
                <a:lnTo>
                  <a:pt x="749" y="568"/>
                </a:lnTo>
                <a:lnTo>
                  <a:pt x="752" y="564"/>
                </a:lnTo>
                <a:lnTo>
                  <a:pt x="755" y="559"/>
                </a:lnTo>
                <a:lnTo>
                  <a:pt x="757" y="555"/>
                </a:lnTo>
                <a:lnTo>
                  <a:pt x="759" y="554"/>
                </a:lnTo>
                <a:lnTo>
                  <a:pt x="756" y="552"/>
                </a:lnTo>
                <a:lnTo>
                  <a:pt x="756" y="552"/>
                </a:lnTo>
                <a:lnTo>
                  <a:pt x="777" y="523"/>
                </a:lnTo>
                <a:lnTo>
                  <a:pt x="788" y="509"/>
                </a:lnTo>
                <a:lnTo>
                  <a:pt x="797" y="492"/>
                </a:lnTo>
                <a:lnTo>
                  <a:pt x="797" y="492"/>
                </a:lnTo>
                <a:lnTo>
                  <a:pt x="800" y="489"/>
                </a:lnTo>
                <a:lnTo>
                  <a:pt x="801" y="489"/>
                </a:lnTo>
                <a:lnTo>
                  <a:pt x="808" y="489"/>
                </a:lnTo>
                <a:lnTo>
                  <a:pt x="825" y="491"/>
                </a:lnTo>
                <a:lnTo>
                  <a:pt x="825" y="491"/>
                </a:lnTo>
                <a:lnTo>
                  <a:pt x="791" y="520"/>
                </a:lnTo>
                <a:lnTo>
                  <a:pt x="776" y="536"/>
                </a:lnTo>
                <a:lnTo>
                  <a:pt x="760" y="551"/>
                </a:lnTo>
                <a:lnTo>
                  <a:pt x="762" y="555"/>
                </a:lnTo>
                <a:lnTo>
                  <a:pt x="762" y="555"/>
                </a:lnTo>
                <a:lnTo>
                  <a:pt x="759" y="558"/>
                </a:lnTo>
                <a:lnTo>
                  <a:pt x="756" y="564"/>
                </a:lnTo>
                <a:lnTo>
                  <a:pt x="752" y="572"/>
                </a:lnTo>
                <a:lnTo>
                  <a:pt x="752" y="572"/>
                </a:lnTo>
                <a:lnTo>
                  <a:pt x="769" y="554"/>
                </a:lnTo>
                <a:lnTo>
                  <a:pt x="787" y="536"/>
                </a:lnTo>
                <a:lnTo>
                  <a:pt x="807" y="517"/>
                </a:lnTo>
                <a:lnTo>
                  <a:pt x="828" y="499"/>
                </a:lnTo>
                <a:lnTo>
                  <a:pt x="828" y="499"/>
                </a:lnTo>
                <a:lnTo>
                  <a:pt x="826" y="506"/>
                </a:lnTo>
                <a:lnTo>
                  <a:pt x="823" y="512"/>
                </a:lnTo>
                <a:lnTo>
                  <a:pt x="821" y="519"/>
                </a:lnTo>
                <a:lnTo>
                  <a:pt x="815" y="524"/>
                </a:lnTo>
                <a:lnTo>
                  <a:pt x="815" y="524"/>
                </a:lnTo>
                <a:lnTo>
                  <a:pt x="814" y="521"/>
                </a:lnTo>
                <a:lnTo>
                  <a:pt x="814" y="523"/>
                </a:lnTo>
                <a:lnTo>
                  <a:pt x="811" y="527"/>
                </a:lnTo>
                <a:lnTo>
                  <a:pt x="812" y="530"/>
                </a:lnTo>
                <a:lnTo>
                  <a:pt x="812" y="530"/>
                </a:lnTo>
                <a:lnTo>
                  <a:pt x="802" y="543"/>
                </a:lnTo>
                <a:lnTo>
                  <a:pt x="793" y="555"/>
                </a:lnTo>
                <a:lnTo>
                  <a:pt x="781" y="569"/>
                </a:lnTo>
                <a:lnTo>
                  <a:pt x="773" y="582"/>
                </a:lnTo>
                <a:lnTo>
                  <a:pt x="773" y="582"/>
                </a:lnTo>
                <a:lnTo>
                  <a:pt x="764" y="593"/>
                </a:lnTo>
                <a:lnTo>
                  <a:pt x="763" y="596"/>
                </a:lnTo>
                <a:lnTo>
                  <a:pt x="762" y="599"/>
                </a:lnTo>
                <a:lnTo>
                  <a:pt x="763" y="602"/>
                </a:lnTo>
                <a:lnTo>
                  <a:pt x="764" y="606"/>
                </a:lnTo>
                <a:lnTo>
                  <a:pt x="764" y="606"/>
                </a:lnTo>
                <a:lnTo>
                  <a:pt x="748" y="603"/>
                </a:lnTo>
                <a:lnTo>
                  <a:pt x="729" y="602"/>
                </a:lnTo>
                <a:lnTo>
                  <a:pt x="729" y="602"/>
                </a:lnTo>
                <a:close/>
                <a:moveTo>
                  <a:pt x="769" y="604"/>
                </a:moveTo>
                <a:lnTo>
                  <a:pt x="769" y="604"/>
                </a:lnTo>
                <a:lnTo>
                  <a:pt x="791" y="576"/>
                </a:lnTo>
                <a:lnTo>
                  <a:pt x="816" y="550"/>
                </a:lnTo>
                <a:lnTo>
                  <a:pt x="843" y="524"/>
                </a:lnTo>
                <a:lnTo>
                  <a:pt x="871" y="502"/>
                </a:lnTo>
                <a:lnTo>
                  <a:pt x="871" y="502"/>
                </a:lnTo>
                <a:lnTo>
                  <a:pt x="871" y="507"/>
                </a:lnTo>
                <a:lnTo>
                  <a:pt x="871" y="513"/>
                </a:lnTo>
                <a:lnTo>
                  <a:pt x="868" y="519"/>
                </a:lnTo>
                <a:lnTo>
                  <a:pt x="864" y="521"/>
                </a:lnTo>
                <a:lnTo>
                  <a:pt x="863" y="523"/>
                </a:lnTo>
                <a:lnTo>
                  <a:pt x="860" y="526"/>
                </a:lnTo>
                <a:lnTo>
                  <a:pt x="860" y="526"/>
                </a:lnTo>
                <a:lnTo>
                  <a:pt x="846" y="547"/>
                </a:lnTo>
                <a:lnTo>
                  <a:pt x="832" y="566"/>
                </a:lnTo>
                <a:lnTo>
                  <a:pt x="816" y="586"/>
                </a:lnTo>
                <a:lnTo>
                  <a:pt x="804" y="606"/>
                </a:lnTo>
                <a:lnTo>
                  <a:pt x="804" y="606"/>
                </a:lnTo>
                <a:lnTo>
                  <a:pt x="801" y="606"/>
                </a:lnTo>
                <a:lnTo>
                  <a:pt x="798" y="607"/>
                </a:lnTo>
                <a:lnTo>
                  <a:pt x="787" y="606"/>
                </a:lnTo>
                <a:lnTo>
                  <a:pt x="769" y="604"/>
                </a:lnTo>
                <a:lnTo>
                  <a:pt x="769" y="604"/>
                </a:lnTo>
                <a:close/>
                <a:moveTo>
                  <a:pt x="850" y="557"/>
                </a:moveTo>
                <a:lnTo>
                  <a:pt x="850" y="557"/>
                </a:lnTo>
                <a:lnTo>
                  <a:pt x="849" y="561"/>
                </a:lnTo>
                <a:lnTo>
                  <a:pt x="847" y="565"/>
                </a:lnTo>
                <a:lnTo>
                  <a:pt x="845" y="568"/>
                </a:lnTo>
                <a:lnTo>
                  <a:pt x="840" y="569"/>
                </a:lnTo>
                <a:lnTo>
                  <a:pt x="840" y="569"/>
                </a:lnTo>
                <a:lnTo>
                  <a:pt x="842" y="566"/>
                </a:lnTo>
                <a:lnTo>
                  <a:pt x="845" y="564"/>
                </a:lnTo>
                <a:lnTo>
                  <a:pt x="850" y="557"/>
                </a:lnTo>
                <a:lnTo>
                  <a:pt x="850" y="557"/>
                </a:lnTo>
                <a:close/>
                <a:moveTo>
                  <a:pt x="819" y="606"/>
                </a:moveTo>
                <a:lnTo>
                  <a:pt x="819" y="606"/>
                </a:lnTo>
                <a:lnTo>
                  <a:pt x="825" y="597"/>
                </a:lnTo>
                <a:lnTo>
                  <a:pt x="828" y="589"/>
                </a:lnTo>
                <a:lnTo>
                  <a:pt x="832" y="581"/>
                </a:lnTo>
                <a:lnTo>
                  <a:pt x="835" y="576"/>
                </a:lnTo>
                <a:lnTo>
                  <a:pt x="839" y="573"/>
                </a:lnTo>
                <a:lnTo>
                  <a:pt x="837" y="582"/>
                </a:lnTo>
                <a:lnTo>
                  <a:pt x="837" y="582"/>
                </a:lnTo>
                <a:lnTo>
                  <a:pt x="874" y="540"/>
                </a:lnTo>
                <a:lnTo>
                  <a:pt x="892" y="520"/>
                </a:lnTo>
                <a:lnTo>
                  <a:pt x="913" y="500"/>
                </a:lnTo>
                <a:lnTo>
                  <a:pt x="913" y="500"/>
                </a:lnTo>
                <a:lnTo>
                  <a:pt x="912" y="506"/>
                </a:lnTo>
                <a:lnTo>
                  <a:pt x="911" y="510"/>
                </a:lnTo>
                <a:lnTo>
                  <a:pt x="906" y="517"/>
                </a:lnTo>
                <a:lnTo>
                  <a:pt x="899" y="523"/>
                </a:lnTo>
                <a:lnTo>
                  <a:pt x="892" y="533"/>
                </a:lnTo>
                <a:lnTo>
                  <a:pt x="894" y="537"/>
                </a:lnTo>
                <a:lnTo>
                  <a:pt x="894" y="537"/>
                </a:lnTo>
                <a:lnTo>
                  <a:pt x="868" y="571"/>
                </a:lnTo>
                <a:lnTo>
                  <a:pt x="857" y="589"/>
                </a:lnTo>
                <a:lnTo>
                  <a:pt x="846" y="606"/>
                </a:lnTo>
                <a:lnTo>
                  <a:pt x="819" y="606"/>
                </a:lnTo>
                <a:close/>
                <a:moveTo>
                  <a:pt x="894" y="604"/>
                </a:moveTo>
                <a:lnTo>
                  <a:pt x="894" y="604"/>
                </a:lnTo>
                <a:lnTo>
                  <a:pt x="916" y="572"/>
                </a:lnTo>
                <a:lnTo>
                  <a:pt x="926" y="555"/>
                </a:lnTo>
                <a:lnTo>
                  <a:pt x="936" y="537"/>
                </a:lnTo>
                <a:lnTo>
                  <a:pt x="936" y="537"/>
                </a:lnTo>
                <a:lnTo>
                  <a:pt x="922" y="552"/>
                </a:lnTo>
                <a:lnTo>
                  <a:pt x="906" y="569"/>
                </a:lnTo>
                <a:lnTo>
                  <a:pt x="892" y="588"/>
                </a:lnTo>
                <a:lnTo>
                  <a:pt x="881" y="607"/>
                </a:lnTo>
                <a:lnTo>
                  <a:pt x="860" y="607"/>
                </a:lnTo>
                <a:lnTo>
                  <a:pt x="891" y="555"/>
                </a:lnTo>
                <a:lnTo>
                  <a:pt x="891" y="555"/>
                </a:lnTo>
                <a:lnTo>
                  <a:pt x="892" y="558"/>
                </a:lnTo>
                <a:lnTo>
                  <a:pt x="891" y="561"/>
                </a:lnTo>
                <a:lnTo>
                  <a:pt x="889" y="564"/>
                </a:lnTo>
                <a:lnTo>
                  <a:pt x="889" y="568"/>
                </a:lnTo>
                <a:lnTo>
                  <a:pt x="889" y="568"/>
                </a:lnTo>
                <a:lnTo>
                  <a:pt x="904" y="551"/>
                </a:lnTo>
                <a:lnTo>
                  <a:pt x="919" y="534"/>
                </a:lnTo>
                <a:lnTo>
                  <a:pt x="951" y="502"/>
                </a:lnTo>
                <a:lnTo>
                  <a:pt x="951" y="502"/>
                </a:lnTo>
                <a:lnTo>
                  <a:pt x="948" y="507"/>
                </a:lnTo>
                <a:lnTo>
                  <a:pt x="944" y="513"/>
                </a:lnTo>
                <a:lnTo>
                  <a:pt x="939" y="520"/>
                </a:lnTo>
                <a:lnTo>
                  <a:pt x="937" y="523"/>
                </a:lnTo>
                <a:lnTo>
                  <a:pt x="936" y="527"/>
                </a:lnTo>
                <a:lnTo>
                  <a:pt x="936" y="527"/>
                </a:lnTo>
                <a:lnTo>
                  <a:pt x="939" y="526"/>
                </a:lnTo>
                <a:lnTo>
                  <a:pt x="946" y="523"/>
                </a:lnTo>
                <a:lnTo>
                  <a:pt x="948" y="521"/>
                </a:lnTo>
                <a:lnTo>
                  <a:pt x="953" y="520"/>
                </a:lnTo>
                <a:lnTo>
                  <a:pt x="954" y="516"/>
                </a:lnTo>
                <a:lnTo>
                  <a:pt x="956" y="512"/>
                </a:lnTo>
                <a:lnTo>
                  <a:pt x="956" y="512"/>
                </a:lnTo>
                <a:lnTo>
                  <a:pt x="956" y="509"/>
                </a:lnTo>
                <a:lnTo>
                  <a:pt x="957" y="506"/>
                </a:lnTo>
                <a:lnTo>
                  <a:pt x="957" y="506"/>
                </a:lnTo>
                <a:lnTo>
                  <a:pt x="954" y="505"/>
                </a:lnTo>
                <a:lnTo>
                  <a:pt x="953" y="502"/>
                </a:lnTo>
                <a:lnTo>
                  <a:pt x="954" y="499"/>
                </a:lnTo>
                <a:lnTo>
                  <a:pt x="957" y="498"/>
                </a:lnTo>
                <a:lnTo>
                  <a:pt x="957" y="498"/>
                </a:lnTo>
                <a:lnTo>
                  <a:pt x="960" y="498"/>
                </a:lnTo>
                <a:lnTo>
                  <a:pt x="958" y="499"/>
                </a:lnTo>
                <a:lnTo>
                  <a:pt x="957" y="502"/>
                </a:lnTo>
                <a:lnTo>
                  <a:pt x="957" y="505"/>
                </a:lnTo>
                <a:lnTo>
                  <a:pt x="957" y="506"/>
                </a:lnTo>
                <a:lnTo>
                  <a:pt x="957" y="506"/>
                </a:lnTo>
                <a:lnTo>
                  <a:pt x="961" y="500"/>
                </a:lnTo>
                <a:lnTo>
                  <a:pt x="967" y="493"/>
                </a:lnTo>
                <a:lnTo>
                  <a:pt x="970" y="492"/>
                </a:lnTo>
                <a:lnTo>
                  <a:pt x="974" y="489"/>
                </a:lnTo>
                <a:lnTo>
                  <a:pt x="978" y="489"/>
                </a:lnTo>
                <a:lnTo>
                  <a:pt x="984" y="491"/>
                </a:lnTo>
                <a:lnTo>
                  <a:pt x="984" y="491"/>
                </a:lnTo>
                <a:lnTo>
                  <a:pt x="946" y="550"/>
                </a:lnTo>
                <a:lnTo>
                  <a:pt x="908" y="610"/>
                </a:lnTo>
                <a:lnTo>
                  <a:pt x="908" y="610"/>
                </a:lnTo>
                <a:lnTo>
                  <a:pt x="902" y="604"/>
                </a:lnTo>
                <a:lnTo>
                  <a:pt x="898" y="603"/>
                </a:lnTo>
                <a:lnTo>
                  <a:pt x="894" y="604"/>
                </a:lnTo>
                <a:lnTo>
                  <a:pt x="894" y="604"/>
                </a:lnTo>
                <a:close/>
                <a:moveTo>
                  <a:pt x="920" y="607"/>
                </a:moveTo>
                <a:lnTo>
                  <a:pt x="920" y="607"/>
                </a:lnTo>
                <a:lnTo>
                  <a:pt x="930" y="590"/>
                </a:lnTo>
                <a:lnTo>
                  <a:pt x="940" y="578"/>
                </a:lnTo>
                <a:lnTo>
                  <a:pt x="951" y="565"/>
                </a:lnTo>
                <a:lnTo>
                  <a:pt x="964" y="552"/>
                </a:lnTo>
                <a:lnTo>
                  <a:pt x="964" y="552"/>
                </a:lnTo>
                <a:lnTo>
                  <a:pt x="992" y="526"/>
                </a:lnTo>
                <a:lnTo>
                  <a:pt x="1006" y="513"/>
                </a:lnTo>
                <a:lnTo>
                  <a:pt x="1022" y="502"/>
                </a:lnTo>
                <a:lnTo>
                  <a:pt x="1022" y="502"/>
                </a:lnTo>
                <a:lnTo>
                  <a:pt x="1013" y="516"/>
                </a:lnTo>
                <a:lnTo>
                  <a:pt x="1005" y="530"/>
                </a:lnTo>
                <a:lnTo>
                  <a:pt x="986" y="557"/>
                </a:lnTo>
                <a:lnTo>
                  <a:pt x="968" y="582"/>
                </a:lnTo>
                <a:lnTo>
                  <a:pt x="950" y="607"/>
                </a:lnTo>
                <a:lnTo>
                  <a:pt x="950" y="607"/>
                </a:lnTo>
                <a:lnTo>
                  <a:pt x="948" y="610"/>
                </a:lnTo>
                <a:lnTo>
                  <a:pt x="944" y="611"/>
                </a:lnTo>
                <a:lnTo>
                  <a:pt x="936" y="611"/>
                </a:lnTo>
                <a:lnTo>
                  <a:pt x="927" y="610"/>
                </a:lnTo>
                <a:lnTo>
                  <a:pt x="920" y="607"/>
                </a:lnTo>
                <a:lnTo>
                  <a:pt x="920" y="607"/>
                </a:lnTo>
                <a:close/>
                <a:moveTo>
                  <a:pt x="961" y="609"/>
                </a:moveTo>
                <a:lnTo>
                  <a:pt x="961" y="609"/>
                </a:lnTo>
                <a:lnTo>
                  <a:pt x="984" y="581"/>
                </a:lnTo>
                <a:lnTo>
                  <a:pt x="1008" y="554"/>
                </a:lnTo>
                <a:lnTo>
                  <a:pt x="1033" y="530"/>
                </a:lnTo>
                <a:lnTo>
                  <a:pt x="1060" y="506"/>
                </a:lnTo>
                <a:lnTo>
                  <a:pt x="1060" y="506"/>
                </a:lnTo>
                <a:lnTo>
                  <a:pt x="1060" y="513"/>
                </a:lnTo>
                <a:lnTo>
                  <a:pt x="1058" y="519"/>
                </a:lnTo>
                <a:lnTo>
                  <a:pt x="1058" y="519"/>
                </a:lnTo>
                <a:lnTo>
                  <a:pt x="1045" y="537"/>
                </a:lnTo>
                <a:lnTo>
                  <a:pt x="1031" y="555"/>
                </a:lnTo>
                <a:lnTo>
                  <a:pt x="1016" y="575"/>
                </a:lnTo>
                <a:lnTo>
                  <a:pt x="1009" y="583"/>
                </a:lnTo>
                <a:lnTo>
                  <a:pt x="999" y="592"/>
                </a:lnTo>
                <a:lnTo>
                  <a:pt x="999" y="592"/>
                </a:lnTo>
                <a:lnTo>
                  <a:pt x="995" y="597"/>
                </a:lnTo>
                <a:lnTo>
                  <a:pt x="985" y="606"/>
                </a:lnTo>
                <a:lnTo>
                  <a:pt x="981" y="610"/>
                </a:lnTo>
                <a:lnTo>
                  <a:pt x="974" y="611"/>
                </a:lnTo>
                <a:lnTo>
                  <a:pt x="968" y="611"/>
                </a:lnTo>
                <a:lnTo>
                  <a:pt x="961" y="609"/>
                </a:lnTo>
                <a:lnTo>
                  <a:pt x="961" y="609"/>
                </a:lnTo>
                <a:close/>
                <a:moveTo>
                  <a:pt x="1000" y="611"/>
                </a:moveTo>
                <a:lnTo>
                  <a:pt x="1000" y="611"/>
                </a:lnTo>
                <a:lnTo>
                  <a:pt x="1010" y="597"/>
                </a:lnTo>
                <a:lnTo>
                  <a:pt x="1013" y="593"/>
                </a:lnTo>
                <a:lnTo>
                  <a:pt x="1020" y="590"/>
                </a:lnTo>
                <a:lnTo>
                  <a:pt x="1020" y="590"/>
                </a:lnTo>
                <a:lnTo>
                  <a:pt x="1016" y="590"/>
                </a:lnTo>
                <a:lnTo>
                  <a:pt x="1015" y="590"/>
                </a:lnTo>
                <a:lnTo>
                  <a:pt x="1015" y="589"/>
                </a:lnTo>
                <a:lnTo>
                  <a:pt x="1015" y="588"/>
                </a:lnTo>
                <a:lnTo>
                  <a:pt x="1017" y="585"/>
                </a:lnTo>
                <a:lnTo>
                  <a:pt x="1020" y="583"/>
                </a:lnTo>
                <a:lnTo>
                  <a:pt x="1031" y="571"/>
                </a:lnTo>
                <a:lnTo>
                  <a:pt x="1022" y="586"/>
                </a:lnTo>
                <a:lnTo>
                  <a:pt x="1022" y="586"/>
                </a:lnTo>
                <a:lnTo>
                  <a:pt x="1071" y="540"/>
                </a:lnTo>
                <a:lnTo>
                  <a:pt x="1096" y="519"/>
                </a:lnTo>
                <a:lnTo>
                  <a:pt x="1121" y="498"/>
                </a:lnTo>
                <a:lnTo>
                  <a:pt x="1121" y="498"/>
                </a:lnTo>
                <a:lnTo>
                  <a:pt x="1126" y="493"/>
                </a:lnTo>
                <a:lnTo>
                  <a:pt x="1127" y="495"/>
                </a:lnTo>
                <a:lnTo>
                  <a:pt x="1126" y="496"/>
                </a:lnTo>
                <a:lnTo>
                  <a:pt x="1124" y="500"/>
                </a:lnTo>
                <a:lnTo>
                  <a:pt x="1123" y="505"/>
                </a:lnTo>
                <a:lnTo>
                  <a:pt x="1123" y="505"/>
                </a:lnTo>
                <a:lnTo>
                  <a:pt x="1120" y="506"/>
                </a:lnTo>
                <a:lnTo>
                  <a:pt x="1117" y="507"/>
                </a:lnTo>
                <a:lnTo>
                  <a:pt x="1114" y="509"/>
                </a:lnTo>
                <a:lnTo>
                  <a:pt x="1113" y="510"/>
                </a:lnTo>
                <a:lnTo>
                  <a:pt x="1113" y="510"/>
                </a:lnTo>
                <a:lnTo>
                  <a:pt x="1103" y="524"/>
                </a:lnTo>
                <a:lnTo>
                  <a:pt x="1093" y="537"/>
                </a:lnTo>
                <a:lnTo>
                  <a:pt x="1074" y="561"/>
                </a:lnTo>
                <a:lnTo>
                  <a:pt x="1052" y="585"/>
                </a:lnTo>
                <a:lnTo>
                  <a:pt x="1043" y="597"/>
                </a:lnTo>
                <a:lnTo>
                  <a:pt x="1034" y="611"/>
                </a:lnTo>
                <a:lnTo>
                  <a:pt x="1034" y="611"/>
                </a:lnTo>
                <a:lnTo>
                  <a:pt x="1031" y="613"/>
                </a:lnTo>
                <a:lnTo>
                  <a:pt x="1027" y="614"/>
                </a:lnTo>
                <a:lnTo>
                  <a:pt x="1017" y="616"/>
                </a:lnTo>
                <a:lnTo>
                  <a:pt x="1008" y="614"/>
                </a:lnTo>
                <a:lnTo>
                  <a:pt x="1000" y="611"/>
                </a:lnTo>
                <a:lnTo>
                  <a:pt x="1000" y="611"/>
                </a:lnTo>
                <a:close/>
                <a:moveTo>
                  <a:pt x="1078" y="602"/>
                </a:moveTo>
                <a:lnTo>
                  <a:pt x="1076" y="606"/>
                </a:lnTo>
                <a:lnTo>
                  <a:pt x="1075" y="607"/>
                </a:lnTo>
                <a:lnTo>
                  <a:pt x="1072" y="609"/>
                </a:lnTo>
                <a:lnTo>
                  <a:pt x="1072" y="609"/>
                </a:lnTo>
                <a:lnTo>
                  <a:pt x="1071" y="610"/>
                </a:lnTo>
                <a:lnTo>
                  <a:pt x="1071" y="610"/>
                </a:lnTo>
                <a:lnTo>
                  <a:pt x="1068" y="613"/>
                </a:lnTo>
                <a:lnTo>
                  <a:pt x="1065" y="616"/>
                </a:lnTo>
                <a:lnTo>
                  <a:pt x="1058" y="616"/>
                </a:lnTo>
                <a:lnTo>
                  <a:pt x="1051" y="616"/>
                </a:lnTo>
                <a:lnTo>
                  <a:pt x="1044" y="616"/>
                </a:lnTo>
                <a:lnTo>
                  <a:pt x="1044" y="616"/>
                </a:lnTo>
                <a:lnTo>
                  <a:pt x="1092" y="571"/>
                </a:lnTo>
                <a:lnTo>
                  <a:pt x="1116" y="548"/>
                </a:lnTo>
                <a:lnTo>
                  <a:pt x="1140" y="527"/>
                </a:lnTo>
                <a:lnTo>
                  <a:pt x="1099" y="581"/>
                </a:lnTo>
                <a:lnTo>
                  <a:pt x="1097" y="581"/>
                </a:lnTo>
                <a:lnTo>
                  <a:pt x="1096" y="583"/>
                </a:lnTo>
                <a:lnTo>
                  <a:pt x="1096" y="585"/>
                </a:lnTo>
                <a:lnTo>
                  <a:pt x="1096" y="585"/>
                </a:lnTo>
                <a:lnTo>
                  <a:pt x="1092" y="589"/>
                </a:lnTo>
                <a:lnTo>
                  <a:pt x="1089" y="593"/>
                </a:lnTo>
                <a:lnTo>
                  <a:pt x="1085" y="599"/>
                </a:lnTo>
                <a:lnTo>
                  <a:pt x="1081" y="602"/>
                </a:lnTo>
                <a:lnTo>
                  <a:pt x="1078" y="602"/>
                </a:lnTo>
                <a:close/>
                <a:moveTo>
                  <a:pt x="1171" y="610"/>
                </a:moveTo>
                <a:lnTo>
                  <a:pt x="1171" y="610"/>
                </a:lnTo>
                <a:lnTo>
                  <a:pt x="1180" y="600"/>
                </a:lnTo>
                <a:lnTo>
                  <a:pt x="1190" y="590"/>
                </a:lnTo>
                <a:lnTo>
                  <a:pt x="1200" y="579"/>
                </a:lnTo>
                <a:lnTo>
                  <a:pt x="1210" y="572"/>
                </a:lnTo>
                <a:lnTo>
                  <a:pt x="1210" y="572"/>
                </a:lnTo>
                <a:lnTo>
                  <a:pt x="1210" y="573"/>
                </a:lnTo>
                <a:lnTo>
                  <a:pt x="1210" y="573"/>
                </a:lnTo>
                <a:lnTo>
                  <a:pt x="1210" y="573"/>
                </a:lnTo>
                <a:lnTo>
                  <a:pt x="1210" y="573"/>
                </a:lnTo>
                <a:lnTo>
                  <a:pt x="1203" y="585"/>
                </a:lnTo>
                <a:lnTo>
                  <a:pt x="1193" y="596"/>
                </a:lnTo>
                <a:lnTo>
                  <a:pt x="1183" y="604"/>
                </a:lnTo>
                <a:lnTo>
                  <a:pt x="1178" y="607"/>
                </a:lnTo>
                <a:lnTo>
                  <a:pt x="1171" y="610"/>
                </a:lnTo>
                <a:lnTo>
                  <a:pt x="1171" y="610"/>
                </a:lnTo>
                <a:close/>
                <a:moveTo>
                  <a:pt x="1214" y="568"/>
                </a:moveTo>
                <a:lnTo>
                  <a:pt x="1214" y="568"/>
                </a:lnTo>
                <a:lnTo>
                  <a:pt x="1218" y="561"/>
                </a:lnTo>
                <a:lnTo>
                  <a:pt x="1223" y="554"/>
                </a:lnTo>
                <a:lnTo>
                  <a:pt x="1232" y="541"/>
                </a:lnTo>
                <a:lnTo>
                  <a:pt x="1253" y="520"/>
                </a:lnTo>
                <a:lnTo>
                  <a:pt x="1253" y="520"/>
                </a:lnTo>
                <a:lnTo>
                  <a:pt x="1258" y="513"/>
                </a:lnTo>
                <a:lnTo>
                  <a:pt x="1260" y="506"/>
                </a:lnTo>
                <a:lnTo>
                  <a:pt x="1256" y="507"/>
                </a:lnTo>
                <a:lnTo>
                  <a:pt x="1256" y="507"/>
                </a:lnTo>
                <a:lnTo>
                  <a:pt x="1255" y="512"/>
                </a:lnTo>
                <a:lnTo>
                  <a:pt x="1253" y="513"/>
                </a:lnTo>
                <a:lnTo>
                  <a:pt x="1251" y="514"/>
                </a:lnTo>
                <a:lnTo>
                  <a:pt x="1249" y="513"/>
                </a:lnTo>
                <a:lnTo>
                  <a:pt x="1246" y="513"/>
                </a:lnTo>
                <a:lnTo>
                  <a:pt x="1244" y="514"/>
                </a:lnTo>
                <a:lnTo>
                  <a:pt x="1242" y="516"/>
                </a:lnTo>
                <a:lnTo>
                  <a:pt x="1241" y="520"/>
                </a:lnTo>
                <a:lnTo>
                  <a:pt x="1246" y="517"/>
                </a:lnTo>
                <a:lnTo>
                  <a:pt x="1246" y="517"/>
                </a:lnTo>
                <a:lnTo>
                  <a:pt x="1246" y="521"/>
                </a:lnTo>
                <a:lnTo>
                  <a:pt x="1244" y="524"/>
                </a:lnTo>
                <a:lnTo>
                  <a:pt x="1241" y="527"/>
                </a:lnTo>
                <a:lnTo>
                  <a:pt x="1237" y="530"/>
                </a:lnTo>
                <a:lnTo>
                  <a:pt x="1237" y="530"/>
                </a:lnTo>
                <a:lnTo>
                  <a:pt x="1227" y="543"/>
                </a:lnTo>
                <a:lnTo>
                  <a:pt x="1214" y="555"/>
                </a:lnTo>
                <a:lnTo>
                  <a:pt x="1200" y="569"/>
                </a:lnTo>
                <a:lnTo>
                  <a:pt x="1187" y="583"/>
                </a:lnTo>
                <a:lnTo>
                  <a:pt x="1186" y="583"/>
                </a:lnTo>
                <a:lnTo>
                  <a:pt x="1186" y="585"/>
                </a:lnTo>
                <a:lnTo>
                  <a:pt x="1182" y="589"/>
                </a:lnTo>
                <a:lnTo>
                  <a:pt x="1180" y="589"/>
                </a:lnTo>
                <a:lnTo>
                  <a:pt x="1178" y="590"/>
                </a:lnTo>
                <a:lnTo>
                  <a:pt x="1173" y="595"/>
                </a:lnTo>
                <a:lnTo>
                  <a:pt x="1173" y="596"/>
                </a:lnTo>
                <a:lnTo>
                  <a:pt x="1173" y="596"/>
                </a:lnTo>
                <a:lnTo>
                  <a:pt x="1171" y="602"/>
                </a:lnTo>
                <a:lnTo>
                  <a:pt x="1166" y="607"/>
                </a:lnTo>
                <a:lnTo>
                  <a:pt x="1161" y="611"/>
                </a:lnTo>
                <a:lnTo>
                  <a:pt x="1158" y="614"/>
                </a:lnTo>
                <a:lnTo>
                  <a:pt x="1154" y="614"/>
                </a:lnTo>
                <a:lnTo>
                  <a:pt x="1154" y="614"/>
                </a:lnTo>
                <a:lnTo>
                  <a:pt x="1137" y="616"/>
                </a:lnTo>
                <a:lnTo>
                  <a:pt x="1119" y="616"/>
                </a:lnTo>
                <a:lnTo>
                  <a:pt x="1082" y="616"/>
                </a:lnTo>
                <a:lnTo>
                  <a:pt x="1082" y="616"/>
                </a:lnTo>
                <a:lnTo>
                  <a:pt x="1113" y="585"/>
                </a:lnTo>
                <a:lnTo>
                  <a:pt x="1145" y="557"/>
                </a:lnTo>
                <a:lnTo>
                  <a:pt x="1211" y="499"/>
                </a:lnTo>
                <a:lnTo>
                  <a:pt x="1211" y="499"/>
                </a:lnTo>
                <a:lnTo>
                  <a:pt x="1214" y="496"/>
                </a:lnTo>
                <a:lnTo>
                  <a:pt x="1218" y="493"/>
                </a:lnTo>
                <a:lnTo>
                  <a:pt x="1224" y="493"/>
                </a:lnTo>
                <a:lnTo>
                  <a:pt x="1225" y="493"/>
                </a:lnTo>
                <a:lnTo>
                  <a:pt x="1227" y="496"/>
                </a:lnTo>
                <a:lnTo>
                  <a:pt x="1227" y="496"/>
                </a:lnTo>
                <a:lnTo>
                  <a:pt x="1217" y="509"/>
                </a:lnTo>
                <a:lnTo>
                  <a:pt x="1207" y="521"/>
                </a:lnTo>
                <a:lnTo>
                  <a:pt x="1186" y="545"/>
                </a:lnTo>
                <a:lnTo>
                  <a:pt x="1141" y="593"/>
                </a:lnTo>
                <a:lnTo>
                  <a:pt x="1141" y="593"/>
                </a:lnTo>
                <a:lnTo>
                  <a:pt x="1138" y="596"/>
                </a:lnTo>
                <a:lnTo>
                  <a:pt x="1135" y="599"/>
                </a:lnTo>
                <a:lnTo>
                  <a:pt x="1134" y="603"/>
                </a:lnTo>
                <a:lnTo>
                  <a:pt x="1137" y="610"/>
                </a:lnTo>
                <a:lnTo>
                  <a:pt x="1137" y="610"/>
                </a:lnTo>
                <a:lnTo>
                  <a:pt x="1196" y="547"/>
                </a:lnTo>
                <a:lnTo>
                  <a:pt x="1227" y="517"/>
                </a:lnTo>
                <a:lnTo>
                  <a:pt x="1259" y="489"/>
                </a:lnTo>
                <a:lnTo>
                  <a:pt x="1259" y="489"/>
                </a:lnTo>
                <a:lnTo>
                  <a:pt x="1260" y="492"/>
                </a:lnTo>
                <a:lnTo>
                  <a:pt x="1262" y="493"/>
                </a:lnTo>
                <a:lnTo>
                  <a:pt x="1259" y="498"/>
                </a:lnTo>
                <a:lnTo>
                  <a:pt x="1258" y="502"/>
                </a:lnTo>
                <a:lnTo>
                  <a:pt x="1259" y="503"/>
                </a:lnTo>
                <a:lnTo>
                  <a:pt x="1260" y="506"/>
                </a:lnTo>
                <a:lnTo>
                  <a:pt x="1260" y="506"/>
                </a:lnTo>
                <a:lnTo>
                  <a:pt x="1263" y="503"/>
                </a:lnTo>
                <a:lnTo>
                  <a:pt x="1267" y="499"/>
                </a:lnTo>
                <a:lnTo>
                  <a:pt x="1269" y="495"/>
                </a:lnTo>
                <a:lnTo>
                  <a:pt x="1272" y="492"/>
                </a:lnTo>
                <a:lnTo>
                  <a:pt x="1272" y="492"/>
                </a:lnTo>
                <a:lnTo>
                  <a:pt x="1279" y="489"/>
                </a:lnTo>
                <a:lnTo>
                  <a:pt x="1280" y="489"/>
                </a:lnTo>
                <a:lnTo>
                  <a:pt x="1280" y="491"/>
                </a:lnTo>
                <a:lnTo>
                  <a:pt x="1279" y="495"/>
                </a:lnTo>
                <a:lnTo>
                  <a:pt x="1276" y="498"/>
                </a:lnTo>
                <a:lnTo>
                  <a:pt x="1276" y="498"/>
                </a:lnTo>
                <a:lnTo>
                  <a:pt x="1245" y="534"/>
                </a:lnTo>
                <a:lnTo>
                  <a:pt x="1231" y="552"/>
                </a:lnTo>
                <a:lnTo>
                  <a:pt x="1214" y="568"/>
                </a:lnTo>
                <a:lnTo>
                  <a:pt x="1214" y="568"/>
                </a:lnTo>
                <a:close/>
                <a:moveTo>
                  <a:pt x="1244" y="493"/>
                </a:moveTo>
                <a:lnTo>
                  <a:pt x="1232" y="502"/>
                </a:lnTo>
                <a:lnTo>
                  <a:pt x="1232" y="502"/>
                </a:lnTo>
                <a:lnTo>
                  <a:pt x="1232" y="498"/>
                </a:lnTo>
                <a:lnTo>
                  <a:pt x="1234" y="495"/>
                </a:lnTo>
                <a:lnTo>
                  <a:pt x="1234" y="495"/>
                </a:lnTo>
                <a:lnTo>
                  <a:pt x="1237" y="493"/>
                </a:lnTo>
                <a:lnTo>
                  <a:pt x="1239" y="492"/>
                </a:lnTo>
                <a:lnTo>
                  <a:pt x="1244" y="493"/>
                </a:lnTo>
                <a:lnTo>
                  <a:pt x="1244" y="493"/>
                </a:lnTo>
                <a:close/>
                <a:moveTo>
                  <a:pt x="1241" y="469"/>
                </a:moveTo>
                <a:lnTo>
                  <a:pt x="1283" y="472"/>
                </a:lnTo>
                <a:lnTo>
                  <a:pt x="1242" y="478"/>
                </a:lnTo>
                <a:lnTo>
                  <a:pt x="1242" y="478"/>
                </a:lnTo>
                <a:lnTo>
                  <a:pt x="1241" y="474"/>
                </a:lnTo>
                <a:lnTo>
                  <a:pt x="1241" y="472"/>
                </a:lnTo>
                <a:lnTo>
                  <a:pt x="1241" y="469"/>
                </a:lnTo>
                <a:lnTo>
                  <a:pt x="1241" y="469"/>
                </a:lnTo>
                <a:close/>
                <a:moveTo>
                  <a:pt x="1224" y="606"/>
                </a:moveTo>
                <a:lnTo>
                  <a:pt x="1224" y="606"/>
                </a:lnTo>
                <a:lnTo>
                  <a:pt x="1241" y="576"/>
                </a:lnTo>
                <a:lnTo>
                  <a:pt x="1260" y="548"/>
                </a:lnTo>
                <a:lnTo>
                  <a:pt x="1280" y="520"/>
                </a:lnTo>
                <a:lnTo>
                  <a:pt x="1301" y="493"/>
                </a:lnTo>
                <a:lnTo>
                  <a:pt x="1301" y="493"/>
                </a:lnTo>
                <a:lnTo>
                  <a:pt x="1301" y="492"/>
                </a:lnTo>
                <a:lnTo>
                  <a:pt x="1301" y="489"/>
                </a:lnTo>
                <a:lnTo>
                  <a:pt x="1301" y="489"/>
                </a:lnTo>
                <a:lnTo>
                  <a:pt x="1303" y="488"/>
                </a:lnTo>
                <a:lnTo>
                  <a:pt x="1305" y="488"/>
                </a:lnTo>
                <a:lnTo>
                  <a:pt x="1307" y="491"/>
                </a:lnTo>
                <a:lnTo>
                  <a:pt x="1307" y="493"/>
                </a:lnTo>
                <a:lnTo>
                  <a:pt x="1308" y="500"/>
                </a:lnTo>
                <a:lnTo>
                  <a:pt x="1307" y="505"/>
                </a:lnTo>
                <a:lnTo>
                  <a:pt x="1307" y="505"/>
                </a:lnTo>
                <a:lnTo>
                  <a:pt x="1286" y="529"/>
                </a:lnTo>
                <a:lnTo>
                  <a:pt x="1265" y="554"/>
                </a:lnTo>
                <a:lnTo>
                  <a:pt x="1244" y="579"/>
                </a:lnTo>
                <a:lnTo>
                  <a:pt x="1224" y="606"/>
                </a:lnTo>
                <a:lnTo>
                  <a:pt x="1224" y="606"/>
                </a:lnTo>
                <a:close/>
                <a:moveTo>
                  <a:pt x="1283" y="602"/>
                </a:moveTo>
                <a:lnTo>
                  <a:pt x="1239" y="651"/>
                </a:lnTo>
                <a:lnTo>
                  <a:pt x="1307" y="551"/>
                </a:lnTo>
                <a:lnTo>
                  <a:pt x="1307" y="551"/>
                </a:lnTo>
                <a:lnTo>
                  <a:pt x="1307" y="550"/>
                </a:lnTo>
                <a:lnTo>
                  <a:pt x="1305" y="548"/>
                </a:lnTo>
                <a:lnTo>
                  <a:pt x="1300" y="552"/>
                </a:lnTo>
                <a:lnTo>
                  <a:pt x="1290" y="559"/>
                </a:lnTo>
                <a:lnTo>
                  <a:pt x="1283" y="566"/>
                </a:lnTo>
                <a:lnTo>
                  <a:pt x="1283" y="566"/>
                </a:lnTo>
                <a:lnTo>
                  <a:pt x="1286" y="558"/>
                </a:lnTo>
                <a:lnTo>
                  <a:pt x="1290" y="551"/>
                </a:lnTo>
                <a:lnTo>
                  <a:pt x="1293" y="545"/>
                </a:lnTo>
                <a:lnTo>
                  <a:pt x="1296" y="540"/>
                </a:lnTo>
                <a:lnTo>
                  <a:pt x="1296" y="540"/>
                </a:lnTo>
                <a:lnTo>
                  <a:pt x="1298" y="537"/>
                </a:lnTo>
                <a:lnTo>
                  <a:pt x="1303" y="533"/>
                </a:lnTo>
                <a:lnTo>
                  <a:pt x="1304" y="527"/>
                </a:lnTo>
                <a:lnTo>
                  <a:pt x="1307" y="521"/>
                </a:lnTo>
                <a:lnTo>
                  <a:pt x="1307" y="521"/>
                </a:lnTo>
                <a:lnTo>
                  <a:pt x="1311" y="534"/>
                </a:lnTo>
                <a:lnTo>
                  <a:pt x="1312" y="547"/>
                </a:lnTo>
                <a:lnTo>
                  <a:pt x="1311" y="558"/>
                </a:lnTo>
                <a:lnTo>
                  <a:pt x="1308" y="569"/>
                </a:lnTo>
                <a:lnTo>
                  <a:pt x="1304" y="581"/>
                </a:lnTo>
                <a:lnTo>
                  <a:pt x="1297" y="589"/>
                </a:lnTo>
                <a:lnTo>
                  <a:pt x="1291" y="596"/>
                </a:lnTo>
                <a:lnTo>
                  <a:pt x="1283" y="602"/>
                </a:lnTo>
                <a:lnTo>
                  <a:pt x="1283" y="602"/>
                </a:lnTo>
                <a:close/>
                <a:moveTo>
                  <a:pt x="1308" y="606"/>
                </a:moveTo>
                <a:lnTo>
                  <a:pt x="1308" y="606"/>
                </a:lnTo>
                <a:lnTo>
                  <a:pt x="1304" y="611"/>
                </a:lnTo>
                <a:lnTo>
                  <a:pt x="1298" y="617"/>
                </a:lnTo>
                <a:lnTo>
                  <a:pt x="1286" y="630"/>
                </a:lnTo>
                <a:lnTo>
                  <a:pt x="1286" y="630"/>
                </a:lnTo>
                <a:lnTo>
                  <a:pt x="1287" y="625"/>
                </a:lnTo>
                <a:lnTo>
                  <a:pt x="1289" y="623"/>
                </a:lnTo>
                <a:lnTo>
                  <a:pt x="1293" y="617"/>
                </a:lnTo>
                <a:lnTo>
                  <a:pt x="1298" y="611"/>
                </a:lnTo>
                <a:lnTo>
                  <a:pt x="1303" y="607"/>
                </a:lnTo>
                <a:lnTo>
                  <a:pt x="1303" y="607"/>
                </a:lnTo>
                <a:lnTo>
                  <a:pt x="1304" y="604"/>
                </a:lnTo>
                <a:lnTo>
                  <a:pt x="1305" y="603"/>
                </a:lnTo>
                <a:lnTo>
                  <a:pt x="1307" y="604"/>
                </a:lnTo>
                <a:lnTo>
                  <a:pt x="1308" y="606"/>
                </a:lnTo>
                <a:lnTo>
                  <a:pt x="1308" y="606"/>
                </a:lnTo>
                <a:close/>
                <a:moveTo>
                  <a:pt x="1279" y="625"/>
                </a:moveTo>
                <a:lnTo>
                  <a:pt x="1208" y="720"/>
                </a:lnTo>
                <a:lnTo>
                  <a:pt x="1208" y="720"/>
                </a:lnTo>
                <a:lnTo>
                  <a:pt x="1206" y="714"/>
                </a:lnTo>
                <a:lnTo>
                  <a:pt x="1204" y="708"/>
                </a:lnTo>
                <a:lnTo>
                  <a:pt x="1206" y="703"/>
                </a:lnTo>
                <a:lnTo>
                  <a:pt x="1208" y="697"/>
                </a:lnTo>
                <a:lnTo>
                  <a:pt x="1277" y="621"/>
                </a:lnTo>
                <a:lnTo>
                  <a:pt x="1277" y="621"/>
                </a:lnTo>
                <a:lnTo>
                  <a:pt x="1279" y="625"/>
                </a:lnTo>
                <a:lnTo>
                  <a:pt x="1279" y="625"/>
                </a:lnTo>
                <a:close/>
                <a:moveTo>
                  <a:pt x="1262" y="573"/>
                </a:moveTo>
                <a:lnTo>
                  <a:pt x="1262" y="573"/>
                </a:lnTo>
                <a:lnTo>
                  <a:pt x="1270" y="562"/>
                </a:lnTo>
                <a:lnTo>
                  <a:pt x="1275" y="557"/>
                </a:lnTo>
                <a:lnTo>
                  <a:pt x="1280" y="551"/>
                </a:lnTo>
                <a:lnTo>
                  <a:pt x="1280" y="551"/>
                </a:lnTo>
                <a:lnTo>
                  <a:pt x="1279" y="554"/>
                </a:lnTo>
                <a:lnTo>
                  <a:pt x="1279" y="554"/>
                </a:lnTo>
                <a:lnTo>
                  <a:pt x="1276" y="561"/>
                </a:lnTo>
                <a:lnTo>
                  <a:pt x="1273" y="565"/>
                </a:lnTo>
                <a:lnTo>
                  <a:pt x="1269" y="569"/>
                </a:lnTo>
                <a:lnTo>
                  <a:pt x="1262" y="573"/>
                </a:lnTo>
                <a:lnTo>
                  <a:pt x="1262" y="573"/>
                </a:lnTo>
                <a:close/>
                <a:moveTo>
                  <a:pt x="1214" y="655"/>
                </a:moveTo>
                <a:lnTo>
                  <a:pt x="1260" y="599"/>
                </a:lnTo>
                <a:lnTo>
                  <a:pt x="1204" y="686"/>
                </a:lnTo>
                <a:lnTo>
                  <a:pt x="1204" y="686"/>
                </a:lnTo>
                <a:lnTo>
                  <a:pt x="1201" y="682"/>
                </a:lnTo>
                <a:lnTo>
                  <a:pt x="1201" y="677"/>
                </a:lnTo>
                <a:lnTo>
                  <a:pt x="1203" y="673"/>
                </a:lnTo>
                <a:lnTo>
                  <a:pt x="1204" y="669"/>
                </a:lnTo>
                <a:lnTo>
                  <a:pt x="1208" y="661"/>
                </a:lnTo>
                <a:lnTo>
                  <a:pt x="1214" y="655"/>
                </a:lnTo>
                <a:lnTo>
                  <a:pt x="1214" y="655"/>
                </a:lnTo>
                <a:close/>
                <a:moveTo>
                  <a:pt x="1187" y="690"/>
                </a:moveTo>
                <a:lnTo>
                  <a:pt x="1187" y="690"/>
                </a:lnTo>
                <a:lnTo>
                  <a:pt x="1189" y="687"/>
                </a:lnTo>
                <a:lnTo>
                  <a:pt x="1190" y="686"/>
                </a:lnTo>
                <a:lnTo>
                  <a:pt x="1192" y="692"/>
                </a:lnTo>
                <a:lnTo>
                  <a:pt x="1192" y="701"/>
                </a:lnTo>
                <a:lnTo>
                  <a:pt x="1192" y="706"/>
                </a:lnTo>
                <a:lnTo>
                  <a:pt x="1189" y="708"/>
                </a:lnTo>
                <a:lnTo>
                  <a:pt x="1189" y="708"/>
                </a:lnTo>
                <a:lnTo>
                  <a:pt x="1187" y="704"/>
                </a:lnTo>
                <a:lnTo>
                  <a:pt x="1187" y="699"/>
                </a:lnTo>
                <a:lnTo>
                  <a:pt x="1187" y="690"/>
                </a:lnTo>
                <a:lnTo>
                  <a:pt x="1187" y="690"/>
                </a:lnTo>
                <a:close/>
                <a:moveTo>
                  <a:pt x="1190" y="725"/>
                </a:moveTo>
                <a:lnTo>
                  <a:pt x="1190" y="725"/>
                </a:lnTo>
                <a:lnTo>
                  <a:pt x="1193" y="722"/>
                </a:lnTo>
                <a:lnTo>
                  <a:pt x="1194" y="721"/>
                </a:lnTo>
                <a:lnTo>
                  <a:pt x="1194" y="721"/>
                </a:lnTo>
                <a:lnTo>
                  <a:pt x="1197" y="732"/>
                </a:lnTo>
                <a:lnTo>
                  <a:pt x="1196" y="738"/>
                </a:lnTo>
                <a:lnTo>
                  <a:pt x="1194" y="741"/>
                </a:lnTo>
                <a:lnTo>
                  <a:pt x="1192" y="744"/>
                </a:lnTo>
                <a:lnTo>
                  <a:pt x="1192" y="744"/>
                </a:lnTo>
                <a:lnTo>
                  <a:pt x="1190" y="739"/>
                </a:lnTo>
                <a:lnTo>
                  <a:pt x="1189" y="734"/>
                </a:lnTo>
                <a:lnTo>
                  <a:pt x="1190" y="729"/>
                </a:lnTo>
                <a:lnTo>
                  <a:pt x="1190" y="725"/>
                </a:lnTo>
                <a:lnTo>
                  <a:pt x="1190" y="725"/>
                </a:lnTo>
                <a:close/>
                <a:moveTo>
                  <a:pt x="1208" y="812"/>
                </a:moveTo>
                <a:lnTo>
                  <a:pt x="1208" y="812"/>
                </a:lnTo>
                <a:lnTo>
                  <a:pt x="1207" y="815"/>
                </a:lnTo>
                <a:lnTo>
                  <a:pt x="1207" y="815"/>
                </a:lnTo>
                <a:lnTo>
                  <a:pt x="1206" y="815"/>
                </a:lnTo>
                <a:lnTo>
                  <a:pt x="1204" y="814"/>
                </a:lnTo>
                <a:lnTo>
                  <a:pt x="1201" y="810"/>
                </a:lnTo>
                <a:lnTo>
                  <a:pt x="1201" y="805"/>
                </a:lnTo>
                <a:lnTo>
                  <a:pt x="1201" y="805"/>
                </a:lnTo>
                <a:lnTo>
                  <a:pt x="1201" y="800"/>
                </a:lnTo>
                <a:lnTo>
                  <a:pt x="1200" y="794"/>
                </a:lnTo>
                <a:lnTo>
                  <a:pt x="1196" y="784"/>
                </a:lnTo>
                <a:lnTo>
                  <a:pt x="1192" y="774"/>
                </a:lnTo>
                <a:lnTo>
                  <a:pt x="1192" y="769"/>
                </a:lnTo>
                <a:lnTo>
                  <a:pt x="1192" y="762"/>
                </a:lnTo>
                <a:lnTo>
                  <a:pt x="1192" y="762"/>
                </a:lnTo>
                <a:lnTo>
                  <a:pt x="1192" y="758"/>
                </a:lnTo>
                <a:lnTo>
                  <a:pt x="1193" y="755"/>
                </a:lnTo>
                <a:lnTo>
                  <a:pt x="1196" y="755"/>
                </a:lnTo>
                <a:lnTo>
                  <a:pt x="1197" y="756"/>
                </a:lnTo>
                <a:lnTo>
                  <a:pt x="1199" y="762"/>
                </a:lnTo>
                <a:lnTo>
                  <a:pt x="1200" y="765"/>
                </a:lnTo>
                <a:lnTo>
                  <a:pt x="1200" y="765"/>
                </a:lnTo>
                <a:lnTo>
                  <a:pt x="1199" y="772"/>
                </a:lnTo>
                <a:lnTo>
                  <a:pt x="1199" y="779"/>
                </a:lnTo>
                <a:lnTo>
                  <a:pt x="1200" y="784"/>
                </a:lnTo>
                <a:lnTo>
                  <a:pt x="1203" y="790"/>
                </a:lnTo>
                <a:lnTo>
                  <a:pt x="1208" y="801"/>
                </a:lnTo>
                <a:lnTo>
                  <a:pt x="1210" y="807"/>
                </a:lnTo>
                <a:lnTo>
                  <a:pt x="1208" y="812"/>
                </a:lnTo>
                <a:lnTo>
                  <a:pt x="1208" y="812"/>
                </a:lnTo>
                <a:close/>
                <a:moveTo>
                  <a:pt x="1208" y="741"/>
                </a:moveTo>
                <a:lnTo>
                  <a:pt x="1208" y="741"/>
                </a:lnTo>
                <a:lnTo>
                  <a:pt x="1231" y="710"/>
                </a:lnTo>
                <a:lnTo>
                  <a:pt x="1253" y="679"/>
                </a:lnTo>
                <a:lnTo>
                  <a:pt x="1266" y="663"/>
                </a:lnTo>
                <a:lnTo>
                  <a:pt x="1279" y="648"/>
                </a:lnTo>
                <a:lnTo>
                  <a:pt x="1293" y="634"/>
                </a:lnTo>
                <a:lnTo>
                  <a:pt x="1308" y="621"/>
                </a:lnTo>
                <a:lnTo>
                  <a:pt x="1308" y="621"/>
                </a:lnTo>
                <a:lnTo>
                  <a:pt x="1310" y="623"/>
                </a:lnTo>
                <a:lnTo>
                  <a:pt x="1310" y="625"/>
                </a:lnTo>
                <a:lnTo>
                  <a:pt x="1308" y="630"/>
                </a:lnTo>
                <a:lnTo>
                  <a:pt x="1307" y="631"/>
                </a:lnTo>
                <a:lnTo>
                  <a:pt x="1305" y="631"/>
                </a:lnTo>
                <a:lnTo>
                  <a:pt x="1304" y="631"/>
                </a:lnTo>
                <a:lnTo>
                  <a:pt x="1303" y="628"/>
                </a:lnTo>
                <a:lnTo>
                  <a:pt x="1303" y="628"/>
                </a:lnTo>
                <a:lnTo>
                  <a:pt x="1280" y="662"/>
                </a:lnTo>
                <a:lnTo>
                  <a:pt x="1258" y="693"/>
                </a:lnTo>
                <a:lnTo>
                  <a:pt x="1234" y="725"/>
                </a:lnTo>
                <a:lnTo>
                  <a:pt x="1211" y="759"/>
                </a:lnTo>
                <a:lnTo>
                  <a:pt x="1211" y="759"/>
                </a:lnTo>
                <a:lnTo>
                  <a:pt x="1208" y="756"/>
                </a:lnTo>
                <a:lnTo>
                  <a:pt x="1207" y="751"/>
                </a:lnTo>
                <a:lnTo>
                  <a:pt x="1207" y="746"/>
                </a:lnTo>
                <a:lnTo>
                  <a:pt x="1208" y="741"/>
                </a:lnTo>
                <a:lnTo>
                  <a:pt x="1208" y="741"/>
                </a:lnTo>
                <a:close/>
                <a:moveTo>
                  <a:pt x="1223" y="758"/>
                </a:moveTo>
                <a:lnTo>
                  <a:pt x="1223" y="758"/>
                </a:lnTo>
                <a:lnTo>
                  <a:pt x="1245" y="725"/>
                </a:lnTo>
                <a:lnTo>
                  <a:pt x="1267" y="692"/>
                </a:lnTo>
                <a:lnTo>
                  <a:pt x="1291" y="658"/>
                </a:lnTo>
                <a:lnTo>
                  <a:pt x="1304" y="642"/>
                </a:lnTo>
                <a:lnTo>
                  <a:pt x="1318" y="627"/>
                </a:lnTo>
                <a:lnTo>
                  <a:pt x="1318" y="627"/>
                </a:lnTo>
                <a:lnTo>
                  <a:pt x="1319" y="625"/>
                </a:lnTo>
                <a:lnTo>
                  <a:pt x="1321" y="627"/>
                </a:lnTo>
                <a:lnTo>
                  <a:pt x="1322" y="631"/>
                </a:lnTo>
                <a:lnTo>
                  <a:pt x="1322" y="637"/>
                </a:lnTo>
                <a:lnTo>
                  <a:pt x="1321" y="641"/>
                </a:lnTo>
                <a:lnTo>
                  <a:pt x="1321" y="641"/>
                </a:lnTo>
                <a:lnTo>
                  <a:pt x="1272" y="720"/>
                </a:lnTo>
                <a:lnTo>
                  <a:pt x="1246" y="759"/>
                </a:lnTo>
                <a:lnTo>
                  <a:pt x="1220" y="796"/>
                </a:lnTo>
                <a:lnTo>
                  <a:pt x="1220" y="796"/>
                </a:lnTo>
                <a:lnTo>
                  <a:pt x="1215" y="787"/>
                </a:lnTo>
                <a:lnTo>
                  <a:pt x="1215" y="777"/>
                </a:lnTo>
                <a:lnTo>
                  <a:pt x="1217" y="767"/>
                </a:lnTo>
                <a:lnTo>
                  <a:pt x="1223" y="758"/>
                </a:lnTo>
                <a:lnTo>
                  <a:pt x="1223" y="758"/>
                </a:lnTo>
                <a:close/>
                <a:moveTo>
                  <a:pt x="1329" y="648"/>
                </a:moveTo>
                <a:lnTo>
                  <a:pt x="1329" y="648"/>
                </a:lnTo>
                <a:lnTo>
                  <a:pt x="1334" y="649"/>
                </a:lnTo>
                <a:lnTo>
                  <a:pt x="1339" y="648"/>
                </a:lnTo>
                <a:lnTo>
                  <a:pt x="1348" y="644"/>
                </a:lnTo>
                <a:lnTo>
                  <a:pt x="1366" y="632"/>
                </a:lnTo>
                <a:lnTo>
                  <a:pt x="1366" y="632"/>
                </a:lnTo>
                <a:lnTo>
                  <a:pt x="1343" y="662"/>
                </a:lnTo>
                <a:lnTo>
                  <a:pt x="1321" y="694"/>
                </a:lnTo>
                <a:lnTo>
                  <a:pt x="1300" y="727"/>
                </a:lnTo>
                <a:lnTo>
                  <a:pt x="1282" y="759"/>
                </a:lnTo>
                <a:lnTo>
                  <a:pt x="1282" y="759"/>
                </a:lnTo>
                <a:lnTo>
                  <a:pt x="1304" y="701"/>
                </a:lnTo>
                <a:lnTo>
                  <a:pt x="1317" y="673"/>
                </a:lnTo>
                <a:lnTo>
                  <a:pt x="1329" y="648"/>
                </a:lnTo>
                <a:lnTo>
                  <a:pt x="1329" y="648"/>
                </a:lnTo>
                <a:close/>
                <a:moveTo>
                  <a:pt x="1234" y="803"/>
                </a:moveTo>
                <a:lnTo>
                  <a:pt x="1234" y="803"/>
                </a:lnTo>
                <a:lnTo>
                  <a:pt x="1258" y="766"/>
                </a:lnTo>
                <a:lnTo>
                  <a:pt x="1269" y="748"/>
                </a:lnTo>
                <a:lnTo>
                  <a:pt x="1280" y="729"/>
                </a:lnTo>
                <a:lnTo>
                  <a:pt x="1280" y="729"/>
                </a:lnTo>
                <a:lnTo>
                  <a:pt x="1282" y="731"/>
                </a:lnTo>
                <a:lnTo>
                  <a:pt x="1282" y="732"/>
                </a:lnTo>
                <a:lnTo>
                  <a:pt x="1282" y="732"/>
                </a:lnTo>
                <a:lnTo>
                  <a:pt x="1282" y="732"/>
                </a:lnTo>
                <a:lnTo>
                  <a:pt x="1272" y="752"/>
                </a:lnTo>
                <a:lnTo>
                  <a:pt x="1260" y="772"/>
                </a:lnTo>
                <a:lnTo>
                  <a:pt x="1255" y="780"/>
                </a:lnTo>
                <a:lnTo>
                  <a:pt x="1248" y="790"/>
                </a:lnTo>
                <a:lnTo>
                  <a:pt x="1241" y="797"/>
                </a:lnTo>
                <a:lnTo>
                  <a:pt x="1234" y="803"/>
                </a:lnTo>
                <a:lnTo>
                  <a:pt x="1234" y="803"/>
                </a:lnTo>
                <a:close/>
                <a:moveTo>
                  <a:pt x="1279" y="772"/>
                </a:moveTo>
                <a:lnTo>
                  <a:pt x="1279" y="772"/>
                </a:lnTo>
                <a:lnTo>
                  <a:pt x="1321" y="708"/>
                </a:lnTo>
                <a:lnTo>
                  <a:pt x="1342" y="676"/>
                </a:lnTo>
                <a:lnTo>
                  <a:pt x="1366" y="647"/>
                </a:lnTo>
                <a:lnTo>
                  <a:pt x="1366" y="647"/>
                </a:lnTo>
                <a:lnTo>
                  <a:pt x="1367" y="652"/>
                </a:lnTo>
                <a:lnTo>
                  <a:pt x="1367" y="655"/>
                </a:lnTo>
                <a:lnTo>
                  <a:pt x="1367" y="656"/>
                </a:lnTo>
                <a:lnTo>
                  <a:pt x="1367" y="656"/>
                </a:lnTo>
                <a:lnTo>
                  <a:pt x="1353" y="675"/>
                </a:lnTo>
                <a:lnTo>
                  <a:pt x="1339" y="696"/>
                </a:lnTo>
                <a:lnTo>
                  <a:pt x="1312" y="742"/>
                </a:lnTo>
                <a:lnTo>
                  <a:pt x="1312" y="742"/>
                </a:lnTo>
                <a:lnTo>
                  <a:pt x="1308" y="752"/>
                </a:lnTo>
                <a:lnTo>
                  <a:pt x="1305" y="756"/>
                </a:lnTo>
                <a:lnTo>
                  <a:pt x="1301" y="762"/>
                </a:lnTo>
                <a:lnTo>
                  <a:pt x="1297" y="766"/>
                </a:lnTo>
                <a:lnTo>
                  <a:pt x="1291" y="769"/>
                </a:lnTo>
                <a:lnTo>
                  <a:pt x="1286" y="772"/>
                </a:lnTo>
                <a:lnTo>
                  <a:pt x="1279" y="772"/>
                </a:lnTo>
                <a:lnTo>
                  <a:pt x="1279" y="772"/>
                </a:lnTo>
                <a:close/>
                <a:moveTo>
                  <a:pt x="1353" y="687"/>
                </a:moveTo>
                <a:lnTo>
                  <a:pt x="1353" y="687"/>
                </a:lnTo>
                <a:lnTo>
                  <a:pt x="1352" y="696"/>
                </a:lnTo>
                <a:lnTo>
                  <a:pt x="1349" y="703"/>
                </a:lnTo>
                <a:lnTo>
                  <a:pt x="1341" y="715"/>
                </a:lnTo>
                <a:lnTo>
                  <a:pt x="1341" y="715"/>
                </a:lnTo>
                <a:lnTo>
                  <a:pt x="1341" y="708"/>
                </a:lnTo>
                <a:lnTo>
                  <a:pt x="1345" y="700"/>
                </a:lnTo>
                <a:lnTo>
                  <a:pt x="1349" y="694"/>
                </a:lnTo>
                <a:lnTo>
                  <a:pt x="1353" y="687"/>
                </a:lnTo>
                <a:lnTo>
                  <a:pt x="1353" y="687"/>
                </a:lnTo>
                <a:close/>
                <a:moveTo>
                  <a:pt x="1332" y="744"/>
                </a:moveTo>
                <a:lnTo>
                  <a:pt x="1332" y="744"/>
                </a:lnTo>
                <a:lnTo>
                  <a:pt x="1353" y="707"/>
                </a:lnTo>
                <a:lnTo>
                  <a:pt x="1376" y="670"/>
                </a:lnTo>
                <a:lnTo>
                  <a:pt x="1423" y="599"/>
                </a:lnTo>
                <a:lnTo>
                  <a:pt x="1423" y="599"/>
                </a:lnTo>
                <a:lnTo>
                  <a:pt x="1425" y="603"/>
                </a:lnTo>
                <a:lnTo>
                  <a:pt x="1423" y="609"/>
                </a:lnTo>
                <a:lnTo>
                  <a:pt x="1422" y="611"/>
                </a:lnTo>
                <a:lnTo>
                  <a:pt x="1419" y="616"/>
                </a:lnTo>
                <a:lnTo>
                  <a:pt x="1415" y="623"/>
                </a:lnTo>
                <a:lnTo>
                  <a:pt x="1412" y="627"/>
                </a:lnTo>
                <a:lnTo>
                  <a:pt x="1411" y="631"/>
                </a:lnTo>
                <a:lnTo>
                  <a:pt x="1412" y="634"/>
                </a:lnTo>
                <a:lnTo>
                  <a:pt x="1412" y="634"/>
                </a:lnTo>
                <a:lnTo>
                  <a:pt x="1409" y="638"/>
                </a:lnTo>
                <a:lnTo>
                  <a:pt x="1408" y="642"/>
                </a:lnTo>
                <a:lnTo>
                  <a:pt x="1407" y="647"/>
                </a:lnTo>
                <a:lnTo>
                  <a:pt x="1405" y="651"/>
                </a:lnTo>
                <a:lnTo>
                  <a:pt x="1405" y="651"/>
                </a:lnTo>
                <a:lnTo>
                  <a:pt x="1405" y="652"/>
                </a:lnTo>
                <a:lnTo>
                  <a:pt x="1405" y="652"/>
                </a:lnTo>
                <a:lnTo>
                  <a:pt x="1405" y="652"/>
                </a:lnTo>
                <a:lnTo>
                  <a:pt x="1397" y="663"/>
                </a:lnTo>
                <a:lnTo>
                  <a:pt x="1388" y="676"/>
                </a:lnTo>
                <a:lnTo>
                  <a:pt x="1373" y="701"/>
                </a:lnTo>
                <a:lnTo>
                  <a:pt x="1364" y="714"/>
                </a:lnTo>
                <a:lnTo>
                  <a:pt x="1355" y="725"/>
                </a:lnTo>
                <a:lnTo>
                  <a:pt x="1345" y="735"/>
                </a:lnTo>
                <a:lnTo>
                  <a:pt x="1332" y="744"/>
                </a:lnTo>
                <a:lnTo>
                  <a:pt x="1332" y="744"/>
                </a:lnTo>
                <a:close/>
                <a:moveTo>
                  <a:pt x="1369" y="666"/>
                </a:moveTo>
                <a:lnTo>
                  <a:pt x="1369" y="666"/>
                </a:lnTo>
                <a:lnTo>
                  <a:pt x="1370" y="663"/>
                </a:lnTo>
                <a:lnTo>
                  <a:pt x="1371" y="659"/>
                </a:lnTo>
                <a:lnTo>
                  <a:pt x="1374" y="655"/>
                </a:lnTo>
                <a:lnTo>
                  <a:pt x="1376" y="651"/>
                </a:lnTo>
                <a:lnTo>
                  <a:pt x="1376" y="651"/>
                </a:lnTo>
                <a:lnTo>
                  <a:pt x="1378" y="637"/>
                </a:lnTo>
                <a:lnTo>
                  <a:pt x="1380" y="630"/>
                </a:lnTo>
                <a:lnTo>
                  <a:pt x="1384" y="624"/>
                </a:lnTo>
                <a:lnTo>
                  <a:pt x="1387" y="618"/>
                </a:lnTo>
                <a:lnTo>
                  <a:pt x="1393" y="614"/>
                </a:lnTo>
                <a:lnTo>
                  <a:pt x="1400" y="611"/>
                </a:lnTo>
                <a:lnTo>
                  <a:pt x="1407" y="610"/>
                </a:lnTo>
                <a:lnTo>
                  <a:pt x="1369" y="666"/>
                </a:lnTo>
                <a:close/>
                <a:moveTo>
                  <a:pt x="1460" y="571"/>
                </a:moveTo>
                <a:lnTo>
                  <a:pt x="1460" y="571"/>
                </a:lnTo>
                <a:lnTo>
                  <a:pt x="1461" y="569"/>
                </a:lnTo>
                <a:lnTo>
                  <a:pt x="1464" y="569"/>
                </a:lnTo>
                <a:lnTo>
                  <a:pt x="1464" y="569"/>
                </a:lnTo>
                <a:lnTo>
                  <a:pt x="1454" y="586"/>
                </a:lnTo>
                <a:lnTo>
                  <a:pt x="1443" y="603"/>
                </a:lnTo>
                <a:lnTo>
                  <a:pt x="1421" y="634"/>
                </a:lnTo>
                <a:lnTo>
                  <a:pt x="1421" y="634"/>
                </a:lnTo>
                <a:lnTo>
                  <a:pt x="1426" y="614"/>
                </a:lnTo>
                <a:lnTo>
                  <a:pt x="1429" y="604"/>
                </a:lnTo>
                <a:lnTo>
                  <a:pt x="1433" y="596"/>
                </a:lnTo>
                <a:lnTo>
                  <a:pt x="1439" y="588"/>
                </a:lnTo>
                <a:lnTo>
                  <a:pt x="1445" y="581"/>
                </a:lnTo>
                <a:lnTo>
                  <a:pt x="1452" y="575"/>
                </a:lnTo>
                <a:lnTo>
                  <a:pt x="1460" y="571"/>
                </a:lnTo>
                <a:lnTo>
                  <a:pt x="1460" y="571"/>
                </a:lnTo>
                <a:close/>
                <a:moveTo>
                  <a:pt x="1383" y="707"/>
                </a:moveTo>
                <a:lnTo>
                  <a:pt x="1463" y="586"/>
                </a:lnTo>
                <a:lnTo>
                  <a:pt x="1467" y="593"/>
                </a:lnTo>
                <a:lnTo>
                  <a:pt x="1467" y="593"/>
                </a:lnTo>
                <a:lnTo>
                  <a:pt x="1440" y="637"/>
                </a:lnTo>
                <a:lnTo>
                  <a:pt x="1428" y="659"/>
                </a:lnTo>
                <a:lnTo>
                  <a:pt x="1416" y="683"/>
                </a:lnTo>
                <a:lnTo>
                  <a:pt x="1416" y="683"/>
                </a:lnTo>
                <a:lnTo>
                  <a:pt x="1411" y="689"/>
                </a:lnTo>
                <a:lnTo>
                  <a:pt x="1401" y="697"/>
                </a:lnTo>
                <a:lnTo>
                  <a:pt x="1390" y="704"/>
                </a:lnTo>
                <a:lnTo>
                  <a:pt x="1386" y="707"/>
                </a:lnTo>
                <a:lnTo>
                  <a:pt x="1383" y="707"/>
                </a:lnTo>
                <a:lnTo>
                  <a:pt x="1383" y="707"/>
                </a:lnTo>
                <a:close/>
                <a:moveTo>
                  <a:pt x="1539" y="523"/>
                </a:moveTo>
                <a:lnTo>
                  <a:pt x="1539" y="523"/>
                </a:lnTo>
                <a:lnTo>
                  <a:pt x="1529" y="541"/>
                </a:lnTo>
                <a:lnTo>
                  <a:pt x="1519" y="559"/>
                </a:lnTo>
                <a:lnTo>
                  <a:pt x="1519" y="559"/>
                </a:lnTo>
                <a:lnTo>
                  <a:pt x="1501" y="595"/>
                </a:lnTo>
                <a:lnTo>
                  <a:pt x="1491" y="613"/>
                </a:lnTo>
                <a:lnTo>
                  <a:pt x="1481" y="630"/>
                </a:lnTo>
                <a:lnTo>
                  <a:pt x="1470" y="647"/>
                </a:lnTo>
                <a:lnTo>
                  <a:pt x="1457" y="662"/>
                </a:lnTo>
                <a:lnTo>
                  <a:pt x="1449" y="668"/>
                </a:lnTo>
                <a:lnTo>
                  <a:pt x="1442" y="673"/>
                </a:lnTo>
                <a:lnTo>
                  <a:pt x="1433" y="679"/>
                </a:lnTo>
                <a:lnTo>
                  <a:pt x="1423" y="683"/>
                </a:lnTo>
                <a:lnTo>
                  <a:pt x="1423" y="683"/>
                </a:lnTo>
                <a:lnTo>
                  <a:pt x="1436" y="661"/>
                </a:lnTo>
                <a:lnTo>
                  <a:pt x="1450" y="640"/>
                </a:lnTo>
                <a:lnTo>
                  <a:pt x="1480" y="599"/>
                </a:lnTo>
                <a:lnTo>
                  <a:pt x="1509" y="561"/>
                </a:lnTo>
                <a:lnTo>
                  <a:pt x="1539" y="523"/>
                </a:lnTo>
                <a:lnTo>
                  <a:pt x="1539" y="523"/>
                </a:lnTo>
                <a:close/>
                <a:moveTo>
                  <a:pt x="1473" y="569"/>
                </a:moveTo>
                <a:lnTo>
                  <a:pt x="1473" y="569"/>
                </a:lnTo>
                <a:lnTo>
                  <a:pt x="1477" y="566"/>
                </a:lnTo>
                <a:lnTo>
                  <a:pt x="1480" y="562"/>
                </a:lnTo>
                <a:lnTo>
                  <a:pt x="1482" y="558"/>
                </a:lnTo>
                <a:lnTo>
                  <a:pt x="1484" y="558"/>
                </a:lnTo>
                <a:lnTo>
                  <a:pt x="1487" y="558"/>
                </a:lnTo>
                <a:lnTo>
                  <a:pt x="1487" y="558"/>
                </a:lnTo>
                <a:lnTo>
                  <a:pt x="1482" y="564"/>
                </a:lnTo>
                <a:lnTo>
                  <a:pt x="1481" y="566"/>
                </a:lnTo>
                <a:lnTo>
                  <a:pt x="1482" y="571"/>
                </a:lnTo>
                <a:lnTo>
                  <a:pt x="1482" y="571"/>
                </a:lnTo>
                <a:lnTo>
                  <a:pt x="1484" y="565"/>
                </a:lnTo>
                <a:lnTo>
                  <a:pt x="1487" y="559"/>
                </a:lnTo>
                <a:lnTo>
                  <a:pt x="1494" y="550"/>
                </a:lnTo>
                <a:lnTo>
                  <a:pt x="1504" y="543"/>
                </a:lnTo>
                <a:lnTo>
                  <a:pt x="1515" y="538"/>
                </a:lnTo>
                <a:lnTo>
                  <a:pt x="1515" y="538"/>
                </a:lnTo>
                <a:lnTo>
                  <a:pt x="1506" y="551"/>
                </a:lnTo>
                <a:lnTo>
                  <a:pt x="1497" y="566"/>
                </a:lnTo>
                <a:lnTo>
                  <a:pt x="1484" y="582"/>
                </a:lnTo>
                <a:lnTo>
                  <a:pt x="1473" y="595"/>
                </a:lnTo>
                <a:lnTo>
                  <a:pt x="1473" y="595"/>
                </a:lnTo>
                <a:lnTo>
                  <a:pt x="1473" y="593"/>
                </a:lnTo>
                <a:lnTo>
                  <a:pt x="1471" y="593"/>
                </a:lnTo>
                <a:lnTo>
                  <a:pt x="1471" y="593"/>
                </a:lnTo>
                <a:lnTo>
                  <a:pt x="1474" y="586"/>
                </a:lnTo>
                <a:lnTo>
                  <a:pt x="1480" y="578"/>
                </a:lnTo>
                <a:lnTo>
                  <a:pt x="1481" y="573"/>
                </a:lnTo>
                <a:lnTo>
                  <a:pt x="1480" y="571"/>
                </a:lnTo>
                <a:lnTo>
                  <a:pt x="1478" y="569"/>
                </a:lnTo>
                <a:lnTo>
                  <a:pt x="1473" y="569"/>
                </a:lnTo>
                <a:lnTo>
                  <a:pt x="1473" y="569"/>
                </a:lnTo>
                <a:close/>
                <a:moveTo>
                  <a:pt x="1578" y="492"/>
                </a:moveTo>
                <a:lnTo>
                  <a:pt x="1522" y="569"/>
                </a:lnTo>
                <a:lnTo>
                  <a:pt x="1522" y="569"/>
                </a:lnTo>
                <a:lnTo>
                  <a:pt x="1527" y="558"/>
                </a:lnTo>
                <a:lnTo>
                  <a:pt x="1533" y="547"/>
                </a:lnTo>
                <a:lnTo>
                  <a:pt x="1546" y="526"/>
                </a:lnTo>
                <a:lnTo>
                  <a:pt x="1551" y="514"/>
                </a:lnTo>
                <a:lnTo>
                  <a:pt x="1560" y="506"/>
                </a:lnTo>
                <a:lnTo>
                  <a:pt x="1568" y="498"/>
                </a:lnTo>
                <a:lnTo>
                  <a:pt x="1578" y="492"/>
                </a:lnTo>
                <a:lnTo>
                  <a:pt x="1578" y="492"/>
                </a:lnTo>
                <a:close/>
                <a:moveTo>
                  <a:pt x="1438" y="690"/>
                </a:moveTo>
                <a:lnTo>
                  <a:pt x="1532" y="628"/>
                </a:lnTo>
                <a:lnTo>
                  <a:pt x="1532" y="628"/>
                </a:lnTo>
                <a:lnTo>
                  <a:pt x="1509" y="644"/>
                </a:lnTo>
                <a:lnTo>
                  <a:pt x="1485" y="661"/>
                </a:lnTo>
                <a:lnTo>
                  <a:pt x="1438" y="690"/>
                </a:lnTo>
                <a:lnTo>
                  <a:pt x="1438" y="690"/>
                </a:lnTo>
                <a:close/>
                <a:moveTo>
                  <a:pt x="1487" y="641"/>
                </a:moveTo>
                <a:lnTo>
                  <a:pt x="1487" y="641"/>
                </a:lnTo>
                <a:lnTo>
                  <a:pt x="1495" y="630"/>
                </a:lnTo>
                <a:lnTo>
                  <a:pt x="1502" y="617"/>
                </a:lnTo>
                <a:lnTo>
                  <a:pt x="1508" y="603"/>
                </a:lnTo>
                <a:lnTo>
                  <a:pt x="1512" y="588"/>
                </a:lnTo>
                <a:lnTo>
                  <a:pt x="1515" y="600"/>
                </a:lnTo>
                <a:lnTo>
                  <a:pt x="1515" y="600"/>
                </a:lnTo>
                <a:lnTo>
                  <a:pt x="1523" y="583"/>
                </a:lnTo>
                <a:lnTo>
                  <a:pt x="1533" y="566"/>
                </a:lnTo>
                <a:lnTo>
                  <a:pt x="1554" y="534"/>
                </a:lnTo>
                <a:lnTo>
                  <a:pt x="1577" y="503"/>
                </a:lnTo>
                <a:lnTo>
                  <a:pt x="1602" y="472"/>
                </a:lnTo>
                <a:lnTo>
                  <a:pt x="1602" y="472"/>
                </a:lnTo>
                <a:lnTo>
                  <a:pt x="1602" y="481"/>
                </a:lnTo>
                <a:lnTo>
                  <a:pt x="1599" y="486"/>
                </a:lnTo>
                <a:lnTo>
                  <a:pt x="1593" y="496"/>
                </a:lnTo>
                <a:lnTo>
                  <a:pt x="1591" y="502"/>
                </a:lnTo>
                <a:lnTo>
                  <a:pt x="1589" y="506"/>
                </a:lnTo>
                <a:lnTo>
                  <a:pt x="1591" y="512"/>
                </a:lnTo>
                <a:lnTo>
                  <a:pt x="1593" y="519"/>
                </a:lnTo>
                <a:lnTo>
                  <a:pt x="1593" y="519"/>
                </a:lnTo>
                <a:lnTo>
                  <a:pt x="1601" y="496"/>
                </a:lnTo>
                <a:lnTo>
                  <a:pt x="1605" y="485"/>
                </a:lnTo>
                <a:lnTo>
                  <a:pt x="1609" y="477"/>
                </a:lnTo>
                <a:lnTo>
                  <a:pt x="1616" y="468"/>
                </a:lnTo>
                <a:lnTo>
                  <a:pt x="1623" y="461"/>
                </a:lnTo>
                <a:lnTo>
                  <a:pt x="1631" y="455"/>
                </a:lnTo>
                <a:lnTo>
                  <a:pt x="1641" y="453"/>
                </a:lnTo>
                <a:lnTo>
                  <a:pt x="1641" y="453"/>
                </a:lnTo>
                <a:lnTo>
                  <a:pt x="1644" y="451"/>
                </a:lnTo>
                <a:lnTo>
                  <a:pt x="1645" y="450"/>
                </a:lnTo>
                <a:lnTo>
                  <a:pt x="1647" y="448"/>
                </a:lnTo>
                <a:lnTo>
                  <a:pt x="1650" y="448"/>
                </a:lnTo>
                <a:lnTo>
                  <a:pt x="1585" y="533"/>
                </a:lnTo>
                <a:lnTo>
                  <a:pt x="1582" y="530"/>
                </a:lnTo>
                <a:lnTo>
                  <a:pt x="1582" y="530"/>
                </a:lnTo>
                <a:lnTo>
                  <a:pt x="1568" y="547"/>
                </a:lnTo>
                <a:lnTo>
                  <a:pt x="1554" y="568"/>
                </a:lnTo>
                <a:lnTo>
                  <a:pt x="1542" y="590"/>
                </a:lnTo>
                <a:lnTo>
                  <a:pt x="1533" y="611"/>
                </a:lnTo>
                <a:lnTo>
                  <a:pt x="1533" y="611"/>
                </a:lnTo>
                <a:lnTo>
                  <a:pt x="1530" y="616"/>
                </a:lnTo>
                <a:lnTo>
                  <a:pt x="1526" y="620"/>
                </a:lnTo>
                <a:lnTo>
                  <a:pt x="1515" y="628"/>
                </a:lnTo>
                <a:lnTo>
                  <a:pt x="1487" y="641"/>
                </a:lnTo>
                <a:lnTo>
                  <a:pt x="1487" y="641"/>
                </a:lnTo>
                <a:close/>
                <a:moveTo>
                  <a:pt x="1557" y="597"/>
                </a:moveTo>
                <a:lnTo>
                  <a:pt x="1577" y="555"/>
                </a:lnTo>
                <a:lnTo>
                  <a:pt x="1577" y="555"/>
                </a:lnTo>
                <a:lnTo>
                  <a:pt x="1577" y="551"/>
                </a:lnTo>
                <a:lnTo>
                  <a:pt x="1578" y="547"/>
                </a:lnTo>
                <a:lnTo>
                  <a:pt x="1582" y="538"/>
                </a:lnTo>
                <a:lnTo>
                  <a:pt x="1582" y="538"/>
                </a:lnTo>
                <a:lnTo>
                  <a:pt x="1582" y="544"/>
                </a:lnTo>
                <a:lnTo>
                  <a:pt x="1581" y="548"/>
                </a:lnTo>
                <a:lnTo>
                  <a:pt x="1577" y="555"/>
                </a:lnTo>
                <a:lnTo>
                  <a:pt x="1648" y="461"/>
                </a:lnTo>
                <a:lnTo>
                  <a:pt x="1648" y="461"/>
                </a:lnTo>
                <a:lnTo>
                  <a:pt x="1641" y="477"/>
                </a:lnTo>
                <a:lnTo>
                  <a:pt x="1633" y="491"/>
                </a:lnTo>
                <a:lnTo>
                  <a:pt x="1616" y="520"/>
                </a:lnTo>
                <a:lnTo>
                  <a:pt x="1599" y="548"/>
                </a:lnTo>
                <a:lnTo>
                  <a:pt x="1591" y="564"/>
                </a:lnTo>
                <a:lnTo>
                  <a:pt x="1584" y="579"/>
                </a:lnTo>
                <a:lnTo>
                  <a:pt x="1584" y="579"/>
                </a:lnTo>
                <a:lnTo>
                  <a:pt x="1579" y="583"/>
                </a:lnTo>
                <a:lnTo>
                  <a:pt x="1572" y="589"/>
                </a:lnTo>
                <a:lnTo>
                  <a:pt x="1557" y="597"/>
                </a:lnTo>
                <a:lnTo>
                  <a:pt x="1557" y="597"/>
                </a:lnTo>
                <a:close/>
                <a:moveTo>
                  <a:pt x="1606" y="562"/>
                </a:moveTo>
                <a:lnTo>
                  <a:pt x="1606" y="562"/>
                </a:lnTo>
                <a:lnTo>
                  <a:pt x="1610" y="550"/>
                </a:lnTo>
                <a:lnTo>
                  <a:pt x="1616" y="538"/>
                </a:lnTo>
                <a:lnTo>
                  <a:pt x="1622" y="527"/>
                </a:lnTo>
                <a:lnTo>
                  <a:pt x="1629" y="516"/>
                </a:lnTo>
                <a:lnTo>
                  <a:pt x="1629" y="524"/>
                </a:lnTo>
                <a:lnTo>
                  <a:pt x="1629" y="524"/>
                </a:lnTo>
                <a:lnTo>
                  <a:pt x="1650" y="491"/>
                </a:lnTo>
                <a:lnTo>
                  <a:pt x="1672" y="458"/>
                </a:lnTo>
                <a:lnTo>
                  <a:pt x="1695" y="429"/>
                </a:lnTo>
                <a:lnTo>
                  <a:pt x="1719" y="401"/>
                </a:lnTo>
                <a:lnTo>
                  <a:pt x="1719" y="401"/>
                </a:lnTo>
                <a:lnTo>
                  <a:pt x="1717" y="405"/>
                </a:lnTo>
                <a:lnTo>
                  <a:pt x="1716" y="409"/>
                </a:lnTo>
                <a:lnTo>
                  <a:pt x="1712" y="419"/>
                </a:lnTo>
                <a:lnTo>
                  <a:pt x="1712" y="419"/>
                </a:lnTo>
                <a:lnTo>
                  <a:pt x="1692" y="461"/>
                </a:lnTo>
                <a:lnTo>
                  <a:pt x="1671" y="505"/>
                </a:lnTo>
                <a:lnTo>
                  <a:pt x="1671" y="505"/>
                </a:lnTo>
                <a:lnTo>
                  <a:pt x="1665" y="514"/>
                </a:lnTo>
                <a:lnTo>
                  <a:pt x="1660" y="524"/>
                </a:lnTo>
                <a:lnTo>
                  <a:pt x="1653" y="533"/>
                </a:lnTo>
                <a:lnTo>
                  <a:pt x="1644" y="541"/>
                </a:lnTo>
                <a:lnTo>
                  <a:pt x="1636" y="548"/>
                </a:lnTo>
                <a:lnTo>
                  <a:pt x="1627" y="554"/>
                </a:lnTo>
                <a:lnTo>
                  <a:pt x="1617" y="558"/>
                </a:lnTo>
                <a:lnTo>
                  <a:pt x="1606" y="562"/>
                </a:lnTo>
                <a:lnTo>
                  <a:pt x="1606" y="562"/>
                </a:lnTo>
                <a:close/>
                <a:moveTo>
                  <a:pt x="1667" y="439"/>
                </a:moveTo>
                <a:lnTo>
                  <a:pt x="1667" y="439"/>
                </a:lnTo>
                <a:lnTo>
                  <a:pt x="1672" y="434"/>
                </a:lnTo>
                <a:lnTo>
                  <a:pt x="1678" y="430"/>
                </a:lnTo>
                <a:lnTo>
                  <a:pt x="1683" y="425"/>
                </a:lnTo>
                <a:lnTo>
                  <a:pt x="1690" y="422"/>
                </a:lnTo>
                <a:lnTo>
                  <a:pt x="1661" y="461"/>
                </a:lnTo>
                <a:lnTo>
                  <a:pt x="1661" y="461"/>
                </a:lnTo>
                <a:lnTo>
                  <a:pt x="1662" y="458"/>
                </a:lnTo>
                <a:lnTo>
                  <a:pt x="1662" y="455"/>
                </a:lnTo>
                <a:lnTo>
                  <a:pt x="1661" y="450"/>
                </a:lnTo>
                <a:lnTo>
                  <a:pt x="1661" y="447"/>
                </a:lnTo>
                <a:lnTo>
                  <a:pt x="1661" y="444"/>
                </a:lnTo>
                <a:lnTo>
                  <a:pt x="1662" y="441"/>
                </a:lnTo>
                <a:lnTo>
                  <a:pt x="1667" y="439"/>
                </a:lnTo>
                <a:lnTo>
                  <a:pt x="1667" y="439"/>
                </a:lnTo>
                <a:close/>
                <a:moveTo>
                  <a:pt x="1765" y="370"/>
                </a:moveTo>
                <a:lnTo>
                  <a:pt x="1706" y="444"/>
                </a:lnTo>
                <a:lnTo>
                  <a:pt x="1706" y="444"/>
                </a:lnTo>
                <a:lnTo>
                  <a:pt x="1706" y="443"/>
                </a:lnTo>
                <a:lnTo>
                  <a:pt x="1707" y="440"/>
                </a:lnTo>
                <a:lnTo>
                  <a:pt x="1709" y="437"/>
                </a:lnTo>
                <a:lnTo>
                  <a:pt x="1709" y="437"/>
                </a:lnTo>
                <a:lnTo>
                  <a:pt x="1719" y="416"/>
                </a:lnTo>
                <a:lnTo>
                  <a:pt x="1724" y="405"/>
                </a:lnTo>
                <a:lnTo>
                  <a:pt x="1730" y="395"/>
                </a:lnTo>
                <a:lnTo>
                  <a:pt x="1738" y="387"/>
                </a:lnTo>
                <a:lnTo>
                  <a:pt x="1745" y="378"/>
                </a:lnTo>
                <a:lnTo>
                  <a:pt x="1755" y="373"/>
                </a:lnTo>
                <a:lnTo>
                  <a:pt x="1766" y="368"/>
                </a:lnTo>
                <a:lnTo>
                  <a:pt x="1766" y="368"/>
                </a:lnTo>
                <a:lnTo>
                  <a:pt x="1765" y="370"/>
                </a:lnTo>
                <a:lnTo>
                  <a:pt x="1765" y="370"/>
                </a:lnTo>
                <a:close/>
                <a:moveTo>
                  <a:pt x="1668" y="526"/>
                </a:moveTo>
                <a:lnTo>
                  <a:pt x="1668" y="526"/>
                </a:lnTo>
                <a:lnTo>
                  <a:pt x="1679" y="503"/>
                </a:lnTo>
                <a:lnTo>
                  <a:pt x="1692" y="482"/>
                </a:lnTo>
                <a:lnTo>
                  <a:pt x="1705" y="462"/>
                </a:lnTo>
                <a:lnTo>
                  <a:pt x="1717" y="443"/>
                </a:lnTo>
                <a:lnTo>
                  <a:pt x="1745" y="406"/>
                </a:lnTo>
                <a:lnTo>
                  <a:pt x="1775" y="373"/>
                </a:lnTo>
                <a:lnTo>
                  <a:pt x="1775" y="373"/>
                </a:lnTo>
                <a:lnTo>
                  <a:pt x="1779" y="370"/>
                </a:lnTo>
                <a:lnTo>
                  <a:pt x="1709" y="500"/>
                </a:lnTo>
                <a:lnTo>
                  <a:pt x="1709" y="500"/>
                </a:lnTo>
                <a:lnTo>
                  <a:pt x="1706" y="503"/>
                </a:lnTo>
                <a:lnTo>
                  <a:pt x="1703" y="507"/>
                </a:lnTo>
                <a:lnTo>
                  <a:pt x="1692" y="513"/>
                </a:lnTo>
                <a:lnTo>
                  <a:pt x="1681" y="519"/>
                </a:lnTo>
                <a:lnTo>
                  <a:pt x="1668" y="526"/>
                </a:lnTo>
                <a:lnTo>
                  <a:pt x="1668" y="526"/>
                </a:lnTo>
                <a:close/>
                <a:moveTo>
                  <a:pt x="1761" y="465"/>
                </a:moveTo>
                <a:lnTo>
                  <a:pt x="1761" y="465"/>
                </a:lnTo>
                <a:lnTo>
                  <a:pt x="1758" y="469"/>
                </a:lnTo>
                <a:lnTo>
                  <a:pt x="1755" y="472"/>
                </a:lnTo>
                <a:lnTo>
                  <a:pt x="1745" y="478"/>
                </a:lnTo>
                <a:lnTo>
                  <a:pt x="1735" y="484"/>
                </a:lnTo>
                <a:lnTo>
                  <a:pt x="1726" y="491"/>
                </a:lnTo>
                <a:lnTo>
                  <a:pt x="1726" y="491"/>
                </a:lnTo>
                <a:lnTo>
                  <a:pt x="1747" y="451"/>
                </a:lnTo>
                <a:lnTo>
                  <a:pt x="1768" y="413"/>
                </a:lnTo>
                <a:lnTo>
                  <a:pt x="1792" y="378"/>
                </a:lnTo>
                <a:lnTo>
                  <a:pt x="1816" y="344"/>
                </a:lnTo>
                <a:lnTo>
                  <a:pt x="1816" y="344"/>
                </a:lnTo>
                <a:lnTo>
                  <a:pt x="1821" y="337"/>
                </a:lnTo>
                <a:lnTo>
                  <a:pt x="1821" y="337"/>
                </a:lnTo>
                <a:lnTo>
                  <a:pt x="1792" y="405"/>
                </a:lnTo>
                <a:lnTo>
                  <a:pt x="1776" y="437"/>
                </a:lnTo>
                <a:lnTo>
                  <a:pt x="1761" y="465"/>
                </a:lnTo>
                <a:lnTo>
                  <a:pt x="1761" y="465"/>
                </a:lnTo>
                <a:close/>
                <a:moveTo>
                  <a:pt x="1785" y="377"/>
                </a:moveTo>
                <a:lnTo>
                  <a:pt x="1785" y="377"/>
                </a:lnTo>
                <a:lnTo>
                  <a:pt x="1787" y="371"/>
                </a:lnTo>
                <a:lnTo>
                  <a:pt x="1790" y="366"/>
                </a:lnTo>
                <a:lnTo>
                  <a:pt x="1794" y="356"/>
                </a:lnTo>
                <a:lnTo>
                  <a:pt x="1796" y="350"/>
                </a:lnTo>
                <a:lnTo>
                  <a:pt x="1800" y="346"/>
                </a:lnTo>
                <a:lnTo>
                  <a:pt x="1804" y="342"/>
                </a:lnTo>
                <a:lnTo>
                  <a:pt x="1810" y="339"/>
                </a:lnTo>
                <a:lnTo>
                  <a:pt x="1810" y="339"/>
                </a:lnTo>
                <a:lnTo>
                  <a:pt x="1803" y="349"/>
                </a:lnTo>
                <a:lnTo>
                  <a:pt x="1797" y="358"/>
                </a:lnTo>
                <a:lnTo>
                  <a:pt x="1792" y="368"/>
                </a:lnTo>
                <a:lnTo>
                  <a:pt x="1785" y="377"/>
                </a:lnTo>
                <a:lnTo>
                  <a:pt x="1785" y="377"/>
                </a:lnTo>
                <a:close/>
                <a:moveTo>
                  <a:pt x="1771" y="475"/>
                </a:moveTo>
                <a:lnTo>
                  <a:pt x="1771" y="475"/>
                </a:lnTo>
                <a:lnTo>
                  <a:pt x="1773" y="471"/>
                </a:lnTo>
                <a:lnTo>
                  <a:pt x="1778" y="468"/>
                </a:lnTo>
                <a:lnTo>
                  <a:pt x="1783" y="467"/>
                </a:lnTo>
                <a:lnTo>
                  <a:pt x="1787" y="462"/>
                </a:lnTo>
                <a:lnTo>
                  <a:pt x="1787" y="462"/>
                </a:lnTo>
                <a:lnTo>
                  <a:pt x="1789" y="465"/>
                </a:lnTo>
                <a:lnTo>
                  <a:pt x="1789" y="467"/>
                </a:lnTo>
                <a:lnTo>
                  <a:pt x="1787" y="468"/>
                </a:lnTo>
                <a:lnTo>
                  <a:pt x="1783" y="471"/>
                </a:lnTo>
                <a:lnTo>
                  <a:pt x="1776" y="474"/>
                </a:lnTo>
                <a:lnTo>
                  <a:pt x="1771" y="475"/>
                </a:lnTo>
                <a:lnTo>
                  <a:pt x="1771" y="475"/>
                </a:lnTo>
                <a:close/>
                <a:moveTo>
                  <a:pt x="1799" y="444"/>
                </a:moveTo>
                <a:lnTo>
                  <a:pt x="1799" y="444"/>
                </a:lnTo>
                <a:lnTo>
                  <a:pt x="1796" y="447"/>
                </a:lnTo>
                <a:lnTo>
                  <a:pt x="1790" y="451"/>
                </a:lnTo>
                <a:lnTo>
                  <a:pt x="1778" y="458"/>
                </a:lnTo>
                <a:lnTo>
                  <a:pt x="1778" y="458"/>
                </a:lnTo>
                <a:lnTo>
                  <a:pt x="1789" y="433"/>
                </a:lnTo>
                <a:lnTo>
                  <a:pt x="1801" y="408"/>
                </a:lnTo>
                <a:lnTo>
                  <a:pt x="1807" y="395"/>
                </a:lnTo>
                <a:lnTo>
                  <a:pt x="1811" y="381"/>
                </a:lnTo>
                <a:lnTo>
                  <a:pt x="1816" y="367"/>
                </a:lnTo>
                <a:lnTo>
                  <a:pt x="1817" y="353"/>
                </a:lnTo>
                <a:lnTo>
                  <a:pt x="1817" y="353"/>
                </a:lnTo>
                <a:lnTo>
                  <a:pt x="1818" y="357"/>
                </a:lnTo>
                <a:lnTo>
                  <a:pt x="1821" y="358"/>
                </a:lnTo>
                <a:lnTo>
                  <a:pt x="1824" y="358"/>
                </a:lnTo>
                <a:lnTo>
                  <a:pt x="1799" y="444"/>
                </a:lnTo>
                <a:close/>
                <a:moveTo>
                  <a:pt x="1289" y="104"/>
                </a:moveTo>
                <a:lnTo>
                  <a:pt x="1289" y="104"/>
                </a:lnTo>
                <a:lnTo>
                  <a:pt x="1289" y="115"/>
                </a:lnTo>
                <a:lnTo>
                  <a:pt x="1290" y="125"/>
                </a:lnTo>
                <a:lnTo>
                  <a:pt x="1290" y="125"/>
                </a:lnTo>
                <a:lnTo>
                  <a:pt x="1289" y="132"/>
                </a:lnTo>
                <a:lnTo>
                  <a:pt x="1287" y="139"/>
                </a:lnTo>
                <a:lnTo>
                  <a:pt x="1279" y="153"/>
                </a:lnTo>
                <a:lnTo>
                  <a:pt x="1270" y="167"/>
                </a:lnTo>
                <a:lnTo>
                  <a:pt x="1267" y="174"/>
                </a:lnTo>
                <a:lnTo>
                  <a:pt x="1266" y="183"/>
                </a:lnTo>
                <a:lnTo>
                  <a:pt x="1266" y="183"/>
                </a:lnTo>
                <a:lnTo>
                  <a:pt x="1267" y="181"/>
                </a:lnTo>
                <a:lnTo>
                  <a:pt x="1270" y="180"/>
                </a:lnTo>
                <a:lnTo>
                  <a:pt x="1270" y="180"/>
                </a:lnTo>
                <a:lnTo>
                  <a:pt x="1276" y="173"/>
                </a:lnTo>
                <a:lnTo>
                  <a:pt x="1280" y="163"/>
                </a:lnTo>
                <a:lnTo>
                  <a:pt x="1291" y="142"/>
                </a:lnTo>
                <a:lnTo>
                  <a:pt x="1291" y="142"/>
                </a:lnTo>
                <a:lnTo>
                  <a:pt x="1293" y="149"/>
                </a:lnTo>
                <a:lnTo>
                  <a:pt x="1294" y="156"/>
                </a:lnTo>
                <a:lnTo>
                  <a:pt x="1293" y="163"/>
                </a:lnTo>
                <a:lnTo>
                  <a:pt x="1291" y="170"/>
                </a:lnTo>
                <a:lnTo>
                  <a:pt x="1291" y="170"/>
                </a:lnTo>
                <a:lnTo>
                  <a:pt x="1289" y="173"/>
                </a:lnTo>
                <a:lnTo>
                  <a:pt x="1284" y="176"/>
                </a:lnTo>
                <a:lnTo>
                  <a:pt x="1279" y="179"/>
                </a:lnTo>
                <a:lnTo>
                  <a:pt x="1273" y="183"/>
                </a:lnTo>
                <a:lnTo>
                  <a:pt x="1273" y="183"/>
                </a:lnTo>
                <a:lnTo>
                  <a:pt x="1270" y="184"/>
                </a:lnTo>
                <a:lnTo>
                  <a:pt x="1267" y="187"/>
                </a:lnTo>
                <a:lnTo>
                  <a:pt x="1266" y="187"/>
                </a:lnTo>
                <a:lnTo>
                  <a:pt x="1266" y="187"/>
                </a:lnTo>
                <a:lnTo>
                  <a:pt x="1266" y="183"/>
                </a:lnTo>
                <a:lnTo>
                  <a:pt x="1266" y="183"/>
                </a:lnTo>
                <a:lnTo>
                  <a:pt x="1263" y="186"/>
                </a:lnTo>
                <a:lnTo>
                  <a:pt x="1260" y="187"/>
                </a:lnTo>
                <a:lnTo>
                  <a:pt x="1258" y="187"/>
                </a:lnTo>
                <a:lnTo>
                  <a:pt x="1253" y="187"/>
                </a:lnTo>
                <a:lnTo>
                  <a:pt x="1239" y="184"/>
                </a:lnTo>
                <a:lnTo>
                  <a:pt x="1239" y="184"/>
                </a:lnTo>
                <a:lnTo>
                  <a:pt x="1246" y="176"/>
                </a:lnTo>
                <a:lnTo>
                  <a:pt x="1253" y="167"/>
                </a:lnTo>
                <a:lnTo>
                  <a:pt x="1262" y="160"/>
                </a:lnTo>
                <a:lnTo>
                  <a:pt x="1269" y="152"/>
                </a:lnTo>
                <a:lnTo>
                  <a:pt x="1269" y="152"/>
                </a:lnTo>
                <a:lnTo>
                  <a:pt x="1265" y="151"/>
                </a:lnTo>
                <a:lnTo>
                  <a:pt x="1260" y="152"/>
                </a:lnTo>
                <a:lnTo>
                  <a:pt x="1258" y="155"/>
                </a:lnTo>
                <a:lnTo>
                  <a:pt x="1253" y="158"/>
                </a:lnTo>
                <a:lnTo>
                  <a:pt x="1246" y="167"/>
                </a:lnTo>
                <a:lnTo>
                  <a:pt x="1239" y="174"/>
                </a:lnTo>
                <a:lnTo>
                  <a:pt x="1239" y="174"/>
                </a:lnTo>
                <a:lnTo>
                  <a:pt x="1241" y="177"/>
                </a:lnTo>
                <a:lnTo>
                  <a:pt x="1238" y="177"/>
                </a:lnTo>
                <a:lnTo>
                  <a:pt x="1235" y="177"/>
                </a:lnTo>
                <a:lnTo>
                  <a:pt x="1234" y="176"/>
                </a:lnTo>
                <a:lnTo>
                  <a:pt x="1234" y="176"/>
                </a:lnTo>
                <a:lnTo>
                  <a:pt x="1258" y="139"/>
                </a:lnTo>
                <a:lnTo>
                  <a:pt x="1270" y="120"/>
                </a:lnTo>
                <a:lnTo>
                  <a:pt x="1280" y="100"/>
                </a:lnTo>
                <a:lnTo>
                  <a:pt x="1280" y="100"/>
                </a:lnTo>
                <a:lnTo>
                  <a:pt x="1283" y="96"/>
                </a:lnTo>
                <a:lnTo>
                  <a:pt x="1284" y="94"/>
                </a:lnTo>
                <a:lnTo>
                  <a:pt x="1286" y="94"/>
                </a:lnTo>
                <a:lnTo>
                  <a:pt x="1287" y="96"/>
                </a:lnTo>
                <a:lnTo>
                  <a:pt x="1289" y="101"/>
                </a:lnTo>
                <a:lnTo>
                  <a:pt x="1289" y="104"/>
                </a:lnTo>
                <a:lnTo>
                  <a:pt x="1289" y="104"/>
                </a:lnTo>
                <a:close/>
                <a:moveTo>
                  <a:pt x="1293" y="190"/>
                </a:moveTo>
                <a:lnTo>
                  <a:pt x="1273" y="188"/>
                </a:lnTo>
                <a:lnTo>
                  <a:pt x="1273" y="188"/>
                </a:lnTo>
                <a:lnTo>
                  <a:pt x="1279" y="187"/>
                </a:lnTo>
                <a:lnTo>
                  <a:pt x="1284" y="183"/>
                </a:lnTo>
                <a:lnTo>
                  <a:pt x="1293" y="174"/>
                </a:lnTo>
                <a:lnTo>
                  <a:pt x="1293" y="174"/>
                </a:lnTo>
                <a:lnTo>
                  <a:pt x="1293" y="183"/>
                </a:lnTo>
                <a:lnTo>
                  <a:pt x="1294" y="186"/>
                </a:lnTo>
                <a:lnTo>
                  <a:pt x="1293" y="190"/>
                </a:lnTo>
                <a:lnTo>
                  <a:pt x="1293" y="190"/>
                </a:lnTo>
                <a:close/>
                <a:moveTo>
                  <a:pt x="1211" y="181"/>
                </a:moveTo>
                <a:lnTo>
                  <a:pt x="1217" y="170"/>
                </a:lnTo>
                <a:lnTo>
                  <a:pt x="1221" y="166"/>
                </a:lnTo>
                <a:lnTo>
                  <a:pt x="1223" y="165"/>
                </a:lnTo>
                <a:lnTo>
                  <a:pt x="1223" y="165"/>
                </a:lnTo>
                <a:lnTo>
                  <a:pt x="1231" y="156"/>
                </a:lnTo>
                <a:lnTo>
                  <a:pt x="1239" y="146"/>
                </a:lnTo>
                <a:lnTo>
                  <a:pt x="1246" y="136"/>
                </a:lnTo>
                <a:lnTo>
                  <a:pt x="1249" y="135"/>
                </a:lnTo>
                <a:lnTo>
                  <a:pt x="1253" y="134"/>
                </a:lnTo>
                <a:lnTo>
                  <a:pt x="1253" y="134"/>
                </a:lnTo>
                <a:lnTo>
                  <a:pt x="1245" y="142"/>
                </a:lnTo>
                <a:lnTo>
                  <a:pt x="1238" y="153"/>
                </a:lnTo>
                <a:lnTo>
                  <a:pt x="1231" y="165"/>
                </a:lnTo>
                <a:lnTo>
                  <a:pt x="1225" y="176"/>
                </a:lnTo>
                <a:lnTo>
                  <a:pt x="1225" y="176"/>
                </a:lnTo>
                <a:lnTo>
                  <a:pt x="1224" y="179"/>
                </a:lnTo>
                <a:lnTo>
                  <a:pt x="1220" y="181"/>
                </a:lnTo>
                <a:lnTo>
                  <a:pt x="1215" y="183"/>
                </a:lnTo>
                <a:lnTo>
                  <a:pt x="1214" y="183"/>
                </a:lnTo>
                <a:lnTo>
                  <a:pt x="1211" y="181"/>
                </a:lnTo>
                <a:lnTo>
                  <a:pt x="1211" y="181"/>
                </a:lnTo>
                <a:close/>
                <a:moveTo>
                  <a:pt x="1220" y="194"/>
                </a:moveTo>
                <a:lnTo>
                  <a:pt x="1220" y="194"/>
                </a:lnTo>
                <a:lnTo>
                  <a:pt x="1214" y="195"/>
                </a:lnTo>
                <a:lnTo>
                  <a:pt x="1208" y="197"/>
                </a:lnTo>
                <a:lnTo>
                  <a:pt x="1197" y="195"/>
                </a:lnTo>
                <a:lnTo>
                  <a:pt x="1197" y="195"/>
                </a:lnTo>
                <a:lnTo>
                  <a:pt x="1199" y="193"/>
                </a:lnTo>
                <a:lnTo>
                  <a:pt x="1201" y="193"/>
                </a:lnTo>
                <a:lnTo>
                  <a:pt x="1201" y="193"/>
                </a:lnTo>
                <a:lnTo>
                  <a:pt x="1210" y="193"/>
                </a:lnTo>
                <a:lnTo>
                  <a:pt x="1220" y="194"/>
                </a:lnTo>
                <a:lnTo>
                  <a:pt x="1220" y="194"/>
                </a:lnTo>
                <a:close/>
                <a:moveTo>
                  <a:pt x="1259" y="108"/>
                </a:moveTo>
                <a:lnTo>
                  <a:pt x="1259" y="108"/>
                </a:lnTo>
                <a:lnTo>
                  <a:pt x="1242" y="134"/>
                </a:lnTo>
                <a:lnTo>
                  <a:pt x="1234" y="145"/>
                </a:lnTo>
                <a:lnTo>
                  <a:pt x="1230" y="149"/>
                </a:lnTo>
                <a:lnTo>
                  <a:pt x="1224" y="152"/>
                </a:lnTo>
                <a:lnTo>
                  <a:pt x="1223" y="153"/>
                </a:lnTo>
                <a:lnTo>
                  <a:pt x="1201" y="180"/>
                </a:lnTo>
                <a:lnTo>
                  <a:pt x="1201" y="180"/>
                </a:lnTo>
                <a:lnTo>
                  <a:pt x="1241" y="108"/>
                </a:lnTo>
                <a:lnTo>
                  <a:pt x="1262" y="75"/>
                </a:lnTo>
                <a:lnTo>
                  <a:pt x="1282" y="41"/>
                </a:lnTo>
                <a:lnTo>
                  <a:pt x="1282" y="41"/>
                </a:lnTo>
                <a:lnTo>
                  <a:pt x="1286" y="52"/>
                </a:lnTo>
                <a:lnTo>
                  <a:pt x="1287" y="63"/>
                </a:lnTo>
                <a:lnTo>
                  <a:pt x="1286" y="73"/>
                </a:lnTo>
                <a:lnTo>
                  <a:pt x="1282" y="82"/>
                </a:lnTo>
                <a:lnTo>
                  <a:pt x="1277" y="90"/>
                </a:lnTo>
                <a:lnTo>
                  <a:pt x="1272" y="97"/>
                </a:lnTo>
                <a:lnTo>
                  <a:pt x="1265" y="104"/>
                </a:lnTo>
                <a:lnTo>
                  <a:pt x="1259" y="108"/>
                </a:lnTo>
                <a:lnTo>
                  <a:pt x="1259" y="108"/>
                </a:lnTo>
                <a:close/>
                <a:moveTo>
                  <a:pt x="1221" y="117"/>
                </a:moveTo>
                <a:lnTo>
                  <a:pt x="1221" y="117"/>
                </a:lnTo>
                <a:lnTo>
                  <a:pt x="1223" y="113"/>
                </a:lnTo>
                <a:lnTo>
                  <a:pt x="1224" y="108"/>
                </a:lnTo>
                <a:lnTo>
                  <a:pt x="1230" y="101"/>
                </a:lnTo>
                <a:lnTo>
                  <a:pt x="1230" y="101"/>
                </a:lnTo>
                <a:lnTo>
                  <a:pt x="1228" y="110"/>
                </a:lnTo>
                <a:lnTo>
                  <a:pt x="1225" y="114"/>
                </a:lnTo>
                <a:lnTo>
                  <a:pt x="1221" y="117"/>
                </a:lnTo>
                <a:lnTo>
                  <a:pt x="1221" y="117"/>
                </a:lnTo>
                <a:close/>
                <a:moveTo>
                  <a:pt x="1282" y="21"/>
                </a:moveTo>
                <a:lnTo>
                  <a:pt x="1282" y="21"/>
                </a:lnTo>
                <a:lnTo>
                  <a:pt x="1283" y="20"/>
                </a:lnTo>
                <a:lnTo>
                  <a:pt x="1284" y="21"/>
                </a:lnTo>
                <a:lnTo>
                  <a:pt x="1284" y="25"/>
                </a:lnTo>
                <a:lnTo>
                  <a:pt x="1284" y="37"/>
                </a:lnTo>
                <a:lnTo>
                  <a:pt x="1284" y="37"/>
                </a:lnTo>
                <a:lnTo>
                  <a:pt x="1282" y="35"/>
                </a:lnTo>
                <a:lnTo>
                  <a:pt x="1280" y="35"/>
                </a:lnTo>
                <a:lnTo>
                  <a:pt x="1276" y="37"/>
                </a:lnTo>
                <a:lnTo>
                  <a:pt x="1272" y="42"/>
                </a:lnTo>
                <a:lnTo>
                  <a:pt x="1272" y="42"/>
                </a:lnTo>
                <a:lnTo>
                  <a:pt x="1262" y="56"/>
                </a:lnTo>
                <a:lnTo>
                  <a:pt x="1258" y="63"/>
                </a:lnTo>
                <a:lnTo>
                  <a:pt x="1251" y="69"/>
                </a:lnTo>
                <a:lnTo>
                  <a:pt x="1251" y="69"/>
                </a:lnTo>
                <a:lnTo>
                  <a:pt x="1265" y="44"/>
                </a:lnTo>
                <a:lnTo>
                  <a:pt x="1272" y="31"/>
                </a:lnTo>
                <a:lnTo>
                  <a:pt x="1282" y="21"/>
                </a:lnTo>
                <a:lnTo>
                  <a:pt x="1282" y="21"/>
                </a:lnTo>
                <a:close/>
                <a:moveTo>
                  <a:pt x="1251" y="48"/>
                </a:moveTo>
                <a:lnTo>
                  <a:pt x="1251" y="48"/>
                </a:lnTo>
                <a:lnTo>
                  <a:pt x="1241" y="58"/>
                </a:lnTo>
                <a:lnTo>
                  <a:pt x="1231" y="70"/>
                </a:lnTo>
                <a:lnTo>
                  <a:pt x="1213" y="94"/>
                </a:lnTo>
                <a:lnTo>
                  <a:pt x="1213" y="94"/>
                </a:lnTo>
                <a:lnTo>
                  <a:pt x="1210" y="96"/>
                </a:lnTo>
                <a:lnTo>
                  <a:pt x="1208" y="97"/>
                </a:lnTo>
                <a:lnTo>
                  <a:pt x="1208" y="97"/>
                </a:lnTo>
                <a:lnTo>
                  <a:pt x="1210" y="89"/>
                </a:lnTo>
                <a:lnTo>
                  <a:pt x="1213" y="80"/>
                </a:lnTo>
                <a:lnTo>
                  <a:pt x="1217" y="72"/>
                </a:lnTo>
                <a:lnTo>
                  <a:pt x="1223" y="65"/>
                </a:lnTo>
                <a:lnTo>
                  <a:pt x="1228" y="59"/>
                </a:lnTo>
                <a:lnTo>
                  <a:pt x="1235" y="55"/>
                </a:lnTo>
                <a:lnTo>
                  <a:pt x="1244" y="51"/>
                </a:lnTo>
                <a:lnTo>
                  <a:pt x="1251" y="48"/>
                </a:lnTo>
                <a:lnTo>
                  <a:pt x="1251" y="48"/>
                </a:lnTo>
                <a:close/>
                <a:moveTo>
                  <a:pt x="1197" y="82"/>
                </a:moveTo>
                <a:lnTo>
                  <a:pt x="1197" y="82"/>
                </a:lnTo>
                <a:lnTo>
                  <a:pt x="1200" y="79"/>
                </a:lnTo>
                <a:lnTo>
                  <a:pt x="1203" y="77"/>
                </a:lnTo>
                <a:lnTo>
                  <a:pt x="1203" y="77"/>
                </a:lnTo>
                <a:lnTo>
                  <a:pt x="1206" y="76"/>
                </a:lnTo>
                <a:lnTo>
                  <a:pt x="1207" y="76"/>
                </a:lnTo>
                <a:lnTo>
                  <a:pt x="1207" y="77"/>
                </a:lnTo>
                <a:lnTo>
                  <a:pt x="1207" y="79"/>
                </a:lnTo>
                <a:lnTo>
                  <a:pt x="1201" y="86"/>
                </a:lnTo>
                <a:lnTo>
                  <a:pt x="1201" y="86"/>
                </a:lnTo>
                <a:lnTo>
                  <a:pt x="1200" y="93"/>
                </a:lnTo>
                <a:lnTo>
                  <a:pt x="1196" y="99"/>
                </a:lnTo>
                <a:lnTo>
                  <a:pt x="1193" y="104"/>
                </a:lnTo>
                <a:lnTo>
                  <a:pt x="1190" y="111"/>
                </a:lnTo>
                <a:lnTo>
                  <a:pt x="1190" y="111"/>
                </a:lnTo>
                <a:lnTo>
                  <a:pt x="1189" y="106"/>
                </a:lnTo>
                <a:lnTo>
                  <a:pt x="1190" y="96"/>
                </a:lnTo>
                <a:lnTo>
                  <a:pt x="1192" y="87"/>
                </a:lnTo>
                <a:lnTo>
                  <a:pt x="1194" y="83"/>
                </a:lnTo>
                <a:lnTo>
                  <a:pt x="1197" y="82"/>
                </a:lnTo>
                <a:lnTo>
                  <a:pt x="1197" y="82"/>
                </a:lnTo>
                <a:close/>
                <a:moveTo>
                  <a:pt x="1187" y="131"/>
                </a:moveTo>
                <a:lnTo>
                  <a:pt x="1187" y="131"/>
                </a:lnTo>
                <a:lnTo>
                  <a:pt x="1192" y="124"/>
                </a:lnTo>
                <a:lnTo>
                  <a:pt x="1199" y="115"/>
                </a:lnTo>
                <a:lnTo>
                  <a:pt x="1214" y="101"/>
                </a:lnTo>
                <a:lnTo>
                  <a:pt x="1214" y="101"/>
                </a:lnTo>
                <a:lnTo>
                  <a:pt x="1208" y="113"/>
                </a:lnTo>
                <a:lnTo>
                  <a:pt x="1201" y="124"/>
                </a:lnTo>
                <a:lnTo>
                  <a:pt x="1194" y="138"/>
                </a:lnTo>
                <a:lnTo>
                  <a:pt x="1193" y="143"/>
                </a:lnTo>
                <a:lnTo>
                  <a:pt x="1193" y="151"/>
                </a:lnTo>
                <a:lnTo>
                  <a:pt x="1193" y="151"/>
                </a:lnTo>
                <a:lnTo>
                  <a:pt x="1197" y="149"/>
                </a:lnTo>
                <a:lnTo>
                  <a:pt x="1200" y="146"/>
                </a:lnTo>
                <a:lnTo>
                  <a:pt x="1206" y="139"/>
                </a:lnTo>
                <a:lnTo>
                  <a:pt x="1211" y="132"/>
                </a:lnTo>
                <a:lnTo>
                  <a:pt x="1217" y="127"/>
                </a:lnTo>
                <a:lnTo>
                  <a:pt x="1217" y="127"/>
                </a:lnTo>
                <a:lnTo>
                  <a:pt x="1214" y="122"/>
                </a:lnTo>
                <a:lnTo>
                  <a:pt x="1214" y="121"/>
                </a:lnTo>
                <a:lnTo>
                  <a:pt x="1215" y="121"/>
                </a:lnTo>
                <a:lnTo>
                  <a:pt x="1218" y="121"/>
                </a:lnTo>
                <a:lnTo>
                  <a:pt x="1221" y="124"/>
                </a:lnTo>
                <a:lnTo>
                  <a:pt x="1190" y="180"/>
                </a:lnTo>
                <a:lnTo>
                  <a:pt x="1190" y="180"/>
                </a:lnTo>
                <a:lnTo>
                  <a:pt x="1187" y="169"/>
                </a:lnTo>
                <a:lnTo>
                  <a:pt x="1185" y="156"/>
                </a:lnTo>
                <a:lnTo>
                  <a:pt x="1185" y="143"/>
                </a:lnTo>
                <a:lnTo>
                  <a:pt x="1187" y="131"/>
                </a:lnTo>
                <a:lnTo>
                  <a:pt x="1187" y="131"/>
                </a:lnTo>
                <a:close/>
                <a:moveTo>
                  <a:pt x="1106" y="190"/>
                </a:moveTo>
                <a:lnTo>
                  <a:pt x="1175" y="191"/>
                </a:lnTo>
                <a:lnTo>
                  <a:pt x="1175" y="191"/>
                </a:lnTo>
                <a:lnTo>
                  <a:pt x="1168" y="194"/>
                </a:lnTo>
                <a:lnTo>
                  <a:pt x="1161" y="194"/>
                </a:lnTo>
                <a:lnTo>
                  <a:pt x="1142" y="194"/>
                </a:lnTo>
                <a:lnTo>
                  <a:pt x="1124" y="193"/>
                </a:lnTo>
                <a:lnTo>
                  <a:pt x="1109" y="191"/>
                </a:lnTo>
                <a:lnTo>
                  <a:pt x="1109" y="191"/>
                </a:lnTo>
                <a:lnTo>
                  <a:pt x="1106" y="190"/>
                </a:lnTo>
                <a:lnTo>
                  <a:pt x="1106" y="190"/>
                </a:lnTo>
                <a:lnTo>
                  <a:pt x="1102" y="191"/>
                </a:lnTo>
                <a:lnTo>
                  <a:pt x="1097" y="193"/>
                </a:lnTo>
                <a:lnTo>
                  <a:pt x="1097" y="193"/>
                </a:lnTo>
                <a:lnTo>
                  <a:pt x="1075" y="191"/>
                </a:lnTo>
                <a:lnTo>
                  <a:pt x="1064" y="191"/>
                </a:lnTo>
                <a:lnTo>
                  <a:pt x="1054" y="190"/>
                </a:lnTo>
                <a:lnTo>
                  <a:pt x="1106" y="190"/>
                </a:lnTo>
                <a:close/>
                <a:moveTo>
                  <a:pt x="836" y="193"/>
                </a:moveTo>
                <a:lnTo>
                  <a:pt x="836" y="193"/>
                </a:lnTo>
                <a:lnTo>
                  <a:pt x="1072" y="202"/>
                </a:lnTo>
                <a:lnTo>
                  <a:pt x="1308" y="215"/>
                </a:lnTo>
                <a:lnTo>
                  <a:pt x="1308" y="215"/>
                </a:lnTo>
                <a:lnTo>
                  <a:pt x="1303" y="135"/>
                </a:lnTo>
                <a:lnTo>
                  <a:pt x="1296" y="54"/>
                </a:lnTo>
                <a:lnTo>
                  <a:pt x="1296" y="54"/>
                </a:lnTo>
                <a:lnTo>
                  <a:pt x="1296" y="45"/>
                </a:lnTo>
                <a:lnTo>
                  <a:pt x="1297" y="37"/>
                </a:lnTo>
                <a:lnTo>
                  <a:pt x="1297" y="37"/>
                </a:lnTo>
                <a:lnTo>
                  <a:pt x="1301" y="55"/>
                </a:lnTo>
                <a:lnTo>
                  <a:pt x="1304" y="73"/>
                </a:lnTo>
                <a:lnTo>
                  <a:pt x="1308" y="114"/>
                </a:lnTo>
                <a:lnTo>
                  <a:pt x="1310" y="153"/>
                </a:lnTo>
                <a:lnTo>
                  <a:pt x="1312" y="194"/>
                </a:lnTo>
                <a:lnTo>
                  <a:pt x="1312" y="194"/>
                </a:lnTo>
                <a:lnTo>
                  <a:pt x="1311" y="194"/>
                </a:lnTo>
                <a:lnTo>
                  <a:pt x="1310" y="194"/>
                </a:lnTo>
                <a:lnTo>
                  <a:pt x="1310" y="200"/>
                </a:lnTo>
                <a:lnTo>
                  <a:pt x="1312" y="207"/>
                </a:lnTo>
                <a:lnTo>
                  <a:pt x="1315" y="208"/>
                </a:lnTo>
                <a:lnTo>
                  <a:pt x="1318" y="210"/>
                </a:lnTo>
                <a:lnTo>
                  <a:pt x="1318" y="210"/>
                </a:lnTo>
                <a:lnTo>
                  <a:pt x="1322" y="210"/>
                </a:lnTo>
                <a:lnTo>
                  <a:pt x="1325" y="208"/>
                </a:lnTo>
                <a:lnTo>
                  <a:pt x="1326" y="205"/>
                </a:lnTo>
                <a:lnTo>
                  <a:pt x="1328" y="202"/>
                </a:lnTo>
                <a:lnTo>
                  <a:pt x="1328" y="202"/>
                </a:lnTo>
                <a:lnTo>
                  <a:pt x="1324" y="155"/>
                </a:lnTo>
                <a:lnTo>
                  <a:pt x="1319" y="107"/>
                </a:lnTo>
                <a:lnTo>
                  <a:pt x="1317" y="83"/>
                </a:lnTo>
                <a:lnTo>
                  <a:pt x="1314" y="61"/>
                </a:lnTo>
                <a:lnTo>
                  <a:pt x="1310" y="38"/>
                </a:lnTo>
                <a:lnTo>
                  <a:pt x="1304" y="18"/>
                </a:lnTo>
                <a:lnTo>
                  <a:pt x="1304" y="18"/>
                </a:lnTo>
                <a:lnTo>
                  <a:pt x="1350" y="48"/>
                </a:lnTo>
                <a:lnTo>
                  <a:pt x="1400" y="76"/>
                </a:lnTo>
                <a:lnTo>
                  <a:pt x="1450" y="103"/>
                </a:lnTo>
                <a:lnTo>
                  <a:pt x="1501" y="128"/>
                </a:lnTo>
                <a:lnTo>
                  <a:pt x="1602" y="177"/>
                </a:lnTo>
                <a:lnTo>
                  <a:pt x="1653" y="204"/>
                </a:lnTo>
                <a:lnTo>
                  <a:pt x="1702" y="232"/>
                </a:lnTo>
                <a:lnTo>
                  <a:pt x="1702" y="232"/>
                </a:lnTo>
                <a:lnTo>
                  <a:pt x="1734" y="249"/>
                </a:lnTo>
                <a:lnTo>
                  <a:pt x="1769" y="266"/>
                </a:lnTo>
                <a:lnTo>
                  <a:pt x="1806" y="283"/>
                </a:lnTo>
                <a:lnTo>
                  <a:pt x="1841" y="301"/>
                </a:lnTo>
                <a:lnTo>
                  <a:pt x="1841" y="301"/>
                </a:lnTo>
                <a:lnTo>
                  <a:pt x="1779" y="340"/>
                </a:lnTo>
                <a:lnTo>
                  <a:pt x="1717" y="381"/>
                </a:lnTo>
                <a:lnTo>
                  <a:pt x="1596" y="464"/>
                </a:lnTo>
                <a:lnTo>
                  <a:pt x="1475" y="545"/>
                </a:lnTo>
                <a:lnTo>
                  <a:pt x="1414" y="586"/>
                </a:lnTo>
                <a:lnTo>
                  <a:pt x="1350" y="624"/>
                </a:lnTo>
                <a:lnTo>
                  <a:pt x="1350" y="624"/>
                </a:lnTo>
                <a:lnTo>
                  <a:pt x="1346" y="625"/>
                </a:lnTo>
                <a:lnTo>
                  <a:pt x="1342" y="625"/>
                </a:lnTo>
                <a:lnTo>
                  <a:pt x="1339" y="623"/>
                </a:lnTo>
                <a:lnTo>
                  <a:pt x="1338" y="618"/>
                </a:lnTo>
                <a:lnTo>
                  <a:pt x="1338" y="618"/>
                </a:lnTo>
                <a:lnTo>
                  <a:pt x="1334" y="583"/>
                </a:lnTo>
                <a:lnTo>
                  <a:pt x="1326" y="550"/>
                </a:lnTo>
                <a:lnTo>
                  <a:pt x="1321" y="514"/>
                </a:lnTo>
                <a:lnTo>
                  <a:pt x="1319" y="496"/>
                </a:lnTo>
                <a:lnTo>
                  <a:pt x="1318" y="478"/>
                </a:lnTo>
                <a:lnTo>
                  <a:pt x="1318" y="478"/>
                </a:lnTo>
                <a:lnTo>
                  <a:pt x="1317" y="472"/>
                </a:lnTo>
                <a:lnTo>
                  <a:pt x="1312" y="468"/>
                </a:lnTo>
                <a:lnTo>
                  <a:pt x="1308" y="465"/>
                </a:lnTo>
                <a:lnTo>
                  <a:pt x="1300" y="464"/>
                </a:lnTo>
                <a:lnTo>
                  <a:pt x="1300" y="464"/>
                </a:lnTo>
                <a:lnTo>
                  <a:pt x="1182" y="460"/>
                </a:lnTo>
                <a:lnTo>
                  <a:pt x="1062" y="455"/>
                </a:lnTo>
                <a:lnTo>
                  <a:pt x="943" y="454"/>
                </a:lnTo>
                <a:lnTo>
                  <a:pt x="885" y="454"/>
                </a:lnTo>
                <a:lnTo>
                  <a:pt x="826" y="455"/>
                </a:lnTo>
                <a:lnTo>
                  <a:pt x="826" y="455"/>
                </a:lnTo>
                <a:lnTo>
                  <a:pt x="798" y="460"/>
                </a:lnTo>
                <a:lnTo>
                  <a:pt x="770" y="462"/>
                </a:lnTo>
                <a:lnTo>
                  <a:pt x="742" y="464"/>
                </a:lnTo>
                <a:lnTo>
                  <a:pt x="714" y="464"/>
                </a:lnTo>
                <a:lnTo>
                  <a:pt x="656" y="462"/>
                </a:lnTo>
                <a:lnTo>
                  <a:pt x="599" y="458"/>
                </a:lnTo>
                <a:lnTo>
                  <a:pt x="483" y="448"/>
                </a:lnTo>
                <a:lnTo>
                  <a:pt x="426" y="443"/>
                </a:lnTo>
                <a:lnTo>
                  <a:pt x="368" y="440"/>
                </a:lnTo>
                <a:lnTo>
                  <a:pt x="181" y="439"/>
                </a:lnTo>
                <a:lnTo>
                  <a:pt x="181" y="439"/>
                </a:lnTo>
                <a:lnTo>
                  <a:pt x="178" y="440"/>
                </a:lnTo>
                <a:lnTo>
                  <a:pt x="177" y="441"/>
                </a:lnTo>
                <a:lnTo>
                  <a:pt x="176" y="446"/>
                </a:lnTo>
                <a:lnTo>
                  <a:pt x="176" y="450"/>
                </a:lnTo>
                <a:lnTo>
                  <a:pt x="176" y="450"/>
                </a:lnTo>
                <a:lnTo>
                  <a:pt x="163" y="392"/>
                </a:lnTo>
                <a:lnTo>
                  <a:pt x="150" y="333"/>
                </a:lnTo>
                <a:lnTo>
                  <a:pt x="139" y="274"/>
                </a:lnTo>
                <a:lnTo>
                  <a:pt x="129" y="214"/>
                </a:lnTo>
                <a:lnTo>
                  <a:pt x="129" y="214"/>
                </a:lnTo>
                <a:lnTo>
                  <a:pt x="131" y="218"/>
                </a:lnTo>
                <a:lnTo>
                  <a:pt x="132" y="219"/>
                </a:lnTo>
                <a:lnTo>
                  <a:pt x="133" y="219"/>
                </a:lnTo>
                <a:lnTo>
                  <a:pt x="133" y="218"/>
                </a:lnTo>
                <a:lnTo>
                  <a:pt x="133" y="212"/>
                </a:lnTo>
                <a:lnTo>
                  <a:pt x="132" y="210"/>
                </a:lnTo>
                <a:lnTo>
                  <a:pt x="131" y="208"/>
                </a:lnTo>
                <a:lnTo>
                  <a:pt x="131" y="208"/>
                </a:lnTo>
                <a:lnTo>
                  <a:pt x="219" y="205"/>
                </a:lnTo>
                <a:lnTo>
                  <a:pt x="306" y="202"/>
                </a:lnTo>
                <a:lnTo>
                  <a:pt x="481" y="194"/>
                </a:lnTo>
                <a:lnTo>
                  <a:pt x="569" y="191"/>
                </a:lnTo>
                <a:lnTo>
                  <a:pt x="656" y="190"/>
                </a:lnTo>
                <a:lnTo>
                  <a:pt x="746" y="190"/>
                </a:lnTo>
                <a:lnTo>
                  <a:pt x="836" y="193"/>
                </a:lnTo>
                <a:lnTo>
                  <a:pt x="836" y="193"/>
                </a:lnTo>
                <a:close/>
                <a:moveTo>
                  <a:pt x="126" y="201"/>
                </a:moveTo>
                <a:lnTo>
                  <a:pt x="126" y="201"/>
                </a:lnTo>
                <a:lnTo>
                  <a:pt x="129" y="200"/>
                </a:lnTo>
                <a:lnTo>
                  <a:pt x="133" y="200"/>
                </a:lnTo>
                <a:lnTo>
                  <a:pt x="135" y="201"/>
                </a:lnTo>
                <a:lnTo>
                  <a:pt x="135" y="202"/>
                </a:lnTo>
                <a:lnTo>
                  <a:pt x="133" y="204"/>
                </a:lnTo>
                <a:lnTo>
                  <a:pt x="133" y="204"/>
                </a:lnTo>
                <a:lnTo>
                  <a:pt x="129" y="205"/>
                </a:lnTo>
                <a:lnTo>
                  <a:pt x="126" y="204"/>
                </a:lnTo>
                <a:lnTo>
                  <a:pt x="125" y="204"/>
                </a:lnTo>
                <a:lnTo>
                  <a:pt x="125" y="204"/>
                </a:lnTo>
                <a:lnTo>
                  <a:pt x="126" y="201"/>
                </a:lnTo>
                <a:lnTo>
                  <a:pt x="126" y="201"/>
                </a:lnTo>
                <a:close/>
                <a:moveTo>
                  <a:pt x="108" y="308"/>
                </a:moveTo>
                <a:lnTo>
                  <a:pt x="108" y="308"/>
                </a:lnTo>
                <a:lnTo>
                  <a:pt x="91" y="330"/>
                </a:lnTo>
                <a:lnTo>
                  <a:pt x="74" y="353"/>
                </a:lnTo>
                <a:lnTo>
                  <a:pt x="59" y="377"/>
                </a:lnTo>
                <a:lnTo>
                  <a:pt x="45" y="401"/>
                </a:lnTo>
                <a:lnTo>
                  <a:pt x="45" y="401"/>
                </a:lnTo>
                <a:lnTo>
                  <a:pt x="44" y="403"/>
                </a:lnTo>
                <a:lnTo>
                  <a:pt x="44" y="405"/>
                </a:lnTo>
                <a:lnTo>
                  <a:pt x="73" y="371"/>
                </a:lnTo>
                <a:lnTo>
                  <a:pt x="73" y="371"/>
                </a:lnTo>
                <a:lnTo>
                  <a:pt x="63" y="387"/>
                </a:lnTo>
                <a:lnTo>
                  <a:pt x="55" y="403"/>
                </a:lnTo>
                <a:lnTo>
                  <a:pt x="35" y="437"/>
                </a:lnTo>
                <a:lnTo>
                  <a:pt x="35" y="437"/>
                </a:lnTo>
                <a:lnTo>
                  <a:pt x="34" y="440"/>
                </a:lnTo>
                <a:lnTo>
                  <a:pt x="31" y="443"/>
                </a:lnTo>
                <a:lnTo>
                  <a:pt x="29" y="443"/>
                </a:lnTo>
                <a:lnTo>
                  <a:pt x="28" y="441"/>
                </a:lnTo>
                <a:lnTo>
                  <a:pt x="28" y="437"/>
                </a:lnTo>
                <a:lnTo>
                  <a:pt x="28" y="437"/>
                </a:lnTo>
                <a:lnTo>
                  <a:pt x="29" y="430"/>
                </a:lnTo>
                <a:lnTo>
                  <a:pt x="31" y="422"/>
                </a:lnTo>
                <a:lnTo>
                  <a:pt x="34" y="416"/>
                </a:lnTo>
                <a:lnTo>
                  <a:pt x="39" y="410"/>
                </a:lnTo>
                <a:lnTo>
                  <a:pt x="39" y="410"/>
                </a:lnTo>
                <a:lnTo>
                  <a:pt x="38" y="408"/>
                </a:lnTo>
                <a:lnTo>
                  <a:pt x="38" y="403"/>
                </a:lnTo>
                <a:lnTo>
                  <a:pt x="36" y="402"/>
                </a:lnTo>
                <a:lnTo>
                  <a:pt x="35" y="406"/>
                </a:lnTo>
                <a:lnTo>
                  <a:pt x="35" y="406"/>
                </a:lnTo>
                <a:lnTo>
                  <a:pt x="29" y="415"/>
                </a:lnTo>
                <a:lnTo>
                  <a:pt x="25" y="423"/>
                </a:lnTo>
                <a:lnTo>
                  <a:pt x="25" y="423"/>
                </a:lnTo>
                <a:lnTo>
                  <a:pt x="32" y="405"/>
                </a:lnTo>
                <a:lnTo>
                  <a:pt x="41" y="388"/>
                </a:lnTo>
                <a:lnTo>
                  <a:pt x="59" y="354"/>
                </a:lnTo>
                <a:lnTo>
                  <a:pt x="79" y="322"/>
                </a:lnTo>
                <a:lnTo>
                  <a:pt x="100" y="291"/>
                </a:lnTo>
                <a:lnTo>
                  <a:pt x="100" y="291"/>
                </a:lnTo>
                <a:lnTo>
                  <a:pt x="105" y="284"/>
                </a:lnTo>
                <a:lnTo>
                  <a:pt x="111" y="276"/>
                </a:lnTo>
                <a:lnTo>
                  <a:pt x="115" y="269"/>
                </a:lnTo>
                <a:lnTo>
                  <a:pt x="118" y="260"/>
                </a:lnTo>
                <a:lnTo>
                  <a:pt x="118" y="260"/>
                </a:lnTo>
                <a:lnTo>
                  <a:pt x="122" y="267"/>
                </a:lnTo>
                <a:lnTo>
                  <a:pt x="124" y="274"/>
                </a:lnTo>
                <a:lnTo>
                  <a:pt x="125" y="281"/>
                </a:lnTo>
                <a:lnTo>
                  <a:pt x="124" y="288"/>
                </a:lnTo>
                <a:lnTo>
                  <a:pt x="121" y="294"/>
                </a:lnTo>
                <a:lnTo>
                  <a:pt x="118" y="299"/>
                </a:lnTo>
                <a:lnTo>
                  <a:pt x="114" y="305"/>
                </a:lnTo>
                <a:lnTo>
                  <a:pt x="108" y="308"/>
                </a:lnTo>
                <a:lnTo>
                  <a:pt x="108" y="308"/>
                </a:lnTo>
                <a:close/>
                <a:moveTo>
                  <a:pt x="111" y="211"/>
                </a:moveTo>
                <a:lnTo>
                  <a:pt x="111" y="211"/>
                </a:lnTo>
                <a:lnTo>
                  <a:pt x="112" y="208"/>
                </a:lnTo>
                <a:lnTo>
                  <a:pt x="114" y="208"/>
                </a:lnTo>
                <a:lnTo>
                  <a:pt x="115" y="208"/>
                </a:lnTo>
                <a:lnTo>
                  <a:pt x="115" y="210"/>
                </a:lnTo>
                <a:lnTo>
                  <a:pt x="115" y="212"/>
                </a:lnTo>
                <a:lnTo>
                  <a:pt x="114" y="214"/>
                </a:lnTo>
                <a:lnTo>
                  <a:pt x="111" y="214"/>
                </a:lnTo>
                <a:lnTo>
                  <a:pt x="111" y="214"/>
                </a:lnTo>
                <a:lnTo>
                  <a:pt x="117" y="229"/>
                </a:lnTo>
                <a:lnTo>
                  <a:pt x="118" y="236"/>
                </a:lnTo>
                <a:lnTo>
                  <a:pt x="117" y="243"/>
                </a:lnTo>
                <a:lnTo>
                  <a:pt x="117" y="243"/>
                </a:lnTo>
                <a:lnTo>
                  <a:pt x="114" y="247"/>
                </a:lnTo>
                <a:lnTo>
                  <a:pt x="110" y="252"/>
                </a:lnTo>
                <a:lnTo>
                  <a:pt x="100" y="259"/>
                </a:lnTo>
                <a:lnTo>
                  <a:pt x="100" y="259"/>
                </a:lnTo>
                <a:lnTo>
                  <a:pt x="103" y="252"/>
                </a:lnTo>
                <a:lnTo>
                  <a:pt x="104" y="246"/>
                </a:lnTo>
                <a:lnTo>
                  <a:pt x="105" y="238"/>
                </a:lnTo>
                <a:lnTo>
                  <a:pt x="105" y="238"/>
                </a:lnTo>
                <a:lnTo>
                  <a:pt x="56" y="305"/>
                </a:lnTo>
                <a:lnTo>
                  <a:pt x="34" y="337"/>
                </a:lnTo>
                <a:lnTo>
                  <a:pt x="13" y="371"/>
                </a:lnTo>
                <a:lnTo>
                  <a:pt x="13" y="371"/>
                </a:lnTo>
                <a:lnTo>
                  <a:pt x="24" y="350"/>
                </a:lnTo>
                <a:lnTo>
                  <a:pt x="35" y="329"/>
                </a:lnTo>
                <a:lnTo>
                  <a:pt x="59" y="290"/>
                </a:lnTo>
                <a:lnTo>
                  <a:pt x="111" y="211"/>
                </a:lnTo>
                <a:lnTo>
                  <a:pt x="111" y="211"/>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zh-CN" altLang="en-US" sz="2400"/>
          </a:p>
        </p:txBody>
      </p:sp>
      <p:grpSp>
        <p:nvGrpSpPr>
          <p:cNvPr id="27" name="PA_chenying0907 26"/>
          <p:cNvGrpSpPr/>
          <p:nvPr>
            <p:custDataLst>
              <p:tags r:id="rId2"/>
            </p:custDataLst>
          </p:nvPr>
        </p:nvGrpSpPr>
        <p:grpSpPr>
          <a:xfrm>
            <a:off x="1403648" y="267494"/>
            <a:ext cx="6192688" cy="767437"/>
            <a:chOff x="1492256" y="411510"/>
            <a:chExt cx="6192688" cy="767437"/>
          </a:xfrm>
        </p:grpSpPr>
        <p:sp>
          <p:nvSpPr>
            <p:cNvPr id="28" name="任意多边形 27"/>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9"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盈利方式</a:t>
              </a:r>
            </a:p>
          </p:txBody>
        </p:sp>
        <p:sp>
          <p:nvSpPr>
            <p:cNvPr id="30" name="TextBox 5"/>
            <p:cNvSpPr txBox="1"/>
            <p:nvPr/>
          </p:nvSpPr>
          <p:spPr>
            <a:xfrm>
              <a:off x="4295166" y="860752"/>
              <a:ext cx="537210" cy="275590"/>
            </a:xfrm>
            <a:prstGeom prst="rect">
              <a:avLst/>
            </a:prstGeom>
            <a:noFill/>
          </p:spPr>
          <p:txBody>
            <a:bodyPr wrap="none" rtlCol="0">
              <a:spAutoFit/>
            </a:bodyPr>
            <a:lstStyle/>
            <a:p>
              <a:r>
                <a:rPr lang="en-US" altLang="zh-CN" sz="1200" dirty="0">
                  <a:latin typeface="等线" panose="02010600030101010101" charset="-122"/>
                  <a:ea typeface="等线" panose="02010600030101010101" charset="-122"/>
                  <a:cs typeface="落落补 汤圆" pitchFamily="2" charset="-128"/>
                </a:rPr>
                <a:t>profit</a:t>
              </a:r>
            </a:p>
          </p:txBody>
        </p:sp>
      </p:grpSp>
      <p:grpSp>
        <p:nvGrpSpPr>
          <p:cNvPr id="6" name="PA_chenying0907 5"/>
          <p:cNvGrpSpPr/>
          <p:nvPr>
            <p:custDataLst>
              <p:tags r:id="rId3"/>
            </p:custDataLst>
          </p:nvPr>
        </p:nvGrpSpPr>
        <p:grpSpPr>
          <a:xfrm>
            <a:off x="2407560" y="2466516"/>
            <a:ext cx="4540704" cy="1074057"/>
            <a:chOff x="3659868" y="841828"/>
            <a:chExt cx="4540704" cy="1074057"/>
          </a:xfrm>
        </p:grpSpPr>
        <p:sp>
          <p:nvSpPr>
            <p:cNvPr id="7" name="任意多边形 6"/>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chenying0907 7"/>
            <p:cNvGrpSpPr/>
            <p:nvPr/>
          </p:nvGrpSpPr>
          <p:grpSpPr>
            <a:xfrm>
              <a:off x="3659868" y="841828"/>
              <a:ext cx="4540704" cy="1074057"/>
              <a:chOff x="4429125" y="2685143"/>
              <a:chExt cx="4118758" cy="1182009"/>
            </a:xfrm>
          </p:grpSpPr>
          <p:sp>
            <p:nvSpPr>
              <p:cNvPr id="9" name="chenying0907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chenying0907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chenying0907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chenying0907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chenying0907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chenying0907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chenying0907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chenying0907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chenying0907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chenying0907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chenying0907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chenying0907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chenying0907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chenying0907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chenying0907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chenying0907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chenying0907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chenying0907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chenying0907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chenying0907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chenying0907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chenying0907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chenying0907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chenying0907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chenying0907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chenying0907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chenying0907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chenying0907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chenying0907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chenying0907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chenying0907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chenying0907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chenying0907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chenying0907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chenying0907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chenying0907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chenying0907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chenying0907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chenying0907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chenying0907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chenying0907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chenying0907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chenying0907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chenying0907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chenying0907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chenying0907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chenying0907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1" name="PA_矩形 60"/>
          <p:cNvSpPr/>
          <p:nvPr>
            <p:custDataLst>
              <p:tags r:id="rId4"/>
            </p:custDataLst>
          </p:nvPr>
        </p:nvSpPr>
        <p:spPr>
          <a:xfrm>
            <a:off x="1402715" y="1563370"/>
            <a:ext cx="2449195" cy="1060450"/>
          </a:xfrm>
          <a:prstGeom prst="rect">
            <a:avLst/>
          </a:prstGeom>
        </p:spPr>
        <p:txBody>
          <a:bodyPr wrap="square">
            <a:spAutoFit/>
          </a:bodyPr>
          <a:lstStyle/>
          <a:p>
            <a:pPr>
              <a:lnSpc>
                <a:spcPct val="15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广告收入：</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聊天界面的上方设置广告栏，用于投放广告，赚取广告费</a:t>
            </a:r>
          </a:p>
        </p:txBody>
      </p:sp>
      <p:sp>
        <p:nvSpPr>
          <p:cNvPr id="62" name="PA_矩形 61"/>
          <p:cNvSpPr/>
          <p:nvPr>
            <p:custDataLst>
              <p:tags r:id="rId5"/>
            </p:custDataLst>
          </p:nvPr>
        </p:nvSpPr>
        <p:spPr>
          <a:xfrm>
            <a:off x="1990744" y="3587373"/>
            <a:ext cx="1861176" cy="1383665"/>
          </a:xfrm>
          <a:prstGeom prst="rect">
            <a:avLst/>
          </a:prstGeom>
        </p:spPr>
        <p:txBody>
          <a:bodyPr wrap="square">
            <a:spAutoFit/>
          </a:bodyPr>
          <a:lstStyle/>
          <a:p>
            <a:pPr algn="l">
              <a:lnSpc>
                <a:spcPct val="150000"/>
              </a:lnSpc>
              <a:buClrTx/>
              <a:buSzTx/>
              <a:buFontTx/>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信誉分收入：</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部分用户为了提升信誉分，可以通过对信誉分进行购买恢复</a:t>
            </a:r>
          </a:p>
        </p:txBody>
      </p:sp>
      <p:sp>
        <p:nvSpPr>
          <p:cNvPr id="63" name="PA_矩形 62"/>
          <p:cNvSpPr/>
          <p:nvPr>
            <p:custDataLst>
              <p:tags r:id="rId6"/>
            </p:custDataLst>
          </p:nvPr>
        </p:nvSpPr>
        <p:spPr>
          <a:xfrm>
            <a:off x="5231130" y="3587115"/>
            <a:ext cx="2228850" cy="1383665"/>
          </a:xfrm>
          <a:prstGeom prst="rect">
            <a:avLst/>
          </a:prstGeom>
        </p:spPr>
        <p:txBody>
          <a:bodyPr wrap="square">
            <a:spAutoFit/>
          </a:bodyPr>
          <a:lstStyle/>
          <a:p>
            <a:pPr algn="l">
              <a:lnSpc>
                <a:spcPct val="150000"/>
              </a:lnSpc>
              <a:buClrTx/>
              <a:buSzTx/>
              <a:buFontTx/>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中间交易费用：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等待外卖者和代取外卖者之间，一方支付，一方入账，赚取</a:t>
            </a:r>
          </a:p>
          <a:p>
            <a:pPr algn="l">
              <a:lnSpc>
                <a:spcPct val="150000"/>
              </a:lnSpc>
              <a:buClrTx/>
              <a:buSzTx/>
              <a:buFontTx/>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中间的小额差价</a:t>
            </a:r>
          </a:p>
        </p:txBody>
      </p:sp>
      <p:sp>
        <p:nvSpPr>
          <p:cNvPr id="64" name="PA_矩形 63"/>
          <p:cNvSpPr/>
          <p:nvPr>
            <p:custDataLst>
              <p:tags r:id="rId7"/>
            </p:custDataLst>
          </p:nvPr>
        </p:nvSpPr>
        <p:spPr>
          <a:xfrm>
            <a:off x="5231130" y="1550035"/>
            <a:ext cx="2066290" cy="737235"/>
          </a:xfrm>
          <a:prstGeom prst="rect">
            <a:avLst/>
          </a:prstGeom>
        </p:spPr>
        <p:txBody>
          <a:bodyPr wrap="square">
            <a:spAutoFit/>
          </a:bodyPr>
          <a:lstStyle/>
          <a:p>
            <a:pPr algn="l">
              <a:lnSpc>
                <a:spcPct val="150000"/>
              </a:lnSpc>
              <a:buClrTx/>
              <a:buSzTx/>
              <a:buFontTx/>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会员收入：</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用户开通平台会员，收取会员费</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30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par>
                                <p:cTn id="15" presetID="53" presetClass="entr" presetSubtype="16" fill="hold" nodeType="withEffect">
                                  <p:stCondLst>
                                    <p:cond delay="9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par>
                                <p:cTn id="26" presetID="22" presetClass="entr" presetSubtype="8" fill="hold" grpId="0" nodeType="withEffect">
                                  <p:stCondLst>
                                    <p:cond delay="1800"/>
                                  </p:stCondLst>
                                  <p:childTnLst>
                                    <p:set>
                                      <p:cBhvr>
                                        <p:cTn id="27" dur="1" fill="hold">
                                          <p:stCondLst>
                                            <p:cond delay="0"/>
                                          </p:stCondLst>
                                        </p:cTn>
                                        <p:tgtEl>
                                          <p:spTgt spid="63"/>
                                        </p:tgtEl>
                                        <p:attrNameLst>
                                          <p:attrName>style.visibility</p:attrName>
                                        </p:attrNameLst>
                                      </p:cBhvr>
                                      <p:to>
                                        <p:strVal val="visible"/>
                                      </p:to>
                                    </p:set>
                                    <p:animEffect transition="in" filter="wipe(left)">
                                      <p:cBhvr>
                                        <p:cTn id="28" dur="500"/>
                                        <p:tgtEl>
                                          <p:spTgt spid="63"/>
                                        </p:tgtEl>
                                      </p:cBhvr>
                                    </p:animEffect>
                                  </p:childTnLst>
                                </p:cTn>
                              </p:par>
                              <p:par>
                                <p:cTn id="29" presetID="22" presetClass="entr" presetSubtype="8" fill="hold" grpId="0" nodeType="withEffect">
                                  <p:stCondLst>
                                    <p:cond delay="210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autoUpdateAnimBg="0"/>
      <p:bldP spid="62" grpId="0"/>
      <p:bldP spid="63" grpId="0"/>
      <p:bldP spid="6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A_图片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80877" y="-14610"/>
            <a:ext cx="2416027" cy="4348105"/>
          </a:xfrm>
          <a:prstGeom prst="rect">
            <a:avLst/>
          </a:prstGeom>
        </p:spPr>
      </p:pic>
      <p:sp>
        <p:nvSpPr>
          <p:cNvPr id="6" name="PA_文本框 5"/>
          <p:cNvSpPr txBox="1"/>
          <p:nvPr>
            <p:custDataLst>
              <p:tags r:id="rId2"/>
            </p:custDataLst>
          </p:nvPr>
        </p:nvSpPr>
        <p:spPr>
          <a:xfrm>
            <a:off x="4693944" y="1831262"/>
            <a:ext cx="3262432" cy="830997"/>
          </a:xfrm>
          <a:prstGeom prst="rect">
            <a:avLst/>
          </a:prstGeom>
          <a:noFill/>
        </p:spPr>
        <p:txBody>
          <a:bodyPr wrap="none" rtlCol="0">
            <a:spAutoFit/>
          </a:bodyPr>
          <a:lstStyle/>
          <a:p>
            <a:r>
              <a:rPr lang="zh-CN" altLang="en-US" sz="4800" dirty="0">
                <a:latin typeface="微软雅黑" panose="020B0503020204020204" pitchFamily="34" charset="-122"/>
                <a:ea typeface="微软雅黑" panose="020B0503020204020204" pitchFamily="34" charset="-122"/>
                <a:cs typeface="落落补 汤圆" pitchFamily="2" charset="-128"/>
              </a:rPr>
              <a:t>感谢聆听！</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12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任意多边形 5"/>
          <p:cNvSpPr>
            <a:spLocks noEditPoints="1" noChangeArrowheads="1"/>
          </p:cNvSpPr>
          <p:nvPr>
            <p:custDataLst>
              <p:tags r:id="rId1"/>
            </p:custDataLst>
          </p:nvPr>
        </p:nvSpPr>
        <p:spPr bwMode="auto">
          <a:xfrm>
            <a:off x="1331640" y="1088489"/>
            <a:ext cx="6416058" cy="3110538"/>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rgbClr val="FFCC99"/>
          </a:solidFill>
          <a:ln>
            <a:noFill/>
          </a:ln>
        </p:spPr>
        <p:txBody>
          <a:bodyPr/>
          <a:lstStyle/>
          <a:p>
            <a:endParaRPr lang="zh-CN" altLang="en-US"/>
          </a:p>
        </p:txBody>
      </p:sp>
      <p:sp>
        <p:nvSpPr>
          <p:cNvPr id="10" name="PA_文本框 7"/>
          <p:cNvSpPr txBox="1">
            <a:spLocks noChangeArrowheads="1"/>
          </p:cNvSpPr>
          <p:nvPr>
            <p:custDataLst>
              <p:tags r:id="rId2"/>
            </p:custDataLst>
          </p:nvPr>
        </p:nvSpPr>
        <p:spPr bwMode="auto">
          <a:xfrm>
            <a:off x="2915816" y="2480915"/>
            <a:ext cx="343004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sym typeface="+mn-ea"/>
              </a:rPr>
              <a:t>产品简介与设计灵感</a:t>
            </a:r>
            <a:endParaRPr lang="zh-CN" altLang="en-US" sz="2800" dirty="0">
              <a:latin typeface="微软雅黑" panose="020B0503020204020204" pitchFamily="34" charset="-122"/>
              <a:ea typeface="微软雅黑" panose="020B0503020204020204" pitchFamily="34" charset="-122"/>
            </a:endParaRPr>
          </a:p>
        </p:txBody>
      </p:sp>
      <p:sp>
        <p:nvSpPr>
          <p:cNvPr id="15" name="PA_文本框 5"/>
          <p:cNvSpPr txBox="1"/>
          <p:nvPr>
            <p:custDataLst>
              <p:tags r:id="rId3"/>
            </p:custDataLst>
          </p:nvPr>
        </p:nvSpPr>
        <p:spPr>
          <a:xfrm>
            <a:off x="3422014" y="1812761"/>
            <a:ext cx="521970" cy="829945"/>
          </a:xfrm>
          <a:prstGeom prst="rect">
            <a:avLst/>
          </a:prstGeom>
          <a:noFill/>
        </p:spPr>
        <p:txBody>
          <a:bodyPr wrap="none" rtlCol="0">
            <a:spAutoFit/>
          </a:bodyPr>
          <a:lstStyle/>
          <a:p>
            <a:r>
              <a:rPr lang="en-US" altLang="zh-CN" sz="4800" dirty="0">
                <a:latin typeface="落落补 汤圆" pitchFamily="2" charset="-128"/>
                <a:ea typeface="落落补 汤圆" pitchFamily="2" charset="-128"/>
                <a:cs typeface="落落补 汤圆" pitchFamily="2" charset="-128"/>
              </a:rPr>
              <a:t>1</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6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PA_chenying0907 12"/>
          <p:cNvGrpSpPr/>
          <p:nvPr>
            <p:custDataLst>
              <p:tags r:id="rId1"/>
            </p:custDataLst>
          </p:nvPr>
        </p:nvGrpSpPr>
        <p:grpSpPr>
          <a:xfrm>
            <a:off x="1403648" y="267494"/>
            <a:ext cx="6192688" cy="767437"/>
            <a:chOff x="1492256" y="411510"/>
            <a:chExt cx="6192688" cy="767437"/>
          </a:xfrm>
        </p:grpSpPr>
        <p:sp>
          <p:nvSpPr>
            <p:cNvPr id="14" name="任意多边形 13"/>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5"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sym typeface="+mn-ea"/>
                </a:rPr>
                <a:t>设计灵感</a:t>
              </a:r>
              <a:endParaRPr lang="zh-CN" altLang="en-US" sz="2800" dirty="0">
                <a:latin typeface="微软雅黑" panose="020B0503020204020204" pitchFamily="34" charset="-122"/>
                <a:ea typeface="微软雅黑" panose="020B0503020204020204" pitchFamily="34" charset="-122"/>
              </a:endParaRPr>
            </a:p>
          </p:txBody>
        </p:sp>
        <p:sp>
          <p:nvSpPr>
            <p:cNvPr id="21" name="TextBox 5"/>
            <p:cNvSpPr txBox="1"/>
            <p:nvPr/>
          </p:nvSpPr>
          <p:spPr>
            <a:xfrm>
              <a:off x="4091966" y="869642"/>
              <a:ext cx="859155" cy="275590"/>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rPr>
                <a:t>inspiration</a:t>
              </a:r>
            </a:p>
          </p:txBody>
        </p:sp>
      </p:grpSp>
      <p:grpSp>
        <p:nvGrpSpPr>
          <p:cNvPr id="6" name="PA_chenying0907 5"/>
          <p:cNvGrpSpPr/>
          <p:nvPr>
            <p:custDataLst>
              <p:tags r:id="rId2"/>
            </p:custDataLst>
          </p:nvPr>
        </p:nvGrpSpPr>
        <p:grpSpPr>
          <a:xfrm>
            <a:off x="875808" y="1347614"/>
            <a:ext cx="2749216" cy="3194894"/>
            <a:chOff x="8724903" y="3030540"/>
            <a:chExt cx="574675" cy="868363"/>
          </a:xfrm>
          <a:solidFill>
            <a:schemeClr val="tx1"/>
          </a:solidFill>
        </p:grpSpPr>
        <p:sp>
          <p:nvSpPr>
            <p:cNvPr id="7" name="chenying0907 15"/>
            <p:cNvSpPr/>
            <p:nvPr/>
          </p:nvSpPr>
          <p:spPr bwMode="auto">
            <a:xfrm>
              <a:off x="8943980" y="3236915"/>
              <a:ext cx="3175"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0" y="0"/>
                    <a:pt x="0" y="1"/>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8" name="chenying0907 16"/>
            <p:cNvSpPr>
              <a:spLocks noEditPoints="1"/>
            </p:cNvSpPr>
            <p:nvPr/>
          </p:nvSpPr>
          <p:spPr bwMode="auto">
            <a:xfrm>
              <a:off x="8724903" y="3030540"/>
              <a:ext cx="574675" cy="868363"/>
            </a:xfrm>
            <a:custGeom>
              <a:avLst/>
              <a:gdLst>
                <a:gd name="T0" fmla="*/ 8 w 153"/>
                <a:gd name="T1" fmla="*/ 136 h 231"/>
                <a:gd name="T2" fmla="*/ 78 w 153"/>
                <a:gd name="T3" fmla="*/ 52 h 231"/>
                <a:gd name="T4" fmla="*/ 72 w 153"/>
                <a:gd name="T5" fmla="*/ 58 h 231"/>
                <a:gd name="T6" fmla="*/ 57 w 153"/>
                <a:gd name="T7" fmla="*/ 210 h 231"/>
                <a:gd name="T8" fmla="*/ 146 w 153"/>
                <a:gd name="T9" fmla="*/ 14 h 231"/>
                <a:gd name="T10" fmla="*/ 37 w 153"/>
                <a:gd name="T11" fmla="*/ 56 h 231"/>
                <a:gd name="T12" fmla="*/ 67 w 153"/>
                <a:gd name="T13" fmla="*/ 56 h 231"/>
                <a:gd name="T14" fmla="*/ 83 w 153"/>
                <a:gd name="T15" fmla="*/ 56 h 231"/>
                <a:gd name="T16" fmla="*/ 113 w 153"/>
                <a:gd name="T17" fmla="*/ 59 h 231"/>
                <a:gd name="T18" fmla="*/ 41 w 153"/>
                <a:gd name="T19" fmla="*/ 64 h 231"/>
                <a:gd name="T20" fmla="*/ 36 w 153"/>
                <a:gd name="T21" fmla="*/ 63 h 231"/>
                <a:gd name="T22" fmla="*/ 39 w 153"/>
                <a:gd name="T23" fmla="*/ 65 h 231"/>
                <a:gd name="T24" fmla="*/ 49 w 153"/>
                <a:gd name="T25" fmla="*/ 66 h 231"/>
                <a:gd name="T26" fmla="*/ 45 w 153"/>
                <a:gd name="T27" fmla="*/ 71 h 231"/>
                <a:gd name="T28" fmla="*/ 21 w 153"/>
                <a:gd name="T29" fmla="*/ 79 h 231"/>
                <a:gd name="T30" fmla="*/ 53 w 153"/>
                <a:gd name="T31" fmla="*/ 73 h 231"/>
                <a:gd name="T32" fmla="*/ 39 w 153"/>
                <a:gd name="T33" fmla="*/ 74 h 231"/>
                <a:gd name="T34" fmla="*/ 59 w 153"/>
                <a:gd name="T35" fmla="*/ 77 h 231"/>
                <a:gd name="T36" fmla="*/ 33 w 153"/>
                <a:gd name="T37" fmla="*/ 78 h 231"/>
                <a:gd name="T38" fmla="*/ 46 w 153"/>
                <a:gd name="T39" fmla="*/ 79 h 231"/>
                <a:gd name="T40" fmla="*/ 65 w 153"/>
                <a:gd name="T41" fmla="*/ 81 h 231"/>
                <a:gd name="T42" fmla="*/ 29 w 153"/>
                <a:gd name="T43" fmla="*/ 86 h 231"/>
                <a:gd name="T44" fmla="*/ 31 w 153"/>
                <a:gd name="T45" fmla="*/ 84 h 231"/>
                <a:gd name="T46" fmla="*/ 55 w 153"/>
                <a:gd name="T47" fmla="*/ 86 h 231"/>
                <a:gd name="T48" fmla="*/ 51 w 153"/>
                <a:gd name="T49" fmla="*/ 90 h 231"/>
                <a:gd name="T50" fmla="*/ 63 w 153"/>
                <a:gd name="T51" fmla="*/ 93 h 231"/>
                <a:gd name="T52" fmla="*/ 66 w 153"/>
                <a:gd name="T53" fmla="*/ 95 h 231"/>
                <a:gd name="T54" fmla="*/ 37 w 153"/>
                <a:gd name="T55" fmla="*/ 98 h 231"/>
                <a:gd name="T56" fmla="*/ 40 w 153"/>
                <a:gd name="T57" fmla="*/ 101 h 231"/>
                <a:gd name="T58" fmla="*/ 41 w 153"/>
                <a:gd name="T59" fmla="*/ 104 h 231"/>
                <a:gd name="T60" fmla="*/ 34 w 153"/>
                <a:gd name="T61" fmla="*/ 105 h 231"/>
                <a:gd name="T62" fmla="*/ 34 w 153"/>
                <a:gd name="T63" fmla="*/ 106 h 231"/>
                <a:gd name="T64" fmla="*/ 43 w 153"/>
                <a:gd name="T65" fmla="*/ 108 h 231"/>
                <a:gd name="T66" fmla="*/ 39 w 153"/>
                <a:gd name="T67" fmla="*/ 113 h 231"/>
                <a:gd name="T68" fmla="*/ 43 w 153"/>
                <a:gd name="T69" fmla="*/ 114 h 231"/>
                <a:gd name="T70" fmla="*/ 63 w 153"/>
                <a:gd name="T71" fmla="*/ 115 h 231"/>
                <a:gd name="T72" fmla="*/ 47 w 153"/>
                <a:gd name="T73" fmla="*/ 118 h 231"/>
                <a:gd name="T74" fmla="*/ 59 w 153"/>
                <a:gd name="T75" fmla="*/ 122 h 231"/>
                <a:gd name="T76" fmla="*/ 47 w 153"/>
                <a:gd name="T77" fmla="*/ 123 h 231"/>
                <a:gd name="T78" fmla="*/ 54 w 153"/>
                <a:gd name="T79" fmla="*/ 126 h 231"/>
                <a:gd name="T80" fmla="*/ 43 w 153"/>
                <a:gd name="T81" fmla="*/ 128 h 231"/>
                <a:gd name="T82" fmla="*/ 58 w 153"/>
                <a:gd name="T83" fmla="*/ 128 h 231"/>
                <a:gd name="T84" fmla="*/ 59 w 153"/>
                <a:gd name="T85" fmla="*/ 134 h 231"/>
                <a:gd name="T86" fmla="*/ 50 w 153"/>
                <a:gd name="T87" fmla="*/ 135 h 231"/>
                <a:gd name="T88" fmla="*/ 53 w 153"/>
                <a:gd name="T89" fmla="*/ 140 h 231"/>
                <a:gd name="T90" fmla="*/ 42 w 153"/>
                <a:gd name="T91" fmla="*/ 144 h 231"/>
                <a:gd name="T92" fmla="*/ 6 w 153"/>
                <a:gd name="T93" fmla="*/ 149 h 231"/>
                <a:gd name="T94" fmla="*/ 64 w 153"/>
                <a:gd name="T95" fmla="*/ 170 h 231"/>
                <a:gd name="T96" fmla="*/ 34 w 153"/>
                <a:gd name="T97" fmla="*/ 157 h 231"/>
                <a:gd name="T98" fmla="*/ 63 w 153"/>
                <a:gd name="T99" fmla="*/ 162 h 231"/>
                <a:gd name="T100" fmla="*/ 31 w 153"/>
                <a:gd name="T101" fmla="*/ 179 h 231"/>
                <a:gd name="T102" fmla="*/ 56 w 153"/>
                <a:gd name="T103" fmla="*/ 174 h 231"/>
                <a:gd name="T104" fmla="*/ 61 w 153"/>
                <a:gd name="T105" fmla="*/ 177 h 231"/>
                <a:gd name="T106" fmla="*/ 31 w 153"/>
                <a:gd name="T107" fmla="*/ 195 h 231"/>
                <a:gd name="T108" fmla="*/ 60 w 153"/>
                <a:gd name="T109" fmla="*/ 187 h 231"/>
                <a:gd name="T110" fmla="*/ 65 w 153"/>
                <a:gd name="T111" fmla="*/ 195 h 231"/>
                <a:gd name="T112" fmla="*/ 57 w 153"/>
                <a:gd name="T113" fmla="*/ 199 h 231"/>
                <a:gd name="T114" fmla="*/ 63 w 153"/>
                <a:gd name="T115" fmla="*/ 206 h 231"/>
                <a:gd name="T116" fmla="*/ 66 w 153"/>
                <a:gd name="T117" fmla="*/ 213 h 231"/>
                <a:gd name="T118" fmla="*/ 35 w 153"/>
                <a:gd name="T119" fmla="*/ 217 h 231"/>
                <a:gd name="T120" fmla="*/ 62 w 153"/>
                <a:gd name="T121" fmla="*/ 220 h 231"/>
                <a:gd name="T122" fmla="*/ 27 w 153"/>
                <a:gd name="T123" fmla="*/ 2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3" h="231">
                  <a:moveTo>
                    <a:pt x="39" y="219"/>
                  </a:moveTo>
                  <a:cubicBezTo>
                    <a:pt x="39" y="219"/>
                    <a:pt x="39" y="219"/>
                    <a:pt x="38" y="219"/>
                  </a:cubicBezTo>
                  <a:cubicBezTo>
                    <a:pt x="39" y="221"/>
                    <a:pt x="40" y="222"/>
                    <a:pt x="41" y="224"/>
                  </a:cubicBezTo>
                  <a:cubicBezTo>
                    <a:pt x="41" y="224"/>
                    <a:pt x="42" y="224"/>
                    <a:pt x="42" y="224"/>
                  </a:cubicBezTo>
                  <a:cubicBezTo>
                    <a:pt x="42" y="225"/>
                    <a:pt x="41" y="224"/>
                    <a:pt x="40" y="224"/>
                  </a:cubicBezTo>
                  <a:cubicBezTo>
                    <a:pt x="40" y="225"/>
                    <a:pt x="40" y="225"/>
                    <a:pt x="40" y="226"/>
                  </a:cubicBezTo>
                  <a:cubicBezTo>
                    <a:pt x="39" y="227"/>
                    <a:pt x="38" y="225"/>
                    <a:pt x="37" y="225"/>
                  </a:cubicBezTo>
                  <a:cubicBezTo>
                    <a:pt x="37" y="226"/>
                    <a:pt x="38" y="227"/>
                    <a:pt x="39" y="228"/>
                  </a:cubicBezTo>
                  <a:cubicBezTo>
                    <a:pt x="39" y="228"/>
                    <a:pt x="40" y="227"/>
                    <a:pt x="40" y="227"/>
                  </a:cubicBezTo>
                  <a:cubicBezTo>
                    <a:pt x="41" y="227"/>
                    <a:pt x="41" y="226"/>
                    <a:pt x="41" y="226"/>
                  </a:cubicBezTo>
                  <a:cubicBezTo>
                    <a:pt x="41" y="226"/>
                    <a:pt x="41" y="226"/>
                    <a:pt x="42" y="226"/>
                  </a:cubicBezTo>
                  <a:cubicBezTo>
                    <a:pt x="42" y="227"/>
                    <a:pt x="42" y="228"/>
                    <a:pt x="41" y="228"/>
                  </a:cubicBezTo>
                  <a:cubicBezTo>
                    <a:pt x="41" y="228"/>
                    <a:pt x="41" y="228"/>
                    <a:pt x="40" y="228"/>
                  </a:cubicBezTo>
                  <a:cubicBezTo>
                    <a:pt x="38" y="229"/>
                    <a:pt x="36" y="230"/>
                    <a:pt x="33" y="230"/>
                  </a:cubicBezTo>
                  <a:cubicBezTo>
                    <a:pt x="32" y="230"/>
                    <a:pt x="33" y="230"/>
                    <a:pt x="32" y="231"/>
                  </a:cubicBezTo>
                  <a:cubicBezTo>
                    <a:pt x="31" y="230"/>
                    <a:pt x="30" y="229"/>
                    <a:pt x="29" y="230"/>
                  </a:cubicBezTo>
                  <a:cubicBezTo>
                    <a:pt x="28" y="228"/>
                    <a:pt x="26" y="229"/>
                    <a:pt x="25" y="228"/>
                  </a:cubicBezTo>
                  <a:cubicBezTo>
                    <a:pt x="24" y="228"/>
                    <a:pt x="24" y="229"/>
                    <a:pt x="23" y="228"/>
                  </a:cubicBezTo>
                  <a:cubicBezTo>
                    <a:pt x="23" y="228"/>
                    <a:pt x="23" y="228"/>
                    <a:pt x="23" y="227"/>
                  </a:cubicBezTo>
                  <a:cubicBezTo>
                    <a:pt x="22" y="227"/>
                    <a:pt x="21" y="228"/>
                    <a:pt x="20" y="228"/>
                  </a:cubicBezTo>
                  <a:cubicBezTo>
                    <a:pt x="21" y="227"/>
                    <a:pt x="21" y="226"/>
                    <a:pt x="22" y="226"/>
                  </a:cubicBezTo>
                  <a:cubicBezTo>
                    <a:pt x="23" y="225"/>
                    <a:pt x="23" y="224"/>
                    <a:pt x="24" y="224"/>
                  </a:cubicBezTo>
                  <a:cubicBezTo>
                    <a:pt x="23" y="223"/>
                    <a:pt x="24" y="222"/>
                    <a:pt x="24" y="221"/>
                  </a:cubicBezTo>
                  <a:cubicBezTo>
                    <a:pt x="26" y="220"/>
                    <a:pt x="26" y="215"/>
                    <a:pt x="29" y="215"/>
                  </a:cubicBezTo>
                  <a:cubicBezTo>
                    <a:pt x="29" y="210"/>
                    <a:pt x="30" y="205"/>
                    <a:pt x="29" y="201"/>
                  </a:cubicBezTo>
                  <a:cubicBezTo>
                    <a:pt x="30" y="198"/>
                    <a:pt x="30" y="193"/>
                    <a:pt x="30" y="189"/>
                  </a:cubicBezTo>
                  <a:cubicBezTo>
                    <a:pt x="30" y="186"/>
                    <a:pt x="30" y="184"/>
                    <a:pt x="29" y="182"/>
                  </a:cubicBezTo>
                  <a:cubicBezTo>
                    <a:pt x="29" y="181"/>
                    <a:pt x="30" y="181"/>
                    <a:pt x="30" y="180"/>
                  </a:cubicBezTo>
                  <a:cubicBezTo>
                    <a:pt x="30" y="175"/>
                    <a:pt x="30" y="169"/>
                    <a:pt x="31" y="163"/>
                  </a:cubicBezTo>
                  <a:cubicBezTo>
                    <a:pt x="31" y="159"/>
                    <a:pt x="32" y="156"/>
                    <a:pt x="32" y="152"/>
                  </a:cubicBezTo>
                  <a:cubicBezTo>
                    <a:pt x="32" y="152"/>
                    <a:pt x="32" y="151"/>
                    <a:pt x="32" y="151"/>
                  </a:cubicBezTo>
                  <a:cubicBezTo>
                    <a:pt x="32" y="150"/>
                    <a:pt x="32" y="150"/>
                    <a:pt x="32" y="149"/>
                  </a:cubicBezTo>
                  <a:cubicBezTo>
                    <a:pt x="33" y="147"/>
                    <a:pt x="32" y="144"/>
                    <a:pt x="32" y="141"/>
                  </a:cubicBezTo>
                  <a:cubicBezTo>
                    <a:pt x="32" y="142"/>
                    <a:pt x="32" y="143"/>
                    <a:pt x="31" y="144"/>
                  </a:cubicBezTo>
                  <a:cubicBezTo>
                    <a:pt x="31" y="144"/>
                    <a:pt x="31" y="143"/>
                    <a:pt x="31" y="143"/>
                  </a:cubicBezTo>
                  <a:cubicBezTo>
                    <a:pt x="30" y="137"/>
                    <a:pt x="30" y="129"/>
                    <a:pt x="29" y="123"/>
                  </a:cubicBezTo>
                  <a:cubicBezTo>
                    <a:pt x="29" y="118"/>
                    <a:pt x="29" y="114"/>
                    <a:pt x="28" y="110"/>
                  </a:cubicBezTo>
                  <a:cubicBezTo>
                    <a:pt x="27" y="99"/>
                    <a:pt x="26" y="88"/>
                    <a:pt x="24" y="78"/>
                  </a:cubicBezTo>
                  <a:cubicBezTo>
                    <a:pt x="23" y="80"/>
                    <a:pt x="22" y="83"/>
                    <a:pt x="21" y="84"/>
                  </a:cubicBezTo>
                  <a:cubicBezTo>
                    <a:pt x="21" y="86"/>
                    <a:pt x="20" y="87"/>
                    <a:pt x="20" y="88"/>
                  </a:cubicBezTo>
                  <a:cubicBezTo>
                    <a:pt x="18" y="92"/>
                    <a:pt x="17" y="98"/>
                    <a:pt x="15" y="101"/>
                  </a:cubicBezTo>
                  <a:cubicBezTo>
                    <a:pt x="16" y="104"/>
                    <a:pt x="14" y="106"/>
                    <a:pt x="14" y="109"/>
                  </a:cubicBezTo>
                  <a:cubicBezTo>
                    <a:pt x="14" y="109"/>
                    <a:pt x="14" y="110"/>
                    <a:pt x="13" y="110"/>
                  </a:cubicBezTo>
                  <a:cubicBezTo>
                    <a:pt x="13" y="111"/>
                    <a:pt x="13" y="112"/>
                    <a:pt x="12" y="113"/>
                  </a:cubicBezTo>
                  <a:cubicBezTo>
                    <a:pt x="12" y="115"/>
                    <a:pt x="12" y="118"/>
                    <a:pt x="11" y="120"/>
                  </a:cubicBezTo>
                  <a:cubicBezTo>
                    <a:pt x="11" y="121"/>
                    <a:pt x="11" y="122"/>
                    <a:pt x="11" y="123"/>
                  </a:cubicBezTo>
                  <a:cubicBezTo>
                    <a:pt x="10" y="126"/>
                    <a:pt x="9" y="130"/>
                    <a:pt x="9" y="133"/>
                  </a:cubicBezTo>
                  <a:cubicBezTo>
                    <a:pt x="9" y="133"/>
                    <a:pt x="9" y="133"/>
                    <a:pt x="9" y="133"/>
                  </a:cubicBezTo>
                  <a:cubicBezTo>
                    <a:pt x="9" y="133"/>
                    <a:pt x="9" y="134"/>
                    <a:pt x="9" y="134"/>
                  </a:cubicBezTo>
                  <a:cubicBezTo>
                    <a:pt x="9" y="135"/>
                    <a:pt x="8" y="136"/>
                    <a:pt x="8" y="136"/>
                  </a:cubicBezTo>
                  <a:cubicBezTo>
                    <a:pt x="9" y="136"/>
                    <a:pt x="8" y="136"/>
                    <a:pt x="8" y="136"/>
                  </a:cubicBezTo>
                  <a:cubicBezTo>
                    <a:pt x="8" y="138"/>
                    <a:pt x="9" y="141"/>
                    <a:pt x="8" y="143"/>
                  </a:cubicBezTo>
                  <a:cubicBezTo>
                    <a:pt x="8" y="143"/>
                    <a:pt x="9" y="143"/>
                    <a:pt x="9" y="143"/>
                  </a:cubicBezTo>
                  <a:cubicBezTo>
                    <a:pt x="9" y="145"/>
                    <a:pt x="8" y="147"/>
                    <a:pt x="9" y="149"/>
                  </a:cubicBezTo>
                  <a:cubicBezTo>
                    <a:pt x="9" y="149"/>
                    <a:pt x="8" y="150"/>
                    <a:pt x="8" y="150"/>
                  </a:cubicBezTo>
                  <a:cubicBezTo>
                    <a:pt x="8" y="150"/>
                    <a:pt x="9" y="150"/>
                    <a:pt x="9" y="150"/>
                  </a:cubicBezTo>
                  <a:cubicBezTo>
                    <a:pt x="8" y="153"/>
                    <a:pt x="6" y="157"/>
                    <a:pt x="5" y="160"/>
                  </a:cubicBezTo>
                  <a:cubicBezTo>
                    <a:pt x="4" y="162"/>
                    <a:pt x="4" y="163"/>
                    <a:pt x="5" y="165"/>
                  </a:cubicBezTo>
                  <a:cubicBezTo>
                    <a:pt x="4" y="166"/>
                    <a:pt x="5" y="168"/>
                    <a:pt x="3" y="169"/>
                  </a:cubicBezTo>
                  <a:cubicBezTo>
                    <a:pt x="2" y="168"/>
                    <a:pt x="3" y="167"/>
                    <a:pt x="3" y="165"/>
                  </a:cubicBezTo>
                  <a:cubicBezTo>
                    <a:pt x="3" y="165"/>
                    <a:pt x="2" y="166"/>
                    <a:pt x="2" y="166"/>
                  </a:cubicBezTo>
                  <a:cubicBezTo>
                    <a:pt x="0" y="164"/>
                    <a:pt x="2" y="162"/>
                    <a:pt x="3" y="161"/>
                  </a:cubicBezTo>
                  <a:cubicBezTo>
                    <a:pt x="4" y="158"/>
                    <a:pt x="6" y="156"/>
                    <a:pt x="7" y="153"/>
                  </a:cubicBezTo>
                  <a:cubicBezTo>
                    <a:pt x="7" y="153"/>
                    <a:pt x="6" y="153"/>
                    <a:pt x="6" y="153"/>
                  </a:cubicBezTo>
                  <a:cubicBezTo>
                    <a:pt x="5" y="154"/>
                    <a:pt x="5" y="155"/>
                    <a:pt x="4" y="156"/>
                  </a:cubicBezTo>
                  <a:cubicBezTo>
                    <a:pt x="4" y="157"/>
                    <a:pt x="4" y="160"/>
                    <a:pt x="3" y="161"/>
                  </a:cubicBezTo>
                  <a:cubicBezTo>
                    <a:pt x="1" y="160"/>
                    <a:pt x="2" y="158"/>
                    <a:pt x="2" y="157"/>
                  </a:cubicBezTo>
                  <a:cubicBezTo>
                    <a:pt x="3" y="154"/>
                    <a:pt x="3" y="149"/>
                    <a:pt x="3" y="146"/>
                  </a:cubicBezTo>
                  <a:cubicBezTo>
                    <a:pt x="3" y="145"/>
                    <a:pt x="3" y="146"/>
                    <a:pt x="3" y="146"/>
                  </a:cubicBezTo>
                  <a:cubicBezTo>
                    <a:pt x="1" y="145"/>
                    <a:pt x="4" y="143"/>
                    <a:pt x="3" y="141"/>
                  </a:cubicBezTo>
                  <a:cubicBezTo>
                    <a:pt x="4" y="141"/>
                    <a:pt x="4" y="141"/>
                    <a:pt x="4" y="141"/>
                  </a:cubicBezTo>
                  <a:cubicBezTo>
                    <a:pt x="5" y="136"/>
                    <a:pt x="5" y="131"/>
                    <a:pt x="6" y="127"/>
                  </a:cubicBezTo>
                  <a:cubicBezTo>
                    <a:pt x="7" y="123"/>
                    <a:pt x="8" y="117"/>
                    <a:pt x="9" y="112"/>
                  </a:cubicBezTo>
                  <a:cubicBezTo>
                    <a:pt x="8" y="112"/>
                    <a:pt x="7" y="111"/>
                    <a:pt x="8" y="110"/>
                  </a:cubicBezTo>
                  <a:cubicBezTo>
                    <a:pt x="8" y="110"/>
                    <a:pt x="8" y="110"/>
                    <a:pt x="9" y="110"/>
                  </a:cubicBezTo>
                  <a:cubicBezTo>
                    <a:pt x="9" y="109"/>
                    <a:pt x="9" y="108"/>
                    <a:pt x="9" y="108"/>
                  </a:cubicBezTo>
                  <a:cubicBezTo>
                    <a:pt x="9" y="107"/>
                    <a:pt x="8" y="103"/>
                    <a:pt x="9" y="102"/>
                  </a:cubicBezTo>
                  <a:cubicBezTo>
                    <a:pt x="9" y="101"/>
                    <a:pt x="10" y="100"/>
                    <a:pt x="10" y="99"/>
                  </a:cubicBezTo>
                  <a:cubicBezTo>
                    <a:pt x="11" y="101"/>
                    <a:pt x="9" y="103"/>
                    <a:pt x="10" y="104"/>
                  </a:cubicBezTo>
                  <a:cubicBezTo>
                    <a:pt x="11" y="101"/>
                    <a:pt x="12" y="98"/>
                    <a:pt x="13" y="94"/>
                  </a:cubicBezTo>
                  <a:cubicBezTo>
                    <a:pt x="14" y="91"/>
                    <a:pt x="15" y="88"/>
                    <a:pt x="16" y="85"/>
                  </a:cubicBezTo>
                  <a:cubicBezTo>
                    <a:pt x="17" y="83"/>
                    <a:pt x="17" y="81"/>
                    <a:pt x="18" y="79"/>
                  </a:cubicBezTo>
                  <a:cubicBezTo>
                    <a:pt x="18" y="78"/>
                    <a:pt x="19" y="77"/>
                    <a:pt x="18" y="76"/>
                  </a:cubicBezTo>
                  <a:cubicBezTo>
                    <a:pt x="18" y="77"/>
                    <a:pt x="17" y="78"/>
                    <a:pt x="17" y="79"/>
                  </a:cubicBezTo>
                  <a:cubicBezTo>
                    <a:pt x="18" y="74"/>
                    <a:pt x="20" y="68"/>
                    <a:pt x="21" y="63"/>
                  </a:cubicBezTo>
                  <a:cubicBezTo>
                    <a:pt x="21" y="62"/>
                    <a:pt x="21" y="62"/>
                    <a:pt x="21" y="61"/>
                  </a:cubicBezTo>
                  <a:cubicBezTo>
                    <a:pt x="21" y="60"/>
                    <a:pt x="22" y="58"/>
                    <a:pt x="21" y="57"/>
                  </a:cubicBezTo>
                  <a:cubicBezTo>
                    <a:pt x="22" y="56"/>
                    <a:pt x="23" y="56"/>
                    <a:pt x="25" y="55"/>
                  </a:cubicBezTo>
                  <a:cubicBezTo>
                    <a:pt x="24" y="55"/>
                    <a:pt x="24" y="55"/>
                    <a:pt x="24" y="54"/>
                  </a:cubicBezTo>
                  <a:cubicBezTo>
                    <a:pt x="25" y="53"/>
                    <a:pt x="26" y="52"/>
                    <a:pt x="28" y="52"/>
                  </a:cubicBezTo>
                  <a:cubicBezTo>
                    <a:pt x="28" y="52"/>
                    <a:pt x="28" y="50"/>
                    <a:pt x="29" y="50"/>
                  </a:cubicBezTo>
                  <a:cubicBezTo>
                    <a:pt x="29" y="51"/>
                    <a:pt x="29" y="51"/>
                    <a:pt x="29" y="52"/>
                  </a:cubicBezTo>
                  <a:cubicBezTo>
                    <a:pt x="31" y="51"/>
                    <a:pt x="33" y="48"/>
                    <a:pt x="36" y="49"/>
                  </a:cubicBezTo>
                  <a:cubicBezTo>
                    <a:pt x="35" y="50"/>
                    <a:pt x="35" y="50"/>
                    <a:pt x="35" y="50"/>
                  </a:cubicBezTo>
                  <a:cubicBezTo>
                    <a:pt x="37" y="52"/>
                    <a:pt x="40" y="52"/>
                    <a:pt x="43" y="53"/>
                  </a:cubicBezTo>
                  <a:cubicBezTo>
                    <a:pt x="47" y="52"/>
                    <a:pt x="50" y="52"/>
                    <a:pt x="52" y="52"/>
                  </a:cubicBezTo>
                  <a:cubicBezTo>
                    <a:pt x="53" y="52"/>
                    <a:pt x="54" y="52"/>
                    <a:pt x="55" y="52"/>
                  </a:cubicBezTo>
                  <a:cubicBezTo>
                    <a:pt x="56" y="52"/>
                    <a:pt x="57" y="52"/>
                    <a:pt x="57" y="52"/>
                  </a:cubicBezTo>
                  <a:cubicBezTo>
                    <a:pt x="60" y="52"/>
                    <a:pt x="62" y="50"/>
                    <a:pt x="64" y="50"/>
                  </a:cubicBezTo>
                  <a:cubicBezTo>
                    <a:pt x="66" y="50"/>
                    <a:pt x="68" y="50"/>
                    <a:pt x="68" y="52"/>
                  </a:cubicBezTo>
                  <a:cubicBezTo>
                    <a:pt x="69" y="51"/>
                    <a:pt x="68" y="51"/>
                    <a:pt x="69" y="51"/>
                  </a:cubicBezTo>
                  <a:cubicBezTo>
                    <a:pt x="71" y="50"/>
                    <a:pt x="75" y="51"/>
                    <a:pt x="78" y="52"/>
                  </a:cubicBezTo>
                  <a:cubicBezTo>
                    <a:pt x="79" y="52"/>
                    <a:pt x="81" y="52"/>
                    <a:pt x="83" y="52"/>
                  </a:cubicBezTo>
                  <a:cubicBezTo>
                    <a:pt x="87" y="53"/>
                    <a:pt x="92" y="54"/>
                    <a:pt x="96" y="55"/>
                  </a:cubicBezTo>
                  <a:cubicBezTo>
                    <a:pt x="99" y="55"/>
                    <a:pt x="102" y="55"/>
                    <a:pt x="105" y="56"/>
                  </a:cubicBezTo>
                  <a:cubicBezTo>
                    <a:pt x="107" y="56"/>
                    <a:pt x="109" y="56"/>
                    <a:pt x="110" y="56"/>
                  </a:cubicBezTo>
                  <a:cubicBezTo>
                    <a:pt x="111" y="56"/>
                    <a:pt x="112" y="55"/>
                    <a:pt x="112" y="54"/>
                  </a:cubicBezTo>
                  <a:cubicBezTo>
                    <a:pt x="116" y="51"/>
                    <a:pt x="120" y="47"/>
                    <a:pt x="122" y="43"/>
                  </a:cubicBezTo>
                  <a:cubicBezTo>
                    <a:pt x="126" y="38"/>
                    <a:pt x="130" y="33"/>
                    <a:pt x="134" y="27"/>
                  </a:cubicBezTo>
                  <a:cubicBezTo>
                    <a:pt x="134" y="27"/>
                    <a:pt x="134" y="26"/>
                    <a:pt x="135" y="26"/>
                  </a:cubicBezTo>
                  <a:cubicBezTo>
                    <a:pt x="135" y="26"/>
                    <a:pt x="135" y="25"/>
                    <a:pt x="135" y="25"/>
                  </a:cubicBezTo>
                  <a:cubicBezTo>
                    <a:pt x="136" y="24"/>
                    <a:pt x="137" y="23"/>
                    <a:pt x="138" y="22"/>
                  </a:cubicBezTo>
                  <a:cubicBezTo>
                    <a:pt x="138" y="21"/>
                    <a:pt x="138" y="21"/>
                    <a:pt x="138" y="21"/>
                  </a:cubicBezTo>
                  <a:cubicBezTo>
                    <a:pt x="138" y="20"/>
                    <a:pt x="139" y="20"/>
                    <a:pt x="139" y="19"/>
                  </a:cubicBezTo>
                  <a:cubicBezTo>
                    <a:pt x="139" y="19"/>
                    <a:pt x="139" y="19"/>
                    <a:pt x="139" y="19"/>
                  </a:cubicBezTo>
                  <a:cubicBezTo>
                    <a:pt x="139" y="17"/>
                    <a:pt x="141" y="16"/>
                    <a:pt x="141" y="15"/>
                  </a:cubicBezTo>
                  <a:cubicBezTo>
                    <a:pt x="141" y="15"/>
                    <a:pt x="141" y="15"/>
                    <a:pt x="141" y="14"/>
                  </a:cubicBezTo>
                  <a:cubicBezTo>
                    <a:pt x="143" y="12"/>
                    <a:pt x="144" y="10"/>
                    <a:pt x="146" y="8"/>
                  </a:cubicBezTo>
                  <a:cubicBezTo>
                    <a:pt x="147" y="8"/>
                    <a:pt x="147" y="9"/>
                    <a:pt x="148" y="9"/>
                  </a:cubicBezTo>
                  <a:cubicBezTo>
                    <a:pt x="148" y="8"/>
                    <a:pt x="149" y="7"/>
                    <a:pt x="149" y="5"/>
                  </a:cubicBezTo>
                  <a:cubicBezTo>
                    <a:pt x="150" y="4"/>
                    <a:pt x="150" y="3"/>
                    <a:pt x="152" y="2"/>
                  </a:cubicBezTo>
                  <a:cubicBezTo>
                    <a:pt x="152" y="1"/>
                    <a:pt x="152" y="0"/>
                    <a:pt x="153" y="0"/>
                  </a:cubicBezTo>
                  <a:cubicBezTo>
                    <a:pt x="153" y="1"/>
                    <a:pt x="153" y="1"/>
                    <a:pt x="153" y="1"/>
                  </a:cubicBezTo>
                  <a:cubicBezTo>
                    <a:pt x="153" y="2"/>
                    <a:pt x="152" y="3"/>
                    <a:pt x="151" y="4"/>
                  </a:cubicBezTo>
                  <a:cubicBezTo>
                    <a:pt x="151" y="4"/>
                    <a:pt x="151" y="5"/>
                    <a:pt x="151" y="5"/>
                  </a:cubicBezTo>
                  <a:cubicBezTo>
                    <a:pt x="151" y="6"/>
                    <a:pt x="150" y="6"/>
                    <a:pt x="150" y="7"/>
                  </a:cubicBezTo>
                  <a:cubicBezTo>
                    <a:pt x="149" y="7"/>
                    <a:pt x="150" y="8"/>
                    <a:pt x="149" y="8"/>
                  </a:cubicBezTo>
                  <a:cubicBezTo>
                    <a:pt x="149" y="10"/>
                    <a:pt x="147" y="12"/>
                    <a:pt x="148" y="14"/>
                  </a:cubicBezTo>
                  <a:cubicBezTo>
                    <a:pt x="147" y="15"/>
                    <a:pt x="149" y="18"/>
                    <a:pt x="149" y="19"/>
                  </a:cubicBezTo>
                  <a:cubicBezTo>
                    <a:pt x="148" y="20"/>
                    <a:pt x="146" y="21"/>
                    <a:pt x="145" y="21"/>
                  </a:cubicBezTo>
                  <a:cubicBezTo>
                    <a:pt x="145" y="22"/>
                    <a:pt x="144" y="22"/>
                    <a:pt x="145" y="22"/>
                  </a:cubicBezTo>
                  <a:cubicBezTo>
                    <a:pt x="142" y="24"/>
                    <a:pt x="139" y="26"/>
                    <a:pt x="138" y="29"/>
                  </a:cubicBezTo>
                  <a:cubicBezTo>
                    <a:pt x="138" y="29"/>
                    <a:pt x="138" y="29"/>
                    <a:pt x="138" y="29"/>
                  </a:cubicBezTo>
                  <a:cubicBezTo>
                    <a:pt x="137" y="29"/>
                    <a:pt x="137" y="29"/>
                    <a:pt x="137" y="29"/>
                  </a:cubicBezTo>
                  <a:cubicBezTo>
                    <a:pt x="134" y="31"/>
                    <a:pt x="133" y="35"/>
                    <a:pt x="130" y="37"/>
                  </a:cubicBezTo>
                  <a:cubicBezTo>
                    <a:pt x="130" y="37"/>
                    <a:pt x="129" y="37"/>
                    <a:pt x="129" y="38"/>
                  </a:cubicBezTo>
                  <a:cubicBezTo>
                    <a:pt x="129" y="38"/>
                    <a:pt x="129" y="39"/>
                    <a:pt x="129" y="39"/>
                  </a:cubicBezTo>
                  <a:cubicBezTo>
                    <a:pt x="128" y="40"/>
                    <a:pt x="127" y="41"/>
                    <a:pt x="126" y="42"/>
                  </a:cubicBezTo>
                  <a:cubicBezTo>
                    <a:pt x="126" y="43"/>
                    <a:pt x="126" y="43"/>
                    <a:pt x="126" y="43"/>
                  </a:cubicBezTo>
                  <a:cubicBezTo>
                    <a:pt x="126" y="43"/>
                    <a:pt x="126" y="43"/>
                    <a:pt x="126" y="43"/>
                  </a:cubicBezTo>
                  <a:cubicBezTo>
                    <a:pt x="124" y="45"/>
                    <a:pt x="123" y="48"/>
                    <a:pt x="121" y="50"/>
                  </a:cubicBezTo>
                  <a:cubicBezTo>
                    <a:pt x="119" y="54"/>
                    <a:pt x="116" y="57"/>
                    <a:pt x="114" y="61"/>
                  </a:cubicBezTo>
                  <a:cubicBezTo>
                    <a:pt x="114" y="61"/>
                    <a:pt x="114" y="61"/>
                    <a:pt x="113" y="61"/>
                  </a:cubicBezTo>
                  <a:cubicBezTo>
                    <a:pt x="113" y="61"/>
                    <a:pt x="113" y="61"/>
                    <a:pt x="113" y="60"/>
                  </a:cubicBezTo>
                  <a:cubicBezTo>
                    <a:pt x="112" y="60"/>
                    <a:pt x="111" y="61"/>
                    <a:pt x="110" y="61"/>
                  </a:cubicBezTo>
                  <a:cubicBezTo>
                    <a:pt x="109" y="61"/>
                    <a:pt x="108" y="60"/>
                    <a:pt x="106" y="60"/>
                  </a:cubicBezTo>
                  <a:cubicBezTo>
                    <a:pt x="106" y="60"/>
                    <a:pt x="106" y="61"/>
                    <a:pt x="106" y="61"/>
                  </a:cubicBezTo>
                  <a:cubicBezTo>
                    <a:pt x="100" y="60"/>
                    <a:pt x="95" y="59"/>
                    <a:pt x="90" y="59"/>
                  </a:cubicBezTo>
                  <a:cubicBezTo>
                    <a:pt x="89" y="59"/>
                    <a:pt x="87" y="59"/>
                    <a:pt x="86" y="59"/>
                  </a:cubicBezTo>
                  <a:cubicBezTo>
                    <a:pt x="85" y="59"/>
                    <a:pt x="83" y="58"/>
                    <a:pt x="82" y="59"/>
                  </a:cubicBezTo>
                  <a:cubicBezTo>
                    <a:pt x="81" y="59"/>
                    <a:pt x="80" y="60"/>
                    <a:pt x="78" y="60"/>
                  </a:cubicBezTo>
                  <a:cubicBezTo>
                    <a:pt x="79" y="59"/>
                    <a:pt x="79" y="59"/>
                    <a:pt x="80" y="59"/>
                  </a:cubicBezTo>
                  <a:cubicBezTo>
                    <a:pt x="77" y="59"/>
                    <a:pt x="74" y="58"/>
                    <a:pt x="72" y="58"/>
                  </a:cubicBezTo>
                  <a:cubicBezTo>
                    <a:pt x="72" y="63"/>
                    <a:pt x="72" y="71"/>
                    <a:pt x="71" y="76"/>
                  </a:cubicBezTo>
                  <a:cubicBezTo>
                    <a:pt x="71" y="78"/>
                    <a:pt x="70" y="79"/>
                    <a:pt x="70" y="81"/>
                  </a:cubicBezTo>
                  <a:cubicBezTo>
                    <a:pt x="70" y="82"/>
                    <a:pt x="70" y="82"/>
                    <a:pt x="70" y="83"/>
                  </a:cubicBezTo>
                  <a:cubicBezTo>
                    <a:pt x="70" y="84"/>
                    <a:pt x="70" y="85"/>
                    <a:pt x="70" y="86"/>
                  </a:cubicBezTo>
                  <a:cubicBezTo>
                    <a:pt x="70" y="87"/>
                    <a:pt x="70" y="87"/>
                    <a:pt x="70" y="88"/>
                  </a:cubicBezTo>
                  <a:cubicBezTo>
                    <a:pt x="69" y="90"/>
                    <a:pt x="69" y="91"/>
                    <a:pt x="69" y="93"/>
                  </a:cubicBezTo>
                  <a:cubicBezTo>
                    <a:pt x="69" y="94"/>
                    <a:pt x="69" y="95"/>
                    <a:pt x="69" y="97"/>
                  </a:cubicBezTo>
                  <a:cubicBezTo>
                    <a:pt x="69" y="98"/>
                    <a:pt x="68" y="100"/>
                    <a:pt x="68" y="102"/>
                  </a:cubicBezTo>
                  <a:cubicBezTo>
                    <a:pt x="67" y="104"/>
                    <a:pt x="68" y="106"/>
                    <a:pt x="67" y="108"/>
                  </a:cubicBezTo>
                  <a:cubicBezTo>
                    <a:pt x="67" y="109"/>
                    <a:pt x="67" y="111"/>
                    <a:pt x="67" y="112"/>
                  </a:cubicBezTo>
                  <a:cubicBezTo>
                    <a:pt x="67" y="114"/>
                    <a:pt x="67" y="117"/>
                    <a:pt x="67" y="118"/>
                  </a:cubicBezTo>
                  <a:cubicBezTo>
                    <a:pt x="67" y="119"/>
                    <a:pt x="68" y="119"/>
                    <a:pt x="68" y="119"/>
                  </a:cubicBezTo>
                  <a:cubicBezTo>
                    <a:pt x="68" y="119"/>
                    <a:pt x="67" y="119"/>
                    <a:pt x="67" y="120"/>
                  </a:cubicBezTo>
                  <a:cubicBezTo>
                    <a:pt x="67" y="120"/>
                    <a:pt x="67" y="123"/>
                    <a:pt x="67" y="124"/>
                  </a:cubicBezTo>
                  <a:cubicBezTo>
                    <a:pt x="67" y="125"/>
                    <a:pt x="66" y="128"/>
                    <a:pt x="66" y="129"/>
                  </a:cubicBezTo>
                  <a:cubicBezTo>
                    <a:pt x="66" y="130"/>
                    <a:pt x="66" y="130"/>
                    <a:pt x="66" y="131"/>
                  </a:cubicBezTo>
                  <a:cubicBezTo>
                    <a:pt x="66" y="131"/>
                    <a:pt x="66" y="132"/>
                    <a:pt x="66" y="133"/>
                  </a:cubicBezTo>
                  <a:cubicBezTo>
                    <a:pt x="66" y="137"/>
                    <a:pt x="66" y="141"/>
                    <a:pt x="66" y="147"/>
                  </a:cubicBezTo>
                  <a:cubicBezTo>
                    <a:pt x="66" y="147"/>
                    <a:pt x="66" y="148"/>
                    <a:pt x="66" y="149"/>
                  </a:cubicBezTo>
                  <a:cubicBezTo>
                    <a:pt x="66" y="152"/>
                    <a:pt x="67" y="157"/>
                    <a:pt x="66" y="161"/>
                  </a:cubicBezTo>
                  <a:cubicBezTo>
                    <a:pt x="67" y="164"/>
                    <a:pt x="66" y="167"/>
                    <a:pt x="66" y="170"/>
                  </a:cubicBezTo>
                  <a:cubicBezTo>
                    <a:pt x="66" y="170"/>
                    <a:pt x="67" y="170"/>
                    <a:pt x="67" y="170"/>
                  </a:cubicBezTo>
                  <a:cubicBezTo>
                    <a:pt x="67" y="171"/>
                    <a:pt x="67" y="171"/>
                    <a:pt x="66" y="171"/>
                  </a:cubicBezTo>
                  <a:cubicBezTo>
                    <a:pt x="66" y="174"/>
                    <a:pt x="66" y="176"/>
                    <a:pt x="66" y="179"/>
                  </a:cubicBezTo>
                  <a:cubicBezTo>
                    <a:pt x="66" y="179"/>
                    <a:pt x="66" y="179"/>
                    <a:pt x="66" y="180"/>
                  </a:cubicBezTo>
                  <a:cubicBezTo>
                    <a:pt x="66" y="180"/>
                    <a:pt x="66" y="181"/>
                    <a:pt x="66" y="181"/>
                  </a:cubicBezTo>
                  <a:cubicBezTo>
                    <a:pt x="67" y="183"/>
                    <a:pt x="66" y="185"/>
                    <a:pt x="66" y="187"/>
                  </a:cubicBezTo>
                  <a:cubicBezTo>
                    <a:pt x="66" y="190"/>
                    <a:pt x="66" y="194"/>
                    <a:pt x="66" y="197"/>
                  </a:cubicBezTo>
                  <a:cubicBezTo>
                    <a:pt x="67" y="201"/>
                    <a:pt x="66" y="207"/>
                    <a:pt x="67" y="212"/>
                  </a:cubicBezTo>
                  <a:cubicBezTo>
                    <a:pt x="67" y="213"/>
                    <a:pt x="67" y="214"/>
                    <a:pt x="67" y="215"/>
                  </a:cubicBezTo>
                  <a:cubicBezTo>
                    <a:pt x="68" y="215"/>
                    <a:pt x="69" y="216"/>
                    <a:pt x="70" y="216"/>
                  </a:cubicBezTo>
                  <a:cubicBezTo>
                    <a:pt x="70" y="217"/>
                    <a:pt x="70" y="218"/>
                    <a:pt x="69" y="217"/>
                  </a:cubicBezTo>
                  <a:cubicBezTo>
                    <a:pt x="70" y="219"/>
                    <a:pt x="71" y="220"/>
                    <a:pt x="72" y="221"/>
                  </a:cubicBezTo>
                  <a:cubicBezTo>
                    <a:pt x="72" y="223"/>
                    <a:pt x="72" y="226"/>
                    <a:pt x="72" y="227"/>
                  </a:cubicBezTo>
                  <a:cubicBezTo>
                    <a:pt x="70" y="228"/>
                    <a:pt x="68" y="229"/>
                    <a:pt x="65" y="229"/>
                  </a:cubicBezTo>
                  <a:cubicBezTo>
                    <a:pt x="65" y="229"/>
                    <a:pt x="65" y="230"/>
                    <a:pt x="65" y="230"/>
                  </a:cubicBezTo>
                  <a:cubicBezTo>
                    <a:pt x="65" y="230"/>
                    <a:pt x="64" y="230"/>
                    <a:pt x="63" y="230"/>
                  </a:cubicBezTo>
                  <a:cubicBezTo>
                    <a:pt x="63" y="230"/>
                    <a:pt x="63" y="229"/>
                    <a:pt x="62" y="229"/>
                  </a:cubicBezTo>
                  <a:cubicBezTo>
                    <a:pt x="59" y="229"/>
                    <a:pt x="56" y="229"/>
                    <a:pt x="53" y="229"/>
                  </a:cubicBezTo>
                  <a:cubicBezTo>
                    <a:pt x="53" y="229"/>
                    <a:pt x="53" y="229"/>
                    <a:pt x="53" y="229"/>
                  </a:cubicBezTo>
                  <a:cubicBezTo>
                    <a:pt x="52" y="227"/>
                    <a:pt x="54" y="228"/>
                    <a:pt x="54" y="227"/>
                  </a:cubicBezTo>
                  <a:cubicBezTo>
                    <a:pt x="53" y="227"/>
                    <a:pt x="53" y="228"/>
                    <a:pt x="51" y="228"/>
                  </a:cubicBezTo>
                  <a:cubicBezTo>
                    <a:pt x="51" y="226"/>
                    <a:pt x="53" y="225"/>
                    <a:pt x="54" y="223"/>
                  </a:cubicBezTo>
                  <a:cubicBezTo>
                    <a:pt x="53" y="223"/>
                    <a:pt x="51" y="226"/>
                    <a:pt x="50" y="225"/>
                  </a:cubicBezTo>
                  <a:cubicBezTo>
                    <a:pt x="52" y="222"/>
                    <a:pt x="55" y="221"/>
                    <a:pt x="57" y="218"/>
                  </a:cubicBezTo>
                  <a:cubicBezTo>
                    <a:pt x="57" y="218"/>
                    <a:pt x="56" y="218"/>
                    <a:pt x="56" y="218"/>
                  </a:cubicBezTo>
                  <a:cubicBezTo>
                    <a:pt x="55" y="217"/>
                    <a:pt x="56" y="215"/>
                    <a:pt x="57" y="214"/>
                  </a:cubicBezTo>
                  <a:cubicBezTo>
                    <a:pt x="57" y="212"/>
                    <a:pt x="58" y="211"/>
                    <a:pt x="59" y="209"/>
                  </a:cubicBezTo>
                  <a:cubicBezTo>
                    <a:pt x="60" y="209"/>
                    <a:pt x="60" y="209"/>
                    <a:pt x="60" y="208"/>
                  </a:cubicBezTo>
                  <a:cubicBezTo>
                    <a:pt x="60" y="208"/>
                    <a:pt x="60" y="208"/>
                    <a:pt x="60" y="208"/>
                  </a:cubicBezTo>
                  <a:cubicBezTo>
                    <a:pt x="59" y="208"/>
                    <a:pt x="59" y="210"/>
                    <a:pt x="57" y="210"/>
                  </a:cubicBezTo>
                  <a:cubicBezTo>
                    <a:pt x="56" y="209"/>
                    <a:pt x="57" y="208"/>
                    <a:pt x="57" y="207"/>
                  </a:cubicBezTo>
                  <a:cubicBezTo>
                    <a:pt x="57" y="207"/>
                    <a:pt x="57" y="206"/>
                    <a:pt x="57" y="206"/>
                  </a:cubicBezTo>
                  <a:cubicBezTo>
                    <a:pt x="57" y="204"/>
                    <a:pt x="57" y="202"/>
                    <a:pt x="56" y="199"/>
                  </a:cubicBezTo>
                  <a:cubicBezTo>
                    <a:pt x="56" y="199"/>
                    <a:pt x="56" y="200"/>
                    <a:pt x="55" y="199"/>
                  </a:cubicBezTo>
                  <a:cubicBezTo>
                    <a:pt x="55" y="197"/>
                    <a:pt x="57" y="196"/>
                    <a:pt x="56" y="194"/>
                  </a:cubicBezTo>
                  <a:cubicBezTo>
                    <a:pt x="57" y="193"/>
                    <a:pt x="55" y="192"/>
                    <a:pt x="55" y="190"/>
                  </a:cubicBezTo>
                  <a:cubicBezTo>
                    <a:pt x="55" y="190"/>
                    <a:pt x="56" y="190"/>
                    <a:pt x="56" y="190"/>
                  </a:cubicBezTo>
                  <a:cubicBezTo>
                    <a:pt x="56" y="187"/>
                    <a:pt x="56" y="184"/>
                    <a:pt x="56" y="182"/>
                  </a:cubicBezTo>
                  <a:cubicBezTo>
                    <a:pt x="56" y="181"/>
                    <a:pt x="55" y="181"/>
                    <a:pt x="55" y="180"/>
                  </a:cubicBezTo>
                  <a:cubicBezTo>
                    <a:pt x="55" y="179"/>
                    <a:pt x="55" y="179"/>
                    <a:pt x="55" y="179"/>
                  </a:cubicBezTo>
                  <a:cubicBezTo>
                    <a:pt x="56" y="178"/>
                    <a:pt x="55" y="178"/>
                    <a:pt x="55" y="177"/>
                  </a:cubicBezTo>
                  <a:cubicBezTo>
                    <a:pt x="55" y="170"/>
                    <a:pt x="54" y="161"/>
                    <a:pt x="53" y="153"/>
                  </a:cubicBezTo>
                  <a:cubicBezTo>
                    <a:pt x="53" y="153"/>
                    <a:pt x="52" y="153"/>
                    <a:pt x="52" y="153"/>
                  </a:cubicBezTo>
                  <a:cubicBezTo>
                    <a:pt x="52" y="152"/>
                    <a:pt x="53" y="151"/>
                    <a:pt x="52" y="149"/>
                  </a:cubicBezTo>
                  <a:cubicBezTo>
                    <a:pt x="52" y="149"/>
                    <a:pt x="51" y="150"/>
                    <a:pt x="51" y="149"/>
                  </a:cubicBezTo>
                  <a:cubicBezTo>
                    <a:pt x="51" y="149"/>
                    <a:pt x="51" y="149"/>
                    <a:pt x="51" y="148"/>
                  </a:cubicBezTo>
                  <a:cubicBezTo>
                    <a:pt x="49" y="147"/>
                    <a:pt x="50" y="144"/>
                    <a:pt x="48" y="143"/>
                  </a:cubicBezTo>
                  <a:cubicBezTo>
                    <a:pt x="48" y="144"/>
                    <a:pt x="48" y="145"/>
                    <a:pt x="47" y="145"/>
                  </a:cubicBezTo>
                  <a:cubicBezTo>
                    <a:pt x="47" y="144"/>
                    <a:pt x="47" y="144"/>
                    <a:pt x="47" y="143"/>
                  </a:cubicBezTo>
                  <a:cubicBezTo>
                    <a:pt x="46" y="145"/>
                    <a:pt x="45" y="147"/>
                    <a:pt x="44" y="149"/>
                  </a:cubicBezTo>
                  <a:cubicBezTo>
                    <a:pt x="44" y="151"/>
                    <a:pt x="43" y="152"/>
                    <a:pt x="44" y="154"/>
                  </a:cubicBezTo>
                  <a:cubicBezTo>
                    <a:pt x="43" y="157"/>
                    <a:pt x="43" y="161"/>
                    <a:pt x="42" y="163"/>
                  </a:cubicBezTo>
                  <a:cubicBezTo>
                    <a:pt x="42" y="163"/>
                    <a:pt x="42" y="162"/>
                    <a:pt x="41" y="162"/>
                  </a:cubicBezTo>
                  <a:cubicBezTo>
                    <a:pt x="43" y="158"/>
                    <a:pt x="43" y="153"/>
                    <a:pt x="43" y="149"/>
                  </a:cubicBezTo>
                  <a:cubicBezTo>
                    <a:pt x="42" y="149"/>
                    <a:pt x="43" y="152"/>
                    <a:pt x="42" y="152"/>
                  </a:cubicBezTo>
                  <a:cubicBezTo>
                    <a:pt x="42" y="153"/>
                    <a:pt x="42" y="154"/>
                    <a:pt x="42" y="156"/>
                  </a:cubicBezTo>
                  <a:cubicBezTo>
                    <a:pt x="41" y="157"/>
                    <a:pt x="41" y="158"/>
                    <a:pt x="41" y="160"/>
                  </a:cubicBezTo>
                  <a:cubicBezTo>
                    <a:pt x="41" y="160"/>
                    <a:pt x="41" y="161"/>
                    <a:pt x="41" y="162"/>
                  </a:cubicBezTo>
                  <a:cubicBezTo>
                    <a:pt x="41" y="163"/>
                    <a:pt x="40" y="166"/>
                    <a:pt x="41" y="169"/>
                  </a:cubicBezTo>
                  <a:cubicBezTo>
                    <a:pt x="41" y="170"/>
                    <a:pt x="40" y="172"/>
                    <a:pt x="40" y="174"/>
                  </a:cubicBezTo>
                  <a:cubicBezTo>
                    <a:pt x="40" y="175"/>
                    <a:pt x="40" y="175"/>
                    <a:pt x="40" y="176"/>
                  </a:cubicBezTo>
                  <a:cubicBezTo>
                    <a:pt x="40" y="179"/>
                    <a:pt x="40" y="181"/>
                    <a:pt x="39" y="185"/>
                  </a:cubicBezTo>
                  <a:cubicBezTo>
                    <a:pt x="39" y="187"/>
                    <a:pt x="39" y="189"/>
                    <a:pt x="39" y="190"/>
                  </a:cubicBezTo>
                  <a:cubicBezTo>
                    <a:pt x="39" y="191"/>
                    <a:pt x="39" y="191"/>
                    <a:pt x="39" y="191"/>
                  </a:cubicBezTo>
                  <a:cubicBezTo>
                    <a:pt x="39" y="192"/>
                    <a:pt x="39" y="192"/>
                    <a:pt x="39" y="193"/>
                  </a:cubicBezTo>
                  <a:cubicBezTo>
                    <a:pt x="38" y="197"/>
                    <a:pt x="38" y="201"/>
                    <a:pt x="38" y="205"/>
                  </a:cubicBezTo>
                  <a:cubicBezTo>
                    <a:pt x="37" y="207"/>
                    <a:pt x="37" y="208"/>
                    <a:pt x="37" y="210"/>
                  </a:cubicBezTo>
                  <a:cubicBezTo>
                    <a:pt x="37" y="211"/>
                    <a:pt x="38" y="212"/>
                    <a:pt x="38" y="213"/>
                  </a:cubicBezTo>
                  <a:cubicBezTo>
                    <a:pt x="38" y="213"/>
                    <a:pt x="37" y="214"/>
                    <a:pt x="37" y="213"/>
                  </a:cubicBezTo>
                  <a:cubicBezTo>
                    <a:pt x="37" y="214"/>
                    <a:pt x="37" y="214"/>
                    <a:pt x="37" y="214"/>
                  </a:cubicBezTo>
                  <a:cubicBezTo>
                    <a:pt x="38" y="216"/>
                    <a:pt x="39" y="217"/>
                    <a:pt x="39" y="219"/>
                  </a:cubicBezTo>
                  <a:close/>
                  <a:moveTo>
                    <a:pt x="37" y="215"/>
                  </a:moveTo>
                  <a:cubicBezTo>
                    <a:pt x="37" y="214"/>
                    <a:pt x="36" y="214"/>
                    <a:pt x="36" y="214"/>
                  </a:cubicBezTo>
                  <a:cubicBezTo>
                    <a:pt x="36" y="214"/>
                    <a:pt x="37" y="215"/>
                    <a:pt x="37" y="215"/>
                  </a:cubicBezTo>
                  <a:close/>
                  <a:moveTo>
                    <a:pt x="144" y="15"/>
                  </a:moveTo>
                  <a:cubicBezTo>
                    <a:pt x="144" y="15"/>
                    <a:pt x="145" y="14"/>
                    <a:pt x="145" y="14"/>
                  </a:cubicBezTo>
                  <a:cubicBezTo>
                    <a:pt x="145" y="14"/>
                    <a:pt x="145" y="15"/>
                    <a:pt x="144" y="15"/>
                  </a:cubicBezTo>
                  <a:close/>
                  <a:moveTo>
                    <a:pt x="146" y="15"/>
                  </a:moveTo>
                  <a:cubicBezTo>
                    <a:pt x="147" y="15"/>
                    <a:pt x="146" y="16"/>
                    <a:pt x="147" y="16"/>
                  </a:cubicBezTo>
                  <a:cubicBezTo>
                    <a:pt x="147" y="15"/>
                    <a:pt x="147" y="14"/>
                    <a:pt x="146" y="14"/>
                  </a:cubicBezTo>
                  <a:cubicBezTo>
                    <a:pt x="147" y="14"/>
                    <a:pt x="146" y="14"/>
                    <a:pt x="146" y="14"/>
                  </a:cubicBezTo>
                  <a:cubicBezTo>
                    <a:pt x="146" y="14"/>
                    <a:pt x="146" y="14"/>
                    <a:pt x="146" y="15"/>
                  </a:cubicBezTo>
                  <a:close/>
                  <a:moveTo>
                    <a:pt x="142" y="18"/>
                  </a:moveTo>
                  <a:cubicBezTo>
                    <a:pt x="143" y="18"/>
                    <a:pt x="144" y="18"/>
                    <a:pt x="144" y="17"/>
                  </a:cubicBezTo>
                  <a:cubicBezTo>
                    <a:pt x="143" y="17"/>
                    <a:pt x="143" y="18"/>
                    <a:pt x="142" y="18"/>
                  </a:cubicBezTo>
                  <a:close/>
                  <a:moveTo>
                    <a:pt x="130" y="34"/>
                  </a:moveTo>
                  <a:cubicBezTo>
                    <a:pt x="132" y="32"/>
                    <a:pt x="134" y="30"/>
                    <a:pt x="135" y="28"/>
                  </a:cubicBezTo>
                  <a:cubicBezTo>
                    <a:pt x="133" y="30"/>
                    <a:pt x="131" y="32"/>
                    <a:pt x="130" y="34"/>
                  </a:cubicBezTo>
                  <a:close/>
                  <a:moveTo>
                    <a:pt x="122" y="44"/>
                  </a:moveTo>
                  <a:cubicBezTo>
                    <a:pt x="122" y="44"/>
                    <a:pt x="123" y="44"/>
                    <a:pt x="123" y="44"/>
                  </a:cubicBezTo>
                  <a:cubicBezTo>
                    <a:pt x="124" y="43"/>
                    <a:pt x="125" y="41"/>
                    <a:pt x="125" y="40"/>
                  </a:cubicBezTo>
                  <a:cubicBezTo>
                    <a:pt x="124" y="42"/>
                    <a:pt x="123" y="43"/>
                    <a:pt x="122" y="44"/>
                  </a:cubicBezTo>
                  <a:close/>
                  <a:moveTo>
                    <a:pt x="30" y="52"/>
                  </a:moveTo>
                  <a:cubicBezTo>
                    <a:pt x="30" y="52"/>
                    <a:pt x="30" y="52"/>
                    <a:pt x="31" y="52"/>
                  </a:cubicBezTo>
                  <a:cubicBezTo>
                    <a:pt x="31" y="52"/>
                    <a:pt x="31" y="52"/>
                    <a:pt x="31" y="51"/>
                  </a:cubicBezTo>
                  <a:cubicBezTo>
                    <a:pt x="31" y="51"/>
                    <a:pt x="31" y="51"/>
                    <a:pt x="31" y="51"/>
                  </a:cubicBezTo>
                  <a:cubicBezTo>
                    <a:pt x="31" y="52"/>
                    <a:pt x="30" y="52"/>
                    <a:pt x="30" y="52"/>
                  </a:cubicBezTo>
                  <a:close/>
                  <a:moveTo>
                    <a:pt x="61" y="56"/>
                  </a:moveTo>
                  <a:cubicBezTo>
                    <a:pt x="62" y="56"/>
                    <a:pt x="62" y="58"/>
                    <a:pt x="63" y="59"/>
                  </a:cubicBezTo>
                  <a:cubicBezTo>
                    <a:pt x="63" y="59"/>
                    <a:pt x="63" y="58"/>
                    <a:pt x="64" y="58"/>
                  </a:cubicBezTo>
                  <a:cubicBezTo>
                    <a:pt x="64" y="57"/>
                    <a:pt x="64" y="56"/>
                    <a:pt x="64" y="55"/>
                  </a:cubicBezTo>
                  <a:cubicBezTo>
                    <a:pt x="63" y="56"/>
                    <a:pt x="64" y="57"/>
                    <a:pt x="63" y="57"/>
                  </a:cubicBezTo>
                  <a:cubicBezTo>
                    <a:pt x="61" y="55"/>
                    <a:pt x="65" y="51"/>
                    <a:pt x="66" y="55"/>
                  </a:cubicBezTo>
                  <a:cubicBezTo>
                    <a:pt x="67" y="55"/>
                    <a:pt x="68" y="54"/>
                    <a:pt x="68" y="54"/>
                  </a:cubicBezTo>
                  <a:cubicBezTo>
                    <a:pt x="67" y="53"/>
                    <a:pt x="66" y="53"/>
                    <a:pt x="67" y="52"/>
                  </a:cubicBezTo>
                  <a:cubicBezTo>
                    <a:pt x="65" y="51"/>
                    <a:pt x="62" y="51"/>
                    <a:pt x="60" y="52"/>
                  </a:cubicBezTo>
                  <a:cubicBezTo>
                    <a:pt x="62" y="53"/>
                    <a:pt x="63" y="51"/>
                    <a:pt x="64" y="52"/>
                  </a:cubicBezTo>
                  <a:cubicBezTo>
                    <a:pt x="64" y="54"/>
                    <a:pt x="62" y="54"/>
                    <a:pt x="61" y="56"/>
                  </a:cubicBezTo>
                  <a:close/>
                  <a:moveTo>
                    <a:pt x="112" y="56"/>
                  </a:moveTo>
                  <a:cubicBezTo>
                    <a:pt x="114" y="55"/>
                    <a:pt x="114" y="53"/>
                    <a:pt x="116" y="52"/>
                  </a:cubicBezTo>
                  <a:cubicBezTo>
                    <a:pt x="116" y="52"/>
                    <a:pt x="117" y="52"/>
                    <a:pt x="116" y="52"/>
                  </a:cubicBezTo>
                  <a:cubicBezTo>
                    <a:pt x="115" y="53"/>
                    <a:pt x="113" y="54"/>
                    <a:pt x="112" y="56"/>
                  </a:cubicBezTo>
                  <a:close/>
                  <a:moveTo>
                    <a:pt x="33" y="54"/>
                  </a:moveTo>
                  <a:cubicBezTo>
                    <a:pt x="33" y="54"/>
                    <a:pt x="33" y="54"/>
                    <a:pt x="33" y="54"/>
                  </a:cubicBezTo>
                  <a:cubicBezTo>
                    <a:pt x="32" y="55"/>
                    <a:pt x="32" y="56"/>
                    <a:pt x="32" y="57"/>
                  </a:cubicBezTo>
                  <a:cubicBezTo>
                    <a:pt x="32" y="57"/>
                    <a:pt x="31" y="58"/>
                    <a:pt x="32" y="59"/>
                  </a:cubicBezTo>
                  <a:cubicBezTo>
                    <a:pt x="34" y="57"/>
                    <a:pt x="34" y="54"/>
                    <a:pt x="35" y="52"/>
                  </a:cubicBezTo>
                  <a:cubicBezTo>
                    <a:pt x="33" y="51"/>
                    <a:pt x="33" y="53"/>
                    <a:pt x="33" y="54"/>
                  </a:cubicBezTo>
                  <a:close/>
                  <a:moveTo>
                    <a:pt x="71" y="52"/>
                  </a:moveTo>
                  <a:cubicBezTo>
                    <a:pt x="73" y="53"/>
                    <a:pt x="75" y="53"/>
                    <a:pt x="77" y="52"/>
                  </a:cubicBezTo>
                  <a:cubicBezTo>
                    <a:pt x="75" y="52"/>
                    <a:pt x="72" y="51"/>
                    <a:pt x="71" y="52"/>
                  </a:cubicBezTo>
                  <a:close/>
                  <a:moveTo>
                    <a:pt x="69" y="52"/>
                  </a:moveTo>
                  <a:cubicBezTo>
                    <a:pt x="69" y="52"/>
                    <a:pt x="70" y="53"/>
                    <a:pt x="70" y="52"/>
                  </a:cubicBezTo>
                  <a:cubicBezTo>
                    <a:pt x="69" y="53"/>
                    <a:pt x="69" y="52"/>
                    <a:pt x="69" y="52"/>
                  </a:cubicBezTo>
                  <a:close/>
                  <a:moveTo>
                    <a:pt x="35" y="55"/>
                  </a:moveTo>
                  <a:cubicBezTo>
                    <a:pt x="36" y="54"/>
                    <a:pt x="37" y="54"/>
                    <a:pt x="37" y="53"/>
                  </a:cubicBezTo>
                  <a:cubicBezTo>
                    <a:pt x="37" y="53"/>
                    <a:pt x="36" y="52"/>
                    <a:pt x="36" y="52"/>
                  </a:cubicBezTo>
                  <a:cubicBezTo>
                    <a:pt x="36" y="53"/>
                    <a:pt x="35" y="54"/>
                    <a:pt x="35" y="55"/>
                  </a:cubicBezTo>
                  <a:close/>
                  <a:moveTo>
                    <a:pt x="56" y="53"/>
                  </a:moveTo>
                  <a:cubicBezTo>
                    <a:pt x="53" y="54"/>
                    <a:pt x="48" y="53"/>
                    <a:pt x="45" y="54"/>
                  </a:cubicBezTo>
                  <a:cubicBezTo>
                    <a:pt x="49" y="55"/>
                    <a:pt x="53" y="54"/>
                    <a:pt x="56" y="53"/>
                  </a:cubicBezTo>
                  <a:close/>
                  <a:moveTo>
                    <a:pt x="37" y="56"/>
                  </a:moveTo>
                  <a:cubicBezTo>
                    <a:pt x="38" y="55"/>
                    <a:pt x="39" y="54"/>
                    <a:pt x="40" y="54"/>
                  </a:cubicBezTo>
                  <a:cubicBezTo>
                    <a:pt x="38" y="53"/>
                    <a:pt x="37" y="55"/>
                    <a:pt x="37" y="56"/>
                  </a:cubicBezTo>
                  <a:close/>
                  <a:moveTo>
                    <a:pt x="61" y="54"/>
                  </a:moveTo>
                  <a:cubicBezTo>
                    <a:pt x="61" y="54"/>
                    <a:pt x="62" y="54"/>
                    <a:pt x="62" y="54"/>
                  </a:cubicBezTo>
                  <a:cubicBezTo>
                    <a:pt x="61" y="54"/>
                    <a:pt x="61" y="54"/>
                    <a:pt x="61" y="54"/>
                  </a:cubicBezTo>
                  <a:close/>
                  <a:moveTo>
                    <a:pt x="29" y="54"/>
                  </a:moveTo>
                  <a:cubicBezTo>
                    <a:pt x="29" y="55"/>
                    <a:pt x="29" y="55"/>
                    <a:pt x="28" y="55"/>
                  </a:cubicBezTo>
                  <a:cubicBezTo>
                    <a:pt x="28" y="55"/>
                    <a:pt x="28" y="54"/>
                    <a:pt x="28" y="54"/>
                  </a:cubicBezTo>
                  <a:cubicBezTo>
                    <a:pt x="28" y="55"/>
                    <a:pt x="27" y="54"/>
                    <a:pt x="27" y="54"/>
                  </a:cubicBezTo>
                  <a:cubicBezTo>
                    <a:pt x="27" y="55"/>
                    <a:pt x="27" y="55"/>
                    <a:pt x="27" y="56"/>
                  </a:cubicBezTo>
                  <a:cubicBezTo>
                    <a:pt x="26" y="55"/>
                    <a:pt x="26" y="55"/>
                    <a:pt x="26" y="55"/>
                  </a:cubicBezTo>
                  <a:cubicBezTo>
                    <a:pt x="26" y="56"/>
                    <a:pt x="26" y="57"/>
                    <a:pt x="26" y="57"/>
                  </a:cubicBezTo>
                  <a:cubicBezTo>
                    <a:pt x="27" y="57"/>
                    <a:pt x="26" y="56"/>
                    <a:pt x="27" y="56"/>
                  </a:cubicBezTo>
                  <a:cubicBezTo>
                    <a:pt x="27" y="56"/>
                    <a:pt x="26" y="57"/>
                    <a:pt x="27" y="58"/>
                  </a:cubicBezTo>
                  <a:cubicBezTo>
                    <a:pt x="27" y="57"/>
                    <a:pt x="27" y="55"/>
                    <a:pt x="29" y="56"/>
                  </a:cubicBezTo>
                  <a:cubicBezTo>
                    <a:pt x="29" y="55"/>
                    <a:pt x="30" y="55"/>
                    <a:pt x="30" y="54"/>
                  </a:cubicBezTo>
                  <a:cubicBezTo>
                    <a:pt x="29" y="54"/>
                    <a:pt x="29" y="54"/>
                    <a:pt x="29" y="54"/>
                  </a:cubicBezTo>
                  <a:close/>
                  <a:moveTo>
                    <a:pt x="63" y="54"/>
                  </a:moveTo>
                  <a:cubicBezTo>
                    <a:pt x="64" y="54"/>
                    <a:pt x="64" y="54"/>
                    <a:pt x="64" y="54"/>
                  </a:cubicBezTo>
                  <a:cubicBezTo>
                    <a:pt x="63" y="54"/>
                    <a:pt x="63" y="54"/>
                    <a:pt x="63" y="54"/>
                  </a:cubicBezTo>
                  <a:close/>
                  <a:moveTo>
                    <a:pt x="38" y="59"/>
                  </a:moveTo>
                  <a:cubicBezTo>
                    <a:pt x="39" y="57"/>
                    <a:pt x="41" y="56"/>
                    <a:pt x="43" y="54"/>
                  </a:cubicBezTo>
                  <a:cubicBezTo>
                    <a:pt x="42" y="54"/>
                    <a:pt x="42" y="54"/>
                    <a:pt x="41" y="54"/>
                  </a:cubicBezTo>
                  <a:cubicBezTo>
                    <a:pt x="40" y="56"/>
                    <a:pt x="38" y="57"/>
                    <a:pt x="38" y="59"/>
                  </a:cubicBezTo>
                  <a:close/>
                  <a:moveTo>
                    <a:pt x="60" y="55"/>
                  </a:moveTo>
                  <a:cubicBezTo>
                    <a:pt x="59" y="55"/>
                    <a:pt x="59" y="55"/>
                    <a:pt x="59" y="55"/>
                  </a:cubicBezTo>
                  <a:cubicBezTo>
                    <a:pt x="59" y="54"/>
                    <a:pt x="59" y="54"/>
                    <a:pt x="59" y="54"/>
                  </a:cubicBezTo>
                  <a:cubicBezTo>
                    <a:pt x="58" y="54"/>
                    <a:pt x="58" y="55"/>
                    <a:pt x="57" y="56"/>
                  </a:cubicBezTo>
                  <a:cubicBezTo>
                    <a:pt x="57" y="57"/>
                    <a:pt x="58" y="57"/>
                    <a:pt x="58" y="58"/>
                  </a:cubicBezTo>
                  <a:cubicBezTo>
                    <a:pt x="59" y="57"/>
                    <a:pt x="60" y="56"/>
                    <a:pt x="60" y="55"/>
                  </a:cubicBezTo>
                  <a:cubicBezTo>
                    <a:pt x="60" y="55"/>
                    <a:pt x="60" y="55"/>
                    <a:pt x="60" y="55"/>
                  </a:cubicBezTo>
                  <a:close/>
                  <a:moveTo>
                    <a:pt x="55" y="54"/>
                  </a:moveTo>
                  <a:cubicBezTo>
                    <a:pt x="53" y="56"/>
                    <a:pt x="52" y="57"/>
                    <a:pt x="51" y="59"/>
                  </a:cubicBezTo>
                  <a:cubicBezTo>
                    <a:pt x="51" y="60"/>
                    <a:pt x="51" y="61"/>
                    <a:pt x="52" y="61"/>
                  </a:cubicBezTo>
                  <a:cubicBezTo>
                    <a:pt x="53" y="61"/>
                    <a:pt x="55" y="58"/>
                    <a:pt x="54" y="57"/>
                  </a:cubicBezTo>
                  <a:cubicBezTo>
                    <a:pt x="54" y="57"/>
                    <a:pt x="54" y="57"/>
                    <a:pt x="54" y="57"/>
                  </a:cubicBezTo>
                  <a:cubicBezTo>
                    <a:pt x="54" y="57"/>
                    <a:pt x="54" y="58"/>
                    <a:pt x="55" y="58"/>
                  </a:cubicBezTo>
                  <a:cubicBezTo>
                    <a:pt x="55" y="57"/>
                    <a:pt x="56" y="56"/>
                    <a:pt x="56" y="56"/>
                  </a:cubicBezTo>
                  <a:cubicBezTo>
                    <a:pt x="57" y="55"/>
                    <a:pt x="57" y="55"/>
                    <a:pt x="57" y="54"/>
                  </a:cubicBezTo>
                  <a:cubicBezTo>
                    <a:pt x="56" y="55"/>
                    <a:pt x="54" y="56"/>
                    <a:pt x="53" y="57"/>
                  </a:cubicBezTo>
                  <a:cubicBezTo>
                    <a:pt x="54" y="56"/>
                    <a:pt x="54" y="55"/>
                    <a:pt x="55" y="54"/>
                  </a:cubicBezTo>
                  <a:close/>
                  <a:moveTo>
                    <a:pt x="67" y="56"/>
                  </a:moveTo>
                  <a:cubicBezTo>
                    <a:pt x="67" y="57"/>
                    <a:pt x="67" y="58"/>
                    <a:pt x="68" y="59"/>
                  </a:cubicBezTo>
                  <a:cubicBezTo>
                    <a:pt x="68" y="58"/>
                    <a:pt x="69" y="58"/>
                    <a:pt x="68" y="57"/>
                  </a:cubicBezTo>
                  <a:cubicBezTo>
                    <a:pt x="69" y="57"/>
                    <a:pt x="70" y="57"/>
                    <a:pt x="71" y="57"/>
                  </a:cubicBezTo>
                  <a:cubicBezTo>
                    <a:pt x="70" y="57"/>
                    <a:pt x="71" y="57"/>
                    <a:pt x="71" y="57"/>
                  </a:cubicBezTo>
                  <a:cubicBezTo>
                    <a:pt x="70" y="57"/>
                    <a:pt x="70" y="57"/>
                    <a:pt x="70" y="56"/>
                  </a:cubicBezTo>
                  <a:cubicBezTo>
                    <a:pt x="70" y="56"/>
                    <a:pt x="70" y="55"/>
                    <a:pt x="71" y="55"/>
                  </a:cubicBezTo>
                  <a:cubicBezTo>
                    <a:pt x="71" y="54"/>
                    <a:pt x="70" y="54"/>
                    <a:pt x="69" y="54"/>
                  </a:cubicBezTo>
                  <a:cubicBezTo>
                    <a:pt x="69" y="55"/>
                    <a:pt x="69" y="55"/>
                    <a:pt x="69" y="55"/>
                  </a:cubicBezTo>
                  <a:cubicBezTo>
                    <a:pt x="68" y="55"/>
                    <a:pt x="68" y="56"/>
                    <a:pt x="67" y="56"/>
                  </a:cubicBezTo>
                  <a:close/>
                  <a:moveTo>
                    <a:pt x="96" y="56"/>
                  </a:moveTo>
                  <a:cubicBezTo>
                    <a:pt x="93" y="55"/>
                    <a:pt x="87" y="55"/>
                    <a:pt x="84" y="55"/>
                  </a:cubicBezTo>
                  <a:cubicBezTo>
                    <a:pt x="88" y="56"/>
                    <a:pt x="91" y="56"/>
                    <a:pt x="96" y="56"/>
                  </a:cubicBezTo>
                  <a:close/>
                  <a:moveTo>
                    <a:pt x="45" y="56"/>
                  </a:moveTo>
                  <a:cubicBezTo>
                    <a:pt x="46" y="56"/>
                    <a:pt x="46" y="55"/>
                    <a:pt x="47" y="56"/>
                  </a:cubicBezTo>
                  <a:cubicBezTo>
                    <a:pt x="47" y="56"/>
                    <a:pt x="46" y="57"/>
                    <a:pt x="46" y="57"/>
                  </a:cubicBezTo>
                  <a:cubicBezTo>
                    <a:pt x="46" y="58"/>
                    <a:pt x="46" y="58"/>
                    <a:pt x="46" y="58"/>
                  </a:cubicBezTo>
                  <a:cubicBezTo>
                    <a:pt x="47" y="58"/>
                    <a:pt x="47" y="57"/>
                    <a:pt x="48" y="57"/>
                  </a:cubicBezTo>
                  <a:cubicBezTo>
                    <a:pt x="48" y="56"/>
                    <a:pt x="49" y="56"/>
                    <a:pt x="49" y="55"/>
                  </a:cubicBezTo>
                  <a:cubicBezTo>
                    <a:pt x="48" y="55"/>
                    <a:pt x="47" y="55"/>
                    <a:pt x="45" y="55"/>
                  </a:cubicBezTo>
                  <a:cubicBezTo>
                    <a:pt x="45" y="55"/>
                    <a:pt x="45" y="56"/>
                    <a:pt x="45" y="56"/>
                  </a:cubicBezTo>
                  <a:close/>
                  <a:moveTo>
                    <a:pt x="38" y="56"/>
                  </a:moveTo>
                  <a:cubicBezTo>
                    <a:pt x="37" y="57"/>
                    <a:pt x="36" y="57"/>
                    <a:pt x="36" y="58"/>
                  </a:cubicBezTo>
                  <a:cubicBezTo>
                    <a:pt x="36" y="58"/>
                    <a:pt x="35" y="59"/>
                    <a:pt x="36" y="60"/>
                  </a:cubicBezTo>
                  <a:cubicBezTo>
                    <a:pt x="37" y="58"/>
                    <a:pt x="38" y="57"/>
                    <a:pt x="39" y="55"/>
                  </a:cubicBezTo>
                  <a:cubicBezTo>
                    <a:pt x="38" y="55"/>
                    <a:pt x="39" y="56"/>
                    <a:pt x="38" y="56"/>
                  </a:cubicBezTo>
                  <a:close/>
                  <a:moveTo>
                    <a:pt x="35" y="57"/>
                  </a:moveTo>
                  <a:cubicBezTo>
                    <a:pt x="35" y="56"/>
                    <a:pt x="36" y="55"/>
                    <a:pt x="36" y="55"/>
                  </a:cubicBezTo>
                  <a:cubicBezTo>
                    <a:pt x="35" y="56"/>
                    <a:pt x="34" y="56"/>
                    <a:pt x="35" y="57"/>
                  </a:cubicBezTo>
                  <a:close/>
                  <a:moveTo>
                    <a:pt x="51" y="55"/>
                  </a:moveTo>
                  <a:cubicBezTo>
                    <a:pt x="50" y="56"/>
                    <a:pt x="50" y="56"/>
                    <a:pt x="50" y="57"/>
                  </a:cubicBezTo>
                  <a:cubicBezTo>
                    <a:pt x="50" y="57"/>
                    <a:pt x="50" y="57"/>
                    <a:pt x="50" y="57"/>
                  </a:cubicBezTo>
                  <a:cubicBezTo>
                    <a:pt x="51" y="56"/>
                    <a:pt x="52" y="56"/>
                    <a:pt x="52" y="55"/>
                  </a:cubicBezTo>
                  <a:cubicBezTo>
                    <a:pt x="52" y="55"/>
                    <a:pt x="52" y="55"/>
                    <a:pt x="51" y="55"/>
                  </a:cubicBezTo>
                  <a:close/>
                  <a:moveTo>
                    <a:pt x="39" y="61"/>
                  </a:moveTo>
                  <a:cubicBezTo>
                    <a:pt x="39" y="61"/>
                    <a:pt x="39" y="62"/>
                    <a:pt x="40" y="62"/>
                  </a:cubicBezTo>
                  <a:cubicBezTo>
                    <a:pt x="40" y="61"/>
                    <a:pt x="43" y="60"/>
                    <a:pt x="42" y="58"/>
                  </a:cubicBezTo>
                  <a:cubicBezTo>
                    <a:pt x="42" y="58"/>
                    <a:pt x="42" y="57"/>
                    <a:pt x="43" y="57"/>
                  </a:cubicBezTo>
                  <a:cubicBezTo>
                    <a:pt x="43" y="58"/>
                    <a:pt x="43" y="58"/>
                    <a:pt x="43" y="58"/>
                  </a:cubicBezTo>
                  <a:cubicBezTo>
                    <a:pt x="44" y="58"/>
                    <a:pt x="44" y="57"/>
                    <a:pt x="45" y="57"/>
                  </a:cubicBezTo>
                  <a:cubicBezTo>
                    <a:pt x="44" y="56"/>
                    <a:pt x="44" y="56"/>
                    <a:pt x="44" y="55"/>
                  </a:cubicBezTo>
                  <a:cubicBezTo>
                    <a:pt x="42" y="57"/>
                    <a:pt x="41" y="59"/>
                    <a:pt x="39" y="61"/>
                  </a:cubicBezTo>
                  <a:close/>
                  <a:moveTo>
                    <a:pt x="71" y="56"/>
                  </a:moveTo>
                  <a:cubicBezTo>
                    <a:pt x="73" y="56"/>
                    <a:pt x="74" y="56"/>
                    <a:pt x="75" y="55"/>
                  </a:cubicBezTo>
                  <a:cubicBezTo>
                    <a:pt x="73" y="55"/>
                    <a:pt x="72" y="55"/>
                    <a:pt x="71" y="56"/>
                  </a:cubicBezTo>
                  <a:close/>
                  <a:moveTo>
                    <a:pt x="41" y="56"/>
                  </a:moveTo>
                  <a:cubicBezTo>
                    <a:pt x="41" y="58"/>
                    <a:pt x="38" y="58"/>
                    <a:pt x="38" y="60"/>
                  </a:cubicBezTo>
                  <a:cubicBezTo>
                    <a:pt x="40" y="59"/>
                    <a:pt x="42" y="57"/>
                    <a:pt x="42" y="55"/>
                  </a:cubicBezTo>
                  <a:cubicBezTo>
                    <a:pt x="42" y="56"/>
                    <a:pt x="42" y="56"/>
                    <a:pt x="41" y="56"/>
                  </a:cubicBezTo>
                  <a:close/>
                  <a:moveTo>
                    <a:pt x="24" y="57"/>
                  </a:moveTo>
                  <a:cubicBezTo>
                    <a:pt x="23" y="61"/>
                    <a:pt x="22" y="66"/>
                    <a:pt x="21" y="70"/>
                  </a:cubicBezTo>
                  <a:cubicBezTo>
                    <a:pt x="23" y="67"/>
                    <a:pt x="23" y="62"/>
                    <a:pt x="25" y="59"/>
                  </a:cubicBezTo>
                  <a:cubicBezTo>
                    <a:pt x="25" y="58"/>
                    <a:pt x="25" y="57"/>
                    <a:pt x="25" y="56"/>
                  </a:cubicBezTo>
                  <a:cubicBezTo>
                    <a:pt x="24" y="56"/>
                    <a:pt x="24" y="56"/>
                    <a:pt x="24" y="57"/>
                  </a:cubicBezTo>
                  <a:cubicBezTo>
                    <a:pt x="24" y="56"/>
                    <a:pt x="24" y="57"/>
                    <a:pt x="24" y="57"/>
                  </a:cubicBezTo>
                  <a:close/>
                  <a:moveTo>
                    <a:pt x="77" y="57"/>
                  </a:moveTo>
                  <a:cubicBezTo>
                    <a:pt x="77" y="57"/>
                    <a:pt x="78" y="57"/>
                    <a:pt x="78" y="56"/>
                  </a:cubicBezTo>
                  <a:cubicBezTo>
                    <a:pt x="78" y="56"/>
                    <a:pt x="77" y="56"/>
                    <a:pt x="77" y="57"/>
                  </a:cubicBezTo>
                  <a:close/>
                  <a:moveTo>
                    <a:pt x="83" y="57"/>
                  </a:moveTo>
                  <a:cubicBezTo>
                    <a:pt x="85" y="57"/>
                    <a:pt x="87" y="58"/>
                    <a:pt x="89" y="57"/>
                  </a:cubicBezTo>
                  <a:cubicBezTo>
                    <a:pt x="87" y="57"/>
                    <a:pt x="86" y="56"/>
                    <a:pt x="83" y="56"/>
                  </a:cubicBezTo>
                  <a:cubicBezTo>
                    <a:pt x="84" y="56"/>
                    <a:pt x="83" y="57"/>
                    <a:pt x="83" y="57"/>
                  </a:cubicBezTo>
                  <a:close/>
                  <a:moveTo>
                    <a:pt x="50" y="58"/>
                  </a:moveTo>
                  <a:cubicBezTo>
                    <a:pt x="50" y="58"/>
                    <a:pt x="50" y="58"/>
                    <a:pt x="50" y="58"/>
                  </a:cubicBezTo>
                  <a:cubicBezTo>
                    <a:pt x="51" y="58"/>
                    <a:pt x="51" y="57"/>
                    <a:pt x="51" y="57"/>
                  </a:cubicBezTo>
                  <a:cubicBezTo>
                    <a:pt x="51" y="57"/>
                    <a:pt x="50" y="57"/>
                    <a:pt x="50" y="58"/>
                  </a:cubicBezTo>
                  <a:close/>
                  <a:moveTo>
                    <a:pt x="59" y="59"/>
                  </a:moveTo>
                  <a:cubicBezTo>
                    <a:pt x="59" y="59"/>
                    <a:pt x="59" y="60"/>
                    <a:pt x="59" y="60"/>
                  </a:cubicBezTo>
                  <a:cubicBezTo>
                    <a:pt x="60" y="59"/>
                    <a:pt x="61" y="59"/>
                    <a:pt x="61" y="58"/>
                  </a:cubicBezTo>
                  <a:cubicBezTo>
                    <a:pt x="61" y="58"/>
                    <a:pt x="61" y="57"/>
                    <a:pt x="60" y="57"/>
                  </a:cubicBezTo>
                  <a:cubicBezTo>
                    <a:pt x="60" y="57"/>
                    <a:pt x="60" y="57"/>
                    <a:pt x="60" y="57"/>
                  </a:cubicBezTo>
                  <a:cubicBezTo>
                    <a:pt x="60" y="58"/>
                    <a:pt x="59" y="58"/>
                    <a:pt x="59" y="59"/>
                  </a:cubicBezTo>
                  <a:close/>
                  <a:moveTo>
                    <a:pt x="30" y="58"/>
                  </a:moveTo>
                  <a:cubicBezTo>
                    <a:pt x="31" y="58"/>
                    <a:pt x="31" y="57"/>
                    <a:pt x="31" y="57"/>
                  </a:cubicBezTo>
                  <a:cubicBezTo>
                    <a:pt x="31" y="57"/>
                    <a:pt x="30" y="57"/>
                    <a:pt x="30" y="58"/>
                  </a:cubicBezTo>
                  <a:close/>
                  <a:moveTo>
                    <a:pt x="108" y="57"/>
                  </a:moveTo>
                  <a:cubicBezTo>
                    <a:pt x="106" y="57"/>
                    <a:pt x="105" y="57"/>
                    <a:pt x="104" y="57"/>
                  </a:cubicBezTo>
                  <a:cubicBezTo>
                    <a:pt x="106" y="57"/>
                    <a:pt x="107" y="58"/>
                    <a:pt x="108" y="57"/>
                  </a:cubicBezTo>
                  <a:close/>
                  <a:moveTo>
                    <a:pt x="55" y="59"/>
                  </a:moveTo>
                  <a:cubicBezTo>
                    <a:pt x="55" y="59"/>
                    <a:pt x="55" y="60"/>
                    <a:pt x="56" y="61"/>
                  </a:cubicBezTo>
                  <a:cubicBezTo>
                    <a:pt x="58" y="60"/>
                    <a:pt x="56" y="58"/>
                    <a:pt x="56" y="57"/>
                  </a:cubicBezTo>
                  <a:cubicBezTo>
                    <a:pt x="56" y="57"/>
                    <a:pt x="55" y="58"/>
                    <a:pt x="55" y="59"/>
                  </a:cubicBezTo>
                  <a:close/>
                  <a:moveTo>
                    <a:pt x="47" y="60"/>
                  </a:moveTo>
                  <a:cubicBezTo>
                    <a:pt x="48" y="59"/>
                    <a:pt x="48" y="59"/>
                    <a:pt x="49" y="58"/>
                  </a:cubicBezTo>
                  <a:cubicBezTo>
                    <a:pt x="49" y="58"/>
                    <a:pt x="49" y="57"/>
                    <a:pt x="49" y="57"/>
                  </a:cubicBezTo>
                  <a:cubicBezTo>
                    <a:pt x="48" y="58"/>
                    <a:pt x="47" y="59"/>
                    <a:pt x="47" y="60"/>
                  </a:cubicBezTo>
                  <a:close/>
                  <a:moveTo>
                    <a:pt x="32" y="59"/>
                  </a:moveTo>
                  <a:cubicBezTo>
                    <a:pt x="32" y="60"/>
                    <a:pt x="32" y="60"/>
                    <a:pt x="32" y="60"/>
                  </a:cubicBezTo>
                  <a:cubicBezTo>
                    <a:pt x="32" y="59"/>
                    <a:pt x="33" y="58"/>
                    <a:pt x="33" y="59"/>
                  </a:cubicBezTo>
                  <a:cubicBezTo>
                    <a:pt x="33" y="58"/>
                    <a:pt x="33" y="58"/>
                    <a:pt x="33" y="58"/>
                  </a:cubicBezTo>
                  <a:cubicBezTo>
                    <a:pt x="33" y="58"/>
                    <a:pt x="32" y="59"/>
                    <a:pt x="32" y="59"/>
                  </a:cubicBezTo>
                  <a:close/>
                  <a:moveTo>
                    <a:pt x="101" y="58"/>
                  </a:moveTo>
                  <a:cubicBezTo>
                    <a:pt x="102" y="58"/>
                    <a:pt x="102" y="59"/>
                    <a:pt x="103" y="58"/>
                  </a:cubicBezTo>
                  <a:cubicBezTo>
                    <a:pt x="102" y="58"/>
                    <a:pt x="101" y="58"/>
                    <a:pt x="101" y="58"/>
                  </a:cubicBezTo>
                  <a:close/>
                  <a:moveTo>
                    <a:pt x="104" y="58"/>
                  </a:moveTo>
                  <a:cubicBezTo>
                    <a:pt x="104" y="58"/>
                    <a:pt x="105" y="58"/>
                    <a:pt x="105" y="58"/>
                  </a:cubicBezTo>
                  <a:cubicBezTo>
                    <a:pt x="105" y="58"/>
                    <a:pt x="104" y="58"/>
                    <a:pt x="104" y="58"/>
                  </a:cubicBezTo>
                  <a:close/>
                  <a:moveTo>
                    <a:pt x="29" y="59"/>
                  </a:moveTo>
                  <a:cubicBezTo>
                    <a:pt x="29" y="59"/>
                    <a:pt x="30" y="59"/>
                    <a:pt x="29" y="60"/>
                  </a:cubicBezTo>
                  <a:cubicBezTo>
                    <a:pt x="29" y="60"/>
                    <a:pt x="29" y="61"/>
                    <a:pt x="29" y="62"/>
                  </a:cubicBezTo>
                  <a:cubicBezTo>
                    <a:pt x="29" y="61"/>
                    <a:pt x="30" y="61"/>
                    <a:pt x="30" y="61"/>
                  </a:cubicBezTo>
                  <a:cubicBezTo>
                    <a:pt x="30" y="60"/>
                    <a:pt x="31" y="59"/>
                    <a:pt x="30" y="58"/>
                  </a:cubicBezTo>
                  <a:cubicBezTo>
                    <a:pt x="30" y="58"/>
                    <a:pt x="30" y="58"/>
                    <a:pt x="30" y="58"/>
                  </a:cubicBezTo>
                  <a:cubicBezTo>
                    <a:pt x="30" y="59"/>
                    <a:pt x="29" y="59"/>
                    <a:pt x="29" y="59"/>
                  </a:cubicBezTo>
                  <a:close/>
                  <a:moveTo>
                    <a:pt x="44" y="59"/>
                  </a:moveTo>
                  <a:cubicBezTo>
                    <a:pt x="44" y="60"/>
                    <a:pt x="44" y="60"/>
                    <a:pt x="44" y="60"/>
                  </a:cubicBezTo>
                  <a:cubicBezTo>
                    <a:pt x="44" y="60"/>
                    <a:pt x="46" y="59"/>
                    <a:pt x="45" y="58"/>
                  </a:cubicBezTo>
                  <a:cubicBezTo>
                    <a:pt x="45" y="58"/>
                    <a:pt x="45" y="59"/>
                    <a:pt x="44" y="59"/>
                  </a:cubicBezTo>
                  <a:close/>
                  <a:moveTo>
                    <a:pt x="113" y="59"/>
                  </a:moveTo>
                  <a:cubicBezTo>
                    <a:pt x="113" y="59"/>
                    <a:pt x="114" y="59"/>
                    <a:pt x="114" y="58"/>
                  </a:cubicBezTo>
                  <a:cubicBezTo>
                    <a:pt x="113" y="58"/>
                    <a:pt x="113" y="58"/>
                    <a:pt x="113" y="58"/>
                  </a:cubicBezTo>
                  <a:cubicBezTo>
                    <a:pt x="113" y="58"/>
                    <a:pt x="113" y="58"/>
                    <a:pt x="113" y="59"/>
                  </a:cubicBezTo>
                  <a:close/>
                  <a:moveTo>
                    <a:pt x="48" y="61"/>
                  </a:moveTo>
                  <a:cubicBezTo>
                    <a:pt x="48" y="61"/>
                    <a:pt x="49" y="60"/>
                    <a:pt x="50" y="59"/>
                  </a:cubicBezTo>
                  <a:cubicBezTo>
                    <a:pt x="49" y="58"/>
                    <a:pt x="46" y="61"/>
                    <a:pt x="48" y="61"/>
                  </a:cubicBezTo>
                  <a:close/>
                  <a:moveTo>
                    <a:pt x="33" y="62"/>
                  </a:moveTo>
                  <a:cubicBezTo>
                    <a:pt x="33" y="63"/>
                    <a:pt x="33" y="63"/>
                    <a:pt x="33" y="63"/>
                  </a:cubicBezTo>
                  <a:cubicBezTo>
                    <a:pt x="34" y="63"/>
                    <a:pt x="34" y="62"/>
                    <a:pt x="34" y="61"/>
                  </a:cubicBezTo>
                  <a:cubicBezTo>
                    <a:pt x="34" y="60"/>
                    <a:pt x="35" y="59"/>
                    <a:pt x="34" y="59"/>
                  </a:cubicBezTo>
                  <a:cubicBezTo>
                    <a:pt x="34" y="60"/>
                    <a:pt x="34" y="61"/>
                    <a:pt x="33" y="62"/>
                  </a:cubicBezTo>
                  <a:close/>
                  <a:moveTo>
                    <a:pt x="27" y="60"/>
                  </a:moveTo>
                  <a:cubicBezTo>
                    <a:pt x="28" y="60"/>
                    <a:pt x="28" y="60"/>
                    <a:pt x="28" y="59"/>
                  </a:cubicBezTo>
                  <a:cubicBezTo>
                    <a:pt x="27" y="59"/>
                    <a:pt x="27" y="59"/>
                    <a:pt x="27" y="59"/>
                  </a:cubicBezTo>
                  <a:cubicBezTo>
                    <a:pt x="27" y="59"/>
                    <a:pt x="27" y="60"/>
                    <a:pt x="27" y="60"/>
                  </a:cubicBezTo>
                  <a:close/>
                  <a:moveTo>
                    <a:pt x="68" y="62"/>
                  </a:moveTo>
                  <a:cubicBezTo>
                    <a:pt x="68" y="61"/>
                    <a:pt x="68" y="61"/>
                    <a:pt x="69" y="61"/>
                  </a:cubicBezTo>
                  <a:cubicBezTo>
                    <a:pt x="69" y="60"/>
                    <a:pt x="69" y="59"/>
                    <a:pt x="69" y="59"/>
                  </a:cubicBezTo>
                  <a:cubicBezTo>
                    <a:pt x="68" y="60"/>
                    <a:pt x="67" y="61"/>
                    <a:pt x="68" y="62"/>
                  </a:cubicBezTo>
                  <a:close/>
                  <a:moveTo>
                    <a:pt x="63" y="60"/>
                  </a:moveTo>
                  <a:cubicBezTo>
                    <a:pt x="64" y="60"/>
                    <a:pt x="63" y="61"/>
                    <a:pt x="64" y="61"/>
                  </a:cubicBezTo>
                  <a:cubicBezTo>
                    <a:pt x="64" y="60"/>
                    <a:pt x="64" y="60"/>
                    <a:pt x="64" y="59"/>
                  </a:cubicBezTo>
                  <a:cubicBezTo>
                    <a:pt x="64" y="60"/>
                    <a:pt x="63" y="59"/>
                    <a:pt x="63" y="60"/>
                  </a:cubicBezTo>
                  <a:close/>
                  <a:moveTo>
                    <a:pt x="52" y="62"/>
                  </a:moveTo>
                  <a:cubicBezTo>
                    <a:pt x="53" y="63"/>
                    <a:pt x="53" y="64"/>
                    <a:pt x="53" y="64"/>
                  </a:cubicBezTo>
                  <a:cubicBezTo>
                    <a:pt x="54" y="63"/>
                    <a:pt x="55" y="63"/>
                    <a:pt x="55" y="62"/>
                  </a:cubicBezTo>
                  <a:cubicBezTo>
                    <a:pt x="55" y="61"/>
                    <a:pt x="55" y="60"/>
                    <a:pt x="54" y="60"/>
                  </a:cubicBezTo>
                  <a:cubicBezTo>
                    <a:pt x="53" y="61"/>
                    <a:pt x="53" y="61"/>
                    <a:pt x="52" y="62"/>
                  </a:cubicBezTo>
                  <a:close/>
                  <a:moveTo>
                    <a:pt x="60" y="62"/>
                  </a:moveTo>
                  <a:cubicBezTo>
                    <a:pt x="61" y="61"/>
                    <a:pt x="62" y="60"/>
                    <a:pt x="62" y="60"/>
                  </a:cubicBezTo>
                  <a:cubicBezTo>
                    <a:pt x="61" y="60"/>
                    <a:pt x="59" y="61"/>
                    <a:pt x="60" y="62"/>
                  </a:cubicBezTo>
                  <a:close/>
                  <a:moveTo>
                    <a:pt x="44" y="61"/>
                  </a:moveTo>
                  <a:cubicBezTo>
                    <a:pt x="45" y="61"/>
                    <a:pt x="46" y="60"/>
                    <a:pt x="45" y="60"/>
                  </a:cubicBezTo>
                  <a:cubicBezTo>
                    <a:pt x="45" y="60"/>
                    <a:pt x="44" y="61"/>
                    <a:pt x="44" y="61"/>
                  </a:cubicBezTo>
                  <a:close/>
                  <a:moveTo>
                    <a:pt x="36" y="61"/>
                  </a:moveTo>
                  <a:cubicBezTo>
                    <a:pt x="37" y="61"/>
                    <a:pt x="37" y="60"/>
                    <a:pt x="37" y="60"/>
                  </a:cubicBezTo>
                  <a:cubicBezTo>
                    <a:pt x="37" y="60"/>
                    <a:pt x="36" y="61"/>
                    <a:pt x="36" y="61"/>
                  </a:cubicBezTo>
                  <a:close/>
                  <a:moveTo>
                    <a:pt x="48" y="62"/>
                  </a:moveTo>
                  <a:cubicBezTo>
                    <a:pt x="48" y="63"/>
                    <a:pt x="49" y="63"/>
                    <a:pt x="49" y="64"/>
                  </a:cubicBezTo>
                  <a:cubicBezTo>
                    <a:pt x="51" y="63"/>
                    <a:pt x="52" y="61"/>
                    <a:pt x="50" y="60"/>
                  </a:cubicBezTo>
                  <a:cubicBezTo>
                    <a:pt x="49" y="61"/>
                    <a:pt x="49" y="62"/>
                    <a:pt x="48" y="62"/>
                  </a:cubicBezTo>
                  <a:close/>
                  <a:moveTo>
                    <a:pt x="65" y="62"/>
                  </a:moveTo>
                  <a:cubicBezTo>
                    <a:pt x="66" y="62"/>
                    <a:pt x="65" y="60"/>
                    <a:pt x="65" y="60"/>
                  </a:cubicBezTo>
                  <a:cubicBezTo>
                    <a:pt x="65" y="61"/>
                    <a:pt x="65" y="61"/>
                    <a:pt x="65" y="62"/>
                  </a:cubicBezTo>
                  <a:close/>
                  <a:moveTo>
                    <a:pt x="56" y="62"/>
                  </a:moveTo>
                  <a:cubicBezTo>
                    <a:pt x="57" y="62"/>
                    <a:pt x="57" y="61"/>
                    <a:pt x="58" y="61"/>
                  </a:cubicBezTo>
                  <a:cubicBezTo>
                    <a:pt x="58" y="61"/>
                    <a:pt x="58" y="60"/>
                    <a:pt x="57" y="60"/>
                  </a:cubicBezTo>
                  <a:cubicBezTo>
                    <a:pt x="57" y="61"/>
                    <a:pt x="56" y="62"/>
                    <a:pt x="56" y="62"/>
                  </a:cubicBezTo>
                  <a:close/>
                  <a:moveTo>
                    <a:pt x="31" y="62"/>
                  </a:moveTo>
                  <a:cubicBezTo>
                    <a:pt x="31" y="62"/>
                    <a:pt x="32" y="61"/>
                    <a:pt x="31" y="61"/>
                  </a:cubicBezTo>
                  <a:cubicBezTo>
                    <a:pt x="31" y="61"/>
                    <a:pt x="31" y="61"/>
                    <a:pt x="31" y="62"/>
                  </a:cubicBezTo>
                  <a:close/>
                  <a:moveTo>
                    <a:pt x="41" y="64"/>
                  </a:moveTo>
                  <a:cubicBezTo>
                    <a:pt x="41" y="63"/>
                    <a:pt x="44" y="62"/>
                    <a:pt x="43" y="61"/>
                  </a:cubicBezTo>
                  <a:cubicBezTo>
                    <a:pt x="42" y="62"/>
                    <a:pt x="40" y="63"/>
                    <a:pt x="41" y="64"/>
                  </a:cubicBezTo>
                  <a:close/>
                  <a:moveTo>
                    <a:pt x="36" y="62"/>
                  </a:moveTo>
                  <a:cubicBezTo>
                    <a:pt x="37" y="62"/>
                    <a:pt x="37" y="62"/>
                    <a:pt x="37" y="62"/>
                  </a:cubicBezTo>
                  <a:cubicBezTo>
                    <a:pt x="37" y="62"/>
                    <a:pt x="38" y="62"/>
                    <a:pt x="38" y="61"/>
                  </a:cubicBezTo>
                  <a:cubicBezTo>
                    <a:pt x="38" y="61"/>
                    <a:pt x="38" y="61"/>
                    <a:pt x="37" y="61"/>
                  </a:cubicBezTo>
                  <a:cubicBezTo>
                    <a:pt x="37" y="61"/>
                    <a:pt x="37" y="61"/>
                    <a:pt x="36" y="62"/>
                  </a:cubicBezTo>
                  <a:close/>
                  <a:moveTo>
                    <a:pt x="45" y="62"/>
                  </a:moveTo>
                  <a:cubicBezTo>
                    <a:pt x="45" y="61"/>
                    <a:pt x="46" y="61"/>
                    <a:pt x="46" y="61"/>
                  </a:cubicBezTo>
                  <a:cubicBezTo>
                    <a:pt x="46" y="61"/>
                    <a:pt x="45" y="62"/>
                    <a:pt x="45" y="62"/>
                  </a:cubicBezTo>
                  <a:close/>
                  <a:moveTo>
                    <a:pt x="45" y="63"/>
                  </a:moveTo>
                  <a:cubicBezTo>
                    <a:pt x="45" y="63"/>
                    <a:pt x="46" y="63"/>
                    <a:pt x="45" y="64"/>
                  </a:cubicBezTo>
                  <a:cubicBezTo>
                    <a:pt x="46" y="64"/>
                    <a:pt x="46" y="63"/>
                    <a:pt x="47" y="62"/>
                  </a:cubicBezTo>
                  <a:cubicBezTo>
                    <a:pt x="47" y="61"/>
                    <a:pt x="45" y="62"/>
                    <a:pt x="45" y="63"/>
                  </a:cubicBezTo>
                  <a:close/>
                  <a:moveTo>
                    <a:pt x="70" y="61"/>
                  </a:moveTo>
                  <a:cubicBezTo>
                    <a:pt x="71" y="62"/>
                    <a:pt x="70" y="62"/>
                    <a:pt x="70" y="63"/>
                  </a:cubicBezTo>
                  <a:cubicBezTo>
                    <a:pt x="70" y="63"/>
                    <a:pt x="70" y="63"/>
                    <a:pt x="70" y="63"/>
                  </a:cubicBezTo>
                  <a:cubicBezTo>
                    <a:pt x="70" y="64"/>
                    <a:pt x="71" y="65"/>
                    <a:pt x="70" y="66"/>
                  </a:cubicBezTo>
                  <a:cubicBezTo>
                    <a:pt x="69" y="65"/>
                    <a:pt x="70" y="65"/>
                    <a:pt x="69" y="65"/>
                  </a:cubicBezTo>
                  <a:cubicBezTo>
                    <a:pt x="69" y="66"/>
                    <a:pt x="70" y="68"/>
                    <a:pt x="70" y="70"/>
                  </a:cubicBezTo>
                  <a:cubicBezTo>
                    <a:pt x="69" y="70"/>
                    <a:pt x="69" y="70"/>
                    <a:pt x="69" y="70"/>
                  </a:cubicBezTo>
                  <a:cubicBezTo>
                    <a:pt x="69" y="71"/>
                    <a:pt x="69" y="71"/>
                    <a:pt x="69" y="72"/>
                  </a:cubicBezTo>
                  <a:cubicBezTo>
                    <a:pt x="70" y="73"/>
                    <a:pt x="69" y="75"/>
                    <a:pt x="70" y="75"/>
                  </a:cubicBezTo>
                  <a:cubicBezTo>
                    <a:pt x="70" y="70"/>
                    <a:pt x="71" y="66"/>
                    <a:pt x="71" y="62"/>
                  </a:cubicBezTo>
                  <a:cubicBezTo>
                    <a:pt x="71" y="62"/>
                    <a:pt x="71" y="62"/>
                    <a:pt x="71" y="62"/>
                  </a:cubicBezTo>
                  <a:cubicBezTo>
                    <a:pt x="71" y="61"/>
                    <a:pt x="71" y="62"/>
                    <a:pt x="71" y="61"/>
                  </a:cubicBezTo>
                  <a:cubicBezTo>
                    <a:pt x="71" y="61"/>
                    <a:pt x="70" y="61"/>
                    <a:pt x="70" y="61"/>
                  </a:cubicBezTo>
                  <a:close/>
                  <a:moveTo>
                    <a:pt x="61" y="63"/>
                  </a:moveTo>
                  <a:cubicBezTo>
                    <a:pt x="61" y="64"/>
                    <a:pt x="61" y="65"/>
                    <a:pt x="62" y="66"/>
                  </a:cubicBezTo>
                  <a:cubicBezTo>
                    <a:pt x="62" y="64"/>
                    <a:pt x="62" y="62"/>
                    <a:pt x="62" y="61"/>
                  </a:cubicBezTo>
                  <a:cubicBezTo>
                    <a:pt x="62" y="62"/>
                    <a:pt x="61" y="62"/>
                    <a:pt x="61" y="63"/>
                  </a:cubicBezTo>
                  <a:close/>
                  <a:moveTo>
                    <a:pt x="25" y="65"/>
                  </a:moveTo>
                  <a:cubicBezTo>
                    <a:pt x="26" y="64"/>
                    <a:pt x="27" y="63"/>
                    <a:pt x="27" y="62"/>
                  </a:cubicBezTo>
                  <a:cubicBezTo>
                    <a:pt x="26" y="63"/>
                    <a:pt x="26" y="64"/>
                    <a:pt x="25" y="65"/>
                  </a:cubicBezTo>
                  <a:close/>
                  <a:moveTo>
                    <a:pt x="31" y="63"/>
                  </a:moveTo>
                  <a:cubicBezTo>
                    <a:pt x="31" y="63"/>
                    <a:pt x="32" y="63"/>
                    <a:pt x="32" y="64"/>
                  </a:cubicBezTo>
                  <a:cubicBezTo>
                    <a:pt x="31" y="64"/>
                    <a:pt x="31" y="64"/>
                    <a:pt x="31" y="64"/>
                  </a:cubicBezTo>
                  <a:cubicBezTo>
                    <a:pt x="31" y="63"/>
                    <a:pt x="31" y="64"/>
                    <a:pt x="31" y="63"/>
                  </a:cubicBezTo>
                  <a:cubicBezTo>
                    <a:pt x="31" y="63"/>
                    <a:pt x="32" y="63"/>
                    <a:pt x="32" y="62"/>
                  </a:cubicBezTo>
                  <a:cubicBezTo>
                    <a:pt x="31" y="62"/>
                    <a:pt x="31" y="63"/>
                    <a:pt x="31" y="63"/>
                  </a:cubicBezTo>
                  <a:cubicBezTo>
                    <a:pt x="31" y="64"/>
                    <a:pt x="31" y="64"/>
                    <a:pt x="31" y="64"/>
                  </a:cubicBezTo>
                  <a:cubicBezTo>
                    <a:pt x="31" y="64"/>
                    <a:pt x="31" y="64"/>
                    <a:pt x="31" y="64"/>
                  </a:cubicBezTo>
                  <a:cubicBezTo>
                    <a:pt x="31" y="65"/>
                    <a:pt x="31" y="65"/>
                    <a:pt x="32" y="66"/>
                  </a:cubicBezTo>
                  <a:cubicBezTo>
                    <a:pt x="32" y="65"/>
                    <a:pt x="32" y="63"/>
                    <a:pt x="32" y="62"/>
                  </a:cubicBezTo>
                  <a:cubicBezTo>
                    <a:pt x="31" y="63"/>
                    <a:pt x="32" y="63"/>
                    <a:pt x="31" y="63"/>
                  </a:cubicBezTo>
                  <a:close/>
                  <a:moveTo>
                    <a:pt x="42" y="64"/>
                  </a:moveTo>
                  <a:cubicBezTo>
                    <a:pt x="41" y="64"/>
                    <a:pt x="41" y="65"/>
                    <a:pt x="41" y="65"/>
                  </a:cubicBezTo>
                  <a:cubicBezTo>
                    <a:pt x="41" y="64"/>
                    <a:pt x="41" y="65"/>
                    <a:pt x="41" y="65"/>
                  </a:cubicBezTo>
                  <a:cubicBezTo>
                    <a:pt x="42" y="64"/>
                    <a:pt x="44" y="63"/>
                    <a:pt x="43" y="62"/>
                  </a:cubicBezTo>
                  <a:cubicBezTo>
                    <a:pt x="42" y="63"/>
                    <a:pt x="42" y="64"/>
                    <a:pt x="41" y="65"/>
                  </a:cubicBezTo>
                  <a:cubicBezTo>
                    <a:pt x="41" y="64"/>
                    <a:pt x="42" y="64"/>
                    <a:pt x="42" y="64"/>
                  </a:cubicBezTo>
                  <a:close/>
                  <a:moveTo>
                    <a:pt x="35" y="65"/>
                  </a:moveTo>
                  <a:cubicBezTo>
                    <a:pt x="35" y="65"/>
                    <a:pt x="36" y="64"/>
                    <a:pt x="36" y="63"/>
                  </a:cubicBezTo>
                  <a:cubicBezTo>
                    <a:pt x="36" y="63"/>
                    <a:pt x="36" y="62"/>
                    <a:pt x="36" y="62"/>
                  </a:cubicBezTo>
                  <a:cubicBezTo>
                    <a:pt x="35" y="63"/>
                    <a:pt x="35" y="64"/>
                    <a:pt x="35" y="65"/>
                  </a:cubicBezTo>
                  <a:close/>
                  <a:moveTo>
                    <a:pt x="37" y="64"/>
                  </a:moveTo>
                  <a:cubicBezTo>
                    <a:pt x="38" y="64"/>
                    <a:pt x="38" y="64"/>
                    <a:pt x="38" y="64"/>
                  </a:cubicBezTo>
                  <a:cubicBezTo>
                    <a:pt x="38" y="64"/>
                    <a:pt x="39" y="63"/>
                    <a:pt x="39" y="63"/>
                  </a:cubicBezTo>
                  <a:cubicBezTo>
                    <a:pt x="39" y="63"/>
                    <a:pt x="39" y="62"/>
                    <a:pt x="38" y="62"/>
                  </a:cubicBezTo>
                  <a:cubicBezTo>
                    <a:pt x="38" y="63"/>
                    <a:pt x="37" y="63"/>
                    <a:pt x="37" y="64"/>
                  </a:cubicBezTo>
                  <a:close/>
                  <a:moveTo>
                    <a:pt x="57" y="64"/>
                  </a:moveTo>
                  <a:cubicBezTo>
                    <a:pt x="57" y="64"/>
                    <a:pt x="57" y="64"/>
                    <a:pt x="58" y="64"/>
                  </a:cubicBezTo>
                  <a:cubicBezTo>
                    <a:pt x="58" y="64"/>
                    <a:pt x="59" y="63"/>
                    <a:pt x="59" y="63"/>
                  </a:cubicBezTo>
                  <a:cubicBezTo>
                    <a:pt x="58" y="63"/>
                    <a:pt x="58" y="63"/>
                    <a:pt x="57" y="64"/>
                  </a:cubicBezTo>
                  <a:close/>
                  <a:moveTo>
                    <a:pt x="63" y="64"/>
                  </a:moveTo>
                  <a:cubicBezTo>
                    <a:pt x="63" y="64"/>
                    <a:pt x="63" y="64"/>
                    <a:pt x="64" y="64"/>
                  </a:cubicBezTo>
                  <a:cubicBezTo>
                    <a:pt x="63" y="63"/>
                    <a:pt x="63" y="63"/>
                    <a:pt x="63" y="63"/>
                  </a:cubicBezTo>
                  <a:cubicBezTo>
                    <a:pt x="63" y="63"/>
                    <a:pt x="63" y="64"/>
                    <a:pt x="63" y="64"/>
                  </a:cubicBezTo>
                  <a:close/>
                  <a:moveTo>
                    <a:pt x="50" y="65"/>
                  </a:moveTo>
                  <a:cubicBezTo>
                    <a:pt x="50" y="66"/>
                    <a:pt x="50" y="66"/>
                    <a:pt x="51" y="67"/>
                  </a:cubicBezTo>
                  <a:cubicBezTo>
                    <a:pt x="52" y="67"/>
                    <a:pt x="52" y="66"/>
                    <a:pt x="52" y="65"/>
                  </a:cubicBezTo>
                  <a:cubicBezTo>
                    <a:pt x="52" y="64"/>
                    <a:pt x="52" y="63"/>
                    <a:pt x="51" y="63"/>
                  </a:cubicBezTo>
                  <a:cubicBezTo>
                    <a:pt x="51" y="64"/>
                    <a:pt x="50" y="64"/>
                    <a:pt x="50" y="65"/>
                  </a:cubicBezTo>
                  <a:close/>
                  <a:moveTo>
                    <a:pt x="46" y="65"/>
                  </a:moveTo>
                  <a:cubicBezTo>
                    <a:pt x="47" y="65"/>
                    <a:pt x="47" y="66"/>
                    <a:pt x="47" y="66"/>
                  </a:cubicBezTo>
                  <a:cubicBezTo>
                    <a:pt x="47" y="66"/>
                    <a:pt x="47" y="66"/>
                    <a:pt x="48" y="66"/>
                  </a:cubicBezTo>
                  <a:cubicBezTo>
                    <a:pt x="48" y="66"/>
                    <a:pt x="48" y="66"/>
                    <a:pt x="48" y="66"/>
                  </a:cubicBezTo>
                  <a:cubicBezTo>
                    <a:pt x="48" y="66"/>
                    <a:pt x="48" y="66"/>
                    <a:pt x="48" y="65"/>
                  </a:cubicBezTo>
                  <a:cubicBezTo>
                    <a:pt x="48" y="65"/>
                    <a:pt x="48" y="64"/>
                    <a:pt x="47" y="63"/>
                  </a:cubicBezTo>
                  <a:cubicBezTo>
                    <a:pt x="47" y="64"/>
                    <a:pt x="46" y="64"/>
                    <a:pt x="46" y="65"/>
                  </a:cubicBezTo>
                  <a:close/>
                  <a:moveTo>
                    <a:pt x="54" y="64"/>
                  </a:moveTo>
                  <a:cubicBezTo>
                    <a:pt x="54" y="65"/>
                    <a:pt x="54" y="65"/>
                    <a:pt x="54" y="65"/>
                  </a:cubicBezTo>
                  <a:cubicBezTo>
                    <a:pt x="54" y="65"/>
                    <a:pt x="55" y="65"/>
                    <a:pt x="54" y="64"/>
                  </a:cubicBezTo>
                  <a:close/>
                  <a:moveTo>
                    <a:pt x="54" y="66"/>
                  </a:moveTo>
                  <a:cubicBezTo>
                    <a:pt x="55" y="66"/>
                    <a:pt x="57" y="64"/>
                    <a:pt x="56" y="63"/>
                  </a:cubicBezTo>
                  <a:cubicBezTo>
                    <a:pt x="55" y="64"/>
                    <a:pt x="54" y="65"/>
                    <a:pt x="54" y="66"/>
                  </a:cubicBezTo>
                  <a:close/>
                  <a:moveTo>
                    <a:pt x="42" y="66"/>
                  </a:moveTo>
                  <a:cubicBezTo>
                    <a:pt x="42" y="65"/>
                    <a:pt x="43" y="65"/>
                    <a:pt x="43" y="65"/>
                  </a:cubicBezTo>
                  <a:cubicBezTo>
                    <a:pt x="43" y="66"/>
                    <a:pt x="42" y="66"/>
                    <a:pt x="42" y="66"/>
                  </a:cubicBezTo>
                  <a:cubicBezTo>
                    <a:pt x="42" y="67"/>
                    <a:pt x="42" y="67"/>
                    <a:pt x="43" y="67"/>
                  </a:cubicBezTo>
                  <a:cubicBezTo>
                    <a:pt x="44" y="66"/>
                    <a:pt x="44" y="66"/>
                    <a:pt x="45" y="65"/>
                  </a:cubicBezTo>
                  <a:cubicBezTo>
                    <a:pt x="45" y="64"/>
                    <a:pt x="45" y="64"/>
                    <a:pt x="44" y="64"/>
                  </a:cubicBezTo>
                  <a:cubicBezTo>
                    <a:pt x="43" y="63"/>
                    <a:pt x="42" y="65"/>
                    <a:pt x="42" y="66"/>
                  </a:cubicBezTo>
                  <a:close/>
                  <a:moveTo>
                    <a:pt x="27" y="67"/>
                  </a:moveTo>
                  <a:cubicBezTo>
                    <a:pt x="27" y="66"/>
                    <a:pt x="28" y="65"/>
                    <a:pt x="28" y="64"/>
                  </a:cubicBezTo>
                  <a:cubicBezTo>
                    <a:pt x="27" y="65"/>
                    <a:pt x="27" y="66"/>
                    <a:pt x="27" y="67"/>
                  </a:cubicBezTo>
                  <a:close/>
                  <a:moveTo>
                    <a:pt x="36" y="67"/>
                  </a:moveTo>
                  <a:cubicBezTo>
                    <a:pt x="36" y="67"/>
                    <a:pt x="37" y="66"/>
                    <a:pt x="37" y="65"/>
                  </a:cubicBezTo>
                  <a:cubicBezTo>
                    <a:pt x="37" y="64"/>
                    <a:pt x="37" y="64"/>
                    <a:pt x="37" y="64"/>
                  </a:cubicBezTo>
                  <a:cubicBezTo>
                    <a:pt x="36" y="65"/>
                    <a:pt x="35" y="66"/>
                    <a:pt x="36" y="67"/>
                  </a:cubicBezTo>
                  <a:close/>
                  <a:moveTo>
                    <a:pt x="58" y="65"/>
                  </a:moveTo>
                  <a:cubicBezTo>
                    <a:pt x="58" y="65"/>
                    <a:pt x="59" y="64"/>
                    <a:pt x="59" y="64"/>
                  </a:cubicBezTo>
                  <a:cubicBezTo>
                    <a:pt x="58" y="64"/>
                    <a:pt x="58" y="65"/>
                    <a:pt x="58" y="65"/>
                  </a:cubicBezTo>
                  <a:close/>
                  <a:moveTo>
                    <a:pt x="39" y="65"/>
                  </a:moveTo>
                  <a:cubicBezTo>
                    <a:pt x="39" y="66"/>
                    <a:pt x="39" y="66"/>
                    <a:pt x="39" y="66"/>
                  </a:cubicBezTo>
                  <a:cubicBezTo>
                    <a:pt x="39" y="66"/>
                    <a:pt x="40" y="65"/>
                    <a:pt x="40" y="65"/>
                  </a:cubicBezTo>
                  <a:cubicBezTo>
                    <a:pt x="40" y="65"/>
                    <a:pt x="40" y="64"/>
                    <a:pt x="40" y="64"/>
                  </a:cubicBezTo>
                  <a:cubicBezTo>
                    <a:pt x="39" y="65"/>
                    <a:pt x="39" y="65"/>
                    <a:pt x="39" y="65"/>
                  </a:cubicBezTo>
                  <a:close/>
                  <a:moveTo>
                    <a:pt x="58" y="66"/>
                  </a:moveTo>
                  <a:cubicBezTo>
                    <a:pt x="59" y="67"/>
                    <a:pt x="59" y="68"/>
                    <a:pt x="59" y="68"/>
                  </a:cubicBezTo>
                  <a:cubicBezTo>
                    <a:pt x="60" y="68"/>
                    <a:pt x="61" y="67"/>
                    <a:pt x="61" y="66"/>
                  </a:cubicBezTo>
                  <a:cubicBezTo>
                    <a:pt x="60" y="67"/>
                    <a:pt x="60" y="65"/>
                    <a:pt x="59" y="64"/>
                  </a:cubicBezTo>
                  <a:cubicBezTo>
                    <a:pt x="59" y="65"/>
                    <a:pt x="58" y="66"/>
                    <a:pt x="58" y="66"/>
                  </a:cubicBezTo>
                  <a:close/>
                  <a:moveTo>
                    <a:pt x="29" y="67"/>
                  </a:moveTo>
                  <a:cubicBezTo>
                    <a:pt x="30" y="66"/>
                    <a:pt x="30" y="66"/>
                    <a:pt x="30" y="65"/>
                  </a:cubicBezTo>
                  <a:cubicBezTo>
                    <a:pt x="30" y="65"/>
                    <a:pt x="30" y="65"/>
                    <a:pt x="30" y="65"/>
                  </a:cubicBezTo>
                  <a:cubicBezTo>
                    <a:pt x="30" y="66"/>
                    <a:pt x="29" y="66"/>
                    <a:pt x="29" y="67"/>
                  </a:cubicBezTo>
                  <a:close/>
                  <a:moveTo>
                    <a:pt x="63" y="65"/>
                  </a:moveTo>
                  <a:cubicBezTo>
                    <a:pt x="63" y="66"/>
                    <a:pt x="62" y="67"/>
                    <a:pt x="63" y="68"/>
                  </a:cubicBezTo>
                  <a:cubicBezTo>
                    <a:pt x="64" y="67"/>
                    <a:pt x="65" y="67"/>
                    <a:pt x="64" y="66"/>
                  </a:cubicBezTo>
                  <a:cubicBezTo>
                    <a:pt x="64" y="66"/>
                    <a:pt x="64" y="65"/>
                    <a:pt x="64" y="65"/>
                  </a:cubicBezTo>
                  <a:cubicBezTo>
                    <a:pt x="64" y="65"/>
                    <a:pt x="63" y="65"/>
                    <a:pt x="63" y="65"/>
                  </a:cubicBezTo>
                  <a:cubicBezTo>
                    <a:pt x="63" y="65"/>
                    <a:pt x="63" y="66"/>
                    <a:pt x="63" y="65"/>
                  </a:cubicBezTo>
                  <a:close/>
                  <a:moveTo>
                    <a:pt x="24" y="69"/>
                  </a:moveTo>
                  <a:cubicBezTo>
                    <a:pt x="25" y="68"/>
                    <a:pt x="26" y="67"/>
                    <a:pt x="26" y="65"/>
                  </a:cubicBezTo>
                  <a:cubicBezTo>
                    <a:pt x="25" y="66"/>
                    <a:pt x="24" y="67"/>
                    <a:pt x="24" y="69"/>
                  </a:cubicBezTo>
                  <a:close/>
                  <a:moveTo>
                    <a:pt x="39" y="67"/>
                  </a:moveTo>
                  <a:cubicBezTo>
                    <a:pt x="40" y="67"/>
                    <a:pt x="40" y="66"/>
                    <a:pt x="41" y="66"/>
                  </a:cubicBezTo>
                  <a:cubicBezTo>
                    <a:pt x="41" y="66"/>
                    <a:pt x="40" y="66"/>
                    <a:pt x="40" y="66"/>
                  </a:cubicBezTo>
                  <a:cubicBezTo>
                    <a:pt x="40" y="66"/>
                    <a:pt x="39" y="66"/>
                    <a:pt x="39" y="67"/>
                  </a:cubicBezTo>
                  <a:close/>
                  <a:moveTo>
                    <a:pt x="43" y="69"/>
                  </a:moveTo>
                  <a:cubicBezTo>
                    <a:pt x="44" y="69"/>
                    <a:pt x="44" y="70"/>
                    <a:pt x="44" y="70"/>
                  </a:cubicBezTo>
                  <a:cubicBezTo>
                    <a:pt x="45" y="69"/>
                    <a:pt x="47" y="67"/>
                    <a:pt x="45" y="66"/>
                  </a:cubicBezTo>
                  <a:cubicBezTo>
                    <a:pt x="45" y="67"/>
                    <a:pt x="43" y="68"/>
                    <a:pt x="43" y="69"/>
                  </a:cubicBezTo>
                  <a:close/>
                  <a:moveTo>
                    <a:pt x="51" y="68"/>
                  </a:moveTo>
                  <a:cubicBezTo>
                    <a:pt x="51" y="68"/>
                    <a:pt x="52" y="69"/>
                    <a:pt x="52" y="69"/>
                  </a:cubicBezTo>
                  <a:cubicBezTo>
                    <a:pt x="53" y="69"/>
                    <a:pt x="53" y="68"/>
                    <a:pt x="54" y="67"/>
                  </a:cubicBezTo>
                  <a:cubicBezTo>
                    <a:pt x="53" y="66"/>
                    <a:pt x="53" y="66"/>
                    <a:pt x="53" y="66"/>
                  </a:cubicBezTo>
                  <a:cubicBezTo>
                    <a:pt x="52" y="66"/>
                    <a:pt x="52" y="67"/>
                    <a:pt x="51" y="68"/>
                  </a:cubicBezTo>
                  <a:close/>
                  <a:moveTo>
                    <a:pt x="55" y="67"/>
                  </a:moveTo>
                  <a:cubicBezTo>
                    <a:pt x="55" y="67"/>
                    <a:pt x="55" y="68"/>
                    <a:pt x="55" y="68"/>
                  </a:cubicBezTo>
                  <a:cubicBezTo>
                    <a:pt x="56" y="67"/>
                    <a:pt x="56" y="66"/>
                    <a:pt x="56" y="66"/>
                  </a:cubicBezTo>
                  <a:cubicBezTo>
                    <a:pt x="56" y="66"/>
                    <a:pt x="55" y="67"/>
                    <a:pt x="55" y="67"/>
                  </a:cubicBezTo>
                  <a:close/>
                  <a:moveTo>
                    <a:pt x="30" y="67"/>
                  </a:moveTo>
                  <a:cubicBezTo>
                    <a:pt x="31" y="68"/>
                    <a:pt x="31" y="67"/>
                    <a:pt x="31" y="67"/>
                  </a:cubicBezTo>
                  <a:cubicBezTo>
                    <a:pt x="31" y="66"/>
                    <a:pt x="31" y="66"/>
                    <a:pt x="30" y="66"/>
                  </a:cubicBezTo>
                  <a:cubicBezTo>
                    <a:pt x="30" y="66"/>
                    <a:pt x="30" y="67"/>
                    <a:pt x="30" y="67"/>
                  </a:cubicBezTo>
                  <a:close/>
                  <a:moveTo>
                    <a:pt x="32" y="67"/>
                  </a:moveTo>
                  <a:cubicBezTo>
                    <a:pt x="32" y="67"/>
                    <a:pt x="33" y="68"/>
                    <a:pt x="33" y="68"/>
                  </a:cubicBezTo>
                  <a:cubicBezTo>
                    <a:pt x="33" y="67"/>
                    <a:pt x="34" y="67"/>
                    <a:pt x="33" y="66"/>
                  </a:cubicBezTo>
                  <a:cubicBezTo>
                    <a:pt x="33" y="66"/>
                    <a:pt x="33" y="67"/>
                    <a:pt x="32" y="67"/>
                  </a:cubicBezTo>
                  <a:close/>
                  <a:moveTo>
                    <a:pt x="48" y="68"/>
                  </a:moveTo>
                  <a:cubicBezTo>
                    <a:pt x="49" y="68"/>
                    <a:pt x="48" y="69"/>
                    <a:pt x="49" y="69"/>
                  </a:cubicBezTo>
                  <a:cubicBezTo>
                    <a:pt x="49" y="69"/>
                    <a:pt x="50" y="68"/>
                    <a:pt x="50" y="68"/>
                  </a:cubicBezTo>
                  <a:cubicBezTo>
                    <a:pt x="49" y="67"/>
                    <a:pt x="50" y="66"/>
                    <a:pt x="49" y="66"/>
                  </a:cubicBezTo>
                  <a:cubicBezTo>
                    <a:pt x="49" y="67"/>
                    <a:pt x="48" y="67"/>
                    <a:pt x="48" y="68"/>
                  </a:cubicBezTo>
                  <a:close/>
                  <a:moveTo>
                    <a:pt x="36" y="68"/>
                  </a:moveTo>
                  <a:cubicBezTo>
                    <a:pt x="37" y="69"/>
                    <a:pt x="36" y="69"/>
                    <a:pt x="37" y="69"/>
                  </a:cubicBezTo>
                  <a:cubicBezTo>
                    <a:pt x="37" y="68"/>
                    <a:pt x="38" y="68"/>
                    <a:pt x="38" y="67"/>
                  </a:cubicBezTo>
                  <a:cubicBezTo>
                    <a:pt x="38" y="66"/>
                    <a:pt x="37" y="68"/>
                    <a:pt x="36" y="68"/>
                  </a:cubicBezTo>
                  <a:close/>
                  <a:moveTo>
                    <a:pt x="40" y="68"/>
                  </a:moveTo>
                  <a:cubicBezTo>
                    <a:pt x="40" y="68"/>
                    <a:pt x="41" y="68"/>
                    <a:pt x="40" y="69"/>
                  </a:cubicBezTo>
                  <a:cubicBezTo>
                    <a:pt x="41" y="69"/>
                    <a:pt x="41" y="69"/>
                    <a:pt x="41" y="69"/>
                  </a:cubicBezTo>
                  <a:cubicBezTo>
                    <a:pt x="42" y="68"/>
                    <a:pt x="42" y="67"/>
                    <a:pt x="41" y="67"/>
                  </a:cubicBezTo>
                  <a:cubicBezTo>
                    <a:pt x="41" y="67"/>
                    <a:pt x="40" y="67"/>
                    <a:pt x="40" y="68"/>
                  </a:cubicBezTo>
                  <a:close/>
                  <a:moveTo>
                    <a:pt x="66" y="70"/>
                  </a:moveTo>
                  <a:cubicBezTo>
                    <a:pt x="66" y="69"/>
                    <a:pt x="66" y="69"/>
                    <a:pt x="67" y="69"/>
                  </a:cubicBezTo>
                  <a:cubicBezTo>
                    <a:pt x="67" y="68"/>
                    <a:pt x="66" y="67"/>
                    <a:pt x="66" y="67"/>
                  </a:cubicBezTo>
                  <a:cubicBezTo>
                    <a:pt x="66" y="67"/>
                    <a:pt x="66" y="68"/>
                    <a:pt x="66" y="68"/>
                  </a:cubicBezTo>
                  <a:cubicBezTo>
                    <a:pt x="65" y="69"/>
                    <a:pt x="66" y="70"/>
                    <a:pt x="66" y="70"/>
                  </a:cubicBezTo>
                  <a:close/>
                  <a:moveTo>
                    <a:pt x="57" y="68"/>
                  </a:moveTo>
                  <a:cubicBezTo>
                    <a:pt x="56" y="68"/>
                    <a:pt x="56" y="68"/>
                    <a:pt x="56" y="68"/>
                  </a:cubicBezTo>
                  <a:cubicBezTo>
                    <a:pt x="57" y="69"/>
                    <a:pt x="56" y="70"/>
                    <a:pt x="57" y="71"/>
                  </a:cubicBezTo>
                  <a:cubicBezTo>
                    <a:pt x="58" y="70"/>
                    <a:pt x="58" y="70"/>
                    <a:pt x="59" y="69"/>
                  </a:cubicBezTo>
                  <a:cubicBezTo>
                    <a:pt x="58" y="69"/>
                    <a:pt x="58" y="67"/>
                    <a:pt x="57" y="67"/>
                  </a:cubicBezTo>
                  <a:cubicBezTo>
                    <a:pt x="57" y="67"/>
                    <a:pt x="56" y="68"/>
                    <a:pt x="57" y="68"/>
                  </a:cubicBezTo>
                  <a:close/>
                  <a:moveTo>
                    <a:pt x="64" y="69"/>
                  </a:moveTo>
                  <a:cubicBezTo>
                    <a:pt x="64" y="69"/>
                    <a:pt x="64" y="70"/>
                    <a:pt x="65" y="70"/>
                  </a:cubicBezTo>
                  <a:cubicBezTo>
                    <a:pt x="65" y="69"/>
                    <a:pt x="65" y="68"/>
                    <a:pt x="65" y="67"/>
                  </a:cubicBezTo>
                  <a:cubicBezTo>
                    <a:pt x="65" y="68"/>
                    <a:pt x="64" y="68"/>
                    <a:pt x="64" y="69"/>
                  </a:cubicBezTo>
                  <a:close/>
                  <a:moveTo>
                    <a:pt x="34" y="68"/>
                  </a:moveTo>
                  <a:cubicBezTo>
                    <a:pt x="35" y="68"/>
                    <a:pt x="35" y="68"/>
                    <a:pt x="35" y="68"/>
                  </a:cubicBezTo>
                  <a:cubicBezTo>
                    <a:pt x="35" y="67"/>
                    <a:pt x="35" y="67"/>
                    <a:pt x="35" y="67"/>
                  </a:cubicBezTo>
                  <a:cubicBezTo>
                    <a:pt x="34" y="67"/>
                    <a:pt x="35" y="68"/>
                    <a:pt x="34" y="68"/>
                  </a:cubicBezTo>
                  <a:close/>
                  <a:moveTo>
                    <a:pt x="37" y="70"/>
                  </a:moveTo>
                  <a:cubicBezTo>
                    <a:pt x="38" y="69"/>
                    <a:pt x="38" y="68"/>
                    <a:pt x="39" y="68"/>
                  </a:cubicBezTo>
                  <a:cubicBezTo>
                    <a:pt x="38" y="68"/>
                    <a:pt x="38" y="69"/>
                    <a:pt x="37" y="70"/>
                  </a:cubicBezTo>
                  <a:close/>
                  <a:moveTo>
                    <a:pt x="27" y="72"/>
                  </a:moveTo>
                  <a:cubicBezTo>
                    <a:pt x="27" y="72"/>
                    <a:pt x="28" y="71"/>
                    <a:pt x="28" y="70"/>
                  </a:cubicBezTo>
                  <a:cubicBezTo>
                    <a:pt x="27" y="70"/>
                    <a:pt x="29" y="68"/>
                    <a:pt x="28" y="68"/>
                  </a:cubicBezTo>
                  <a:cubicBezTo>
                    <a:pt x="27" y="69"/>
                    <a:pt x="26" y="71"/>
                    <a:pt x="27" y="72"/>
                  </a:cubicBezTo>
                  <a:close/>
                  <a:moveTo>
                    <a:pt x="61" y="70"/>
                  </a:moveTo>
                  <a:cubicBezTo>
                    <a:pt x="61" y="70"/>
                    <a:pt x="61" y="70"/>
                    <a:pt x="62" y="69"/>
                  </a:cubicBezTo>
                  <a:cubicBezTo>
                    <a:pt x="61" y="69"/>
                    <a:pt x="62" y="69"/>
                    <a:pt x="61" y="68"/>
                  </a:cubicBezTo>
                  <a:cubicBezTo>
                    <a:pt x="60" y="68"/>
                    <a:pt x="60" y="70"/>
                    <a:pt x="61" y="70"/>
                  </a:cubicBezTo>
                  <a:close/>
                  <a:moveTo>
                    <a:pt x="53" y="71"/>
                  </a:moveTo>
                  <a:cubicBezTo>
                    <a:pt x="53" y="70"/>
                    <a:pt x="54" y="70"/>
                    <a:pt x="55" y="69"/>
                  </a:cubicBezTo>
                  <a:cubicBezTo>
                    <a:pt x="54" y="67"/>
                    <a:pt x="52" y="70"/>
                    <a:pt x="53" y="71"/>
                  </a:cubicBezTo>
                  <a:close/>
                  <a:moveTo>
                    <a:pt x="33" y="69"/>
                  </a:moveTo>
                  <a:cubicBezTo>
                    <a:pt x="33" y="69"/>
                    <a:pt x="34" y="69"/>
                    <a:pt x="34" y="68"/>
                  </a:cubicBezTo>
                  <a:cubicBezTo>
                    <a:pt x="33" y="68"/>
                    <a:pt x="33" y="69"/>
                    <a:pt x="33" y="69"/>
                  </a:cubicBezTo>
                  <a:close/>
                  <a:moveTo>
                    <a:pt x="38" y="71"/>
                  </a:moveTo>
                  <a:cubicBezTo>
                    <a:pt x="39" y="70"/>
                    <a:pt x="39" y="69"/>
                    <a:pt x="40" y="69"/>
                  </a:cubicBezTo>
                  <a:cubicBezTo>
                    <a:pt x="40" y="69"/>
                    <a:pt x="40" y="69"/>
                    <a:pt x="39" y="69"/>
                  </a:cubicBezTo>
                  <a:cubicBezTo>
                    <a:pt x="39" y="69"/>
                    <a:pt x="38" y="70"/>
                    <a:pt x="38" y="71"/>
                  </a:cubicBezTo>
                  <a:close/>
                  <a:moveTo>
                    <a:pt x="45" y="71"/>
                  </a:moveTo>
                  <a:cubicBezTo>
                    <a:pt x="46" y="71"/>
                    <a:pt x="46" y="72"/>
                    <a:pt x="46" y="72"/>
                  </a:cubicBezTo>
                  <a:cubicBezTo>
                    <a:pt x="47" y="71"/>
                    <a:pt x="48" y="71"/>
                    <a:pt x="48" y="70"/>
                  </a:cubicBezTo>
                  <a:cubicBezTo>
                    <a:pt x="48" y="70"/>
                    <a:pt x="48" y="69"/>
                    <a:pt x="47" y="69"/>
                  </a:cubicBezTo>
                  <a:cubicBezTo>
                    <a:pt x="46" y="69"/>
                    <a:pt x="46" y="70"/>
                    <a:pt x="45" y="71"/>
                  </a:cubicBezTo>
                  <a:close/>
                  <a:moveTo>
                    <a:pt x="41" y="70"/>
                  </a:moveTo>
                  <a:cubicBezTo>
                    <a:pt x="42" y="71"/>
                    <a:pt x="42" y="71"/>
                    <a:pt x="43" y="72"/>
                  </a:cubicBezTo>
                  <a:cubicBezTo>
                    <a:pt x="43" y="71"/>
                    <a:pt x="43" y="71"/>
                    <a:pt x="44" y="71"/>
                  </a:cubicBezTo>
                  <a:cubicBezTo>
                    <a:pt x="43" y="70"/>
                    <a:pt x="43" y="69"/>
                    <a:pt x="42" y="69"/>
                  </a:cubicBezTo>
                  <a:cubicBezTo>
                    <a:pt x="42" y="69"/>
                    <a:pt x="42" y="70"/>
                    <a:pt x="41" y="70"/>
                  </a:cubicBezTo>
                  <a:close/>
                  <a:moveTo>
                    <a:pt x="49" y="70"/>
                  </a:moveTo>
                  <a:cubicBezTo>
                    <a:pt x="50" y="70"/>
                    <a:pt x="50" y="71"/>
                    <a:pt x="50" y="71"/>
                  </a:cubicBezTo>
                  <a:cubicBezTo>
                    <a:pt x="51" y="71"/>
                    <a:pt x="51" y="71"/>
                    <a:pt x="51" y="70"/>
                  </a:cubicBezTo>
                  <a:cubicBezTo>
                    <a:pt x="51" y="69"/>
                    <a:pt x="50" y="69"/>
                    <a:pt x="49" y="70"/>
                  </a:cubicBezTo>
                  <a:close/>
                  <a:moveTo>
                    <a:pt x="35" y="71"/>
                  </a:moveTo>
                  <a:cubicBezTo>
                    <a:pt x="35" y="71"/>
                    <a:pt x="35" y="71"/>
                    <a:pt x="35" y="71"/>
                  </a:cubicBezTo>
                  <a:cubicBezTo>
                    <a:pt x="35" y="71"/>
                    <a:pt x="36" y="70"/>
                    <a:pt x="36" y="70"/>
                  </a:cubicBezTo>
                  <a:cubicBezTo>
                    <a:pt x="36" y="69"/>
                    <a:pt x="36" y="69"/>
                    <a:pt x="36" y="69"/>
                  </a:cubicBezTo>
                  <a:cubicBezTo>
                    <a:pt x="35" y="70"/>
                    <a:pt x="35" y="70"/>
                    <a:pt x="35" y="71"/>
                  </a:cubicBezTo>
                  <a:close/>
                  <a:moveTo>
                    <a:pt x="39" y="71"/>
                  </a:moveTo>
                  <a:cubicBezTo>
                    <a:pt x="38" y="71"/>
                    <a:pt x="38" y="71"/>
                    <a:pt x="38" y="71"/>
                  </a:cubicBezTo>
                  <a:cubicBezTo>
                    <a:pt x="38" y="72"/>
                    <a:pt x="39" y="71"/>
                    <a:pt x="39" y="72"/>
                  </a:cubicBezTo>
                  <a:cubicBezTo>
                    <a:pt x="39" y="71"/>
                    <a:pt x="40" y="71"/>
                    <a:pt x="40" y="70"/>
                  </a:cubicBezTo>
                  <a:cubicBezTo>
                    <a:pt x="40" y="70"/>
                    <a:pt x="40" y="69"/>
                    <a:pt x="40" y="69"/>
                  </a:cubicBezTo>
                  <a:cubicBezTo>
                    <a:pt x="40" y="70"/>
                    <a:pt x="38" y="70"/>
                    <a:pt x="39" y="71"/>
                  </a:cubicBezTo>
                  <a:close/>
                  <a:moveTo>
                    <a:pt x="54" y="71"/>
                  </a:moveTo>
                  <a:cubicBezTo>
                    <a:pt x="54" y="72"/>
                    <a:pt x="54" y="73"/>
                    <a:pt x="55" y="73"/>
                  </a:cubicBezTo>
                  <a:cubicBezTo>
                    <a:pt x="56" y="73"/>
                    <a:pt x="56" y="70"/>
                    <a:pt x="55" y="70"/>
                  </a:cubicBezTo>
                  <a:cubicBezTo>
                    <a:pt x="55" y="70"/>
                    <a:pt x="54" y="71"/>
                    <a:pt x="54" y="71"/>
                  </a:cubicBezTo>
                  <a:close/>
                  <a:moveTo>
                    <a:pt x="32" y="71"/>
                  </a:moveTo>
                  <a:cubicBezTo>
                    <a:pt x="33" y="71"/>
                    <a:pt x="33" y="70"/>
                    <a:pt x="33" y="70"/>
                  </a:cubicBezTo>
                  <a:cubicBezTo>
                    <a:pt x="33" y="70"/>
                    <a:pt x="32" y="70"/>
                    <a:pt x="32" y="71"/>
                  </a:cubicBezTo>
                  <a:close/>
                  <a:moveTo>
                    <a:pt x="64" y="72"/>
                  </a:moveTo>
                  <a:cubicBezTo>
                    <a:pt x="64" y="72"/>
                    <a:pt x="64" y="72"/>
                    <a:pt x="64" y="72"/>
                  </a:cubicBezTo>
                  <a:cubicBezTo>
                    <a:pt x="64" y="71"/>
                    <a:pt x="63" y="70"/>
                    <a:pt x="63" y="70"/>
                  </a:cubicBezTo>
                  <a:cubicBezTo>
                    <a:pt x="63" y="71"/>
                    <a:pt x="63" y="72"/>
                    <a:pt x="64" y="72"/>
                  </a:cubicBezTo>
                  <a:close/>
                  <a:moveTo>
                    <a:pt x="36" y="72"/>
                  </a:moveTo>
                  <a:cubicBezTo>
                    <a:pt x="36" y="71"/>
                    <a:pt x="37" y="71"/>
                    <a:pt x="36" y="70"/>
                  </a:cubicBezTo>
                  <a:cubicBezTo>
                    <a:pt x="36" y="71"/>
                    <a:pt x="35" y="71"/>
                    <a:pt x="36" y="72"/>
                  </a:cubicBezTo>
                  <a:close/>
                  <a:moveTo>
                    <a:pt x="29" y="73"/>
                  </a:moveTo>
                  <a:cubicBezTo>
                    <a:pt x="30" y="72"/>
                    <a:pt x="30" y="72"/>
                    <a:pt x="31" y="71"/>
                  </a:cubicBezTo>
                  <a:cubicBezTo>
                    <a:pt x="30" y="71"/>
                    <a:pt x="31" y="70"/>
                    <a:pt x="30" y="70"/>
                  </a:cubicBezTo>
                  <a:cubicBezTo>
                    <a:pt x="30" y="71"/>
                    <a:pt x="29" y="71"/>
                    <a:pt x="29" y="73"/>
                  </a:cubicBezTo>
                  <a:close/>
                  <a:moveTo>
                    <a:pt x="58" y="72"/>
                  </a:moveTo>
                  <a:cubicBezTo>
                    <a:pt x="58" y="72"/>
                    <a:pt x="58" y="71"/>
                    <a:pt x="58" y="71"/>
                  </a:cubicBezTo>
                  <a:cubicBezTo>
                    <a:pt x="59" y="71"/>
                    <a:pt x="59" y="72"/>
                    <a:pt x="59" y="72"/>
                  </a:cubicBezTo>
                  <a:cubicBezTo>
                    <a:pt x="60" y="72"/>
                    <a:pt x="59" y="71"/>
                    <a:pt x="59" y="70"/>
                  </a:cubicBezTo>
                  <a:cubicBezTo>
                    <a:pt x="59" y="71"/>
                    <a:pt x="57" y="71"/>
                    <a:pt x="58" y="72"/>
                  </a:cubicBezTo>
                  <a:close/>
                  <a:moveTo>
                    <a:pt x="62" y="72"/>
                  </a:moveTo>
                  <a:cubicBezTo>
                    <a:pt x="61" y="71"/>
                    <a:pt x="62" y="71"/>
                    <a:pt x="62" y="71"/>
                  </a:cubicBezTo>
                  <a:cubicBezTo>
                    <a:pt x="61" y="71"/>
                    <a:pt x="61" y="72"/>
                    <a:pt x="62" y="72"/>
                  </a:cubicBezTo>
                  <a:close/>
                  <a:moveTo>
                    <a:pt x="21" y="79"/>
                  </a:moveTo>
                  <a:cubicBezTo>
                    <a:pt x="22" y="77"/>
                    <a:pt x="24" y="74"/>
                    <a:pt x="24" y="72"/>
                  </a:cubicBezTo>
                  <a:cubicBezTo>
                    <a:pt x="24" y="72"/>
                    <a:pt x="24" y="71"/>
                    <a:pt x="23" y="71"/>
                  </a:cubicBezTo>
                  <a:cubicBezTo>
                    <a:pt x="23" y="74"/>
                    <a:pt x="22" y="76"/>
                    <a:pt x="21" y="79"/>
                  </a:cubicBezTo>
                  <a:close/>
                  <a:moveTo>
                    <a:pt x="66" y="72"/>
                  </a:moveTo>
                  <a:cubicBezTo>
                    <a:pt x="66" y="72"/>
                    <a:pt x="66" y="72"/>
                    <a:pt x="66" y="72"/>
                  </a:cubicBezTo>
                  <a:cubicBezTo>
                    <a:pt x="66" y="72"/>
                    <a:pt x="67" y="71"/>
                    <a:pt x="66" y="71"/>
                  </a:cubicBezTo>
                  <a:cubicBezTo>
                    <a:pt x="66" y="71"/>
                    <a:pt x="66" y="71"/>
                    <a:pt x="66" y="72"/>
                  </a:cubicBezTo>
                  <a:close/>
                  <a:moveTo>
                    <a:pt x="25" y="73"/>
                  </a:moveTo>
                  <a:cubicBezTo>
                    <a:pt x="25" y="73"/>
                    <a:pt x="26" y="72"/>
                    <a:pt x="26" y="71"/>
                  </a:cubicBezTo>
                  <a:cubicBezTo>
                    <a:pt x="26" y="72"/>
                    <a:pt x="25" y="73"/>
                    <a:pt x="25" y="73"/>
                  </a:cubicBezTo>
                  <a:close/>
                  <a:moveTo>
                    <a:pt x="39" y="73"/>
                  </a:moveTo>
                  <a:cubicBezTo>
                    <a:pt x="40" y="73"/>
                    <a:pt x="40" y="74"/>
                    <a:pt x="40" y="74"/>
                  </a:cubicBezTo>
                  <a:cubicBezTo>
                    <a:pt x="41" y="74"/>
                    <a:pt x="42" y="73"/>
                    <a:pt x="42" y="73"/>
                  </a:cubicBezTo>
                  <a:cubicBezTo>
                    <a:pt x="42" y="72"/>
                    <a:pt x="41" y="71"/>
                    <a:pt x="41" y="71"/>
                  </a:cubicBezTo>
                  <a:cubicBezTo>
                    <a:pt x="40" y="71"/>
                    <a:pt x="40" y="72"/>
                    <a:pt x="39" y="73"/>
                  </a:cubicBezTo>
                  <a:close/>
                  <a:moveTo>
                    <a:pt x="51" y="73"/>
                  </a:moveTo>
                  <a:cubicBezTo>
                    <a:pt x="52" y="73"/>
                    <a:pt x="52" y="72"/>
                    <a:pt x="52" y="72"/>
                  </a:cubicBezTo>
                  <a:cubicBezTo>
                    <a:pt x="52" y="71"/>
                    <a:pt x="52" y="71"/>
                    <a:pt x="52" y="71"/>
                  </a:cubicBezTo>
                  <a:cubicBezTo>
                    <a:pt x="51" y="71"/>
                    <a:pt x="51" y="72"/>
                    <a:pt x="51" y="73"/>
                  </a:cubicBezTo>
                  <a:close/>
                  <a:moveTo>
                    <a:pt x="47" y="73"/>
                  </a:moveTo>
                  <a:cubicBezTo>
                    <a:pt x="47" y="74"/>
                    <a:pt x="47" y="74"/>
                    <a:pt x="48" y="74"/>
                  </a:cubicBezTo>
                  <a:cubicBezTo>
                    <a:pt x="48" y="74"/>
                    <a:pt x="49" y="73"/>
                    <a:pt x="50" y="72"/>
                  </a:cubicBezTo>
                  <a:cubicBezTo>
                    <a:pt x="49" y="70"/>
                    <a:pt x="47" y="72"/>
                    <a:pt x="47" y="73"/>
                  </a:cubicBezTo>
                  <a:close/>
                  <a:moveTo>
                    <a:pt x="37" y="72"/>
                  </a:moveTo>
                  <a:cubicBezTo>
                    <a:pt x="37" y="72"/>
                    <a:pt x="38" y="72"/>
                    <a:pt x="37" y="71"/>
                  </a:cubicBezTo>
                  <a:cubicBezTo>
                    <a:pt x="37" y="71"/>
                    <a:pt x="36" y="72"/>
                    <a:pt x="37" y="72"/>
                  </a:cubicBezTo>
                  <a:close/>
                  <a:moveTo>
                    <a:pt x="63" y="73"/>
                  </a:moveTo>
                  <a:cubicBezTo>
                    <a:pt x="63" y="73"/>
                    <a:pt x="63" y="73"/>
                    <a:pt x="63" y="72"/>
                  </a:cubicBezTo>
                  <a:cubicBezTo>
                    <a:pt x="63" y="72"/>
                    <a:pt x="63" y="71"/>
                    <a:pt x="62" y="72"/>
                  </a:cubicBezTo>
                  <a:cubicBezTo>
                    <a:pt x="63" y="72"/>
                    <a:pt x="62" y="73"/>
                    <a:pt x="63" y="73"/>
                  </a:cubicBezTo>
                  <a:close/>
                  <a:moveTo>
                    <a:pt x="43" y="73"/>
                  </a:moveTo>
                  <a:cubicBezTo>
                    <a:pt x="44" y="73"/>
                    <a:pt x="44" y="74"/>
                    <a:pt x="44" y="74"/>
                  </a:cubicBezTo>
                  <a:cubicBezTo>
                    <a:pt x="45" y="74"/>
                    <a:pt x="45" y="73"/>
                    <a:pt x="45" y="73"/>
                  </a:cubicBezTo>
                  <a:cubicBezTo>
                    <a:pt x="45" y="73"/>
                    <a:pt x="45" y="72"/>
                    <a:pt x="44" y="72"/>
                  </a:cubicBezTo>
                  <a:cubicBezTo>
                    <a:pt x="44" y="72"/>
                    <a:pt x="43" y="72"/>
                    <a:pt x="43" y="73"/>
                  </a:cubicBezTo>
                  <a:close/>
                  <a:moveTo>
                    <a:pt x="36" y="74"/>
                  </a:moveTo>
                  <a:cubicBezTo>
                    <a:pt x="37" y="74"/>
                    <a:pt x="37" y="74"/>
                    <a:pt x="37" y="74"/>
                  </a:cubicBezTo>
                  <a:cubicBezTo>
                    <a:pt x="37" y="74"/>
                    <a:pt x="38" y="73"/>
                    <a:pt x="38" y="72"/>
                  </a:cubicBezTo>
                  <a:cubicBezTo>
                    <a:pt x="37" y="72"/>
                    <a:pt x="37" y="73"/>
                    <a:pt x="36" y="74"/>
                  </a:cubicBezTo>
                  <a:close/>
                  <a:moveTo>
                    <a:pt x="33" y="73"/>
                  </a:moveTo>
                  <a:cubicBezTo>
                    <a:pt x="34" y="73"/>
                    <a:pt x="34" y="73"/>
                    <a:pt x="34" y="72"/>
                  </a:cubicBezTo>
                  <a:cubicBezTo>
                    <a:pt x="33" y="72"/>
                    <a:pt x="33" y="73"/>
                    <a:pt x="33" y="73"/>
                  </a:cubicBezTo>
                  <a:close/>
                  <a:moveTo>
                    <a:pt x="67" y="73"/>
                  </a:moveTo>
                  <a:cubicBezTo>
                    <a:pt x="67" y="73"/>
                    <a:pt x="67" y="73"/>
                    <a:pt x="67" y="72"/>
                  </a:cubicBezTo>
                  <a:cubicBezTo>
                    <a:pt x="67" y="72"/>
                    <a:pt x="67" y="72"/>
                    <a:pt x="67" y="72"/>
                  </a:cubicBezTo>
                  <a:cubicBezTo>
                    <a:pt x="67" y="73"/>
                    <a:pt x="67" y="73"/>
                    <a:pt x="67" y="73"/>
                  </a:cubicBezTo>
                  <a:close/>
                  <a:moveTo>
                    <a:pt x="53" y="73"/>
                  </a:moveTo>
                  <a:cubicBezTo>
                    <a:pt x="53" y="74"/>
                    <a:pt x="52" y="75"/>
                    <a:pt x="53" y="75"/>
                  </a:cubicBezTo>
                  <a:cubicBezTo>
                    <a:pt x="54" y="75"/>
                    <a:pt x="54" y="75"/>
                    <a:pt x="54" y="74"/>
                  </a:cubicBezTo>
                  <a:cubicBezTo>
                    <a:pt x="54" y="74"/>
                    <a:pt x="53" y="73"/>
                    <a:pt x="53" y="73"/>
                  </a:cubicBezTo>
                  <a:close/>
                  <a:moveTo>
                    <a:pt x="53" y="73"/>
                  </a:moveTo>
                  <a:cubicBezTo>
                    <a:pt x="53" y="73"/>
                    <a:pt x="53" y="72"/>
                    <a:pt x="53" y="73"/>
                  </a:cubicBezTo>
                  <a:cubicBezTo>
                    <a:pt x="53" y="73"/>
                    <a:pt x="52" y="73"/>
                    <a:pt x="53" y="73"/>
                  </a:cubicBezTo>
                  <a:cubicBezTo>
                    <a:pt x="53" y="73"/>
                    <a:pt x="53" y="73"/>
                    <a:pt x="53" y="73"/>
                  </a:cubicBezTo>
                  <a:close/>
                  <a:moveTo>
                    <a:pt x="34" y="74"/>
                  </a:moveTo>
                  <a:cubicBezTo>
                    <a:pt x="35" y="73"/>
                    <a:pt x="35" y="73"/>
                    <a:pt x="35" y="73"/>
                  </a:cubicBezTo>
                  <a:cubicBezTo>
                    <a:pt x="35" y="73"/>
                    <a:pt x="34" y="73"/>
                    <a:pt x="34" y="74"/>
                  </a:cubicBezTo>
                  <a:close/>
                  <a:moveTo>
                    <a:pt x="59" y="74"/>
                  </a:moveTo>
                  <a:cubicBezTo>
                    <a:pt x="59" y="75"/>
                    <a:pt x="60" y="75"/>
                    <a:pt x="60" y="76"/>
                  </a:cubicBezTo>
                  <a:cubicBezTo>
                    <a:pt x="62" y="75"/>
                    <a:pt x="60" y="73"/>
                    <a:pt x="60" y="73"/>
                  </a:cubicBezTo>
                  <a:cubicBezTo>
                    <a:pt x="60" y="73"/>
                    <a:pt x="59" y="73"/>
                    <a:pt x="59" y="74"/>
                  </a:cubicBezTo>
                  <a:close/>
                  <a:moveTo>
                    <a:pt x="64" y="73"/>
                  </a:moveTo>
                  <a:cubicBezTo>
                    <a:pt x="64" y="73"/>
                    <a:pt x="65" y="73"/>
                    <a:pt x="65" y="73"/>
                  </a:cubicBezTo>
                  <a:cubicBezTo>
                    <a:pt x="65" y="73"/>
                    <a:pt x="64" y="73"/>
                    <a:pt x="64" y="73"/>
                  </a:cubicBezTo>
                  <a:cubicBezTo>
                    <a:pt x="64" y="73"/>
                    <a:pt x="64" y="74"/>
                    <a:pt x="64" y="73"/>
                  </a:cubicBezTo>
                  <a:close/>
                  <a:moveTo>
                    <a:pt x="19" y="74"/>
                  </a:moveTo>
                  <a:cubicBezTo>
                    <a:pt x="19" y="74"/>
                    <a:pt x="20" y="73"/>
                    <a:pt x="19" y="73"/>
                  </a:cubicBezTo>
                  <a:cubicBezTo>
                    <a:pt x="19" y="73"/>
                    <a:pt x="19" y="73"/>
                    <a:pt x="19" y="74"/>
                  </a:cubicBezTo>
                  <a:close/>
                  <a:moveTo>
                    <a:pt x="29" y="74"/>
                  </a:moveTo>
                  <a:cubicBezTo>
                    <a:pt x="30" y="74"/>
                    <a:pt x="30" y="73"/>
                    <a:pt x="30" y="73"/>
                  </a:cubicBezTo>
                  <a:cubicBezTo>
                    <a:pt x="30" y="74"/>
                    <a:pt x="29" y="74"/>
                    <a:pt x="29" y="74"/>
                  </a:cubicBezTo>
                  <a:close/>
                  <a:moveTo>
                    <a:pt x="49" y="74"/>
                  </a:moveTo>
                  <a:cubicBezTo>
                    <a:pt x="49" y="74"/>
                    <a:pt x="48" y="75"/>
                    <a:pt x="48" y="75"/>
                  </a:cubicBezTo>
                  <a:cubicBezTo>
                    <a:pt x="48" y="76"/>
                    <a:pt x="48" y="76"/>
                    <a:pt x="49" y="76"/>
                  </a:cubicBezTo>
                  <a:cubicBezTo>
                    <a:pt x="49" y="75"/>
                    <a:pt x="50" y="74"/>
                    <a:pt x="51" y="73"/>
                  </a:cubicBezTo>
                  <a:cubicBezTo>
                    <a:pt x="50" y="73"/>
                    <a:pt x="50" y="73"/>
                    <a:pt x="50" y="73"/>
                  </a:cubicBezTo>
                  <a:cubicBezTo>
                    <a:pt x="50" y="73"/>
                    <a:pt x="49" y="74"/>
                    <a:pt x="49" y="74"/>
                  </a:cubicBezTo>
                  <a:close/>
                  <a:moveTo>
                    <a:pt x="56" y="76"/>
                  </a:moveTo>
                  <a:cubicBezTo>
                    <a:pt x="57" y="75"/>
                    <a:pt x="57" y="75"/>
                    <a:pt x="57" y="75"/>
                  </a:cubicBezTo>
                  <a:cubicBezTo>
                    <a:pt x="57" y="74"/>
                    <a:pt x="57" y="73"/>
                    <a:pt x="56" y="73"/>
                  </a:cubicBezTo>
                  <a:cubicBezTo>
                    <a:pt x="56" y="74"/>
                    <a:pt x="56" y="75"/>
                    <a:pt x="56" y="76"/>
                  </a:cubicBezTo>
                  <a:close/>
                  <a:moveTo>
                    <a:pt x="43" y="74"/>
                  </a:moveTo>
                  <a:cubicBezTo>
                    <a:pt x="42" y="74"/>
                    <a:pt x="42" y="75"/>
                    <a:pt x="41" y="76"/>
                  </a:cubicBezTo>
                  <a:cubicBezTo>
                    <a:pt x="41" y="76"/>
                    <a:pt x="42" y="76"/>
                    <a:pt x="42" y="77"/>
                  </a:cubicBezTo>
                  <a:cubicBezTo>
                    <a:pt x="43" y="76"/>
                    <a:pt x="43" y="76"/>
                    <a:pt x="44" y="75"/>
                  </a:cubicBezTo>
                  <a:cubicBezTo>
                    <a:pt x="43" y="75"/>
                    <a:pt x="43" y="74"/>
                    <a:pt x="43" y="74"/>
                  </a:cubicBezTo>
                  <a:close/>
                  <a:moveTo>
                    <a:pt x="64" y="75"/>
                  </a:moveTo>
                  <a:cubicBezTo>
                    <a:pt x="64" y="75"/>
                    <a:pt x="64" y="75"/>
                    <a:pt x="64" y="75"/>
                  </a:cubicBezTo>
                  <a:cubicBezTo>
                    <a:pt x="64" y="75"/>
                    <a:pt x="64" y="74"/>
                    <a:pt x="64" y="74"/>
                  </a:cubicBezTo>
                  <a:cubicBezTo>
                    <a:pt x="64" y="74"/>
                    <a:pt x="64" y="74"/>
                    <a:pt x="63" y="74"/>
                  </a:cubicBezTo>
                  <a:cubicBezTo>
                    <a:pt x="63" y="74"/>
                    <a:pt x="64" y="76"/>
                    <a:pt x="64" y="75"/>
                  </a:cubicBezTo>
                  <a:close/>
                  <a:moveTo>
                    <a:pt x="27" y="76"/>
                  </a:moveTo>
                  <a:cubicBezTo>
                    <a:pt x="28" y="75"/>
                    <a:pt x="28" y="74"/>
                    <a:pt x="27" y="74"/>
                  </a:cubicBezTo>
                  <a:cubicBezTo>
                    <a:pt x="27" y="74"/>
                    <a:pt x="27" y="75"/>
                    <a:pt x="27" y="76"/>
                  </a:cubicBezTo>
                  <a:close/>
                  <a:moveTo>
                    <a:pt x="46" y="76"/>
                  </a:moveTo>
                  <a:cubicBezTo>
                    <a:pt x="46" y="76"/>
                    <a:pt x="47" y="76"/>
                    <a:pt x="47" y="75"/>
                  </a:cubicBezTo>
                  <a:cubicBezTo>
                    <a:pt x="47" y="75"/>
                    <a:pt x="46" y="74"/>
                    <a:pt x="46" y="74"/>
                  </a:cubicBezTo>
                  <a:cubicBezTo>
                    <a:pt x="45" y="74"/>
                    <a:pt x="45" y="75"/>
                    <a:pt x="45" y="75"/>
                  </a:cubicBezTo>
                  <a:cubicBezTo>
                    <a:pt x="45" y="75"/>
                    <a:pt x="45" y="75"/>
                    <a:pt x="45" y="75"/>
                  </a:cubicBezTo>
                  <a:cubicBezTo>
                    <a:pt x="45" y="76"/>
                    <a:pt x="46" y="76"/>
                    <a:pt x="46" y="76"/>
                  </a:cubicBezTo>
                  <a:close/>
                  <a:moveTo>
                    <a:pt x="39" y="77"/>
                  </a:moveTo>
                  <a:cubicBezTo>
                    <a:pt x="40" y="76"/>
                    <a:pt x="40" y="74"/>
                    <a:pt x="39" y="74"/>
                  </a:cubicBezTo>
                  <a:cubicBezTo>
                    <a:pt x="38" y="75"/>
                    <a:pt x="38" y="76"/>
                    <a:pt x="39" y="77"/>
                  </a:cubicBezTo>
                  <a:close/>
                  <a:moveTo>
                    <a:pt x="19" y="75"/>
                  </a:moveTo>
                  <a:cubicBezTo>
                    <a:pt x="19" y="75"/>
                    <a:pt x="19" y="74"/>
                    <a:pt x="19" y="74"/>
                  </a:cubicBezTo>
                  <a:cubicBezTo>
                    <a:pt x="19" y="75"/>
                    <a:pt x="18" y="75"/>
                    <a:pt x="19" y="75"/>
                  </a:cubicBezTo>
                  <a:close/>
                  <a:moveTo>
                    <a:pt x="35" y="76"/>
                  </a:moveTo>
                  <a:cubicBezTo>
                    <a:pt x="35" y="76"/>
                    <a:pt x="36" y="75"/>
                    <a:pt x="36" y="74"/>
                  </a:cubicBezTo>
                  <a:cubicBezTo>
                    <a:pt x="35" y="74"/>
                    <a:pt x="35" y="75"/>
                    <a:pt x="35" y="76"/>
                  </a:cubicBezTo>
                  <a:close/>
                  <a:moveTo>
                    <a:pt x="49" y="77"/>
                  </a:moveTo>
                  <a:cubicBezTo>
                    <a:pt x="50" y="77"/>
                    <a:pt x="50" y="78"/>
                    <a:pt x="50" y="78"/>
                  </a:cubicBezTo>
                  <a:cubicBezTo>
                    <a:pt x="52" y="78"/>
                    <a:pt x="52" y="75"/>
                    <a:pt x="51" y="74"/>
                  </a:cubicBezTo>
                  <a:cubicBezTo>
                    <a:pt x="50" y="75"/>
                    <a:pt x="50" y="76"/>
                    <a:pt x="49" y="77"/>
                  </a:cubicBezTo>
                  <a:close/>
                  <a:moveTo>
                    <a:pt x="19" y="84"/>
                  </a:moveTo>
                  <a:cubicBezTo>
                    <a:pt x="19" y="81"/>
                    <a:pt x="21" y="77"/>
                    <a:pt x="22" y="75"/>
                  </a:cubicBezTo>
                  <a:cubicBezTo>
                    <a:pt x="22" y="75"/>
                    <a:pt x="22" y="74"/>
                    <a:pt x="22" y="75"/>
                  </a:cubicBezTo>
                  <a:cubicBezTo>
                    <a:pt x="21" y="78"/>
                    <a:pt x="19" y="81"/>
                    <a:pt x="19" y="84"/>
                  </a:cubicBezTo>
                  <a:close/>
                  <a:moveTo>
                    <a:pt x="30" y="76"/>
                  </a:moveTo>
                  <a:cubicBezTo>
                    <a:pt x="30" y="75"/>
                    <a:pt x="31" y="75"/>
                    <a:pt x="30" y="75"/>
                  </a:cubicBezTo>
                  <a:cubicBezTo>
                    <a:pt x="30" y="75"/>
                    <a:pt x="29" y="75"/>
                    <a:pt x="30" y="76"/>
                  </a:cubicBezTo>
                  <a:close/>
                  <a:moveTo>
                    <a:pt x="25" y="75"/>
                  </a:moveTo>
                  <a:cubicBezTo>
                    <a:pt x="26" y="82"/>
                    <a:pt x="27" y="89"/>
                    <a:pt x="28" y="95"/>
                  </a:cubicBezTo>
                  <a:cubicBezTo>
                    <a:pt x="28" y="95"/>
                    <a:pt x="27" y="95"/>
                    <a:pt x="27" y="95"/>
                  </a:cubicBezTo>
                  <a:cubicBezTo>
                    <a:pt x="28" y="98"/>
                    <a:pt x="28" y="102"/>
                    <a:pt x="29" y="104"/>
                  </a:cubicBezTo>
                  <a:cubicBezTo>
                    <a:pt x="29" y="104"/>
                    <a:pt x="28" y="104"/>
                    <a:pt x="28" y="105"/>
                  </a:cubicBezTo>
                  <a:cubicBezTo>
                    <a:pt x="29" y="106"/>
                    <a:pt x="29" y="107"/>
                    <a:pt x="29" y="108"/>
                  </a:cubicBezTo>
                  <a:cubicBezTo>
                    <a:pt x="30" y="115"/>
                    <a:pt x="30" y="121"/>
                    <a:pt x="30" y="126"/>
                  </a:cubicBezTo>
                  <a:cubicBezTo>
                    <a:pt x="31" y="130"/>
                    <a:pt x="31" y="135"/>
                    <a:pt x="32" y="139"/>
                  </a:cubicBezTo>
                  <a:cubicBezTo>
                    <a:pt x="31" y="128"/>
                    <a:pt x="30" y="119"/>
                    <a:pt x="30" y="109"/>
                  </a:cubicBezTo>
                  <a:cubicBezTo>
                    <a:pt x="30" y="108"/>
                    <a:pt x="30" y="108"/>
                    <a:pt x="30" y="108"/>
                  </a:cubicBezTo>
                  <a:cubicBezTo>
                    <a:pt x="29" y="97"/>
                    <a:pt x="27" y="84"/>
                    <a:pt x="26" y="75"/>
                  </a:cubicBezTo>
                  <a:cubicBezTo>
                    <a:pt x="26" y="75"/>
                    <a:pt x="25" y="75"/>
                    <a:pt x="25" y="75"/>
                  </a:cubicBezTo>
                  <a:close/>
                  <a:moveTo>
                    <a:pt x="32" y="76"/>
                  </a:moveTo>
                  <a:cubicBezTo>
                    <a:pt x="32" y="76"/>
                    <a:pt x="33" y="75"/>
                    <a:pt x="33" y="75"/>
                  </a:cubicBezTo>
                  <a:cubicBezTo>
                    <a:pt x="33" y="75"/>
                    <a:pt x="32" y="76"/>
                    <a:pt x="32" y="76"/>
                  </a:cubicBezTo>
                  <a:close/>
                  <a:moveTo>
                    <a:pt x="55" y="77"/>
                  </a:moveTo>
                  <a:cubicBezTo>
                    <a:pt x="55" y="76"/>
                    <a:pt x="55" y="75"/>
                    <a:pt x="55" y="75"/>
                  </a:cubicBezTo>
                  <a:cubicBezTo>
                    <a:pt x="54" y="76"/>
                    <a:pt x="55" y="76"/>
                    <a:pt x="55" y="77"/>
                  </a:cubicBezTo>
                  <a:close/>
                  <a:moveTo>
                    <a:pt x="67" y="77"/>
                  </a:moveTo>
                  <a:cubicBezTo>
                    <a:pt x="67" y="76"/>
                    <a:pt x="67" y="75"/>
                    <a:pt x="67" y="75"/>
                  </a:cubicBezTo>
                  <a:cubicBezTo>
                    <a:pt x="67" y="76"/>
                    <a:pt x="66" y="77"/>
                    <a:pt x="67" y="77"/>
                  </a:cubicBezTo>
                  <a:close/>
                  <a:moveTo>
                    <a:pt x="22" y="81"/>
                  </a:moveTo>
                  <a:cubicBezTo>
                    <a:pt x="22" y="81"/>
                    <a:pt x="23" y="80"/>
                    <a:pt x="23" y="80"/>
                  </a:cubicBezTo>
                  <a:cubicBezTo>
                    <a:pt x="23" y="80"/>
                    <a:pt x="23" y="79"/>
                    <a:pt x="23" y="79"/>
                  </a:cubicBezTo>
                  <a:cubicBezTo>
                    <a:pt x="23" y="78"/>
                    <a:pt x="25" y="77"/>
                    <a:pt x="24" y="75"/>
                  </a:cubicBezTo>
                  <a:cubicBezTo>
                    <a:pt x="23" y="77"/>
                    <a:pt x="23" y="79"/>
                    <a:pt x="22" y="81"/>
                  </a:cubicBezTo>
                  <a:close/>
                  <a:moveTo>
                    <a:pt x="15" y="93"/>
                  </a:moveTo>
                  <a:cubicBezTo>
                    <a:pt x="17" y="87"/>
                    <a:pt x="19" y="81"/>
                    <a:pt x="20" y="75"/>
                  </a:cubicBezTo>
                  <a:cubicBezTo>
                    <a:pt x="18" y="81"/>
                    <a:pt x="16" y="87"/>
                    <a:pt x="15" y="93"/>
                  </a:cubicBezTo>
                  <a:close/>
                  <a:moveTo>
                    <a:pt x="35" y="77"/>
                  </a:moveTo>
                  <a:cubicBezTo>
                    <a:pt x="36" y="77"/>
                    <a:pt x="37" y="76"/>
                    <a:pt x="37" y="75"/>
                  </a:cubicBezTo>
                  <a:cubicBezTo>
                    <a:pt x="36" y="76"/>
                    <a:pt x="35" y="76"/>
                    <a:pt x="35" y="77"/>
                  </a:cubicBezTo>
                  <a:close/>
                  <a:moveTo>
                    <a:pt x="59" y="77"/>
                  </a:moveTo>
                  <a:cubicBezTo>
                    <a:pt x="60" y="77"/>
                    <a:pt x="59" y="76"/>
                    <a:pt x="59" y="75"/>
                  </a:cubicBezTo>
                  <a:cubicBezTo>
                    <a:pt x="58" y="76"/>
                    <a:pt x="59" y="77"/>
                    <a:pt x="59" y="77"/>
                  </a:cubicBezTo>
                  <a:close/>
                  <a:moveTo>
                    <a:pt x="65" y="76"/>
                  </a:moveTo>
                  <a:cubicBezTo>
                    <a:pt x="65" y="76"/>
                    <a:pt x="65" y="76"/>
                    <a:pt x="66" y="77"/>
                  </a:cubicBezTo>
                  <a:cubicBezTo>
                    <a:pt x="65" y="77"/>
                    <a:pt x="66" y="77"/>
                    <a:pt x="66" y="77"/>
                  </a:cubicBezTo>
                  <a:cubicBezTo>
                    <a:pt x="66" y="76"/>
                    <a:pt x="66" y="75"/>
                    <a:pt x="65" y="75"/>
                  </a:cubicBezTo>
                  <a:cubicBezTo>
                    <a:pt x="65" y="76"/>
                    <a:pt x="66" y="76"/>
                    <a:pt x="65" y="76"/>
                  </a:cubicBezTo>
                  <a:close/>
                  <a:moveTo>
                    <a:pt x="54" y="76"/>
                  </a:moveTo>
                  <a:cubicBezTo>
                    <a:pt x="54" y="77"/>
                    <a:pt x="54" y="77"/>
                    <a:pt x="54" y="78"/>
                  </a:cubicBezTo>
                  <a:cubicBezTo>
                    <a:pt x="55" y="78"/>
                    <a:pt x="55" y="77"/>
                    <a:pt x="55" y="77"/>
                  </a:cubicBezTo>
                  <a:cubicBezTo>
                    <a:pt x="55" y="77"/>
                    <a:pt x="54" y="76"/>
                    <a:pt x="54" y="75"/>
                  </a:cubicBezTo>
                  <a:cubicBezTo>
                    <a:pt x="54" y="76"/>
                    <a:pt x="54" y="76"/>
                    <a:pt x="54" y="76"/>
                  </a:cubicBezTo>
                  <a:close/>
                  <a:moveTo>
                    <a:pt x="43" y="78"/>
                  </a:moveTo>
                  <a:cubicBezTo>
                    <a:pt x="43" y="78"/>
                    <a:pt x="43" y="79"/>
                    <a:pt x="44" y="79"/>
                  </a:cubicBezTo>
                  <a:cubicBezTo>
                    <a:pt x="45" y="78"/>
                    <a:pt x="46" y="77"/>
                    <a:pt x="44" y="76"/>
                  </a:cubicBezTo>
                  <a:cubicBezTo>
                    <a:pt x="44" y="77"/>
                    <a:pt x="43" y="77"/>
                    <a:pt x="43" y="78"/>
                  </a:cubicBezTo>
                  <a:close/>
                  <a:moveTo>
                    <a:pt x="57" y="77"/>
                  </a:moveTo>
                  <a:cubicBezTo>
                    <a:pt x="58" y="77"/>
                    <a:pt x="57" y="76"/>
                    <a:pt x="58" y="76"/>
                  </a:cubicBezTo>
                  <a:cubicBezTo>
                    <a:pt x="57" y="76"/>
                    <a:pt x="57" y="77"/>
                    <a:pt x="57" y="77"/>
                  </a:cubicBezTo>
                  <a:close/>
                  <a:moveTo>
                    <a:pt x="61" y="77"/>
                  </a:moveTo>
                  <a:cubicBezTo>
                    <a:pt x="61" y="77"/>
                    <a:pt x="61" y="77"/>
                    <a:pt x="61" y="77"/>
                  </a:cubicBezTo>
                  <a:cubicBezTo>
                    <a:pt x="61" y="76"/>
                    <a:pt x="62" y="76"/>
                    <a:pt x="61" y="76"/>
                  </a:cubicBezTo>
                  <a:cubicBezTo>
                    <a:pt x="61" y="76"/>
                    <a:pt x="61" y="76"/>
                    <a:pt x="61" y="77"/>
                  </a:cubicBezTo>
                  <a:close/>
                  <a:moveTo>
                    <a:pt x="47" y="78"/>
                  </a:moveTo>
                  <a:cubicBezTo>
                    <a:pt x="47" y="78"/>
                    <a:pt x="47" y="78"/>
                    <a:pt x="47" y="78"/>
                  </a:cubicBezTo>
                  <a:cubicBezTo>
                    <a:pt x="47" y="77"/>
                    <a:pt x="48" y="77"/>
                    <a:pt x="48" y="76"/>
                  </a:cubicBezTo>
                  <a:cubicBezTo>
                    <a:pt x="48" y="76"/>
                    <a:pt x="48" y="76"/>
                    <a:pt x="47" y="76"/>
                  </a:cubicBezTo>
                  <a:cubicBezTo>
                    <a:pt x="47" y="77"/>
                    <a:pt x="46" y="77"/>
                    <a:pt x="47" y="78"/>
                  </a:cubicBezTo>
                  <a:close/>
                  <a:moveTo>
                    <a:pt x="33" y="77"/>
                  </a:moveTo>
                  <a:cubicBezTo>
                    <a:pt x="33" y="77"/>
                    <a:pt x="34" y="76"/>
                    <a:pt x="33" y="76"/>
                  </a:cubicBezTo>
                  <a:cubicBezTo>
                    <a:pt x="33" y="76"/>
                    <a:pt x="33" y="77"/>
                    <a:pt x="33" y="77"/>
                  </a:cubicBezTo>
                  <a:close/>
                  <a:moveTo>
                    <a:pt x="36" y="78"/>
                  </a:moveTo>
                  <a:cubicBezTo>
                    <a:pt x="36" y="79"/>
                    <a:pt x="36" y="79"/>
                    <a:pt x="36" y="79"/>
                  </a:cubicBezTo>
                  <a:cubicBezTo>
                    <a:pt x="37" y="79"/>
                    <a:pt x="38" y="78"/>
                    <a:pt x="38" y="77"/>
                  </a:cubicBezTo>
                  <a:cubicBezTo>
                    <a:pt x="38" y="77"/>
                    <a:pt x="38" y="76"/>
                    <a:pt x="37" y="76"/>
                  </a:cubicBezTo>
                  <a:cubicBezTo>
                    <a:pt x="37" y="77"/>
                    <a:pt x="36" y="77"/>
                    <a:pt x="36" y="78"/>
                  </a:cubicBezTo>
                  <a:close/>
                  <a:moveTo>
                    <a:pt x="63" y="77"/>
                  </a:moveTo>
                  <a:cubicBezTo>
                    <a:pt x="63" y="77"/>
                    <a:pt x="63" y="76"/>
                    <a:pt x="63" y="76"/>
                  </a:cubicBezTo>
                  <a:cubicBezTo>
                    <a:pt x="63" y="76"/>
                    <a:pt x="63" y="77"/>
                    <a:pt x="63" y="77"/>
                  </a:cubicBezTo>
                  <a:close/>
                  <a:moveTo>
                    <a:pt x="31" y="77"/>
                  </a:moveTo>
                  <a:cubicBezTo>
                    <a:pt x="31" y="77"/>
                    <a:pt x="31" y="76"/>
                    <a:pt x="30" y="76"/>
                  </a:cubicBezTo>
                  <a:cubicBezTo>
                    <a:pt x="30" y="77"/>
                    <a:pt x="30" y="77"/>
                    <a:pt x="31" y="77"/>
                  </a:cubicBezTo>
                  <a:close/>
                  <a:moveTo>
                    <a:pt x="40" y="78"/>
                  </a:moveTo>
                  <a:cubicBezTo>
                    <a:pt x="40" y="78"/>
                    <a:pt x="40" y="78"/>
                    <a:pt x="41" y="79"/>
                  </a:cubicBezTo>
                  <a:cubicBezTo>
                    <a:pt x="41" y="78"/>
                    <a:pt x="41" y="78"/>
                    <a:pt x="41" y="78"/>
                  </a:cubicBezTo>
                  <a:cubicBezTo>
                    <a:pt x="41" y="76"/>
                    <a:pt x="40" y="76"/>
                    <a:pt x="40" y="78"/>
                  </a:cubicBezTo>
                  <a:close/>
                  <a:moveTo>
                    <a:pt x="69" y="78"/>
                  </a:moveTo>
                  <a:cubicBezTo>
                    <a:pt x="69" y="77"/>
                    <a:pt x="69" y="76"/>
                    <a:pt x="68" y="76"/>
                  </a:cubicBezTo>
                  <a:cubicBezTo>
                    <a:pt x="69" y="77"/>
                    <a:pt x="69" y="78"/>
                    <a:pt x="69" y="78"/>
                  </a:cubicBezTo>
                  <a:close/>
                  <a:moveTo>
                    <a:pt x="33" y="78"/>
                  </a:moveTo>
                  <a:cubicBezTo>
                    <a:pt x="33" y="78"/>
                    <a:pt x="33" y="78"/>
                    <a:pt x="33" y="78"/>
                  </a:cubicBezTo>
                  <a:cubicBezTo>
                    <a:pt x="34" y="78"/>
                    <a:pt x="34" y="78"/>
                    <a:pt x="34" y="77"/>
                  </a:cubicBezTo>
                  <a:cubicBezTo>
                    <a:pt x="34" y="77"/>
                    <a:pt x="34" y="77"/>
                    <a:pt x="34" y="77"/>
                  </a:cubicBezTo>
                  <a:cubicBezTo>
                    <a:pt x="34" y="77"/>
                    <a:pt x="33" y="77"/>
                    <a:pt x="33" y="78"/>
                  </a:cubicBezTo>
                  <a:close/>
                  <a:moveTo>
                    <a:pt x="57" y="80"/>
                  </a:moveTo>
                  <a:cubicBezTo>
                    <a:pt x="57" y="80"/>
                    <a:pt x="57" y="79"/>
                    <a:pt x="57" y="79"/>
                  </a:cubicBezTo>
                  <a:cubicBezTo>
                    <a:pt x="57" y="78"/>
                    <a:pt x="57" y="78"/>
                    <a:pt x="56" y="77"/>
                  </a:cubicBezTo>
                  <a:cubicBezTo>
                    <a:pt x="56" y="78"/>
                    <a:pt x="57" y="79"/>
                    <a:pt x="57" y="80"/>
                  </a:cubicBezTo>
                  <a:close/>
                  <a:moveTo>
                    <a:pt x="27" y="77"/>
                  </a:moveTo>
                  <a:cubicBezTo>
                    <a:pt x="28" y="78"/>
                    <a:pt x="27" y="79"/>
                    <a:pt x="28" y="79"/>
                  </a:cubicBezTo>
                  <a:cubicBezTo>
                    <a:pt x="28" y="78"/>
                    <a:pt x="28" y="78"/>
                    <a:pt x="29" y="77"/>
                  </a:cubicBezTo>
                  <a:cubicBezTo>
                    <a:pt x="28" y="77"/>
                    <a:pt x="28" y="77"/>
                    <a:pt x="27" y="77"/>
                  </a:cubicBezTo>
                  <a:close/>
                  <a:moveTo>
                    <a:pt x="31" y="78"/>
                  </a:moveTo>
                  <a:cubicBezTo>
                    <a:pt x="31" y="78"/>
                    <a:pt x="31" y="77"/>
                    <a:pt x="31" y="77"/>
                  </a:cubicBezTo>
                  <a:cubicBezTo>
                    <a:pt x="31" y="77"/>
                    <a:pt x="30" y="78"/>
                    <a:pt x="31" y="78"/>
                  </a:cubicBezTo>
                  <a:close/>
                  <a:moveTo>
                    <a:pt x="47" y="79"/>
                  </a:moveTo>
                  <a:cubicBezTo>
                    <a:pt x="48" y="79"/>
                    <a:pt x="48" y="80"/>
                    <a:pt x="49" y="80"/>
                  </a:cubicBezTo>
                  <a:cubicBezTo>
                    <a:pt x="49" y="80"/>
                    <a:pt x="49" y="80"/>
                    <a:pt x="50" y="79"/>
                  </a:cubicBezTo>
                  <a:cubicBezTo>
                    <a:pt x="49" y="79"/>
                    <a:pt x="49" y="78"/>
                    <a:pt x="48" y="77"/>
                  </a:cubicBezTo>
                  <a:cubicBezTo>
                    <a:pt x="48" y="78"/>
                    <a:pt x="47" y="78"/>
                    <a:pt x="47" y="79"/>
                  </a:cubicBezTo>
                  <a:close/>
                  <a:moveTo>
                    <a:pt x="53" y="80"/>
                  </a:moveTo>
                  <a:cubicBezTo>
                    <a:pt x="53" y="79"/>
                    <a:pt x="54" y="79"/>
                    <a:pt x="54" y="78"/>
                  </a:cubicBezTo>
                  <a:cubicBezTo>
                    <a:pt x="53" y="76"/>
                    <a:pt x="52" y="79"/>
                    <a:pt x="53" y="80"/>
                  </a:cubicBezTo>
                  <a:close/>
                  <a:moveTo>
                    <a:pt x="64" y="78"/>
                  </a:moveTo>
                  <a:cubicBezTo>
                    <a:pt x="64" y="78"/>
                    <a:pt x="64" y="77"/>
                    <a:pt x="64" y="77"/>
                  </a:cubicBezTo>
                  <a:cubicBezTo>
                    <a:pt x="64" y="77"/>
                    <a:pt x="63" y="78"/>
                    <a:pt x="63" y="78"/>
                  </a:cubicBezTo>
                  <a:cubicBezTo>
                    <a:pt x="64" y="78"/>
                    <a:pt x="64" y="78"/>
                    <a:pt x="64" y="78"/>
                  </a:cubicBezTo>
                  <a:close/>
                  <a:moveTo>
                    <a:pt x="60" y="78"/>
                  </a:moveTo>
                  <a:cubicBezTo>
                    <a:pt x="60" y="79"/>
                    <a:pt x="60" y="79"/>
                    <a:pt x="61" y="80"/>
                  </a:cubicBezTo>
                  <a:cubicBezTo>
                    <a:pt x="61" y="79"/>
                    <a:pt x="61" y="79"/>
                    <a:pt x="61" y="79"/>
                  </a:cubicBezTo>
                  <a:cubicBezTo>
                    <a:pt x="61" y="79"/>
                    <a:pt x="61" y="78"/>
                    <a:pt x="60" y="77"/>
                  </a:cubicBezTo>
                  <a:cubicBezTo>
                    <a:pt x="60" y="78"/>
                    <a:pt x="59" y="78"/>
                    <a:pt x="60" y="78"/>
                  </a:cubicBezTo>
                  <a:close/>
                  <a:moveTo>
                    <a:pt x="68" y="78"/>
                  </a:moveTo>
                  <a:cubicBezTo>
                    <a:pt x="68" y="78"/>
                    <a:pt x="68" y="79"/>
                    <a:pt x="68" y="80"/>
                  </a:cubicBezTo>
                  <a:cubicBezTo>
                    <a:pt x="68" y="80"/>
                    <a:pt x="69" y="80"/>
                    <a:pt x="69" y="80"/>
                  </a:cubicBezTo>
                  <a:cubicBezTo>
                    <a:pt x="67" y="81"/>
                    <a:pt x="68" y="85"/>
                    <a:pt x="68" y="87"/>
                  </a:cubicBezTo>
                  <a:cubicBezTo>
                    <a:pt x="68" y="87"/>
                    <a:pt x="68" y="87"/>
                    <a:pt x="67" y="87"/>
                  </a:cubicBezTo>
                  <a:cubicBezTo>
                    <a:pt x="67" y="89"/>
                    <a:pt x="67" y="91"/>
                    <a:pt x="68" y="93"/>
                  </a:cubicBezTo>
                  <a:cubicBezTo>
                    <a:pt x="69" y="88"/>
                    <a:pt x="70" y="83"/>
                    <a:pt x="69" y="79"/>
                  </a:cubicBezTo>
                  <a:cubicBezTo>
                    <a:pt x="69" y="79"/>
                    <a:pt x="69" y="78"/>
                    <a:pt x="68" y="78"/>
                  </a:cubicBezTo>
                  <a:close/>
                  <a:moveTo>
                    <a:pt x="34" y="80"/>
                  </a:moveTo>
                  <a:cubicBezTo>
                    <a:pt x="34" y="79"/>
                    <a:pt x="35" y="79"/>
                    <a:pt x="35" y="78"/>
                  </a:cubicBezTo>
                  <a:cubicBezTo>
                    <a:pt x="34" y="78"/>
                    <a:pt x="33" y="79"/>
                    <a:pt x="34" y="80"/>
                  </a:cubicBezTo>
                  <a:close/>
                  <a:moveTo>
                    <a:pt x="37" y="80"/>
                  </a:moveTo>
                  <a:cubicBezTo>
                    <a:pt x="38" y="80"/>
                    <a:pt x="38" y="81"/>
                    <a:pt x="38" y="81"/>
                  </a:cubicBezTo>
                  <a:cubicBezTo>
                    <a:pt x="39" y="81"/>
                    <a:pt x="41" y="79"/>
                    <a:pt x="39" y="78"/>
                  </a:cubicBezTo>
                  <a:cubicBezTo>
                    <a:pt x="38" y="79"/>
                    <a:pt x="38" y="79"/>
                    <a:pt x="37" y="80"/>
                  </a:cubicBezTo>
                  <a:close/>
                  <a:moveTo>
                    <a:pt x="46" y="79"/>
                  </a:moveTo>
                  <a:cubicBezTo>
                    <a:pt x="46" y="79"/>
                    <a:pt x="46" y="79"/>
                    <a:pt x="46" y="78"/>
                  </a:cubicBezTo>
                  <a:cubicBezTo>
                    <a:pt x="46" y="78"/>
                    <a:pt x="46" y="78"/>
                    <a:pt x="45" y="78"/>
                  </a:cubicBezTo>
                  <a:cubicBezTo>
                    <a:pt x="45" y="79"/>
                    <a:pt x="44" y="79"/>
                    <a:pt x="44" y="80"/>
                  </a:cubicBezTo>
                  <a:cubicBezTo>
                    <a:pt x="45" y="80"/>
                    <a:pt x="45" y="79"/>
                    <a:pt x="46" y="79"/>
                  </a:cubicBezTo>
                  <a:close/>
                  <a:moveTo>
                    <a:pt x="51" y="79"/>
                  </a:moveTo>
                  <a:cubicBezTo>
                    <a:pt x="51" y="79"/>
                    <a:pt x="51" y="80"/>
                    <a:pt x="52" y="80"/>
                  </a:cubicBezTo>
                  <a:cubicBezTo>
                    <a:pt x="52" y="79"/>
                    <a:pt x="52" y="79"/>
                    <a:pt x="52" y="78"/>
                  </a:cubicBezTo>
                  <a:cubicBezTo>
                    <a:pt x="51" y="78"/>
                    <a:pt x="51" y="79"/>
                    <a:pt x="51" y="79"/>
                  </a:cubicBezTo>
                  <a:close/>
                  <a:moveTo>
                    <a:pt x="41" y="80"/>
                  </a:moveTo>
                  <a:cubicBezTo>
                    <a:pt x="41" y="80"/>
                    <a:pt x="42" y="81"/>
                    <a:pt x="42" y="81"/>
                  </a:cubicBezTo>
                  <a:cubicBezTo>
                    <a:pt x="42" y="80"/>
                    <a:pt x="43" y="80"/>
                    <a:pt x="43" y="80"/>
                  </a:cubicBezTo>
                  <a:cubicBezTo>
                    <a:pt x="43" y="79"/>
                    <a:pt x="43" y="79"/>
                    <a:pt x="42" y="79"/>
                  </a:cubicBezTo>
                  <a:cubicBezTo>
                    <a:pt x="42" y="79"/>
                    <a:pt x="41" y="79"/>
                    <a:pt x="41" y="80"/>
                  </a:cubicBezTo>
                  <a:close/>
                  <a:moveTo>
                    <a:pt x="59" y="79"/>
                  </a:moveTo>
                  <a:cubicBezTo>
                    <a:pt x="59" y="79"/>
                    <a:pt x="60" y="80"/>
                    <a:pt x="60" y="80"/>
                  </a:cubicBezTo>
                  <a:cubicBezTo>
                    <a:pt x="60" y="80"/>
                    <a:pt x="60" y="79"/>
                    <a:pt x="59" y="79"/>
                  </a:cubicBezTo>
                  <a:cubicBezTo>
                    <a:pt x="59" y="79"/>
                    <a:pt x="59" y="79"/>
                    <a:pt x="59" y="79"/>
                  </a:cubicBezTo>
                  <a:close/>
                  <a:moveTo>
                    <a:pt x="34" y="80"/>
                  </a:moveTo>
                  <a:cubicBezTo>
                    <a:pt x="34" y="81"/>
                    <a:pt x="35" y="81"/>
                    <a:pt x="35" y="82"/>
                  </a:cubicBezTo>
                  <a:cubicBezTo>
                    <a:pt x="35" y="81"/>
                    <a:pt x="36" y="81"/>
                    <a:pt x="36" y="80"/>
                  </a:cubicBezTo>
                  <a:cubicBezTo>
                    <a:pt x="36" y="79"/>
                    <a:pt x="36" y="79"/>
                    <a:pt x="35" y="79"/>
                  </a:cubicBezTo>
                  <a:cubicBezTo>
                    <a:pt x="35" y="79"/>
                    <a:pt x="34" y="80"/>
                    <a:pt x="34" y="80"/>
                  </a:cubicBezTo>
                  <a:close/>
                  <a:moveTo>
                    <a:pt x="32" y="80"/>
                  </a:moveTo>
                  <a:cubicBezTo>
                    <a:pt x="32" y="80"/>
                    <a:pt x="33" y="79"/>
                    <a:pt x="32" y="79"/>
                  </a:cubicBezTo>
                  <a:cubicBezTo>
                    <a:pt x="32" y="79"/>
                    <a:pt x="32" y="80"/>
                    <a:pt x="32" y="80"/>
                  </a:cubicBezTo>
                  <a:close/>
                  <a:moveTo>
                    <a:pt x="47" y="83"/>
                  </a:moveTo>
                  <a:cubicBezTo>
                    <a:pt x="47" y="83"/>
                    <a:pt x="47" y="82"/>
                    <a:pt x="48" y="81"/>
                  </a:cubicBezTo>
                  <a:cubicBezTo>
                    <a:pt x="48" y="81"/>
                    <a:pt x="47" y="80"/>
                    <a:pt x="47" y="79"/>
                  </a:cubicBezTo>
                  <a:cubicBezTo>
                    <a:pt x="45" y="80"/>
                    <a:pt x="45" y="82"/>
                    <a:pt x="47" y="83"/>
                  </a:cubicBezTo>
                  <a:close/>
                  <a:moveTo>
                    <a:pt x="54" y="80"/>
                  </a:moveTo>
                  <a:cubicBezTo>
                    <a:pt x="53" y="81"/>
                    <a:pt x="54" y="81"/>
                    <a:pt x="54" y="81"/>
                  </a:cubicBezTo>
                  <a:cubicBezTo>
                    <a:pt x="54" y="82"/>
                    <a:pt x="54" y="81"/>
                    <a:pt x="54" y="82"/>
                  </a:cubicBezTo>
                  <a:cubicBezTo>
                    <a:pt x="55" y="82"/>
                    <a:pt x="54" y="82"/>
                    <a:pt x="54" y="82"/>
                  </a:cubicBezTo>
                  <a:cubicBezTo>
                    <a:pt x="55" y="82"/>
                    <a:pt x="55" y="82"/>
                    <a:pt x="55" y="82"/>
                  </a:cubicBezTo>
                  <a:cubicBezTo>
                    <a:pt x="56" y="82"/>
                    <a:pt x="55" y="80"/>
                    <a:pt x="54" y="79"/>
                  </a:cubicBezTo>
                  <a:cubicBezTo>
                    <a:pt x="54" y="80"/>
                    <a:pt x="54" y="80"/>
                    <a:pt x="54" y="80"/>
                  </a:cubicBezTo>
                  <a:close/>
                  <a:moveTo>
                    <a:pt x="57" y="80"/>
                  </a:moveTo>
                  <a:cubicBezTo>
                    <a:pt x="56" y="80"/>
                    <a:pt x="56" y="79"/>
                    <a:pt x="56" y="79"/>
                  </a:cubicBezTo>
                  <a:cubicBezTo>
                    <a:pt x="56" y="80"/>
                    <a:pt x="56" y="80"/>
                    <a:pt x="57" y="80"/>
                  </a:cubicBezTo>
                  <a:close/>
                  <a:moveTo>
                    <a:pt x="27" y="81"/>
                  </a:moveTo>
                  <a:cubicBezTo>
                    <a:pt x="28" y="81"/>
                    <a:pt x="28" y="80"/>
                    <a:pt x="28" y="80"/>
                  </a:cubicBezTo>
                  <a:cubicBezTo>
                    <a:pt x="28" y="80"/>
                    <a:pt x="28" y="79"/>
                    <a:pt x="27" y="80"/>
                  </a:cubicBezTo>
                  <a:cubicBezTo>
                    <a:pt x="28" y="80"/>
                    <a:pt x="28" y="80"/>
                    <a:pt x="27" y="81"/>
                  </a:cubicBezTo>
                  <a:close/>
                  <a:moveTo>
                    <a:pt x="49" y="81"/>
                  </a:moveTo>
                  <a:cubicBezTo>
                    <a:pt x="50" y="82"/>
                    <a:pt x="50" y="81"/>
                    <a:pt x="50" y="81"/>
                  </a:cubicBezTo>
                  <a:cubicBezTo>
                    <a:pt x="50" y="82"/>
                    <a:pt x="51" y="82"/>
                    <a:pt x="50" y="82"/>
                  </a:cubicBezTo>
                  <a:cubicBezTo>
                    <a:pt x="51" y="82"/>
                    <a:pt x="51" y="82"/>
                    <a:pt x="51" y="81"/>
                  </a:cubicBezTo>
                  <a:cubicBezTo>
                    <a:pt x="51" y="81"/>
                    <a:pt x="51" y="80"/>
                    <a:pt x="50" y="80"/>
                  </a:cubicBezTo>
                  <a:cubicBezTo>
                    <a:pt x="50" y="81"/>
                    <a:pt x="49" y="81"/>
                    <a:pt x="49" y="81"/>
                  </a:cubicBezTo>
                  <a:close/>
                  <a:moveTo>
                    <a:pt x="32" y="81"/>
                  </a:moveTo>
                  <a:cubicBezTo>
                    <a:pt x="33" y="81"/>
                    <a:pt x="33" y="80"/>
                    <a:pt x="33" y="80"/>
                  </a:cubicBezTo>
                  <a:cubicBezTo>
                    <a:pt x="33" y="81"/>
                    <a:pt x="32" y="81"/>
                    <a:pt x="32" y="81"/>
                  </a:cubicBezTo>
                  <a:close/>
                  <a:moveTo>
                    <a:pt x="65" y="81"/>
                  </a:moveTo>
                  <a:cubicBezTo>
                    <a:pt x="65" y="81"/>
                    <a:pt x="66" y="81"/>
                    <a:pt x="65" y="80"/>
                  </a:cubicBezTo>
                  <a:cubicBezTo>
                    <a:pt x="65" y="81"/>
                    <a:pt x="65" y="81"/>
                    <a:pt x="65" y="81"/>
                  </a:cubicBezTo>
                  <a:close/>
                  <a:moveTo>
                    <a:pt x="43" y="82"/>
                  </a:moveTo>
                  <a:cubicBezTo>
                    <a:pt x="43" y="82"/>
                    <a:pt x="44" y="81"/>
                    <a:pt x="43" y="80"/>
                  </a:cubicBezTo>
                  <a:cubicBezTo>
                    <a:pt x="43" y="81"/>
                    <a:pt x="42" y="81"/>
                    <a:pt x="43" y="82"/>
                  </a:cubicBezTo>
                  <a:close/>
                  <a:moveTo>
                    <a:pt x="59" y="82"/>
                  </a:moveTo>
                  <a:cubicBezTo>
                    <a:pt x="60" y="82"/>
                    <a:pt x="60" y="81"/>
                    <a:pt x="59" y="81"/>
                  </a:cubicBezTo>
                  <a:cubicBezTo>
                    <a:pt x="59" y="81"/>
                    <a:pt x="58" y="82"/>
                    <a:pt x="59" y="82"/>
                  </a:cubicBezTo>
                  <a:close/>
                  <a:moveTo>
                    <a:pt x="66" y="81"/>
                  </a:moveTo>
                  <a:cubicBezTo>
                    <a:pt x="66" y="81"/>
                    <a:pt x="66" y="81"/>
                    <a:pt x="66" y="81"/>
                  </a:cubicBezTo>
                  <a:cubicBezTo>
                    <a:pt x="66" y="81"/>
                    <a:pt x="67" y="81"/>
                    <a:pt x="66" y="81"/>
                  </a:cubicBezTo>
                  <a:cubicBezTo>
                    <a:pt x="66" y="81"/>
                    <a:pt x="66" y="81"/>
                    <a:pt x="66" y="81"/>
                  </a:cubicBezTo>
                  <a:close/>
                  <a:moveTo>
                    <a:pt x="36" y="84"/>
                  </a:moveTo>
                  <a:cubicBezTo>
                    <a:pt x="37" y="83"/>
                    <a:pt x="37" y="83"/>
                    <a:pt x="37" y="82"/>
                  </a:cubicBezTo>
                  <a:cubicBezTo>
                    <a:pt x="37" y="82"/>
                    <a:pt x="37" y="81"/>
                    <a:pt x="36" y="81"/>
                  </a:cubicBezTo>
                  <a:cubicBezTo>
                    <a:pt x="36" y="82"/>
                    <a:pt x="35" y="83"/>
                    <a:pt x="36" y="84"/>
                  </a:cubicBezTo>
                  <a:close/>
                  <a:moveTo>
                    <a:pt x="39" y="83"/>
                  </a:moveTo>
                  <a:cubicBezTo>
                    <a:pt x="39" y="83"/>
                    <a:pt x="39" y="84"/>
                    <a:pt x="40" y="84"/>
                  </a:cubicBezTo>
                  <a:cubicBezTo>
                    <a:pt x="40" y="83"/>
                    <a:pt x="41" y="83"/>
                    <a:pt x="41" y="82"/>
                  </a:cubicBezTo>
                  <a:cubicBezTo>
                    <a:pt x="41" y="80"/>
                    <a:pt x="39" y="82"/>
                    <a:pt x="39" y="83"/>
                  </a:cubicBezTo>
                  <a:close/>
                  <a:moveTo>
                    <a:pt x="62" y="82"/>
                  </a:moveTo>
                  <a:cubicBezTo>
                    <a:pt x="63" y="82"/>
                    <a:pt x="63" y="82"/>
                    <a:pt x="63" y="82"/>
                  </a:cubicBezTo>
                  <a:cubicBezTo>
                    <a:pt x="63" y="81"/>
                    <a:pt x="63" y="81"/>
                    <a:pt x="62" y="81"/>
                  </a:cubicBezTo>
                  <a:cubicBezTo>
                    <a:pt x="62" y="81"/>
                    <a:pt x="62" y="82"/>
                    <a:pt x="62" y="82"/>
                  </a:cubicBezTo>
                  <a:close/>
                  <a:moveTo>
                    <a:pt x="30" y="81"/>
                  </a:moveTo>
                  <a:cubicBezTo>
                    <a:pt x="31" y="81"/>
                    <a:pt x="30" y="82"/>
                    <a:pt x="30" y="82"/>
                  </a:cubicBezTo>
                  <a:cubicBezTo>
                    <a:pt x="30" y="82"/>
                    <a:pt x="30" y="83"/>
                    <a:pt x="30" y="83"/>
                  </a:cubicBezTo>
                  <a:cubicBezTo>
                    <a:pt x="31" y="82"/>
                    <a:pt x="31" y="82"/>
                    <a:pt x="31" y="81"/>
                  </a:cubicBezTo>
                  <a:cubicBezTo>
                    <a:pt x="31" y="81"/>
                    <a:pt x="31" y="81"/>
                    <a:pt x="30" y="81"/>
                  </a:cubicBezTo>
                  <a:close/>
                  <a:moveTo>
                    <a:pt x="39" y="82"/>
                  </a:moveTo>
                  <a:cubicBezTo>
                    <a:pt x="39" y="82"/>
                    <a:pt x="39" y="82"/>
                    <a:pt x="40" y="81"/>
                  </a:cubicBezTo>
                  <a:cubicBezTo>
                    <a:pt x="39" y="81"/>
                    <a:pt x="39" y="82"/>
                    <a:pt x="39" y="82"/>
                  </a:cubicBezTo>
                  <a:close/>
                  <a:moveTo>
                    <a:pt x="43" y="83"/>
                  </a:moveTo>
                  <a:cubicBezTo>
                    <a:pt x="44" y="84"/>
                    <a:pt x="45" y="84"/>
                    <a:pt x="45" y="85"/>
                  </a:cubicBezTo>
                  <a:cubicBezTo>
                    <a:pt x="45" y="84"/>
                    <a:pt x="46" y="84"/>
                    <a:pt x="46" y="84"/>
                  </a:cubicBezTo>
                  <a:cubicBezTo>
                    <a:pt x="45" y="83"/>
                    <a:pt x="45" y="82"/>
                    <a:pt x="44" y="82"/>
                  </a:cubicBezTo>
                  <a:cubicBezTo>
                    <a:pt x="44" y="82"/>
                    <a:pt x="44" y="82"/>
                    <a:pt x="43" y="83"/>
                  </a:cubicBezTo>
                  <a:close/>
                  <a:moveTo>
                    <a:pt x="34" y="83"/>
                  </a:moveTo>
                  <a:cubicBezTo>
                    <a:pt x="34" y="83"/>
                    <a:pt x="34" y="82"/>
                    <a:pt x="34" y="82"/>
                  </a:cubicBezTo>
                  <a:cubicBezTo>
                    <a:pt x="34" y="82"/>
                    <a:pt x="34" y="82"/>
                    <a:pt x="34" y="83"/>
                  </a:cubicBezTo>
                  <a:close/>
                  <a:moveTo>
                    <a:pt x="47" y="84"/>
                  </a:moveTo>
                  <a:cubicBezTo>
                    <a:pt x="48" y="84"/>
                    <a:pt x="48" y="85"/>
                    <a:pt x="48" y="85"/>
                  </a:cubicBezTo>
                  <a:cubicBezTo>
                    <a:pt x="49" y="85"/>
                    <a:pt x="49" y="84"/>
                    <a:pt x="50" y="83"/>
                  </a:cubicBezTo>
                  <a:cubicBezTo>
                    <a:pt x="49" y="81"/>
                    <a:pt x="48" y="82"/>
                    <a:pt x="47" y="84"/>
                  </a:cubicBezTo>
                  <a:close/>
                  <a:moveTo>
                    <a:pt x="56" y="86"/>
                  </a:moveTo>
                  <a:cubicBezTo>
                    <a:pt x="57" y="85"/>
                    <a:pt x="57" y="85"/>
                    <a:pt x="57" y="84"/>
                  </a:cubicBezTo>
                  <a:cubicBezTo>
                    <a:pt x="57" y="83"/>
                    <a:pt x="57" y="82"/>
                    <a:pt x="56" y="82"/>
                  </a:cubicBezTo>
                  <a:cubicBezTo>
                    <a:pt x="56" y="83"/>
                    <a:pt x="56" y="84"/>
                    <a:pt x="56" y="86"/>
                  </a:cubicBezTo>
                  <a:close/>
                  <a:moveTo>
                    <a:pt x="60" y="82"/>
                  </a:moveTo>
                  <a:cubicBezTo>
                    <a:pt x="60" y="83"/>
                    <a:pt x="60" y="84"/>
                    <a:pt x="60" y="84"/>
                  </a:cubicBezTo>
                  <a:cubicBezTo>
                    <a:pt x="60" y="84"/>
                    <a:pt x="60" y="84"/>
                    <a:pt x="61" y="83"/>
                  </a:cubicBezTo>
                  <a:cubicBezTo>
                    <a:pt x="61" y="83"/>
                    <a:pt x="60" y="83"/>
                    <a:pt x="60" y="82"/>
                  </a:cubicBezTo>
                  <a:close/>
                  <a:moveTo>
                    <a:pt x="29" y="86"/>
                  </a:moveTo>
                  <a:cubicBezTo>
                    <a:pt x="28" y="88"/>
                    <a:pt x="29" y="91"/>
                    <a:pt x="29" y="93"/>
                  </a:cubicBezTo>
                  <a:cubicBezTo>
                    <a:pt x="29" y="94"/>
                    <a:pt x="29" y="94"/>
                    <a:pt x="29" y="95"/>
                  </a:cubicBezTo>
                  <a:cubicBezTo>
                    <a:pt x="30" y="95"/>
                    <a:pt x="29" y="95"/>
                    <a:pt x="29" y="96"/>
                  </a:cubicBezTo>
                  <a:cubicBezTo>
                    <a:pt x="29" y="96"/>
                    <a:pt x="30" y="96"/>
                    <a:pt x="30" y="96"/>
                  </a:cubicBezTo>
                  <a:cubicBezTo>
                    <a:pt x="30" y="96"/>
                    <a:pt x="29" y="97"/>
                    <a:pt x="29" y="97"/>
                  </a:cubicBezTo>
                  <a:cubicBezTo>
                    <a:pt x="29" y="98"/>
                    <a:pt x="30" y="100"/>
                    <a:pt x="31" y="102"/>
                  </a:cubicBezTo>
                  <a:cubicBezTo>
                    <a:pt x="31" y="98"/>
                    <a:pt x="30" y="94"/>
                    <a:pt x="30" y="90"/>
                  </a:cubicBezTo>
                  <a:cubicBezTo>
                    <a:pt x="30" y="89"/>
                    <a:pt x="29" y="89"/>
                    <a:pt x="29" y="88"/>
                  </a:cubicBezTo>
                  <a:cubicBezTo>
                    <a:pt x="29" y="88"/>
                    <a:pt x="30" y="88"/>
                    <a:pt x="30" y="87"/>
                  </a:cubicBezTo>
                  <a:cubicBezTo>
                    <a:pt x="30" y="86"/>
                    <a:pt x="29" y="86"/>
                    <a:pt x="29" y="86"/>
                  </a:cubicBezTo>
                  <a:cubicBezTo>
                    <a:pt x="29" y="85"/>
                    <a:pt x="30" y="84"/>
                    <a:pt x="29" y="82"/>
                  </a:cubicBezTo>
                  <a:cubicBezTo>
                    <a:pt x="29" y="83"/>
                    <a:pt x="29" y="82"/>
                    <a:pt x="28" y="82"/>
                  </a:cubicBezTo>
                  <a:cubicBezTo>
                    <a:pt x="28" y="84"/>
                    <a:pt x="28" y="85"/>
                    <a:pt x="29" y="86"/>
                  </a:cubicBezTo>
                  <a:close/>
                  <a:moveTo>
                    <a:pt x="66" y="83"/>
                  </a:moveTo>
                  <a:cubicBezTo>
                    <a:pt x="66" y="83"/>
                    <a:pt x="66" y="84"/>
                    <a:pt x="67" y="84"/>
                  </a:cubicBezTo>
                  <a:cubicBezTo>
                    <a:pt x="67" y="83"/>
                    <a:pt x="67" y="82"/>
                    <a:pt x="66" y="82"/>
                  </a:cubicBezTo>
                  <a:cubicBezTo>
                    <a:pt x="66" y="83"/>
                    <a:pt x="66" y="83"/>
                    <a:pt x="66" y="83"/>
                  </a:cubicBezTo>
                  <a:close/>
                  <a:moveTo>
                    <a:pt x="40" y="85"/>
                  </a:moveTo>
                  <a:cubicBezTo>
                    <a:pt x="41" y="85"/>
                    <a:pt x="42" y="83"/>
                    <a:pt x="42" y="82"/>
                  </a:cubicBezTo>
                  <a:cubicBezTo>
                    <a:pt x="41" y="83"/>
                    <a:pt x="40" y="84"/>
                    <a:pt x="40" y="85"/>
                  </a:cubicBezTo>
                  <a:close/>
                  <a:moveTo>
                    <a:pt x="63" y="84"/>
                  </a:moveTo>
                  <a:cubicBezTo>
                    <a:pt x="63" y="84"/>
                    <a:pt x="64" y="83"/>
                    <a:pt x="64" y="82"/>
                  </a:cubicBezTo>
                  <a:cubicBezTo>
                    <a:pt x="63" y="83"/>
                    <a:pt x="63" y="83"/>
                    <a:pt x="63" y="84"/>
                  </a:cubicBezTo>
                  <a:close/>
                  <a:moveTo>
                    <a:pt x="52" y="85"/>
                  </a:moveTo>
                  <a:cubicBezTo>
                    <a:pt x="51" y="84"/>
                    <a:pt x="52" y="83"/>
                    <a:pt x="51" y="83"/>
                  </a:cubicBezTo>
                  <a:cubicBezTo>
                    <a:pt x="51" y="83"/>
                    <a:pt x="51" y="85"/>
                    <a:pt x="52" y="85"/>
                  </a:cubicBezTo>
                  <a:close/>
                  <a:moveTo>
                    <a:pt x="21" y="84"/>
                  </a:moveTo>
                  <a:cubicBezTo>
                    <a:pt x="21" y="84"/>
                    <a:pt x="22" y="83"/>
                    <a:pt x="21" y="83"/>
                  </a:cubicBezTo>
                  <a:cubicBezTo>
                    <a:pt x="21" y="83"/>
                    <a:pt x="21" y="84"/>
                    <a:pt x="21" y="84"/>
                  </a:cubicBezTo>
                  <a:close/>
                  <a:moveTo>
                    <a:pt x="35" y="86"/>
                  </a:moveTo>
                  <a:cubicBezTo>
                    <a:pt x="35" y="85"/>
                    <a:pt x="35" y="84"/>
                    <a:pt x="34" y="83"/>
                  </a:cubicBezTo>
                  <a:cubicBezTo>
                    <a:pt x="34" y="84"/>
                    <a:pt x="34" y="85"/>
                    <a:pt x="35" y="86"/>
                  </a:cubicBezTo>
                  <a:close/>
                  <a:moveTo>
                    <a:pt x="38" y="86"/>
                  </a:moveTo>
                  <a:cubicBezTo>
                    <a:pt x="38" y="86"/>
                    <a:pt x="38" y="86"/>
                    <a:pt x="38" y="86"/>
                  </a:cubicBezTo>
                  <a:cubicBezTo>
                    <a:pt x="38" y="86"/>
                    <a:pt x="39" y="85"/>
                    <a:pt x="39" y="84"/>
                  </a:cubicBezTo>
                  <a:cubicBezTo>
                    <a:pt x="39" y="84"/>
                    <a:pt x="39" y="84"/>
                    <a:pt x="39" y="84"/>
                  </a:cubicBezTo>
                  <a:cubicBezTo>
                    <a:pt x="38" y="84"/>
                    <a:pt x="36" y="85"/>
                    <a:pt x="38" y="86"/>
                  </a:cubicBezTo>
                  <a:close/>
                  <a:moveTo>
                    <a:pt x="41" y="86"/>
                  </a:moveTo>
                  <a:cubicBezTo>
                    <a:pt x="41" y="86"/>
                    <a:pt x="42" y="87"/>
                    <a:pt x="42" y="88"/>
                  </a:cubicBezTo>
                  <a:cubicBezTo>
                    <a:pt x="43" y="87"/>
                    <a:pt x="44" y="86"/>
                    <a:pt x="44" y="86"/>
                  </a:cubicBezTo>
                  <a:cubicBezTo>
                    <a:pt x="44" y="85"/>
                    <a:pt x="43" y="84"/>
                    <a:pt x="43" y="84"/>
                  </a:cubicBezTo>
                  <a:cubicBezTo>
                    <a:pt x="42" y="84"/>
                    <a:pt x="41" y="85"/>
                    <a:pt x="41" y="86"/>
                  </a:cubicBezTo>
                  <a:close/>
                  <a:moveTo>
                    <a:pt x="35" y="85"/>
                  </a:moveTo>
                  <a:cubicBezTo>
                    <a:pt x="35" y="85"/>
                    <a:pt x="35" y="85"/>
                    <a:pt x="36" y="85"/>
                  </a:cubicBezTo>
                  <a:cubicBezTo>
                    <a:pt x="36" y="84"/>
                    <a:pt x="35" y="84"/>
                    <a:pt x="35" y="84"/>
                  </a:cubicBezTo>
                  <a:cubicBezTo>
                    <a:pt x="35" y="84"/>
                    <a:pt x="35" y="84"/>
                    <a:pt x="35" y="85"/>
                  </a:cubicBezTo>
                  <a:close/>
                  <a:moveTo>
                    <a:pt x="53" y="85"/>
                  </a:moveTo>
                  <a:cubicBezTo>
                    <a:pt x="53" y="85"/>
                    <a:pt x="53" y="84"/>
                    <a:pt x="53" y="84"/>
                  </a:cubicBezTo>
                  <a:cubicBezTo>
                    <a:pt x="53" y="84"/>
                    <a:pt x="53" y="84"/>
                    <a:pt x="53" y="85"/>
                  </a:cubicBezTo>
                  <a:close/>
                  <a:moveTo>
                    <a:pt x="30" y="87"/>
                  </a:moveTo>
                  <a:cubicBezTo>
                    <a:pt x="31" y="86"/>
                    <a:pt x="32" y="85"/>
                    <a:pt x="31" y="84"/>
                  </a:cubicBezTo>
                  <a:cubicBezTo>
                    <a:pt x="31" y="85"/>
                    <a:pt x="30" y="86"/>
                    <a:pt x="30" y="87"/>
                  </a:cubicBezTo>
                  <a:close/>
                  <a:moveTo>
                    <a:pt x="65" y="86"/>
                  </a:moveTo>
                  <a:cubicBezTo>
                    <a:pt x="65" y="85"/>
                    <a:pt x="65" y="84"/>
                    <a:pt x="65" y="84"/>
                  </a:cubicBezTo>
                  <a:cubicBezTo>
                    <a:pt x="65" y="85"/>
                    <a:pt x="64" y="86"/>
                    <a:pt x="65" y="86"/>
                  </a:cubicBezTo>
                  <a:close/>
                  <a:moveTo>
                    <a:pt x="66" y="85"/>
                  </a:moveTo>
                  <a:cubicBezTo>
                    <a:pt x="66" y="85"/>
                    <a:pt x="67" y="84"/>
                    <a:pt x="66" y="84"/>
                  </a:cubicBezTo>
                  <a:cubicBezTo>
                    <a:pt x="66" y="85"/>
                    <a:pt x="66" y="84"/>
                    <a:pt x="66" y="84"/>
                  </a:cubicBezTo>
                  <a:cubicBezTo>
                    <a:pt x="66" y="84"/>
                    <a:pt x="66" y="85"/>
                    <a:pt x="66" y="85"/>
                  </a:cubicBezTo>
                  <a:close/>
                  <a:moveTo>
                    <a:pt x="45" y="86"/>
                  </a:moveTo>
                  <a:cubicBezTo>
                    <a:pt x="46" y="86"/>
                    <a:pt x="46" y="87"/>
                    <a:pt x="47" y="87"/>
                  </a:cubicBezTo>
                  <a:cubicBezTo>
                    <a:pt x="47" y="87"/>
                    <a:pt x="47" y="87"/>
                    <a:pt x="48" y="86"/>
                  </a:cubicBezTo>
                  <a:cubicBezTo>
                    <a:pt x="47" y="86"/>
                    <a:pt x="47" y="85"/>
                    <a:pt x="46" y="84"/>
                  </a:cubicBezTo>
                  <a:cubicBezTo>
                    <a:pt x="46" y="85"/>
                    <a:pt x="46" y="85"/>
                    <a:pt x="45" y="86"/>
                  </a:cubicBezTo>
                  <a:close/>
                  <a:moveTo>
                    <a:pt x="49" y="86"/>
                  </a:moveTo>
                  <a:cubicBezTo>
                    <a:pt x="49" y="87"/>
                    <a:pt x="50" y="87"/>
                    <a:pt x="50" y="88"/>
                  </a:cubicBezTo>
                  <a:cubicBezTo>
                    <a:pt x="50" y="87"/>
                    <a:pt x="50" y="85"/>
                    <a:pt x="50" y="85"/>
                  </a:cubicBezTo>
                  <a:cubicBezTo>
                    <a:pt x="49" y="85"/>
                    <a:pt x="49" y="85"/>
                    <a:pt x="49" y="86"/>
                  </a:cubicBezTo>
                  <a:close/>
                  <a:moveTo>
                    <a:pt x="60" y="86"/>
                  </a:moveTo>
                  <a:cubicBezTo>
                    <a:pt x="61" y="86"/>
                    <a:pt x="61" y="87"/>
                    <a:pt x="61" y="87"/>
                  </a:cubicBezTo>
                  <a:cubicBezTo>
                    <a:pt x="61" y="86"/>
                    <a:pt x="61" y="86"/>
                    <a:pt x="61" y="85"/>
                  </a:cubicBezTo>
                  <a:cubicBezTo>
                    <a:pt x="60" y="86"/>
                    <a:pt x="61" y="86"/>
                    <a:pt x="60" y="86"/>
                  </a:cubicBezTo>
                  <a:close/>
                  <a:moveTo>
                    <a:pt x="36" y="87"/>
                  </a:moveTo>
                  <a:cubicBezTo>
                    <a:pt x="37" y="87"/>
                    <a:pt x="37" y="87"/>
                    <a:pt x="37" y="87"/>
                  </a:cubicBezTo>
                  <a:cubicBezTo>
                    <a:pt x="37" y="87"/>
                    <a:pt x="37" y="86"/>
                    <a:pt x="36" y="86"/>
                  </a:cubicBezTo>
                  <a:cubicBezTo>
                    <a:pt x="36" y="86"/>
                    <a:pt x="36" y="87"/>
                    <a:pt x="36" y="87"/>
                  </a:cubicBezTo>
                  <a:close/>
                  <a:moveTo>
                    <a:pt x="36" y="86"/>
                  </a:moveTo>
                  <a:cubicBezTo>
                    <a:pt x="36" y="85"/>
                    <a:pt x="36" y="85"/>
                    <a:pt x="36" y="85"/>
                  </a:cubicBezTo>
                  <a:cubicBezTo>
                    <a:pt x="36" y="86"/>
                    <a:pt x="36" y="86"/>
                    <a:pt x="36" y="86"/>
                  </a:cubicBezTo>
                  <a:close/>
                  <a:moveTo>
                    <a:pt x="38" y="86"/>
                  </a:moveTo>
                  <a:cubicBezTo>
                    <a:pt x="38" y="87"/>
                    <a:pt x="38" y="87"/>
                    <a:pt x="38" y="87"/>
                  </a:cubicBezTo>
                  <a:cubicBezTo>
                    <a:pt x="39" y="87"/>
                    <a:pt x="39" y="86"/>
                    <a:pt x="40" y="86"/>
                  </a:cubicBezTo>
                  <a:cubicBezTo>
                    <a:pt x="40" y="85"/>
                    <a:pt x="40" y="85"/>
                    <a:pt x="39" y="85"/>
                  </a:cubicBezTo>
                  <a:cubicBezTo>
                    <a:pt x="39" y="86"/>
                    <a:pt x="39" y="86"/>
                    <a:pt x="38" y="86"/>
                  </a:cubicBezTo>
                  <a:close/>
                  <a:moveTo>
                    <a:pt x="57" y="87"/>
                  </a:moveTo>
                  <a:cubicBezTo>
                    <a:pt x="57" y="88"/>
                    <a:pt x="57" y="88"/>
                    <a:pt x="57" y="88"/>
                  </a:cubicBezTo>
                  <a:cubicBezTo>
                    <a:pt x="58" y="87"/>
                    <a:pt x="58" y="87"/>
                    <a:pt x="58" y="87"/>
                  </a:cubicBezTo>
                  <a:cubicBezTo>
                    <a:pt x="57" y="87"/>
                    <a:pt x="57" y="87"/>
                    <a:pt x="57" y="87"/>
                  </a:cubicBezTo>
                  <a:close/>
                  <a:moveTo>
                    <a:pt x="58" y="87"/>
                  </a:moveTo>
                  <a:cubicBezTo>
                    <a:pt x="58" y="86"/>
                    <a:pt x="58" y="86"/>
                    <a:pt x="58" y="85"/>
                  </a:cubicBezTo>
                  <a:cubicBezTo>
                    <a:pt x="57" y="86"/>
                    <a:pt x="56" y="86"/>
                    <a:pt x="57" y="87"/>
                  </a:cubicBezTo>
                  <a:cubicBezTo>
                    <a:pt x="57" y="87"/>
                    <a:pt x="57" y="87"/>
                    <a:pt x="58" y="87"/>
                  </a:cubicBezTo>
                  <a:close/>
                  <a:moveTo>
                    <a:pt x="51" y="87"/>
                  </a:moveTo>
                  <a:cubicBezTo>
                    <a:pt x="51" y="87"/>
                    <a:pt x="52" y="86"/>
                    <a:pt x="51" y="86"/>
                  </a:cubicBezTo>
                  <a:cubicBezTo>
                    <a:pt x="51" y="87"/>
                    <a:pt x="51" y="87"/>
                    <a:pt x="51" y="87"/>
                  </a:cubicBezTo>
                  <a:close/>
                  <a:moveTo>
                    <a:pt x="35" y="87"/>
                  </a:moveTo>
                  <a:cubicBezTo>
                    <a:pt x="36" y="87"/>
                    <a:pt x="36" y="88"/>
                    <a:pt x="36" y="88"/>
                  </a:cubicBezTo>
                  <a:cubicBezTo>
                    <a:pt x="36" y="87"/>
                    <a:pt x="36" y="86"/>
                    <a:pt x="35" y="86"/>
                  </a:cubicBezTo>
                  <a:cubicBezTo>
                    <a:pt x="35" y="86"/>
                    <a:pt x="35" y="86"/>
                    <a:pt x="35" y="87"/>
                  </a:cubicBezTo>
                  <a:close/>
                  <a:moveTo>
                    <a:pt x="55" y="87"/>
                  </a:moveTo>
                  <a:cubicBezTo>
                    <a:pt x="55" y="87"/>
                    <a:pt x="55" y="87"/>
                    <a:pt x="55" y="87"/>
                  </a:cubicBezTo>
                  <a:cubicBezTo>
                    <a:pt x="55" y="87"/>
                    <a:pt x="55" y="86"/>
                    <a:pt x="55" y="86"/>
                  </a:cubicBezTo>
                  <a:cubicBezTo>
                    <a:pt x="54" y="87"/>
                    <a:pt x="54" y="87"/>
                    <a:pt x="55" y="87"/>
                  </a:cubicBezTo>
                  <a:close/>
                  <a:moveTo>
                    <a:pt x="39" y="88"/>
                  </a:moveTo>
                  <a:cubicBezTo>
                    <a:pt x="40" y="89"/>
                    <a:pt x="40" y="89"/>
                    <a:pt x="40" y="90"/>
                  </a:cubicBezTo>
                  <a:cubicBezTo>
                    <a:pt x="41" y="89"/>
                    <a:pt x="41" y="89"/>
                    <a:pt x="42" y="88"/>
                  </a:cubicBezTo>
                  <a:cubicBezTo>
                    <a:pt x="41" y="88"/>
                    <a:pt x="41" y="87"/>
                    <a:pt x="40" y="86"/>
                  </a:cubicBezTo>
                  <a:cubicBezTo>
                    <a:pt x="40" y="87"/>
                    <a:pt x="39" y="88"/>
                    <a:pt x="39" y="88"/>
                  </a:cubicBezTo>
                  <a:close/>
                  <a:moveTo>
                    <a:pt x="43" y="89"/>
                  </a:moveTo>
                  <a:cubicBezTo>
                    <a:pt x="43" y="89"/>
                    <a:pt x="44" y="90"/>
                    <a:pt x="44" y="90"/>
                  </a:cubicBezTo>
                  <a:cubicBezTo>
                    <a:pt x="45" y="89"/>
                    <a:pt x="45" y="89"/>
                    <a:pt x="46" y="88"/>
                  </a:cubicBezTo>
                  <a:cubicBezTo>
                    <a:pt x="46" y="87"/>
                    <a:pt x="45" y="87"/>
                    <a:pt x="45" y="86"/>
                  </a:cubicBezTo>
                  <a:cubicBezTo>
                    <a:pt x="44" y="87"/>
                    <a:pt x="43" y="88"/>
                    <a:pt x="43" y="89"/>
                  </a:cubicBezTo>
                  <a:close/>
                  <a:moveTo>
                    <a:pt x="31" y="88"/>
                  </a:moveTo>
                  <a:cubicBezTo>
                    <a:pt x="31" y="89"/>
                    <a:pt x="31" y="89"/>
                    <a:pt x="32" y="89"/>
                  </a:cubicBezTo>
                  <a:cubicBezTo>
                    <a:pt x="32" y="89"/>
                    <a:pt x="32" y="87"/>
                    <a:pt x="32" y="87"/>
                  </a:cubicBezTo>
                  <a:cubicBezTo>
                    <a:pt x="32" y="87"/>
                    <a:pt x="31" y="88"/>
                    <a:pt x="31" y="88"/>
                  </a:cubicBezTo>
                  <a:close/>
                  <a:moveTo>
                    <a:pt x="47" y="88"/>
                  </a:moveTo>
                  <a:cubicBezTo>
                    <a:pt x="48" y="89"/>
                    <a:pt x="48" y="89"/>
                    <a:pt x="48" y="90"/>
                  </a:cubicBezTo>
                  <a:cubicBezTo>
                    <a:pt x="49" y="90"/>
                    <a:pt x="49" y="89"/>
                    <a:pt x="50" y="89"/>
                  </a:cubicBezTo>
                  <a:cubicBezTo>
                    <a:pt x="49" y="88"/>
                    <a:pt x="49" y="87"/>
                    <a:pt x="48" y="87"/>
                  </a:cubicBezTo>
                  <a:cubicBezTo>
                    <a:pt x="48" y="87"/>
                    <a:pt x="47" y="87"/>
                    <a:pt x="47" y="88"/>
                  </a:cubicBezTo>
                  <a:close/>
                  <a:moveTo>
                    <a:pt x="59" y="90"/>
                  </a:moveTo>
                  <a:cubicBezTo>
                    <a:pt x="59" y="89"/>
                    <a:pt x="60" y="89"/>
                    <a:pt x="60" y="88"/>
                  </a:cubicBezTo>
                  <a:cubicBezTo>
                    <a:pt x="59" y="85"/>
                    <a:pt x="58" y="89"/>
                    <a:pt x="59" y="90"/>
                  </a:cubicBezTo>
                  <a:close/>
                  <a:moveTo>
                    <a:pt x="34" y="88"/>
                  </a:moveTo>
                  <a:cubicBezTo>
                    <a:pt x="35" y="88"/>
                    <a:pt x="35" y="89"/>
                    <a:pt x="35" y="89"/>
                  </a:cubicBezTo>
                  <a:cubicBezTo>
                    <a:pt x="36" y="88"/>
                    <a:pt x="35" y="88"/>
                    <a:pt x="34" y="87"/>
                  </a:cubicBezTo>
                  <a:cubicBezTo>
                    <a:pt x="35" y="88"/>
                    <a:pt x="34" y="88"/>
                    <a:pt x="34" y="88"/>
                  </a:cubicBezTo>
                  <a:close/>
                  <a:moveTo>
                    <a:pt x="64" y="88"/>
                  </a:moveTo>
                  <a:cubicBezTo>
                    <a:pt x="63" y="88"/>
                    <a:pt x="64" y="87"/>
                    <a:pt x="64" y="87"/>
                  </a:cubicBezTo>
                  <a:cubicBezTo>
                    <a:pt x="63" y="88"/>
                    <a:pt x="63" y="88"/>
                    <a:pt x="63" y="88"/>
                  </a:cubicBezTo>
                  <a:cubicBezTo>
                    <a:pt x="63" y="89"/>
                    <a:pt x="63" y="89"/>
                    <a:pt x="63" y="89"/>
                  </a:cubicBezTo>
                  <a:cubicBezTo>
                    <a:pt x="63" y="89"/>
                    <a:pt x="63" y="88"/>
                    <a:pt x="64" y="88"/>
                  </a:cubicBezTo>
                  <a:cubicBezTo>
                    <a:pt x="64" y="88"/>
                    <a:pt x="64" y="88"/>
                    <a:pt x="64" y="88"/>
                  </a:cubicBezTo>
                  <a:close/>
                  <a:moveTo>
                    <a:pt x="37" y="89"/>
                  </a:moveTo>
                  <a:cubicBezTo>
                    <a:pt x="37" y="88"/>
                    <a:pt x="38" y="88"/>
                    <a:pt x="38" y="88"/>
                  </a:cubicBezTo>
                  <a:cubicBezTo>
                    <a:pt x="38" y="88"/>
                    <a:pt x="38" y="87"/>
                    <a:pt x="37" y="87"/>
                  </a:cubicBezTo>
                  <a:cubicBezTo>
                    <a:pt x="37" y="88"/>
                    <a:pt x="37" y="88"/>
                    <a:pt x="37" y="89"/>
                  </a:cubicBezTo>
                  <a:close/>
                  <a:moveTo>
                    <a:pt x="66" y="90"/>
                  </a:moveTo>
                  <a:cubicBezTo>
                    <a:pt x="67" y="89"/>
                    <a:pt x="66" y="88"/>
                    <a:pt x="66" y="87"/>
                  </a:cubicBezTo>
                  <a:cubicBezTo>
                    <a:pt x="65" y="88"/>
                    <a:pt x="66" y="89"/>
                    <a:pt x="66" y="90"/>
                  </a:cubicBezTo>
                  <a:close/>
                  <a:moveTo>
                    <a:pt x="53" y="90"/>
                  </a:moveTo>
                  <a:cubicBezTo>
                    <a:pt x="53" y="90"/>
                    <a:pt x="53" y="88"/>
                    <a:pt x="52" y="88"/>
                  </a:cubicBezTo>
                  <a:cubicBezTo>
                    <a:pt x="52" y="89"/>
                    <a:pt x="52" y="89"/>
                    <a:pt x="53" y="90"/>
                  </a:cubicBezTo>
                  <a:close/>
                  <a:moveTo>
                    <a:pt x="55" y="89"/>
                  </a:moveTo>
                  <a:cubicBezTo>
                    <a:pt x="55" y="89"/>
                    <a:pt x="55" y="90"/>
                    <a:pt x="55" y="90"/>
                  </a:cubicBezTo>
                  <a:cubicBezTo>
                    <a:pt x="55" y="89"/>
                    <a:pt x="55" y="89"/>
                    <a:pt x="55" y="88"/>
                  </a:cubicBezTo>
                  <a:cubicBezTo>
                    <a:pt x="55" y="89"/>
                    <a:pt x="55" y="88"/>
                    <a:pt x="55" y="89"/>
                  </a:cubicBezTo>
                  <a:close/>
                  <a:moveTo>
                    <a:pt x="56" y="89"/>
                  </a:moveTo>
                  <a:cubicBezTo>
                    <a:pt x="57" y="89"/>
                    <a:pt x="56" y="88"/>
                    <a:pt x="56" y="88"/>
                  </a:cubicBezTo>
                  <a:cubicBezTo>
                    <a:pt x="56" y="89"/>
                    <a:pt x="56" y="89"/>
                    <a:pt x="56" y="89"/>
                  </a:cubicBezTo>
                  <a:close/>
                  <a:moveTo>
                    <a:pt x="51" y="90"/>
                  </a:moveTo>
                  <a:cubicBezTo>
                    <a:pt x="51" y="89"/>
                    <a:pt x="52" y="89"/>
                    <a:pt x="51" y="88"/>
                  </a:cubicBezTo>
                  <a:cubicBezTo>
                    <a:pt x="51" y="89"/>
                    <a:pt x="51" y="89"/>
                    <a:pt x="51" y="90"/>
                  </a:cubicBezTo>
                  <a:close/>
                  <a:moveTo>
                    <a:pt x="33" y="91"/>
                  </a:moveTo>
                  <a:cubicBezTo>
                    <a:pt x="34" y="91"/>
                    <a:pt x="35" y="89"/>
                    <a:pt x="34" y="88"/>
                  </a:cubicBezTo>
                  <a:cubicBezTo>
                    <a:pt x="33" y="89"/>
                    <a:pt x="33" y="90"/>
                    <a:pt x="33" y="91"/>
                  </a:cubicBezTo>
                  <a:close/>
                  <a:moveTo>
                    <a:pt x="37" y="89"/>
                  </a:moveTo>
                  <a:cubicBezTo>
                    <a:pt x="37" y="89"/>
                    <a:pt x="37" y="88"/>
                    <a:pt x="36" y="88"/>
                  </a:cubicBezTo>
                  <a:cubicBezTo>
                    <a:pt x="37" y="89"/>
                    <a:pt x="37" y="89"/>
                    <a:pt x="37" y="89"/>
                  </a:cubicBezTo>
                  <a:close/>
                  <a:moveTo>
                    <a:pt x="59" y="91"/>
                  </a:moveTo>
                  <a:cubicBezTo>
                    <a:pt x="60" y="91"/>
                    <a:pt x="60" y="92"/>
                    <a:pt x="61" y="93"/>
                  </a:cubicBezTo>
                  <a:cubicBezTo>
                    <a:pt x="61" y="92"/>
                    <a:pt x="61" y="90"/>
                    <a:pt x="61" y="89"/>
                  </a:cubicBezTo>
                  <a:cubicBezTo>
                    <a:pt x="60" y="89"/>
                    <a:pt x="60" y="90"/>
                    <a:pt x="59" y="91"/>
                  </a:cubicBezTo>
                  <a:close/>
                  <a:moveTo>
                    <a:pt x="38" y="90"/>
                  </a:moveTo>
                  <a:cubicBezTo>
                    <a:pt x="38" y="90"/>
                    <a:pt x="38" y="91"/>
                    <a:pt x="39" y="91"/>
                  </a:cubicBezTo>
                  <a:cubicBezTo>
                    <a:pt x="39" y="91"/>
                    <a:pt x="39" y="91"/>
                    <a:pt x="40" y="91"/>
                  </a:cubicBezTo>
                  <a:cubicBezTo>
                    <a:pt x="39" y="90"/>
                    <a:pt x="38" y="88"/>
                    <a:pt x="38" y="90"/>
                  </a:cubicBezTo>
                  <a:close/>
                  <a:moveTo>
                    <a:pt x="46" y="90"/>
                  </a:moveTo>
                  <a:cubicBezTo>
                    <a:pt x="46" y="91"/>
                    <a:pt x="45" y="93"/>
                    <a:pt x="46" y="94"/>
                  </a:cubicBezTo>
                  <a:cubicBezTo>
                    <a:pt x="47" y="93"/>
                    <a:pt x="47" y="92"/>
                    <a:pt x="48" y="91"/>
                  </a:cubicBezTo>
                  <a:cubicBezTo>
                    <a:pt x="47" y="90"/>
                    <a:pt x="47" y="89"/>
                    <a:pt x="46" y="89"/>
                  </a:cubicBezTo>
                  <a:cubicBezTo>
                    <a:pt x="46" y="89"/>
                    <a:pt x="46" y="90"/>
                    <a:pt x="46" y="90"/>
                  </a:cubicBezTo>
                  <a:close/>
                  <a:moveTo>
                    <a:pt x="36" y="90"/>
                  </a:moveTo>
                  <a:cubicBezTo>
                    <a:pt x="36" y="90"/>
                    <a:pt x="36" y="89"/>
                    <a:pt x="36" y="89"/>
                  </a:cubicBezTo>
                  <a:cubicBezTo>
                    <a:pt x="36" y="90"/>
                    <a:pt x="36" y="90"/>
                    <a:pt x="36" y="90"/>
                  </a:cubicBezTo>
                  <a:close/>
                  <a:moveTo>
                    <a:pt x="56" y="91"/>
                  </a:moveTo>
                  <a:cubicBezTo>
                    <a:pt x="56" y="91"/>
                    <a:pt x="56" y="92"/>
                    <a:pt x="57" y="92"/>
                  </a:cubicBezTo>
                  <a:cubicBezTo>
                    <a:pt x="57" y="92"/>
                    <a:pt x="58" y="90"/>
                    <a:pt x="57" y="90"/>
                  </a:cubicBezTo>
                  <a:cubicBezTo>
                    <a:pt x="57" y="90"/>
                    <a:pt x="56" y="91"/>
                    <a:pt x="56" y="91"/>
                  </a:cubicBezTo>
                  <a:close/>
                  <a:moveTo>
                    <a:pt x="41" y="91"/>
                  </a:moveTo>
                  <a:cubicBezTo>
                    <a:pt x="41" y="92"/>
                    <a:pt x="42" y="92"/>
                    <a:pt x="42" y="92"/>
                  </a:cubicBezTo>
                  <a:cubicBezTo>
                    <a:pt x="42" y="91"/>
                    <a:pt x="42" y="92"/>
                    <a:pt x="42" y="91"/>
                  </a:cubicBezTo>
                  <a:cubicBezTo>
                    <a:pt x="42" y="91"/>
                    <a:pt x="42" y="92"/>
                    <a:pt x="43" y="92"/>
                  </a:cubicBezTo>
                  <a:cubicBezTo>
                    <a:pt x="44" y="91"/>
                    <a:pt x="43" y="90"/>
                    <a:pt x="42" y="90"/>
                  </a:cubicBezTo>
                  <a:cubicBezTo>
                    <a:pt x="42" y="90"/>
                    <a:pt x="42" y="91"/>
                    <a:pt x="41" y="91"/>
                  </a:cubicBezTo>
                  <a:close/>
                  <a:moveTo>
                    <a:pt x="50" y="93"/>
                  </a:moveTo>
                  <a:cubicBezTo>
                    <a:pt x="50" y="91"/>
                    <a:pt x="51" y="90"/>
                    <a:pt x="50" y="90"/>
                  </a:cubicBezTo>
                  <a:cubicBezTo>
                    <a:pt x="49" y="91"/>
                    <a:pt x="49" y="92"/>
                    <a:pt x="50" y="93"/>
                  </a:cubicBezTo>
                  <a:close/>
                  <a:moveTo>
                    <a:pt x="66" y="93"/>
                  </a:moveTo>
                  <a:cubicBezTo>
                    <a:pt x="66" y="91"/>
                    <a:pt x="66" y="90"/>
                    <a:pt x="65" y="90"/>
                  </a:cubicBezTo>
                  <a:cubicBezTo>
                    <a:pt x="65" y="91"/>
                    <a:pt x="66" y="92"/>
                    <a:pt x="66" y="93"/>
                  </a:cubicBezTo>
                  <a:close/>
                  <a:moveTo>
                    <a:pt x="36" y="91"/>
                  </a:moveTo>
                  <a:cubicBezTo>
                    <a:pt x="37" y="92"/>
                    <a:pt x="37" y="93"/>
                    <a:pt x="37" y="93"/>
                  </a:cubicBezTo>
                  <a:cubicBezTo>
                    <a:pt x="38" y="93"/>
                    <a:pt x="37" y="91"/>
                    <a:pt x="37" y="91"/>
                  </a:cubicBezTo>
                  <a:cubicBezTo>
                    <a:pt x="36" y="91"/>
                    <a:pt x="36" y="91"/>
                    <a:pt x="36" y="91"/>
                  </a:cubicBezTo>
                  <a:close/>
                  <a:moveTo>
                    <a:pt x="45" y="91"/>
                  </a:moveTo>
                  <a:cubicBezTo>
                    <a:pt x="45" y="91"/>
                    <a:pt x="45" y="91"/>
                    <a:pt x="45" y="91"/>
                  </a:cubicBezTo>
                  <a:cubicBezTo>
                    <a:pt x="44" y="91"/>
                    <a:pt x="45" y="91"/>
                    <a:pt x="45" y="91"/>
                  </a:cubicBezTo>
                  <a:close/>
                  <a:moveTo>
                    <a:pt x="63" y="93"/>
                  </a:moveTo>
                  <a:cubicBezTo>
                    <a:pt x="63" y="93"/>
                    <a:pt x="63" y="92"/>
                    <a:pt x="63" y="91"/>
                  </a:cubicBezTo>
                  <a:cubicBezTo>
                    <a:pt x="63" y="91"/>
                    <a:pt x="63" y="91"/>
                    <a:pt x="63" y="91"/>
                  </a:cubicBezTo>
                  <a:cubicBezTo>
                    <a:pt x="63" y="92"/>
                    <a:pt x="62" y="93"/>
                    <a:pt x="63" y="93"/>
                  </a:cubicBezTo>
                  <a:close/>
                  <a:moveTo>
                    <a:pt x="34" y="93"/>
                  </a:moveTo>
                  <a:cubicBezTo>
                    <a:pt x="34" y="92"/>
                    <a:pt x="35" y="92"/>
                    <a:pt x="34" y="92"/>
                  </a:cubicBezTo>
                  <a:cubicBezTo>
                    <a:pt x="34" y="92"/>
                    <a:pt x="34" y="92"/>
                    <a:pt x="34" y="93"/>
                  </a:cubicBezTo>
                  <a:close/>
                  <a:moveTo>
                    <a:pt x="43" y="93"/>
                  </a:moveTo>
                  <a:cubicBezTo>
                    <a:pt x="43" y="93"/>
                    <a:pt x="43" y="94"/>
                    <a:pt x="43" y="94"/>
                  </a:cubicBezTo>
                  <a:cubicBezTo>
                    <a:pt x="43" y="93"/>
                    <a:pt x="44" y="93"/>
                    <a:pt x="44" y="92"/>
                  </a:cubicBezTo>
                  <a:cubicBezTo>
                    <a:pt x="43" y="92"/>
                    <a:pt x="43" y="93"/>
                    <a:pt x="43" y="93"/>
                  </a:cubicBezTo>
                  <a:close/>
                  <a:moveTo>
                    <a:pt x="40" y="94"/>
                  </a:moveTo>
                  <a:cubicBezTo>
                    <a:pt x="41" y="94"/>
                    <a:pt x="41" y="94"/>
                    <a:pt x="41" y="93"/>
                  </a:cubicBezTo>
                  <a:cubicBezTo>
                    <a:pt x="41" y="93"/>
                    <a:pt x="41" y="92"/>
                    <a:pt x="40" y="92"/>
                  </a:cubicBezTo>
                  <a:cubicBezTo>
                    <a:pt x="40" y="92"/>
                    <a:pt x="39" y="93"/>
                    <a:pt x="40" y="93"/>
                  </a:cubicBezTo>
                  <a:cubicBezTo>
                    <a:pt x="40" y="93"/>
                    <a:pt x="39" y="93"/>
                    <a:pt x="39" y="94"/>
                  </a:cubicBezTo>
                  <a:cubicBezTo>
                    <a:pt x="40" y="94"/>
                    <a:pt x="40" y="94"/>
                    <a:pt x="40" y="94"/>
                  </a:cubicBezTo>
                  <a:cubicBezTo>
                    <a:pt x="40" y="94"/>
                    <a:pt x="40" y="94"/>
                    <a:pt x="40" y="94"/>
                  </a:cubicBezTo>
                  <a:close/>
                  <a:moveTo>
                    <a:pt x="47" y="94"/>
                  </a:moveTo>
                  <a:cubicBezTo>
                    <a:pt x="47" y="95"/>
                    <a:pt x="47" y="95"/>
                    <a:pt x="48" y="96"/>
                  </a:cubicBezTo>
                  <a:cubicBezTo>
                    <a:pt x="48" y="95"/>
                    <a:pt x="48" y="94"/>
                    <a:pt x="49" y="94"/>
                  </a:cubicBezTo>
                  <a:cubicBezTo>
                    <a:pt x="49" y="94"/>
                    <a:pt x="49" y="94"/>
                    <a:pt x="49" y="94"/>
                  </a:cubicBezTo>
                  <a:cubicBezTo>
                    <a:pt x="50" y="94"/>
                    <a:pt x="49" y="93"/>
                    <a:pt x="49" y="93"/>
                  </a:cubicBezTo>
                  <a:cubicBezTo>
                    <a:pt x="48" y="93"/>
                    <a:pt x="49" y="92"/>
                    <a:pt x="48" y="92"/>
                  </a:cubicBezTo>
                  <a:cubicBezTo>
                    <a:pt x="48" y="93"/>
                    <a:pt x="47" y="93"/>
                    <a:pt x="47" y="94"/>
                  </a:cubicBezTo>
                  <a:close/>
                  <a:moveTo>
                    <a:pt x="31" y="94"/>
                  </a:moveTo>
                  <a:cubicBezTo>
                    <a:pt x="32" y="94"/>
                    <a:pt x="32" y="93"/>
                    <a:pt x="32" y="93"/>
                  </a:cubicBezTo>
                  <a:cubicBezTo>
                    <a:pt x="32" y="93"/>
                    <a:pt x="32" y="92"/>
                    <a:pt x="31" y="92"/>
                  </a:cubicBezTo>
                  <a:cubicBezTo>
                    <a:pt x="31" y="93"/>
                    <a:pt x="31" y="93"/>
                    <a:pt x="31" y="94"/>
                  </a:cubicBezTo>
                  <a:close/>
                  <a:moveTo>
                    <a:pt x="34" y="94"/>
                  </a:moveTo>
                  <a:cubicBezTo>
                    <a:pt x="34" y="94"/>
                    <a:pt x="35" y="95"/>
                    <a:pt x="36" y="95"/>
                  </a:cubicBezTo>
                  <a:cubicBezTo>
                    <a:pt x="36" y="95"/>
                    <a:pt x="36" y="94"/>
                    <a:pt x="37" y="94"/>
                  </a:cubicBezTo>
                  <a:cubicBezTo>
                    <a:pt x="36" y="93"/>
                    <a:pt x="36" y="92"/>
                    <a:pt x="36" y="92"/>
                  </a:cubicBezTo>
                  <a:cubicBezTo>
                    <a:pt x="35" y="93"/>
                    <a:pt x="35" y="93"/>
                    <a:pt x="34" y="94"/>
                  </a:cubicBezTo>
                  <a:close/>
                  <a:moveTo>
                    <a:pt x="54" y="93"/>
                  </a:moveTo>
                  <a:cubicBezTo>
                    <a:pt x="54" y="94"/>
                    <a:pt x="54" y="94"/>
                    <a:pt x="55" y="95"/>
                  </a:cubicBezTo>
                  <a:cubicBezTo>
                    <a:pt x="55" y="94"/>
                    <a:pt x="55" y="93"/>
                    <a:pt x="55" y="92"/>
                  </a:cubicBezTo>
                  <a:cubicBezTo>
                    <a:pt x="55" y="93"/>
                    <a:pt x="55" y="93"/>
                    <a:pt x="54" y="93"/>
                  </a:cubicBezTo>
                  <a:close/>
                  <a:moveTo>
                    <a:pt x="59" y="94"/>
                  </a:moveTo>
                  <a:cubicBezTo>
                    <a:pt x="60" y="94"/>
                    <a:pt x="60" y="94"/>
                    <a:pt x="60" y="93"/>
                  </a:cubicBezTo>
                  <a:cubicBezTo>
                    <a:pt x="59" y="93"/>
                    <a:pt x="59" y="93"/>
                    <a:pt x="59" y="93"/>
                  </a:cubicBezTo>
                  <a:cubicBezTo>
                    <a:pt x="59" y="93"/>
                    <a:pt x="59" y="94"/>
                    <a:pt x="59" y="94"/>
                  </a:cubicBezTo>
                  <a:close/>
                  <a:moveTo>
                    <a:pt x="52" y="94"/>
                  </a:moveTo>
                  <a:cubicBezTo>
                    <a:pt x="52" y="94"/>
                    <a:pt x="53" y="94"/>
                    <a:pt x="53" y="93"/>
                  </a:cubicBezTo>
                  <a:cubicBezTo>
                    <a:pt x="52" y="93"/>
                    <a:pt x="52" y="93"/>
                    <a:pt x="52" y="93"/>
                  </a:cubicBezTo>
                  <a:cubicBezTo>
                    <a:pt x="52" y="93"/>
                    <a:pt x="52" y="94"/>
                    <a:pt x="52" y="94"/>
                  </a:cubicBezTo>
                  <a:close/>
                  <a:moveTo>
                    <a:pt x="44" y="94"/>
                  </a:moveTo>
                  <a:cubicBezTo>
                    <a:pt x="44" y="94"/>
                    <a:pt x="44" y="95"/>
                    <a:pt x="45" y="95"/>
                  </a:cubicBezTo>
                  <a:cubicBezTo>
                    <a:pt x="45" y="94"/>
                    <a:pt x="44" y="92"/>
                    <a:pt x="44" y="94"/>
                  </a:cubicBezTo>
                  <a:close/>
                  <a:moveTo>
                    <a:pt x="38" y="94"/>
                  </a:moveTo>
                  <a:cubicBezTo>
                    <a:pt x="38" y="94"/>
                    <a:pt x="38" y="94"/>
                    <a:pt x="38" y="94"/>
                  </a:cubicBezTo>
                  <a:cubicBezTo>
                    <a:pt x="38" y="94"/>
                    <a:pt x="38" y="94"/>
                    <a:pt x="38" y="94"/>
                  </a:cubicBezTo>
                  <a:cubicBezTo>
                    <a:pt x="38" y="94"/>
                    <a:pt x="38" y="94"/>
                    <a:pt x="38" y="94"/>
                  </a:cubicBezTo>
                  <a:close/>
                  <a:moveTo>
                    <a:pt x="65" y="96"/>
                  </a:moveTo>
                  <a:cubicBezTo>
                    <a:pt x="65" y="96"/>
                    <a:pt x="65" y="95"/>
                    <a:pt x="66" y="95"/>
                  </a:cubicBezTo>
                  <a:cubicBezTo>
                    <a:pt x="65" y="95"/>
                    <a:pt x="66" y="94"/>
                    <a:pt x="65" y="94"/>
                  </a:cubicBezTo>
                  <a:cubicBezTo>
                    <a:pt x="65" y="94"/>
                    <a:pt x="65" y="94"/>
                    <a:pt x="65" y="96"/>
                  </a:cubicBezTo>
                  <a:close/>
                  <a:moveTo>
                    <a:pt x="57" y="97"/>
                  </a:moveTo>
                  <a:cubicBezTo>
                    <a:pt x="57" y="96"/>
                    <a:pt x="58" y="94"/>
                    <a:pt x="56" y="94"/>
                  </a:cubicBezTo>
                  <a:cubicBezTo>
                    <a:pt x="55" y="95"/>
                    <a:pt x="56" y="97"/>
                    <a:pt x="57" y="97"/>
                  </a:cubicBezTo>
                  <a:close/>
                  <a:moveTo>
                    <a:pt x="68" y="99"/>
                  </a:moveTo>
                  <a:cubicBezTo>
                    <a:pt x="68" y="97"/>
                    <a:pt x="68" y="96"/>
                    <a:pt x="68" y="94"/>
                  </a:cubicBezTo>
                  <a:cubicBezTo>
                    <a:pt x="68" y="94"/>
                    <a:pt x="67" y="94"/>
                    <a:pt x="67" y="94"/>
                  </a:cubicBezTo>
                  <a:cubicBezTo>
                    <a:pt x="67" y="95"/>
                    <a:pt x="67" y="98"/>
                    <a:pt x="68" y="99"/>
                  </a:cubicBezTo>
                  <a:close/>
                  <a:moveTo>
                    <a:pt x="38" y="95"/>
                  </a:moveTo>
                  <a:cubicBezTo>
                    <a:pt x="39" y="95"/>
                    <a:pt x="39" y="96"/>
                    <a:pt x="39" y="96"/>
                  </a:cubicBezTo>
                  <a:cubicBezTo>
                    <a:pt x="40" y="95"/>
                    <a:pt x="39" y="94"/>
                    <a:pt x="39" y="94"/>
                  </a:cubicBezTo>
                  <a:cubicBezTo>
                    <a:pt x="39" y="94"/>
                    <a:pt x="38" y="95"/>
                    <a:pt x="38" y="95"/>
                  </a:cubicBezTo>
                  <a:close/>
                  <a:moveTo>
                    <a:pt x="41" y="96"/>
                  </a:moveTo>
                  <a:cubicBezTo>
                    <a:pt x="42" y="95"/>
                    <a:pt x="43" y="95"/>
                    <a:pt x="42" y="94"/>
                  </a:cubicBezTo>
                  <a:cubicBezTo>
                    <a:pt x="41" y="94"/>
                    <a:pt x="41" y="95"/>
                    <a:pt x="41" y="95"/>
                  </a:cubicBezTo>
                  <a:cubicBezTo>
                    <a:pt x="41" y="96"/>
                    <a:pt x="41" y="96"/>
                    <a:pt x="41" y="96"/>
                  </a:cubicBezTo>
                  <a:cubicBezTo>
                    <a:pt x="41" y="96"/>
                    <a:pt x="41" y="95"/>
                    <a:pt x="41" y="95"/>
                  </a:cubicBezTo>
                  <a:cubicBezTo>
                    <a:pt x="41" y="95"/>
                    <a:pt x="41" y="96"/>
                    <a:pt x="41" y="96"/>
                  </a:cubicBezTo>
                  <a:close/>
                  <a:moveTo>
                    <a:pt x="44" y="95"/>
                  </a:moveTo>
                  <a:cubicBezTo>
                    <a:pt x="44" y="94"/>
                    <a:pt x="44" y="94"/>
                    <a:pt x="43" y="94"/>
                  </a:cubicBezTo>
                  <a:cubicBezTo>
                    <a:pt x="43" y="94"/>
                    <a:pt x="43" y="95"/>
                    <a:pt x="44" y="95"/>
                  </a:cubicBezTo>
                  <a:close/>
                  <a:moveTo>
                    <a:pt x="59" y="96"/>
                  </a:moveTo>
                  <a:cubicBezTo>
                    <a:pt x="60" y="96"/>
                    <a:pt x="60" y="97"/>
                    <a:pt x="60" y="98"/>
                  </a:cubicBezTo>
                  <a:cubicBezTo>
                    <a:pt x="61" y="97"/>
                    <a:pt x="61" y="96"/>
                    <a:pt x="60" y="96"/>
                  </a:cubicBezTo>
                  <a:cubicBezTo>
                    <a:pt x="60" y="96"/>
                    <a:pt x="60" y="96"/>
                    <a:pt x="60" y="96"/>
                  </a:cubicBezTo>
                  <a:cubicBezTo>
                    <a:pt x="60" y="95"/>
                    <a:pt x="61" y="95"/>
                    <a:pt x="61" y="95"/>
                  </a:cubicBezTo>
                  <a:cubicBezTo>
                    <a:pt x="60" y="95"/>
                    <a:pt x="61" y="94"/>
                    <a:pt x="60" y="94"/>
                  </a:cubicBezTo>
                  <a:cubicBezTo>
                    <a:pt x="60" y="95"/>
                    <a:pt x="59" y="95"/>
                    <a:pt x="59" y="96"/>
                  </a:cubicBezTo>
                  <a:close/>
                  <a:moveTo>
                    <a:pt x="15" y="99"/>
                  </a:moveTo>
                  <a:cubicBezTo>
                    <a:pt x="16" y="97"/>
                    <a:pt x="17" y="96"/>
                    <a:pt x="17" y="94"/>
                  </a:cubicBezTo>
                  <a:cubicBezTo>
                    <a:pt x="16" y="96"/>
                    <a:pt x="15" y="97"/>
                    <a:pt x="15" y="99"/>
                  </a:cubicBezTo>
                  <a:close/>
                  <a:moveTo>
                    <a:pt x="36" y="96"/>
                  </a:moveTo>
                  <a:cubicBezTo>
                    <a:pt x="36" y="96"/>
                    <a:pt x="37" y="96"/>
                    <a:pt x="37" y="95"/>
                  </a:cubicBezTo>
                  <a:cubicBezTo>
                    <a:pt x="37" y="95"/>
                    <a:pt x="37" y="95"/>
                    <a:pt x="37" y="95"/>
                  </a:cubicBezTo>
                  <a:cubicBezTo>
                    <a:pt x="37" y="95"/>
                    <a:pt x="36" y="96"/>
                    <a:pt x="36" y="96"/>
                  </a:cubicBezTo>
                  <a:close/>
                  <a:moveTo>
                    <a:pt x="41" y="96"/>
                  </a:moveTo>
                  <a:cubicBezTo>
                    <a:pt x="42" y="97"/>
                    <a:pt x="42" y="97"/>
                    <a:pt x="43" y="98"/>
                  </a:cubicBezTo>
                  <a:cubicBezTo>
                    <a:pt x="43" y="97"/>
                    <a:pt x="43" y="97"/>
                    <a:pt x="44" y="96"/>
                  </a:cubicBezTo>
                  <a:cubicBezTo>
                    <a:pt x="43" y="96"/>
                    <a:pt x="43" y="95"/>
                    <a:pt x="42" y="95"/>
                  </a:cubicBezTo>
                  <a:cubicBezTo>
                    <a:pt x="42" y="96"/>
                    <a:pt x="41" y="96"/>
                    <a:pt x="41" y="96"/>
                  </a:cubicBezTo>
                  <a:cubicBezTo>
                    <a:pt x="41" y="96"/>
                    <a:pt x="41" y="96"/>
                    <a:pt x="41" y="96"/>
                  </a:cubicBezTo>
                  <a:close/>
                  <a:moveTo>
                    <a:pt x="52" y="95"/>
                  </a:moveTo>
                  <a:cubicBezTo>
                    <a:pt x="52" y="96"/>
                    <a:pt x="52" y="96"/>
                    <a:pt x="52" y="96"/>
                  </a:cubicBezTo>
                  <a:cubicBezTo>
                    <a:pt x="53" y="96"/>
                    <a:pt x="52" y="96"/>
                    <a:pt x="53" y="96"/>
                  </a:cubicBezTo>
                  <a:cubicBezTo>
                    <a:pt x="53" y="96"/>
                    <a:pt x="53" y="95"/>
                    <a:pt x="53" y="95"/>
                  </a:cubicBezTo>
                  <a:cubicBezTo>
                    <a:pt x="53" y="95"/>
                    <a:pt x="52" y="95"/>
                    <a:pt x="52" y="95"/>
                  </a:cubicBezTo>
                  <a:close/>
                  <a:moveTo>
                    <a:pt x="37" y="98"/>
                  </a:moveTo>
                  <a:cubicBezTo>
                    <a:pt x="38" y="98"/>
                    <a:pt x="38" y="97"/>
                    <a:pt x="38" y="97"/>
                  </a:cubicBezTo>
                  <a:cubicBezTo>
                    <a:pt x="38" y="96"/>
                    <a:pt x="38" y="96"/>
                    <a:pt x="38" y="96"/>
                  </a:cubicBezTo>
                  <a:cubicBezTo>
                    <a:pt x="37" y="96"/>
                    <a:pt x="37" y="97"/>
                    <a:pt x="37" y="98"/>
                  </a:cubicBezTo>
                  <a:close/>
                  <a:moveTo>
                    <a:pt x="47" y="97"/>
                  </a:moveTo>
                  <a:cubicBezTo>
                    <a:pt x="47" y="96"/>
                    <a:pt x="47" y="96"/>
                    <a:pt x="46" y="96"/>
                  </a:cubicBezTo>
                  <a:cubicBezTo>
                    <a:pt x="47" y="96"/>
                    <a:pt x="47" y="97"/>
                    <a:pt x="47" y="97"/>
                  </a:cubicBezTo>
                  <a:close/>
                  <a:moveTo>
                    <a:pt x="39" y="97"/>
                  </a:moveTo>
                  <a:cubicBezTo>
                    <a:pt x="39" y="97"/>
                    <a:pt x="40" y="97"/>
                    <a:pt x="40" y="98"/>
                  </a:cubicBezTo>
                  <a:cubicBezTo>
                    <a:pt x="40" y="97"/>
                    <a:pt x="41" y="97"/>
                    <a:pt x="41" y="96"/>
                  </a:cubicBezTo>
                  <a:cubicBezTo>
                    <a:pt x="40" y="96"/>
                    <a:pt x="40" y="96"/>
                    <a:pt x="40" y="96"/>
                  </a:cubicBezTo>
                  <a:cubicBezTo>
                    <a:pt x="40" y="96"/>
                    <a:pt x="40" y="97"/>
                    <a:pt x="39" y="97"/>
                  </a:cubicBezTo>
                  <a:close/>
                  <a:moveTo>
                    <a:pt x="31" y="96"/>
                  </a:moveTo>
                  <a:cubicBezTo>
                    <a:pt x="31" y="97"/>
                    <a:pt x="32" y="97"/>
                    <a:pt x="32" y="97"/>
                  </a:cubicBezTo>
                  <a:cubicBezTo>
                    <a:pt x="32" y="97"/>
                    <a:pt x="32" y="97"/>
                    <a:pt x="32" y="98"/>
                  </a:cubicBezTo>
                  <a:cubicBezTo>
                    <a:pt x="32" y="98"/>
                    <a:pt x="32" y="99"/>
                    <a:pt x="32" y="100"/>
                  </a:cubicBezTo>
                  <a:cubicBezTo>
                    <a:pt x="33" y="99"/>
                    <a:pt x="32" y="98"/>
                    <a:pt x="33" y="96"/>
                  </a:cubicBezTo>
                  <a:cubicBezTo>
                    <a:pt x="32" y="96"/>
                    <a:pt x="32" y="97"/>
                    <a:pt x="31" y="96"/>
                  </a:cubicBezTo>
                  <a:close/>
                  <a:moveTo>
                    <a:pt x="54" y="98"/>
                  </a:moveTo>
                  <a:cubicBezTo>
                    <a:pt x="55" y="99"/>
                    <a:pt x="54" y="100"/>
                    <a:pt x="55" y="100"/>
                  </a:cubicBezTo>
                  <a:cubicBezTo>
                    <a:pt x="55" y="99"/>
                    <a:pt x="55" y="97"/>
                    <a:pt x="55" y="96"/>
                  </a:cubicBezTo>
                  <a:cubicBezTo>
                    <a:pt x="54" y="97"/>
                    <a:pt x="54" y="98"/>
                    <a:pt x="54" y="98"/>
                  </a:cubicBezTo>
                  <a:close/>
                  <a:moveTo>
                    <a:pt x="46" y="98"/>
                  </a:moveTo>
                  <a:cubicBezTo>
                    <a:pt x="46" y="98"/>
                    <a:pt x="46" y="98"/>
                    <a:pt x="47" y="97"/>
                  </a:cubicBezTo>
                  <a:cubicBezTo>
                    <a:pt x="46" y="97"/>
                    <a:pt x="46" y="96"/>
                    <a:pt x="46" y="96"/>
                  </a:cubicBezTo>
                  <a:cubicBezTo>
                    <a:pt x="46" y="97"/>
                    <a:pt x="46" y="97"/>
                    <a:pt x="46" y="98"/>
                  </a:cubicBezTo>
                  <a:close/>
                  <a:moveTo>
                    <a:pt x="58" y="100"/>
                  </a:moveTo>
                  <a:cubicBezTo>
                    <a:pt x="58" y="99"/>
                    <a:pt x="58" y="98"/>
                    <a:pt x="58" y="97"/>
                  </a:cubicBezTo>
                  <a:cubicBezTo>
                    <a:pt x="58" y="98"/>
                    <a:pt x="58" y="99"/>
                    <a:pt x="58" y="100"/>
                  </a:cubicBezTo>
                  <a:close/>
                  <a:moveTo>
                    <a:pt x="65" y="102"/>
                  </a:moveTo>
                  <a:cubicBezTo>
                    <a:pt x="65" y="100"/>
                    <a:pt x="66" y="98"/>
                    <a:pt x="65" y="97"/>
                  </a:cubicBezTo>
                  <a:cubicBezTo>
                    <a:pt x="64" y="98"/>
                    <a:pt x="65" y="100"/>
                    <a:pt x="65" y="102"/>
                  </a:cubicBezTo>
                  <a:close/>
                  <a:moveTo>
                    <a:pt x="40" y="98"/>
                  </a:moveTo>
                  <a:cubicBezTo>
                    <a:pt x="41" y="99"/>
                    <a:pt x="41" y="99"/>
                    <a:pt x="41" y="100"/>
                  </a:cubicBezTo>
                  <a:cubicBezTo>
                    <a:pt x="42" y="100"/>
                    <a:pt x="42" y="99"/>
                    <a:pt x="42" y="99"/>
                  </a:cubicBezTo>
                  <a:cubicBezTo>
                    <a:pt x="41" y="98"/>
                    <a:pt x="41" y="96"/>
                    <a:pt x="40" y="98"/>
                  </a:cubicBezTo>
                  <a:close/>
                  <a:moveTo>
                    <a:pt x="43" y="99"/>
                  </a:moveTo>
                  <a:cubicBezTo>
                    <a:pt x="44" y="99"/>
                    <a:pt x="44" y="100"/>
                    <a:pt x="44" y="100"/>
                  </a:cubicBezTo>
                  <a:cubicBezTo>
                    <a:pt x="45" y="100"/>
                    <a:pt x="45" y="98"/>
                    <a:pt x="44" y="97"/>
                  </a:cubicBezTo>
                  <a:cubicBezTo>
                    <a:pt x="44" y="98"/>
                    <a:pt x="43" y="98"/>
                    <a:pt x="43" y="99"/>
                  </a:cubicBezTo>
                  <a:close/>
                  <a:moveTo>
                    <a:pt x="47" y="98"/>
                  </a:moveTo>
                  <a:cubicBezTo>
                    <a:pt x="48" y="98"/>
                    <a:pt x="48" y="97"/>
                    <a:pt x="47" y="97"/>
                  </a:cubicBezTo>
                  <a:cubicBezTo>
                    <a:pt x="47" y="98"/>
                    <a:pt x="47" y="98"/>
                    <a:pt x="47" y="98"/>
                  </a:cubicBezTo>
                  <a:close/>
                  <a:moveTo>
                    <a:pt x="38" y="99"/>
                  </a:moveTo>
                  <a:cubicBezTo>
                    <a:pt x="38" y="99"/>
                    <a:pt x="38" y="99"/>
                    <a:pt x="38" y="99"/>
                  </a:cubicBezTo>
                  <a:cubicBezTo>
                    <a:pt x="39" y="99"/>
                    <a:pt x="40" y="98"/>
                    <a:pt x="39" y="98"/>
                  </a:cubicBezTo>
                  <a:cubicBezTo>
                    <a:pt x="38" y="98"/>
                    <a:pt x="38" y="98"/>
                    <a:pt x="38" y="99"/>
                  </a:cubicBezTo>
                  <a:close/>
                  <a:moveTo>
                    <a:pt x="48" y="100"/>
                  </a:moveTo>
                  <a:cubicBezTo>
                    <a:pt x="48" y="99"/>
                    <a:pt x="47" y="98"/>
                    <a:pt x="47" y="98"/>
                  </a:cubicBezTo>
                  <a:cubicBezTo>
                    <a:pt x="46" y="98"/>
                    <a:pt x="47" y="100"/>
                    <a:pt x="48" y="100"/>
                  </a:cubicBezTo>
                  <a:close/>
                  <a:moveTo>
                    <a:pt x="36" y="100"/>
                  </a:moveTo>
                  <a:cubicBezTo>
                    <a:pt x="36" y="99"/>
                    <a:pt x="36" y="99"/>
                    <a:pt x="35" y="99"/>
                  </a:cubicBezTo>
                  <a:cubicBezTo>
                    <a:pt x="35" y="99"/>
                    <a:pt x="35" y="100"/>
                    <a:pt x="36" y="100"/>
                  </a:cubicBezTo>
                  <a:close/>
                  <a:moveTo>
                    <a:pt x="39" y="100"/>
                  </a:moveTo>
                  <a:cubicBezTo>
                    <a:pt x="39" y="100"/>
                    <a:pt x="39" y="101"/>
                    <a:pt x="40" y="101"/>
                  </a:cubicBezTo>
                  <a:cubicBezTo>
                    <a:pt x="40" y="101"/>
                    <a:pt x="40" y="101"/>
                    <a:pt x="41" y="100"/>
                  </a:cubicBezTo>
                  <a:cubicBezTo>
                    <a:pt x="40" y="100"/>
                    <a:pt x="40" y="99"/>
                    <a:pt x="40" y="99"/>
                  </a:cubicBezTo>
                  <a:cubicBezTo>
                    <a:pt x="39" y="99"/>
                    <a:pt x="39" y="100"/>
                    <a:pt x="39" y="100"/>
                  </a:cubicBezTo>
                  <a:close/>
                  <a:moveTo>
                    <a:pt x="52" y="103"/>
                  </a:moveTo>
                  <a:cubicBezTo>
                    <a:pt x="53" y="102"/>
                    <a:pt x="53" y="100"/>
                    <a:pt x="52" y="99"/>
                  </a:cubicBezTo>
                  <a:cubicBezTo>
                    <a:pt x="52" y="100"/>
                    <a:pt x="52" y="102"/>
                    <a:pt x="52" y="103"/>
                  </a:cubicBezTo>
                  <a:close/>
                  <a:moveTo>
                    <a:pt x="56" y="103"/>
                  </a:moveTo>
                  <a:cubicBezTo>
                    <a:pt x="57" y="102"/>
                    <a:pt x="57" y="100"/>
                    <a:pt x="57" y="99"/>
                  </a:cubicBezTo>
                  <a:cubicBezTo>
                    <a:pt x="56" y="100"/>
                    <a:pt x="55" y="102"/>
                    <a:pt x="56" y="103"/>
                  </a:cubicBezTo>
                  <a:close/>
                  <a:moveTo>
                    <a:pt x="59" y="100"/>
                  </a:moveTo>
                  <a:cubicBezTo>
                    <a:pt x="59" y="100"/>
                    <a:pt x="60" y="100"/>
                    <a:pt x="59" y="100"/>
                  </a:cubicBezTo>
                  <a:cubicBezTo>
                    <a:pt x="59" y="101"/>
                    <a:pt x="59" y="101"/>
                    <a:pt x="60" y="101"/>
                  </a:cubicBezTo>
                  <a:cubicBezTo>
                    <a:pt x="59" y="101"/>
                    <a:pt x="60" y="102"/>
                    <a:pt x="60" y="102"/>
                  </a:cubicBezTo>
                  <a:cubicBezTo>
                    <a:pt x="61" y="102"/>
                    <a:pt x="60" y="101"/>
                    <a:pt x="60" y="100"/>
                  </a:cubicBezTo>
                  <a:cubicBezTo>
                    <a:pt x="60" y="101"/>
                    <a:pt x="60" y="101"/>
                    <a:pt x="60" y="101"/>
                  </a:cubicBezTo>
                  <a:cubicBezTo>
                    <a:pt x="60" y="100"/>
                    <a:pt x="61" y="100"/>
                    <a:pt x="60" y="99"/>
                  </a:cubicBezTo>
                  <a:cubicBezTo>
                    <a:pt x="60" y="100"/>
                    <a:pt x="60" y="99"/>
                    <a:pt x="59" y="100"/>
                  </a:cubicBezTo>
                  <a:close/>
                  <a:moveTo>
                    <a:pt x="13" y="101"/>
                  </a:moveTo>
                  <a:cubicBezTo>
                    <a:pt x="13" y="100"/>
                    <a:pt x="14" y="100"/>
                    <a:pt x="13" y="100"/>
                  </a:cubicBezTo>
                  <a:cubicBezTo>
                    <a:pt x="13" y="100"/>
                    <a:pt x="13" y="101"/>
                    <a:pt x="13" y="101"/>
                  </a:cubicBezTo>
                  <a:close/>
                  <a:moveTo>
                    <a:pt x="42" y="101"/>
                  </a:moveTo>
                  <a:cubicBezTo>
                    <a:pt x="42" y="101"/>
                    <a:pt x="42" y="102"/>
                    <a:pt x="43" y="102"/>
                  </a:cubicBezTo>
                  <a:cubicBezTo>
                    <a:pt x="43" y="102"/>
                    <a:pt x="43" y="102"/>
                    <a:pt x="43" y="101"/>
                  </a:cubicBezTo>
                  <a:cubicBezTo>
                    <a:pt x="43" y="101"/>
                    <a:pt x="43" y="100"/>
                    <a:pt x="42" y="100"/>
                  </a:cubicBezTo>
                  <a:cubicBezTo>
                    <a:pt x="42" y="100"/>
                    <a:pt x="42" y="100"/>
                    <a:pt x="42" y="101"/>
                  </a:cubicBezTo>
                  <a:close/>
                  <a:moveTo>
                    <a:pt x="34" y="102"/>
                  </a:moveTo>
                  <a:cubicBezTo>
                    <a:pt x="34" y="102"/>
                    <a:pt x="35" y="101"/>
                    <a:pt x="35" y="101"/>
                  </a:cubicBezTo>
                  <a:cubicBezTo>
                    <a:pt x="35" y="99"/>
                    <a:pt x="33" y="101"/>
                    <a:pt x="34" y="102"/>
                  </a:cubicBezTo>
                  <a:close/>
                  <a:moveTo>
                    <a:pt x="46" y="102"/>
                  </a:moveTo>
                  <a:cubicBezTo>
                    <a:pt x="46" y="101"/>
                    <a:pt x="47" y="101"/>
                    <a:pt x="47" y="101"/>
                  </a:cubicBezTo>
                  <a:cubicBezTo>
                    <a:pt x="46" y="100"/>
                    <a:pt x="46" y="100"/>
                    <a:pt x="46" y="100"/>
                  </a:cubicBezTo>
                  <a:cubicBezTo>
                    <a:pt x="46" y="101"/>
                    <a:pt x="46" y="101"/>
                    <a:pt x="46" y="102"/>
                  </a:cubicBezTo>
                  <a:close/>
                  <a:moveTo>
                    <a:pt x="37" y="102"/>
                  </a:moveTo>
                  <a:cubicBezTo>
                    <a:pt x="37" y="101"/>
                    <a:pt x="37" y="100"/>
                    <a:pt x="36" y="100"/>
                  </a:cubicBezTo>
                  <a:cubicBezTo>
                    <a:pt x="36" y="100"/>
                    <a:pt x="36" y="101"/>
                    <a:pt x="37" y="102"/>
                  </a:cubicBezTo>
                  <a:close/>
                  <a:moveTo>
                    <a:pt x="39" y="103"/>
                  </a:moveTo>
                  <a:cubicBezTo>
                    <a:pt x="39" y="102"/>
                    <a:pt x="38" y="101"/>
                    <a:pt x="38" y="101"/>
                  </a:cubicBezTo>
                  <a:cubicBezTo>
                    <a:pt x="38" y="101"/>
                    <a:pt x="38" y="101"/>
                    <a:pt x="38" y="101"/>
                  </a:cubicBezTo>
                  <a:cubicBezTo>
                    <a:pt x="38" y="101"/>
                    <a:pt x="38" y="102"/>
                    <a:pt x="39" y="103"/>
                  </a:cubicBezTo>
                  <a:close/>
                  <a:moveTo>
                    <a:pt x="45" y="101"/>
                  </a:moveTo>
                  <a:cubicBezTo>
                    <a:pt x="45" y="102"/>
                    <a:pt x="45" y="102"/>
                    <a:pt x="45" y="102"/>
                  </a:cubicBezTo>
                  <a:cubicBezTo>
                    <a:pt x="45" y="102"/>
                    <a:pt x="45" y="101"/>
                    <a:pt x="45" y="101"/>
                  </a:cubicBezTo>
                  <a:cubicBezTo>
                    <a:pt x="45" y="101"/>
                    <a:pt x="44" y="101"/>
                    <a:pt x="45" y="101"/>
                  </a:cubicBezTo>
                  <a:close/>
                  <a:moveTo>
                    <a:pt x="62" y="104"/>
                  </a:moveTo>
                  <a:cubicBezTo>
                    <a:pt x="62" y="103"/>
                    <a:pt x="63" y="102"/>
                    <a:pt x="62" y="101"/>
                  </a:cubicBezTo>
                  <a:cubicBezTo>
                    <a:pt x="62" y="102"/>
                    <a:pt x="62" y="103"/>
                    <a:pt x="62" y="104"/>
                  </a:cubicBezTo>
                  <a:close/>
                  <a:moveTo>
                    <a:pt x="66" y="108"/>
                  </a:moveTo>
                  <a:cubicBezTo>
                    <a:pt x="66" y="106"/>
                    <a:pt x="68" y="103"/>
                    <a:pt x="66" y="101"/>
                  </a:cubicBezTo>
                  <a:cubicBezTo>
                    <a:pt x="67" y="104"/>
                    <a:pt x="66" y="106"/>
                    <a:pt x="66" y="108"/>
                  </a:cubicBezTo>
                  <a:close/>
                  <a:moveTo>
                    <a:pt x="40" y="103"/>
                  </a:moveTo>
                  <a:cubicBezTo>
                    <a:pt x="41" y="103"/>
                    <a:pt x="41" y="104"/>
                    <a:pt x="41" y="104"/>
                  </a:cubicBezTo>
                  <a:cubicBezTo>
                    <a:pt x="42" y="103"/>
                    <a:pt x="42" y="103"/>
                    <a:pt x="42" y="103"/>
                  </a:cubicBezTo>
                  <a:cubicBezTo>
                    <a:pt x="42" y="102"/>
                    <a:pt x="42" y="102"/>
                    <a:pt x="41" y="101"/>
                  </a:cubicBezTo>
                  <a:cubicBezTo>
                    <a:pt x="41" y="102"/>
                    <a:pt x="40" y="102"/>
                    <a:pt x="40" y="103"/>
                  </a:cubicBezTo>
                  <a:close/>
                  <a:moveTo>
                    <a:pt x="35" y="104"/>
                  </a:moveTo>
                  <a:cubicBezTo>
                    <a:pt x="35" y="103"/>
                    <a:pt x="36" y="103"/>
                    <a:pt x="36" y="102"/>
                  </a:cubicBezTo>
                  <a:cubicBezTo>
                    <a:pt x="36" y="102"/>
                    <a:pt x="36" y="102"/>
                    <a:pt x="35" y="101"/>
                  </a:cubicBezTo>
                  <a:cubicBezTo>
                    <a:pt x="35" y="102"/>
                    <a:pt x="34" y="103"/>
                    <a:pt x="35" y="104"/>
                  </a:cubicBezTo>
                  <a:close/>
                  <a:moveTo>
                    <a:pt x="32" y="104"/>
                  </a:moveTo>
                  <a:cubicBezTo>
                    <a:pt x="33" y="103"/>
                    <a:pt x="32" y="102"/>
                    <a:pt x="33" y="102"/>
                  </a:cubicBezTo>
                  <a:cubicBezTo>
                    <a:pt x="32" y="102"/>
                    <a:pt x="32" y="102"/>
                    <a:pt x="32" y="102"/>
                  </a:cubicBezTo>
                  <a:cubicBezTo>
                    <a:pt x="32" y="102"/>
                    <a:pt x="32" y="103"/>
                    <a:pt x="32" y="104"/>
                  </a:cubicBezTo>
                  <a:close/>
                  <a:moveTo>
                    <a:pt x="47" y="105"/>
                  </a:moveTo>
                  <a:cubicBezTo>
                    <a:pt x="48" y="104"/>
                    <a:pt x="48" y="102"/>
                    <a:pt x="47" y="102"/>
                  </a:cubicBezTo>
                  <a:cubicBezTo>
                    <a:pt x="46" y="102"/>
                    <a:pt x="45" y="104"/>
                    <a:pt x="47" y="105"/>
                  </a:cubicBezTo>
                  <a:close/>
                  <a:moveTo>
                    <a:pt x="38" y="104"/>
                  </a:moveTo>
                  <a:cubicBezTo>
                    <a:pt x="39" y="103"/>
                    <a:pt x="38" y="102"/>
                    <a:pt x="37" y="102"/>
                  </a:cubicBezTo>
                  <a:cubicBezTo>
                    <a:pt x="37" y="102"/>
                    <a:pt x="38" y="103"/>
                    <a:pt x="38" y="104"/>
                  </a:cubicBezTo>
                  <a:close/>
                  <a:moveTo>
                    <a:pt x="58" y="103"/>
                  </a:moveTo>
                  <a:cubicBezTo>
                    <a:pt x="58" y="102"/>
                    <a:pt x="59" y="102"/>
                    <a:pt x="58" y="102"/>
                  </a:cubicBezTo>
                  <a:cubicBezTo>
                    <a:pt x="58" y="102"/>
                    <a:pt x="58" y="102"/>
                    <a:pt x="58" y="103"/>
                  </a:cubicBezTo>
                  <a:close/>
                  <a:moveTo>
                    <a:pt x="51" y="103"/>
                  </a:moveTo>
                  <a:cubicBezTo>
                    <a:pt x="51" y="102"/>
                    <a:pt x="51" y="102"/>
                    <a:pt x="50" y="102"/>
                  </a:cubicBezTo>
                  <a:cubicBezTo>
                    <a:pt x="50" y="102"/>
                    <a:pt x="50" y="103"/>
                    <a:pt x="51" y="103"/>
                  </a:cubicBezTo>
                  <a:close/>
                  <a:moveTo>
                    <a:pt x="43" y="103"/>
                  </a:moveTo>
                  <a:cubicBezTo>
                    <a:pt x="44" y="103"/>
                    <a:pt x="44" y="104"/>
                    <a:pt x="44" y="104"/>
                  </a:cubicBezTo>
                  <a:cubicBezTo>
                    <a:pt x="44" y="104"/>
                    <a:pt x="45" y="104"/>
                    <a:pt x="45" y="103"/>
                  </a:cubicBezTo>
                  <a:cubicBezTo>
                    <a:pt x="44" y="102"/>
                    <a:pt x="44" y="103"/>
                    <a:pt x="44" y="102"/>
                  </a:cubicBezTo>
                  <a:cubicBezTo>
                    <a:pt x="44" y="103"/>
                    <a:pt x="43" y="103"/>
                    <a:pt x="43" y="103"/>
                  </a:cubicBezTo>
                  <a:close/>
                  <a:moveTo>
                    <a:pt x="54" y="106"/>
                  </a:moveTo>
                  <a:cubicBezTo>
                    <a:pt x="55" y="105"/>
                    <a:pt x="56" y="103"/>
                    <a:pt x="54" y="102"/>
                  </a:cubicBezTo>
                  <a:cubicBezTo>
                    <a:pt x="54" y="103"/>
                    <a:pt x="53" y="105"/>
                    <a:pt x="54" y="106"/>
                  </a:cubicBezTo>
                  <a:close/>
                  <a:moveTo>
                    <a:pt x="58" y="103"/>
                  </a:moveTo>
                  <a:cubicBezTo>
                    <a:pt x="58" y="104"/>
                    <a:pt x="58" y="104"/>
                    <a:pt x="58" y="105"/>
                  </a:cubicBezTo>
                  <a:cubicBezTo>
                    <a:pt x="59" y="105"/>
                    <a:pt x="59" y="103"/>
                    <a:pt x="58" y="103"/>
                  </a:cubicBezTo>
                  <a:cubicBezTo>
                    <a:pt x="58" y="103"/>
                    <a:pt x="58" y="103"/>
                    <a:pt x="58" y="103"/>
                  </a:cubicBezTo>
                  <a:close/>
                  <a:moveTo>
                    <a:pt x="10" y="114"/>
                  </a:moveTo>
                  <a:cubicBezTo>
                    <a:pt x="10" y="112"/>
                    <a:pt x="10" y="110"/>
                    <a:pt x="11" y="108"/>
                  </a:cubicBezTo>
                  <a:cubicBezTo>
                    <a:pt x="11" y="106"/>
                    <a:pt x="12" y="104"/>
                    <a:pt x="12" y="103"/>
                  </a:cubicBezTo>
                  <a:cubicBezTo>
                    <a:pt x="11" y="106"/>
                    <a:pt x="9" y="111"/>
                    <a:pt x="10" y="114"/>
                  </a:cubicBezTo>
                  <a:close/>
                  <a:moveTo>
                    <a:pt x="35" y="104"/>
                  </a:moveTo>
                  <a:cubicBezTo>
                    <a:pt x="35" y="105"/>
                    <a:pt x="36" y="106"/>
                    <a:pt x="36" y="106"/>
                  </a:cubicBezTo>
                  <a:cubicBezTo>
                    <a:pt x="37" y="106"/>
                    <a:pt x="37" y="105"/>
                    <a:pt x="37" y="104"/>
                  </a:cubicBezTo>
                  <a:cubicBezTo>
                    <a:pt x="37" y="104"/>
                    <a:pt x="37" y="103"/>
                    <a:pt x="36" y="103"/>
                  </a:cubicBezTo>
                  <a:cubicBezTo>
                    <a:pt x="36" y="103"/>
                    <a:pt x="35" y="104"/>
                    <a:pt x="35" y="104"/>
                  </a:cubicBezTo>
                  <a:close/>
                  <a:moveTo>
                    <a:pt x="39" y="104"/>
                  </a:moveTo>
                  <a:cubicBezTo>
                    <a:pt x="40" y="104"/>
                    <a:pt x="40" y="105"/>
                    <a:pt x="40" y="105"/>
                  </a:cubicBezTo>
                  <a:cubicBezTo>
                    <a:pt x="40" y="105"/>
                    <a:pt x="41" y="105"/>
                    <a:pt x="41" y="105"/>
                  </a:cubicBezTo>
                  <a:cubicBezTo>
                    <a:pt x="40" y="104"/>
                    <a:pt x="40" y="103"/>
                    <a:pt x="40" y="103"/>
                  </a:cubicBezTo>
                  <a:cubicBezTo>
                    <a:pt x="40" y="103"/>
                    <a:pt x="40" y="104"/>
                    <a:pt x="39" y="104"/>
                  </a:cubicBezTo>
                  <a:close/>
                  <a:moveTo>
                    <a:pt x="34" y="105"/>
                  </a:moveTo>
                  <a:cubicBezTo>
                    <a:pt x="34" y="105"/>
                    <a:pt x="34" y="105"/>
                    <a:pt x="34" y="105"/>
                  </a:cubicBezTo>
                  <a:cubicBezTo>
                    <a:pt x="34" y="104"/>
                    <a:pt x="34" y="103"/>
                    <a:pt x="34" y="104"/>
                  </a:cubicBezTo>
                  <a:cubicBezTo>
                    <a:pt x="34" y="104"/>
                    <a:pt x="33" y="105"/>
                    <a:pt x="34" y="105"/>
                  </a:cubicBezTo>
                  <a:close/>
                  <a:moveTo>
                    <a:pt x="51" y="105"/>
                  </a:moveTo>
                  <a:cubicBezTo>
                    <a:pt x="51" y="104"/>
                    <a:pt x="51" y="104"/>
                    <a:pt x="50" y="103"/>
                  </a:cubicBezTo>
                  <a:cubicBezTo>
                    <a:pt x="50" y="104"/>
                    <a:pt x="50" y="105"/>
                    <a:pt x="51" y="105"/>
                  </a:cubicBezTo>
                  <a:close/>
                  <a:moveTo>
                    <a:pt x="43" y="104"/>
                  </a:moveTo>
                  <a:cubicBezTo>
                    <a:pt x="42" y="104"/>
                    <a:pt x="42" y="105"/>
                    <a:pt x="42" y="105"/>
                  </a:cubicBezTo>
                  <a:cubicBezTo>
                    <a:pt x="42" y="105"/>
                    <a:pt x="42" y="105"/>
                    <a:pt x="42" y="105"/>
                  </a:cubicBezTo>
                  <a:cubicBezTo>
                    <a:pt x="42" y="105"/>
                    <a:pt x="43" y="105"/>
                    <a:pt x="43" y="106"/>
                  </a:cubicBezTo>
                  <a:cubicBezTo>
                    <a:pt x="43" y="106"/>
                    <a:pt x="43" y="105"/>
                    <a:pt x="43" y="105"/>
                  </a:cubicBezTo>
                  <a:cubicBezTo>
                    <a:pt x="43" y="105"/>
                    <a:pt x="43" y="105"/>
                    <a:pt x="43" y="104"/>
                  </a:cubicBezTo>
                  <a:cubicBezTo>
                    <a:pt x="43" y="104"/>
                    <a:pt x="43" y="105"/>
                    <a:pt x="43" y="104"/>
                  </a:cubicBezTo>
                  <a:cubicBezTo>
                    <a:pt x="43" y="104"/>
                    <a:pt x="43" y="104"/>
                    <a:pt x="43" y="104"/>
                  </a:cubicBezTo>
                  <a:close/>
                  <a:moveTo>
                    <a:pt x="49" y="107"/>
                  </a:moveTo>
                  <a:cubicBezTo>
                    <a:pt x="49" y="107"/>
                    <a:pt x="50" y="104"/>
                    <a:pt x="49" y="104"/>
                  </a:cubicBezTo>
                  <a:cubicBezTo>
                    <a:pt x="48" y="105"/>
                    <a:pt x="49" y="106"/>
                    <a:pt x="49" y="107"/>
                  </a:cubicBezTo>
                  <a:close/>
                  <a:moveTo>
                    <a:pt x="45" y="105"/>
                  </a:moveTo>
                  <a:cubicBezTo>
                    <a:pt x="45" y="105"/>
                    <a:pt x="45" y="106"/>
                    <a:pt x="45" y="106"/>
                  </a:cubicBezTo>
                  <a:cubicBezTo>
                    <a:pt x="45" y="105"/>
                    <a:pt x="46" y="105"/>
                    <a:pt x="45" y="104"/>
                  </a:cubicBezTo>
                  <a:cubicBezTo>
                    <a:pt x="45" y="105"/>
                    <a:pt x="45" y="105"/>
                    <a:pt x="45" y="105"/>
                  </a:cubicBezTo>
                  <a:close/>
                  <a:moveTo>
                    <a:pt x="31" y="105"/>
                  </a:moveTo>
                  <a:cubicBezTo>
                    <a:pt x="31" y="106"/>
                    <a:pt x="32" y="105"/>
                    <a:pt x="31" y="104"/>
                  </a:cubicBezTo>
                  <a:cubicBezTo>
                    <a:pt x="31" y="105"/>
                    <a:pt x="31" y="105"/>
                    <a:pt x="31" y="105"/>
                  </a:cubicBezTo>
                  <a:close/>
                  <a:moveTo>
                    <a:pt x="38" y="105"/>
                  </a:moveTo>
                  <a:cubicBezTo>
                    <a:pt x="39" y="105"/>
                    <a:pt x="39" y="106"/>
                    <a:pt x="39" y="106"/>
                  </a:cubicBezTo>
                  <a:cubicBezTo>
                    <a:pt x="39" y="106"/>
                    <a:pt x="39" y="106"/>
                    <a:pt x="40" y="106"/>
                  </a:cubicBezTo>
                  <a:cubicBezTo>
                    <a:pt x="39" y="105"/>
                    <a:pt x="39" y="105"/>
                    <a:pt x="39" y="104"/>
                  </a:cubicBezTo>
                  <a:cubicBezTo>
                    <a:pt x="39" y="105"/>
                    <a:pt x="38" y="105"/>
                    <a:pt x="38" y="105"/>
                  </a:cubicBezTo>
                  <a:close/>
                  <a:moveTo>
                    <a:pt x="56" y="107"/>
                  </a:moveTo>
                  <a:cubicBezTo>
                    <a:pt x="57" y="107"/>
                    <a:pt x="57" y="105"/>
                    <a:pt x="56" y="105"/>
                  </a:cubicBezTo>
                  <a:cubicBezTo>
                    <a:pt x="56" y="105"/>
                    <a:pt x="56" y="107"/>
                    <a:pt x="56" y="107"/>
                  </a:cubicBezTo>
                  <a:close/>
                  <a:moveTo>
                    <a:pt x="53" y="106"/>
                  </a:moveTo>
                  <a:cubicBezTo>
                    <a:pt x="52" y="106"/>
                    <a:pt x="52" y="105"/>
                    <a:pt x="52" y="105"/>
                  </a:cubicBezTo>
                  <a:cubicBezTo>
                    <a:pt x="52" y="105"/>
                    <a:pt x="52" y="106"/>
                    <a:pt x="53" y="106"/>
                  </a:cubicBezTo>
                  <a:close/>
                  <a:moveTo>
                    <a:pt x="63" y="106"/>
                  </a:moveTo>
                  <a:cubicBezTo>
                    <a:pt x="63" y="106"/>
                    <a:pt x="63" y="106"/>
                    <a:pt x="63" y="105"/>
                  </a:cubicBezTo>
                  <a:cubicBezTo>
                    <a:pt x="63" y="105"/>
                    <a:pt x="63" y="105"/>
                    <a:pt x="63" y="105"/>
                  </a:cubicBezTo>
                  <a:cubicBezTo>
                    <a:pt x="63" y="105"/>
                    <a:pt x="63" y="108"/>
                    <a:pt x="63" y="106"/>
                  </a:cubicBezTo>
                  <a:close/>
                  <a:moveTo>
                    <a:pt x="34" y="106"/>
                  </a:moveTo>
                  <a:cubicBezTo>
                    <a:pt x="34" y="108"/>
                    <a:pt x="35" y="109"/>
                    <a:pt x="36" y="111"/>
                  </a:cubicBezTo>
                  <a:cubicBezTo>
                    <a:pt x="36" y="110"/>
                    <a:pt x="36" y="110"/>
                    <a:pt x="36" y="109"/>
                  </a:cubicBezTo>
                  <a:cubicBezTo>
                    <a:pt x="36" y="109"/>
                    <a:pt x="36" y="110"/>
                    <a:pt x="36" y="110"/>
                  </a:cubicBezTo>
                  <a:cubicBezTo>
                    <a:pt x="37" y="110"/>
                    <a:pt x="36" y="109"/>
                    <a:pt x="37" y="109"/>
                  </a:cubicBezTo>
                  <a:cubicBezTo>
                    <a:pt x="36" y="109"/>
                    <a:pt x="36" y="109"/>
                    <a:pt x="36" y="108"/>
                  </a:cubicBezTo>
                  <a:cubicBezTo>
                    <a:pt x="37" y="108"/>
                    <a:pt x="37" y="108"/>
                    <a:pt x="37" y="108"/>
                  </a:cubicBezTo>
                  <a:cubicBezTo>
                    <a:pt x="37" y="108"/>
                    <a:pt x="37" y="108"/>
                    <a:pt x="37" y="108"/>
                  </a:cubicBezTo>
                  <a:cubicBezTo>
                    <a:pt x="38" y="108"/>
                    <a:pt x="38" y="107"/>
                    <a:pt x="39" y="107"/>
                  </a:cubicBezTo>
                  <a:cubicBezTo>
                    <a:pt x="38" y="107"/>
                    <a:pt x="38" y="106"/>
                    <a:pt x="38" y="106"/>
                  </a:cubicBezTo>
                  <a:cubicBezTo>
                    <a:pt x="37" y="107"/>
                    <a:pt x="37" y="108"/>
                    <a:pt x="35" y="108"/>
                  </a:cubicBezTo>
                  <a:cubicBezTo>
                    <a:pt x="35" y="107"/>
                    <a:pt x="35" y="106"/>
                    <a:pt x="35" y="105"/>
                  </a:cubicBezTo>
                  <a:cubicBezTo>
                    <a:pt x="34" y="105"/>
                    <a:pt x="34" y="105"/>
                    <a:pt x="34" y="106"/>
                  </a:cubicBezTo>
                  <a:cubicBezTo>
                    <a:pt x="34" y="106"/>
                    <a:pt x="34" y="106"/>
                    <a:pt x="34" y="106"/>
                  </a:cubicBezTo>
                  <a:cubicBezTo>
                    <a:pt x="34" y="106"/>
                    <a:pt x="34" y="106"/>
                    <a:pt x="34" y="106"/>
                  </a:cubicBezTo>
                  <a:close/>
                  <a:moveTo>
                    <a:pt x="41" y="106"/>
                  </a:moveTo>
                  <a:cubicBezTo>
                    <a:pt x="41" y="106"/>
                    <a:pt x="41" y="107"/>
                    <a:pt x="42" y="107"/>
                  </a:cubicBezTo>
                  <a:cubicBezTo>
                    <a:pt x="42" y="106"/>
                    <a:pt x="42" y="106"/>
                    <a:pt x="41" y="105"/>
                  </a:cubicBezTo>
                  <a:cubicBezTo>
                    <a:pt x="41" y="106"/>
                    <a:pt x="41" y="106"/>
                    <a:pt x="41" y="106"/>
                  </a:cubicBezTo>
                  <a:close/>
                  <a:moveTo>
                    <a:pt x="43" y="107"/>
                  </a:moveTo>
                  <a:cubicBezTo>
                    <a:pt x="44" y="107"/>
                    <a:pt x="44" y="106"/>
                    <a:pt x="44" y="107"/>
                  </a:cubicBezTo>
                  <a:cubicBezTo>
                    <a:pt x="44" y="107"/>
                    <a:pt x="44" y="107"/>
                    <a:pt x="43" y="107"/>
                  </a:cubicBezTo>
                  <a:cubicBezTo>
                    <a:pt x="44" y="107"/>
                    <a:pt x="44" y="108"/>
                    <a:pt x="45" y="108"/>
                  </a:cubicBezTo>
                  <a:cubicBezTo>
                    <a:pt x="44" y="107"/>
                    <a:pt x="44" y="106"/>
                    <a:pt x="43" y="106"/>
                  </a:cubicBezTo>
                  <a:cubicBezTo>
                    <a:pt x="43" y="106"/>
                    <a:pt x="43" y="107"/>
                    <a:pt x="43" y="107"/>
                  </a:cubicBezTo>
                  <a:close/>
                  <a:moveTo>
                    <a:pt x="54" y="106"/>
                  </a:moveTo>
                  <a:cubicBezTo>
                    <a:pt x="55" y="107"/>
                    <a:pt x="55" y="107"/>
                    <a:pt x="55" y="107"/>
                  </a:cubicBezTo>
                  <a:cubicBezTo>
                    <a:pt x="55" y="107"/>
                    <a:pt x="55" y="106"/>
                    <a:pt x="55" y="106"/>
                  </a:cubicBezTo>
                  <a:cubicBezTo>
                    <a:pt x="55" y="106"/>
                    <a:pt x="55" y="106"/>
                    <a:pt x="54" y="106"/>
                  </a:cubicBezTo>
                  <a:close/>
                  <a:moveTo>
                    <a:pt x="47" y="107"/>
                  </a:moveTo>
                  <a:cubicBezTo>
                    <a:pt x="46" y="107"/>
                    <a:pt x="46" y="107"/>
                    <a:pt x="46" y="108"/>
                  </a:cubicBezTo>
                  <a:cubicBezTo>
                    <a:pt x="47" y="108"/>
                    <a:pt x="47" y="109"/>
                    <a:pt x="48" y="109"/>
                  </a:cubicBezTo>
                  <a:cubicBezTo>
                    <a:pt x="48" y="108"/>
                    <a:pt x="47" y="107"/>
                    <a:pt x="47" y="107"/>
                  </a:cubicBezTo>
                  <a:close/>
                  <a:moveTo>
                    <a:pt x="52" y="108"/>
                  </a:moveTo>
                  <a:cubicBezTo>
                    <a:pt x="52" y="107"/>
                    <a:pt x="53" y="106"/>
                    <a:pt x="52" y="107"/>
                  </a:cubicBezTo>
                  <a:cubicBezTo>
                    <a:pt x="52" y="107"/>
                    <a:pt x="52" y="108"/>
                    <a:pt x="52" y="108"/>
                  </a:cubicBezTo>
                  <a:close/>
                  <a:moveTo>
                    <a:pt x="58" y="109"/>
                  </a:moveTo>
                  <a:cubicBezTo>
                    <a:pt x="58" y="108"/>
                    <a:pt x="58" y="108"/>
                    <a:pt x="58" y="108"/>
                  </a:cubicBezTo>
                  <a:cubicBezTo>
                    <a:pt x="58" y="108"/>
                    <a:pt x="58" y="107"/>
                    <a:pt x="57" y="107"/>
                  </a:cubicBezTo>
                  <a:cubicBezTo>
                    <a:pt x="58" y="108"/>
                    <a:pt x="57" y="108"/>
                    <a:pt x="58" y="109"/>
                  </a:cubicBezTo>
                  <a:close/>
                  <a:moveTo>
                    <a:pt x="40" y="108"/>
                  </a:moveTo>
                  <a:cubicBezTo>
                    <a:pt x="40" y="108"/>
                    <a:pt x="40" y="108"/>
                    <a:pt x="41" y="108"/>
                  </a:cubicBezTo>
                  <a:cubicBezTo>
                    <a:pt x="41" y="108"/>
                    <a:pt x="41" y="107"/>
                    <a:pt x="40" y="107"/>
                  </a:cubicBezTo>
                  <a:cubicBezTo>
                    <a:pt x="40" y="107"/>
                    <a:pt x="40" y="108"/>
                    <a:pt x="40" y="108"/>
                  </a:cubicBezTo>
                  <a:close/>
                  <a:moveTo>
                    <a:pt x="51" y="110"/>
                  </a:moveTo>
                  <a:cubicBezTo>
                    <a:pt x="51" y="109"/>
                    <a:pt x="51" y="107"/>
                    <a:pt x="50" y="107"/>
                  </a:cubicBezTo>
                  <a:cubicBezTo>
                    <a:pt x="50" y="108"/>
                    <a:pt x="50" y="109"/>
                    <a:pt x="51" y="110"/>
                  </a:cubicBezTo>
                  <a:close/>
                  <a:moveTo>
                    <a:pt x="42" y="108"/>
                  </a:moveTo>
                  <a:cubicBezTo>
                    <a:pt x="42" y="108"/>
                    <a:pt x="43" y="108"/>
                    <a:pt x="43" y="107"/>
                  </a:cubicBezTo>
                  <a:cubicBezTo>
                    <a:pt x="43" y="107"/>
                    <a:pt x="43" y="107"/>
                    <a:pt x="42" y="107"/>
                  </a:cubicBezTo>
                  <a:cubicBezTo>
                    <a:pt x="42" y="108"/>
                    <a:pt x="42" y="108"/>
                    <a:pt x="42" y="108"/>
                  </a:cubicBezTo>
                  <a:close/>
                  <a:moveTo>
                    <a:pt x="60" y="109"/>
                  </a:moveTo>
                  <a:cubicBezTo>
                    <a:pt x="60" y="108"/>
                    <a:pt x="60" y="108"/>
                    <a:pt x="60" y="107"/>
                  </a:cubicBezTo>
                  <a:cubicBezTo>
                    <a:pt x="59" y="108"/>
                    <a:pt x="60" y="109"/>
                    <a:pt x="60" y="109"/>
                  </a:cubicBezTo>
                  <a:close/>
                  <a:moveTo>
                    <a:pt x="55" y="109"/>
                  </a:moveTo>
                  <a:cubicBezTo>
                    <a:pt x="55" y="109"/>
                    <a:pt x="54" y="108"/>
                    <a:pt x="54" y="108"/>
                  </a:cubicBezTo>
                  <a:cubicBezTo>
                    <a:pt x="54" y="108"/>
                    <a:pt x="54" y="109"/>
                    <a:pt x="55" y="109"/>
                  </a:cubicBezTo>
                  <a:close/>
                  <a:moveTo>
                    <a:pt x="57" y="110"/>
                  </a:moveTo>
                  <a:cubicBezTo>
                    <a:pt x="56" y="109"/>
                    <a:pt x="57" y="108"/>
                    <a:pt x="57" y="108"/>
                  </a:cubicBezTo>
                  <a:cubicBezTo>
                    <a:pt x="56" y="108"/>
                    <a:pt x="56" y="110"/>
                    <a:pt x="57" y="110"/>
                  </a:cubicBezTo>
                  <a:close/>
                  <a:moveTo>
                    <a:pt x="42" y="108"/>
                  </a:moveTo>
                  <a:cubicBezTo>
                    <a:pt x="42" y="109"/>
                    <a:pt x="43" y="109"/>
                    <a:pt x="43" y="109"/>
                  </a:cubicBezTo>
                  <a:cubicBezTo>
                    <a:pt x="43" y="109"/>
                    <a:pt x="43" y="109"/>
                    <a:pt x="44" y="109"/>
                  </a:cubicBezTo>
                  <a:cubicBezTo>
                    <a:pt x="43" y="108"/>
                    <a:pt x="43" y="108"/>
                    <a:pt x="43" y="108"/>
                  </a:cubicBezTo>
                  <a:cubicBezTo>
                    <a:pt x="43" y="108"/>
                    <a:pt x="43" y="108"/>
                    <a:pt x="42" y="108"/>
                  </a:cubicBezTo>
                  <a:close/>
                  <a:moveTo>
                    <a:pt x="32" y="110"/>
                  </a:moveTo>
                  <a:cubicBezTo>
                    <a:pt x="32" y="109"/>
                    <a:pt x="32" y="108"/>
                    <a:pt x="31" y="108"/>
                  </a:cubicBezTo>
                  <a:cubicBezTo>
                    <a:pt x="32" y="109"/>
                    <a:pt x="31" y="110"/>
                    <a:pt x="32" y="110"/>
                  </a:cubicBezTo>
                  <a:close/>
                  <a:moveTo>
                    <a:pt x="40" y="109"/>
                  </a:moveTo>
                  <a:cubicBezTo>
                    <a:pt x="40" y="109"/>
                    <a:pt x="40" y="108"/>
                    <a:pt x="39" y="108"/>
                  </a:cubicBezTo>
                  <a:cubicBezTo>
                    <a:pt x="39" y="109"/>
                    <a:pt x="40" y="109"/>
                    <a:pt x="40" y="109"/>
                  </a:cubicBezTo>
                  <a:close/>
                  <a:moveTo>
                    <a:pt x="34" y="113"/>
                  </a:moveTo>
                  <a:cubicBezTo>
                    <a:pt x="36" y="112"/>
                    <a:pt x="35" y="110"/>
                    <a:pt x="33" y="108"/>
                  </a:cubicBezTo>
                  <a:cubicBezTo>
                    <a:pt x="34" y="110"/>
                    <a:pt x="33" y="112"/>
                    <a:pt x="34" y="113"/>
                  </a:cubicBezTo>
                  <a:close/>
                  <a:moveTo>
                    <a:pt x="41" y="109"/>
                  </a:moveTo>
                  <a:cubicBezTo>
                    <a:pt x="41" y="110"/>
                    <a:pt x="42" y="109"/>
                    <a:pt x="41" y="108"/>
                  </a:cubicBezTo>
                  <a:cubicBezTo>
                    <a:pt x="41" y="109"/>
                    <a:pt x="41" y="109"/>
                    <a:pt x="41" y="109"/>
                  </a:cubicBezTo>
                  <a:close/>
                  <a:moveTo>
                    <a:pt x="45" y="110"/>
                  </a:moveTo>
                  <a:cubicBezTo>
                    <a:pt x="46" y="109"/>
                    <a:pt x="45" y="109"/>
                    <a:pt x="45" y="109"/>
                  </a:cubicBezTo>
                  <a:cubicBezTo>
                    <a:pt x="45" y="109"/>
                    <a:pt x="45" y="110"/>
                    <a:pt x="45" y="110"/>
                  </a:cubicBezTo>
                  <a:close/>
                  <a:moveTo>
                    <a:pt x="58" y="112"/>
                  </a:moveTo>
                  <a:cubicBezTo>
                    <a:pt x="58" y="111"/>
                    <a:pt x="59" y="110"/>
                    <a:pt x="58" y="109"/>
                  </a:cubicBezTo>
                  <a:cubicBezTo>
                    <a:pt x="58" y="110"/>
                    <a:pt x="57" y="111"/>
                    <a:pt x="58" y="112"/>
                  </a:cubicBezTo>
                  <a:close/>
                  <a:moveTo>
                    <a:pt x="38" y="110"/>
                  </a:moveTo>
                  <a:cubicBezTo>
                    <a:pt x="39" y="110"/>
                    <a:pt x="39" y="110"/>
                    <a:pt x="39" y="109"/>
                  </a:cubicBezTo>
                  <a:cubicBezTo>
                    <a:pt x="39" y="109"/>
                    <a:pt x="38" y="110"/>
                    <a:pt x="38" y="110"/>
                  </a:cubicBezTo>
                  <a:close/>
                  <a:moveTo>
                    <a:pt x="41" y="109"/>
                  </a:moveTo>
                  <a:cubicBezTo>
                    <a:pt x="42" y="110"/>
                    <a:pt x="42" y="111"/>
                    <a:pt x="42" y="111"/>
                  </a:cubicBezTo>
                  <a:cubicBezTo>
                    <a:pt x="43" y="110"/>
                    <a:pt x="42" y="109"/>
                    <a:pt x="42" y="109"/>
                  </a:cubicBezTo>
                  <a:cubicBezTo>
                    <a:pt x="42" y="109"/>
                    <a:pt x="42" y="109"/>
                    <a:pt x="41" y="109"/>
                  </a:cubicBezTo>
                  <a:close/>
                  <a:moveTo>
                    <a:pt x="47" y="110"/>
                  </a:moveTo>
                  <a:cubicBezTo>
                    <a:pt x="47" y="110"/>
                    <a:pt x="47" y="110"/>
                    <a:pt x="46" y="109"/>
                  </a:cubicBezTo>
                  <a:cubicBezTo>
                    <a:pt x="46" y="110"/>
                    <a:pt x="46" y="110"/>
                    <a:pt x="47" y="110"/>
                  </a:cubicBezTo>
                  <a:close/>
                  <a:moveTo>
                    <a:pt x="52" y="111"/>
                  </a:moveTo>
                  <a:cubicBezTo>
                    <a:pt x="52" y="111"/>
                    <a:pt x="52" y="110"/>
                    <a:pt x="52" y="110"/>
                  </a:cubicBezTo>
                  <a:cubicBezTo>
                    <a:pt x="52" y="110"/>
                    <a:pt x="52" y="111"/>
                    <a:pt x="52" y="111"/>
                  </a:cubicBezTo>
                  <a:close/>
                  <a:moveTo>
                    <a:pt x="44" y="110"/>
                  </a:moveTo>
                  <a:cubicBezTo>
                    <a:pt x="45" y="111"/>
                    <a:pt x="44" y="112"/>
                    <a:pt x="45" y="112"/>
                  </a:cubicBezTo>
                  <a:cubicBezTo>
                    <a:pt x="46" y="111"/>
                    <a:pt x="45" y="110"/>
                    <a:pt x="44" y="110"/>
                  </a:cubicBezTo>
                  <a:cubicBezTo>
                    <a:pt x="44" y="110"/>
                    <a:pt x="44" y="110"/>
                    <a:pt x="44" y="110"/>
                  </a:cubicBezTo>
                  <a:close/>
                  <a:moveTo>
                    <a:pt x="66" y="110"/>
                  </a:moveTo>
                  <a:cubicBezTo>
                    <a:pt x="66" y="112"/>
                    <a:pt x="66" y="110"/>
                    <a:pt x="66" y="110"/>
                  </a:cubicBezTo>
                  <a:close/>
                  <a:moveTo>
                    <a:pt x="39" y="112"/>
                  </a:moveTo>
                  <a:cubicBezTo>
                    <a:pt x="40" y="112"/>
                    <a:pt x="40" y="111"/>
                    <a:pt x="40" y="110"/>
                  </a:cubicBezTo>
                  <a:cubicBezTo>
                    <a:pt x="39" y="111"/>
                    <a:pt x="39" y="111"/>
                    <a:pt x="39" y="112"/>
                  </a:cubicBezTo>
                  <a:close/>
                  <a:moveTo>
                    <a:pt x="55" y="111"/>
                  </a:moveTo>
                  <a:cubicBezTo>
                    <a:pt x="55" y="111"/>
                    <a:pt x="55" y="111"/>
                    <a:pt x="55" y="110"/>
                  </a:cubicBezTo>
                  <a:cubicBezTo>
                    <a:pt x="54" y="111"/>
                    <a:pt x="55" y="111"/>
                    <a:pt x="55" y="111"/>
                  </a:cubicBezTo>
                  <a:close/>
                  <a:moveTo>
                    <a:pt x="63" y="111"/>
                  </a:moveTo>
                  <a:cubicBezTo>
                    <a:pt x="63" y="111"/>
                    <a:pt x="63" y="111"/>
                    <a:pt x="63" y="111"/>
                  </a:cubicBezTo>
                  <a:cubicBezTo>
                    <a:pt x="63" y="110"/>
                    <a:pt x="63" y="111"/>
                    <a:pt x="63" y="111"/>
                  </a:cubicBezTo>
                  <a:close/>
                  <a:moveTo>
                    <a:pt x="40" y="112"/>
                  </a:moveTo>
                  <a:cubicBezTo>
                    <a:pt x="41" y="112"/>
                    <a:pt x="41" y="112"/>
                    <a:pt x="41" y="112"/>
                  </a:cubicBezTo>
                  <a:cubicBezTo>
                    <a:pt x="40" y="112"/>
                    <a:pt x="41" y="111"/>
                    <a:pt x="40" y="112"/>
                  </a:cubicBezTo>
                  <a:cubicBezTo>
                    <a:pt x="40" y="112"/>
                    <a:pt x="40" y="112"/>
                    <a:pt x="39" y="113"/>
                  </a:cubicBezTo>
                  <a:cubicBezTo>
                    <a:pt x="40" y="113"/>
                    <a:pt x="40" y="113"/>
                    <a:pt x="40" y="113"/>
                  </a:cubicBezTo>
                  <a:cubicBezTo>
                    <a:pt x="41" y="113"/>
                    <a:pt x="41" y="112"/>
                    <a:pt x="41" y="112"/>
                  </a:cubicBezTo>
                  <a:cubicBezTo>
                    <a:pt x="41" y="111"/>
                    <a:pt x="41" y="111"/>
                    <a:pt x="41" y="111"/>
                  </a:cubicBezTo>
                  <a:cubicBezTo>
                    <a:pt x="41" y="111"/>
                    <a:pt x="40" y="111"/>
                    <a:pt x="40" y="112"/>
                  </a:cubicBezTo>
                  <a:close/>
                  <a:moveTo>
                    <a:pt x="7" y="127"/>
                  </a:moveTo>
                  <a:cubicBezTo>
                    <a:pt x="7" y="127"/>
                    <a:pt x="7" y="127"/>
                    <a:pt x="8" y="127"/>
                  </a:cubicBezTo>
                  <a:cubicBezTo>
                    <a:pt x="8" y="125"/>
                    <a:pt x="9" y="124"/>
                    <a:pt x="9" y="122"/>
                  </a:cubicBezTo>
                  <a:cubicBezTo>
                    <a:pt x="9" y="120"/>
                    <a:pt x="10" y="118"/>
                    <a:pt x="10" y="116"/>
                  </a:cubicBezTo>
                  <a:cubicBezTo>
                    <a:pt x="11" y="114"/>
                    <a:pt x="12" y="112"/>
                    <a:pt x="11" y="111"/>
                  </a:cubicBezTo>
                  <a:cubicBezTo>
                    <a:pt x="10" y="116"/>
                    <a:pt x="8" y="122"/>
                    <a:pt x="7" y="127"/>
                  </a:cubicBezTo>
                  <a:close/>
                  <a:moveTo>
                    <a:pt x="37" y="112"/>
                  </a:moveTo>
                  <a:cubicBezTo>
                    <a:pt x="37" y="111"/>
                    <a:pt x="37" y="111"/>
                    <a:pt x="38" y="111"/>
                  </a:cubicBezTo>
                  <a:cubicBezTo>
                    <a:pt x="38" y="111"/>
                    <a:pt x="38" y="111"/>
                    <a:pt x="37" y="111"/>
                  </a:cubicBezTo>
                  <a:cubicBezTo>
                    <a:pt x="38" y="111"/>
                    <a:pt x="37" y="111"/>
                    <a:pt x="37" y="112"/>
                  </a:cubicBezTo>
                  <a:close/>
                  <a:moveTo>
                    <a:pt x="48" y="112"/>
                  </a:moveTo>
                  <a:cubicBezTo>
                    <a:pt x="48" y="111"/>
                    <a:pt x="48" y="111"/>
                    <a:pt x="47" y="111"/>
                  </a:cubicBezTo>
                  <a:cubicBezTo>
                    <a:pt x="47" y="111"/>
                    <a:pt x="47" y="112"/>
                    <a:pt x="48" y="112"/>
                  </a:cubicBezTo>
                  <a:close/>
                  <a:moveTo>
                    <a:pt x="44" y="113"/>
                  </a:moveTo>
                  <a:cubicBezTo>
                    <a:pt x="44" y="113"/>
                    <a:pt x="44" y="113"/>
                    <a:pt x="44" y="113"/>
                  </a:cubicBezTo>
                  <a:cubicBezTo>
                    <a:pt x="44" y="112"/>
                    <a:pt x="44" y="111"/>
                    <a:pt x="43" y="111"/>
                  </a:cubicBezTo>
                  <a:cubicBezTo>
                    <a:pt x="42" y="112"/>
                    <a:pt x="43" y="113"/>
                    <a:pt x="44" y="113"/>
                  </a:cubicBezTo>
                  <a:close/>
                  <a:moveTo>
                    <a:pt x="58" y="112"/>
                  </a:moveTo>
                  <a:cubicBezTo>
                    <a:pt x="58" y="112"/>
                    <a:pt x="58" y="112"/>
                    <a:pt x="58" y="113"/>
                  </a:cubicBezTo>
                  <a:cubicBezTo>
                    <a:pt x="59" y="113"/>
                    <a:pt x="59" y="112"/>
                    <a:pt x="59" y="111"/>
                  </a:cubicBezTo>
                  <a:cubicBezTo>
                    <a:pt x="58" y="111"/>
                    <a:pt x="58" y="112"/>
                    <a:pt x="58" y="112"/>
                  </a:cubicBezTo>
                  <a:close/>
                  <a:moveTo>
                    <a:pt x="60" y="113"/>
                  </a:moveTo>
                  <a:cubicBezTo>
                    <a:pt x="60" y="113"/>
                    <a:pt x="60" y="112"/>
                    <a:pt x="60" y="112"/>
                  </a:cubicBezTo>
                  <a:cubicBezTo>
                    <a:pt x="61" y="112"/>
                    <a:pt x="61" y="112"/>
                    <a:pt x="61" y="112"/>
                  </a:cubicBezTo>
                  <a:cubicBezTo>
                    <a:pt x="60" y="112"/>
                    <a:pt x="59" y="113"/>
                    <a:pt x="60" y="113"/>
                  </a:cubicBezTo>
                  <a:close/>
                  <a:moveTo>
                    <a:pt x="36" y="112"/>
                  </a:moveTo>
                  <a:cubicBezTo>
                    <a:pt x="36" y="112"/>
                    <a:pt x="37" y="112"/>
                    <a:pt x="37" y="112"/>
                  </a:cubicBezTo>
                  <a:cubicBezTo>
                    <a:pt x="37" y="112"/>
                    <a:pt x="37" y="112"/>
                    <a:pt x="37" y="112"/>
                  </a:cubicBezTo>
                  <a:cubicBezTo>
                    <a:pt x="37" y="112"/>
                    <a:pt x="37" y="112"/>
                    <a:pt x="36" y="112"/>
                  </a:cubicBezTo>
                  <a:close/>
                  <a:moveTo>
                    <a:pt x="38" y="113"/>
                  </a:moveTo>
                  <a:cubicBezTo>
                    <a:pt x="38" y="112"/>
                    <a:pt x="38" y="113"/>
                    <a:pt x="38" y="113"/>
                  </a:cubicBezTo>
                  <a:cubicBezTo>
                    <a:pt x="38" y="113"/>
                    <a:pt x="38" y="112"/>
                    <a:pt x="38" y="112"/>
                  </a:cubicBezTo>
                  <a:cubicBezTo>
                    <a:pt x="38" y="112"/>
                    <a:pt x="38" y="112"/>
                    <a:pt x="38" y="113"/>
                  </a:cubicBezTo>
                  <a:close/>
                  <a:moveTo>
                    <a:pt x="50" y="113"/>
                  </a:moveTo>
                  <a:cubicBezTo>
                    <a:pt x="50" y="113"/>
                    <a:pt x="50" y="114"/>
                    <a:pt x="51" y="114"/>
                  </a:cubicBezTo>
                  <a:cubicBezTo>
                    <a:pt x="51" y="114"/>
                    <a:pt x="51" y="113"/>
                    <a:pt x="51" y="113"/>
                  </a:cubicBezTo>
                  <a:cubicBezTo>
                    <a:pt x="50" y="113"/>
                    <a:pt x="50" y="113"/>
                    <a:pt x="50" y="112"/>
                  </a:cubicBezTo>
                  <a:cubicBezTo>
                    <a:pt x="49" y="112"/>
                    <a:pt x="50" y="113"/>
                    <a:pt x="50" y="113"/>
                  </a:cubicBezTo>
                  <a:close/>
                  <a:moveTo>
                    <a:pt x="53" y="113"/>
                  </a:moveTo>
                  <a:cubicBezTo>
                    <a:pt x="53" y="113"/>
                    <a:pt x="54" y="112"/>
                    <a:pt x="53" y="112"/>
                  </a:cubicBezTo>
                  <a:cubicBezTo>
                    <a:pt x="53" y="113"/>
                    <a:pt x="53" y="113"/>
                    <a:pt x="53" y="113"/>
                  </a:cubicBezTo>
                  <a:close/>
                  <a:moveTo>
                    <a:pt x="43" y="114"/>
                  </a:moveTo>
                  <a:cubicBezTo>
                    <a:pt x="42" y="114"/>
                    <a:pt x="42" y="113"/>
                    <a:pt x="42" y="113"/>
                  </a:cubicBezTo>
                  <a:cubicBezTo>
                    <a:pt x="41" y="113"/>
                    <a:pt x="42" y="114"/>
                    <a:pt x="42" y="114"/>
                  </a:cubicBezTo>
                  <a:cubicBezTo>
                    <a:pt x="41" y="114"/>
                    <a:pt x="41" y="114"/>
                    <a:pt x="41" y="114"/>
                  </a:cubicBezTo>
                  <a:cubicBezTo>
                    <a:pt x="41" y="115"/>
                    <a:pt x="41" y="116"/>
                    <a:pt x="42" y="116"/>
                  </a:cubicBezTo>
                  <a:cubicBezTo>
                    <a:pt x="42" y="115"/>
                    <a:pt x="43" y="115"/>
                    <a:pt x="43" y="114"/>
                  </a:cubicBezTo>
                  <a:cubicBezTo>
                    <a:pt x="43" y="114"/>
                    <a:pt x="43" y="112"/>
                    <a:pt x="42" y="113"/>
                  </a:cubicBezTo>
                  <a:cubicBezTo>
                    <a:pt x="42" y="113"/>
                    <a:pt x="43" y="114"/>
                    <a:pt x="43" y="114"/>
                  </a:cubicBezTo>
                  <a:close/>
                  <a:moveTo>
                    <a:pt x="56" y="113"/>
                  </a:moveTo>
                  <a:cubicBezTo>
                    <a:pt x="56" y="113"/>
                    <a:pt x="56" y="112"/>
                    <a:pt x="56" y="112"/>
                  </a:cubicBezTo>
                  <a:cubicBezTo>
                    <a:pt x="56" y="113"/>
                    <a:pt x="56" y="113"/>
                    <a:pt x="56" y="113"/>
                  </a:cubicBezTo>
                  <a:close/>
                  <a:moveTo>
                    <a:pt x="46" y="114"/>
                  </a:moveTo>
                  <a:cubicBezTo>
                    <a:pt x="46" y="114"/>
                    <a:pt x="46" y="114"/>
                    <a:pt x="46" y="115"/>
                  </a:cubicBezTo>
                  <a:cubicBezTo>
                    <a:pt x="47" y="115"/>
                    <a:pt x="47" y="114"/>
                    <a:pt x="47" y="114"/>
                  </a:cubicBezTo>
                  <a:cubicBezTo>
                    <a:pt x="47" y="114"/>
                    <a:pt x="47" y="113"/>
                    <a:pt x="46" y="113"/>
                  </a:cubicBezTo>
                  <a:cubicBezTo>
                    <a:pt x="46" y="113"/>
                    <a:pt x="47" y="114"/>
                    <a:pt x="46" y="114"/>
                  </a:cubicBezTo>
                  <a:close/>
                  <a:moveTo>
                    <a:pt x="63" y="114"/>
                  </a:moveTo>
                  <a:cubicBezTo>
                    <a:pt x="63" y="114"/>
                    <a:pt x="63" y="113"/>
                    <a:pt x="63" y="113"/>
                  </a:cubicBezTo>
                  <a:cubicBezTo>
                    <a:pt x="63" y="113"/>
                    <a:pt x="63" y="114"/>
                    <a:pt x="63" y="114"/>
                  </a:cubicBezTo>
                  <a:close/>
                  <a:moveTo>
                    <a:pt x="37" y="114"/>
                  </a:moveTo>
                  <a:cubicBezTo>
                    <a:pt x="37" y="114"/>
                    <a:pt x="37" y="114"/>
                    <a:pt x="37" y="114"/>
                  </a:cubicBezTo>
                  <a:cubicBezTo>
                    <a:pt x="37" y="114"/>
                    <a:pt x="38" y="114"/>
                    <a:pt x="38" y="113"/>
                  </a:cubicBezTo>
                  <a:cubicBezTo>
                    <a:pt x="38" y="113"/>
                    <a:pt x="37" y="113"/>
                    <a:pt x="37" y="114"/>
                  </a:cubicBezTo>
                  <a:close/>
                  <a:moveTo>
                    <a:pt x="39" y="114"/>
                  </a:moveTo>
                  <a:cubicBezTo>
                    <a:pt x="39" y="114"/>
                    <a:pt x="39" y="113"/>
                    <a:pt x="39" y="113"/>
                  </a:cubicBezTo>
                  <a:cubicBezTo>
                    <a:pt x="39" y="114"/>
                    <a:pt x="39" y="114"/>
                    <a:pt x="39" y="114"/>
                  </a:cubicBezTo>
                  <a:close/>
                  <a:moveTo>
                    <a:pt x="60" y="115"/>
                  </a:moveTo>
                  <a:cubicBezTo>
                    <a:pt x="60" y="115"/>
                    <a:pt x="60" y="114"/>
                    <a:pt x="60" y="113"/>
                  </a:cubicBezTo>
                  <a:cubicBezTo>
                    <a:pt x="60" y="114"/>
                    <a:pt x="59" y="114"/>
                    <a:pt x="60" y="115"/>
                  </a:cubicBezTo>
                  <a:close/>
                  <a:moveTo>
                    <a:pt x="35" y="114"/>
                  </a:moveTo>
                  <a:cubicBezTo>
                    <a:pt x="35" y="115"/>
                    <a:pt x="34" y="115"/>
                    <a:pt x="34" y="116"/>
                  </a:cubicBezTo>
                  <a:cubicBezTo>
                    <a:pt x="34" y="116"/>
                    <a:pt x="34" y="116"/>
                    <a:pt x="34" y="116"/>
                  </a:cubicBezTo>
                  <a:cubicBezTo>
                    <a:pt x="35" y="115"/>
                    <a:pt x="36" y="114"/>
                    <a:pt x="35" y="113"/>
                  </a:cubicBezTo>
                  <a:cubicBezTo>
                    <a:pt x="35" y="114"/>
                    <a:pt x="35" y="114"/>
                    <a:pt x="35" y="114"/>
                  </a:cubicBezTo>
                  <a:close/>
                  <a:moveTo>
                    <a:pt x="56" y="114"/>
                  </a:moveTo>
                  <a:cubicBezTo>
                    <a:pt x="57" y="114"/>
                    <a:pt x="57" y="113"/>
                    <a:pt x="56" y="113"/>
                  </a:cubicBezTo>
                  <a:cubicBezTo>
                    <a:pt x="56" y="114"/>
                    <a:pt x="56" y="114"/>
                    <a:pt x="56" y="114"/>
                  </a:cubicBezTo>
                  <a:close/>
                  <a:moveTo>
                    <a:pt x="45" y="114"/>
                  </a:moveTo>
                  <a:cubicBezTo>
                    <a:pt x="45" y="114"/>
                    <a:pt x="44" y="114"/>
                    <a:pt x="44" y="115"/>
                  </a:cubicBezTo>
                  <a:cubicBezTo>
                    <a:pt x="45" y="115"/>
                    <a:pt x="45" y="116"/>
                    <a:pt x="45" y="116"/>
                  </a:cubicBezTo>
                  <a:cubicBezTo>
                    <a:pt x="46" y="116"/>
                    <a:pt x="46" y="114"/>
                    <a:pt x="45" y="114"/>
                  </a:cubicBezTo>
                  <a:cubicBezTo>
                    <a:pt x="45" y="114"/>
                    <a:pt x="45" y="114"/>
                    <a:pt x="45" y="114"/>
                  </a:cubicBezTo>
                  <a:close/>
                  <a:moveTo>
                    <a:pt x="54" y="115"/>
                  </a:moveTo>
                  <a:cubicBezTo>
                    <a:pt x="55" y="115"/>
                    <a:pt x="56" y="114"/>
                    <a:pt x="55" y="114"/>
                  </a:cubicBezTo>
                  <a:cubicBezTo>
                    <a:pt x="55" y="114"/>
                    <a:pt x="54" y="115"/>
                    <a:pt x="54" y="115"/>
                  </a:cubicBezTo>
                  <a:close/>
                  <a:moveTo>
                    <a:pt x="38" y="115"/>
                  </a:moveTo>
                  <a:cubicBezTo>
                    <a:pt x="38" y="115"/>
                    <a:pt x="38" y="115"/>
                    <a:pt x="38" y="115"/>
                  </a:cubicBezTo>
                  <a:cubicBezTo>
                    <a:pt x="38" y="115"/>
                    <a:pt x="38" y="115"/>
                    <a:pt x="38" y="115"/>
                  </a:cubicBezTo>
                  <a:cubicBezTo>
                    <a:pt x="39" y="115"/>
                    <a:pt x="38" y="115"/>
                    <a:pt x="38" y="114"/>
                  </a:cubicBezTo>
                  <a:cubicBezTo>
                    <a:pt x="38" y="114"/>
                    <a:pt x="38" y="114"/>
                    <a:pt x="38" y="114"/>
                  </a:cubicBezTo>
                  <a:cubicBezTo>
                    <a:pt x="38" y="114"/>
                    <a:pt x="38" y="115"/>
                    <a:pt x="38" y="115"/>
                  </a:cubicBezTo>
                  <a:close/>
                  <a:moveTo>
                    <a:pt x="32" y="115"/>
                  </a:moveTo>
                  <a:cubicBezTo>
                    <a:pt x="32" y="115"/>
                    <a:pt x="32" y="115"/>
                    <a:pt x="31" y="114"/>
                  </a:cubicBezTo>
                  <a:cubicBezTo>
                    <a:pt x="31" y="115"/>
                    <a:pt x="32" y="115"/>
                    <a:pt x="32" y="115"/>
                  </a:cubicBezTo>
                  <a:close/>
                  <a:moveTo>
                    <a:pt x="63" y="117"/>
                  </a:moveTo>
                  <a:cubicBezTo>
                    <a:pt x="63" y="116"/>
                    <a:pt x="63" y="116"/>
                    <a:pt x="63" y="116"/>
                  </a:cubicBezTo>
                  <a:cubicBezTo>
                    <a:pt x="63" y="115"/>
                    <a:pt x="63" y="115"/>
                    <a:pt x="63" y="115"/>
                  </a:cubicBezTo>
                  <a:cubicBezTo>
                    <a:pt x="63" y="115"/>
                    <a:pt x="63" y="116"/>
                    <a:pt x="63" y="117"/>
                  </a:cubicBezTo>
                  <a:close/>
                  <a:moveTo>
                    <a:pt x="36" y="115"/>
                  </a:moveTo>
                  <a:cubicBezTo>
                    <a:pt x="35" y="116"/>
                    <a:pt x="34" y="117"/>
                    <a:pt x="34" y="118"/>
                  </a:cubicBezTo>
                  <a:cubicBezTo>
                    <a:pt x="34" y="117"/>
                    <a:pt x="36" y="116"/>
                    <a:pt x="36" y="115"/>
                  </a:cubicBezTo>
                  <a:cubicBezTo>
                    <a:pt x="36" y="115"/>
                    <a:pt x="36" y="115"/>
                    <a:pt x="36" y="115"/>
                  </a:cubicBezTo>
                  <a:close/>
                  <a:moveTo>
                    <a:pt x="47" y="116"/>
                  </a:moveTo>
                  <a:cubicBezTo>
                    <a:pt x="48" y="116"/>
                    <a:pt x="47" y="115"/>
                    <a:pt x="48" y="115"/>
                  </a:cubicBezTo>
                  <a:cubicBezTo>
                    <a:pt x="48" y="115"/>
                    <a:pt x="47" y="115"/>
                    <a:pt x="47" y="116"/>
                  </a:cubicBezTo>
                  <a:close/>
                  <a:moveTo>
                    <a:pt x="54" y="116"/>
                  </a:moveTo>
                  <a:cubicBezTo>
                    <a:pt x="55" y="116"/>
                    <a:pt x="55" y="117"/>
                    <a:pt x="55" y="117"/>
                  </a:cubicBezTo>
                  <a:cubicBezTo>
                    <a:pt x="55" y="116"/>
                    <a:pt x="55" y="116"/>
                    <a:pt x="55" y="115"/>
                  </a:cubicBezTo>
                  <a:cubicBezTo>
                    <a:pt x="55" y="115"/>
                    <a:pt x="55" y="115"/>
                    <a:pt x="54" y="116"/>
                  </a:cubicBezTo>
                  <a:close/>
                  <a:moveTo>
                    <a:pt x="39" y="116"/>
                  </a:moveTo>
                  <a:cubicBezTo>
                    <a:pt x="40" y="116"/>
                    <a:pt x="40" y="117"/>
                    <a:pt x="41" y="117"/>
                  </a:cubicBezTo>
                  <a:cubicBezTo>
                    <a:pt x="41" y="116"/>
                    <a:pt x="40" y="116"/>
                    <a:pt x="40" y="115"/>
                  </a:cubicBezTo>
                  <a:cubicBezTo>
                    <a:pt x="40" y="115"/>
                    <a:pt x="39" y="115"/>
                    <a:pt x="39" y="116"/>
                  </a:cubicBezTo>
                  <a:close/>
                  <a:moveTo>
                    <a:pt x="43" y="116"/>
                  </a:moveTo>
                  <a:cubicBezTo>
                    <a:pt x="43" y="117"/>
                    <a:pt x="43" y="118"/>
                    <a:pt x="44" y="118"/>
                  </a:cubicBezTo>
                  <a:cubicBezTo>
                    <a:pt x="44" y="117"/>
                    <a:pt x="44" y="117"/>
                    <a:pt x="43" y="116"/>
                  </a:cubicBezTo>
                  <a:cubicBezTo>
                    <a:pt x="44" y="116"/>
                    <a:pt x="44" y="117"/>
                    <a:pt x="45" y="117"/>
                  </a:cubicBezTo>
                  <a:cubicBezTo>
                    <a:pt x="45" y="116"/>
                    <a:pt x="44" y="116"/>
                    <a:pt x="44" y="115"/>
                  </a:cubicBezTo>
                  <a:cubicBezTo>
                    <a:pt x="43" y="115"/>
                    <a:pt x="43" y="116"/>
                    <a:pt x="43" y="116"/>
                  </a:cubicBezTo>
                  <a:close/>
                  <a:moveTo>
                    <a:pt x="51" y="117"/>
                  </a:moveTo>
                  <a:cubicBezTo>
                    <a:pt x="51" y="116"/>
                    <a:pt x="51" y="116"/>
                    <a:pt x="50" y="116"/>
                  </a:cubicBezTo>
                  <a:cubicBezTo>
                    <a:pt x="50" y="116"/>
                    <a:pt x="50" y="117"/>
                    <a:pt x="51" y="117"/>
                  </a:cubicBezTo>
                  <a:close/>
                  <a:moveTo>
                    <a:pt x="58" y="116"/>
                  </a:moveTo>
                  <a:cubicBezTo>
                    <a:pt x="58" y="116"/>
                    <a:pt x="58" y="117"/>
                    <a:pt x="58" y="117"/>
                  </a:cubicBezTo>
                  <a:cubicBezTo>
                    <a:pt x="59" y="117"/>
                    <a:pt x="58" y="116"/>
                    <a:pt x="58" y="116"/>
                  </a:cubicBezTo>
                  <a:cubicBezTo>
                    <a:pt x="58" y="116"/>
                    <a:pt x="58" y="116"/>
                    <a:pt x="58" y="116"/>
                  </a:cubicBezTo>
                  <a:close/>
                  <a:moveTo>
                    <a:pt x="36" y="117"/>
                  </a:moveTo>
                  <a:cubicBezTo>
                    <a:pt x="36" y="117"/>
                    <a:pt x="36" y="117"/>
                    <a:pt x="35" y="117"/>
                  </a:cubicBezTo>
                  <a:cubicBezTo>
                    <a:pt x="35" y="117"/>
                    <a:pt x="36" y="117"/>
                    <a:pt x="36" y="117"/>
                  </a:cubicBezTo>
                  <a:cubicBezTo>
                    <a:pt x="37" y="118"/>
                    <a:pt x="37" y="117"/>
                    <a:pt x="37" y="116"/>
                  </a:cubicBezTo>
                  <a:cubicBezTo>
                    <a:pt x="36" y="116"/>
                    <a:pt x="36" y="117"/>
                    <a:pt x="36" y="117"/>
                  </a:cubicBezTo>
                  <a:close/>
                  <a:moveTo>
                    <a:pt x="39" y="117"/>
                  </a:moveTo>
                  <a:cubicBezTo>
                    <a:pt x="39" y="117"/>
                    <a:pt x="39" y="118"/>
                    <a:pt x="40" y="118"/>
                  </a:cubicBezTo>
                  <a:cubicBezTo>
                    <a:pt x="40" y="118"/>
                    <a:pt x="40" y="117"/>
                    <a:pt x="40" y="117"/>
                  </a:cubicBezTo>
                  <a:cubicBezTo>
                    <a:pt x="41" y="117"/>
                    <a:pt x="40" y="116"/>
                    <a:pt x="39" y="116"/>
                  </a:cubicBezTo>
                  <a:cubicBezTo>
                    <a:pt x="39" y="116"/>
                    <a:pt x="39" y="117"/>
                    <a:pt x="39" y="117"/>
                  </a:cubicBezTo>
                  <a:close/>
                  <a:moveTo>
                    <a:pt x="42" y="117"/>
                  </a:moveTo>
                  <a:cubicBezTo>
                    <a:pt x="42" y="118"/>
                    <a:pt x="43" y="118"/>
                    <a:pt x="43" y="119"/>
                  </a:cubicBezTo>
                  <a:cubicBezTo>
                    <a:pt x="44" y="118"/>
                    <a:pt x="43" y="117"/>
                    <a:pt x="43" y="116"/>
                  </a:cubicBezTo>
                  <a:cubicBezTo>
                    <a:pt x="43" y="116"/>
                    <a:pt x="42" y="117"/>
                    <a:pt x="42" y="117"/>
                  </a:cubicBezTo>
                  <a:close/>
                  <a:moveTo>
                    <a:pt x="32" y="118"/>
                  </a:moveTo>
                  <a:cubicBezTo>
                    <a:pt x="32" y="118"/>
                    <a:pt x="32" y="116"/>
                    <a:pt x="32" y="117"/>
                  </a:cubicBezTo>
                  <a:cubicBezTo>
                    <a:pt x="32" y="117"/>
                    <a:pt x="32" y="117"/>
                    <a:pt x="32" y="118"/>
                  </a:cubicBezTo>
                  <a:close/>
                  <a:moveTo>
                    <a:pt x="65" y="120"/>
                  </a:moveTo>
                  <a:cubicBezTo>
                    <a:pt x="65" y="119"/>
                    <a:pt x="65" y="118"/>
                    <a:pt x="65" y="117"/>
                  </a:cubicBezTo>
                  <a:cubicBezTo>
                    <a:pt x="64" y="118"/>
                    <a:pt x="64" y="119"/>
                    <a:pt x="65" y="120"/>
                  </a:cubicBezTo>
                  <a:close/>
                  <a:moveTo>
                    <a:pt x="47" y="119"/>
                  </a:moveTo>
                  <a:cubicBezTo>
                    <a:pt x="47" y="118"/>
                    <a:pt x="47" y="118"/>
                    <a:pt x="47" y="118"/>
                  </a:cubicBezTo>
                  <a:cubicBezTo>
                    <a:pt x="47" y="118"/>
                    <a:pt x="47" y="117"/>
                    <a:pt x="47" y="117"/>
                  </a:cubicBezTo>
                  <a:cubicBezTo>
                    <a:pt x="46" y="116"/>
                    <a:pt x="46" y="118"/>
                    <a:pt x="47" y="119"/>
                  </a:cubicBezTo>
                  <a:close/>
                  <a:moveTo>
                    <a:pt x="53" y="118"/>
                  </a:moveTo>
                  <a:cubicBezTo>
                    <a:pt x="53" y="118"/>
                    <a:pt x="53" y="118"/>
                    <a:pt x="53" y="119"/>
                  </a:cubicBezTo>
                  <a:cubicBezTo>
                    <a:pt x="53" y="118"/>
                    <a:pt x="53" y="117"/>
                    <a:pt x="53" y="117"/>
                  </a:cubicBezTo>
                  <a:cubicBezTo>
                    <a:pt x="53" y="117"/>
                    <a:pt x="53" y="118"/>
                    <a:pt x="53" y="118"/>
                  </a:cubicBezTo>
                  <a:close/>
                  <a:moveTo>
                    <a:pt x="7" y="130"/>
                  </a:moveTo>
                  <a:cubicBezTo>
                    <a:pt x="8" y="131"/>
                    <a:pt x="7" y="133"/>
                    <a:pt x="7" y="134"/>
                  </a:cubicBezTo>
                  <a:cubicBezTo>
                    <a:pt x="7" y="134"/>
                    <a:pt x="7" y="134"/>
                    <a:pt x="8" y="133"/>
                  </a:cubicBezTo>
                  <a:cubicBezTo>
                    <a:pt x="9" y="128"/>
                    <a:pt x="10" y="123"/>
                    <a:pt x="11" y="118"/>
                  </a:cubicBezTo>
                  <a:cubicBezTo>
                    <a:pt x="10" y="122"/>
                    <a:pt x="9" y="126"/>
                    <a:pt x="7" y="130"/>
                  </a:cubicBezTo>
                  <a:close/>
                  <a:moveTo>
                    <a:pt x="34" y="119"/>
                  </a:moveTo>
                  <a:cubicBezTo>
                    <a:pt x="34" y="120"/>
                    <a:pt x="34" y="120"/>
                    <a:pt x="34" y="120"/>
                  </a:cubicBezTo>
                  <a:cubicBezTo>
                    <a:pt x="35" y="120"/>
                    <a:pt x="36" y="119"/>
                    <a:pt x="35" y="118"/>
                  </a:cubicBezTo>
                  <a:cubicBezTo>
                    <a:pt x="34" y="118"/>
                    <a:pt x="35" y="119"/>
                    <a:pt x="34" y="119"/>
                  </a:cubicBezTo>
                  <a:close/>
                  <a:moveTo>
                    <a:pt x="65" y="120"/>
                  </a:moveTo>
                  <a:cubicBezTo>
                    <a:pt x="66" y="120"/>
                    <a:pt x="66" y="118"/>
                    <a:pt x="66" y="118"/>
                  </a:cubicBezTo>
                  <a:cubicBezTo>
                    <a:pt x="66" y="118"/>
                    <a:pt x="66" y="118"/>
                    <a:pt x="66" y="118"/>
                  </a:cubicBezTo>
                  <a:cubicBezTo>
                    <a:pt x="65" y="118"/>
                    <a:pt x="66" y="119"/>
                    <a:pt x="65" y="120"/>
                  </a:cubicBezTo>
                  <a:close/>
                  <a:moveTo>
                    <a:pt x="33" y="126"/>
                  </a:moveTo>
                  <a:cubicBezTo>
                    <a:pt x="33" y="123"/>
                    <a:pt x="33" y="121"/>
                    <a:pt x="32" y="118"/>
                  </a:cubicBezTo>
                  <a:cubicBezTo>
                    <a:pt x="32" y="121"/>
                    <a:pt x="32" y="123"/>
                    <a:pt x="33" y="126"/>
                  </a:cubicBezTo>
                  <a:close/>
                  <a:moveTo>
                    <a:pt x="62" y="122"/>
                  </a:moveTo>
                  <a:cubicBezTo>
                    <a:pt x="63" y="122"/>
                    <a:pt x="63" y="119"/>
                    <a:pt x="63" y="118"/>
                  </a:cubicBezTo>
                  <a:cubicBezTo>
                    <a:pt x="62" y="119"/>
                    <a:pt x="63" y="121"/>
                    <a:pt x="62" y="122"/>
                  </a:cubicBezTo>
                  <a:close/>
                  <a:moveTo>
                    <a:pt x="41" y="119"/>
                  </a:moveTo>
                  <a:cubicBezTo>
                    <a:pt x="41" y="120"/>
                    <a:pt x="41" y="120"/>
                    <a:pt x="41" y="121"/>
                  </a:cubicBezTo>
                  <a:cubicBezTo>
                    <a:pt x="41" y="121"/>
                    <a:pt x="42" y="121"/>
                    <a:pt x="42" y="121"/>
                  </a:cubicBezTo>
                  <a:cubicBezTo>
                    <a:pt x="42" y="120"/>
                    <a:pt x="41" y="120"/>
                    <a:pt x="41" y="120"/>
                  </a:cubicBezTo>
                  <a:cubicBezTo>
                    <a:pt x="42" y="120"/>
                    <a:pt x="41" y="119"/>
                    <a:pt x="41" y="119"/>
                  </a:cubicBezTo>
                  <a:cubicBezTo>
                    <a:pt x="42" y="119"/>
                    <a:pt x="42" y="120"/>
                    <a:pt x="42" y="120"/>
                  </a:cubicBezTo>
                  <a:cubicBezTo>
                    <a:pt x="43" y="119"/>
                    <a:pt x="42" y="118"/>
                    <a:pt x="42" y="118"/>
                  </a:cubicBezTo>
                  <a:cubicBezTo>
                    <a:pt x="41" y="118"/>
                    <a:pt x="41" y="119"/>
                    <a:pt x="41" y="119"/>
                  </a:cubicBezTo>
                  <a:cubicBezTo>
                    <a:pt x="41" y="119"/>
                    <a:pt x="41" y="119"/>
                    <a:pt x="41" y="119"/>
                  </a:cubicBezTo>
                  <a:cubicBezTo>
                    <a:pt x="41" y="119"/>
                    <a:pt x="41" y="119"/>
                    <a:pt x="41" y="119"/>
                  </a:cubicBezTo>
                  <a:cubicBezTo>
                    <a:pt x="41" y="119"/>
                    <a:pt x="41" y="119"/>
                    <a:pt x="41" y="119"/>
                  </a:cubicBezTo>
                  <a:close/>
                  <a:moveTo>
                    <a:pt x="50" y="119"/>
                  </a:moveTo>
                  <a:cubicBezTo>
                    <a:pt x="51" y="119"/>
                    <a:pt x="50" y="118"/>
                    <a:pt x="50" y="118"/>
                  </a:cubicBezTo>
                  <a:cubicBezTo>
                    <a:pt x="50" y="118"/>
                    <a:pt x="50" y="118"/>
                    <a:pt x="50" y="119"/>
                  </a:cubicBezTo>
                  <a:close/>
                  <a:moveTo>
                    <a:pt x="38" y="120"/>
                  </a:moveTo>
                  <a:cubicBezTo>
                    <a:pt x="38" y="120"/>
                    <a:pt x="39" y="120"/>
                    <a:pt x="39" y="119"/>
                  </a:cubicBezTo>
                  <a:cubicBezTo>
                    <a:pt x="38" y="119"/>
                    <a:pt x="38" y="118"/>
                    <a:pt x="38" y="118"/>
                  </a:cubicBezTo>
                  <a:cubicBezTo>
                    <a:pt x="37" y="119"/>
                    <a:pt x="37" y="120"/>
                    <a:pt x="38" y="120"/>
                  </a:cubicBezTo>
                  <a:close/>
                  <a:moveTo>
                    <a:pt x="56" y="119"/>
                  </a:moveTo>
                  <a:cubicBezTo>
                    <a:pt x="56" y="118"/>
                    <a:pt x="56" y="118"/>
                    <a:pt x="56" y="118"/>
                  </a:cubicBezTo>
                  <a:cubicBezTo>
                    <a:pt x="56" y="118"/>
                    <a:pt x="56" y="119"/>
                    <a:pt x="56" y="119"/>
                  </a:cubicBezTo>
                  <a:close/>
                  <a:moveTo>
                    <a:pt x="60" y="120"/>
                  </a:moveTo>
                  <a:cubicBezTo>
                    <a:pt x="60" y="119"/>
                    <a:pt x="60" y="118"/>
                    <a:pt x="60" y="118"/>
                  </a:cubicBezTo>
                  <a:cubicBezTo>
                    <a:pt x="59" y="119"/>
                    <a:pt x="59" y="119"/>
                    <a:pt x="60" y="120"/>
                  </a:cubicBezTo>
                  <a:close/>
                  <a:moveTo>
                    <a:pt x="57" y="120"/>
                  </a:moveTo>
                  <a:cubicBezTo>
                    <a:pt x="58" y="121"/>
                    <a:pt x="58" y="122"/>
                    <a:pt x="59" y="122"/>
                  </a:cubicBezTo>
                  <a:cubicBezTo>
                    <a:pt x="59" y="121"/>
                    <a:pt x="59" y="120"/>
                    <a:pt x="58" y="119"/>
                  </a:cubicBezTo>
                  <a:cubicBezTo>
                    <a:pt x="58" y="119"/>
                    <a:pt x="57" y="120"/>
                    <a:pt x="57" y="120"/>
                  </a:cubicBezTo>
                  <a:close/>
                  <a:moveTo>
                    <a:pt x="44" y="120"/>
                  </a:moveTo>
                  <a:cubicBezTo>
                    <a:pt x="45" y="121"/>
                    <a:pt x="44" y="121"/>
                    <a:pt x="45" y="121"/>
                  </a:cubicBezTo>
                  <a:cubicBezTo>
                    <a:pt x="45" y="121"/>
                    <a:pt x="45" y="120"/>
                    <a:pt x="45" y="120"/>
                  </a:cubicBezTo>
                  <a:cubicBezTo>
                    <a:pt x="45" y="120"/>
                    <a:pt x="45" y="120"/>
                    <a:pt x="45" y="120"/>
                  </a:cubicBezTo>
                  <a:cubicBezTo>
                    <a:pt x="45" y="120"/>
                    <a:pt x="46" y="119"/>
                    <a:pt x="45" y="119"/>
                  </a:cubicBezTo>
                  <a:cubicBezTo>
                    <a:pt x="45" y="119"/>
                    <a:pt x="44" y="120"/>
                    <a:pt x="44" y="120"/>
                  </a:cubicBezTo>
                  <a:close/>
                  <a:moveTo>
                    <a:pt x="54" y="119"/>
                  </a:moveTo>
                  <a:cubicBezTo>
                    <a:pt x="54" y="120"/>
                    <a:pt x="54" y="121"/>
                    <a:pt x="55" y="121"/>
                  </a:cubicBezTo>
                  <a:cubicBezTo>
                    <a:pt x="55" y="120"/>
                    <a:pt x="55" y="120"/>
                    <a:pt x="55" y="119"/>
                  </a:cubicBezTo>
                  <a:cubicBezTo>
                    <a:pt x="55" y="119"/>
                    <a:pt x="54" y="119"/>
                    <a:pt x="54" y="119"/>
                  </a:cubicBezTo>
                  <a:close/>
                  <a:moveTo>
                    <a:pt x="33" y="136"/>
                  </a:moveTo>
                  <a:cubicBezTo>
                    <a:pt x="33" y="135"/>
                    <a:pt x="32" y="133"/>
                    <a:pt x="33" y="133"/>
                  </a:cubicBezTo>
                  <a:cubicBezTo>
                    <a:pt x="32" y="129"/>
                    <a:pt x="32" y="124"/>
                    <a:pt x="31" y="120"/>
                  </a:cubicBezTo>
                  <a:cubicBezTo>
                    <a:pt x="31" y="126"/>
                    <a:pt x="32" y="132"/>
                    <a:pt x="33" y="137"/>
                  </a:cubicBezTo>
                  <a:cubicBezTo>
                    <a:pt x="33" y="137"/>
                    <a:pt x="32" y="136"/>
                    <a:pt x="33" y="136"/>
                  </a:cubicBezTo>
                  <a:close/>
                  <a:moveTo>
                    <a:pt x="34" y="122"/>
                  </a:moveTo>
                  <a:cubicBezTo>
                    <a:pt x="34" y="122"/>
                    <a:pt x="34" y="124"/>
                    <a:pt x="34" y="124"/>
                  </a:cubicBezTo>
                  <a:cubicBezTo>
                    <a:pt x="35" y="124"/>
                    <a:pt x="36" y="122"/>
                    <a:pt x="37" y="121"/>
                  </a:cubicBezTo>
                  <a:cubicBezTo>
                    <a:pt x="37" y="121"/>
                    <a:pt x="37" y="120"/>
                    <a:pt x="36" y="120"/>
                  </a:cubicBezTo>
                  <a:cubicBezTo>
                    <a:pt x="36" y="121"/>
                    <a:pt x="35" y="122"/>
                    <a:pt x="34" y="122"/>
                  </a:cubicBezTo>
                  <a:close/>
                  <a:moveTo>
                    <a:pt x="51" y="121"/>
                  </a:moveTo>
                  <a:cubicBezTo>
                    <a:pt x="51" y="121"/>
                    <a:pt x="51" y="120"/>
                    <a:pt x="51" y="120"/>
                  </a:cubicBezTo>
                  <a:cubicBezTo>
                    <a:pt x="51" y="121"/>
                    <a:pt x="50" y="121"/>
                    <a:pt x="51" y="121"/>
                  </a:cubicBezTo>
                  <a:close/>
                  <a:moveTo>
                    <a:pt x="43" y="121"/>
                  </a:moveTo>
                  <a:cubicBezTo>
                    <a:pt x="43" y="121"/>
                    <a:pt x="43" y="121"/>
                    <a:pt x="43" y="120"/>
                  </a:cubicBezTo>
                  <a:cubicBezTo>
                    <a:pt x="43" y="121"/>
                    <a:pt x="43" y="121"/>
                    <a:pt x="43" y="121"/>
                  </a:cubicBezTo>
                  <a:close/>
                  <a:moveTo>
                    <a:pt x="47" y="122"/>
                  </a:moveTo>
                  <a:cubicBezTo>
                    <a:pt x="47" y="121"/>
                    <a:pt x="47" y="121"/>
                    <a:pt x="47" y="120"/>
                  </a:cubicBezTo>
                  <a:cubicBezTo>
                    <a:pt x="47" y="120"/>
                    <a:pt x="47" y="120"/>
                    <a:pt x="47" y="120"/>
                  </a:cubicBezTo>
                  <a:cubicBezTo>
                    <a:pt x="46" y="121"/>
                    <a:pt x="47" y="121"/>
                    <a:pt x="47" y="122"/>
                  </a:cubicBezTo>
                  <a:close/>
                  <a:moveTo>
                    <a:pt x="65" y="130"/>
                  </a:moveTo>
                  <a:cubicBezTo>
                    <a:pt x="65" y="132"/>
                    <a:pt x="65" y="136"/>
                    <a:pt x="65" y="139"/>
                  </a:cubicBezTo>
                  <a:cubicBezTo>
                    <a:pt x="65" y="139"/>
                    <a:pt x="64" y="139"/>
                    <a:pt x="64" y="140"/>
                  </a:cubicBezTo>
                  <a:cubicBezTo>
                    <a:pt x="66" y="142"/>
                    <a:pt x="64" y="146"/>
                    <a:pt x="65" y="150"/>
                  </a:cubicBezTo>
                  <a:cubicBezTo>
                    <a:pt x="65" y="141"/>
                    <a:pt x="65" y="130"/>
                    <a:pt x="66" y="121"/>
                  </a:cubicBezTo>
                  <a:cubicBezTo>
                    <a:pt x="66" y="121"/>
                    <a:pt x="66" y="121"/>
                    <a:pt x="66" y="121"/>
                  </a:cubicBezTo>
                  <a:cubicBezTo>
                    <a:pt x="65" y="123"/>
                    <a:pt x="65" y="127"/>
                    <a:pt x="65" y="130"/>
                  </a:cubicBezTo>
                  <a:close/>
                  <a:moveTo>
                    <a:pt x="39" y="121"/>
                  </a:moveTo>
                  <a:cubicBezTo>
                    <a:pt x="39" y="122"/>
                    <a:pt x="39" y="123"/>
                    <a:pt x="40" y="123"/>
                  </a:cubicBezTo>
                  <a:cubicBezTo>
                    <a:pt x="40" y="123"/>
                    <a:pt x="40" y="123"/>
                    <a:pt x="40" y="122"/>
                  </a:cubicBezTo>
                  <a:cubicBezTo>
                    <a:pt x="40" y="122"/>
                    <a:pt x="40" y="121"/>
                    <a:pt x="39" y="121"/>
                  </a:cubicBezTo>
                  <a:cubicBezTo>
                    <a:pt x="39" y="121"/>
                    <a:pt x="39" y="121"/>
                    <a:pt x="39" y="121"/>
                  </a:cubicBezTo>
                  <a:close/>
                  <a:moveTo>
                    <a:pt x="44" y="123"/>
                  </a:moveTo>
                  <a:cubicBezTo>
                    <a:pt x="44" y="122"/>
                    <a:pt x="44" y="122"/>
                    <a:pt x="44" y="122"/>
                  </a:cubicBezTo>
                  <a:cubicBezTo>
                    <a:pt x="44" y="122"/>
                    <a:pt x="44" y="121"/>
                    <a:pt x="43" y="121"/>
                  </a:cubicBezTo>
                  <a:cubicBezTo>
                    <a:pt x="43" y="122"/>
                    <a:pt x="43" y="122"/>
                    <a:pt x="44" y="123"/>
                  </a:cubicBezTo>
                  <a:close/>
                  <a:moveTo>
                    <a:pt x="47" y="123"/>
                  </a:moveTo>
                  <a:cubicBezTo>
                    <a:pt x="47" y="123"/>
                    <a:pt x="47" y="122"/>
                    <a:pt x="46" y="121"/>
                  </a:cubicBezTo>
                  <a:cubicBezTo>
                    <a:pt x="46" y="122"/>
                    <a:pt x="47" y="123"/>
                    <a:pt x="47" y="123"/>
                  </a:cubicBezTo>
                  <a:close/>
                  <a:moveTo>
                    <a:pt x="50" y="124"/>
                  </a:moveTo>
                  <a:cubicBezTo>
                    <a:pt x="50" y="123"/>
                    <a:pt x="51" y="123"/>
                    <a:pt x="51" y="123"/>
                  </a:cubicBezTo>
                  <a:cubicBezTo>
                    <a:pt x="50" y="122"/>
                    <a:pt x="50" y="122"/>
                    <a:pt x="50" y="121"/>
                  </a:cubicBezTo>
                  <a:cubicBezTo>
                    <a:pt x="50" y="122"/>
                    <a:pt x="49" y="123"/>
                    <a:pt x="50" y="124"/>
                  </a:cubicBezTo>
                  <a:close/>
                  <a:moveTo>
                    <a:pt x="59" y="123"/>
                  </a:moveTo>
                  <a:cubicBezTo>
                    <a:pt x="60" y="123"/>
                    <a:pt x="60" y="122"/>
                    <a:pt x="60" y="122"/>
                  </a:cubicBezTo>
                  <a:cubicBezTo>
                    <a:pt x="60" y="123"/>
                    <a:pt x="60" y="123"/>
                    <a:pt x="59" y="123"/>
                  </a:cubicBezTo>
                  <a:close/>
                  <a:moveTo>
                    <a:pt x="52" y="124"/>
                  </a:moveTo>
                  <a:cubicBezTo>
                    <a:pt x="53" y="124"/>
                    <a:pt x="53" y="124"/>
                    <a:pt x="53" y="123"/>
                  </a:cubicBezTo>
                  <a:cubicBezTo>
                    <a:pt x="53" y="123"/>
                    <a:pt x="53" y="122"/>
                    <a:pt x="52" y="122"/>
                  </a:cubicBezTo>
                  <a:cubicBezTo>
                    <a:pt x="52" y="123"/>
                    <a:pt x="53" y="123"/>
                    <a:pt x="52" y="124"/>
                  </a:cubicBezTo>
                  <a:close/>
                  <a:moveTo>
                    <a:pt x="42" y="123"/>
                  </a:moveTo>
                  <a:cubicBezTo>
                    <a:pt x="43" y="123"/>
                    <a:pt x="43" y="123"/>
                    <a:pt x="43" y="123"/>
                  </a:cubicBezTo>
                  <a:cubicBezTo>
                    <a:pt x="43" y="123"/>
                    <a:pt x="43" y="122"/>
                    <a:pt x="42" y="123"/>
                  </a:cubicBezTo>
                  <a:close/>
                  <a:moveTo>
                    <a:pt x="55" y="124"/>
                  </a:moveTo>
                  <a:cubicBezTo>
                    <a:pt x="55" y="124"/>
                    <a:pt x="55" y="123"/>
                    <a:pt x="55" y="123"/>
                  </a:cubicBezTo>
                  <a:cubicBezTo>
                    <a:pt x="54" y="123"/>
                    <a:pt x="55" y="124"/>
                    <a:pt x="55" y="124"/>
                  </a:cubicBezTo>
                  <a:close/>
                  <a:moveTo>
                    <a:pt x="48" y="124"/>
                  </a:moveTo>
                  <a:cubicBezTo>
                    <a:pt x="48" y="124"/>
                    <a:pt x="48" y="124"/>
                    <a:pt x="49" y="124"/>
                  </a:cubicBezTo>
                  <a:cubicBezTo>
                    <a:pt x="49" y="124"/>
                    <a:pt x="49" y="123"/>
                    <a:pt x="48" y="123"/>
                  </a:cubicBezTo>
                  <a:cubicBezTo>
                    <a:pt x="48" y="123"/>
                    <a:pt x="48" y="123"/>
                    <a:pt x="48" y="124"/>
                  </a:cubicBezTo>
                  <a:close/>
                  <a:moveTo>
                    <a:pt x="57" y="124"/>
                  </a:moveTo>
                  <a:cubicBezTo>
                    <a:pt x="57" y="124"/>
                    <a:pt x="57" y="123"/>
                    <a:pt x="57" y="123"/>
                  </a:cubicBezTo>
                  <a:cubicBezTo>
                    <a:pt x="57" y="123"/>
                    <a:pt x="57" y="123"/>
                    <a:pt x="57" y="123"/>
                  </a:cubicBezTo>
                  <a:cubicBezTo>
                    <a:pt x="57" y="123"/>
                    <a:pt x="57" y="124"/>
                    <a:pt x="57" y="124"/>
                  </a:cubicBezTo>
                  <a:close/>
                  <a:moveTo>
                    <a:pt x="37" y="124"/>
                  </a:moveTo>
                  <a:cubicBezTo>
                    <a:pt x="37" y="124"/>
                    <a:pt x="38" y="125"/>
                    <a:pt x="38" y="125"/>
                  </a:cubicBezTo>
                  <a:cubicBezTo>
                    <a:pt x="38" y="125"/>
                    <a:pt x="38" y="125"/>
                    <a:pt x="38" y="125"/>
                  </a:cubicBezTo>
                  <a:cubicBezTo>
                    <a:pt x="38" y="124"/>
                    <a:pt x="38" y="124"/>
                    <a:pt x="38" y="123"/>
                  </a:cubicBezTo>
                  <a:cubicBezTo>
                    <a:pt x="37" y="123"/>
                    <a:pt x="37" y="123"/>
                    <a:pt x="37" y="124"/>
                  </a:cubicBezTo>
                  <a:close/>
                  <a:moveTo>
                    <a:pt x="40" y="124"/>
                  </a:moveTo>
                  <a:cubicBezTo>
                    <a:pt x="41" y="124"/>
                    <a:pt x="41" y="124"/>
                    <a:pt x="41" y="123"/>
                  </a:cubicBezTo>
                  <a:cubicBezTo>
                    <a:pt x="41" y="124"/>
                    <a:pt x="40" y="124"/>
                    <a:pt x="40" y="124"/>
                  </a:cubicBezTo>
                  <a:close/>
                  <a:moveTo>
                    <a:pt x="45" y="124"/>
                  </a:moveTo>
                  <a:cubicBezTo>
                    <a:pt x="45" y="124"/>
                    <a:pt x="45" y="125"/>
                    <a:pt x="45" y="125"/>
                  </a:cubicBezTo>
                  <a:cubicBezTo>
                    <a:pt x="46" y="124"/>
                    <a:pt x="45" y="123"/>
                    <a:pt x="45" y="124"/>
                  </a:cubicBezTo>
                  <a:close/>
                  <a:moveTo>
                    <a:pt x="59" y="124"/>
                  </a:moveTo>
                  <a:cubicBezTo>
                    <a:pt x="60" y="124"/>
                    <a:pt x="60" y="125"/>
                    <a:pt x="60" y="125"/>
                  </a:cubicBezTo>
                  <a:cubicBezTo>
                    <a:pt x="60" y="125"/>
                    <a:pt x="60" y="124"/>
                    <a:pt x="60" y="124"/>
                  </a:cubicBezTo>
                  <a:cubicBezTo>
                    <a:pt x="60" y="124"/>
                    <a:pt x="59" y="124"/>
                    <a:pt x="59" y="124"/>
                  </a:cubicBezTo>
                  <a:close/>
                  <a:moveTo>
                    <a:pt x="41" y="126"/>
                  </a:moveTo>
                  <a:cubicBezTo>
                    <a:pt x="41" y="126"/>
                    <a:pt x="42" y="125"/>
                    <a:pt x="42" y="125"/>
                  </a:cubicBezTo>
                  <a:cubicBezTo>
                    <a:pt x="42" y="125"/>
                    <a:pt x="42" y="124"/>
                    <a:pt x="41" y="124"/>
                  </a:cubicBezTo>
                  <a:cubicBezTo>
                    <a:pt x="40" y="125"/>
                    <a:pt x="41" y="125"/>
                    <a:pt x="41" y="126"/>
                  </a:cubicBezTo>
                  <a:close/>
                  <a:moveTo>
                    <a:pt x="48" y="125"/>
                  </a:moveTo>
                  <a:cubicBezTo>
                    <a:pt x="48" y="125"/>
                    <a:pt x="48" y="126"/>
                    <a:pt x="49" y="125"/>
                  </a:cubicBezTo>
                  <a:cubicBezTo>
                    <a:pt x="48" y="125"/>
                    <a:pt x="49" y="124"/>
                    <a:pt x="48" y="124"/>
                  </a:cubicBezTo>
                  <a:cubicBezTo>
                    <a:pt x="48" y="124"/>
                    <a:pt x="48" y="125"/>
                    <a:pt x="48" y="125"/>
                  </a:cubicBezTo>
                  <a:close/>
                  <a:moveTo>
                    <a:pt x="54" y="126"/>
                  </a:moveTo>
                  <a:cubicBezTo>
                    <a:pt x="54" y="125"/>
                    <a:pt x="54" y="125"/>
                    <a:pt x="54" y="124"/>
                  </a:cubicBezTo>
                  <a:cubicBezTo>
                    <a:pt x="53" y="124"/>
                    <a:pt x="53" y="125"/>
                    <a:pt x="54" y="126"/>
                  </a:cubicBezTo>
                  <a:close/>
                  <a:moveTo>
                    <a:pt x="57" y="125"/>
                  </a:moveTo>
                  <a:cubicBezTo>
                    <a:pt x="58" y="125"/>
                    <a:pt x="58" y="125"/>
                    <a:pt x="58" y="124"/>
                  </a:cubicBezTo>
                  <a:cubicBezTo>
                    <a:pt x="58" y="124"/>
                    <a:pt x="58" y="124"/>
                    <a:pt x="58" y="124"/>
                  </a:cubicBezTo>
                  <a:cubicBezTo>
                    <a:pt x="58" y="125"/>
                    <a:pt x="57" y="125"/>
                    <a:pt x="57" y="125"/>
                  </a:cubicBezTo>
                  <a:close/>
                  <a:moveTo>
                    <a:pt x="52" y="125"/>
                  </a:moveTo>
                  <a:cubicBezTo>
                    <a:pt x="52" y="125"/>
                    <a:pt x="52" y="124"/>
                    <a:pt x="51" y="124"/>
                  </a:cubicBezTo>
                  <a:cubicBezTo>
                    <a:pt x="51" y="124"/>
                    <a:pt x="51" y="125"/>
                    <a:pt x="52" y="125"/>
                  </a:cubicBezTo>
                  <a:close/>
                  <a:moveTo>
                    <a:pt x="37" y="126"/>
                  </a:moveTo>
                  <a:cubicBezTo>
                    <a:pt x="38" y="126"/>
                    <a:pt x="37" y="125"/>
                    <a:pt x="36" y="125"/>
                  </a:cubicBezTo>
                  <a:cubicBezTo>
                    <a:pt x="37" y="125"/>
                    <a:pt x="37" y="126"/>
                    <a:pt x="37" y="126"/>
                  </a:cubicBezTo>
                  <a:close/>
                  <a:moveTo>
                    <a:pt x="61" y="126"/>
                  </a:moveTo>
                  <a:cubicBezTo>
                    <a:pt x="61" y="126"/>
                    <a:pt x="62" y="125"/>
                    <a:pt x="61" y="125"/>
                  </a:cubicBezTo>
                  <a:cubicBezTo>
                    <a:pt x="61" y="125"/>
                    <a:pt x="61" y="126"/>
                    <a:pt x="61" y="126"/>
                  </a:cubicBezTo>
                  <a:close/>
                  <a:moveTo>
                    <a:pt x="35" y="127"/>
                  </a:moveTo>
                  <a:cubicBezTo>
                    <a:pt x="35" y="127"/>
                    <a:pt x="35" y="128"/>
                    <a:pt x="36" y="128"/>
                  </a:cubicBezTo>
                  <a:cubicBezTo>
                    <a:pt x="36" y="128"/>
                    <a:pt x="36" y="127"/>
                    <a:pt x="36" y="127"/>
                  </a:cubicBezTo>
                  <a:cubicBezTo>
                    <a:pt x="36" y="127"/>
                    <a:pt x="36" y="126"/>
                    <a:pt x="36" y="125"/>
                  </a:cubicBezTo>
                  <a:cubicBezTo>
                    <a:pt x="35" y="126"/>
                    <a:pt x="35" y="126"/>
                    <a:pt x="35" y="127"/>
                  </a:cubicBezTo>
                  <a:close/>
                  <a:moveTo>
                    <a:pt x="38" y="126"/>
                  </a:moveTo>
                  <a:cubicBezTo>
                    <a:pt x="39" y="126"/>
                    <a:pt x="39" y="126"/>
                    <a:pt x="39" y="126"/>
                  </a:cubicBezTo>
                  <a:cubicBezTo>
                    <a:pt x="39" y="126"/>
                    <a:pt x="39" y="126"/>
                    <a:pt x="38" y="126"/>
                  </a:cubicBezTo>
                  <a:close/>
                  <a:moveTo>
                    <a:pt x="41" y="127"/>
                  </a:moveTo>
                  <a:cubicBezTo>
                    <a:pt x="40" y="126"/>
                    <a:pt x="40" y="126"/>
                    <a:pt x="40" y="126"/>
                  </a:cubicBezTo>
                  <a:cubicBezTo>
                    <a:pt x="40" y="126"/>
                    <a:pt x="40" y="127"/>
                    <a:pt x="41" y="127"/>
                  </a:cubicBezTo>
                  <a:close/>
                  <a:moveTo>
                    <a:pt x="47" y="127"/>
                  </a:moveTo>
                  <a:cubicBezTo>
                    <a:pt x="47" y="127"/>
                    <a:pt x="47" y="126"/>
                    <a:pt x="46" y="126"/>
                  </a:cubicBezTo>
                  <a:cubicBezTo>
                    <a:pt x="46" y="126"/>
                    <a:pt x="46" y="127"/>
                    <a:pt x="47" y="127"/>
                  </a:cubicBezTo>
                  <a:close/>
                  <a:moveTo>
                    <a:pt x="54" y="127"/>
                  </a:moveTo>
                  <a:cubicBezTo>
                    <a:pt x="55" y="127"/>
                    <a:pt x="55" y="126"/>
                    <a:pt x="54" y="126"/>
                  </a:cubicBezTo>
                  <a:cubicBezTo>
                    <a:pt x="54" y="126"/>
                    <a:pt x="54" y="126"/>
                    <a:pt x="54" y="127"/>
                  </a:cubicBezTo>
                  <a:close/>
                  <a:moveTo>
                    <a:pt x="50" y="127"/>
                  </a:moveTo>
                  <a:cubicBezTo>
                    <a:pt x="51" y="127"/>
                    <a:pt x="51" y="126"/>
                    <a:pt x="50" y="126"/>
                  </a:cubicBezTo>
                  <a:cubicBezTo>
                    <a:pt x="50" y="126"/>
                    <a:pt x="50" y="127"/>
                    <a:pt x="50" y="127"/>
                  </a:cubicBezTo>
                  <a:close/>
                  <a:moveTo>
                    <a:pt x="59" y="126"/>
                  </a:moveTo>
                  <a:cubicBezTo>
                    <a:pt x="58" y="126"/>
                    <a:pt x="59" y="126"/>
                    <a:pt x="59" y="126"/>
                  </a:cubicBezTo>
                  <a:cubicBezTo>
                    <a:pt x="58" y="126"/>
                    <a:pt x="58" y="127"/>
                    <a:pt x="59" y="126"/>
                  </a:cubicBezTo>
                  <a:close/>
                  <a:moveTo>
                    <a:pt x="53" y="129"/>
                  </a:moveTo>
                  <a:cubicBezTo>
                    <a:pt x="54" y="128"/>
                    <a:pt x="53" y="127"/>
                    <a:pt x="53" y="126"/>
                  </a:cubicBezTo>
                  <a:cubicBezTo>
                    <a:pt x="52" y="127"/>
                    <a:pt x="53" y="128"/>
                    <a:pt x="53" y="129"/>
                  </a:cubicBezTo>
                  <a:close/>
                  <a:moveTo>
                    <a:pt x="40" y="128"/>
                  </a:moveTo>
                  <a:cubicBezTo>
                    <a:pt x="40" y="127"/>
                    <a:pt x="40" y="127"/>
                    <a:pt x="39" y="126"/>
                  </a:cubicBezTo>
                  <a:cubicBezTo>
                    <a:pt x="39" y="127"/>
                    <a:pt x="39" y="128"/>
                    <a:pt x="40" y="128"/>
                  </a:cubicBezTo>
                  <a:close/>
                  <a:moveTo>
                    <a:pt x="49" y="127"/>
                  </a:moveTo>
                  <a:cubicBezTo>
                    <a:pt x="50" y="127"/>
                    <a:pt x="49" y="128"/>
                    <a:pt x="50" y="128"/>
                  </a:cubicBezTo>
                  <a:cubicBezTo>
                    <a:pt x="50" y="127"/>
                    <a:pt x="50" y="128"/>
                    <a:pt x="50" y="127"/>
                  </a:cubicBezTo>
                  <a:cubicBezTo>
                    <a:pt x="50" y="127"/>
                    <a:pt x="50" y="127"/>
                    <a:pt x="50" y="127"/>
                  </a:cubicBezTo>
                  <a:cubicBezTo>
                    <a:pt x="50" y="127"/>
                    <a:pt x="50" y="127"/>
                    <a:pt x="50" y="127"/>
                  </a:cubicBezTo>
                  <a:cubicBezTo>
                    <a:pt x="49" y="127"/>
                    <a:pt x="49" y="127"/>
                    <a:pt x="49" y="127"/>
                  </a:cubicBezTo>
                  <a:close/>
                  <a:moveTo>
                    <a:pt x="42" y="127"/>
                  </a:moveTo>
                  <a:cubicBezTo>
                    <a:pt x="42" y="127"/>
                    <a:pt x="42" y="128"/>
                    <a:pt x="43" y="128"/>
                  </a:cubicBezTo>
                  <a:cubicBezTo>
                    <a:pt x="43" y="128"/>
                    <a:pt x="43" y="128"/>
                    <a:pt x="43" y="128"/>
                  </a:cubicBezTo>
                  <a:cubicBezTo>
                    <a:pt x="43" y="127"/>
                    <a:pt x="43" y="127"/>
                    <a:pt x="43" y="127"/>
                  </a:cubicBezTo>
                  <a:cubicBezTo>
                    <a:pt x="42" y="127"/>
                    <a:pt x="42" y="127"/>
                    <a:pt x="42" y="127"/>
                  </a:cubicBezTo>
                  <a:close/>
                  <a:moveTo>
                    <a:pt x="60" y="128"/>
                  </a:moveTo>
                  <a:cubicBezTo>
                    <a:pt x="60" y="128"/>
                    <a:pt x="60" y="127"/>
                    <a:pt x="60" y="127"/>
                  </a:cubicBezTo>
                  <a:cubicBezTo>
                    <a:pt x="60" y="127"/>
                    <a:pt x="59" y="128"/>
                    <a:pt x="60" y="128"/>
                  </a:cubicBezTo>
                  <a:close/>
                  <a:moveTo>
                    <a:pt x="57" y="128"/>
                  </a:moveTo>
                  <a:cubicBezTo>
                    <a:pt x="57" y="128"/>
                    <a:pt x="57" y="128"/>
                    <a:pt x="57" y="128"/>
                  </a:cubicBezTo>
                  <a:cubicBezTo>
                    <a:pt x="58" y="127"/>
                    <a:pt x="58" y="127"/>
                    <a:pt x="57" y="127"/>
                  </a:cubicBezTo>
                  <a:cubicBezTo>
                    <a:pt x="57" y="127"/>
                    <a:pt x="57" y="127"/>
                    <a:pt x="57" y="128"/>
                  </a:cubicBezTo>
                  <a:close/>
                  <a:moveTo>
                    <a:pt x="62" y="131"/>
                  </a:moveTo>
                  <a:cubicBezTo>
                    <a:pt x="62" y="130"/>
                    <a:pt x="63" y="128"/>
                    <a:pt x="62" y="127"/>
                  </a:cubicBezTo>
                  <a:cubicBezTo>
                    <a:pt x="62" y="129"/>
                    <a:pt x="62" y="130"/>
                    <a:pt x="62" y="131"/>
                  </a:cubicBezTo>
                  <a:close/>
                  <a:moveTo>
                    <a:pt x="33" y="129"/>
                  </a:moveTo>
                  <a:cubicBezTo>
                    <a:pt x="33" y="130"/>
                    <a:pt x="33" y="130"/>
                    <a:pt x="33" y="130"/>
                  </a:cubicBezTo>
                  <a:cubicBezTo>
                    <a:pt x="33" y="131"/>
                    <a:pt x="33" y="131"/>
                    <a:pt x="33" y="130"/>
                  </a:cubicBezTo>
                  <a:cubicBezTo>
                    <a:pt x="33" y="129"/>
                    <a:pt x="33" y="129"/>
                    <a:pt x="33" y="128"/>
                  </a:cubicBezTo>
                  <a:cubicBezTo>
                    <a:pt x="33" y="128"/>
                    <a:pt x="33" y="127"/>
                    <a:pt x="33" y="128"/>
                  </a:cubicBezTo>
                  <a:cubicBezTo>
                    <a:pt x="33" y="128"/>
                    <a:pt x="33" y="129"/>
                    <a:pt x="33" y="129"/>
                  </a:cubicBezTo>
                  <a:close/>
                  <a:moveTo>
                    <a:pt x="55" y="128"/>
                  </a:moveTo>
                  <a:cubicBezTo>
                    <a:pt x="55" y="128"/>
                    <a:pt x="56" y="128"/>
                    <a:pt x="55" y="127"/>
                  </a:cubicBezTo>
                  <a:cubicBezTo>
                    <a:pt x="55" y="128"/>
                    <a:pt x="55" y="128"/>
                    <a:pt x="55" y="128"/>
                  </a:cubicBezTo>
                  <a:close/>
                  <a:moveTo>
                    <a:pt x="38" y="130"/>
                  </a:moveTo>
                  <a:cubicBezTo>
                    <a:pt x="39" y="129"/>
                    <a:pt x="39" y="128"/>
                    <a:pt x="38" y="128"/>
                  </a:cubicBezTo>
                  <a:cubicBezTo>
                    <a:pt x="38" y="128"/>
                    <a:pt x="38" y="129"/>
                    <a:pt x="38" y="130"/>
                  </a:cubicBezTo>
                  <a:close/>
                  <a:moveTo>
                    <a:pt x="45" y="129"/>
                  </a:moveTo>
                  <a:cubicBezTo>
                    <a:pt x="45" y="129"/>
                    <a:pt x="45" y="128"/>
                    <a:pt x="45" y="128"/>
                  </a:cubicBezTo>
                  <a:cubicBezTo>
                    <a:pt x="45" y="128"/>
                    <a:pt x="45" y="128"/>
                    <a:pt x="45" y="128"/>
                  </a:cubicBezTo>
                  <a:cubicBezTo>
                    <a:pt x="45" y="128"/>
                    <a:pt x="45" y="129"/>
                    <a:pt x="45" y="129"/>
                  </a:cubicBezTo>
                  <a:close/>
                  <a:moveTo>
                    <a:pt x="42" y="129"/>
                  </a:moveTo>
                  <a:cubicBezTo>
                    <a:pt x="42" y="129"/>
                    <a:pt x="42" y="129"/>
                    <a:pt x="41" y="128"/>
                  </a:cubicBezTo>
                  <a:cubicBezTo>
                    <a:pt x="41" y="129"/>
                    <a:pt x="42" y="129"/>
                    <a:pt x="42" y="129"/>
                  </a:cubicBezTo>
                  <a:close/>
                  <a:moveTo>
                    <a:pt x="47" y="129"/>
                  </a:moveTo>
                  <a:cubicBezTo>
                    <a:pt x="48" y="129"/>
                    <a:pt x="47" y="129"/>
                    <a:pt x="48" y="130"/>
                  </a:cubicBezTo>
                  <a:cubicBezTo>
                    <a:pt x="48" y="130"/>
                    <a:pt x="48" y="130"/>
                    <a:pt x="48" y="130"/>
                  </a:cubicBezTo>
                  <a:cubicBezTo>
                    <a:pt x="49" y="130"/>
                    <a:pt x="49" y="129"/>
                    <a:pt x="48" y="128"/>
                  </a:cubicBezTo>
                  <a:cubicBezTo>
                    <a:pt x="48" y="129"/>
                    <a:pt x="48" y="128"/>
                    <a:pt x="47" y="129"/>
                  </a:cubicBezTo>
                  <a:close/>
                  <a:moveTo>
                    <a:pt x="50" y="129"/>
                  </a:moveTo>
                  <a:cubicBezTo>
                    <a:pt x="50" y="129"/>
                    <a:pt x="50" y="129"/>
                    <a:pt x="50" y="130"/>
                  </a:cubicBezTo>
                  <a:cubicBezTo>
                    <a:pt x="50" y="130"/>
                    <a:pt x="51" y="130"/>
                    <a:pt x="51" y="129"/>
                  </a:cubicBezTo>
                  <a:cubicBezTo>
                    <a:pt x="50" y="129"/>
                    <a:pt x="51" y="129"/>
                    <a:pt x="51" y="129"/>
                  </a:cubicBezTo>
                  <a:cubicBezTo>
                    <a:pt x="51" y="129"/>
                    <a:pt x="51" y="128"/>
                    <a:pt x="50" y="128"/>
                  </a:cubicBezTo>
                  <a:cubicBezTo>
                    <a:pt x="50" y="129"/>
                    <a:pt x="50" y="129"/>
                    <a:pt x="50" y="129"/>
                  </a:cubicBezTo>
                  <a:close/>
                  <a:moveTo>
                    <a:pt x="52" y="129"/>
                  </a:moveTo>
                  <a:cubicBezTo>
                    <a:pt x="52" y="129"/>
                    <a:pt x="52" y="128"/>
                    <a:pt x="52" y="128"/>
                  </a:cubicBezTo>
                  <a:cubicBezTo>
                    <a:pt x="51" y="128"/>
                    <a:pt x="51" y="129"/>
                    <a:pt x="52" y="129"/>
                  </a:cubicBezTo>
                  <a:close/>
                  <a:moveTo>
                    <a:pt x="41" y="128"/>
                  </a:moveTo>
                  <a:cubicBezTo>
                    <a:pt x="41" y="128"/>
                    <a:pt x="40" y="128"/>
                    <a:pt x="40" y="128"/>
                  </a:cubicBezTo>
                  <a:cubicBezTo>
                    <a:pt x="40" y="129"/>
                    <a:pt x="41" y="129"/>
                    <a:pt x="41" y="128"/>
                  </a:cubicBezTo>
                  <a:close/>
                  <a:moveTo>
                    <a:pt x="58" y="129"/>
                  </a:moveTo>
                  <a:cubicBezTo>
                    <a:pt x="58" y="129"/>
                    <a:pt x="58" y="129"/>
                    <a:pt x="58" y="129"/>
                  </a:cubicBezTo>
                  <a:cubicBezTo>
                    <a:pt x="58" y="129"/>
                    <a:pt x="58" y="128"/>
                    <a:pt x="58" y="128"/>
                  </a:cubicBezTo>
                  <a:cubicBezTo>
                    <a:pt x="58" y="129"/>
                    <a:pt x="58" y="129"/>
                    <a:pt x="58" y="129"/>
                  </a:cubicBezTo>
                  <a:close/>
                  <a:moveTo>
                    <a:pt x="45" y="131"/>
                  </a:moveTo>
                  <a:cubicBezTo>
                    <a:pt x="45" y="130"/>
                    <a:pt x="44" y="129"/>
                    <a:pt x="44" y="129"/>
                  </a:cubicBezTo>
                  <a:cubicBezTo>
                    <a:pt x="43" y="130"/>
                    <a:pt x="44" y="131"/>
                    <a:pt x="45" y="131"/>
                  </a:cubicBezTo>
                  <a:close/>
                  <a:moveTo>
                    <a:pt x="37" y="131"/>
                  </a:moveTo>
                  <a:cubicBezTo>
                    <a:pt x="38" y="131"/>
                    <a:pt x="38" y="129"/>
                    <a:pt x="37" y="129"/>
                  </a:cubicBezTo>
                  <a:cubicBezTo>
                    <a:pt x="36" y="130"/>
                    <a:pt x="37" y="130"/>
                    <a:pt x="37" y="131"/>
                  </a:cubicBezTo>
                  <a:close/>
                  <a:moveTo>
                    <a:pt x="41" y="130"/>
                  </a:moveTo>
                  <a:cubicBezTo>
                    <a:pt x="41" y="130"/>
                    <a:pt x="41" y="129"/>
                    <a:pt x="41" y="129"/>
                  </a:cubicBezTo>
                  <a:cubicBezTo>
                    <a:pt x="41" y="130"/>
                    <a:pt x="41" y="130"/>
                    <a:pt x="41" y="130"/>
                  </a:cubicBezTo>
                  <a:close/>
                  <a:moveTo>
                    <a:pt x="39" y="131"/>
                  </a:moveTo>
                  <a:cubicBezTo>
                    <a:pt x="39" y="130"/>
                    <a:pt x="40" y="130"/>
                    <a:pt x="40" y="129"/>
                  </a:cubicBezTo>
                  <a:cubicBezTo>
                    <a:pt x="39" y="130"/>
                    <a:pt x="38" y="131"/>
                    <a:pt x="39" y="131"/>
                  </a:cubicBezTo>
                  <a:close/>
                  <a:moveTo>
                    <a:pt x="55" y="131"/>
                  </a:moveTo>
                  <a:cubicBezTo>
                    <a:pt x="55" y="131"/>
                    <a:pt x="55" y="131"/>
                    <a:pt x="55" y="130"/>
                  </a:cubicBezTo>
                  <a:cubicBezTo>
                    <a:pt x="55" y="130"/>
                    <a:pt x="55" y="130"/>
                    <a:pt x="55" y="130"/>
                  </a:cubicBezTo>
                  <a:cubicBezTo>
                    <a:pt x="54" y="130"/>
                    <a:pt x="54" y="131"/>
                    <a:pt x="55" y="131"/>
                  </a:cubicBezTo>
                  <a:close/>
                  <a:moveTo>
                    <a:pt x="56" y="131"/>
                  </a:moveTo>
                  <a:cubicBezTo>
                    <a:pt x="56" y="131"/>
                    <a:pt x="56" y="131"/>
                    <a:pt x="57" y="131"/>
                  </a:cubicBezTo>
                  <a:cubicBezTo>
                    <a:pt x="57" y="130"/>
                    <a:pt x="57" y="130"/>
                    <a:pt x="57" y="130"/>
                  </a:cubicBezTo>
                  <a:cubicBezTo>
                    <a:pt x="57" y="130"/>
                    <a:pt x="57" y="130"/>
                    <a:pt x="57" y="130"/>
                  </a:cubicBezTo>
                  <a:cubicBezTo>
                    <a:pt x="57" y="130"/>
                    <a:pt x="56" y="130"/>
                    <a:pt x="56" y="131"/>
                  </a:cubicBezTo>
                  <a:close/>
                  <a:moveTo>
                    <a:pt x="50" y="133"/>
                  </a:moveTo>
                  <a:cubicBezTo>
                    <a:pt x="51" y="132"/>
                    <a:pt x="50" y="130"/>
                    <a:pt x="49" y="130"/>
                  </a:cubicBezTo>
                  <a:cubicBezTo>
                    <a:pt x="49" y="131"/>
                    <a:pt x="49" y="131"/>
                    <a:pt x="49" y="132"/>
                  </a:cubicBezTo>
                  <a:cubicBezTo>
                    <a:pt x="49" y="132"/>
                    <a:pt x="49" y="131"/>
                    <a:pt x="49" y="132"/>
                  </a:cubicBezTo>
                  <a:cubicBezTo>
                    <a:pt x="49" y="132"/>
                    <a:pt x="49" y="132"/>
                    <a:pt x="50" y="133"/>
                  </a:cubicBezTo>
                  <a:close/>
                  <a:moveTo>
                    <a:pt x="40" y="133"/>
                  </a:moveTo>
                  <a:cubicBezTo>
                    <a:pt x="40" y="132"/>
                    <a:pt x="40" y="132"/>
                    <a:pt x="41" y="131"/>
                  </a:cubicBezTo>
                  <a:cubicBezTo>
                    <a:pt x="40" y="131"/>
                    <a:pt x="40" y="130"/>
                    <a:pt x="40" y="130"/>
                  </a:cubicBezTo>
                  <a:cubicBezTo>
                    <a:pt x="39" y="131"/>
                    <a:pt x="39" y="132"/>
                    <a:pt x="40" y="133"/>
                  </a:cubicBezTo>
                  <a:close/>
                  <a:moveTo>
                    <a:pt x="43" y="132"/>
                  </a:moveTo>
                  <a:cubicBezTo>
                    <a:pt x="44" y="132"/>
                    <a:pt x="43" y="131"/>
                    <a:pt x="43" y="131"/>
                  </a:cubicBezTo>
                  <a:cubicBezTo>
                    <a:pt x="43" y="131"/>
                    <a:pt x="43" y="132"/>
                    <a:pt x="43" y="132"/>
                  </a:cubicBezTo>
                  <a:close/>
                  <a:moveTo>
                    <a:pt x="60" y="131"/>
                  </a:moveTo>
                  <a:cubicBezTo>
                    <a:pt x="60" y="131"/>
                    <a:pt x="60" y="131"/>
                    <a:pt x="59" y="131"/>
                  </a:cubicBezTo>
                  <a:cubicBezTo>
                    <a:pt x="59" y="131"/>
                    <a:pt x="60" y="131"/>
                    <a:pt x="60" y="131"/>
                  </a:cubicBezTo>
                  <a:close/>
                  <a:moveTo>
                    <a:pt x="36" y="133"/>
                  </a:moveTo>
                  <a:cubicBezTo>
                    <a:pt x="37" y="133"/>
                    <a:pt x="36" y="131"/>
                    <a:pt x="36" y="131"/>
                  </a:cubicBezTo>
                  <a:cubicBezTo>
                    <a:pt x="35" y="132"/>
                    <a:pt x="35" y="132"/>
                    <a:pt x="36" y="133"/>
                  </a:cubicBezTo>
                  <a:close/>
                  <a:moveTo>
                    <a:pt x="38" y="132"/>
                  </a:moveTo>
                  <a:cubicBezTo>
                    <a:pt x="38" y="132"/>
                    <a:pt x="38" y="132"/>
                    <a:pt x="38" y="132"/>
                  </a:cubicBezTo>
                  <a:cubicBezTo>
                    <a:pt x="38" y="132"/>
                    <a:pt x="39" y="131"/>
                    <a:pt x="38" y="131"/>
                  </a:cubicBezTo>
                  <a:cubicBezTo>
                    <a:pt x="38" y="132"/>
                    <a:pt x="38" y="132"/>
                    <a:pt x="38" y="132"/>
                  </a:cubicBezTo>
                  <a:close/>
                  <a:moveTo>
                    <a:pt x="55" y="132"/>
                  </a:moveTo>
                  <a:cubicBezTo>
                    <a:pt x="55" y="132"/>
                    <a:pt x="56" y="132"/>
                    <a:pt x="55" y="132"/>
                  </a:cubicBezTo>
                  <a:cubicBezTo>
                    <a:pt x="55" y="132"/>
                    <a:pt x="55" y="131"/>
                    <a:pt x="55" y="131"/>
                  </a:cubicBezTo>
                  <a:cubicBezTo>
                    <a:pt x="55" y="132"/>
                    <a:pt x="55" y="132"/>
                    <a:pt x="55" y="132"/>
                  </a:cubicBezTo>
                  <a:close/>
                  <a:moveTo>
                    <a:pt x="59" y="134"/>
                  </a:moveTo>
                  <a:cubicBezTo>
                    <a:pt x="58" y="134"/>
                    <a:pt x="59" y="132"/>
                    <a:pt x="58" y="131"/>
                  </a:cubicBezTo>
                  <a:cubicBezTo>
                    <a:pt x="58" y="133"/>
                    <a:pt x="58" y="134"/>
                    <a:pt x="59" y="134"/>
                  </a:cubicBezTo>
                  <a:close/>
                  <a:moveTo>
                    <a:pt x="48" y="133"/>
                  </a:moveTo>
                  <a:cubicBezTo>
                    <a:pt x="48" y="133"/>
                    <a:pt x="48" y="132"/>
                    <a:pt x="48" y="132"/>
                  </a:cubicBezTo>
                  <a:cubicBezTo>
                    <a:pt x="47" y="132"/>
                    <a:pt x="48" y="133"/>
                    <a:pt x="48" y="133"/>
                  </a:cubicBezTo>
                  <a:close/>
                  <a:moveTo>
                    <a:pt x="53" y="133"/>
                  </a:moveTo>
                  <a:cubicBezTo>
                    <a:pt x="53" y="133"/>
                    <a:pt x="53" y="132"/>
                    <a:pt x="53" y="132"/>
                  </a:cubicBezTo>
                  <a:cubicBezTo>
                    <a:pt x="53" y="132"/>
                    <a:pt x="53" y="133"/>
                    <a:pt x="53" y="133"/>
                  </a:cubicBezTo>
                  <a:close/>
                  <a:moveTo>
                    <a:pt x="39" y="134"/>
                  </a:moveTo>
                  <a:cubicBezTo>
                    <a:pt x="39" y="133"/>
                    <a:pt x="39" y="133"/>
                    <a:pt x="38" y="132"/>
                  </a:cubicBezTo>
                  <a:cubicBezTo>
                    <a:pt x="38" y="133"/>
                    <a:pt x="38" y="133"/>
                    <a:pt x="39" y="134"/>
                  </a:cubicBezTo>
                  <a:close/>
                  <a:moveTo>
                    <a:pt x="62" y="133"/>
                  </a:moveTo>
                  <a:cubicBezTo>
                    <a:pt x="62" y="133"/>
                    <a:pt x="63" y="133"/>
                    <a:pt x="62" y="132"/>
                  </a:cubicBezTo>
                  <a:cubicBezTo>
                    <a:pt x="62" y="133"/>
                    <a:pt x="62" y="133"/>
                    <a:pt x="62" y="133"/>
                  </a:cubicBezTo>
                  <a:close/>
                  <a:moveTo>
                    <a:pt x="40" y="134"/>
                  </a:moveTo>
                  <a:cubicBezTo>
                    <a:pt x="40" y="134"/>
                    <a:pt x="40" y="135"/>
                    <a:pt x="41" y="135"/>
                  </a:cubicBezTo>
                  <a:cubicBezTo>
                    <a:pt x="41" y="135"/>
                    <a:pt x="42" y="134"/>
                    <a:pt x="42" y="134"/>
                  </a:cubicBezTo>
                  <a:cubicBezTo>
                    <a:pt x="42" y="132"/>
                    <a:pt x="40" y="133"/>
                    <a:pt x="40" y="134"/>
                  </a:cubicBezTo>
                  <a:close/>
                  <a:moveTo>
                    <a:pt x="36" y="134"/>
                  </a:moveTo>
                  <a:cubicBezTo>
                    <a:pt x="37" y="134"/>
                    <a:pt x="37" y="133"/>
                    <a:pt x="37" y="133"/>
                  </a:cubicBezTo>
                  <a:cubicBezTo>
                    <a:pt x="37" y="133"/>
                    <a:pt x="37" y="133"/>
                    <a:pt x="36" y="134"/>
                  </a:cubicBezTo>
                  <a:close/>
                  <a:moveTo>
                    <a:pt x="57" y="136"/>
                  </a:moveTo>
                  <a:cubicBezTo>
                    <a:pt x="57" y="135"/>
                    <a:pt x="57" y="135"/>
                    <a:pt x="58" y="135"/>
                  </a:cubicBezTo>
                  <a:cubicBezTo>
                    <a:pt x="57" y="134"/>
                    <a:pt x="57" y="134"/>
                    <a:pt x="56" y="133"/>
                  </a:cubicBezTo>
                  <a:cubicBezTo>
                    <a:pt x="56" y="134"/>
                    <a:pt x="56" y="135"/>
                    <a:pt x="57" y="136"/>
                  </a:cubicBezTo>
                  <a:close/>
                  <a:moveTo>
                    <a:pt x="45" y="134"/>
                  </a:moveTo>
                  <a:cubicBezTo>
                    <a:pt x="45" y="134"/>
                    <a:pt x="45" y="133"/>
                    <a:pt x="45" y="133"/>
                  </a:cubicBezTo>
                  <a:cubicBezTo>
                    <a:pt x="44" y="133"/>
                    <a:pt x="44" y="134"/>
                    <a:pt x="45" y="134"/>
                  </a:cubicBezTo>
                  <a:close/>
                  <a:moveTo>
                    <a:pt x="51" y="135"/>
                  </a:moveTo>
                  <a:cubicBezTo>
                    <a:pt x="51" y="135"/>
                    <a:pt x="52" y="134"/>
                    <a:pt x="52" y="134"/>
                  </a:cubicBezTo>
                  <a:cubicBezTo>
                    <a:pt x="52" y="134"/>
                    <a:pt x="52" y="133"/>
                    <a:pt x="51" y="133"/>
                  </a:cubicBezTo>
                  <a:cubicBezTo>
                    <a:pt x="51" y="134"/>
                    <a:pt x="51" y="135"/>
                    <a:pt x="51" y="135"/>
                  </a:cubicBezTo>
                  <a:close/>
                  <a:moveTo>
                    <a:pt x="48" y="135"/>
                  </a:moveTo>
                  <a:cubicBezTo>
                    <a:pt x="47" y="134"/>
                    <a:pt x="47" y="134"/>
                    <a:pt x="47" y="134"/>
                  </a:cubicBezTo>
                  <a:cubicBezTo>
                    <a:pt x="47" y="134"/>
                    <a:pt x="47" y="134"/>
                    <a:pt x="48" y="135"/>
                  </a:cubicBezTo>
                  <a:close/>
                  <a:moveTo>
                    <a:pt x="37" y="134"/>
                  </a:moveTo>
                  <a:cubicBezTo>
                    <a:pt x="37" y="134"/>
                    <a:pt x="37" y="135"/>
                    <a:pt x="37" y="135"/>
                  </a:cubicBezTo>
                  <a:cubicBezTo>
                    <a:pt x="38" y="135"/>
                    <a:pt x="38" y="134"/>
                    <a:pt x="37" y="134"/>
                  </a:cubicBezTo>
                  <a:cubicBezTo>
                    <a:pt x="37" y="134"/>
                    <a:pt x="37" y="134"/>
                    <a:pt x="37" y="134"/>
                  </a:cubicBezTo>
                  <a:close/>
                  <a:moveTo>
                    <a:pt x="40" y="136"/>
                  </a:moveTo>
                  <a:cubicBezTo>
                    <a:pt x="40" y="135"/>
                    <a:pt x="40" y="135"/>
                    <a:pt x="39" y="135"/>
                  </a:cubicBezTo>
                  <a:cubicBezTo>
                    <a:pt x="39" y="135"/>
                    <a:pt x="40" y="136"/>
                    <a:pt x="40" y="136"/>
                  </a:cubicBezTo>
                  <a:close/>
                  <a:moveTo>
                    <a:pt x="54" y="136"/>
                  </a:moveTo>
                  <a:cubicBezTo>
                    <a:pt x="54" y="136"/>
                    <a:pt x="55" y="137"/>
                    <a:pt x="55" y="137"/>
                  </a:cubicBezTo>
                  <a:cubicBezTo>
                    <a:pt x="55" y="137"/>
                    <a:pt x="55" y="136"/>
                    <a:pt x="54" y="136"/>
                  </a:cubicBezTo>
                  <a:close/>
                  <a:moveTo>
                    <a:pt x="55" y="137"/>
                  </a:moveTo>
                  <a:cubicBezTo>
                    <a:pt x="56" y="136"/>
                    <a:pt x="55" y="134"/>
                    <a:pt x="54" y="136"/>
                  </a:cubicBezTo>
                  <a:cubicBezTo>
                    <a:pt x="55" y="136"/>
                    <a:pt x="55" y="137"/>
                    <a:pt x="55" y="137"/>
                  </a:cubicBezTo>
                  <a:close/>
                  <a:moveTo>
                    <a:pt x="42" y="137"/>
                  </a:moveTo>
                  <a:cubicBezTo>
                    <a:pt x="43" y="137"/>
                    <a:pt x="43" y="136"/>
                    <a:pt x="43" y="135"/>
                  </a:cubicBezTo>
                  <a:cubicBezTo>
                    <a:pt x="43" y="136"/>
                    <a:pt x="42" y="136"/>
                    <a:pt x="42" y="137"/>
                  </a:cubicBezTo>
                  <a:close/>
                  <a:moveTo>
                    <a:pt x="50" y="136"/>
                  </a:moveTo>
                  <a:cubicBezTo>
                    <a:pt x="50" y="136"/>
                    <a:pt x="50" y="136"/>
                    <a:pt x="50" y="135"/>
                  </a:cubicBezTo>
                  <a:cubicBezTo>
                    <a:pt x="50" y="135"/>
                    <a:pt x="50" y="135"/>
                    <a:pt x="49" y="135"/>
                  </a:cubicBezTo>
                  <a:cubicBezTo>
                    <a:pt x="49" y="136"/>
                    <a:pt x="50" y="136"/>
                    <a:pt x="50" y="136"/>
                  </a:cubicBezTo>
                  <a:close/>
                  <a:moveTo>
                    <a:pt x="39" y="138"/>
                  </a:moveTo>
                  <a:cubicBezTo>
                    <a:pt x="39" y="137"/>
                    <a:pt x="39" y="136"/>
                    <a:pt x="38" y="136"/>
                  </a:cubicBezTo>
                  <a:cubicBezTo>
                    <a:pt x="38" y="136"/>
                    <a:pt x="39" y="137"/>
                    <a:pt x="39" y="138"/>
                  </a:cubicBezTo>
                  <a:close/>
                  <a:moveTo>
                    <a:pt x="35" y="137"/>
                  </a:moveTo>
                  <a:cubicBezTo>
                    <a:pt x="35" y="138"/>
                    <a:pt x="36" y="137"/>
                    <a:pt x="36" y="137"/>
                  </a:cubicBezTo>
                  <a:cubicBezTo>
                    <a:pt x="36" y="137"/>
                    <a:pt x="36" y="136"/>
                    <a:pt x="35" y="136"/>
                  </a:cubicBezTo>
                  <a:cubicBezTo>
                    <a:pt x="35" y="136"/>
                    <a:pt x="35" y="137"/>
                    <a:pt x="35" y="137"/>
                  </a:cubicBezTo>
                  <a:close/>
                  <a:moveTo>
                    <a:pt x="62" y="138"/>
                  </a:moveTo>
                  <a:cubicBezTo>
                    <a:pt x="62" y="137"/>
                    <a:pt x="63" y="136"/>
                    <a:pt x="62" y="136"/>
                  </a:cubicBezTo>
                  <a:cubicBezTo>
                    <a:pt x="62" y="137"/>
                    <a:pt x="62" y="137"/>
                    <a:pt x="62" y="138"/>
                  </a:cubicBezTo>
                  <a:close/>
                  <a:moveTo>
                    <a:pt x="54" y="138"/>
                  </a:moveTo>
                  <a:cubicBezTo>
                    <a:pt x="54" y="138"/>
                    <a:pt x="54" y="137"/>
                    <a:pt x="53" y="137"/>
                  </a:cubicBezTo>
                  <a:cubicBezTo>
                    <a:pt x="53" y="137"/>
                    <a:pt x="53" y="138"/>
                    <a:pt x="54" y="138"/>
                  </a:cubicBezTo>
                  <a:close/>
                  <a:moveTo>
                    <a:pt x="42" y="140"/>
                  </a:moveTo>
                  <a:cubicBezTo>
                    <a:pt x="42" y="141"/>
                    <a:pt x="42" y="141"/>
                    <a:pt x="43" y="141"/>
                  </a:cubicBezTo>
                  <a:cubicBezTo>
                    <a:pt x="43" y="140"/>
                    <a:pt x="45" y="139"/>
                    <a:pt x="45" y="138"/>
                  </a:cubicBezTo>
                  <a:cubicBezTo>
                    <a:pt x="45" y="138"/>
                    <a:pt x="45" y="137"/>
                    <a:pt x="44" y="137"/>
                  </a:cubicBezTo>
                  <a:cubicBezTo>
                    <a:pt x="44" y="138"/>
                    <a:pt x="43" y="139"/>
                    <a:pt x="42" y="140"/>
                  </a:cubicBezTo>
                  <a:close/>
                  <a:moveTo>
                    <a:pt x="47" y="139"/>
                  </a:moveTo>
                  <a:cubicBezTo>
                    <a:pt x="48" y="139"/>
                    <a:pt x="48" y="138"/>
                    <a:pt x="48" y="138"/>
                  </a:cubicBezTo>
                  <a:cubicBezTo>
                    <a:pt x="47" y="138"/>
                    <a:pt x="47" y="139"/>
                    <a:pt x="47" y="139"/>
                  </a:cubicBezTo>
                  <a:close/>
                  <a:moveTo>
                    <a:pt x="35" y="142"/>
                  </a:moveTo>
                  <a:cubicBezTo>
                    <a:pt x="37" y="141"/>
                    <a:pt x="37" y="140"/>
                    <a:pt x="37" y="139"/>
                  </a:cubicBezTo>
                  <a:cubicBezTo>
                    <a:pt x="37" y="139"/>
                    <a:pt x="37" y="138"/>
                    <a:pt x="37" y="138"/>
                  </a:cubicBezTo>
                  <a:cubicBezTo>
                    <a:pt x="36" y="139"/>
                    <a:pt x="35" y="140"/>
                    <a:pt x="35" y="142"/>
                  </a:cubicBezTo>
                  <a:close/>
                  <a:moveTo>
                    <a:pt x="56" y="139"/>
                  </a:moveTo>
                  <a:cubicBezTo>
                    <a:pt x="57" y="139"/>
                    <a:pt x="57" y="139"/>
                    <a:pt x="57" y="138"/>
                  </a:cubicBezTo>
                  <a:cubicBezTo>
                    <a:pt x="57" y="138"/>
                    <a:pt x="56" y="139"/>
                    <a:pt x="56" y="139"/>
                  </a:cubicBezTo>
                  <a:close/>
                  <a:moveTo>
                    <a:pt x="52" y="140"/>
                  </a:moveTo>
                  <a:cubicBezTo>
                    <a:pt x="52" y="139"/>
                    <a:pt x="52" y="139"/>
                    <a:pt x="51" y="139"/>
                  </a:cubicBezTo>
                  <a:cubicBezTo>
                    <a:pt x="52" y="139"/>
                    <a:pt x="52" y="140"/>
                    <a:pt x="52" y="140"/>
                  </a:cubicBezTo>
                  <a:close/>
                  <a:moveTo>
                    <a:pt x="54" y="139"/>
                  </a:moveTo>
                  <a:cubicBezTo>
                    <a:pt x="54" y="139"/>
                    <a:pt x="55" y="139"/>
                    <a:pt x="55" y="139"/>
                  </a:cubicBezTo>
                  <a:cubicBezTo>
                    <a:pt x="54" y="139"/>
                    <a:pt x="54" y="139"/>
                    <a:pt x="54" y="139"/>
                  </a:cubicBezTo>
                  <a:cubicBezTo>
                    <a:pt x="54" y="139"/>
                    <a:pt x="54" y="139"/>
                    <a:pt x="54" y="139"/>
                  </a:cubicBezTo>
                  <a:close/>
                  <a:moveTo>
                    <a:pt x="6" y="140"/>
                  </a:moveTo>
                  <a:cubicBezTo>
                    <a:pt x="6" y="140"/>
                    <a:pt x="6" y="139"/>
                    <a:pt x="5" y="140"/>
                  </a:cubicBezTo>
                  <a:cubicBezTo>
                    <a:pt x="5" y="140"/>
                    <a:pt x="6" y="141"/>
                    <a:pt x="5" y="142"/>
                  </a:cubicBezTo>
                  <a:cubicBezTo>
                    <a:pt x="5" y="142"/>
                    <a:pt x="6" y="142"/>
                    <a:pt x="6" y="142"/>
                  </a:cubicBezTo>
                  <a:cubicBezTo>
                    <a:pt x="6" y="141"/>
                    <a:pt x="7" y="140"/>
                    <a:pt x="6" y="139"/>
                  </a:cubicBezTo>
                  <a:cubicBezTo>
                    <a:pt x="6" y="139"/>
                    <a:pt x="6" y="140"/>
                    <a:pt x="6" y="140"/>
                  </a:cubicBezTo>
                  <a:close/>
                  <a:moveTo>
                    <a:pt x="57" y="140"/>
                  </a:moveTo>
                  <a:cubicBezTo>
                    <a:pt x="57" y="140"/>
                    <a:pt x="58" y="140"/>
                    <a:pt x="58" y="139"/>
                  </a:cubicBezTo>
                  <a:cubicBezTo>
                    <a:pt x="58" y="139"/>
                    <a:pt x="58" y="139"/>
                    <a:pt x="57" y="139"/>
                  </a:cubicBezTo>
                  <a:cubicBezTo>
                    <a:pt x="57" y="140"/>
                    <a:pt x="57" y="140"/>
                    <a:pt x="57" y="140"/>
                  </a:cubicBezTo>
                  <a:close/>
                  <a:moveTo>
                    <a:pt x="52" y="141"/>
                  </a:moveTo>
                  <a:cubicBezTo>
                    <a:pt x="53" y="141"/>
                    <a:pt x="53" y="141"/>
                    <a:pt x="53" y="141"/>
                  </a:cubicBezTo>
                  <a:cubicBezTo>
                    <a:pt x="53" y="140"/>
                    <a:pt x="54" y="140"/>
                    <a:pt x="54" y="140"/>
                  </a:cubicBezTo>
                  <a:cubicBezTo>
                    <a:pt x="53" y="140"/>
                    <a:pt x="53" y="140"/>
                    <a:pt x="53" y="140"/>
                  </a:cubicBezTo>
                  <a:cubicBezTo>
                    <a:pt x="53" y="140"/>
                    <a:pt x="53" y="140"/>
                    <a:pt x="52" y="141"/>
                  </a:cubicBezTo>
                  <a:close/>
                  <a:moveTo>
                    <a:pt x="46" y="142"/>
                  </a:moveTo>
                  <a:cubicBezTo>
                    <a:pt x="46" y="142"/>
                    <a:pt x="47" y="141"/>
                    <a:pt x="46" y="140"/>
                  </a:cubicBezTo>
                  <a:cubicBezTo>
                    <a:pt x="46" y="141"/>
                    <a:pt x="45" y="142"/>
                    <a:pt x="46" y="142"/>
                  </a:cubicBezTo>
                  <a:close/>
                  <a:moveTo>
                    <a:pt x="57" y="141"/>
                  </a:moveTo>
                  <a:cubicBezTo>
                    <a:pt x="58" y="142"/>
                    <a:pt x="58" y="142"/>
                    <a:pt x="58" y="142"/>
                  </a:cubicBezTo>
                  <a:cubicBezTo>
                    <a:pt x="59" y="142"/>
                    <a:pt x="59" y="140"/>
                    <a:pt x="58" y="140"/>
                  </a:cubicBezTo>
                  <a:cubicBezTo>
                    <a:pt x="58" y="141"/>
                    <a:pt x="58" y="141"/>
                    <a:pt x="57" y="141"/>
                  </a:cubicBezTo>
                  <a:close/>
                  <a:moveTo>
                    <a:pt x="48" y="141"/>
                  </a:moveTo>
                  <a:cubicBezTo>
                    <a:pt x="48" y="141"/>
                    <a:pt x="49" y="141"/>
                    <a:pt x="49" y="140"/>
                  </a:cubicBezTo>
                  <a:cubicBezTo>
                    <a:pt x="48" y="140"/>
                    <a:pt x="48" y="140"/>
                    <a:pt x="48" y="140"/>
                  </a:cubicBezTo>
                  <a:cubicBezTo>
                    <a:pt x="48" y="141"/>
                    <a:pt x="48" y="141"/>
                    <a:pt x="48" y="141"/>
                  </a:cubicBezTo>
                  <a:close/>
                  <a:moveTo>
                    <a:pt x="49" y="142"/>
                  </a:moveTo>
                  <a:cubicBezTo>
                    <a:pt x="49" y="142"/>
                    <a:pt x="50" y="141"/>
                    <a:pt x="50" y="141"/>
                  </a:cubicBezTo>
                  <a:cubicBezTo>
                    <a:pt x="50" y="141"/>
                    <a:pt x="49" y="141"/>
                    <a:pt x="49" y="142"/>
                  </a:cubicBezTo>
                  <a:close/>
                  <a:moveTo>
                    <a:pt x="36" y="143"/>
                  </a:moveTo>
                  <a:cubicBezTo>
                    <a:pt x="36" y="144"/>
                    <a:pt x="36" y="144"/>
                    <a:pt x="37" y="144"/>
                  </a:cubicBezTo>
                  <a:cubicBezTo>
                    <a:pt x="37" y="144"/>
                    <a:pt x="38" y="143"/>
                    <a:pt x="39" y="142"/>
                  </a:cubicBezTo>
                  <a:cubicBezTo>
                    <a:pt x="38" y="142"/>
                    <a:pt x="39" y="141"/>
                    <a:pt x="38" y="141"/>
                  </a:cubicBezTo>
                  <a:cubicBezTo>
                    <a:pt x="38" y="142"/>
                    <a:pt x="37" y="143"/>
                    <a:pt x="36" y="143"/>
                  </a:cubicBezTo>
                  <a:close/>
                  <a:moveTo>
                    <a:pt x="54" y="142"/>
                  </a:moveTo>
                  <a:cubicBezTo>
                    <a:pt x="54" y="142"/>
                    <a:pt x="54" y="142"/>
                    <a:pt x="54" y="141"/>
                  </a:cubicBezTo>
                  <a:cubicBezTo>
                    <a:pt x="54" y="141"/>
                    <a:pt x="53" y="142"/>
                    <a:pt x="54" y="142"/>
                  </a:cubicBezTo>
                  <a:close/>
                  <a:moveTo>
                    <a:pt x="43" y="143"/>
                  </a:moveTo>
                  <a:cubicBezTo>
                    <a:pt x="43" y="143"/>
                    <a:pt x="44" y="142"/>
                    <a:pt x="44" y="142"/>
                  </a:cubicBezTo>
                  <a:cubicBezTo>
                    <a:pt x="43" y="142"/>
                    <a:pt x="43" y="143"/>
                    <a:pt x="43" y="143"/>
                  </a:cubicBezTo>
                  <a:close/>
                  <a:moveTo>
                    <a:pt x="49" y="143"/>
                  </a:moveTo>
                  <a:cubicBezTo>
                    <a:pt x="50" y="145"/>
                    <a:pt x="50" y="146"/>
                    <a:pt x="51" y="148"/>
                  </a:cubicBezTo>
                  <a:cubicBezTo>
                    <a:pt x="52" y="147"/>
                    <a:pt x="51" y="146"/>
                    <a:pt x="51" y="145"/>
                  </a:cubicBezTo>
                  <a:cubicBezTo>
                    <a:pt x="51" y="145"/>
                    <a:pt x="51" y="145"/>
                    <a:pt x="50" y="145"/>
                  </a:cubicBezTo>
                  <a:cubicBezTo>
                    <a:pt x="50" y="144"/>
                    <a:pt x="51" y="144"/>
                    <a:pt x="51" y="143"/>
                  </a:cubicBezTo>
                  <a:cubicBezTo>
                    <a:pt x="51" y="143"/>
                    <a:pt x="51" y="143"/>
                    <a:pt x="51" y="143"/>
                  </a:cubicBezTo>
                  <a:cubicBezTo>
                    <a:pt x="51" y="141"/>
                    <a:pt x="49" y="143"/>
                    <a:pt x="49" y="143"/>
                  </a:cubicBezTo>
                  <a:close/>
                  <a:moveTo>
                    <a:pt x="40" y="142"/>
                  </a:moveTo>
                  <a:cubicBezTo>
                    <a:pt x="41" y="143"/>
                    <a:pt x="41" y="143"/>
                    <a:pt x="41" y="143"/>
                  </a:cubicBezTo>
                  <a:cubicBezTo>
                    <a:pt x="41" y="142"/>
                    <a:pt x="41" y="142"/>
                    <a:pt x="40" y="142"/>
                  </a:cubicBezTo>
                  <a:close/>
                  <a:moveTo>
                    <a:pt x="54" y="143"/>
                  </a:moveTo>
                  <a:cubicBezTo>
                    <a:pt x="55" y="143"/>
                    <a:pt x="55" y="142"/>
                    <a:pt x="55" y="142"/>
                  </a:cubicBezTo>
                  <a:cubicBezTo>
                    <a:pt x="54" y="142"/>
                    <a:pt x="55" y="143"/>
                    <a:pt x="54" y="143"/>
                  </a:cubicBezTo>
                  <a:cubicBezTo>
                    <a:pt x="54" y="143"/>
                    <a:pt x="54" y="142"/>
                    <a:pt x="54" y="142"/>
                  </a:cubicBezTo>
                  <a:cubicBezTo>
                    <a:pt x="54" y="142"/>
                    <a:pt x="54" y="143"/>
                    <a:pt x="54" y="143"/>
                  </a:cubicBezTo>
                  <a:close/>
                  <a:moveTo>
                    <a:pt x="57" y="144"/>
                  </a:moveTo>
                  <a:cubicBezTo>
                    <a:pt x="57" y="143"/>
                    <a:pt x="57" y="143"/>
                    <a:pt x="57" y="143"/>
                  </a:cubicBezTo>
                  <a:cubicBezTo>
                    <a:pt x="57" y="143"/>
                    <a:pt x="57" y="142"/>
                    <a:pt x="57" y="142"/>
                  </a:cubicBezTo>
                  <a:cubicBezTo>
                    <a:pt x="56" y="143"/>
                    <a:pt x="57" y="143"/>
                    <a:pt x="57" y="144"/>
                  </a:cubicBezTo>
                  <a:close/>
                  <a:moveTo>
                    <a:pt x="62" y="144"/>
                  </a:moveTo>
                  <a:cubicBezTo>
                    <a:pt x="62" y="143"/>
                    <a:pt x="62" y="143"/>
                    <a:pt x="61" y="142"/>
                  </a:cubicBezTo>
                  <a:cubicBezTo>
                    <a:pt x="62" y="143"/>
                    <a:pt x="61" y="144"/>
                    <a:pt x="62" y="144"/>
                  </a:cubicBezTo>
                  <a:close/>
                  <a:moveTo>
                    <a:pt x="42" y="144"/>
                  </a:moveTo>
                  <a:cubicBezTo>
                    <a:pt x="42" y="145"/>
                    <a:pt x="43" y="143"/>
                    <a:pt x="42" y="143"/>
                  </a:cubicBezTo>
                  <a:cubicBezTo>
                    <a:pt x="42" y="144"/>
                    <a:pt x="42" y="144"/>
                    <a:pt x="42" y="144"/>
                  </a:cubicBezTo>
                  <a:close/>
                  <a:moveTo>
                    <a:pt x="60" y="144"/>
                  </a:moveTo>
                  <a:cubicBezTo>
                    <a:pt x="59" y="144"/>
                    <a:pt x="60" y="143"/>
                    <a:pt x="60" y="143"/>
                  </a:cubicBezTo>
                  <a:cubicBezTo>
                    <a:pt x="59" y="144"/>
                    <a:pt x="59" y="144"/>
                    <a:pt x="60" y="144"/>
                  </a:cubicBezTo>
                  <a:close/>
                  <a:moveTo>
                    <a:pt x="41" y="147"/>
                  </a:moveTo>
                  <a:cubicBezTo>
                    <a:pt x="41" y="148"/>
                    <a:pt x="40" y="148"/>
                    <a:pt x="40" y="149"/>
                  </a:cubicBezTo>
                  <a:cubicBezTo>
                    <a:pt x="42" y="147"/>
                    <a:pt x="43" y="145"/>
                    <a:pt x="44" y="143"/>
                  </a:cubicBezTo>
                  <a:cubicBezTo>
                    <a:pt x="42" y="144"/>
                    <a:pt x="42" y="146"/>
                    <a:pt x="41" y="147"/>
                  </a:cubicBezTo>
                  <a:close/>
                  <a:moveTo>
                    <a:pt x="37" y="146"/>
                  </a:moveTo>
                  <a:cubicBezTo>
                    <a:pt x="38" y="146"/>
                    <a:pt x="38" y="147"/>
                    <a:pt x="38" y="147"/>
                  </a:cubicBezTo>
                  <a:cubicBezTo>
                    <a:pt x="39" y="146"/>
                    <a:pt x="39" y="145"/>
                    <a:pt x="40" y="145"/>
                  </a:cubicBezTo>
                  <a:cubicBezTo>
                    <a:pt x="40" y="144"/>
                    <a:pt x="40" y="144"/>
                    <a:pt x="39" y="143"/>
                  </a:cubicBezTo>
                  <a:cubicBezTo>
                    <a:pt x="39" y="144"/>
                    <a:pt x="38" y="145"/>
                    <a:pt x="37" y="146"/>
                  </a:cubicBezTo>
                  <a:close/>
                  <a:moveTo>
                    <a:pt x="53" y="144"/>
                  </a:moveTo>
                  <a:cubicBezTo>
                    <a:pt x="54" y="144"/>
                    <a:pt x="53" y="144"/>
                    <a:pt x="53" y="144"/>
                  </a:cubicBezTo>
                  <a:cubicBezTo>
                    <a:pt x="53" y="144"/>
                    <a:pt x="53" y="144"/>
                    <a:pt x="53" y="144"/>
                  </a:cubicBezTo>
                  <a:close/>
                  <a:moveTo>
                    <a:pt x="63" y="146"/>
                  </a:moveTo>
                  <a:cubicBezTo>
                    <a:pt x="63" y="146"/>
                    <a:pt x="63" y="145"/>
                    <a:pt x="63" y="145"/>
                  </a:cubicBezTo>
                  <a:cubicBezTo>
                    <a:pt x="63" y="145"/>
                    <a:pt x="63" y="146"/>
                    <a:pt x="63" y="146"/>
                  </a:cubicBezTo>
                  <a:close/>
                  <a:moveTo>
                    <a:pt x="54" y="146"/>
                  </a:moveTo>
                  <a:cubicBezTo>
                    <a:pt x="55" y="146"/>
                    <a:pt x="54" y="146"/>
                    <a:pt x="54" y="145"/>
                  </a:cubicBezTo>
                  <a:cubicBezTo>
                    <a:pt x="54" y="146"/>
                    <a:pt x="54" y="146"/>
                    <a:pt x="54" y="146"/>
                  </a:cubicBezTo>
                  <a:close/>
                  <a:moveTo>
                    <a:pt x="34" y="149"/>
                  </a:moveTo>
                  <a:cubicBezTo>
                    <a:pt x="34" y="149"/>
                    <a:pt x="34" y="150"/>
                    <a:pt x="34" y="150"/>
                  </a:cubicBezTo>
                  <a:cubicBezTo>
                    <a:pt x="34" y="150"/>
                    <a:pt x="34" y="150"/>
                    <a:pt x="34" y="150"/>
                  </a:cubicBezTo>
                  <a:cubicBezTo>
                    <a:pt x="34" y="150"/>
                    <a:pt x="34" y="151"/>
                    <a:pt x="34" y="150"/>
                  </a:cubicBezTo>
                  <a:cubicBezTo>
                    <a:pt x="35" y="149"/>
                    <a:pt x="34" y="147"/>
                    <a:pt x="34" y="146"/>
                  </a:cubicBezTo>
                  <a:cubicBezTo>
                    <a:pt x="34" y="146"/>
                    <a:pt x="34" y="146"/>
                    <a:pt x="33" y="146"/>
                  </a:cubicBezTo>
                  <a:cubicBezTo>
                    <a:pt x="33" y="147"/>
                    <a:pt x="34" y="148"/>
                    <a:pt x="34" y="149"/>
                  </a:cubicBezTo>
                  <a:close/>
                  <a:moveTo>
                    <a:pt x="61" y="146"/>
                  </a:moveTo>
                  <a:cubicBezTo>
                    <a:pt x="61" y="146"/>
                    <a:pt x="61" y="147"/>
                    <a:pt x="62" y="147"/>
                  </a:cubicBezTo>
                  <a:cubicBezTo>
                    <a:pt x="62" y="146"/>
                    <a:pt x="62" y="146"/>
                    <a:pt x="62" y="146"/>
                  </a:cubicBezTo>
                  <a:cubicBezTo>
                    <a:pt x="62" y="146"/>
                    <a:pt x="61" y="146"/>
                    <a:pt x="61" y="146"/>
                  </a:cubicBezTo>
                  <a:close/>
                  <a:moveTo>
                    <a:pt x="59" y="147"/>
                  </a:moveTo>
                  <a:cubicBezTo>
                    <a:pt x="59" y="147"/>
                    <a:pt x="60" y="146"/>
                    <a:pt x="59" y="146"/>
                  </a:cubicBezTo>
                  <a:cubicBezTo>
                    <a:pt x="59" y="146"/>
                    <a:pt x="59" y="147"/>
                    <a:pt x="59" y="147"/>
                  </a:cubicBezTo>
                  <a:close/>
                  <a:moveTo>
                    <a:pt x="58" y="148"/>
                  </a:moveTo>
                  <a:cubicBezTo>
                    <a:pt x="58" y="147"/>
                    <a:pt x="58" y="147"/>
                    <a:pt x="57" y="146"/>
                  </a:cubicBezTo>
                  <a:cubicBezTo>
                    <a:pt x="58" y="147"/>
                    <a:pt x="58" y="148"/>
                    <a:pt x="58" y="148"/>
                  </a:cubicBezTo>
                  <a:close/>
                  <a:moveTo>
                    <a:pt x="36" y="148"/>
                  </a:moveTo>
                  <a:cubicBezTo>
                    <a:pt x="36" y="147"/>
                    <a:pt x="36" y="146"/>
                    <a:pt x="35" y="147"/>
                  </a:cubicBezTo>
                  <a:cubicBezTo>
                    <a:pt x="35" y="147"/>
                    <a:pt x="35" y="147"/>
                    <a:pt x="36" y="147"/>
                  </a:cubicBezTo>
                  <a:cubicBezTo>
                    <a:pt x="36" y="147"/>
                    <a:pt x="35" y="147"/>
                    <a:pt x="35" y="147"/>
                  </a:cubicBezTo>
                  <a:cubicBezTo>
                    <a:pt x="35" y="148"/>
                    <a:pt x="35" y="149"/>
                    <a:pt x="36" y="150"/>
                  </a:cubicBezTo>
                  <a:cubicBezTo>
                    <a:pt x="36" y="150"/>
                    <a:pt x="36" y="149"/>
                    <a:pt x="36" y="149"/>
                  </a:cubicBezTo>
                  <a:cubicBezTo>
                    <a:pt x="36" y="149"/>
                    <a:pt x="37" y="149"/>
                    <a:pt x="37" y="149"/>
                  </a:cubicBezTo>
                  <a:cubicBezTo>
                    <a:pt x="37" y="148"/>
                    <a:pt x="37" y="148"/>
                    <a:pt x="37" y="148"/>
                  </a:cubicBezTo>
                  <a:cubicBezTo>
                    <a:pt x="36" y="148"/>
                    <a:pt x="36" y="148"/>
                    <a:pt x="36" y="148"/>
                  </a:cubicBezTo>
                  <a:close/>
                  <a:moveTo>
                    <a:pt x="55" y="148"/>
                  </a:moveTo>
                  <a:cubicBezTo>
                    <a:pt x="55" y="147"/>
                    <a:pt x="55" y="147"/>
                    <a:pt x="55" y="147"/>
                  </a:cubicBezTo>
                  <a:cubicBezTo>
                    <a:pt x="54" y="147"/>
                    <a:pt x="54" y="147"/>
                    <a:pt x="55" y="148"/>
                  </a:cubicBezTo>
                  <a:close/>
                  <a:moveTo>
                    <a:pt x="6" y="149"/>
                  </a:moveTo>
                  <a:cubicBezTo>
                    <a:pt x="6" y="148"/>
                    <a:pt x="7" y="147"/>
                    <a:pt x="6" y="147"/>
                  </a:cubicBezTo>
                  <a:cubicBezTo>
                    <a:pt x="6" y="148"/>
                    <a:pt x="6" y="148"/>
                    <a:pt x="6" y="149"/>
                  </a:cubicBezTo>
                  <a:close/>
                  <a:moveTo>
                    <a:pt x="55" y="150"/>
                  </a:moveTo>
                  <a:cubicBezTo>
                    <a:pt x="56" y="150"/>
                    <a:pt x="56" y="150"/>
                    <a:pt x="56" y="149"/>
                  </a:cubicBezTo>
                  <a:cubicBezTo>
                    <a:pt x="55" y="149"/>
                    <a:pt x="56" y="148"/>
                    <a:pt x="55" y="148"/>
                  </a:cubicBezTo>
                  <a:cubicBezTo>
                    <a:pt x="55" y="149"/>
                    <a:pt x="54" y="150"/>
                    <a:pt x="55" y="150"/>
                  </a:cubicBezTo>
                  <a:close/>
                  <a:moveTo>
                    <a:pt x="59" y="150"/>
                  </a:moveTo>
                  <a:cubicBezTo>
                    <a:pt x="60" y="149"/>
                    <a:pt x="59" y="149"/>
                    <a:pt x="59" y="149"/>
                  </a:cubicBezTo>
                  <a:cubicBezTo>
                    <a:pt x="58" y="149"/>
                    <a:pt x="59" y="150"/>
                    <a:pt x="59" y="150"/>
                  </a:cubicBezTo>
                  <a:close/>
                  <a:moveTo>
                    <a:pt x="40" y="151"/>
                  </a:moveTo>
                  <a:cubicBezTo>
                    <a:pt x="40" y="155"/>
                    <a:pt x="39" y="158"/>
                    <a:pt x="40" y="162"/>
                  </a:cubicBezTo>
                  <a:cubicBezTo>
                    <a:pt x="40" y="162"/>
                    <a:pt x="39" y="163"/>
                    <a:pt x="39" y="163"/>
                  </a:cubicBezTo>
                  <a:cubicBezTo>
                    <a:pt x="39" y="163"/>
                    <a:pt x="40" y="163"/>
                    <a:pt x="40" y="163"/>
                  </a:cubicBezTo>
                  <a:cubicBezTo>
                    <a:pt x="40" y="158"/>
                    <a:pt x="41" y="154"/>
                    <a:pt x="42" y="149"/>
                  </a:cubicBezTo>
                  <a:cubicBezTo>
                    <a:pt x="42" y="149"/>
                    <a:pt x="42" y="149"/>
                    <a:pt x="41" y="149"/>
                  </a:cubicBezTo>
                  <a:cubicBezTo>
                    <a:pt x="41" y="150"/>
                    <a:pt x="41" y="151"/>
                    <a:pt x="40" y="151"/>
                  </a:cubicBezTo>
                  <a:close/>
                  <a:moveTo>
                    <a:pt x="39" y="150"/>
                  </a:moveTo>
                  <a:cubicBezTo>
                    <a:pt x="39" y="149"/>
                    <a:pt x="39" y="149"/>
                    <a:pt x="39" y="149"/>
                  </a:cubicBezTo>
                  <a:cubicBezTo>
                    <a:pt x="39" y="149"/>
                    <a:pt x="39" y="150"/>
                    <a:pt x="39" y="150"/>
                  </a:cubicBezTo>
                  <a:close/>
                  <a:moveTo>
                    <a:pt x="63" y="152"/>
                  </a:moveTo>
                  <a:cubicBezTo>
                    <a:pt x="63" y="151"/>
                    <a:pt x="63" y="150"/>
                    <a:pt x="63" y="150"/>
                  </a:cubicBezTo>
                  <a:cubicBezTo>
                    <a:pt x="63" y="150"/>
                    <a:pt x="62" y="151"/>
                    <a:pt x="63" y="152"/>
                  </a:cubicBezTo>
                  <a:close/>
                  <a:moveTo>
                    <a:pt x="37" y="151"/>
                  </a:moveTo>
                  <a:cubicBezTo>
                    <a:pt x="37" y="150"/>
                    <a:pt x="38" y="150"/>
                    <a:pt x="38" y="150"/>
                  </a:cubicBezTo>
                  <a:cubicBezTo>
                    <a:pt x="38" y="150"/>
                    <a:pt x="37" y="150"/>
                    <a:pt x="37" y="151"/>
                  </a:cubicBezTo>
                  <a:close/>
                  <a:moveTo>
                    <a:pt x="38" y="152"/>
                  </a:moveTo>
                  <a:cubicBezTo>
                    <a:pt x="39" y="152"/>
                    <a:pt x="38" y="151"/>
                    <a:pt x="38" y="150"/>
                  </a:cubicBezTo>
                  <a:cubicBezTo>
                    <a:pt x="38" y="151"/>
                    <a:pt x="37" y="152"/>
                    <a:pt x="38" y="152"/>
                  </a:cubicBezTo>
                  <a:close/>
                  <a:moveTo>
                    <a:pt x="37" y="152"/>
                  </a:moveTo>
                  <a:cubicBezTo>
                    <a:pt x="37" y="152"/>
                    <a:pt x="37" y="151"/>
                    <a:pt x="37" y="151"/>
                  </a:cubicBezTo>
                  <a:cubicBezTo>
                    <a:pt x="36" y="151"/>
                    <a:pt x="36" y="152"/>
                    <a:pt x="37" y="152"/>
                  </a:cubicBezTo>
                  <a:close/>
                  <a:moveTo>
                    <a:pt x="33" y="154"/>
                  </a:moveTo>
                  <a:cubicBezTo>
                    <a:pt x="34" y="154"/>
                    <a:pt x="34" y="152"/>
                    <a:pt x="33" y="151"/>
                  </a:cubicBezTo>
                  <a:cubicBezTo>
                    <a:pt x="33" y="152"/>
                    <a:pt x="33" y="153"/>
                    <a:pt x="33" y="154"/>
                  </a:cubicBezTo>
                  <a:close/>
                  <a:moveTo>
                    <a:pt x="58" y="152"/>
                  </a:moveTo>
                  <a:cubicBezTo>
                    <a:pt x="58" y="152"/>
                    <a:pt x="58" y="152"/>
                    <a:pt x="58" y="152"/>
                  </a:cubicBezTo>
                  <a:cubicBezTo>
                    <a:pt x="58" y="151"/>
                    <a:pt x="58" y="151"/>
                    <a:pt x="58" y="151"/>
                  </a:cubicBezTo>
                  <a:cubicBezTo>
                    <a:pt x="58" y="151"/>
                    <a:pt x="58" y="151"/>
                    <a:pt x="58" y="152"/>
                  </a:cubicBezTo>
                  <a:close/>
                  <a:moveTo>
                    <a:pt x="65" y="171"/>
                  </a:moveTo>
                  <a:cubicBezTo>
                    <a:pt x="65" y="171"/>
                    <a:pt x="65" y="171"/>
                    <a:pt x="65" y="171"/>
                  </a:cubicBezTo>
                  <a:cubicBezTo>
                    <a:pt x="65" y="171"/>
                    <a:pt x="65" y="171"/>
                    <a:pt x="65" y="171"/>
                  </a:cubicBezTo>
                  <a:cubicBezTo>
                    <a:pt x="66" y="165"/>
                    <a:pt x="66" y="157"/>
                    <a:pt x="65" y="151"/>
                  </a:cubicBezTo>
                  <a:cubicBezTo>
                    <a:pt x="64" y="152"/>
                    <a:pt x="64" y="155"/>
                    <a:pt x="65" y="156"/>
                  </a:cubicBezTo>
                  <a:cubicBezTo>
                    <a:pt x="65" y="157"/>
                    <a:pt x="65" y="157"/>
                    <a:pt x="64" y="157"/>
                  </a:cubicBezTo>
                  <a:cubicBezTo>
                    <a:pt x="64" y="158"/>
                    <a:pt x="64" y="160"/>
                    <a:pt x="65" y="161"/>
                  </a:cubicBezTo>
                  <a:cubicBezTo>
                    <a:pt x="65" y="161"/>
                    <a:pt x="64" y="160"/>
                    <a:pt x="64" y="161"/>
                  </a:cubicBezTo>
                  <a:cubicBezTo>
                    <a:pt x="64" y="161"/>
                    <a:pt x="64" y="161"/>
                    <a:pt x="64" y="162"/>
                  </a:cubicBezTo>
                  <a:cubicBezTo>
                    <a:pt x="64" y="162"/>
                    <a:pt x="65" y="162"/>
                    <a:pt x="65" y="162"/>
                  </a:cubicBezTo>
                  <a:cubicBezTo>
                    <a:pt x="65" y="163"/>
                    <a:pt x="64" y="164"/>
                    <a:pt x="64" y="164"/>
                  </a:cubicBezTo>
                  <a:cubicBezTo>
                    <a:pt x="63" y="166"/>
                    <a:pt x="65" y="168"/>
                    <a:pt x="64" y="170"/>
                  </a:cubicBezTo>
                  <a:cubicBezTo>
                    <a:pt x="64" y="170"/>
                    <a:pt x="64" y="169"/>
                    <a:pt x="64" y="170"/>
                  </a:cubicBezTo>
                  <a:cubicBezTo>
                    <a:pt x="64" y="170"/>
                    <a:pt x="63" y="172"/>
                    <a:pt x="64" y="172"/>
                  </a:cubicBezTo>
                  <a:cubicBezTo>
                    <a:pt x="65" y="172"/>
                    <a:pt x="65" y="171"/>
                    <a:pt x="65" y="171"/>
                  </a:cubicBezTo>
                  <a:cubicBezTo>
                    <a:pt x="65" y="171"/>
                    <a:pt x="65" y="171"/>
                    <a:pt x="65" y="171"/>
                  </a:cubicBezTo>
                  <a:cubicBezTo>
                    <a:pt x="65" y="171"/>
                    <a:pt x="65" y="171"/>
                    <a:pt x="65" y="171"/>
                  </a:cubicBezTo>
                  <a:close/>
                  <a:moveTo>
                    <a:pt x="56" y="153"/>
                  </a:moveTo>
                  <a:cubicBezTo>
                    <a:pt x="57" y="153"/>
                    <a:pt x="57" y="153"/>
                    <a:pt x="57" y="153"/>
                  </a:cubicBezTo>
                  <a:cubicBezTo>
                    <a:pt x="57" y="152"/>
                    <a:pt x="57" y="152"/>
                    <a:pt x="57" y="152"/>
                  </a:cubicBezTo>
                  <a:cubicBezTo>
                    <a:pt x="56" y="152"/>
                    <a:pt x="57" y="153"/>
                    <a:pt x="56" y="153"/>
                  </a:cubicBezTo>
                  <a:close/>
                  <a:moveTo>
                    <a:pt x="61" y="154"/>
                  </a:moveTo>
                  <a:cubicBezTo>
                    <a:pt x="61" y="154"/>
                    <a:pt x="61" y="153"/>
                    <a:pt x="62" y="153"/>
                  </a:cubicBezTo>
                  <a:cubicBezTo>
                    <a:pt x="61" y="152"/>
                    <a:pt x="61" y="152"/>
                    <a:pt x="61" y="152"/>
                  </a:cubicBezTo>
                  <a:cubicBezTo>
                    <a:pt x="61" y="153"/>
                    <a:pt x="61" y="153"/>
                    <a:pt x="61" y="154"/>
                  </a:cubicBezTo>
                  <a:close/>
                  <a:moveTo>
                    <a:pt x="36" y="153"/>
                  </a:moveTo>
                  <a:cubicBezTo>
                    <a:pt x="36" y="153"/>
                    <a:pt x="36" y="153"/>
                    <a:pt x="36" y="152"/>
                  </a:cubicBezTo>
                  <a:cubicBezTo>
                    <a:pt x="35" y="153"/>
                    <a:pt x="36" y="153"/>
                    <a:pt x="36" y="153"/>
                  </a:cubicBezTo>
                  <a:close/>
                  <a:moveTo>
                    <a:pt x="54" y="157"/>
                  </a:moveTo>
                  <a:cubicBezTo>
                    <a:pt x="55" y="156"/>
                    <a:pt x="54" y="156"/>
                    <a:pt x="54" y="155"/>
                  </a:cubicBezTo>
                  <a:cubicBezTo>
                    <a:pt x="55" y="155"/>
                    <a:pt x="55" y="153"/>
                    <a:pt x="54" y="152"/>
                  </a:cubicBezTo>
                  <a:cubicBezTo>
                    <a:pt x="53" y="154"/>
                    <a:pt x="54" y="155"/>
                    <a:pt x="54" y="157"/>
                  </a:cubicBezTo>
                  <a:close/>
                  <a:moveTo>
                    <a:pt x="59" y="153"/>
                  </a:moveTo>
                  <a:cubicBezTo>
                    <a:pt x="59" y="153"/>
                    <a:pt x="59" y="154"/>
                    <a:pt x="60" y="155"/>
                  </a:cubicBezTo>
                  <a:cubicBezTo>
                    <a:pt x="60" y="154"/>
                    <a:pt x="59" y="153"/>
                    <a:pt x="59" y="153"/>
                  </a:cubicBezTo>
                  <a:cubicBezTo>
                    <a:pt x="59" y="153"/>
                    <a:pt x="59" y="153"/>
                    <a:pt x="59" y="153"/>
                  </a:cubicBezTo>
                  <a:close/>
                  <a:moveTo>
                    <a:pt x="38" y="154"/>
                  </a:moveTo>
                  <a:cubicBezTo>
                    <a:pt x="39" y="154"/>
                    <a:pt x="38" y="155"/>
                    <a:pt x="39" y="155"/>
                  </a:cubicBezTo>
                  <a:cubicBezTo>
                    <a:pt x="39" y="154"/>
                    <a:pt x="39" y="153"/>
                    <a:pt x="39" y="153"/>
                  </a:cubicBezTo>
                  <a:cubicBezTo>
                    <a:pt x="39" y="153"/>
                    <a:pt x="38" y="153"/>
                    <a:pt x="38" y="154"/>
                  </a:cubicBezTo>
                  <a:close/>
                  <a:moveTo>
                    <a:pt x="36" y="155"/>
                  </a:moveTo>
                  <a:cubicBezTo>
                    <a:pt x="36" y="155"/>
                    <a:pt x="37" y="155"/>
                    <a:pt x="37" y="154"/>
                  </a:cubicBezTo>
                  <a:cubicBezTo>
                    <a:pt x="36" y="154"/>
                    <a:pt x="37" y="154"/>
                    <a:pt x="36" y="154"/>
                  </a:cubicBezTo>
                  <a:cubicBezTo>
                    <a:pt x="36" y="154"/>
                    <a:pt x="36" y="154"/>
                    <a:pt x="36" y="155"/>
                  </a:cubicBezTo>
                  <a:close/>
                  <a:moveTo>
                    <a:pt x="57" y="156"/>
                  </a:moveTo>
                  <a:cubicBezTo>
                    <a:pt x="57" y="156"/>
                    <a:pt x="57" y="156"/>
                    <a:pt x="57" y="157"/>
                  </a:cubicBezTo>
                  <a:cubicBezTo>
                    <a:pt x="58" y="156"/>
                    <a:pt x="58" y="156"/>
                    <a:pt x="58" y="156"/>
                  </a:cubicBezTo>
                  <a:cubicBezTo>
                    <a:pt x="58" y="155"/>
                    <a:pt x="58" y="154"/>
                    <a:pt x="58" y="154"/>
                  </a:cubicBezTo>
                  <a:cubicBezTo>
                    <a:pt x="57" y="155"/>
                    <a:pt x="57" y="155"/>
                    <a:pt x="57" y="156"/>
                  </a:cubicBezTo>
                  <a:close/>
                  <a:moveTo>
                    <a:pt x="34" y="156"/>
                  </a:moveTo>
                  <a:cubicBezTo>
                    <a:pt x="34" y="156"/>
                    <a:pt x="35" y="155"/>
                    <a:pt x="35" y="154"/>
                  </a:cubicBezTo>
                  <a:cubicBezTo>
                    <a:pt x="34" y="154"/>
                    <a:pt x="34" y="154"/>
                    <a:pt x="34" y="154"/>
                  </a:cubicBezTo>
                  <a:cubicBezTo>
                    <a:pt x="35" y="155"/>
                    <a:pt x="34" y="155"/>
                    <a:pt x="34" y="156"/>
                  </a:cubicBezTo>
                  <a:close/>
                  <a:moveTo>
                    <a:pt x="63" y="156"/>
                  </a:moveTo>
                  <a:cubicBezTo>
                    <a:pt x="63" y="156"/>
                    <a:pt x="63" y="154"/>
                    <a:pt x="63" y="155"/>
                  </a:cubicBezTo>
                  <a:cubicBezTo>
                    <a:pt x="63" y="155"/>
                    <a:pt x="62" y="155"/>
                    <a:pt x="63" y="156"/>
                  </a:cubicBezTo>
                  <a:close/>
                  <a:moveTo>
                    <a:pt x="37" y="157"/>
                  </a:moveTo>
                  <a:cubicBezTo>
                    <a:pt x="37" y="156"/>
                    <a:pt x="38" y="156"/>
                    <a:pt x="38" y="155"/>
                  </a:cubicBezTo>
                  <a:cubicBezTo>
                    <a:pt x="37" y="155"/>
                    <a:pt x="37" y="155"/>
                    <a:pt x="37" y="155"/>
                  </a:cubicBezTo>
                  <a:cubicBezTo>
                    <a:pt x="37" y="156"/>
                    <a:pt x="36" y="156"/>
                    <a:pt x="37" y="157"/>
                  </a:cubicBezTo>
                  <a:close/>
                  <a:moveTo>
                    <a:pt x="61" y="157"/>
                  </a:moveTo>
                  <a:cubicBezTo>
                    <a:pt x="61" y="157"/>
                    <a:pt x="61" y="156"/>
                    <a:pt x="61" y="156"/>
                  </a:cubicBezTo>
                  <a:cubicBezTo>
                    <a:pt x="61" y="157"/>
                    <a:pt x="61" y="157"/>
                    <a:pt x="61" y="157"/>
                  </a:cubicBezTo>
                  <a:close/>
                  <a:moveTo>
                    <a:pt x="34" y="157"/>
                  </a:moveTo>
                  <a:cubicBezTo>
                    <a:pt x="35" y="157"/>
                    <a:pt x="35" y="156"/>
                    <a:pt x="35" y="156"/>
                  </a:cubicBezTo>
                  <a:cubicBezTo>
                    <a:pt x="35" y="157"/>
                    <a:pt x="34" y="157"/>
                    <a:pt x="34" y="157"/>
                  </a:cubicBezTo>
                  <a:close/>
                  <a:moveTo>
                    <a:pt x="37" y="158"/>
                  </a:moveTo>
                  <a:cubicBezTo>
                    <a:pt x="37" y="158"/>
                    <a:pt x="37" y="158"/>
                    <a:pt x="37" y="159"/>
                  </a:cubicBezTo>
                  <a:cubicBezTo>
                    <a:pt x="38" y="159"/>
                    <a:pt x="38" y="159"/>
                    <a:pt x="38" y="159"/>
                  </a:cubicBezTo>
                  <a:cubicBezTo>
                    <a:pt x="38" y="159"/>
                    <a:pt x="39" y="157"/>
                    <a:pt x="38" y="157"/>
                  </a:cubicBezTo>
                  <a:cubicBezTo>
                    <a:pt x="38" y="157"/>
                    <a:pt x="37" y="158"/>
                    <a:pt x="37" y="158"/>
                  </a:cubicBezTo>
                  <a:close/>
                  <a:moveTo>
                    <a:pt x="58" y="159"/>
                  </a:moveTo>
                  <a:cubicBezTo>
                    <a:pt x="58" y="159"/>
                    <a:pt x="58" y="159"/>
                    <a:pt x="58" y="159"/>
                  </a:cubicBezTo>
                  <a:cubicBezTo>
                    <a:pt x="59" y="159"/>
                    <a:pt x="59" y="159"/>
                    <a:pt x="60" y="158"/>
                  </a:cubicBezTo>
                  <a:cubicBezTo>
                    <a:pt x="59" y="158"/>
                    <a:pt x="60" y="157"/>
                    <a:pt x="59" y="157"/>
                  </a:cubicBezTo>
                  <a:cubicBezTo>
                    <a:pt x="59" y="158"/>
                    <a:pt x="59" y="158"/>
                    <a:pt x="58" y="159"/>
                  </a:cubicBezTo>
                  <a:close/>
                  <a:moveTo>
                    <a:pt x="33" y="159"/>
                  </a:moveTo>
                  <a:cubicBezTo>
                    <a:pt x="34" y="159"/>
                    <a:pt x="33" y="158"/>
                    <a:pt x="34" y="158"/>
                  </a:cubicBezTo>
                  <a:cubicBezTo>
                    <a:pt x="33" y="158"/>
                    <a:pt x="33" y="158"/>
                    <a:pt x="33" y="158"/>
                  </a:cubicBezTo>
                  <a:cubicBezTo>
                    <a:pt x="33" y="159"/>
                    <a:pt x="33" y="159"/>
                    <a:pt x="33" y="159"/>
                  </a:cubicBezTo>
                  <a:close/>
                  <a:moveTo>
                    <a:pt x="55" y="159"/>
                  </a:moveTo>
                  <a:cubicBezTo>
                    <a:pt x="55" y="161"/>
                    <a:pt x="56" y="162"/>
                    <a:pt x="56" y="163"/>
                  </a:cubicBezTo>
                  <a:cubicBezTo>
                    <a:pt x="56" y="163"/>
                    <a:pt x="57" y="162"/>
                    <a:pt x="57" y="162"/>
                  </a:cubicBezTo>
                  <a:cubicBezTo>
                    <a:pt x="56" y="162"/>
                    <a:pt x="56" y="161"/>
                    <a:pt x="56" y="161"/>
                  </a:cubicBezTo>
                  <a:cubicBezTo>
                    <a:pt x="56" y="161"/>
                    <a:pt x="56" y="160"/>
                    <a:pt x="56" y="160"/>
                  </a:cubicBezTo>
                  <a:cubicBezTo>
                    <a:pt x="56" y="160"/>
                    <a:pt x="56" y="159"/>
                    <a:pt x="55" y="159"/>
                  </a:cubicBezTo>
                  <a:cubicBezTo>
                    <a:pt x="55" y="159"/>
                    <a:pt x="55" y="159"/>
                    <a:pt x="55" y="159"/>
                  </a:cubicBezTo>
                  <a:close/>
                  <a:moveTo>
                    <a:pt x="62" y="161"/>
                  </a:moveTo>
                  <a:cubicBezTo>
                    <a:pt x="62" y="161"/>
                    <a:pt x="62" y="161"/>
                    <a:pt x="62" y="161"/>
                  </a:cubicBezTo>
                  <a:cubicBezTo>
                    <a:pt x="61" y="161"/>
                    <a:pt x="61" y="159"/>
                    <a:pt x="61" y="159"/>
                  </a:cubicBezTo>
                  <a:cubicBezTo>
                    <a:pt x="61" y="160"/>
                    <a:pt x="61" y="161"/>
                    <a:pt x="62" y="161"/>
                  </a:cubicBezTo>
                  <a:close/>
                  <a:moveTo>
                    <a:pt x="33" y="161"/>
                  </a:moveTo>
                  <a:cubicBezTo>
                    <a:pt x="34" y="161"/>
                    <a:pt x="34" y="161"/>
                    <a:pt x="34" y="161"/>
                  </a:cubicBezTo>
                  <a:cubicBezTo>
                    <a:pt x="34" y="161"/>
                    <a:pt x="35" y="160"/>
                    <a:pt x="34" y="160"/>
                  </a:cubicBezTo>
                  <a:cubicBezTo>
                    <a:pt x="34" y="160"/>
                    <a:pt x="33" y="161"/>
                    <a:pt x="33" y="161"/>
                  </a:cubicBezTo>
                  <a:close/>
                  <a:moveTo>
                    <a:pt x="61" y="161"/>
                  </a:moveTo>
                  <a:cubicBezTo>
                    <a:pt x="61" y="161"/>
                    <a:pt x="61" y="160"/>
                    <a:pt x="60" y="160"/>
                  </a:cubicBezTo>
                  <a:cubicBezTo>
                    <a:pt x="60" y="160"/>
                    <a:pt x="59" y="160"/>
                    <a:pt x="59" y="161"/>
                  </a:cubicBezTo>
                  <a:cubicBezTo>
                    <a:pt x="60" y="162"/>
                    <a:pt x="60" y="163"/>
                    <a:pt x="61" y="163"/>
                  </a:cubicBezTo>
                  <a:cubicBezTo>
                    <a:pt x="61" y="162"/>
                    <a:pt x="62" y="161"/>
                    <a:pt x="61" y="161"/>
                  </a:cubicBezTo>
                  <a:cubicBezTo>
                    <a:pt x="61" y="161"/>
                    <a:pt x="61" y="161"/>
                    <a:pt x="61" y="161"/>
                  </a:cubicBezTo>
                  <a:close/>
                  <a:moveTo>
                    <a:pt x="32" y="161"/>
                  </a:moveTo>
                  <a:cubicBezTo>
                    <a:pt x="32" y="161"/>
                    <a:pt x="32" y="160"/>
                    <a:pt x="32" y="160"/>
                  </a:cubicBezTo>
                  <a:cubicBezTo>
                    <a:pt x="32" y="160"/>
                    <a:pt x="32" y="161"/>
                    <a:pt x="32" y="161"/>
                  </a:cubicBezTo>
                  <a:close/>
                  <a:moveTo>
                    <a:pt x="36" y="162"/>
                  </a:moveTo>
                  <a:cubicBezTo>
                    <a:pt x="37" y="162"/>
                    <a:pt x="37" y="161"/>
                    <a:pt x="37" y="160"/>
                  </a:cubicBezTo>
                  <a:cubicBezTo>
                    <a:pt x="37" y="161"/>
                    <a:pt x="36" y="161"/>
                    <a:pt x="36" y="162"/>
                  </a:cubicBezTo>
                  <a:close/>
                  <a:moveTo>
                    <a:pt x="58" y="163"/>
                  </a:moveTo>
                  <a:cubicBezTo>
                    <a:pt x="58" y="163"/>
                    <a:pt x="59" y="164"/>
                    <a:pt x="59" y="165"/>
                  </a:cubicBezTo>
                  <a:cubicBezTo>
                    <a:pt x="60" y="165"/>
                    <a:pt x="60" y="165"/>
                    <a:pt x="60" y="164"/>
                  </a:cubicBezTo>
                  <a:cubicBezTo>
                    <a:pt x="59" y="163"/>
                    <a:pt x="59" y="162"/>
                    <a:pt x="58" y="162"/>
                  </a:cubicBezTo>
                  <a:cubicBezTo>
                    <a:pt x="58" y="162"/>
                    <a:pt x="58" y="162"/>
                    <a:pt x="58" y="163"/>
                  </a:cubicBezTo>
                  <a:close/>
                  <a:moveTo>
                    <a:pt x="62" y="163"/>
                  </a:moveTo>
                  <a:cubicBezTo>
                    <a:pt x="63" y="163"/>
                    <a:pt x="62" y="163"/>
                    <a:pt x="63" y="163"/>
                  </a:cubicBezTo>
                  <a:cubicBezTo>
                    <a:pt x="63" y="163"/>
                    <a:pt x="63" y="162"/>
                    <a:pt x="63" y="162"/>
                  </a:cubicBezTo>
                  <a:cubicBezTo>
                    <a:pt x="63" y="162"/>
                    <a:pt x="62" y="162"/>
                    <a:pt x="62" y="163"/>
                  </a:cubicBezTo>
                  <a:close/>
                  <a:moveTo>
                    <a:pt x="37" y="164"/>
                  </a:moveTo>
                  <a:cubicBezTo>
                    <a:pt x="37" y="164"/>
                    <a:pt x="38" y="164"/>
                    <a:pt x="38" y="164"/>
                  </a:cubicBezTo>
                  <a:cubicBezTo>
                    <a:pt x="38" y="163"/>
                    <a:pt x="38" y="163"/>
                    <a:pt x="37" y="163"/>
                  </a:cubicBezTo>
                  <a:cubicBezTo>
                    <a:pt x="37" y="163"/>
                    <a:pt x="37" y="163"/>
                    <a:pt x="37" y="164"/>
                  </a:cubicBezTo>
                  <a:close/>
                  <a:moveTo>
                    <a:pt x="35" y="165"/>
                  </a:moveTo>
                  <a:cubicBezTo>
                    <a:pt x="36" y="164"/>
                    <a:pt x="36" y="163"/>
                    <a:pt x="35" y="163"/>
                  </a:cubicBezTo>
                  <a:cubicBezTo>
                    <a:pt x="35" y="163"/>
                    <a:pt x="34" y="165"/>
                    <a:pt x="35" y="165"/>
                  </a:cubicBezTo>
                  <a:close/>
                  <a:moveTo>
                    <a:pt x="62" y="163"/>
                  </a:moveTo>
                  <a:cubicBezTo>
                    <a:pt x="62" y="163"/>
                    <a:pt x="62" y="163"/>
                    <a:pt x="62" y="163"/>
                  </a:cubicBezTo>
                  <a:cubicBezTo>
                    <a:pt x="62" y="163"/>
                    <a:pt x="61" y="164"/>
                    <a:pt x="61" y="164"/>
                  </a:cubicBezTo>
                  <a:cubicBezTo>
                    <a:pt x="61" y="164"/>
                    <a:pt x="61" y="165"/>
                    <a:pt x="62" y="164"/>
                  </a:cubicBezTo>
                  <a:cubicBezTo>
                    <a:pt x="62" y="164"/>
                    <a:pt x="62" y="163"/>
                    <a:pt x="62" y="163"/>
                  </a:cubicBezTo>
                  <a:close/>
                  <a:moveTo>
                    <a:pt x="57" y="166"/>
                  </a:moveTo>
                  <a:cubicBezTo>
                    <a:pt x="57" y="165"/>
                    <a:pt x="57" y="164"/>
                    <a:pt x="57" y="164"/>
                  </a:cubicBezTo>
                  <a:cubicBezTo>
                    <a:pt x="56" y="164"/>
                    <a:pt x="57" y="166"/>
                    <a:pt x="57" y="166"/>
                  </a:cubicBezTo>
                  <a:close/>
                  <a:moveTo>
                    <a:pt x="31" y="165"/>
                  </a:moveTo>
                  <a:cubicBezTo>
                    <a:pt x="31" y="165"/>
                    <a:pt x="31" y="165"/>
                    <a:pt x="32" y="165"/>
                  </a:cubicBezTo>
                  <a:cubicBezTo>
                    <a:pt x="32" y="165"/>
                    <a:pt x="32" y="165"/>
                    <a:pt x="32" y="165"/>
                  </a:cubicBezTo>
                  <a:cubicBezTo>
                    <a:pt x="32" y="164"/>
                    <a:pt x="31" y="165"/>
                    <a:pt x="31" y="165"/>
                  </a:cubicBezTo>
                  <a:close/>
                  <a:moveTo>
                    <a:pt x="39" y="166"/>
                  </a:moveTo>
                  <a:cubicBezTo>
                    <a:pt x="39" y="168"/>
                    <a:pt x="38" y="169"/>
                    <a:pt x="39" y="171"/>
                  </a:cubicBezTo>
                  <a:cubicBezTo>
                    <a:pt x="39" y="172"/>
                    <a:pt x="39" y="172"/>
                    <a:pt x="38" y="173"/>
                  </a:cubicBezTo>
                  <a:cubicBezTo>
                    <a:pt x="39" y="176"/>
                    <a:pt x="38" y="179"/>
                    <a:pt x="38" y="181"/>
                  </a:cubicBezTo>
                  <a:cubicBezTo>
                    <a:pt x="38" y="181"/>
                    <a:pt x="38" y="182"/>
                    <a:pt x="38" y="183"/>
                  </a:cubicBezTo>
                  <a:cubicBezTo>
                    <a:pt x="38" y="184"/>
                    <a:pt x="38" y="188"/>
                    <a:pt x="38" y="189"/>
                  </a:cubicBezTo>
                  <a:cubicBezTo>
                    <a:pt x="39" y="180"/>
                    <a:pt x="40" y="173"/>
                    <a:pt x="40" y="164"/>
                  </a:cubicBezTo>
                  <a:cubicBezTo>
                    <a:pt x="39" y="165"/>
                    <a:pt x="39" y="165"/>
                    <a:pt x="39" y="166"/>
                  </a:cubicBezTo>
                  <a:close/>
                  <a:moveTo>
                    <a:pt x="60" y="166"/>
                  </a:moveTo>
                  <a:cubicBezTo>
                    <a:pt x="60" y="166"/>
                    <a:pt x="60" y="166"/>
                    <a:pt x="60" y="166"/>
                  </a:cubicBezTo>
                  <a:cubicBezTo>
                    <a:pt x="60" y="167"/>
                    <a:pt x="61" y="166"/>
                    <a:pt x="60" y="165"/>
                  </a:cubicBezTo>
                  <a:cubicBezTo>
                    <a:pt x="61" y="166"/>
                    <a:pt x="60" y="165"/>
                    <a:pt x="60" y="166"/>
                  </a:cubicBezTo>
                  <a:close/>
                  <a:moveTo>
                    <a:pt x="33" y="169"/>
                  </a:moveTo>
                  <a:cubicBezTo>
                    <a:pt x="34" y="168"/>
                    <a:pt x="35" y="167"/>
                    <a:pt x="34" y="165"/>
                  </a:cubicBezTo>
                  <a:cubicBezTo>
                    <a:pt x="33" y="166"/>
                    <a:pt x="33" y="168"/>
                    <a:pt x="33" y="169"/>
                  </a:cubicBezTo>
                  <a:close/>
                  <a:moveTo>
                    <a:pt x="36" y="168"/>
                  </a:moveTo>
                  <a:cubicBezTo>
                    <a:pt x="36" y="167"/>
                    <a:pt x="37" y="167"/>
                    <a:pt x="37" y="166"/>
                  </a:cubicBezTo>
                  <a:cubicBezTo>
                    <a:pt x="37" y="166"/>
                    <a:pt x="37" y="166"/>
                    <a:pt x="37" y="165"/>
                  </a:cubicBezTo>
                  <a:cubicBezTo>
                    <a:pt x="36" y="166"/>
                    <a:pt x="35" y="167"/>
                    <a:pt x="36" y="168"/>
                  </a:cubicBezTo>
                  <a:close/>
                  <a:moveTo>
                    <a:pt x="62" y="166"/>
                  </a:moveTo>
                  <a:cubicBezTo>
                    <a:pt x="63" y="166"/>
                    <a:pt x="63" y="167"/>
                    <a:pt x="63" y="166"/>
                  </a:cubicBezTo>
                  <a:cubicBezTo>
                    <a:pt x="63" y="166"/>
                    <a:pt x="63" y="166"/>
                    <a:pt x="63" y="166"/>
                  </a:cubicBezTo>
                  <a:cubicBezTo>
                    <a:pt x="63" y="166"/>
                    <a:pt x="62" y="166"/>
                    <a:pt x="62" y="166"/>
                  </a:cubicBezTo>
                  <a:close/>
                  <a:moveTo>
                    <a:pt x="56" y="169"/>
                  </a:moveTo>
                  <a:cubicBezTo>
                    <a:pt x="56" y="168"/>
                    <a:pt x="57" y="168"/>
                    <a:pt x="57" y="168"/>
                  </a:cubicBezTo>
                  <a:cubicBezTo>
                    <a:pt x="57" y="167"/>
                    <a:pt x="57" y="166"/>
                    <a:pt x="56" y="166"/>
                  </a:cubicBezTo>
                  <a:cubicBezTo>
                    <a:pt x="56" y="167"/>
                    <a:pt x="55" y="169"/>
                    <a:pt x="56" y="169"/>
                  </a:cubicBezTo>
                  <a:close/>
                  <a:moveTo>
                    <a:pt x="60" y="168"/>
                  </a:moveTo>
                  <a:cubicBezTo>
                    <a:pt x="60" y="167"/>
                    <a:pt x="61" y="167"/>
                    <a:pt x="61" y="166"/>
                  </a:cubicBezTo>
                  <a:cubicBezTo>
                    <a:pt x="61" y="167"/>
                    <a:pt x="59" y="167"/>
                    <a:pt x="60" y="168"/>
                  </a:cubicBezTo>
                  <a:close/>
                  <a:moveTo>
                    <a:pt x="31" y="179"/>
                  </a:moveTo>
                  <a:cubicBezTo>
                    <a:pt x="31" y="178"/>
                    <a:pt x="32" y="177"/>
                    <a:pt x="32" y="175"/>
                  </a:cubicBezTo>
                  <a:cubicBezTo>
                    <a:pt x="31" y="175"/>
                    <a:pt x="31" y="173"/>
                    <a:pt x="31" y="172"/>
                  </a:cubicBezTo>
                  <a:cubicBezTo>
                    <a:pt x="31" y="172"/>
                    <a:pt x="32" y="172"/>
                    <a:pt x="32" y="172"/>
                  </a:cubicBezTo>
                  <a:cubicBezTo>
                    <a:pt x="32" y="171"/>
                    <a:pt x="32" y="169"/>
                    <a:pt x="32" y="168"/>
                  </a:cubicBezTo>
                  <a:cubicBezTo>
                    <a:pt x="31" y="168"/>
                    <a:pt x="31" y="168"/>
                    <a:pt x="31" y="168"/>
                  </a:cubicBezTo>
                  <a:cubicBezTo>
                    <a:pt x="31" y="171"/>
                    <a:pt x="31" y="175"/>
                    <a:pt x="31" y="179"/>
                  </a:cubicBezTo>
                  <a:close/>
                  <a:moveTo>
                    <a:pt x="59" y="169"/>
                  </a:moveTo>
                  <a:cubicBezTo>
                    <a:pt x="59" y="169"/>
                    <a:pt x="60" y="169"/>
                    <a:pt x="59" y="168"/>
                  </a:cubicBezTo>
                  <a:cubicBezTo>
                    <a:pt x="58" y="168"/>
                    <a:pt x="58" y="169"/>
                    <a:pt x="59" y="169"/>
                  </a:cubicBezTo>
                  <a:close/>
                  <a:moveTo>
                    <a:pt x="61" y="168"/>
                  </a:moveTo>
                  <a:cubicBezTo>
                    <a:pt x="60" y="168"/>
                    <a:pt x="61" y="169"/>
                    <a:pt x="61" y="170"/>
                  </a:cubicBezTo>
                  <a:cubicBezTo>
                    <a:pt x="62" y="170"/>
                    <a:pt x="62" y="169"/>
                    <a:pt x="62" y="169"/>
                  </a:cubicBezTo>
                  <a:cubicBezTo>
                    <a:pt x="62" y="169"/>
                    <a:pt x="62" y="168"/>
                    <a:pt x="61" y="168"/>
                  </a:cubicBezTo>
                  <a:close/>
                  <a:moveTo>
                    <a:pt x="38" y="170"/>
                  </a:moveTo>
                  <a:cubicBezTo>
                    <a:pt x="38" y="169"/>
                    <a:pt x="37" y="169"/>
                    <a:pt x="37" y="168"/>
                  </a:cubicBezTo>
                  <a:cubicBezTo>
                    <a:pt x="37" y="169"/>
                    <a:pt x="37" y="170"/>
                    <a:pt x="38" y="170"/>
                  </a:cubicBezTo>
                  <a:close/>
                  <a:moveTo>
                    <a:pt x="34" y="171"/>
                  </a:moveTo>
                  <a:cubicBezTo>
                    <a:pt x="34" y="170"/>
                    <a:pt x="36" y="169"/>
                    <a:pt x="35" y="169"/>
                  </a:cubicBezTo>
                  <a:cubicBezTo>
                    <a:pt x="35" y="170"/>
                    <a:pt x="34" y="170"/>
                    <a:pt x="34" y="171"/>
                  </a:cubicBezTo>
                  <a:close/>
                  <a:moveTo>
                    <a:pt x="58" y="169"/>
                  </a:moveTo>
                  <a:cubicBezTo>
                    <a:pt x="57" y="170"/>
                    <a:pt x="57" y="170"/>
                    <a:pt x="56" y="170"/>
                  </a:cubicBezTo>
                  <a:cubicBezTo>
                    <a:pt x="56" y="171"/>
                    <a:pt x="57" y="171"/>
                    <a:pt x="57" y="172"/>
                  </a:cubicBezTo>
                  <a:cubicBezTo>
                    <a:pt x="58" y="171"/>
                    <a:pt x="58" y="170"/>
                    <a:pt x="58" y="169"/>
                  </a:cubicBezTo>
                  <a:cubicBezTo>
                    <a:pt x="58" y="170"/>
                    <a:pt x="58" y="169"/>
                    <a:pt x="58" y="169"/>
                  </a:cubicBezTo>
                  <a:close/>
                  <a:moveTo>
                    <a:pt x="59" y="170"/>
                  </a:moveTo>
                  <a:cubicBezTo>
                    <a:pt x="60" y="171"/>
                    <a:pt x="60" y="171"/>
                    <a:pt x="60" y="171"/>
                  </a:cubicBezTo>
                  <a:cubicBezTo>
                    <a:pt x="60" y="170"/>
                    <a:pt x="60" y="170"/>
                    <a:pt x="60" y="169"/>
                  </a:cubicBezTo>
                  <a:cubicBezTo>
                    <a:pt x="60" y="170"/>
                    <a:pt x="59" y="170"/>
                    <a:pt x="59" y="170"/>
                  </a:cubicBezTo>
                  <a:close/>
                  <a:moveTo>
                    <a:pt x="37" y="172"/>
                  </a:moveTo>
                  <a:cubicBezTo>
                    <a:pt x="37" y="172"/>
                    <a:pt x="37" y="172"/>
                    <a:pt x="37" y="172"/>
                  </a:cubicBezTo>
                  <a:cubicBezTo>
                    <a:pt x="37" y="171"/>
                    <a:pt x="37" y="171"/>
                    <a:pt x="36" y="171"/>
                  </a:cubicBezTo>
                  <a:cubicBezTo>
                    <a:pt x="37" y="171"/>
                    <a:pt x="37" y="171"/>
                    <a:pt x="37" y="172"/>
                  </a:cubicBezTo>
                  <a:close/>
                  <a:moveTo>
                    <a:pt x="62" y="171"/>
                  </a:moveTo>
                  <a:cubicBezTo>
                    <a:pt x="62" y="171"/>
                    <a:pt x="62" y="172"/>
                    <a:pt x="63" y="172"/>
                  </a:cubicBezTo>
                  <a:cubicBezTo>
                    <a:pt x="63" y="171"/>
                    <a:pt x="63" y="171"/>
                    <a:pt x="62" y="171"/>
                  </a:cubicBezTo>
                  <a:cubicBezTo>
                    <a:pt x="62" y="171"/>
                    <a:pt x="62" y="171"/>
                    <a:pt x="62" y="171"/>
                  </a:cubicBezTo>
                  <a:close/>
                  <a:moveTo>
                    <a:pt x="35" y="173"/>
                  </a:moveTo>
                  <a:cubicBezTo>
                    <a:pt x="35" y="173"/>
                    <a:pt x="35" y="174"/>
                    <a:pt x="36" y="174"/>
                  </a:cubicBezTo>
                  <a:cubicBezTo>
                    <a:pt x="36" y="173"/>
                    <a:pt x="36" y="173"/>
                    <a:pt x="36" y="172"/>
                  </a:cubicBezTo>
                  <a:cubicBezTo>
                    <a:pt x="36" y="172"/>
                    <a:pt x="36" y="172"/>
                    <a:pt x="36" y="171"/>
                  </a:cubicBezTo>
                  <a:cubicBezTo>
                    <a:pt x="36" y="171"/>
                    <a:pt x="36" y="171"/>
                    <a:pt x="36" y="171"/>
                  </a:cubicBezTo>
                  <a:cubicBezTo>
                    <a:pt x="35" y="172"/>
                    <a:pt x="35" y="172"/>
                    <a:pt x="35" y="173"/>
                  </a:cubicBezTo>
                  <a:close/>
                  <a:moveTo>
                    <a:pt x="58" y="173"/>
                  </a:moveTo>
                  <a:cubicBezTo>
                    <a:pt x="58" y="173"/>
                    <a:pt x="59" y="173"/>
                    <a:pt x="59" y="172"/>
                  </a:cubicBezTo>
                  <a:cubicBezTo>
                    <a:pt x="59" y="172"/>
                    <a:pt x="59" y="172"/>
                    <a:pt x="59" y="171"/>
                  </a:cubicBezTo>
                  <a:cubicBezTo>
                    <a:pt x="58" y="172"/>
                    <a:pt x="57" y="173"/>
                    <a:pt x="58" y="173"/>
                  </a:cubicBezTo>
                  <a:close/>
                  <a:moveTo>
                    <a:pt x="56" y="174"/>
                  </a:moveTo>
                  <a:cubicBezTo>
                    <a:pt x="56" y="174"/>
                    <a:pt x="56" y="173"/>
                    <a:pt x="57" y="173"/>
                  </a:cubicBezTo>
                  <a:cubicBezTo>
                    <a:pt x="56" y="173"/>
                    <a:pt x="56" y="173"/>
                    <a:pt x="56" y="172"/>
                  </a:cubicBezTo>
                  <a:cubicBezTo>
                    <a:pt x="56" y="172"/>
                    <a:pt x="56" y="172"/>
                    <a:pt x="56" y="172"/>
                  </a:cubicBezTo>
                  <a:cubicBezTo>
                    <a:pt x="56" y="172"/>
                    <a:pt x="56" y="173"/>
                    <a:pt x="56" y="174"/>
                  </a:cubicBezTo>
                  <a:close/>
                  <a:moveTo>
                    <a:pt x="61" y="173"/>
                  </a:moveTo>
                  <a:cubicBezTo>
                    <a:pt x="61" y="173"/>
                    <a:pt x="62" y="175"/>
                    <a:pt x="62" y="174"/>
                  </a:cubicBezTo>
                  <a:cubicBezTo>
                    <a:pt x="62" y="173"/>
                    <a:pt x="61" y="173"/>
                    <a:pt x="61" y="172"/>
                  </a:cubicBezTo>
                  <a:cubicBezTo>
                    <a:pt x="61" y="173"/>
                    <a:pt x="61" y="173"/>
                    <a:pt x="61" y="173"/>
                  </a:cubicBezTo>
                  <a:close/>
                  <a:moveTo>
                    <a:pt x="64" y="173"/>
                  </a:moveTo>
                  <a:cubicBezTo>
                    <a:pt x="64" y="174"/>
                    <a:pt x="65" y="174"/>
                    <a:pt x="65" y="174"/>
                  </a:cubicBezTo>
                  <a:cubicBezTo>
                    <a:pt x="65" y="174"/>
                    <a:pt x="65" y="174"/>
                    <a:pt x="65" y="174"/>
                  </a:cubicBezTo>
                  <a:cubicBezTo>
                    <a:pt x="65" y="173"/>
                    <a:pt x="66" y="173"/>
                    <a:pt x="65" y="173"/>
                  </a:cubicBezTo>
                  <a:cubicBezTo>
                    <a:pt x="65" y="173"/>
                    <a:pt x="65" y="173"/>
                    <a:pt x="64" y="173"/>
                  </a:cubicBezTo>
                  <a:close/>
                  <a:moveTo>
                    <a:pt x="58" y="174"/>
                  </a:moveTo>
                  <a:cubicBezTo>
                    <a:pt x="59" y="174"/>
                    <a:pt x="59" y="173"/>
                    <a:pt x="59" y="173"/>
                  </a:cubicBezTo>
                  <a:cubicBezTo>
                    <a:pt x="59" y="173"/>
                    <a:pt x="58" y="174"/>
                    <a:pt x="58" y="174"/>
                  </a:cubicBezTo>
                  <a:close/>
                  <a:moveTo>
                    <a:pt x="36" y="175"/>
                  </a:moveTo>
                  <a:cubicBezTo>
                    <a:pt x="36" y="175"/>
                    <a:pt x="37" y="174"/>
                    <a:pt x="37" y="174"/>
                  </a:cubicBezTo>
                  <a:cubicBezTo>
                    <a:pt x="36" y="174"/>
                    <a:pt x="36" y="174"/>
                    <a:pt x="36" y="175"/>
                  </a:cubicBezTo>
                  <a:close/>
                  <a:moveTo>
                    <a:pt x="33" y="176"/>
                  </a:moveTo>
                  <a:cubicBezTo>
                    <a:pt x="34" y="176"/>
                    <a:pt x="33" y="177"/>
                    <a:pt x="34" y="177"/>
                  </a:cubicBezTo>
                  <a:cubicBezTo>
                    <a:pt x="35" y="176"/>
                    <a:pt x="35" y="175"/>
                    <a:pt x="34" y="174"/>
                  </a:cubicBezTo>
                  <a:cubicBezTo>
                    <a:pt x="34" y="175"/>
                    <a:pt x="33" y="175"/>
                    <a:pt x="33" y="176"/>
                  </a:cubicBezTo>
                  <a:close/>
                  <a:moveTo>
                    <a:pt x="59" y="175"/>
                  </a:moveTo>
                  <a:cubicBezTo>
                    <a:pt x="59" y="176"/>
                    <a:pt x="59" y="176"/>
                    <a:pt x="60" y="176"/>
                  </a:cubicBezTo>
                  <a:cubicBezTo>
                    <a:pt x="60" y="176"/>
                    <a:pt x="60" y="176"/>
                    <a:pt x="61" y="175"/>
                  </a:cubicBezTo>
                  <a:cubicBezTo>
                    <a:pt x="60" y="175"/>
                    <a:pt x="60" y="174"/>
                    <a:pt x="60" y="174"/>
                  </a:cubicBezTo>
                  <a:cubicBezTo>
                    <a:pt x="60" y="175"/>
                    <a:pt x="59" y="175"/>
                    <a:pt x="59" y="175"/>
                  </a:cubicBezTo>
                  <a:close/>
                  <a:moveTo>
                    <a:pt x="57" y="175"/>
                  </a:moveTo>
                  <a:cubicBezTo>
                    <a:pt x="57" y="175"/>
                    <a:pt x="57" y="175"/>
                    <a:pt x="57" y="176"/>
                  </a:cubicBezTo>
                  <a:cubicBezTo>
                    <a:pt x="57" y="176"/>
                    <a:pt x="58" y="175"/>
                    <a:pt x="58" y="175"/>
                  </a:cubicBezTo>
                  <a:cubicBezTo>
                    <a:pt x="57" y="175"/>
                    <a:pt x="57" y="174"/>
                    <a:pt x="57" y="175"/>
                  </a:cubicBezTo>
                  <a:close/>
                  <a:moveTo>
                    <a:pt x="65" y="176"/>
                  </a:moveTo>
                  <a:cubicBezTo>
                    <a:pt x="65" y="177"/>
                    <a:pt x="64" y="176"/>
                    <a:pt x="64" y="177"/>
                  </a:cubicBezTo>
                  <a:cubicBezTo>
                    <a:pt x="65" y="177"/>
                    <a:pt x="65" y="178"/>
                    <a:pt x="65" y="178"/>
                  </a:cubicBezTo>
                  <a:cubicBezTo>
                    <a:pt x="65" y="177"/>
                    <a:pt x="65" y="176"/>
                    <a:pt x="65" y="175"/>
                  </a:cubicBezTo>
                  <a:cubicBezTo>
                    <a:pt x="65" y="176"/>
                    <a:pt x="65" y="176"/>
                    <a:pt x="65" y="176"/>
                  </a:cubicBezTo>
                  <a:close/>
                  <a:moveTo>
                    <a:pt x="60" y="176"/>
                  </a:moveTo>
                  <a:cubicBezTo>
                    <a:pt x="60" y="176"/>
                    <a:pt x="60" y="176"/>
                    <a:pt x="61" y="176"/>
                  </a:cubicBezTo>
                  <a:cubicBezTo>
                    <a:pt x="61" y="176"/>
                    <a:pt x="61" y="176"/>
                    <a:pt x="61" y="176"/>
                  </a:cubicBezTo>
                  <a:cubicBezTo>
                    <a:pt x="60" y="176"/>
                    <a:pt x="60" y="176"/>
                    <a:pt x="60" y="176"/>
                  </a:cubicBezTo>
                  <a:close/>
                  <a:moveTo>
                    <a:pt x="58" y="178"/>
                  </a:moveTo>
                  <a:cubicBezTo>
                    <a:pt x="58" y="178"/>
                    <a:pt x="58" y="178"/>
                    <a:pt x="59" y="177"/>
                  </a:cubicBezTo>
                  <a:cubicBezTo>
                    <a:pt x="58" y="177"/>
                    <a:pt x="58" y="176"/>
                    <a:pt x="58" y="176"/>
                  </a:cubicBezTo>
                  <a:cubicBezTo>
                    <a:pt x="57" y="177"/>
                    <a:pt x="57" y="177"/>
                    <a:pt x="58" y="178"/>
                  </a:cubicBezTo>
                  <a:close/>
                  <a:moveTo>
                    <a:pt x="34" y="177"/>
                  </a:moveTo>
                  <a:cubicBezTo>
                    <a:pt x="34" y="177"/>
                    <a:pt x="34" y="177"/>
                    <a:pt x="34" y="178"/>
                  </a:cubicBezTo>
                  <a:cubicBezTo>
                    <a:pt x="35" y="178"/>
                    <a:pt x="35" y="177"/>
                    <a:pt x="35" y="177"/>
                  </a:cubicBezTo>
                  <a:cubicBezTo>
                    <a:pt x="35" y="177"/>
                    <a:pt x="35" y="177"/>
                    <a:pt x="34" y="177"/>
                  </a:cubicBezTo>
                  <a:close/>
                  <a:moveTo>
                    <a:pt x="32" y="177"/>
                  </a:moveTo>
                  <a:cubicBezTo>
                    <a:pt x="33" y="177"/>
                    <a:pt x="32" y="178"/>
                    <a:pt x="33" y="178"/>
                  </a:cubicBezTo>
                  <a:cubicBezTo>
                    <a:pt x="33" y="178"/>
                    <a:pt x="33" y="177"/>
                    <a:pt x="33" y="177"/>
                  </a:cubicBezTo>
                  <a:cubicBezTo>
                    <a:pt x="33" y="177"/>
                    <a:pt x="32" y="177"/>
                    <a:pt x="32" y="177"/>
                  </a:cubicBezTo>
                  <a:close/>
                  <a:moveTo>
                    <a:pt x="60" y="178"/>
                  </a:moveTo>
                  <a:cubicBezTo>
                    <a:pt x="60" y="179"/>
                    <a:pt x="61" y="178"/>
                    <a:pt x="61" y="177"/>
                  </a:cubicBezTo>
                  <a:cubicBezTo>
                    <a:pt x="61" y="178"/>
                    <a:pt x="60" y="178"/>
                    <a:pt x="60" y="178"/>
                  </a:cubicBezTo>
                  <a:close/>
                  <a:moveTo>
                    <a:pt x="63" y="178"/>
                  </a:moveTo>
                  <a:cubicBezTo>
                    <a:pt x="64" y="179"/>
                    <a:pt x="64" y="180"/>
                    <a:pt x="65" y="180"/>
                  </a:cubicBezTo>
                  <a:cubicBezTo>
                    <a:pt x="65" y="180"/>
                    <a:pt x="65" y="180"/>
                    <a:pt x="65" y="179"/>
                  </a:cubicBezTo>
                  <a:cubicBezTo>
                    <a:pt x="64" y="179"/>
                    <a:pt x="64" y="178"/>
                    <a:pt x="64" y="177"/>
                  </a:cubicBezTo>
                  <a:cubicBezTo>
                    <a:pt x="64" y="177"/>
                    <a:pt x="63" y="177"/>
                    <a:pt x="63" y="178"/>
                  </a:cubicBezTo>
                  <a:close/>
                  <a:moveTo>
                    <a:pt x="36" y="178"/>
                  </a:moveTo>
                  <a:cubicBezTo>
                    <a:pt x="36" y="178"/>
                    <a:pt x="37" y="178"/>
                    <a:pt x="36" y="177"/>
                  </a:cubicBezTo>
                  <a:cubicBezTo>
                    <a:pt x="36" y="178"/>
                    <a:pt x="36" y="178"/>
                    <a:pt x="36" y="178"/>
                  </a:cubicBezTo>
                  <a:close/>
                  <a:moveTo>
                    <a:pt x="58" y="179"/>
                  </a:moveTo>
                  <a:cubicBezTo>
                    <a:pt x="58" y="179"/>
                    <a:pt x="58" y="179"/>
                    <a:pt x="58" y="179"/>
                  </a:cubicBezTo>
                  <a:cubicBezTo>
                    <a:pt x="59" y="179"/>
                    <a:pt x="59" y="178"/>
                    <a:pt x="59" y="178"/>
                  </a:cubicBezTo>
                  <a:cubicBezTo>
                    <a:pt x="59" y="178"/>
                    <a:pt x="58" y="178"/>
                    <a:pt x="58" y="179"/>
                  </a:cubicBezTo>
                  <a:close/>
                  <a:moveTo>
                    <a:pt x="57" y="179"/>
                  </a:moveTo>
                  <a:cubicBezTo>
                    <a:pt x="57" y="179"/>
                    <a:pt x="57" y="178"/>
                    <a:pt x="57" y="178"/>
                  </a:cubicBezTo>
                  <a:cubicBezTo>
                    <a:pt x="57" y="178"/>
                    <a:pt x="57" y="178"/>
                    <a:pt x="57" y="179"/>
                  </a:cubicBezTo>
                  <a:close/>
                  <a:moveTo>
                    <a:pt x="61" y="180"/>
                  </a:moveTo>
                  <a:cubicBezTo>
                    <a:pt x="61" y="179"/>
                    <a:pt x="61" y="179"/>
                    <a:pt x="62" y="178"/>
                  </a:cubicBezTo>
                  <a:cubicBezTo>
                    <a:pt x="61" y="178"/>
                    <a:pt x="60" y="179"/>
                    <a:pt x="61" y="180"/>
                  </a:cubicBezTo>
                  <a:close/>
                  <a:moveTo>
                    <a:pt x="33" y="181"/>
                  </a:moveTo>
                  <a:cubicBezTo>
                    <a:pt x="33" y="180"/>
                    <a:pt x="34" y="179"/>
                    <a:pt x="33" y="179"/>
                  </a:cubicBezTo>
                  <a:cubicBezTo>
                    <a:pt x="33" y="179"/>
                    <a:pt x="32" y="180"/>
                    <a:pt x="33" y="181"/>
                  </a:cubicBezTo>
                  <a:close/>
                  <a:moveTo>
                    <a:pt x="31" y="180"/>
                  </a:moveTo>
                  <a:cubicBezTo>
                    <a:pt x="31" y="180"/>
                    <a:pt x="32" y="179"/>
                    <a:pt x="32" y="179"/>
                  </a:cubicBezTo>
                  <a:cubicBezTo>
                    <a:pt x="32" y="179"/>
                    <a:pt x="31" y="180"/>
                    <a:pt x="31" y="180"/>
                  </a:cubicBezTo>
                  <a:close/>
                  <a:moveTo>
                    <a:pt x="36" y="179"/>
                  </a:moveTo>
                  <a:cubicBezTo>
                    <a:pt x="36" y="179"/>
                    <a:pt x="36" y="179"/>
                    <a:pt x="36" y="179"/>
                  </a:cubicBezTo>
                  <a:cubicBezTo>
                    <a:pt x="35" y="179"/>
                    <a:pt x="35" y="180"/>
                    <a:pt x="36" y="180"/>
                  </a:cubicBezTo>
                  <a:cubicBezTo>
                    <a:pt x="36" y="180"/>
                    <a:pt x="36" y="179"/>
                    <a:pt x="36" y="179"/>
                  </a:cubicBezTo>
                  <a:cubicBezTo>
                    <a:pt x="36" y="179"/>
                    <a:pt x="36" y="179"/>
                    <a:pt x="36" y="179"/>
                  </a:cubicBezTo>
                  <a:close/>
                  <a:moveTo>
                    <a:pt x="37" y="180"/>
                  </a:moveTo>
                  <a:cubicBezTo>
                    <a:pt x="37" y="180"/>
                    <a:pt x="37" y="180"/>
                    <a:pt x="37" y="180"/>
                  </a:cubicBezTo>
                  <a:cubicBezTo>
                    <a:pt x="37" y="180"/>
                    <a:pt x="37" y="179"/>
                    <a:pt x="37" y="179"/>
                  </a:cubicBezTo>
                  <a:cubicBezTo>
                    <a:pt x="37" y="180"/>
                    <a:pt x="37" y="180"/>
                    <a:pt x="37" y="180"/>
                  </a:cubicBezTo>
                  <a:close/>
                  <a:moveTo>
                    <a:pt x="57" y="181"/>
                  </a:moveTo>
                  <a:cubicBezTo>
                    <a:pt x="57" y="181"/>
                    <a:pt x="58" y="181"/>
                    <a:pt x="58" y="180"/>
                  </a:cubicBezTo>
                  <a:cubicBezTo>
                    <a:pt x="57" y="180"/>
                    <a:pt x="57" y="179"/>
                    <a:pt x="57" y="179"/>
                  </a:cubicBezTo>
                  <a:cubicBezTo>
                    <a:pt x="57" y="180"/>
                    <a:pt x="56" y="181"/>
                    <a:pt x="57" y="181"/>
                  </a:cubicBezTo>
                  <a:close/>
                  <a:moveTo>
                    <a:pt x="61" y="180"/>
                  </a:moveTo>
                  <a:cubicBezTo>
                    <a:pt x="62" y="181"/>
                    <a:pt x="62" y="181"/>
                    <a:pt x="62" y="182"/>
                  </a:cubicBezTo>
                  <a:cubicBezTo>
                    <a:pt x="62" y="181"/>
                    <a:pt x="62" y="180"/>
                    <a:pt x="62" y="179"/>
                  </a:cubicBezTo>
                  <a:cubicBezTo>
                    <a:pt x="62" y="180"/>
                    <a:pt x="62" y="180"/>
                    <a:pt x="61" y="180"/>
                  </a:cubicBezTo>
                  <a:close/>
                  <a:moveTo>
                    <a:pt x="59" y="181"/>
                  </a:moveTo>
                  <a:cubicBezTo>
                    <a:pt x="60" y="181"/>
                    <a:pt x="60" y="180"/>
                    <a:pt x="60" y="180"/>
                  </a:cubicBezTo>
                  <a:cubicBezTo>
                    <a:pt x="60" y="181"/>
                    <a:pt x="59" y="180"/>
                    <a:pt x="59" y="181"/>
                  </a:cubicBezTo>
                  <a:close/>
                  <a:moveTo>
                    <a:pt x="30" y="191"/>
                  </a:moveTo>
                  <a:cubicBezTo>
                    <a:pt x="30" y="191"/>
                    <a:pt x="31" y="191"/>
                    <a:pt x="31" y="191"/>
                  </a:cubicBezTo>
                  <a:cubicBezTo>
                    <a:pt x="30" y="192"/>
                    <a:pt x="31" y="193"/>
                    <a:pt x="30" y="194"/>
                  </a:cubicBezTo>
                  <a:cubicBezTo>
                    <a:pt x="31" y="194"/>
                    <a:pt x="30" y="197"/>
                    <a:pt x="31" y="198"/>
                  </a:cubicBezTo>
                  <a:cubicBezTo>
                    <a:pt x="31" y="198"/>
                    <a:pt x="31" y="197"/>
                    <a:pt x="32" y="196"/>
                  </a:cubicBezTo>
                  <a:cubicBezTo>
                    <a:pt x="32" y="196"/>
                    <a:pt x="31" y="196"/>
                    <a:pt x="31" y="195"/>
                  </a:cubicBezTo>
                  <a:cubicBezTo>
                    <a:pt x="32" y="193"/>
                    <a:pt x="32" y="190"/>
                    <a:pt x="31" y="189"/>
                  </a:cubicBezTo>
                  <a:cubicBezTo>
                    <a:pt x="32" y="187"/>
                    <a:pt x="32" y="184"/>
                    <a:pt x="32" y="181"/>
                  </a:cubicBezTo>
                  <a:cubicBezTo>
                    <a:pt x="32" y="181"/>
                    <a:pt x="32" y="181"/>
                    <a:pt x="31" y="181"/>
                  </a:cubicBezTo>
                  <a:cubicBezTo>
                    <a:pt x="29" y="184"/>
                    <a:pt x="31" y="188"/>
                    <a:pt x="30" y="191"/>
                  </a:cubicBezTo>
                  <a:close/>
                  <a:moveTo>
                    <a:pt x="64" y="185"/>
                  </a:moveTo>
                  <a:cubicBezTo>
                    <a:pt x="64" y="185"/>
                    <a:pt x="64" y="185"/>
                    <a:pt x="63" y="185"/>
                  </a:cubicBezTo>
                  <a:cubicBezTo>
                    <a:pt x="63" y="186"/>
                    <a:pt x="64" y="187"/>
                    <a:pt x="65" y="187"/>
                  </a:cubicBezTo>
                  <a:cubicBezTo>
                    <a:pt x="64" y="188"/>
                    <a:pt x="65" y="189"/>
                    <a:pt x="64" y="190"/>
                  </a:cubicBezTo>
                  <a:cubicBezTo>
                    <a:pt x="64" y="189"/>
                    <a:pt x="63" y="189"/>
                    <a:pt x="63" y="189"/>
                  </a:cubicBezTo>
                  <a:cubicBezTo>
                    <a:pt x="63" y="190"/>
                    <a:pt x="63" y="191"/>
                    <a:pt x="64" y="192"/>
                  </a:cubicBezTo>
                  <a:cubicBezTo>
                    <a:pt x="66" y="190"/>
                    <a:pt x="65" y="185"/>
                    <a:pt x="65" y="182"/>
                  </a:cubicBezTo>
                  <a:cubicBezTo>
                    <a:pt x="65" y="182"/>
                    <a:pt x="64" y="181"/>
                    <a:pt x="64" y="181"/>
                  </a:cubicBezTo>
                  <a:cubicBezTo>
                    <a:pt x="63" y="182"/>
                    <a:pt x="65" y="184"/>
                    <a:pt x="64" y="185"/>
                  </a:cubicBezTo>
                  <a:close/>
                  <a:moveTo>
                    <a:pt x="34" y="183"/>
                  </a:moveTo>
                  <a:cubicBezTo>
                    <a:pt x="34" y="182"/>
                    <a:pt x="35" y="182"/>
                    <a:pt x="35" y="181"/>
                  </a:cubicBezTo>
                  <a:cubicBezTo>
                    <a:pt x="35" y="181"/>
                    <a:pt x="34" y="181"/>
                    <a:pt x="34" y="181"/>
                  </a:cubicBezTo>
                  <a:cubicBezTo>
                    <a:pt x="34" y="182"/>
                    <a:pt x="33" y="183"/>
                    <a:pt x="34" y="183"/>
                  </a:cubicBezTo>
                  <a:close/>
                  <a:moveTo>
                    <a:pt x="60" y="182"/>
                  </a:moveTo>
                  <a:cubicBezTo>
                    <a:pt x="60" y="183"/>
                    <a:pt x="61" y="183"/>
                    <a:pt x="61" y="183"/>
                  </a:cubicBezTo>
                  <a:cubicBezTo>
                    <a:pt x="61" y="182"/>
                    <a:pt x="61" y="182"/>
                    <a:pt x="60" y="182"/>
                  </a:cubicBezTo>
                  <a:cubicBezTo>
                    <a:pt x="60" y="182"/>
                    <a:pt x="60" y="182"/>
                    <a:pt x="60" y="182"/>
                  </a:cubicBezTo>
                  <a:close/>
                  <a:moveTo>
                    <a:pt x="57" y="182"/>
                  </a:moveTo>
                  <a:cubicBezTo>
                    <a:pt x="57" y="183"/>
                    <a:pt x="58" y="183"/>
                    <a:pt x="58" y="183"/>
                  </a:cubicBezTo>
                  <a:cubicBezTo>
                    <a:pt x="58" y="183"/>
                    <a:pt x="59" y="182"/>
                    <a:pt x="59" y="182"/>
                  </a:cubicBezTo>
                  <a:cubicBezTo>
                    <a:pt x="58" y="182"/>
                    <a:pt x="58" y="182"/>
                    <a:pt x="57" y="182"/>
                  </a:cubicBezTo>
                  <a:close/>
                  <a:moveTo>
                    <a:pt x="63" y="183"/>
                  </a:moveTo>
                  <a:cubicBezTo>
                    <a:pt x="63" y="183"/>
                    <a:pt x="64" y="183"/>
                    <a:pt x="63" y="182"/>
                  </a:cubicBezTo>
                  <a:cubicBezTo>
                    <a:pt x="63" y="182"/>
                    <a:pt x="63" y="182"/>
                    <a:pt x="63" y="182"/>
                  </a:cubicBezTo>
                  <a:cubicBezTo>
                    <a:pt x="63" y="183"/>
                    <a:pt x="63" y="183"/>
                    <a:pt x="63" y="183"/>
                  </a:cubicBezTo>
                  <a:close/>
                  <a:moveTo>
                    <a:pt x="36" y="184"/>
                  </a:moveTo>
                  <a:cubicBezTo>
                    <a:pt x="36" y="183"/>
                    <a:pt x="37" y="183"/>
                    <a:pt x="37" y="182"/>
                  </a:cubicBezTo>
                  <a:cubicBezTo>
                    <a:pt x="36" y="182"/>
                    <a:pt x="36" y="183"/>
                    <a:pt x="36" y="184"/>
                  </a:cubicBezTo>
                  <a:close/>
                  <a:moveTo>
                    <a:pt x="35" y="184"/>
                  </a:moveTo>
                  <a:cubicBezTo>
                    <a:pt x="35" y="184"/>
                    <a:pt x="36" y="183"/>
                    <a:pt x="35" y="183"/>
                  </a:cubicBezTo>
                  <a:cubicBezTo>
                    <a:pt x="35" y="183"/>
                    <a:pt x="34" y="184"/>
                    <a:pt x="35" y="184"/>
                  </a:cubicBezTo>
                  <a:close/>
                  <a:moveTo>
                    <a:pt x="58" y="185"/>
                  </a:moveTo>
                  <a:cubicBezTo>
                    <a:pt x="59" y="185"/>
                    <a:pt x="59" y="184"/>
                    <a:pt x="59" y="184"/>
                  </a:cubicBezTo>
                  <a:cubicBezTo>
                    <a:pt x="59" y="184"/>
                    <a:pt x="59" y="183"/>
                    <a:pt x="59" y="183"/>
                  </a:cubicBezTo>
                  <a:cubicBezTo>
                    <a:pt x="59" y="184"/>
                    <a:pt x="58" y="184"/>
                    <a:pt x="58" y="185"/>
                  </a:cubicBezTo>
                  <a:close/>
                  <a:moveTo>
                    <a:pt x="62" y="185"/>
                  </a:moveTo>
                  <a:cubicBezTo>
                    <a:pt x="62" y="185"/>
                    <a:pt x="62" y="184"/>
                    <a:pt x="62" y="184"/>
                  </a:cubicBezTo>
                  <a:cubicBezTo>
                    <a:pt x="62" y="184"/>
                    <a:pt x="62" y="184"/>
                    <a:pt x="62" y="184"/>
                  </a:cubicBezTo>
                  <a:cubicBezTo>
                    <a:pt x="61" y="184"/>
                    <a:pt x="61" y="185"/>
                    <a:pt x="62" y="185"/>
                  </a:cubicBezTo>
                  <a:close/>
                  <a:moveTo>
                    <a:pt x="33" y="185"/>
                  </a:moveTo>
                  <a:cubicBezTo>
                    <a:pt x="33" y="185"/>
                    <a:pt x="33" y="185"/>
                    <a:pt x="33" y="185"/>
                  </a:cubicBezTo>
                  <a:cubicBezTo>
                    <a:pt x="33" y="185"/>
                    <a:pt x="33" y="184"/>
                    <a:pt x="33" y="184"/>
                  </a:cubicBezTo>
                  <a:cubicBezTo>
                    <a:pt x="33" y="184"/>
                    <a:pt x="32" y="185"/>
                    <a:pt x="33" y="185"/>
                  </a:cubicBezTo>
                  <a:close/>
                  <a:moveTo>
                    <a:pt x="35" y="186"/>
                  </a:moveTo>
                  <a:cubicBezTo>
                    <a:pt x="36" y="185"/>
                    <a:pt x="36" y="184"/>
                    <a:pt x="36" y="184"/>
                  </a:cubicBezTo>
                  <a:cubicBezTo>
                    <a:pt x="36" y="184"/>
                    <a:pt x="35" y="185"/>
                    <a:pt x="35" y="186"/>
                  </a:cubicBezTo>
                  <a:close/>
                  <a:moveTo>
                    <a:pt x="60" y="187"/>
                  </a:moveTo>
                  <a:cubicBezTo>
                    <a:pt x="60" y="187"/>
                    <a:pt x="61" y="186"/>
                    <a:pt x="60" y="186"/>
                  </a:cubicBezTo>
                  <a:cubicBezTo>
                    <a:pt x="60" y="186"/>
                    <a:pt x="59" y="187"/>
                    <a:pt x="60" y="187"/>
                  </a:cubicBezTo>
                  <a:close/>
                  <a:moveTo>
                    <a:pt x="36" y="187"/>
                  </a:moveTo>
                  <a:cubicBezTo>
                    <a:pt x="36" y="187"/>
                    <a:pt x="36" y="188"/>
                    <a:pt x="37" y="188"/>
                  </a:cubicBezTo>
                  <a:cubicBezTo>
                    <a:pt x="37" y="187"/>
                    <a:pt x="37" y="186"/>
                    <a:pt x="36" y="186"/>
                  </a:cubicBezTo>
                  <a:cubicBezTo>
                    <a:pt x="36" y="187"/>
                    <a:pt x="36" y="187"/>
                    <a:pt x="36" y="187"/>
                  </a:cubicBezTo>
                  <a:close/>
                  <a:moveTo>
                    <a:pt x="57" y="188"/>
                  </a:moveTo>
                  <a:cubicBezTo>
                    <a:pt x="58" y="187"/>
                    <a:pt x="58" y="187"/>
                    <a:pt x="58" y="187"/>
                  </a:cubicBezTo>
                  <a:cubicBezTo>
                    <a:pt x="58" y="187"/>
                    <a:pt x="58" y="187"/>
                    <a:pt x="57" y="187"/>
                  </a:cubicBezTo>
                  <a:cubicBezTo>
                    <a:pt x="58" y="187"/>
                    <a:pt x="57" y="187"/>
                    <a:pt x="57" y="188"/>
                  </a:cubicBezTo>
                  <a:close/>
                  <a:moveTo>
                    <a:pt x="63" y="187"/>
                  </a:moveTo>
                  <a:cubicBezTo>
                    <a:pt x="63" y="187"/>
                    <a:pt x="63" y="187"/>
                    <a:pt x="63" y="187"/>
                  </a:cubicBezTo>
                  <a:cubicBezTo>
                    <a:pt x="63" y="187"/>
                    <a:pt x="63" y="188"/>
                    <a:pt x="63" y="187"/>
                  </a:cubicBezTo>
                  <a:close/>
                  <a:moveTo>
                    <a:pt x="34" y="188"/>
                  </a:moveTo>
                  <a:cubicBezTo>
                    <a:pt x="34" y="188"/>
                    <a:pt x="35" y="188"/>
                    <a:pt x="35" y="187"/>
                  </a:cubicBezTo>
                  <a:cubicBezTo>
                    <a:pt x="34" y="187"/>
                    <a:pt x="34" y="187"/>
                    <a:pt x="34" y="187"/>
                  </a:cubicBezTo>
                  <a:cubicBezTo>
                    <a:pt x="34" y="187"/>
                    <a:pt x="34" y="187"/>
                    <a:pt x="34" y="187"/>
                  </a:cubicBezTo>
                  <a:cubicBezTo>
                    <a:pt x="34" y="187"/>
                    <a:pt x="34" y="188"/>
                    <a:pt x="34" y="188"/>
                  </a:cubicBezTo>
                  <a:close/>
                  <a:moveTo>
                    <a:pt x="58" y="189"/>
                  </a:moveTo>
                  <a:cubicBezTo>
                    <a:pt x="58" y="189"/>
                    <a:pt x="59" y="189"/>
                    <a:pt x="59" y="188"/>
                  </a:cubicBezTo>
                  <a:cubicBezTo>
                    <a:pt x="58" y="188"/>
                    <a:pt x="58" y="188"/>
                    <a:pt x="58" y="189"/>
                  </a:cubicBezTo>
                  <a:close/>
                  <a:moveTo>
                    <a:pt x="60" y="189"/>
                  </a:moveTo>
                  <a:cubicBezTo>
                    <a:pt x="60" y="189"/>
                    <a:pt x="61" y="190"/>
                    <a:pt x="61" y="190"/>
                  </a:cubicBezTo>
                  <a:cubicBezTo>
                    <a:pt x="61" y="189"/>
                    <a:pt x="62" y="189"/>
                    <a:pt x="62" y="189"/>
                  </a:cubicBezTo>
                  <a:cubicBezTo>
                    <a:pt x="61" y="189"/>
                    <a:pt x="61" y="188"/>
                    <a:pt x="61" y="188"/>
                  </a:cubicBezTo>
                  <a:cubicBezTo>
                    <a:pt x="61" y="188"/>
                    <a:pt x="61" y="189"/>
                    <a:pt x="60" y="189"/>
                  </a:cubicBezTo>
                  <a:close/>
                  <a:moveTo>
                    <a:pt x="33" y="192"/>
                  </a:moveTo>
                  <a:cubicBezTo>
                    <a:pt x="33" y="191"/>
                    <a:pt x="34" y="189"/>
                    <a:pt x="33" y="189"/>
                  </a:cubicBezTo>
                  <a:cubicBezTo>
                    <a:pt x="32" y="190"/>
                    <a:pt x="33" y="190"/>
                    <a:pt x="33" y="192"/>
                  </a:cubicBezTo>
                  <a:close/>
                  <a:moveTo>
                    <a:pt x="36" y="190"/>
                  </a:moveTo>
                  <a:cubicBezTo>
                    <a:pt x="36" y="190"/>
                    <a:pt x="36" y="191"/>
                    <a:pt x="37" y="191"/>
                  </a:cubicBezTo>
                  <a:cubicBezTo>
                    <a:pt x="37" y="191"/>
                    <a:pt x="37" y="190"/>
                    <a:pt x="36" y="189"/>
                  </a:cubicBezTo>
                  <a:cubicBezTo>
                    <a:pt x="36" y="190"/>
                    <a:pt x="36" y="190"/>
                    <a:pt x="36" y="190"/>
                  </a:cubicBezTo>
                  <a:close/>
                  <a:moveTo>
                    <a:pt x="59" y="191"/>
                  </a:moveTo>
                  <a:cubicBezTo>
                    <a:pt x="60" y="192"/>
                    <a:pt x="60" y="190"/>
                    <a:pt x="59" y="190"/>
                  </a:cubicBezTo>
                  <a:cubicBezTo>
                    <a:pt x="59" y="190"/>
                    <a:pt x="59" y="190"/>
                    <a:pt x="59" y="191"/>
                  </a:cubicBezTo>
                  <a:close/>
                  <a:moveTo>
                    <a:pt x="38" y="196"/>
                  </a:moveTo>
                  <a:cubicBezTo>
                    <a:pt x="38" y="194"/>
                    <a:pt x="38" y="192"/>
                    <a:pt x="38" y="190"/>
                  </a:cubicBezTo>
                  <a:cubicBezTo>
                    <a:pt x="38" y="190"/>
                    <a:pt x="38" y="190"/>
                    <a:pt x="38" y="190"/>
                  </a:cubicBezTo>
                  <a:cubicBezTo>
                    <a:pt x="38" y="192"/>
                    <a:pt x="37" y="194"/>
                    <a:pt x="38" y="196"/>
                  </a:cubicBezTo>
                  <a:close/>
                  <a:moveTo>
                    <a:pt x="57" y="192"/>
                  </a:moveTo>
                  <a:cubicBezTo>
                    <a:pt x="57" y="191"/>
                    <a:pt x="58" y="191"/>
                    <a:pt x="58" y="191"/>
                  </a:cubicBezTo>
                  <a:cubicBezTo>
                    <a:pt x="57" y="191"/>
                    <a:pt x="57" y="191"/>
                    <a:pt x="57" y="192"/>
                  </a:cubicBezTo>
                  <a:close/>
                  <a:moveTo>
                    <a:pt x="60" y="193"/>
                  </a:moveTo>
                  <a:cubicBezTo>
                    <a:pt x="60" y="193"/>
                    <a:pt x="61" y="193"/>
                    <a:pt x="61" y="194"/>
                  </a:cubicBezTo>
                  <a:cubicBezTo>
                    <a:pt x="61" y="194"/>
                    <a:pt x="61" y="194"/>
                    <a:pt x="62" y="194"/>
                  </a:cubicBezTo>
                  <a:cubicBezTo>
                    <a:pt x="61" y="193"/>
                    <a:pt x="61" y="192"/>
                    <a:pt x="61" y="192"/>
                  </a:cubicBezTo>
                  <a:cubicBezTo>
                    <a:pt x="61" y="192"/>
                    <a:pt x="60" y="192"/>
                    <a:pt x="60" y="193"/>
                  </a:cubicBezTo>
                  <a:close/>
                  <a:moveTo>
                    <a:pt x="65" y="195"/>
                  </a:moveTo>
                  <a:cubicBezTo>
                    <a:pt x="64" y="194"/>
                    <a:pt x="65" y="193"/>
                    <a:pt x="64" y="192"/>
                  </a:cubicBezTo>
                  <a:cubicBezTo>
                    <a:pt x="64" y="193"/>
                    <a:pt x="64" y="195"/>
                    <a:pt x="65" y="195"/>
                  </a:cubicBezTo>
                  <a:close/>
                  <a:moveTo>
                    <a:pt x="34" y="195"/>
                  </a:moveTo>
                  <a:cubicBezTo>
                    <a:pt x="34" y="194"/>
                    <a:pt x="35" y="194"/>
                    <a:pt x="35" y="193"/>
                  </a:cubicBezTo>
                  <a:cubicBezTo>
                    <a:pt x="35" y="194"/>
                    <a:pt x="34" y="194"/>
                    <a:pt x="34" y="195"/>
                  </a:cubicBezTo>
                  <a:close/>
                  <a:moveTo>
                    <a:pt x="58" y="194"/>
                  </a:moveTo>
                  <a:cubicBezTo>
                    <a:pt x="58" y="194"/>
                    <a:pt x="58" y="193"/>
                    <a:pt x="59" y="193"/>
                  </a:cubicBezTo>
                  <a:cubicBezTo>
                    <a:pt x="58" y="193"/>
                    <a:pt x="58" y="194"/>
                    <a:pt x="58" y="194"/>
                  </a:cubicBezTo>
                  <a:close/>
                  <a:moveTo>
                    <a:pt x="59" y="196"/>
                  </a:moveTo>
                  <a:cubicBezTo>
                    <a:pt x="59" y="196"/>
                    <a:pt x="60" y="196"/>
                    <a:pt x="60" y="196"/>
                  </a:cubicBezTo>
                  <a:cubicBezTo>
                    <a:pt x="60" y="195"/>
                    <a:pt x="60" y="194"/>
                    <a:pt x="59" y="194"/>
                  </a:cubicBezTo>
                  <a:cubicBezTo>
                    <a:pt x="58" y="195"/>
                    <a:pt x="58" y="195"/>
                    <a:pt x="59" y="196"/>
                  </a:cubicBezTo>
                  <a:close/>
                  <a:moveTo>
                    <a:pt x="35" y="196"/>
                  </a:moveTo>
                  <a:cubicBezTo>
                    <a:pt x="35" y="196"/>
                    <a:pt x="35" y="195"/>
                    <a:pt x="35" y="194"/>
                  </a:cubicBezTo>
                  <a:cubicBezTo>
                    <a:pt x="35" y="194"/>
                    <a:pt x="35" y="194"/>
                    <a:pt x="35" y="194"/>
                  </a:cubicBezTo>
                  <a:cubicBezTo>
                    <a:pt x="35" y="195"/>
                    <a:pt x="34" y="196"/>
                    <a:pt x="35" y="196"/>
                  </a:cubicBezTo>
                  <a:close/>
                  <a:moveTo>
                    <a:pt x="37" y="196"/>
                  </a:moveTo>
                  <a:cubicBezTo>
                    <a:pt x="37" y="196"/>
                    <a:pt x="37" y="195"/>
                    <a:pt x="36" y="195"/>
                  </a:cubicBezTo>
                  <a:cubicBezTo>
                    <a:pt x="36" y="195"/>
                    <a:pt x="36" y="196"/>
                    <a:pt x="37" y="196"/>
                  </a:cubicBezTo>
                  <a:close/>
                  <a:moveTo>
                    <a:pt x="59" y="196"/>
                  </a:moveTo>
                  <a:cubicBezTo>
                    <a:pt x="59" y="197"/>
                    <a:pt x="59" y="197"/>
                    <a:pt x="59" y="197"/>
                  </a:cubicBezTo>
                  <a:cubicBezTo>
                    <a:pt x="60" y="197"/>
                    <a:pt x="60" y="196"/>
                    <a:pt x="60" y="196"/>
                  </a:cubicBezTo>
                  <a:cubicBezTo>
                    <a:pt x="60" y="196"/>
                    <a:pt x="59" y="196"/>
                    <a:pt x="59" y="196"/>
                  </a:cubicBezTo>
                  <a:close/>
                  <a:moveTo>
                    <a:pt x="58" y="197"/>
                  </a:moveTo>
                  <a:cubicBezTo>
                    <a:pt x="58" y="197"/>
                    <a:pt x="58" y="196"/>
                    <a:pt x="58" y="196"/>
                  </a:cubicBezTo>
                  <a:cubicBezTo>
                    <a:pt x="57" y="196"/>
                    <a:pt x="57" y="197"/>
                    <a:pt x="58" y="197"/>
                  </a:cubicBezTo>
                  <a:close/>
                  <a:moveTo>
                    <a:pt x="33" y="197"/>
                  </a:moveTo>
                  <a:cubicBezTo>
                    <a:pt x="33" y="197"/>
                    <a:pt x="33" y="196"/>
                    <a:pt x="33" y="196"/>
                  </a:cubicBezTo>
                  <a:cubicBezTo>
                    <a:pt x="33" y="196"/>
                    <a:pt x="33" y="197"/>
                    <a:pt x="33" y="197"/>
                  </a:cubicBezTo>
                  <a:close/>
                  <a:moveTo>
                    <a:pt x="35" y="197"/>
                  </a:moveTo>
                  <a:cubicBezTo>
                    <a:pt x="36" y="198"/>
                    <a:pt x="36" y="197"/>
                    <a:pt x="36" y="197"/>
                  </a:cubicBezTo>
                  <a:cubicBezTo>
                    <a:pt x="36" y="197"/>
                    <a:pt x="36" y="197"/>
                    <a:pt x="36" y="196"/>
                  </a:cubicBezTo>
                  <a:cubicBezTo>
                    <a:pt x="36" y="197"/>
                    <a:pt x="35" y="197"/>
                    <a:pt x="35" y="197"/>
                  </a:cubicBezTo>
                  <a:close/>
                  <a:moveTo>
                    <a:pt x="59" y="198"/>
                  </a:moveTo>
                  <a:cubicBezTo>
                    <a:pt x="59" y="198"/>
                    <a:pt x="59" y="197"/>
                    <a:pt x="58" y="197"/>
                  </a:cubicBezTo>
                  <a:cubicBezTo>
                    <a:pt x="58" y="198"/>
                    <a:pt x="58" y="198"/>
                    <a:pt x="59" y="198"/>
                  </a:cubicBezTo>
                  <a:close/>
                  <a:moveTo>
                    <a:pt x="64" y="198"/>
                  </a:moveTo>
                  <a:cubicBezTo>
                    <a:pt x="64" y="199"/>
                    <a:pt x="64" y="199"/>
                    <a:pt x="65" y="199"/>
                  </a:cubicBezTo>
                  <a:cubicBezTo>
                    <a:pt x="64" y="198"/>
                    <a:pt x="64" y="198"/>
                    <a:pt x="64" y="197"/>
                  </a:cubicBezTo>
                  <a:cubicBezTo>
                    <a:pt x="64" y="198"/>
                    <a:pt x="63" y="198"/>
                    <a:pt x="64" y="198"/>
                  </a:cubicBezTo>
                  <a:close/>
                  <a:moveTo>
                    <a:pt x="33" y="198"/>
                  </a:moveTo>
                  <a:cubicBezTo>
                    <a:pt x="34" y="198"/>
                    <a:pt x="34" y="198"/>
                    <a:pt x="33" y="198"/>
                  </a:cubicBezTo>
                  <a:cubicBezTo>
                    <a:pt x="33" y="198"/>
                    <a:pt x="33" y="198"/>
                    <a:pt x="33" y="198"/>
                  </a:cubicBezTo>
                  <a:close/>
                  <a:moveTo>
                    <a:pt x="60" y="199"/>
                  </a:moveTo>
                  <a:cubicBezTo>
                    <a:pt x="61" y="199"/>
                    <a:pt x="60" y="200"/>
                    <a:pt x="61" y="200"/>
                  </a:cubicBezTo>
                  <a:cubicBezTo>
                    <a:pt x="61" y="199"/>
                    <a:pt x="61" y="199"/>
                    <a:pt x="62" y="199"/>
                  </a:cubicBezTo>
                  <a:cubicBezTo>
                    <a:pt x="61" y="199"/>
                    <a:pt x="61" y="198"/>
                    <a:pt x="61" y="198"/>
                  </a:cubicBezTo>
                  <a:cubicBezTo>
                    <a:pt x="61" y="198"/>
                    <a:pt x="60" y="199"/>
                    <a:pt x="60" y="199"/>
                  </a:cubicBezTo>
                  <a:close/>
                  <a:moveTo>
                    <a:pt x="57" y="199"/>
                  </a:moveTo>
                  <a:cubicBezTo>
                    <a:pt x="58" y="200"/>
                    <a:pt x="58" y="199"/>
                    <a:pt x="58" y="199"/>
                  </a:cubicBezTo>
                  <a:cubicBezTo>
                    <a:pt x="58" y="199"/>
                    <a:pt x="58" y="199"/>
                    <a:pt x="58" y="198"/>
                  </a:cubicBezTo>
                  <a:cubicBezTo>
                    <a:pt x="57" y="198"/>
                    <a:pt x="57" y="198"/>
                    <a:pt x="57" y="198"/>
                  </a:cubicBezTo>
                  <a:cubicBezTo>
                    <a:pt x="57" y="199"/>
                    <a:pt x="57" y="199"/>
                    <a:pt x="57" y="199"/>
                  </a:cubicBezTo>
                  <a:close/>
                  <a:moveTo>
                    <a:pt x="34" y="200"/>
                  </a:moveTo>
                  <a:cubicBezTo>
                    <a:pt x="34" y="200"/>
                    <a:pt x="34" y="199"/>
                    <a:pt x="34" y="199"/>
                  </a:cubicBezTo>
                  <a:cubicBezTo>
                    <a:pt x="34" y="199"/>
                    <a:pt x="34" y="200"/>
                    <a:pt x="34" y="200"/>
                  </a:cubicBezTo>
                  <a:close/>
                  <a:moveTo>
                    <a:pt x="35" y="200"/>
                  </a:moveTo>
                  <a:cubicBezTo>
                    <a:pt x="35" y="200"/>
                    <a:pt x="36" y="199"/>
                    <a:pt x="35" y="199"/>
                  </a:cubicBezTo>
                  <a:cubicBezTo>
                    <a:pt x="35" y="199"/>
                    <a:pt x="35" y="200"/>
                    <a:pt x="35" y="200"/>
                  </a:cubicBezTo>
                  <a:close/>
                  <a:moveTo>
                    <a:pt x="63" y="200"/>
                  </a:moveTo>
                  <a:cubicBezTo>
                    <a:pt x="64" y="200"/>
                    <a:pt x="63" y="199"/>
                    <a:pt x="63" y="199"/>
                  </a:cubicBezTo>
                  <a:cubicBezTo>
                    <a:pt x="63" y="200"/>
                    <a:pt x="63" y="200"/>
                    <a:pt x="63" y="200"/>
                  </a:cubicBezTo>
                  <a:close/>
                  <a:moveTo>
                    <a:pt x="61" y="201"/>
                  </a:moveTo>
                  <a:cubicBezTo>
                    <a:pt x="61" y="201"/>
                    <a:pt x="62" y="201"/>
                    <a:pt x="62" y="201"/>
                  </a:cubicBezTo>
                  <a:cubicBezTo>
                    <a:pt x="62" y="201"/>
                    <a:pt x="62" y="201"/>
                    <a:pt x="63" y="201"/>
                  </a:cubicBezTo>
                  <a:cubicBezTo>
                    <a:pt x="62" y="200"/>
                    <a:pt x="62" y="200"/>
                    <a:pt x="61" y="201"/>
                  </a:cubicBezTo>
                  <a:close/>
                  <a:moveTo>
                    <a:pt x="30" y="208"/>
                  </a:moveTo>
                  <a:cubicBezTo>
                    <a:pt x="31" y="208"/>
                    <a:pt x="31" y="209"/>
                    <a:pt x="31" y="209"/>
                  </a:cubicBezTo>
                  <a:cubicBezTo>
                    <a:pt x="31" y="207"/>
                    <a:pt x="32" y="206"/>
                    <a:pt x="32" y="205"/>
                  </a:cubicBezTo>
                  <a:cubicBezTo>
                    <a:pt x="32" y="205"/>
                    <a:pt x="32" y="205"/>
                    <a:pt x="31" y="205"/>
                  </a:cubicBezTo>
                  <a:cubicBezTo>
                    <a:pt x="30" y="204"/>
                    <a:pt x="32" y="202"/>
                    <a:pt x="32" y="200"/>
                  </a:cubicBezTo>
                  <a:cubicBezTo>
                    <a:pt x="32" y="200"/>
                    <a:pt x="32" y="200"/>
                    <a:pt x="32" y="200"/>
                  </a:cubicBezTo>
                  <a:cubicBezTo>
                    <a:pt x="30" y="202"/>
                    <a:pt x="30" y="205"/>
                    <a:pt x="30" y="208"/>
                  </a:cubicBezTo>
                  <a:close/>
                  <a:moveTo>
                    <a:pt x="57" y="201"/>
                  </a:moveTo>
                  <a:cubicBezTo>
                    <a:pt x="58" y="202"/>
                    <a:pt x="57" y="202"/>
                    <a:pt x="58" y="203"/>
                  </a:cubicBezTo>
                  <a:cubicBezTo>
                    <a:pt x="59" y="203"/>
                    <a:pt x="59" y="202"/>
                    <a:pt x="59" y="202"/>
                  </a:cubicBezTo>
                  <a:cubicBezTo>
                    <a:pt x="59" y="201"/>
                    <a:pt x="59" y="201"/>
                    <a:pt x="59" y="200"/>
                  </a:cubicBezTo>
                  <a:cubicBezTo>
                    <a:pt x="58" y="201"/>
                    <a:pt x="58" y="201"/>
                    <a:pt x="57" y="201"/>
                  </a:cubicBezTo>
                  <a:close/>
                  <a:moveTo>
                    <a:pt x="36" y="203"/>
                  </a:moveTo>
                  <a:cubicBezTo>
                    <a:pt x="36" y="202"/>
                    <a:pt x="36" y="201"/>
                    <a:pt x="36" y="201"/>
                  </a:cubicBezTo>
                  <a:cubicBezTo>
                    <a:pt x="36" y="201"/>
                    <a:pt x="36" y="201"/>
                    <a:pt x="36" y="201"/>
                  </a:cubicBezTo>
                  <a:cubicBezTo>
                    <a:pt x="36" y="201"/>
                    <a:pt x="36" y="202"/>
                    <a:pt x="36" y="203"/>
                  </a:cubicBezTo>
                  <a:close/>
                  <a:moveTo>
                    <a:pt x="63" y="202"/>
                  </a:moveTo>
                  <a:cubicBezTo>
                    <a:pt x="64" y="202"/>
                    <a:pt x="64" y="202"/>
                    <a:pt x="64" y="203"/>
                  </a:cubicBezTo>
                  <a:cubicBezTo>
                    <a:pt x="64" y="202"/>
                    <a:pt x="65" y="203"/>
                    <a:pt x="65" y="203"/>
                  </a:cubicBezTo>
                  <a:cubicBezTo>
                    <a:pt x="65" y="201"/>
                    <a:pt x="64" y="200"/>
                    <a:pt x="63" y="202"/>
                  </a:cubicBezTo>
                  <a:close/>
                  <a:moveTo>
                    <a:pt x="61" y="202"/>
                  </a:moveTo>
                  <a:cubicBezTo>
                    <a:pt x="61" y="202"/>
                    <a:pt x="61" y="201"/>
                    <a:pt x="60" y="202"/>
                  </a:cubicBezTo>
                  <a:cubicBezTo>
                    <a:pt x="61" y="202"/>
                    <a:pt x="60" y="202"/>
                    <a:pt x="61" y="202"/>
                  </a:cubicBezTo>
                  <a:close/>
                  <a:moveTo>
                    <a:pt x="59" y="204"/>
                  </a:moveTo>
                  <a:cubicBezTo>
                    <a:pt x="59" y="204"/>
                    <a:pt x="59" y="204"/>
                    <a:pt x="59" y="204"/>
                  </a:cubicBezTo>
                  <a:cubicBezTo>
                    <a:pt x="60" y="204"/>
                    <a:pt x="60" y="204"/>
                    <a:pt x="60" y="203"/>
                  </a:cubicBezTo>
                  <a:cubicBezTo>
                    <a:pt x="60" y="203"/>
                    <a:pt x="60" y="203"/>
                    <a:pt x="60" y="203"/>
                  </a:cubicBezTo>
                  <a:cubicBezTo>
                    <a:pt x="59" y="203"/>
                    <a:pt x="59" y="203"/>
                    <a:pt x="59" y="204"/>
                  </a:cubicBezTo>
                  <a:close/>
                  <a:moveTo>
                    <a:pt x="61" y="204"/>
                  </a:moveTo>
                  <a:cubicBezTo>
                    <a:pt x="61" y="204"/>
                    <a:pt x="62" y="204"/>
                    <a:pt x="62" y="204"/>
                  </a:cubicBezTo>
                  <a:cubicBezTo>
                    <a:pt x="62" y="204"/>
                    <a:pt x="62" y="204"/>
                    <a:pt x="62" y="204"/>
                  </a:cubicBezTo>
                  <a:cubicBezTo>
                    <a:pt x="62" y="204"/>
                    <a:pt x="62" y="203"/>
                    <a:pt x="62" y="203"/>
                  </a:cubicBezTo>
                  <a:cubicBezTo>
                    <a:pt x="62" y="203"/>
                    <a:pt x="62" y="204"/>
                    <a:pt x="61" y="204"/>
                  </a:cubicBezTo>
                  <a:close/>
                  <a:moveTo>
                    <a:pt x="35" y="205"/>
                  </a:moveTo>
                  <a:cubicBezTo>
                    <a:pt x="35" y="204"/>
                    <a:pt x="35" y="204"/>
                    <a:pt x="35" y="204"/>
                  </a:cubicBezTo>
                  <a:cubicBezTo>
                    <a:pt x="34" y="204"/>
                    <a:pt x="35" y="205"/>
                    <a:pt x="35" y="205"/>
                  </a:cubicBezTo>
                  <a:close/>
                  <a:moveTo>
                    <a:pt x="62" y="205"/>
                  </a:moveTo>
                  <a:cubicBezTo>
                    <a:pt x="62" y="205"/>
                    <a:pt x="62" y="206"/>
                    <a:pt x="63" y="206"/>
                  </a:cubicBezTo>
                  <a:cubicBezTo>
                    <a:pt x="63" y="205"/>
                    <a:pt x="63" y="205"/>
                    <a:pt x="63" y="205"/>
                  </a:cubicBezTo>
                  <a:cubicBezTo>
                    <a:pt x="63" y="205"/>
                    <a:pt x="63" y="205"/>
                    <a:pt x="63" y="204"/>
                  </a:cubicBezTo>
                  <a:cubicBezTo>
                    <a:pt x="63" y="205"/>
                    <a:pt x="63" y="205"/>
                    <a:pt x="62" y="205"/>
                  </a:cubicBezTo>
                  <a:close/>
                  <a:moveTo>
                    <a:pt x="61" y="205"/>
                  </a:moveTo>
                  <a:cubicBezTo>
                    <a:pt x="59" y="206"/>
                    <a:pt x="62" y="206"/>
                    <a:pt x="61" y="205"/>
                  </a:cubicBezTo>
                  <a:close/>
                  <a:moveTo>
                    <a:pt x="64" y="206"/>
                  </a:moveTo>
                  <a:cubicBezTo>
                    <a:pt x="64" y="207"/>
                    <a:pt x="65" y="207"/>
                    <a:pt x="65" y="208"/>
                  </a:cubicBezTo>
                  <a:cubicBezTo>
                    <a:pt x="65" y="207"/>
                    <a:pt x="65" y="206"/>
                    <a:pt x="65" y="205"/>
                  </a:cubicBezTo>
                  <a:cubicBezTo>
                    <a:pt x="64" y="205"/>
                    <a:pt x="64" y="206"/>
                    <a:pt x="64" y="206"/>
                  </a:cubicBezTo>
                  <a:close/>
                  <a:moveTo>
                    <a:pt x="34" y="206"/>
                  </a:moveTo>
                  <a:cubicBezTo>
                    <a:pt x="34" y="206"/>
                    <a:pt x="35" y="205"/>
                    <a:pt x="35" y="205"/>
                  </a:cubicBezTo>
                  <a:cubicBezTo>
                    <a:pt x="35" y="205"/>
                    <a:pt x="35" y="205"/>
                    <a:pt x="34" y="205"/>
                  </a:cubicBezTo>
                  <a:cubicBezTo>
                    <a:pt x="34" y="205"/>
                    <a:pt x="34" y="205"/>
                    <a:pt x="34" y="205"/>
                  </a:cubicBezTo>
                  <a:cubicBezTo>
                    <a:pt x="34" y="205"/>
                    <a:pt x="34" y="206"/>
                    <a:pt x="34" y="206"/>
                  </a:cubicBezTo>
                  <a:close/>
                  <a:moveTo>
                    <a:pt x="61" y="206"/>
                  </a:moveTo>
                  <a:cubicBezTo>
                    <a:pt x="61" y="207"/>
                    <a:pt x="61" y="207"/>
                    <a:pt x="62" y="207"/>
                  </a:cubicBezTo>
                  <a:cubicBezTo>
                    <a:pt x="62" y="207"/>
                    <a:pt x="61" y="207"/>
                    <a:pt x="62" y="206"/>
                  </a:cubicBezTo>
                  <a:cubicBezTo>
                    <a:pt x="61" y="206"/>
                    <a:pt x="61" y="206"/>
                    <a:pt x="61" y="206"/>
                  </a:cubicBezTo>
                  <a:close/>
                  <a:moveTo>
                    <a:pt x="58" y="208"/>
                  </a:moveTo>
                  <a:cubicBezTo>
                    <a:pt x="59" y="208"/>
                    <a:pt x="59" y="207"/>
                    <a:pt x="60" y="207"/>
                  </a:cubicBezTo>
                  <a:cubicBezTo>
                    <a:pt x="59" y="207"/>
                    <a:pt x="59" y="207"/>
                    <a:pt x="59" y="206"/>
                  </a:cubicBezTo>
                  <a:cubicBezTo>
                    <a:pt x="59" y="207"/>
                    <a:pt x="58" y="207"/>
                    <a:pt x="58" y="208"/>
                  </a:cubicBezTo>
                  <a:close/>
                  <a:moveTo>
                    <a:pt x="63" y="207"/>
                  </a:moveTo>
                  <a:cubicBezTo>
                    <a:pt x="63" y="207"/>
                    <a:pt x="64" y="208"/>
                    <a:pt x="64" y="208"/>
                  </a:cubicBezTo>
                  <a:cubicBezTo>
                    <a:pt x="64" y="208"/>
                    <a:pt x="64" y="207"/>
                    <a:pt x="63" y="206"/>
                  </a:cubicBezTo>
                  <a:cubicBezTo>
                    <a:pt x="63" y="207"/>
                    <a:pt x="63" y="207"/>
                    <a:pt x="63" y="207"/>
                  </a:cubicBezTo>
                  <a:close/>
                  <a:moveTo>
                    <a:pt x="36" y="208"/>
                  </a:moveTo>
                  <a:cubicBezTo>
                    <a:pt x="36" y="207"/>
                    <a:pt x="37" y="207"/>
                    <a:pt x="36" y="207"/>
                  </a:cubicBezTo>
                  <a:cubicBezTo>
                    <a:pt x="36" y="207"/>
                    <a:pt x="36" y="208"/>
                    <a:pt x="36" y="208"/>
                  </a:cubicBezTo>
                  <a:close/>
                  <a:moveTo>
                    <a:pt x="62" y="208"/>
                  </a:moveTo>
                  <a:cubicBezTo>
                    <a:pt x="62" y="209"/>
                    <a:pt x="62" y="209"/>
                    <a:pt x="63" y="210"/>
                  </a:cubicBezTo>
                  <a:cubicBezTo>
                    <a:pt x="63" y="209"/>
                    <a:pt x="63" y="209"/>
                    <a:pt x="63" y="209"/>
                  </a:cubicBezTo>
                  <a:cubicBezTo>
                    <a:pt x="63" y="209"/>
                    <a:pt x="63" y="208"/>
                    <a:pt x="62" y="208"/>
                  </a:cubicBezTo>
                  <a:cubicBezTo>
                    <a:pt x="62" y="208"/>
                    <a:pt x="62" y="208"/>
                    <a:pt x="62" y="208"/>
                  </a:cubicBezTo>
                  <a:close/>
                  <a:moveTo>
                    <a:pt x="61" y="211"/>
                  </a:moveTo>
                  <a:cubicBezTo>
                    <a:pt x="61" y="211"/>
                    <a:pt x="61" y="211"/>
                    <a:pt x="61" y="211"/>
                  </a:cubicBezTo>
                  <a:cubicBezTo>
                    <a:pt x="61" y="209"/>
                    <a:pt x="60" y="210"/>
                    <a:pt x="61" y="211"/>
                  </a:cubicBezTo>
                  <a:close/>
                  <a:moveTo>
                    <a:pt x="32" y="212"/>
                  </a:moveTo>
                  <a:cubicBezTo>
                    <a:pt x="32" y="211"/>
                    <a:pt x="33" y="210"/>
                    <a:pt x="32" y="210"/>
                  </a:cubicBezTo>
                  <a:cubicBezTo>
                    <a:pt x="32" y="210"/>
                    <a:pt x="31" y="210"/>
                    <a:pt x="31" y="210"/>
                  </a:cubicBezTo>
                  <a:cubicBezTo>
                    <a:pt x="31" y="211"/>
                    <a:pt x="31" y="211"/>
                    <a:pt x="32" y="212"/>
                  </a:cubicBezTo>
                  <a:close/>
                  <a:moveTo>
                    <a:pt x="36" y="214"/>
                  </a:moveTo>
                  <a:cubicBezTo>
                    <a:pt x="36" y="212"/>
                    <a:pt x="35" y="211"/>
                    <a:pt x="34" y="210"/>
                  </a:cubicBezTo>
                  <a:cubicBezTo>
                    <a:pt x="34" y="211"/>
                    <a:pt x="35" y="212"/>
                    <a:pt x="36" y="214"/>
                  </a:cubicBezTo>
                  <a:close/>
                  <a:moveTo>
                    <a:pt x="30" y="216"/>
                  </a:moveTo>
                  <a:cubicBezTo>
                    <a:pt x="28" y="216"/>
                    <a:pt x="27" y="218"/>
                    <a:pt x="27" y="219"/>
                  </a:cubicBezTo>
                  <a:cubicBezTo>
                    <a:pt x="29" y="218"/>
                    <a:pt x="30" y="216"/>
                    <a:pt x="32" y="214"/>
                  </a:cubicBezTo>
                  <a:cubicBezTo>
                    <a:pt x="31" y="213"/>
                    <a:pt x="31" y="211"/>
                    <a:pt x="30" y="210"/>
                  </a:cubicBezTo>
                  <a:cubicBezTo>
                    <a:pt x="30" y="212"/>
                    <a:pt x="30" y="214"/>
                    <a:pt x="30" y="216"/>
                  </a:cubicBezTo>
                  <a:close/>
                  <a:moveTo>
                    <a:pt x="65" y="211"/>
                  </a:moveTo>
                  <a:cubicBezTo>
                    <a:pt x="65" y="211"/>
                    <a:pt x="65" y="212"/>
                    <a:pt x="66" y="213"/>
                  </a:cubicBezTo>
                  <a:cubicBezTo>
                    <a:pt x="66" y="212"/>
                    <a:pt x="66" y="211"/>
                    <a:pt x="65" y="211"/>
                  </a:cubicBezTo>
                  <a:cubicBezTo>
                    <a:pt x="65" y="211"/>
                    <a:pt x="65" y="211"/>
                    <a:pt x="65" y="211"/>
                  </a:cubicBezTo>
                  <a:close/>
                  <a:moveTo>
                    <a:pt x="65" y="213"/>
                  </a:moveTo>
                  <a:cubicBezTo>
                    <a:pt x="65" y="213"/>
                    <a:pt x="65" y="213"/>
                    <a:pt x="66" y="213"/>
                  </a:cubicBezTo>
                  <a:cubicBezTo>
                    <a:pt x="66" y="213"/>
                    <a:pt x="65" y="213"/>
                    <a:pt x="65" y="212"/>
                  </a:cubicBezTo>
                  <a:cubicBezTo>
                    <a:pt x="65" y="212"/>
                    <a:pt x="65" y="212"/>
                    <a:pt x="65" y="213"/>
                  </a:cubicBezTo>
                  <a:close/>
                  <a:moveTo>
                    <a:pt x="64" y="211"/>
                  </a:moveTo>
                  <a:cubicBezTo>
                    <a:pt x="63" y="212"/>
                    <a:pt x="64" y="212"/>
                    <a:pt x="65" y="213"/>
                  </a:cubicBezTo>
                  <a:cubicBezTo>
                    <a:pt x="64" y="212"/>
                    <a:pt x="64" y="211"/>
                    <a:pt x="64" y="211"/>
                  </a:cubicBezTo>
                  <a:close/>
                  <a:moveTo>
                    <a:pt x="33" y="215"/>
                  </a:moveTo>
                  <a:cubicBezTo>
                    <a:pt x="34" y="215"/>
                    <a:pt x="35" y="216"/>
                    <a:pt x="36" y="215"/>
                  </a:cubicBezTo>
                  <a:cubicBezTo>
                    <a:pt x="35" y="214"/>
                    <a:pt x="35" y="212"/>
                    <a:pt x="33" y="211"/>
                  </a:cubicBezTo>
                  <a:cubicBezTo>
                    <a:pt x="33" y="212"/>
                    <a:pt x="33" y="213"/>
                    <a:pt x="33" y="215"/>
                  </a:cubicBezTo>
                  <a:close/>
                  <a:moveTo>
                    <a:pt x="58" y="213"/>
                  </a:moveTo>
                  <a:cubicBezTo>
                    <a:pt x="59" y="213"/>
                    <a:pt x="59" y="213"/>
                    <a:pt x="59" y="212"/>
                  </a:cubicBezTo>
                  <a:cubicBezTo>
                    <a:pt x="59" y="211"/>
                    <a:pt x="58" y="212"/>
                    <a:pt x="58" y="213"/>
                  </a:cubicBezTo>
                  <a:close/>
                  <a:moveTo>
                    <a:pt x="62" y="214"/>
                  </a:moveTo>
                  <a:cubicBezTo>
                    <a:pt x="62" y="215"/>
                    <a:pt x="63" y="215"/>
                    <a:pt x="63" y="215"/>
                  </a:cubicBezTo>
                  <a:cubicBezTo>
                    <a:pt x="63" y="214"/>
                    <a:pt x="63" y="214"/>
                    <a:pt x="62" y="214"/>
                  </a:cubicBezTo>
                  <a:cubicBezTo>
                    <a:pt x="62" y="214"/>
                    <a:pt x="62" y="214"/>
                    <a:pt x="62" y="214"/>
                  </a:cubicBezTo>
                  <a:close/>
                  <a:moveTo>
                    <a:pt x="59" y="215"/>
                  </a:moveTo>
                  <a:cubicBezTo>
                    <a:pt x="59" y="215"/>
                    <a:pt x="59" y="214"/>
                    <a:pt x="59" y="214"/>
                  </a:cubicBezTo>
                  <a:cubicBezTo>
                    <a:pt x="59" y="214"/>
                    <a:pt x="59" y="214"/>
                    <a:pt x="59" y="215"/>
                  </a:cubicBezTo>
                  <a:close/>
                  <a:moveTo>
                    <a:pt x="64" y="216"/>
                  </a:moveTo>
                  <a:cubicBezTo>
                    <a:pt x="65" y="216"/>
                    <a:pt x="65" y="216"/>
                    <a:pt x="65" y="216"/>
                  </a:cubicBezTo>
                  <a:cubicBezTo>
                    <a:pt x="64" y="215"/>
                    <a:pt x="64" y="214"/>
                    <a:pt x="64" y="214"/>
                  </a:cubicBezTo>
                  <a:cubicBezTo>
                    <a:pt x="64" y="215"/>
                    <a:pt x="64" y="215"/>
                    <a:pt x="64" y="216"/>
                  </a:cubicBezTo>
                  <a:close/>
                  <a:moveTo>
                    <a:pt x="59" y="216"/>
                  </a:moveTo>
                  <a:cubicBezTo>
                    <a:pt x="59" y="216"/>
                    <a:pt x="58" y="215"/>
                    <a:pt x="57" y="215"/>
                  </a:cubicBezTo>
                  <a:cubicBezTo>
                    <a:pt x="57" y="215"/>
                    <a:pt x="56" y="216"/>
                    <a:pt x="56" y="217"/>
                  </a:cubicBezTo>
                  <a:cubicBezTo>
                    <a:pt x="57" y="218"/>
                    <a:pt x="59" y="217"/>
                    <a:pt x="59" y="216"/>
                  </a:cubicBezTo>
                  <a:close/>
                  <a:moveTo>
                    <a:pt x="60" y="217"/>
                  </a:moveTo>
                  <a:cubicBezTo>
                    <a:pt x="61" y="216"/>
                    <a:pt x="61" y="216"/>
                    <a:pt x="61" y="216"/>
                  </a:cubicBezTo>
                  <a:cubicBezTo>
                    <a:pt x="61" y="216"/>
                    <a:pt x="61" y="216"/>
                    <a:pt x="60" y="217"/>
                  </a:cubicBezTo>
                  <a:close/>
                  <a:moveTo>
                    <a:pt x="37" y="217"/>
                  </a:moveTo>
                  <a:cubicBezTo>
                    <a:pt x="37" y="217"/>
                    <a:pt x="37" y="216"/>
                    <a:pt x="36" y="216"/>
                  </a:cubicBezTo>
                  <a:cubicBezTo>
                    <a:pt x="37" y="216"/>
                    <a:pt x="37" y="217"/>
                    <a:pt x="37" y="217"/>
                  </a:cubicBezTo>
                  <a:close/>
                  <a:moveTo>
                    <a:pt x="31" y="218"/>
                  </a:moveTo>
                  <a:cubicBezTo>
                    <a:pt x="32" y="219"/>
                    <a:pt x="32" y="217"/>
                    <a:pt x="33" y="218"/>
                  </a:cubicBezTo>
                  <a:cubicBezTo>
                    <a:pt x="32" y="217"/>
                    <a:pt x="33" y="217"/>
                    <a:pt x="33" y="217"/>
                  </a:cubicBezTo>
                  <a:cubicBezTo>
                    <a:pt x="32" y="217"/>
                    <a:pt x="30" y="217"/>
                    <a:pt x="31" y="218"/>
                  </a:cubicBezTo>
                  <a:close/>
                  <a:moveTo>
                    <a:pt x="65" y="217"/>
                  </a:moveTo>
                  <a:cubicBezTo>
                    <a:pt x="65" y="217"/>
                    <a:pt x="66" y="217"/>
                    <a:pt x="66" y="217"/>
                  </a:cubicBezTo>
                  <a:cubicBezTo>
                    <a:pt x="66" y="217"/>
                    <a:pt x="66" y="217"/>
                    <a:pt x="66" y="217"/>
                  </a:cubicBezTo>
                  <a:cubicBezTo>
                    <a:pt x="65" y="217"/>
                    <a:pt x="65" y="217"/>
                    <a:pt x="65" y="217"/>
                  </a:cubicBezTo>
                  <a:close/>
                  <a:moveTo>
                    <a:pt x="68" y="218"/>
                  </a:moveTo>
                  <a:cubicBezTo>
                    <a:pt x="68" y="217"/>
                    <a:pt x="68" y="217"/>
                    <a:pt x="68" y="217"/>
                  </a:cubicBezTo>
                  <a:cubicBezTo>
                    <a:pt x="68" y="217"/>
                    <a:pt x="67" y="216"/>
                    <a:pt x="67" y="217"/>
                  </a:cubicBezTo>
                  <a:cubicBezTo>
                    <a:pt x="67" y="217"/>
                    <a:pt x="67" y="218"/>
                    <a:pt x="68" y="218"/>
                  </a:cubicBezTo>
                  <a:close/>
                  <a:moveTo>
                    <a:pt x="36" y="218"/>
                  </a:moveTo>
                  <a:cubicBezTo>
                    <a:pt x="36" y="218"/>
                    <a:pt x="35" y="217"/>
                    <a:pt x="35" y="217"/>
                  </a:cubicBezTo>
                  <a:cubicBezTo>
                    <a:pt x="35" y="217"/>
                    <a:pt x="35" y="218"/>
                    <a:pt x="36" y="218"/>
                  </a:cubicBezTo>
                  <a:close/>
                  <a:moveTo>
                    <a:pt x="33" y="219"/>
                  </a:moveTo>
                  <a:cubicBezTo>
                    <a:pt x="33" y="219"/>
                    <a:pt x="34" y="219"/>
                    <a:pt x="34" y="219"/>
                  </a:cubicBezTo>
                  <a:cubicBezTo>
                    <a:pt x="34" y="219"/>
                    <a:pt x="34" y="219"/>
                    <a:pt x="35" y="219"/>
                  </a:cubicBezTo>
                  <a:cubicBezTo>
                    <a:pt x="35" y="218"/>
                    <a:pt x="34" y="218"/>
                    <a:pt x="34" y="218"/>
                  </a:cubicBezTo>
                  <a:cubicBezTo>
                    <a:pt x="34" y="218"/>
                    <a:pt x="33" y="218"/>
                    <a:pt x="33" y="219"/>
                  </a:cubicBezTo>
                  <a:close/>
                  <a:moveTo>
                    <a:pt x="63" y="219"/>
                  </a:moveTo>
                  <a:cubicBezTo>
                    <a:pt x="63" y="219"/>
                    <a:pt x="64" y="219"/>
                    <a:pt x="63" y="218"/>
                  </a:cubicBezTo>
                  <a:cubicBezTo>
                    <a:pt x="63" y="219"/>
                    <a:pt x="62" y="219"/>
                    <a:pt x="63" y="219"/>
                  </a:cubicBezTo>
                  <a:close/>
                  <a:moveTo>
                    <a:pt x="29" y="220"/>
                  </a:moveTo>
                  <a:cubicBezTo>
                    <a:pt x="30" y="220"/>
                    <a:pt x="31" y="219"/>
                    <a:pt x="30" y="218"/>
                  </a:cubicBezTo>
                  <a:cubicBezTo>
                    <a:pt x="29" y="219"/>
                    <a:pt x="28" y="220"/>
                    <a:pt x="29" y="220"/>
                  </a:cubicBezTo>
                  <a:close/>
                  <a:moveTo>
                    <a:pt x="66" y="220"/>
                  </a:moveTo>
                  <a:cubicBezTo>
                    <a:pt x="67" y="219"/>
                    <a:pt x="66" y="219"/>
                    <a:pt x="65" y="219"/>
                  </a:cubicBezTo>
                  <a:cubicBezTo>
                    <a:pt x="65" y="219"/>
                    <a:pt x="66" y="220"/>
                    <a:pt x="66" y="220"/>
                  </a:cubicBezTo>
                  <a:close/>
                  <a:moveTo>
                    <a:pt x="57" y="222"/>
                  </a:moveTo>
                  <a:cubicBezTo>
                    <a:pt x="59" y="222"/>
                    <a:pt x="60" y="220"/>
                    <a:pt x="61" y="219"/>
                  </a:cubicBezTo>
                  <a:cubicBezTo>
                    <a:pt x="59" y="219"/>
                    <a:pt x="58" y="221"/>
                    <a:pt x="57" y="222"/>
                  </a:cubicBezTo>
                  <a:close/>
                  <a:moveTo>
                    <a:pt x="32" y="219"/>
                  </a:moveTo>
                  <a:cubicBezTo>
                    <a:pt x="32" y="220"/>
                    <a:pt x="32" y="220"/>
                    <a:pt x="32" y="221"/>
                  </a:cubicBezTo>
                  <a:cubicBezTo>
                    <a:pt x="33" y="220"/>
                    <a:pt x="32" y="219"/>
                    <a:pt x="32" y="219"/>
                  </a:cubicBezTo>
                  <a:close/>
                  <a:moveTo>
                    <a:pt x="54" y="222"/>
                  </a:moveTo>
                  <a:cubicBezTo>
                    <a:pt x="55" y="221"/>
                    <a:pt x="56" y="220"/>
                    <a:pt x="56" y="220"/>
                  </a:cubicBezTo>
                  <a:cubicBezTo>
                    <a:pt x="56" y="220"/>
                    <a:pt x="55" y="221"/>
                    <a:pt x="54" y="222"/>
                  </a:cubicBezTo>
                  <a:close/>
                  <a:moveTo>
                    <a:pt x="68" y="220"/>
                  </a:moveTo>
                  <a:cubicBezTo>
                    <a:pt x="68" y="220"/>
                    <a:pt x="67" y="220"/>
                    <a:pt x="67" y="221"/>
                  </a:cubicBezTo>
                  <a:cubicBezTo>
                    <a:pt x="67" y="222"/>
                    <a:pt x="68" y="222"/>
                    <a:pt x="68" y="222"/>
                  </a:cubicBezTo>
                  <a:cubicBezTo>
                    <a:pt x="69" y="222"/>
                    <a:pt x="68" y="223"/>
                    <a:pt x="69" y="223"/>
                  </a:cubicBezTo>
                  <a:cubicBezTo>
                    <a:pt x="69" y="224"/>
                    <a:pt x="69" y="223"/>
                    <a:pt x="69" y="224"/>
                  </a:cubicBezTo>
                  <a:cubicBezTo>
                    <a:pt x="69" y="225"/>
                    <a:pt x="67" y="225"/>
                    <a:pt x="67" y="227"/>
                  </a:cubicBezTo>
                  <a:cubicBezTo>
                    <a:pt x="69" y="228"/>
                    <a:pt x="72" y="226"/>
                    <a:pt x="71" y="224"/>
                  </a:cubicBezTo>
                  <a:cubicBezTo>
                    <a:pt x="71" y="224"/>
                    <a:pt x="71" y="225"/>
                    <a:pt x="70" y="225"/>
                  </a:cubicBezTo>
                  <a:cubicBezTo>
                    <a:pt x="70" y="225"/>
                    <a:pt x="70" y="225"/>
                    <a:pt x="69" y="224"/>
                  </a:cubicBezTo>
                  <a:cubicBezTo>
                    <a:pt x="69" y="223"/>
                    <a:pt x="69" y="221"/>
                    <a:pt x="68" y="220"/>
                  </a:cubicBezTo>
                  <a:close/>
                  <a:moveTo>
                    <a:pt x="38" y="223"/>
                  </a:moveTo>
                  <a:cubicBezTo>
                    <a:pt x="36" y="223"/>
                    <a:pt x="36" y="219"/>
                    <a:pt x="35" y="220"/>
                  </a:cubicBezTo>
                  <a:cubicBezTo>
                    <a:pt x="36" y="221"/>
                    <a:pt x="36" y="222"/>
                    <a:pt x="37" y="223"/>
                  </a:cubicBezTo>
                  <a:cubicBezTo>
                    <a:pt x="37" y="223"/>
                    <a:pt x="37" y="223"/>
                    <a:pt x="38" y="223"/>
                  </a:cubicBezTo>
                  <a:cubicBezTo>
                    <a:pt x="38" y="223"/>
                    <a:pt x="38" y="223"/>
                    <a:pt x="38" y="224"/>
                  </a:cubicBezTo>
                  <a:cubicBezTo>
                    <a:pt x="38" y="224"/>
                    <a:pt x="38" y="224"/>
                    <a:pt x="38" y="224"/>
                  </a:cubicBezTo>
                  <a:cubicBezTo>
                    <a:pt x="38" y="224"/>
                    <a:pt x="39" y="225"/>
                    <a:pt x="39" y="225"/>
                  </a:cubicBezTo>
                  <a:cubicBezTo>
                    <a:pt x="39" y="224"/>
                    <a:pt x="39" y="223"/>
                    <a:pt x="38" y="223"/>
                  </a:cubicBezTo>
                  <a:close/>
                  <a:moveTo>
                    <a:pt x="62" y="222"/>
                  </a:moveTo>
                  <a:cubicBezTo>
                    <a:pt x="63" y="221"/>
                    <a:pt x="64" y="221"/>
                    <a:pt x="65" y="220"/>
                  </a:cubicBezTo>
                  <a:cubicBezTo>
                    <a:pt x="64" y="220"/>
                    <a:pt x="63" y="221"/>
                    <a:pt x="62" y="222"/>
                  </a:cubicBezTo>
                  <a:close/>
                  <a:moveTo>
                    <a:pt x="29" y="221"/>
                  </a:moveTo>
                  <a:cubicBezTo>
                    <a:pt x="29" y="222"/>
                    <a:pt x="30" y="222"/>
                    <a:pt x="30" y="223"/>
                  </a:cubicBezTo>
                  <a:cubicBezTo>
                    <a:pt x="31" y="222"/>
                    <a:pt x="31" y="222"/>
                    <a:pt x="31" y="222"/>
                  </a:cubicBezTo>
                  <a:cubicBezTo>
                    <a:pt x="31" y="220"/>
                    <a:pt x="30" y="220"/>
                    <a:pt x="29" y="221"/>
                  </a:cubicBezTo>
                  <a:close/>
                  <a:moveTo>
                    <a:pt x="59" y="223"/>
                  </a:moveTo>
                  <a:cubicBezTo>
                    <a:pt x="60" y="222"/>
                    <a:pt x="61" y="221"/>
                    <a:pt x="62" y="220"/>
                  </a:cubicBezTo>
                  <a:cubicBezTo>
                    <a:pt x="60" y="220"/>
                    <a:pt x="59" y="222"/>
                    <a:pt x="59" y="223"/>
                  </a:cubicBezTo>
                  <a:close/>
                  <a:moveTo>
                    <a:pt x="71" y="222"/>
                  </a:moveTo>
                  <a:cubicBezTo>
                    <a:pt x="70" y="222"/>
                    <a:pt x="70" y="224"/>
                    <a:pt x="71" y="224"/>
                  </a:cubicBezTo>
                  <a:cubicBezTo>
                    <a:pt x="71" y="222"/>
                    <a:pt x="70" y="222"/>
                    <a:pt x="71" y="220"/>
                  </a:cubicBezTo>
                  <a:cubicBezTo>
                    <a:pt x="70" y="220"/>
                    <a:pt x="70" y="220"/>
                    <a:pt x="70" y="220"/>
                  </a:cubicBezTo>
                  <a:cubicBezTo>
                    <a:pt x="70" y="221"/>
                    <a:pt x="70" y="221"/>
                    <a:pt x="71" y="222"/>
                  </a:cubicBezTo>
                  <a:close/>
                  <a:moveTo>
                    <a:pt x="27" y="222"/>
                  </a:moveTo>
                  <a:cubicBezTo>
                    <a:pt x="28" y="222"/>
                    <a:pt x="28" y="221"/>
                    <a:pt x="28" y="221"/>
                  </a:cubicBezTo>
                  <a:cubicBezTo>
                    <a:pt x="28" y="221"/>
                    <a:pt x="28" y="221"/>
                    <a:pt x="28" y="221"/>
                  </a:cubicBezTo>
                  <a:cubicBezTo>
                    <a:pt x="27" y="221"/>
                    <a:pt x="27" y="221"/>
                    <a:pt x="27" y="222"/>
                  </a:cubicBezTo>
                  <a:close/>
                  <a:moveTo>
                    <a:pt x="65" y="221"/>
                  </a:moveTo>
                  <a:cubicBezTo>
                    <a:pt x="64" y="222"/>
                    <a:pt x="63" y="222"/>
                    <a:pt x="63" y="223"/>
                  </a:cubicBezTo>
                  <a:cubicBezTo>
                    <a:pt x="64" y="222"/>
                    <a:pt x="65" y="221"/>
                    <a:pt x="65" y="221"/>
                  </a:cubicBezTo>
                  <a:cubicBezTo>
                    <a:pt x="65" y="221"/>
                    <a:pt x="65" y="221"/>
                    <a:pt x="65" y="221"/>
                  </a:cubicBezTo>
                  <a:close/>
                  <a:moveTo>
                    <a:pt x="55" y="223"/>
                  </a:moveTo>
                  <a:cubicBezTo>
                    <a:pt x="55" y="222"/>
                    <a:pt x="56" y="222"/>
                    <a:pt x="56" y="221"/>
                  </a:cubicBezTo>
                  <a:cubicBezTo>
                    <a:pt x="55" y="222"/>
                    <a:pt x="55" y="222"/>
                    <a:pt x="55" y="223"/>
                  </a:cubicBezTo>
                  <a:close/>
                  <a:moveTo>
                    <a:pt x="33" y="222"/>
                  </a:moveTo>
                  <a:cubicBezTo>
                    <a:pt x="34" y="222"/>
                    <a:pt x="34" y="222"/>
                    <a:pt x="34" y="221"/>
                  </a:cubicBezTo>
                  <a:cubicBezTo>
                    <a:pt x="34" y="221"/>
                    <a:pt x="33" y="221"/>
                    <a:pt x="33" y="221"/>
                  </a:cubicBezTo>
                  <a:cubicBezTo>
                    <a:pt x="33" y="222"/>
                    <a:pt x="33" y="222"/>
                    <a:pt x="33" y="222"/>
                  </a:cubicBezTo>
                  <a:close/>
                  <a:moveTo>
                    <a:pt x="64" y="224"/>
                  </a:moveTo>
                  <a:cubicBezTo>
                    <a:pt x="65" y="225"/>
                    <a:pt x="66" y="223"/>
                    <a:pt x="67" y="223"/>
                  </a:cubicBezTo>
                  <a:cubicBezTo>
                    <a:pt x="66" y="220"/>
                    <a:pt x="64" y="223"/>
                    <a:pt x="64" y="224"/>
                  </a:cubicBezTo>
                  <a:close/>
                  <a:moveTo>
                    <a:pt x="54" y="222"/>
                  </a:moveTo>
                  <a:cubicBezTo>
                    <a:pt x="54" y="222"/>
                    <a:pt x="53" y="223"/>
                    <a:pt x="53" y="223"/>
                  </a:cubicBezTo>
                  <a:cubicBezTo>
                    <a:pt x="53" y="223"/>
                    <a:pt x="54" y="222"/>
                    <a:pt x="54" y="222"/>
                  </a:cubicBezTo>
                  <a:close/>
                  <a:moveTo>
                    <a:pt x="28" y="223"/>
                  </a:moveTo>
                  <a:cubicBezTo>
                    <a:pt x="28" y="223"/>
                    <a:pt x="28" y="224"/>
                    <a:pt x="29" y="224"/>
                  </a:cubicBezTo>
                  <a:cubicBezTo>
                    <a:pt x="30" y="224"/>
                    <a:pt x="28" y="222"/>
                    <a:pt x="28" y="222"/>
                  </a:cubicBezTo>
                  <a:cubicBezTo>
                    <a:pt x="28" y="222"/>
                    <a:pt x="28" y="223"/>
                    <a:pt x="28" y="223"/>
                  </a:cubicBezTo>
                  <a:close/>
                  <a:moveTo>
                    <a:pt x="56" y="224"/>
                  </a:moveTo>
                  <a:cubicBezTo>
                    <a:pt x="56" y="223"/>
                    <a:pt x="57" y="223"/>
                    <a:pt x="57" y="222"/>
                  </a:cubicBezTo>
                  <a:cubicBezTo>
                    <a:pt x="56" y="222"/>
                    <a:pt x="55" y="223"/>
                    <a:pt x="56" y="224"/>
                  </a:cubicBezTo>
                  <a:close/>
                  <a:moveTo>
                    <a:pt x="31" y="224"/>
                  </a:moveTo>
                  <a:cubicBezTo>
                    <a:pt x="31" y="224"/>
                    <a:pt x="33" y="223"/>
                    <a:pt x="32" y="222"/>
                  </a:cubicBezTo>
                  <a:cubicBezTo>
                    <a:pt x="32" y="223"/>
                    <a:pt x="31" y="223"/>
                    <a:pt x="31" y="224"/>
                  </a:cubicBezTo>
                  <a:close/>
                  <a:moveTo>
                    <a:pt x="35" y="225"/>
                  </a:moveTo>
                  <a:cubicBezTo>
                    <a:pt x="35" y="224"/>
                    <a:pt x="35" y="223"/>
                    <a:pt x="34" y="223"/>
                  </a:cubicBezTo>
                  <a:cubicBezTo>
                    <a:pt x="34" y="224"/>
                    <a:pt x="35" y="225"/>
                    <a:pt x="35" y="225"/>
                  </a:cubicBezTo>
                  <a:close/>
                  <a:moveTo>
                    <a:pt x="61" y="225"/>
                  </a:moveTo>
                  <a:cubicBezTo>
                    <a:pt x="61" y="225"/>
                    <a:pt x="62" y="224"/>
                    <a:pt x="62" y="223"/>
                  </a:cubicBezTo>
                  <a:cubicBezTo>
                    <a:pt x="61" y="224"/>
                    <a:pt x="60" y="224"/>
                    <a:pt x="61" y="225"/>
                  </a:cubicBezTo>
                  <a:close/>
                  <a:moveTo>
                    <a:pt x="67" y="224"/>
                  </a:moveTo>
                  <a:cubicBezTo>
                    <a:pt x="67" y="224"/>
                    <a:pt x="68" y="224"/>
                    <a:pt x="68" y="223"/>
                  </a:cubicBezTo>
                  <a:cubicBezTo>
                    <a:pt x="67" y="223"/>
                    <a:pt x="67" y="224"/>
                    <a:pt x="67" y="224"/>
                  </a:cubicBezTo>
                  <a:close/>
                  <a:moveTo>
                    <a:pt x="56" y="225"/>
                  </a:moveTo>
                  <a:cubicBezTo>
                    <a:pt x="57" y="225"/>
                    <a:pt x="57" y="224"/>
                    <a:pt x="58" y="224"/>
                  </a:cubicBezTo>
                  <a:cubicBezTo>
                    <a:pt x="57" y="224"/>
                    <a:pt x="57" y="224"/>
                    <a:pt x="56" y="225"/>
                  </a:cubicBezTo>
                  <a:close/>
                  <a:moveTo>
                    <a:pt x="26" y="225"/>
                  </a:moveTo>
                  <a:cubicBezTo>
                    <a:pt x="26" y="225"/>
                    <a:pt x="26" y="226"/>
                    <a:pt x="27" y="226"/>
                  </a:cubicBezTo>
                  <a:cubicBezTo>
                    <a:pt x="27" y="225"/>
                    <a:pt x="27" y="225"/>
                    <a:pt x="27" y="225"/>
                  </a:cubicBezTo>
                  <a:cubicBezTo>
                    <a:pt x="27" y="224"/>
                    <a:pt x="26" y="223"/>
                    <a:pt x="26" y="225"/>
                  </a:cubicBezTo>
                  <a:close/>
                  <a:moveTo>
                    <a:pt x="53" y="226"/>
                  </a:moveTo>
                  <a:cubicBezTo>
                    <a:pt x="54" y="225"/>
                    <a:pt x="55" y="225"/>
                    <a:pt x="55" y="224"/>
                  </a:cubicBezTo>
                  <a:cubicBezTo>
                    <a:pt x="54" y="225"/>
                    <a:pt x="54" y="225"/>
                    <a:pt x="53" y="226"/>
                  </a:cubicBezTo>
                  <a:close/>
                  <a:moveTo>
                    <a:pt x="33" y="226"/>
                  </a:moveTo>
                  <a:cubicBezTo>
                    <a:pt x="33" y="226"/>
                    <a:pt x="34" y="226"/>
                    <a:pt x="34" y="225"/>
                  </a:cubicBezTo>
                  <a:cubicBezTo>
                    <a:pt x="33" y="225"/>
                    <a:pt x="34" y="225"/>
                    <a:pt x="33" y="225"/>
                  </a:cubicBezTo>
                  <a:cubicBezTo>
                    <a:pt x="33" y="225"/>
                    <a:pt x="33" y="226"/>
                    <a:pt x="33" y="226"/>
                  </a:cubicBezTo>
                  <a:close/>
                  <a:moveTo>
                    <a:pt x="67" y="225"/>
                  </a:moveTo>
                  <a:cubicBezTo>
                    <a:pt x="67" y="225"/>
                    <a:pt x="68" y="225"/>
                    <a:pt x="67" y="225"/>
                  </a:cubicBezTo>
                  <a:cubicBezTo>
                    <a:pt x="67" y="225"/>
                    <a:pt x="67" y="225"/>
                    <a:pt x="67" y="225"/>
                  </a:cubicBezTo>
                  <a:close/>
                  <a:moveTo>
                    <a:pt x="57" y="226"/>
                  </a:moveTo>
                  <a:cubicBezTo>
                    <a:pt x="57" y="226"/>
                    <a:pt x="58" y="226"/>
                    <a:pt x="58" y="225"/>
                  </a:cubicBezTo>
                  <a:cubicBezTo>
                    <a:pt x="57" y="225"/>
                    <a:pt x="57" y="226"/>
                    <a:pt x="57" y="226"/>
                  </a:cubicBezTo>
                  <a:close/>
                  <a:moveTo>
                    <a:pt x="61" y="226"/>
                  </a:moveTo>
                  <a:cubicBezTo>
                    <a:pt x="61" y="226"/>
                    <a:pt x="62" y="226"/>
                    <a:pt x="62" y="226"/>
                  </a:cubicBezTo>
                  <a:cubicBezTo>
                    <a:pt x="62" y="226"/>
                    <a:pt x="63" y="226"/>
                    <a:pt x="63" y="225"/>
                  </a:cubicBezTo>
                  <a:cubicBezTo>
                    <a:pt x="63" y="226"/>
                    <a:pt x="62" y="226"/>
                    <a:pt x="61" y="226"/>
                  </a:cubicBezTo>
                  <a:close/>
                  <a:moveTo>
                    <a:pt x="37" y="227"/>
                  </a:moveTo>
                  <a:cubicBezTo>
                    <a:pt x="36" y="227"/>
                    <a:pt x="36" y="226"/>
                    <a:pt x="36" y="226"/>
                  </a:cubicBezTo>
                  <a:cubicBezTo>
                    <a:pt x="36" y="226"/>
                    <a:pt x="36" y="227"/>
                    <a:pt x="37" y="227"/>
                  </a:cubicBezTo>
                  <a:close/>
                  <a:moveTo>
                    <a:pt x="25" y="227"/>
                  </a:moveTo>
                  <a:cubicBezTo>
                    <a:pt x="25" y="226"/>
                    <a:pt x="25" y="226"/>
                    <a:pt x="25" y="226"/>
                  </a:cubicBezTo>
                  <a:cubicBezTo>
                    <a:pt x="24" y="226"/>
                    <a:pt x="25" y="227"/>
                    <a:pt x="25" y="227"/>
                  </a:cubicBezTo>
                  <a:close/>
                  <a:moveTo>
                    <a:pt x="59" y="227"/>
                  </a:moveTo>
                  <a:cubicBezTo>
                    <a:pt x="59" y="227"/>
                    <a:pt x="59" y="227"/>
                    <a:pt x="59" y="227"/>
                  </a:cubicBezTo>
                  <a:cubicBezTo>
                    <a:pt x="60" y="227"/>
                    <a:pt x="60" y="226"/>
                    <a:pt x="60" y="226"/>
                  </a:cubicBezTo>
                  <a:cubicBezTo>
                    <a:pt x="60" y="226"/>
                    <a:pt x="59" y="226"/>
                    <a:pt x="59" y="227"/>
                  </a:cubicBezTo>
                  <a:close/>
                  <a:moveTo>
                    <a:pt x="31" y="227"/>
                  </a:moveTo>
                  <a:cubicBezTo>
                    <a:pt x="32" y="227"/>
                    <a:pt x="32" y="227"/>
                    <a:pt x="32" y="227"/>
                  </a:cubicBezTo>
                  <a:cubicBezTo>
                    <a:pt x="32" y="226"/>
                    <a:pt x="30" y="226"/>
                    <a:pt x="31" y="227"/>
                  </a:cubicBezTo>
                  <a:close/>
                  <a:moveTo>
                    <a:pt x="35" y="227"/>
                  </a:moveTo>
                  <a:cubicBezTo>
                    <a:pt x="35" y="227"/>
                    <a:pt x="35" y="228"/>
                    <a:pt x="36" y="229"/>
                  </a:cubicBezTo>
                  <a:cubicBezTo>
                    <a:pt x="36" y="229"/>
                    <a:pt x="37" y="229"/>
                    <a:pt x="37" y="228"/>
                  </a:cubicBezTo>
                  <a:cubicBezTo>
                    <a:pt x="36" y="228"/>
                    <a:pt x="36" y="226"/>
                    <a:pt x="35" y="227"/>
                  </a:cubicBezTo>
                  <a:close/>
                  <a:moveTo>
                    <a:pt x="28" y="228"/>
                  </a:moveTo>
                  <a:cubicBezTo>
                    <a:pt x="29" y="228"/>
                    <a:pt x="29" y="227"/>
                    <a:pt x="29" y="227"/>
                  </a:cubicBezTo>
                  <a:cubicBezTo>
                    <a:pt x="28" y="227"/>
                    <a:pt x="28" y="227"/>
                    <a:pt x="28" y="228"/>
                  </a:cubicBezTo>
                  <a:close/>
                  <a:moveTo>
                    <a:pt x="65" y="227"/>
                  </a:moveTo>
                  <a:cubicBezTo>
                    <a:pt x="65" y="227"/>
                    <a:pt x="65" y="227"/>
                    <a:pt x="65" y="227"/>
                  </a:cubicBezTo>
                  <a:cubicBezTo>
                    <a:pt x="65" y="227"/>
                    <a:pt x="65" y="227"/>
                    <a:pt x="65" y="227"/>
                  </a:cubicBezTo>
                  <a:close/>
                  <a:moveTo>
                    <a:pt x="34" y="228"/>
                  </a:moveTo>
                  <a:cubicBezTo>
                    <a:pt x="34" y="228"/>
                    <a:pt x="34" y="227"/>
                    <a:pt x="34" y="227"/>
                  </a:cubicBezTo>
                  <a:cubicBezTo>
                    <a:pt x="34" y="228"/>
                    <a:pt x="34" y="228"/>
                    <a:pt x="34" y="228"/>
                  </a:cubicBezTo>
                  <a:close/>
                  <a:moveTo>
                    <a:pt x="33" y="229"/>
                  </a:moveTo>
                  <a:cubicBezTo>
                    <a:pt x="33" y="229"/>
                    <a:pt x="34" y="229"/>
                    <a:pt x="34" y="229"/>
                  </a:cubicBezTo>
                  <a:cubicBezTo>
                    <a:pt x="33" y="229"/>
                    <a:pt x="34" y="228"/>
                    <a:pt x="33" y="228"/>
                  </a:cubicBezTo>
                  <a:cubicBezTo>
                    <a:pt x="33" y="229"/>
                    <a:pt x="33" y="229"/>
                    <a:pt x="33" y="2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9" name="chenying0907 17"/>
            <p:cNvSpPr>
              <a:spLocks noEditPoints="1"/>
            </p:cNvSpPr>
            <p:nvPr/>
          </p:nvSpPr>
          <p:spPr bwMode="auto">
            <a:xfrm>
              <a:off x="8842375" y="3035301"/>
              <a:ext cx="134938" cy="184150"/>
            </a:xfrm>
            <a:custGeom>
              <a:avLst/>
              <a:gdLst>
                <a:gd name="T0" fmla="*/ 24 w 36"/>
                <a:gd name="T1" fmla="*/ 47 h 49"/>
                <a:gd name="T2" fmla="*/ 10 w 36"/>
                <a:gd name="T3" fmla="*/ 2 h 49"/>
                <a:gd name="T4" fmla="*/ 14 w 36"/>
                <a:gd name="T5" fmla="*/ 3 h 49"/>
                <a:gd name="T6" fmla="*/ 14 w 36"/>
                <a:gd name="T7" fmla="*/ 4 h 49"/>
                <a:gd name="T8" fmla="*/ 19 w 36"/>
                <a:gd name="T9" fmla="*/ 6 h 49"/>
                <a:gd name="T10" fmla="*/ 24 w 36"/>
                <a:gd name="T11" fmla="*/ 8 h 49"/>
                <a:gd name="T12" fmla="*/ 17 w 36"/>
                <a:gd name="T13" fmla="*/ 8 h 49"/>
                <a:gd name="T14" fmla="*/ 31 w 36"/>
                <a:gd name="T15" fmla="*/ 12 h 49"/>
                <a:gd name="T16" fmla="*/ 17 w 36"/>
                <a:gd name="T17" fmla="*/ 10 h 49"/>
                <a:gd name="T18" fmla="*/ 22 w 36"/>
                <a:gd name="T19" fmla="*/ 10 h 49"/>
                <a:gd name="T20" fmla="*/ 13 w 36"/>
                <a:gd name="T21" fmla="*/ 13 h 49"/>
                <a:gd name="T22" fmla="*/ 23 w 36"/>
                <a:gd name="T23" fmla="*/ 12 h 49"/>
                <a:gd name="T24" fmla="*/ 21 w 36"/>
                <a:gd name="T25" fmla="*/ 12 h 49"/>
                <a:gd name="T26" fmla="*/ 17 w 36"/>
                <a:gd name="T27" fmla="*/ 12 h 49"/>
                <a:gd name="T28" fmla="*/ 28 w 36"/>
                <a:gd name="T29" fmla="*/ 14 h 49"/>
                <a:gd name="T30" fmla="*/ 5 w 36"/>
                <a:gd name="T31" fmla="*/ 15 h 49"/>
                <a:gd name="T32" fmla="*/ 18 w 36"/>
                <a:gd name="T33" fmla="*/ 15 h 49"/>
                <a:gd name="T34" fmla="*/ 15 w 36"/>
                <a:gd name="T35" fmla="*/ 17 h 49"/>
                <a:gd name="T36" fmla="*/ 13 w 36"/>
                <a:gd name="T37" fmla="*/ 15 h 49"/>
                <a:gd name="T38" fmla="*/ 26 w 36"/>
                <a:gd name="T39" fmla="*/ 16 h 49"/>
                <a:gd name="T40" fmla="*/ 20 w 36"/>
                <a:gd name="T41" fmla="*/ 17 h 49"/>
                <a:gd name="T42" fmla="*/ 29 w 36"/>
                <a:gd name="T43" fmla="*/ 19 h 49"/>
                <a:gd name="T44" fmla="*/ 17 w 36"/>
                <a:gd name="T45" fmla="*/ 18 h 49"/>
                <a:gd name="T46" fmla="*/ 20 w 36"/>
                <a:gd name="T47" fmla="*/ 20 h 49"/>
                <a:gd name="T48" fmla="*/ 27 w 36"/>
                <a:gd name="T49" fmla="*/ 20 h 49"/>
                <a:gd name="T50" fmla="*/ 12 w 36"/>
                <a:gd name="T51" fmla="*/ 21 h 49"/>
                <a:gd name="T52" fmla="*/ 30 w 36"/>
                <a:gd name="T53" fmla="*/ 20 h 49"/>
                <a:gd name="T54" fmla="*/ 26 w 36"/>
                <a:gd name="T55" fmla="*/ 22 h 49"/>
                <a:gd name="T56" fmla="*/ 1 w 36"/>
                <a:gd name="T57" fmla="*/ 26 h 49"/>
                <a:gd name="T58" fmla="*/ 3 w 36"/>
                <a:gd name="T59" fmla="*/ 22 h 49"/>
                <a:gd name="T60" fmla="*/ 6 w 36"/>
                <a:gd name="T61" fmla="*/ 25 h 49"/>
                <a:gd name="T62" fmla="*/ 10 w 36"/>
                <a:gd name="T63" fmla="*/ 23 h 49"/>
                <a:gd name="T64" fmla="*/ 18 w 36"/>
                <a:gd name="T65" fmla="*/ 27 h 49"/>
                <a:gd name="T66" fmla="*/ 11 w 36"/>
                <a:gd name="T67" fmla="*/ 26 h 49"/>
                <a:gd name="T68" fmla="*/ 16 w 36"/>
                <a:gd name="T69" fmla="*/ 25 h 49"/>
                <a:gd name="T70" fmla="*/ 34 w 36"/>
                <a:gd name="T71" fmla="*/ 27 h 49"/>
                <a:gd name="T72" fmla="*/ 19 w 36"/>
                <a:gd name="T73" fmla="*/ 27 h 49"/>
                <a:gd name="T74" fmla="*/ 26 w 36"/>
                <a:gd name="T75" fmla="*/ 29 h 49"/>
                <a:gd name="T76" fmla="*/ 6 w 36"/>
                <a:gd name="T77" fmla="*/ 27 h 49"/>
                <a:gd name="T78" fmla="*/ 11 w 36"/>
                <a:gd name="T79" fmla="*/ 28 h 49"/>
                <a:gd name="T80" fmla="*/ 17 w 36"/>
                <a:gd name="T81" fmla="*/ 30 h 49"/>
                <a:gd name="T82" fmla="*/ 20 w 36"/>
                <a:gd name="T83" fmla="*/ 32 h 49"/>
                <a:gd name="T84" fmla="*/ 24 w 36"/>
                <a:gd name="T85" fmla="*/ 29 h 49"/>
                <a:gd name="T86" fmla="*/ 5 w 36"/>
                <a:gd name="T87" fmla="*/ 30 h 49"/>
                <a:gd name="T88" fmla="*/ 18 w 36"/>
                <a:gd name="T89" fmla="*/ 33 h 49"/>
                <a:gd name="T90" fmla="*/ 17 w 36"/>
                <a:gd name="T91" fmla="*/ 32 h 49"/>
                <a:gd name="T92" fmla="*/ 23 w 36"/>
                <a:gd name="T93" fmla="*/ 32 h 49"/>
                <a:gd name="T94" fmla="*/ 19 w 36"/>
                <a:gd name="T95" fmla="*/ 35 h 49"/>
                <a:gd name="T96" fmla="*/ 16 w 36"/>
                <a:gd name="T97" fmla="*/ 33 h 49"/>
                <a:gd name="T98" fmla="*/ 13 w 36"/>
                <a:gd name="T99" fmla="*/ 36 h 49"/>
                <a:gd name="T100" fmla="*/ 23 w 36"/>
                <a:gd name="T101" fmla="*/ 37 h 49"/>
                <a:gd name="T102" fmla="*/ 18 w 36"/>
                <a:gd name="T103" fmla="*/ 35 h 49"/>
                <a:gd name="T104" fmla="*/ 8 w 36"/>
                <a:gd name="T105" fmla="*/ 38 h 49"/>
                <a:gd name="T106" fmla="*/ 28 w 36"/>
                <a:gd name="T107" fmla="*/ 39 h 49"/>
                <a:gd name="T108" fmla="*/ 19 w 36"/>
                <a:gd name="T109" fmla="*/ 40 h 49"/>
                <a:gd name="T110" fmla="*/ 25 w 36"/>
                <a:gd name="T111" fmla="*/ 42 h 49"/>
                <a:gd name="T112" fmla="*/ 10 w 36"/>
                <a:gd name="T113" fmla="*/ 40 h 49"/>
                <a:gd name="T114" fmla="*/ 17 w 36"/>
                <a:gd name="T115" fmla="*/ 43 h 49"/>
                <a:gd name="T116" fmla="*/ 14 w 36"/>
                <a:gd name="T117" fmla="*/ 45 h 49"/>
                <a:gd name="T118" fmla="*/ 22 w 36"/>
                <a:gd name="T119"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 h="49">
                  <a:moveTo>
                    <a:pt x="22" y="1"/>
                  </a:moveTo>
                  <a:cubicBezTo>
                    <a:pt x="22" y="2"/>
                    <a:pt x="22" y="1"/>
                    <a:pt x="22" y="2"/>
                  </a:cubicBezTo>
                  <a:cubicBezTo>
                    <a:pt x="22" y="2"/>
                    <a:pt x="23" y="2"/>
                    <a:pt x="23" y="2"/>
                  </a:cubicBezTo>
                  <a:cubicBezTo>
                    <a:pt x="24" y="2"/>
                    <a:pt x="23" y="2"/>
                    <a:pt x="24" y="2"/>
                  </a:cubicBezTo>
                  <a:cubicBezTo>
                    <a:pt x="27" y="3"/>
                    <a:pt x="29" y="4"/>
                    <a:pt x="30" y="6"/>
                  </a:cubicBezTo>
                  <a:cubicBezTo>
                    <a:pt x="33" y="8"/>
                    <a:pt x="34" y="12"/>
                    <a:pt x="35" y="16"/>
                  </a:cubicBezTo>
                  <a:cubicBezTo>
                    <a:pt x="36" y="17"/>
                    <a:pt x="36" y="19"/>
                    <a:pt x="36" y="20"/>
                  </a:cubicBezTo>
                  <a:cubicBezTo>
                    <a:pt x="36" y="22"/>
                    <a:pt x="36" y="22"/>
                    <a:pt x="36" y="24"/>
                  </a:cubicBezTo>
                  <a:cubicBezTo>
                    <a:pt x="36" y="26"/>
                    <a:pt x="36" y="27"/>
                    <a:pt x="36" y="28"/>
                  </a:cubicBezTo>
                  <a:cubicBezTo>
                    <a:pt x="36" y="29"/>
                    <a:pt x="36" y="31"/>
                    <a:pt x="35" y="32"/>
                  </a:cubicBezTo>
                  <a:cubicBezTo>
                    <a:pt x="35" y="35"/>
                    <a:pt x="33" y="39"/>
                    <a:pt x="31" y="41"/>
                  </a:cubicBezTo>
                  <a:cubicBezTo>
                    <a:pt x="29" y="44"/>
                    <a:pt x="26" y="45"/>
                    <a:pt x="24" y="47"/>
                  </a:cubicBezTo>
                  <a:cubicBezTo>
                    <a:pt x="23" y="48"/>
                    <a:pt x="24" y="49"/>
                    <a:pt x="23" y="49"/>
                  </a:cubicBezTo>
                  <a:cubicBezTo>
                    <a:pt x="22" y="49"/>
                    <a:pt x="23" y="48"/>
                    <a:pt x="23" y="47"/>
                  </a:cubicBezTo>
                  <a:cubicBezTo>
                    <a:pt x="19" y="47"/>
                    <a:pt x="16" y="48"/>
                    <a:pt x="13" y="47"/>
                  </a:cubicBezTo>
                  <a:cubicBezTo>
                    <a:pt x="13" y="47"/>
                    <a:pt x="13" y="47"/>
                    <a:pt x="13" y="47"/>
                  </a:cubicBezTo>
                  <a:cubicBezTo>
                    <a:pt x="12" y="47"/>
                    <a:pt x="12" y="47"/>
                    <a:pt x="12" y="46"/>
                  </a:cubicBezTo>
                  <a:cubicBezTo>
                    <a:pt x="10" y="45"/>
                    <a:pt x="9" y="45"/>
                    <a:pt x="8" y="44"/>
                  </a:cubicBezTo>
                  <a:cubicBezTo>
                    <a:pt x="5" y="41"/>
                    <a:pt x="4" y="38"/>
                    <a:pt x="2" y="34"/>
                  </a:cubicBezTo>
                  <a:cubicBezTo>
                    <a:pt x="2" y="33"/>
                    <a:pt x="2" y="32"/>
                    <a:pt x="1" y="31"/>
                  </a:cubicBezTo>
                  <a:cubicBezTo>
                    <a:pt x="1" y="30"/>
                    <a:pt x="0" y="29"/>
                    <a:pt x="0" y="28"/>
                  </a:cubicBezTo>
                  <a:cubicBezTo>
                    <a:pt x="0" y="27"/>
                    <a:pt x="0" y="26"/>
                    <a:pt x="0" y="25"/>
                  </a:cubicBezTo>
                  <a:cubicBezTo>
                    <a:pt x="1" y="19"/>
                    <a:pt x="2" y="14"/>
                    <a:pt x="4" y="9"/>
                  </a:cubicBezTo>
                  <a:cubicBezTo>
                    <a:pt x="6" y="7"/>
                    <a:pt x="8" y="4"/>
                    <a:pt x="10" y="2"/>
                  </a:cubicBezTo>
                  <a:cubicBezTo>
                    <a:pt x="13" y="1"/>
                    <a:pt x="19" y="0"/>
                    <a:pt x="22" y="1"/>
                  </a:cubicBezTo>
                  <a:close/>
                  <a:moveTo>
                    <a:pt x="20" y="2"/>
                  </a:moveTo>
                  <a:cubicBezTo>
                    <a:pt x="20" y="2"/>
                    <a:pt x="21" y="3"/>
                    <a:pt x="22" y="2"/>
                  </a:cubicBezTo>
                  <a:cubicBezTo>
                    <a:pt x="21" y="2"/>
                    <a:pt x="20" y="2"/>
                    <a:pt x="20" y="2"/>
                  </a:cubicBezTo>
                  <a:close/>
                  <a:moveTo>
                    <a:pt x="15" y="6"/>
                  </a:moveTo>
                  <a:cubicBezTo>
                    <a:pt x="15" y="5"/>
                    <a:pt x="16" y="5"/>
                    <a:pt x="16" y="4"/>
                  </a:cubicBezTo>
                  <a:cubicBezTo>
                    <a:pt x="16" y="4"/>
                    <a:pt x="16" y="4"/>
                    <a:pt x="16" y="3"/>
                  </a:cubicBezTo>
                  <a:cubicBezTo>
                    <a:pt x="17" y="3"/>
                    <a:pt x="17" y="3"/>
                    <a:pt x="17" y="3"/>
                  </a:cubicBezTo>
                  <a:cubicBezTo>
                    <a:pt x="17" y="3"/>
                    <a:pt x="17" y="3"/>
                    <a:pt x="17" y="4"/>
                  </a:cubicBezTo>
                  <a:cubicBezTo>
                    <a:pt x="18" y="3"/>
                    <a:pt x="18" y="3"/>
                    <a:pt x="18" y="3"/>
                  </a:cubicBezTo>
                  <a:cubicBezTo>
                    <a:pt x="16" y="2"/>
                    <a:pt x="15" y="5"/>
                    <a:pt x="15" y="6"/>
                  </a:cubicBezTo>
                  <a:close/>
                  <a:moveTo>
                    <a:pt x="14" y="3"/>
                  </a:moveTo>
                  <a:cubicBezTo>
                    <a:pt x="14" y="3"/>
                    <a:pt x="15" y="3"/>
                    <a:pt x="15" y="3"/>
                  </a:cubicBezTo>
                  <a:cubicBezTo>
                    <a:pt x="15" y="3"/>
                    <a:pt x="14" y="3"/>
                    <a:pt x="14" y="3"/>
                  </a:cubicBezTo>
                  <a:close/>
                  <a:moveTo>
                    <a:pt x="19" y="4"/>
                  </a:moveTo>
                  <a:cubicBezTo>
                    <a:pt x="19" y="4"/>
                    <a:pt x="20" y="5"/>
                    <a:pt x="20" y="4"/>
                  </a:cubicBezTo>
                  <a:cubicBezTo>
                    <a:pt x="20" y="4"/>
                    <a:pt x="20" y="3"/>
                    <a:pt x="19" y="3"/>
                  </a:cubicBezTo>
                  <a:cubicBezTo>
                    <a:pt x="19" y="4"/>
                    <a:pt x="19" y="4"/>
                    <a:pt x="19" y="4"/>
                  </a:cubicBezTo>
                  <a:close/>
                  <a:moveTo>
                    <a:pt x="26" y="6"/>
                  </a:moveTo>
                  <a:cubicBezTo>
                    <a:pt x="29" y="5"/>
                    <a:pt x="30" y="9"/>
                    <a:pt x="32" y="10"/>
                  </a:cubicBezTo>
                  <a:cubicBezTo>
                    <a:pt x="30" y="7"/>
                    <a:pt x="27" y="3"/>
                    <a:pt x="23" y="3"/>
                  </a:cubicBezTo>
                  <a:cubicBezTo>
                    <a:pt x="24" y="4"/>
                    <a:pt x="25" y="5"/>
                    <a:pt x="26" y="6"/>
                  </a:cubicBezTo>
                  <a:close/>
                  <a:moveTo>
                    <a:pt x="13" y="6"/>
                  </a:moveTo>
                  <a:cubicBezTo>
                    <a:pt x="13" y="5"/>
                    <a:pt x="13" y="5"/>
                    <a:pt x="14" y="4"/>
                  </a:cubicBezTo>
                  <a:cubicBezTo>
                    <a:pt x="13" y="4"/>
                    <a:pt x="12" y="5"/>
                    <a:pt x="13" y="6"/>
                  </a:cubicBezTo>
                  <a:close/>
                  <a:moveTo>
                    <a:pt x="20" y="7"/>
                  </a:moveTo>
                  <a:cubicBezTo>
                    <a:pt x="21" y="6"/>
                    <a:pt x="22" y="6"/>
                    <a:pt x="23" y="5"/>
                  </a:cubicBezTo>
                  <a:cubicBezTo>
                    <a:pt x="22" y="5"/>
                    <a:pt x="22" y="4"/>
                    <a:pt x="21" y="4"/>
                  </a:cubicBezTo>
                  <a:cubicBezTo>
                    <a:pt x="21" y="5"/>
                    <a:pt x="20" y="6"/>
                    <a:pt x="20" y="7"/>
                  </a:cubicBezTo>
                  <a:close/>
                  <a:moveTo>
                    <a:pt x="11" y="5"/>
                  </a:moveTo>
                  <a:cubicBezTo>
                    <a:pt x="11" y="5"/>
                    <a:pt x="11" y="5"/>
                    <a:pt x="11" y="5"/>
                  </a:cubicBezTo>
                  <a:cubicBezTo>
                    <a:pt x="9" y="6"/>
                    <a:pt x="7" y="7"/>
                    <a:pt x="7" y="9"/>
                  </a:cubicBezTo>
                  <a:cubicBezTo>
                    <a:pt x="9" y="8"/>
                    <a:pt x="9" y="6"/>
                    <a:pt x="11" y="5"/>
                  </a:cubicBezTo>
                  <a:close/>
                  <a:moveTo>
                    <a:pt x="19" y="6"/>
                  </a:moveTo>
                  <a:cubicBezTo>
                    <a:pt x="19" y="6"/>
                    <a:pt x="19" y="5"/>
                    <a:pt x="19" y="5"/>
                  </a:cubicBezTo>
                  <a:cubicBezTo>
                    <a:pt x="18" y="5"/>
                    <a:pt x="18" y="5"/>
                    <a:pt x="19" y="6"/>
                  </a:cubicBezTo>
                  <a:close/>
                  <a:moveTo>
                    <a:pt x="13" y="7"/>
                  </a:moveTo>
                  <a:cubicBezTo>
                    <a:pt x="14" y="7"/>
                    <a:pt x="14" y="5"/>
                    <a:pt x="14" y="5"/>
                  </a:cubicBezTo>
                  <a:cubicBezTo>
                    <a:pt x="14" y="5"/>
                    <a:pt x="13" y="6"/>
                    <a:pt x="13" y="7"/>
                  </a:cubicBezTo>
                  <a:close/>
                  <a:moveTo>
                    <a:pt x="14" y="7"/>
                  </a:moveTo>
                  <a:cubicBezTo>
                    <a:pt x="14" y="7"/>
                    <a:pt x="14" y="7"/>
                    <a:pt x="14" y="7"/>
                  </a:cubicBezTo>
                  <a:cubicBezTo>
                    <a:pt x="13" y="8"/>
                    <a:pt x="14" y="10"/>
                    <a:pt x="14" y="10"/>
                  </a:cubicBezTo>
                  <a:cubicBezTo>
                    <a:pt x="15" y="9"/>
                    <a:pt x="16" y="7"/>
                    <a:pt x="17" y="5"/>
                  </a:cubicBezTo>
                  <a:cubicBezTo>
                    <a:pt x="17" y="5"/>
                    <a:pt x="17" y="5"/>
                    <a:pt x="17" y="5"/>
                  </a:cubicBezTo>
                  <a:cubicBezTo>
                    <a:pt x="16" y="6"/>
                    <a:pt x="15" y="7"/>
                    <a:pt x="14" y="7"/>
                  </a:cubicBezTo>
                  <a:close/>
                  <a:moveTo>
                    <a:pt x="24" y="6"/>
                  </a:moveTo>
                  <a:cubicBezTo>
                    <a:pt x="23" y="7"/>
                    <a:pt x="23" y="8"/>
                    <a:pt x="24" y="9"/>
                  </a:cubicBezTo>
                  <a:cubicBezTo>
                    <a:pt x="24" y="9"/>
                    <a:pt x="24" y="8"/>
                    <a:pt x="24" y="8"/>
                  </a:cubicBezTo>
                  <a:cubicBezTo>
                    <a:pt x="25" y="8"/>
                    <a:pt x="25" y="8"/>
                    <a:pt x="25" y="9"/>
                  </a:cubicBezTo>
                  <a:cubicBezTo>
                    <a:pt x="25" y="9"/>
                    <a:pt x="24" y="9"/>
                    <a:pt x="24" y="10"/>
                  </a:cubicBezTo>
                  <a:cubicBezTo>
                    <a:pt x="24" y="11"/>
                    <a:pt x="25" y="12"/>
                    <a:pt x="25" y="13"/>
                  </a:cubicBezTo>
                  <a:cubicBezTo>
                    <a:pt x="26" y="13"/>
                    <a:pt x="26" y="12"/>
                    <a:pt x="27" y="12"/>
                  </a:cubicBezTo>
                  <a:cubicBezTo>
                    <a:pt x="26" y="10"/>
                    <a:pt x="25" y="9"/>
                    <a:pt x="26" y="7"/>
                  </a:cubicBezTo>
                  <a:cubicBezTo>
                    <a:pt x="25" y="7"/>
                    <a:pt x="25" y="6"/>
                    <a:pt x="24" y="6"/>
                  </a:cubicBezTo>
                  <a:close/>
                  <a:moveTo>
                    <a:pt x="11" y="8"/>
                  </a:moveTo>
                  <a:cubicBezTo>
                    <a:pt x="11" y="7"/>
                    <a:pt x="12" y="7"/>
                    <a:pt x="12" y="7"/>
                  </a:cubicBezTo>
                  <a:cubicBezTo>
                    <a:pt x="12" y="7"/>
                    <a:pt x="11" y="7"/>
                    <a:pt x="11" y="8"/>
                  </a:cubicBezTo>
                  <a:close/>
                  <a:moveTo>
                    <a:pt x="17" y="8"/>
                  </a:moveTo>
                  <a:cubicBezTo>
                    <a:pt x="17" y="7"/>
                    <a:pt x="17" y="7"/>
                    <a:pt x="17" y="7"/>
                  </a:cubicBezTo>
                  <a:cubicBezTo>
                    <a:pt x="17" y="7"/>
                    <a:pt x="17" y="7"/>
                    <a:pt x="17" y="8"/>
                  </a:cubicBezTo>
                  <a:close/>
                  <a:moveTo>
                    <a:pt x="9" y="9"/>
                  </a:moveTo>
                  <a:cubicBezTo>
                    <a:pt x="10" y="9"/>
                    <a:pt x="10" y="8"/>
                    <a:pt x="10" y="7"/>
                  </a:cubicBezTo>
                  <a:cubicBezTo>
                    <a:pt x="10" y="7"/>
                    <a:pt x="9" y="8"/>
                    <a:pt x="9" y="9"/>
                  </a:cubicBezTo>
                  <a:close/>
                  <a:moveTo>
                    <a:pt x="21" y="8"/>
                  </a:moveTo>
                  <a:cubicBezTo>
                    <a:pt x="21" y="8"/>
                    <a:pt x="21" y="8"/>
                    <a:pt x="21" y="8"/>
                  </a:cubicBezTo>
                  <a:cubicBezTo>
                    <a:pt x="22" y="8"/>
                    <a:pt x="22" y="8"/>
                    <a:pt x="22" y="7"/>
                  </a:cubicBezTo>
                  <a:cubicBezTo>
                    <a:pt x="21" y="7"/>
                    <a:pt x="21" y="7"/>
                    <a:pt x="21" y="8"/>
                  </a:cubicBezTo>
                  <a:close/>
                  <a:moveTo>
                    <a:pt x="29" y="9"/>
                  </a:moveTo>
                  <a:cubicBezTo>
                    <a:pt x="29" y="10"/>
                    <a:pt x="29" y="9"/>
                    <a:pt x="29" y="9"/>
                  </a:cubicBezTo>
                  <a:cubicBezTo>
                    <a:pt x="29" y="10"/>
                    <a:pt x="29" y="10"/>
                    <a:pt x="29" y="10"/>
                  </a:cubicBezTo>
                  <a:cubicBezTo>
                    <a:pt x="29" y="10"/>
                    <a:pt x="30" y="10"/>
                    <a:pt x="30" y="10"/>
                  </a:cubicBezTo>
                  <a:cubicBezTo>
                    <a:pt x="29" y="11"/>
                    <a:pt x="30" y="12"/>
                    <a:pt x="31" y="12"/>
                  </a:cubicBezTo>
                  <a:cubicBezTo>
                    <a:pt x="30" y="13"/>
                    <a:pt x="32" y="13"/>
                    <a:pt x="32" y="14"/>
                  </a:cubicBezTo>
                  <a:cubicBezTo>
                    <a:pt x="32" y="14"/>
                    <a:pt x="32" y="14"/>
                    <a:pt x="32" y="15"/>
                  </a:cubicBezTo>
                  <a:cubicBezTo>
                    <a:pt x="32" y="15"/>
                    <a:pt x="33" y="16"/>
                    <a:pt x="33" y="16"/>
                  </a:cubicBezTo>
                  <a:cubicBezTo>
                    <a:pt x="34" y="18"/>
                    <a:pt x="34" y="19"/>
                    <a:pt x="35" y="20"/>
                  </a:cubicBezTo>
                  <a:cubicBezTo>
                    <a:pt x="35" y="14"/>
                    <a:pt x="31" y="10"/>
                    <a:pt x="28" y="7"/>
                  </a:cubicBezTo>
                  <a:cubicBezTo>
                    <a:pt x="28" y="8"/>
                    <a:pt x="29" y="9"/>
                    <a:pt x="29" y="9"/>
                  </a:cubicBezTo>
                  <a:close/>
                  <a:moveTo>
                    <a:pt x="17" y="9"/>
                  </a:moveTo>
                  <a:cubicBezTo>
                    <a:pt x="16" y="9"/>
                    <a:pt x="17" y="8"/>
                    <a:pt x="16" y="8"/>
                  </a:cubicBezTo>
                  <a:cubicBezTo>
                    <a:pt x="16" y="9"/>
                    <a:pt x="15" y="10"/>
                    <a:pt x="16" y="10"/>
                  </a:cubicBezTo>
                  <a:cubicBezTo>
                    <a:pt x="14" y="11"/>
                    <a:pt x="15" y="13"/>
                    <a:pt x="16" y="13"/>
                  </a:cubicBezTo>
                  <a:cubicBezTo>
                    <a:pt x="17" y="12"/>
                    <a:pt x="16" y="11"/>
                    <a:pt x="16" y="10"/>
                  </a:cubicBezTo>
                  <a:cubicBezTo>
                    <a:pt x="17" y="10"/>
                    <a:pt x="17" y="10"/>
                    <a:pt x="17" y="10"/>
                  </a:cubicBezTo>
                  <a:cubicBezTo>
                    <a:pt x="18" y="9"/>
                    <a:pt x="18" y="9"/>
                    <a:pt x="18" y="8"/>
                  </a:cubicBezTo>
                  <a:cubicBezTo>
                    <a:pt x="18" y="7"/>
                    <a:pt x="17" y="8"/>
                    <a:pt x="17" y="9"/>
                  </a:cubicBezTo>
                  <a:close/>
                  <a:moveTo>
                    <a:pt x="11" y="9"/>
                  </a:moveTo>
                  <a:cubicBezTo>
                    <a:pt x="11" y="8"/>
                    <a:pt x="11" y="8"/>
                    <a:pt x="11" y="8"/>
                  </a:cubicBezTo>
                  <a:cubicBezTo>
                    <a:pt x="11" y="8"/>
                    <a:pt x="10" y="8"/>
                    <a:pt x="11" y="9"/>
                  </a:cubicBezTo>
                  <a:close/>
                  <a:moveTo>
                    <a:pt x="11" y="10"/>
                  </a:moveTo>
                  <a:cubicBezTo>
                    <a:pt x="12" y="10"/>
                    <a:pt x="12" y="9"/>
                    <a:pt x="12" y="8"/>
                  </a:cubicBezTo>
                  <a:cubicBezTo>
                    <a:pt x="12" y="8"/>
                    <a:pt x="12" y="8"/>
                    <a:pt x="12" y="8"/>
                  </a:cubicBezTo>
                  <a:cubicBezTo>
                    <a:pt x="12" y="9"/>
                    <a:pt x="11" y="9"/>
                    <a:pt x="11" y="10"/>
                  </a:cubicBezTo>
                  <a:close/>
                  <a:moveTo>
                    <a:pt x="22" y="10"/>
                  </a:moveTo>
                  <a:cubicBezTo>
                    <a:pt x="23" y="10"/>
                    <a:pt x="23" y="9"/>
                    <a:pt x="22" y="8"/>
                  </a:cubicBezTo>
                  <a:cubicBezTo>
                    <a:pt x="21" y="9"/>
                    <a:pt x="22" y="10"/>
                    <a:pt x="22" y="10"/>
                  </a:cubicBezTo>
                  <a:close/>
                  <a:moveTo>
                    <a:pt x="20" y="10"/>
                  </a:moveTo>
                  <a:cubicBezTo>
                    <a:pt x="21" y="10"/>
                    <a:pt x="20" y="9"/>
                    <a:pt x="20" y="9"/>
                  </a:cubicBezTo>
                  <a:cubicBezTo>
                    <a:pt x="20" y="9"/>
                    <a:pt x="20" y="10"/>
                    <a:pt x="20" y="10"/>
                  </a:cubicBezTo>
                  <a:close/>
                  <a:moveTo>
                    <a:pt x="19" y="9"/>
                  </a:moveTo>
                  <a:cubicBezTo>
                    <a:pt x="18" y="10"/>
                    <a:pt x="18" y="10"/>
                    <a:pt x="18" y="11"/>
                  </a:cubicBezTo>
                  <a:cubicBezTo>
                    <a:pt x="18" y="11"/>
                    <a:pt x="18" y="12"/>
                    <a:pt x="19" y="13"/>
                  </a:cubicBezTo>
                  <a:cubicBezTo>
                    <a:pt x="19" y="12"/>
                    <a:pt x="19" y="12"/>
                    <a:pt x="20" y="11"/>
                  </a:cubicBezTo>
                  <a:cubicBezTo>
                    <a:pt x="20" y="11"/>
                    <a:pt x="19" y="11"/>
                    <a:pt x="19" y="10"/>
                  </a:cubicBezTo>
                  <a:cubicBezTo>
                    <a:pt x="18" y="10"/>
                    <a:pt x="20" y="10"/>
                    <a:pt x="19" y="9"/>
                  </a:cubicBezTo>
                  <a:close/>
                  <a:moveTo>
                    <a:pt x="13" y="13"/>
                  </a:moveTo>
                  <a:cubicBezTo>
                    <a:pt x="14" y="12"/>
                    <a:pt x="14" y="10"/>
                    <a:pt x="13" y="9"/>
                  </a:cubicBezTo>
                  <a:cubicBezTo>
                    <a:pt x="11" y="10"/>
                    <a:pt x="12" y="13"/>
                    <a:pt x="13" y="13"/>
                  </a:cubicBezTo>
                  <a:close/>
                  <a:moveTo>
                    <a:pt x="8" y="11"/>
                  </a:moveTo>
                  <a:cubicBezTo>
                    <a:pt x="9" y="11"/>
                    <a:pt x="9" y="10"/>
                    <a:pt x="9" y="10"/>
                  </a:cubicBezTo>
                  <a:cubicBezTo>
                    <a:pt x="9" y="10"/>
                    <a:pt x="8" y="10"/>
                    <a:pt x="8" y="10"/>
                  </a:cubicBezTo>
                  <a:cubicBezTo>
                    <a:pt x="8" y="10"/>
                    <a:pt x="8" y="11"/>
                    <a:pt x="8" y="11"/>
                  </a:cubicBezTo>
                  <a:close/>
                  <a:moveTo>
                    <a:pt x="4" y="14"/>
                  </a:moveTo>
                  <a:cubicBezTo>
                    <a:pt x="4" y="13"/>
                    <a:pt x="5" y="11"/>
                    <a:pt x="6" y="10"/>
                  </a:cubicBezTo>
                  <a:cubicBezTo>
                    <a:pt x="5" y="11"/>
                    <a:pt x="4" y="13"/>
                    <a:pt x="4" y="14"/>
                  </a:cubicBezTo>
                  <a:close/>
                  <a:moveTo>
                    <a:pt x="21" y="11"/>
                  </a:moveTo>
                  <a:cubicBezTo>
                    <a:pt x="21" y="11"/>
                    <a:pt x="21" y="11"/>
                    <a:pt x="21" y="11"/>
                  </a:cubicBezTo>
                  <a:cubicBezTo>
                    <a:pt x="21" y="11"/>
                    <a:pt x="21" y="10"/>
                    <a:pt x="21" y="10"/>
                  </a:cubicBezTo>
                  <a:cubicBezTo>
                    <a:pt x="21" y="10"/>
                    <a:pt x="21" y="10"/>
                    <a:pt x="21" y="11"/>
                  </a:cubicBezTo>
                  <a:close/>
                  <a:moveTo>
                    <a:pt x="23" y="12"/>
                  </a:moveTo>
                  <a:cubicBezTo>
                    <a:pt x="23" y="12"/>
                    <a:pt x="24" y="12"/>
                    <a:pt x="24" y="11"/>
                  </a:cubicBezTo>
                  <a:cubicBezTo>
                    <a:pt x="24" y="11"/>
                    <a:pt x="23" y="11"/>
                    <a:pt x="23" y="11"/>
                  </a:cubicBezTo>
                  <a:cubicBezTo>
                    <a:pt x="23" y="11"/>
                    <a:pt x="23" y="12"/>
                    <a:pt x="23" y="12"/>
                  </a:cubicBezTo>
                  <a:close/>
                  <a:moveTo>
                    <a:pt x="9" y="14"/>
                  </a:moveTo>
                  <a:cubicBezTo>
                    <a:pt x="10" y="13"/>
                    <a:pt x="11" y="12"/>
                    <a:pt x="10" y="11"/>
                  </a:cubicBezTo>
                  <a:cubicBezTo>
                    <a:pt x="10" y="12"/>
                    <a:pt x="8" y="13"/>
                    <a:pt x="9" y="14"/>
                  </a:cubicBezTo>
                  <a:close/>
                  <a:moveTo>
                    <a:pt x="30" y="16"/>
                  </a:moveTo>
                  <a:cubicBezTo>
                    <a:pt x="30" y="16"/>
                    <a:pt x="30" y="15"/>
                    <a:pt x="31" y="15"/>
                  </a:cubicBezTo>
                  <a:cubicBezTo>
                    <a:pt x="30" y="14"/>
                    <a:pt x="30" y="12"/>
                    <a:pt x="28" y="11"/>
                  </a:cubicBezTo>
                  <a:cubicBezTo>
                    <a:pt x="29" y="13"/>
                    <a:pt x="29" y="14"/>
                    <a:pt x="30" y="16"/>
                  </a:cubicBezTo>
                  <a:close/>
                  <a:moveTo>
                    <a:pt x="21" y="12"/>
                  </a:moveTo>
                  <a:cubicBezTo>
                    <a:pt x="22" y="13"/>
                    <a:pt x="22" y="12"/>
                    <a:pt x="21" y="12"/>
                  </a:cubicBezTo>
                  <a:cubicBezTo>
                    <a:pt x="21" y="12"/>
                    <a:pt x="21" y="12"/>
                    <a:pt x="21" y="12"/>
                  </a:cubicBezTo>
                  <a:close/>
                  <a:moveTo>
                    <a:pt x="19" y="14"/>
                  </a:moveTo>
                  <a:cubicBezTo>
                    <a:pt x="19" y="13"/>
                    <a:pt x="20" y="13"/>
                    <a:pt x="20" y="12"/>
                  </a:cubicBezTo>
                  <a:cubicBezTo>
                    <a:pt x="20" y="12"/>
                    <a:pt x="19" y="13"/>
                    <a:pt x="19" y="14"/>
                  </a:cubicBezTo>
                  <a:close/>
                  <a:moveTo>
                    <a:pt x="14" y="15"/>
                  </a:moveTo>
                  <a:cubicBezTo>
                    <a:pt x="15" y="15"/>
                    <a:pt x="15" y="15"/>
                    <a:pt x="15" y="14"/>
                  </a:cubicBezTo>
                  <a:cubicBezTo>
                    <a:pt x="15" y="13"/>
                    <a:pt x="15" y="13"/>
                    <a:pt x="14" y="12"/>
                  </a:cubicBezTo>
                  <a:cubicBezTo>
                    <a:pt x="14" y="14"/>
                    <a:pt x="13" y="15"/>
                    <a:pt x="14" y="15"/>
                  </a:cubicBezTo>
                  <a:close/>
                  <a:moveTo>
                    <a:pt x="16" y="14"/>
                  </a:moveTo>
                  <a:cubicBezTo>
                    <a:pt x="16" y="14"/>
                    <a:pt x="16" y="15"/>
                    <a:pt x="17" y="16"/>
                  </a:cubicBezTo>
                  <a:cubicBezTo>
                    <a:pt x="17" y="15"/>
                    <a:pt x="18" y="14"/>
                    <a:pt x="18" y="14"/>
                  </a:cubicBezTo>
                  <a:cubicBezTo>
                    <a:pt x="17" y="13"/>
                    <a:pt x="18" y="12"/>
                    <a:pt x="17" y="12"/>
                  </a:cubicBezTo>
                  <a:cubicBezTo>
                    <a:pt x="17" y="13"/>
                    <a:pt x="16" y="13"/>
                    <a:pt x="16" y="14"/>
                  </a:cubicBezTo>
                  <a:close/>
                  <a:moveTo>
                    <a:pt x="24" y="15"/>
                  </a:moveTo>
                  <a:cubicBezTo>
                    <a:pt x="25" y="14"/>
                    <a:pt x="25" y="13"/>
                    <a:pt x="24" y="13"/>
                  </a:cubicBezTo>
                  <a:cubicBezTo>
                    <a:pt x="24" y="13"/>
                    <a:pt x="24" y="14"/>
                    <a:pt x="24" y="15"/>
                  </a:cubicBezTo>
                  <a:close/>
                  <a:moveTo>
                    <a:pt x="20" y="15"/>
                  </a:moveTo>
                  <a:cubicBezTo>
                    <a:pt x="21" y="14"/>
                    <a:pt x="21" y="13"/>
                    <a:pt x="20" y="13"/>
                  </a:cubicBezTo>
                  <a:cubicBezTo>
                    <a:pt x="20" y="13"/>
                    <a:pt x="19" y="15"/>
                    <a:pt x="20" y="15"/>
                  </a:cubicBezTo>
                  <a:close/>
                  <a:moveTo>
                    <a:pt x="12" y="15"/>
                  </a:moveTo>
                  <a:cubicBezTo>
                    <a:pt x="12" y="14"/>
                    <a:pt x="12" y="14"/>
                    <a:pt x="11" y="13"/>
                  </a:cubicBezTo>
                  <a:cubicBezTo>
                    <a:pt x="12" y="14"/>
                    <a:pt x="11" y="14"/>
                    <a:pt x="12" y="15"/>
                  </a:cubicBezTo>
                  <a:close/>
                  <a:moveTo>
                    <a:pt x="27" y="15"/>
                  </a:moveTo>
                  <a:cubicBezTo>
                    <a:pt x="27" y="15"/>
                    <a:pt x="27" y="14"/>
                    <a:pt x="28" y="14"/>
                  </a:cubicBezTo>
                  <a:cubicBezTo>
                    <a:pt x="27" y="14"/>
                    <a:pt x="28" y="13"/>
                    <a:pt x="27" y="13"/>
                  </a:cubicBezTo>
                  <a:cubicBezTo>
                    <a:pt x="27" y="14"/>
                    <a:pt x="26" y="14"/>
                    <a:pt x="27" y="15"/>
                  </a:cubicBezTo>
                  <a:close/>
                  <a:moveTo>
                    <a:pt x="11" y="17"/>
                  </a:moveTo>
                  <a:cubicBezTo>
                    <a:pt x="11" y="16"/>
                    <a:pt x="12" y="16"/>
                    <a:pt x="12" y="15"/>
                  </a:cubicBezTo>
                  <a:cubicBezTo>
                    <a:pt x="11" y="15"/>
                    <a:pt x="11" y="14"/>
                    <a:pt x="10" y="13"/>
                  </a:cubicBezTo>
                  <a:cubicBezTo>
                    <a:pt x="9" y="14"/>
                    <a:pt x="10" y="16"/>
                    <a:pt x="11" y="17"/>
                  </a:cubicBezTo>
                  <a:close/>
                  <a:moveTo>
                    <a:pt x="24" y="15"/>
                  </a:moveTo>
                  <a:cubicBezTo>
                    <a:pt x="24" y="15"/>
                    <a:pt x="24" y="16"/>
                    <a:pt x="25" y="16"/>
                  </a:cubicBezTo>
                  <a:cubicBezTo>
                    <a:pt x="25" y="15"/>
                    <a:pt x="25" y="15"/>
                    <a:pt x="25" y="15"/>
                  </a:cubicBezTo>
                  <a:cubicBezTo>
                    <a:pt x="25" y="15"/>
                    <a:pt x="25" y="14"/>
                    <a:pt x="25" y="14"/>
                  </a:cubicBezTo>
                  <a:cubicBezTo>
                    <a:pt x="25" y="14"/>
                    <a:pt x="25" y="15"/>
                    <a:pt x="24" y="15"/>
                  </a:cubicBezTo>
                  <a:close/>
                  <a:moveTo>
                    <a:pt x="5" y="15"/>
                  </a:moveTo>
                  <a:cubicBezTo>
                    <a:pt x="5" y="15"/>
                    <a:pt x="5" y="15"/>
                    <a:pt x="5" y="14"/>
                  </a:cubicBezTo>
                  <a:cubicBezTo>
                    <a:pt x="5" y="15"/>
                    <a:pt x="4" y="15"/>
                    <a:pt x="5" y="15"/>
                  </a:cubicBezTo>
                  <a:close/>
                  <a:moveTo>
                    <a:pt x="7" y="15"/>
                  </a:moveTo>
                  <a:cubicBezTo>
                    <a:pt x="7" y="15"/>
                    <a:pt x="7" y="15"/>
                    <a:pt x="7" y="15"/>
                  </a:cubicBezTo>
                  <a:cubicBezTo>
                    <a:pt x="7" y="15"/>
                    <a:pt x="7" y="15"/>
                    <a:pt x="7" y="15"/>
                  </a:cubicBezTo>
                  <a:cubicBezTo>
                    <a:pt x="7" y="15"/>
                    <a:pt x="6" y="15"/>
                    <a:pt x="7" y="15"/>
                  </a:cubicBezTo>
                  <a:close/>
                  <a:moveTo>
                    <a:pt x="18" y="15"/>
                  </a:moveTo>
                  <a:cubicBezTo>
                    <a:pt x="18" y="16"/>
                    <a:pt x="17" y="17"/>
                    <a:pt x="18" y="17"/>
                  </a:cubicBezTo>
                  <a:cubicBezTo>
                    <a:pt x="18" y="17"/>
                    <a:pt x="18" y="18"/>
                    <a:pt x="18" y="18"/>
                  </a:cubicBezTo>
                  <a:cubicBezTo>
                    <a:pt x="19" y="17"/>
                    <a:pt x="19" y="17"/>
                    <a:pt x="20" y="16"/>
                  </a:cubicBezTo>
                  <a:cubicBezTo>
                    <a:pt x="19" y="16"/>
                    <a:pt x="19" y="15"/>
                    <a:pt x="18" y="15"/>
                  </a:cubicBezTo>
                  <a:cubicBezTo>
                    <a:pt x="18" y="15"/>
                    <a:pt x="18" y="15"/>
                    <a:pt x="18" y="15"/>
                  </a:cubicBezTo>
                  <a:close/>
                  <a:moveTo>
                    <a:pt x="23" y="15"/>
                  </a:moveTo>
                  <a:cubicBezTo>
                    <a:pt x="23" y="15"/>
                    <a:pt x="23" y="15"/>
                    <a:pt x="23" y="15"/>
                  </a:cubicBezTo>
                  <a:cubicBezTo>
                    <a:pt x="23" y="15"/>
                    <a:pt x="23" y="15"/>
                    <a:pt x="23" y="15"/>
                  </a:cubicBezTo>
                  <a:close/>
                  <a:moveTo>
                    <a:pt x="7" y="18"/>
                  </a:moveTo>
                  <a:cubicBezTo>
                    <a:pt x="8" y="17"/>
                    <a:pt x="9" y="16"/>
                    <a:pt x="8" y="15"/>
                  </a:cubicBezTo>
                  <a:cubicBezTo>
                    <a:pt x="8" y="15"/>
                    <a:pt x="8" y="15"/>
                    <a:pt x="8" y="15"/>
                  </a:cubicBezTo>
                  <a:cubicBezTo>
                    <a:pt x="8" y="16"/>
                    <a:pt x="6" y="17"/>
                    <a:pt x="7" y="18"/>
                  </a:cubicBezTo>
                  <a:close/>
                  <a:moveTo>
                    <a:pt x="21" y="16"/>
                  </a:moveTo>
                  <a:cubicBezTo>
                    <a:pt x="21" y="16"/>
                    <a:pt x="22" y="16"/>
                    <a:pt x="22" y="15"/>
                  </a:cubicBezTo>
                  <a:cubicBezTo>
                    <a:pt x="22" y="15"/>
                    <a:pt x="22" y="15"/>
                    <a:pt x="21" y="15"/>
                  </a:cubicBezTo>
                  <a:cubicBezTo>
                    <a:pt x="21" y="15"/>
                    <a:pt x="20" y="16"/>
                    <a:pt x="21" y="16"/>
                  </a:cubicBezTo>
                  <a:close/>
                  <a:moveTo>
                    <a:pt x="15" y="17"/>
                  </a:moveTo>
                  <a:cubicBezTo>
                    <a:pt x="15" y="17"/>
                    <a:pt x="15" y="18"/>
                    <a:pt x="16" y="18"/>
                  </a:cubicBezTo>
                  <a:cubicBezTo>
                    <a:pt x="16" y="18"/>
                    <a:pt x="16" y="17"/>
                    <a:pt x="16" y="17"/>
                  </a:cubicBezTo>
                  <a:cubicBezTo>
                    <a:pt x="16" y="16"/>
                    <a:pt x="16" y="15"/>
                    <a:pt x="15" y="15"/>
                  </a:cubicBezTo>
                  <a:cubicBezTo>
                    <a:pt x="15" y="15"/>
                    <a:pt x="15" y="16"/>
                    <a:pt x="15" y="17"/>
                  </a:cubicBezTo>
                  <a:close/>
                  <a:moveTo>
                    <a:pt x="29" y="16"/>
                  </a:moveTo>
                  <a:cubicBezTo>
                    <a:pt x="28" y="16"/>
                    <a:pt x="28" y="15"/>
                    <a:pt x="28" y="15"/>
                  </a:cubicBezTo>
                  <a:cubicBezTo>
                    <a:pt x="27" y="16"/>
                    <a:pt x="28" y="18"/>
                    <a:pt x="29" y="16"/>
                  </a:cubicBezTo>
                  <a:close/>
                  <a:moveTo>
                    <a:pt x="3" y="20"/>
                  </a:moveTo>
                  <a:cubicBezTo>
                    <a:pt x="4" y="19"/>
                    <a:pt x="4" y="16"/>
                    <a:pt x="3" y="15"/>
                  </a:cubicBezTo>
                  <a:cubicBezTo>
                    <a:pt x="3" y="17"/>
                    <a:pt x="2" y="18"/>
                    <a:pt x="3" y="20"/>
                  </a:cubicBezTo>
                  <a:close/>
                  <a:moveTo>
                    <a:pt x="13" y="18"/>
                  </a:moveTo>
                  <a:cubicBezTo>
                    <a:pt x="14" y="17"/>
                    <a:pt x="13" y="16"/>
                    <a:pt x="13" y="15"/>
                  </a:cubicBezTo>
                  <a:cubicBezTo>
                    <a:pt x="12" y="16"/>
                    <a:pt x="11" y="18"/>
                    <a:pt x="12" y="19"/>
                  </a:cubicBezTo>
                  <a:cubicBezTo>
                    <a:pt x="13" y="18"/>
                    <a:pt x="12" y="17"/>
                    <a:pt x="13" y="16"/>
                  </a:cubicBezTo>
                  <a:cubicBezTo>
                    <a:pt x="13" y="17"/>
                    <a:pt x="13" y="17"/>
                    <a:pt x="13" y="18"/>
                  </a:cubicBezTo>
                  <a:close/>
                  <a:moveTo>
                    <a:pt x="22" y="18"/>
                  </a:moveTo>
                  <a:cubicBezTo>
                    <a:pt x="22" y="17"/>
                    <a:pt x="22" y="17"/>
                    <a:pt x="23" y="16"/>
                  </a:cubicBezTo>
                  <a:cubicBezTo>
                    <a:pt x="22" y="16"/>
                    <a:pt x="22" y="16"/>
                    <a:pt x="22" y="16"/>
                  </a:cubicBezTo>
                  <a:cubicBezTo>
                    <a:pt x="22" y="17"/>
                    <a:pt x="21" y="17"/>
                    <a:pt x="22" y="18"/>
                  </a:cubicBezTo>
                  <a:close/>
                  <a:moveTo>
                    <a:pt x="24" y="17"/>
                  </a:moveTo>
                  <a:cubicBezTo>
                    <a:pt x="24" y="17"/>
                    <a:pt x="24" y="16"/>
                    <a:pt x="24" y="16"/>
                  </a:cubicBezTo>
                  <a:cubicBezTo>
                    <a:pt x="24" y="17"/>
                    <a:pt x="24" y="17"/>
                    <a:pt x="24" y="17"/>
                  </a:cubicBezTo>
                  <a:close/>
                  <a:moveTo>
                    <a:pt x="26" y="17"/>
                  </a:moveTo>
                  <a:cubicBezTo>
                    <a:pt x="26" y="17"/>
                    <a:pt x="27" y="16"/>
                    <a:pt x="26" y="16"/>
                  </a:cubicBezTo>
                  <a:cubicBezTo>
                    <a:pt x="26" y="17"/>
                    <a:pt x="25" y="17"/>
                    <a:pt x="26" y="17"/>
                  </a:cubicBezTo>
                  <a:close/>
                  <a:moveTo>
                    <a:pt x="8" y="18"/>
                  </a:moveTo>
                  <a:cubicBezTo>
                    <a:pt x="8" y="19"/>
                    <a:pt x="8" y="20"/>
                    <a:pt x="9" y="20"/>
                  </a:cubicBezTo>
                  <a:cubicBezTo>
                    <a:pt x="10" y="20"/>
                    <a:pt x="10" y="19"/>
                    <a:pt x="10" y="18"/>
                  </a:cubicBezTo>
                  <a:cubicBezTo>
                    <a:pt x="9" y="18"/>
                    <a:pt x="9" y="17"/>
                    <a:pt x="9" y="16"/>
                  </a:cubicBezTo>
                  <a:cubicBezTo>
                    <a:pt x="9" y="17"/>
                    <a:pt x="8" y="17"/>
                    <a:pt x="8" y="18"/>
                  </a:cubicBezTo>
                  <a:close/>
                  <a:moveTo>
                    <a:pt x="31" y="18"/>
                  </a:moveTo>
                  <a:cubicBezTo>
                    <a:pt x="31" y="18"/>
                    <a:pt x="32" y="18"/>
                    <a:pt x="32" y="18"/>
                  </a:cubicBezTo>
                  <a:cubicBezTo>
                    <a:pt x="32" y="17"/>
                    <a:pt x="32" y="17"/>
                    <a:pt x="31" y="16"/>
                  </a:cubicBezTo>
                  <a:cubicBezTo>
                    <a:pt x="31" y="17"/>
                    <a:pt x="30" y="18"/>
                    <a:pt x="31" y="18"/>
                  </a:cubicBezTo>
                  <a:close/>
                  <a:moveTo>
                    <a:pt x="19" y="19"/>
                  </a:moveTo>
                  <a:cubicBezTo>
                    <a:pt x="20" y="19"/>
                    <a:pt x="21" y="18"/>
                    <a:pt x="20" y="17"/>
                  </a:cubicBezTo>
                  <a:cubicBezTo>
                    <a:pt x="20" y="18"/>
                    <a:pt x="19" y="19"/>
                    <a:pt x="19" y="19"/>
                  </a:cubicBezTo>
                  <a:close/>
                  <a:moveTo>
                    <a:pt x="22" y="18"/>
                  </a:moveTo>
                  <a:cubicBezTo>
                    <a:pt x="22" y="19"/>
                    <a:pt x="22" y="19"/>
                    <a:pt x="23" y="19"/>
                  </a:cubicBezTo>
                  <a:cubicBezTo>
                    <a:pt x="23" y="19"/>
                    <a:pt x="23" y="18"/>
                    <a:pt x="23" y="18"/>
                  </a:cubicBezTo>
                  <a:cubicBezTo>
                    <a:pt x="23" y="18"/>
                    <a:pt x="23" y="17"/>
                    <a:pt x="23" y="17"/>
                  </a:cubicBezTo>
                  <a:cubicBezTo>
                    <a:pt x="23" y="18"/>
                    <a:pt x="22" y="18"/>
                    <a:pt x="22" y="18"/>
                  </a:cubicBezTo>
                  <a:close/>
                  <a:moveTo>
                    <a:pt x="26" y="19"/>
                  </a:moveTo>
                  <a:cubicBezTo>
                    <a:pt x="27" y="19"/>
                    <a:pt x="26" y="18"/>
                    <a:pt x="27" y="18"/>
                  </a:cubicBezTo>
                  <a:cubicBezTo>
                    <a:pt x="27" y="18"/>
                    <a:pt x="27" y="17"/>
                    <a:pt x="27" y="17"/>
                  </a:cubicBezTo>
                  <a:cubicBezTo>
                    <a:pt x="27" y="18"/>
                    <a:pt x="26" y="18"/>
                    <a:pt x="26" y="19"/>
                  </a:cubicBezTo>
                  <a:close/>
                  <a:moveTo>
                    <a:pt x="28" y="18"/>
                  </a:moveTo>
                  <a:cubicBezTo>
                    <a:pt x="28" y="18"/>
                    <a:pt x="29" y="19"/>
                    <a:pt x="29" y="19"/>
                  </a:cubicBezTo>
                  <a:cubicBezTo>
                    <a:pt x="30" y="18"/>
                    <a:pt x="29" y="16"/>
                    <a:pt x="28" y="18"/>
                  </a:cubicBezTo>
                  <a:close/>
                  <a:moveTo>
                    <a:pt x="14" y="19"/>
                  </a:moveTo>
                  <a:cubicBezTo>
                    <a:pt x="14" y="19"/>
                    <a:pt x="14" y="19"/>
                    <a:pt x="14" y="20"/>
                  </a:cubicBezTo>
                  <a:cubicBezTo>
                    <a:pt x="13" y="20"/>
                    <a:pt x="13" y="19"/>
                    <a:pt x="13" y="19"/>
                  </a:cubicBezTo>
                  <a:cubicBezTo>
                    <a:pt x="13" y="20"/>
                    <a:pt x="13" y="21"/>
                    <a:pt x="14" y="22"/>
                  </a:cubicBezTo>
                  <a:cubicBezTo>
                    <a:pt x="14" y="21"/>
                    <a:pt x="15" y="20"/>
                    <a:pt x="15" y="19"/>
                  </a:cubicBezTo>
                  <a:cubicBezTo>
                    <a:pt x="15" y="19"/>
                    <a:pt x="15" y="18"/>
                    <a:pt x="14" y="18"/>
                  </a:cubicBezTo>
                  <a:cubicBezTo>
                    <a:pt x="14" y="18"/>
                    <a:pt x="13" y="18"/>
                    <a:pt x="14" y="19"/>
                  </a:cubicBezTo>
                  <a:close/>
                  <a:moveTo>
                    <a:pt x="16" y="19"/>
                  </a:moveTo>
                  <a:cubicBezTo>
                    <a:pt x="17" y="20"/>
                    <a:pt x="16" y="20"/>
                    <a:pt x="17" y="20"/>
                  </a:cubicBezTo>
                  <a:cubicBezTo>
                    <a:pt x="17" y="20"/>
                    <a:pt x="18" y="20"/>
                    <a:pt x="18" y="19"/>
                  </a:cubicBezTo>
                  <a:cubicBezTo>
                    <a:pt x="17" y="19"/>
                    <a:pt x="17" y="18"/>
                    <a:pt x="17" y="18"/>
                  </a:cubicBezTo>
                  <a:cubicBezTo>
                    <a:pt x="17" y="18"/>
                    <a:pt x="17" y="19"/>
                    <a:pt x="16" y="19"/>
                  </a:cubicBezTo>
                  <a:close/>
                  <a:moveTo>
                    <a:pt x="6" y="19"/>
                  </a:moveTo>
                  <a:cubicBezTo>
                    <a:pt x="6" y="19"/>
                    <a:pt x="7" y="18"/>
                    <a:pt x="6" y="18"/>
                  </a:cubicBezTo>
                  <a:cubicBezTo>
                    <a:pt x="6" y="19"/>
                    <a:pt x="6" y="19"/>
                    <a:pt x="6" y="19"/>
                  </a:cubicBezTo>
                  <a:close/>
                  <a:moveTo>
                    <a:pt x="20" y="20"/>
                  </a:moveTo>
                  <a:cubicBezTo>
                    <a:pt x="20" y="20"/>
                    <a:pt x="21" y="20"/>
                    <a:pt x="21" y="20"/>
                  </a:cubicBezTo>
                  <a:cubicBezTo>
                    <a:pt x="21" y="20"/>
                    <a:pt x="20" y="20"/>
                    <a:pt x="20" y="20"/>
                  </a:cubicBezTo>
                  <a:cubicBezTo>
                    <a:pt x="20" y="21"/>
                    <a:pt x="20" y="21"/>
                    <a:pt x="21" y="22"/>
                  </a:cubicBezTo>
                  <a:cubicBezTo>
                    <a:pt x="21" y="21"/>
                    <a:pt x="22" y="21"/>
                    <a:pt x="22" y="20"/>
                  </a:cubicBezTo>
                  <a:cubicBezTo>
                    <a:pt x="22" y="20"/>
                    <a:pt x="21" y="19"/>
                    <a:pt x="21" y="19"/>
                  </a:cubicBezTo>
                  <a:cubicBezTo>
                    <a:pt x="21" y="19"/>
                    <a:pt x="21" y="18"/>
                    <a:pt x="21" y="18"/>
                  </a:cubicBezTo>
                  <a:cubicBezTo>
                    <a:pt x="21" y="19"/>
                    <a:pt x="20" y="19"/>
                    <a:pt x="20" y="20"/>
                  </a:cubicBezTo>
                  <a:close/>
                  <a:moveTo>
                    <a:pt x="28" y="21"/>
                  </a:moveTo>
                  <a:cubicBezTo>
                    <a:pt x="28" y="20"/>
                    <a:pt x="28" y="19"/>
                    <a:pt x="27" y="19"/>
                  </a:cubicBezTo>
                  <a:cubicBezTo>
                    <a:pt x="27" y="20"/>
                    <a:pt x="28" y="20"/>
                    <a:pt x="28" y="21"/>
                  </a:cubicBezTo>
                  <a:close/>
                  <a:moveTo>
                    <a:pt x="31" y="19"/>
                  </a:moveTo>
                  <a:cubicBezTo>
                    <a:pt x="32" y="19"/>
                    <a:pt x="32" y="19"/>
                    <a:pt x="32" y="19"/>
                  </a:cubicBezTo>
                  <a:cubicBezTo>
                    <a:pt x="31" y="19"/>
                    <a:pt x="31" y="19"/>
                    <a:pt x="31" y="19"/>
                  </a:cubicBezTo>
                  <a:close/>
                  <a:moveTo>
                    <a:pt x="24" y="21"/>
                  </a:moveTo>
                  <a:cubicBezTo>
                    <a:pt x="24" y="20"/>
                    <a:pt x="25" y="20"/>
                    <a:pt x="24" y="19"/>
                  </a:cubicBezTo>
                  <a:cubicBezTo>
                    <a:pt x="24" y="20"/>
                    <a:pt x="23" y="21"/>
                    <a:pt x="24" y="21"/>
                  </a:cubicBezTo>
                  <a:close/>
                  <a:moveTo>
                    <a:pt x="27" y="20"/>
                  </a:moveTo>
                  <a:cubicBezTo>
                    <a:pt x="27" y="20"/>
                    <a:pt x="27" y="19"/>
                    <a:pt x="27" y="19"/>
                  </a:cubicBezTo>
                  <a:cubicBezTo>
                    <a:pt x="27" y="20"/>
                    <a:pt x="27" y="20"/>
                    <a:pt x="27" y="20"/>
                  </a:cubicBezTo>
                  <a:close/>
                  <a:moveTo>
                    <a:pt x="11" y="23"/>
                  </a:moveTo>
                  <a:cubicBezTo>
                    <a:pt x="11" y="22"/>
                    <a:pt x="11" y="22"/>
                    <a:pt x="11" y="21"/>
                  </a:cubicBezTo>
                  <a:cubicBezTo>
                    <a:pt x="11" y="21"/>
                    <a:pt x="11" y="20"/>
                    <a:pt x="11" y="20"/>
                  </a:cubicBezTo>
                  <a:cubicBezTo>
                    <a:pt x="10" y="20"/>
                    <a:pt x="10" y="20"/>
                    <a:pt x="10" y="20"/>
                  </a:cubicBezTo>
                  <a:cubicBezTo>
                    <a:pt x="10" y="20"/>
                    <a:pt x="9" y="22"/>
                    <a:pt x="11" y="23"/>
                  </a:cubicBezTo>
                  <a:close/>
                  <a:moveTo>
                    <a:pt x="7" y="20"/>
                  </a:moveTo>
                  <a:cubicBezTo>
                    <a:pt x="7" y="20"/>
                    <a:pt x="7" y="20"/>
                    <a:pt x="7" y="20"/>
                  </a:cubicBezTo>
                  <a:cubicBezTo>
                    <a:pt x="7" y="20"/>
                    <a:pt x="6" y="20"/>
                    <a:pt x="7" y="20"/>
                  </a:cubicBezTo>
                  <a:close/>
                  <a:moveTo>
                    <a:pt x="33" y="22"/>
                  </a:moveTo>
                  <a:cubicBezTo>
                    <a:pt x="33" y="21"/>
                    <a:pt x="33" y="20"/>
                    <a:pt x="32" y="20"/>
                  </a:cubicBezTo>
                  <a:cubicBezTo>
                    <a:pt x="32" y="20"/>
                    <a:pt x="32" y="22"/>
                    <a:pt x="33" y="22"/>
                  </a:cubicBezTo>
                  <a:close/>
                  <a:moveTo>
                    <a:pt x="12" y="21"/>
                  </a:moveTo>
                  <a:cubicBezTo>
                    <a:pt x="11" y="20"/>
                    <a:pt x="11" y="20"/>
                    <a:pt x="11" y="20"/>
                  </a:cubicBezTo>
                  <a:cubicBezTo>
                    <a:pt x="11" y="20"/>
                    <a:pt x="11" y="21"/>
                    <a:pt x="12" y="21"/>
                  </a:cubicBezTo>
                  <a:close/>
                  <a:moveTo>
                    <a:pt x="15" y="22"/>
                  </a:moveTo>
                  <a:cubicBezTo>
                    <a:pt x="15" y="22"/>
                    <a:pt x="15" y="23"/>
                    <a:pt x="16" y="23"/>
                  </a:cubicBezTo>
                  <a:cubicBezTo>
                    <a:pt x="16" y="22"/>
                    <a:pt x="16" y="22"/>
                    <a:pt x="17" y="22"/>
                  </a:cubicBezTo>
                  <a:cubicBezTo>
                    <a:pt x="16" y="21"/>
                    <a:pt x="16" y="21"/>
                    <a:pt x="16" y="20"/>
                  </a:cubicBezTo>
                  <a:cubicBezTo>
                    <a:pt x="15" y="21"/>
                    <a:pt x="15" y="21"/>
                    <a:pt x="15" y="22"/>
                  </a:cubicBezTo>
                  <a:close/>
                  <a:moveTo>
                    <a:pt x="18" y="22"/>
                  </a:moveTo>
                  <a:cubicBezTo>
                    <a:pt x="18" y="21"/>
                    <a:pt x="19" y="21"/>
                    <a:pt x="19" y="20"/>
                  </a:cubicBezTo>
                  <a:cubicBezTo>
                    <a:pt x="18" y="21"/>
                    <a:pt x="17" y="21"/>
                    <a:pt x="18" y="22"/>
                  </a:cubicBezTo>
                  <a:close/>
                  <a:moveTo>
                    <a:pt x="30" y="22"/>
                  </a:moveTo>
                  <a:cubicBezTo>
                    <a:pt x="30" y="21"/>
                    <a:pt x="30" y="20"/>
                    <a:pt x="30" y="20"/>
                  </a:cubicBezTo>
                  <a:cubicBezTo>
                    <a:pt x="30" y="21"/>
                    <a:pt x="30" y="21"/>
                    <a:pt x="30" y="22"/>
                  </a:cubicBezTo>
                  <a:close/>
                  <a:moveTo>
                    <a:pt x="8" y="22"/>
                  </a:moveTo>
                  <a:cubicBezTo>
                    <a:pt x="8" y="21"/>
                    <a:pt x="7" y="21"/>
                    <a:pt x="7" y="20"/>
                  </a:cubicBezTo>
                  <a:cubicBezTo>
                    <a:pt x="7" y="21"/>
                    <a:pt x="7" y="22"/>
                    <a:pt x="8" y="22"/>
                  </a:cubicBezTo>
                  <a:close/>
                  <a:moveTo>
                    <a:pt x="22" y="23"/>
                  </a:moveTo>
                  <a:cubicBezTo>
                    <a:pt x="22" y="24"/>
                    <a:pt x="22" y="24"/>
                    <a:pt x="22" y="24"/>
                  </a:cubicBezTo>
                  <a:cubicBezTo>
                    <a:pt x="23" y="24"/>
                    <a:pt x="23" y="23"/>
                    <a:pt x="23" y="22"/>
                  </a:cubicBezTo>
                  <a:cubicBezTo>
                    <a:pt x="23" y="22"/>
                    <a:pt x="23" y="22"/>
                    <a:pt x="23" y="22"/>
                  </a:cubicBezTo>
                  <a:cubicBezTo>
                    <a:pt x="22" y="22"/>
                    <a:pt x="22" y="23"/>
                    <a:pt x="22" y="23"/>
                  </a:cubicBezTo>
                  <a:close/>
                  <a:moveTo>
                    <a:pt x="26" y="25"/>
                  </a:moveTo>
                  <a:cubicBezTo>
                    <a:pt x="26" y="25"/>
                    <a:pt x="26" y="24"/>
                    <a:pt x="26" y="24"/>
                  </a:cubicBezTo>
                  <a:cubicBezTo>
                    <a:pt x="26" y="23"/>
                    <a:pt x="26" y="23"/>
                    <a:pt x="26" y="22"/>
                  </a:cubicBezTo>
                  <a:cubicBezTo>
                    <a:pt x="23" y="21"/>
                    <a:pt x="26" y="24"/>
                    <a:pt x="26" y="25"/>
                  </a:cubicBezTo>
                  <a:close/>
                  <a:moveTo>
                    <a:pt x="29" y="24"/>
                  </a:moveTo>
                  <a:cubicBezTo>
                    <a:pt x="30" y="23"/>
                    <a:pt x="30" y="22"/>
                    <a:pt x="29" y="22"/>
                  </a:cubicBezTo>
                  <a:cubicBezTo>
                    <a:pt x="28" y="22"/>
                    <a:pt x="29" y="23"/>
                    <a:pt x="29" y="24"/>
                  </a:cubicBezTo>
                  <a:close/>
                  <a:moveTo>
                    <a:pt x="6" y="23"/>
                  </a:moveTo>
                  <a:cubicBezTo>
                    <a:pt x="6" y="23"/>
                    <a:pt x="6" y="22"/>
                    <a:pt x="6" y="22"/>
                  </a:cubicBezTo>
                  <a:cubicBezTo>
                    <a:pt x="6" y="22"/>
                    <a:pt x="6" y="22"/>
                    <a:pt x="6" y="22"/>
                  </a:cubicBezTo>
                  <a:cubicBezTo>
                    <a:pt x="6" y="22"/>
                    <a:pt x="6" y="22"/>
                    <a:pt x="6" y="23"/>
                  </a:cubicBezTo>
                  <a:close/>
                  <a:moveTo>
                    <a:pt x="13" y="23"/>
                  </a:moveTo>
                  <a:cubicBezTo>
                    <a:pt x="13" y="23"/>
                    <a:pt x="13" y="22"/>
                    <a:pt x="12" y="22"/>
                  </a:cubicBezTo>
                  <a:cubicBezTo>
                    <a:pt x="12" y="22"/>
                    <a:pt x="13" y="23"/>
                    <a:pt x="13" y="23"/>
                  </a:cubicBezTo>
                  <a:close/>
                  <a:moveTo>
                    <a:pt x="1" y="26"/>
                  </a:moveTo>
                  <a:cubicBezTo>
                    <a:pt x="1" y="28"/>
                    <a:pt x="2" y="28"/>
                    <a:pt x="2" y="30"/>
                  </a:cubicBezTo>
                  <a:cubicBezTo>
                    <a:pt x="2" y="31"/>
                    <a:pt x="2" y="32"/>
                    <a:pt x="3" y="32"/>
                  </a:cubicBezTo>
                  <a:cubicBezTo>
                    <a:pt x="3" y="31"/>
                    <a:pt x="3" y="30"/>
                    <a:pt x="3" y="29"/>
                  </a:cubicBezTo>
                  <a:cubicBezTo>
                    <a:pt x="2" y="29"/>
                    <a:pt x="2" y="30"/>
                    <a:pt x="2" y="29"/>
                  </a:cubicBezTo>
                  <a:cubicBezTo>
                    <a:pt x="2" y="27"/>
                    <a:pt x="2" y="24"/>
                    <a:pt x="2" y="22"/>
                  </a:cubicBezTo>
                  <a:cubicBezTo>
                    <a:pt x="1" y="23"/>
                    <a:pt x="1" y="25"/>
                    <a:pt x="1" y="26"/>
                  </a:cubicBezTo>
                  <a:close/>
                  <a:moveTo>
                    <a:pt x="3" y="22"/>
                  </a:moveTo>
                  <a:cubicBezTo>
                    <a:pt x="3" y="23"/>
                    <a:pt x="3" y="24"/>
                    <a:pt x="4" y="25"/>
                  </a:cubicBezTo>
                  <a:cubicBezTo>
                    <a:pt x="4" y="25"/>
                    <a:pt x="4" y="24"/>
                    <a:pt x="4" y="23"/>
                  </a:cubicBezTo>
                  <a:cubicBezTo>
                    <a:pt x="4" y="24"/>
                    <a:pt x="4" y="23"/>
                    <a:pt x="3" y="23"/>
                  </a:cubicBezTo>
                  <a:cubicBezTo>
                    <a:pt x="3" y="22"/>
                    <a:pt x="4" y="22"/>
                    <a:pt x="3" y="22"/>
                  </a:cubicBezTo>
                  <a:cubicBezTo>
                    <a:pt x="3" y="23"/>
                    <a:pt x="3" y="22"/>
                    <a:pt x="3" y="22"/>
                  </a:cubicBezTo>
                  <a:close/>
                  <a:moveTo>
                    <a:pt x="19" y="23"/>
                  </a:moveTo>
                  <a:cubicBezTo>
                    <a:pt x="19" y="23"/>
                    <a:pt x="19" y="24"/>
                    <a:pt x="19" y="24"/>
                  </a:cubicBezTo>
                  <a:cubicBezTo>
                    <a:pt x="20" y="24"/>
                    <a:pt x="20" y="23"/>
                    <a:pt x="20" y="23"/>
                  </a:cubicBezTo>
                  <a:cubicBezTo>
                    <a:pt x="20" y="22"/>
                    <a:pt x="20" y="22"/>
                    <a:pt x="19" y="22"/>
                  </a:cubicBezTo>
                  <a:cubicBezTo>
                    <a:pt x="19" y="22"/>
                    <a:pt x="19" y="23"/>
                    <a:pt x="19" y="23"/>
                  </a:cubicBezTo>
                  <a:close/>
                  <a:moveTo>
                    <a:pt x="14" y="23"/>
                  </a:moveTo>
                  <a:cubicBezTo>
                    <a:pt x="15" y="23"/>
                    <a:pt x="15" y="24"/>
                    <a:pt x="15" y="24"/>
                  </a:cubicBezTo>
                  <a:cubicBezTo>
                    <a:pt x="16" y="24"/>
                    <a:pt x="15" y="22"/>
                    <a:pt x="15" y="22"/>
                  </a:cubicBezTo>
                  <a:cubicBezTo>
                    <a:pt x="14" y="22"/>
                    <a:pt x="14" y="23"/>
                    <a:pt x="14" y="23"/>
                  </a:cubicBezTo>
                  <a:close/>
                  <a:moveTo>
                    <a:pt x="6" y="25"/>
                  </a:moveTo>
                  <a:cubicBezTo>
                    <a:pt x="7" y="25"/>
                    <a:pt x="7" y="23"/>
                    <a:pt x="6" y="22"/>
                  </a:cubicBezTo>
                  <a:cubicBezTo>
                    <a:pt x="6" y="23"/>
                    <a:pt x="6" y="24"/>
                    <a:pt x="6" y="25"/>
                  </a:cubicBezTo>
                  <a:close/>
                  <a:moveTo>
                    <a:pt x="12" y="25"/>
                  </a:moveTo>
                  <a:cubicBezTo>
                    <a:pt x="13" y="24"/>
                    <a:pt x="12" y="23"/>
                    <a:pt x="12" y="22"/>
                  </a:cubicBezTo>
                  <a:cubicBezTo>
                    <a:pt x="11" y="23"/>
                    <a:pt x="11" y="24"/>
                    <a:pt x="12" y="25"/>
                  </a:cubicBezTo>
                  <a:close/>
                  <a:moveTo>
                    <a:pt x="16" y="25"/>
                  </a:moveTo>
                  <a:cubicBezTo>
                    <a:pt x="17" y="24"/>
                    <a:pt x="17" y="24"/>
                    <a:pt x="17" y="23"/>
                  </a:cubicBezTo>
                  <a:cubicBezTo>
                    <a:pt x="17" y="23"/>
                    <a:pt x="17" y="23"/>
                    <a:pt x="17" y="23"/>
                  </a:cubicBezTo>
                  <a:cubicBezTo>
                    <a:pt x="17" y="23"/>
                    <a:pt x="16" y="24"/>
                    <a:pt x="16" y="25"/>
                  </a:cubicBezTo>
                  <a:close/>
                  <a:moveTo>
                    <a:pt x="9" y="24"/>
                  </a:moveTo>
                  <a:cubicBezTo>
                    <a:pt x="9" y="24"/>
                    <a:pt x="9" y="23"/>
                    <a:pt x="9" y="23"/>
                  </a:cubicBezTo>
                  <a:cubicBezTo>
                    <a:pt x="8" y="24"/>
                    <a:pt x="9" y="24"/>
                    <a:pt x="9" y="25"/>
                  </a:cubicBezTo>
                  <a:cubicBezTo>
                    <a:pt x="10" y="25"/>
                    <a:pt x="10" y="24"/>
                    <a:pt x="10" y="24"/>
                  </a:cubicBezTo>
                  <a:cubicBezTo>
                    <a:pt x="10" y="24"/>
                    <a:pt x="10" y="23"/>
                    <a:pt x="10" y="23"/>
                  </a:cubicBezTo>
                  <a:cubicBezTo>
                    <a:pt x="10" y="23"/>
                    <a:pt x="10" y="24"/>
                    <a:pt x="9" y="24"/>
                  </a:cubicBezTo>
                  <a:close/>
                  <a:moveTo>
                    <a:pt x="24" y="27"/>
                  </a:moveTo>
                  <a:cubicBezTo>
                    <a:pt x="25" y="27"/>
                    <a:pt x="25" y="26"/>
                    <a:pt x="25" y="26"/>
                  </a:cubicBezTo>
                  <a:cubicBezTo>
                    <a:pt x="25" y="25"/>
                    <a:pt x="25" y="24"/>
                    <a:pt x="24" y="23"/>
                  </a:cubicBezTo>
                  <a:cubicBezTo>
                    <a:pt x="23" y="24"/>
                    <a:pt x="23" y="26"/>
                    <a:pt x="24" y="27"/>
                  </a:cubicBezTo>
                  <a:close/>
                  <a:moveTo>
                    <a:pt x="14" y="26"/>
                  </a:moveTo>
                  <a:cubicBezTo>
                    <a:pt x="15" y="26"/>
                    <a:pt x="14" y="24"/>
                    <a:pt x="14" y="24"/>
                  </a:cubicBezTo>
                  <a:cubicBezTo>
                    <a:pt x="13" y="25"/>
                    <a:pt x="14" y="25"/>
                    <a:pt x="14" y="26"/>
                  </a:cubicBezTo>
                  <a:close/>
                  <a:moveTo>
                    <a:pt x="18" y="27"/>
                  </a:moveTo>
                  <a:cubicBezTo>
                    <a:pt x="18" y="27"/>
                    <a:pt x="18" y="26"/>
                    <a:pt x="19" y="25"/>
                  </a:cubicBezTo>
                  <a:cubicBezTo>
                    <a:pt x="18" y="25"/>
                    <a:pt x="19" y="24"/>
                    <a:pt x="18" y="24"/>
                  </a:cubicBezTo>
                  <a:cubicBezTo>
                    <a:pt x="17" y="25"/>
                    <a:pt x="17" y="26"/>
                    <a:pt x="18" y="27"/>
                  </a:cubicBezTo>
                  <a:close/>
                  <a:moveTo>
                    <a:pt x="20" y="26"/>
                  </a:moveTo>
                  <a:cubicBezTo>
                    <a:pt x="21" y="26"/>
                    <a:pt x="21" y="27"/>
                    <a:pt x="21" y="27"/>
                  </a:cubicBezTo>
                  <a:cubicBezTo>
                    <a:pt x="22" y="26"/>
                    <a:pt x="22" y="25"/>
                    <a:pt x="21" y="24"/>
                  </a:cubicBezTo>
                  <a:cubicBezTo>
                    <a:pt x="21" y="25"/>
                    <a:pt x="20" y="25"/>
                    <a:pt x="20" y="26"/>
                  </a:cubicBezTo>
                  <a:close/>
                  <a:moveTo>
                    <a:pt x="31" y="26"/>
                  </a:moveTo>
                  <a:cubicBezTo>
                    <a:pt x="31" y="26"/>
                    <a:pt x="31" y="25"/>
                    <a:pt x="30" y="25"/>
                  </a:cubicBezTo>
                  <a:cubicBezTo>
                    <a:pt x="30" y="25"/>
                    <a:pt x="31" y="26"/>
                    <a:pt x="31" y="26"/>
                  </a:cubicBezTo>
                  <a:close/>
                  <a:moveTo>
                    <a:pt x="11" y="25"/>
                  </a:moveTo>
                  <a:cubicBezTo>
                    <a:pt x="10" y="26"/>
                    <a:pt x="10" y="25"/>
                    <a:pt x="10" y="26"/>
                  </a:cubicBezTo>
                  <a:cubicBezTo>
                    <a:pt x="10" y="26"/>
                    <a:pt x="10" y="27"/>
                    <a:pt x="11" y="27"/>
                  </a:cubicBezTo>
                  <a:cubicBezTo>
                    <a:pt x="11" y="27"/>
                    <a:pt x="11" y="26"/>
                    <a:pt x="11" y="26"/>
                  </a:cubicBezTo>
                  <a:cubicBezTo>
                    <a:pt x="11" y="26"/>
                    <a:pt x="11" y="26"/>
                    <a:pt x="11" y="26"/>
                  </a:cubicBezTo>
                  <a:cubicBezTo>
                    <a:pt x="11" y="25"/>
                    <a:pt x="11" y="25"/>
                    <a:pt x="10" y="25"/>
                  </a:cubicBezTo>
                  <a:cubicBezTo>
                    <a:pt x="10" y="25"/>
                    <a:pt x="11" y="25"/>
                    <a:pt x="11" y="25"/>
                  </a:cubicBezTo>
                  <a:close/>
                  <a:moveTo>
                    <a:pt x="26" y="26"/>
                  </a:moveTo>
                  <a:cubicBezTo>
                    <a:pt x="27" y="26"/>
                    <a:pt x="27" y="27"/>
                    <a:pt x="27" y="27"/>
                  </a:cubicBezTo>
                  <a:cubicBezTo>
                    <a:pt x="27" y="27"/>
                    <a:pt x="28" y="27"/>
                    <a:pt x="28" y="26"/>
                  </a:cubicBezTo>
                  <a:cubicBezTo>
                    <a:pt x="27" y="26"/>
                    <a:pt x="27" y="25"/>
                    <a:pt x="27" y="25"/>
                  </a:cubicBezTo>
                  <a:cubicBezTo>
                    <a:pt x="27" y="25"/>
                    <a:pt x="26" y="25"/>
                    <a:pt x="26" y="26"/>
                  </a:cubicBezTo>
                  <a:close/>
                  <a:moveTo>
                    <a:pt x="8" y="28"/>
                  </a:moveTo>
                  <a:cubicBezTo>
                    <a:pt x="9" y="27"/>
                    <a:pt x="8" y="25"/>
                    <a:pt x="7" y="25"/>
                  </a:cubicBezTo>
                  <a:cubicBezTo>
                    <a:pt x="7" y="26"/>
                    <a:pt x="7" y="27"/>
                    <a:pt x="8" y="28"/>
                  </a:cubicBezTo>
                  <a:close/>
                  <a:moveTo>
                    <a:pt x="16" y="26"/>
                  </a:moveTo>
                  <a:cubicBezTo>
                    <a:pt x="16" y="26"/>
                    <a:pt x="16" y="25"/>
                    <a:pt x="16" y="25"/>
                  </a:cubicBezTo>
                  <a:cubicBezTo>
                    <a:pt x="16" y="25"/>
                    <a:pt x="16" y="25"/>
                    <a:pt x="16" y="25"/>
                  </a:cubicBezTo>
                  <a:cubicBezTo>
                    <a:pt x="16" y="25"/>
                    <a:pt x="16" y="26"/>
                    <a:pt x="16" y="26"/>
                  </a:cubicBezTo>
                  <a:close/>
                  <a:moveTo>
                    <a:pt x="13" y="26"/>
                  </a:moveTo>
                  <a:cubicBezTo>
                    <a:pt x="13" y="26"/>
                    <a:pt x="13" y="27"/>
                    <a:pt x="13" y="27"/>
                  </a:cubicBezTo>
                  <a:cubicBezTo>
                    <a:pt x="15" y="27"/>
                    <a:pt x="13" y="24"/>
                    <a:pt x="13" y="26"/>
                  </a:cubicBezTo>
                  <a:close/>
                  <a:moveTo>
                    <a:pt x="4" y="26"/>
                  </a:moveTo>
                  <a:cubicBezTo>
                    <a:pt x="4" y="27"/>
                    <a:pt x="5" y="28"/>
                    <a:pt x="5" y="28"/>
                  </a:cubicBezTo>
                  <a:cubicBezTo>
                    <a:pt x="5" y="27"/>
                    <a:pt x="5" y="26"/>
                    <a:pt x="5" y="25"/>
                  </a:cubicBezTo>
                  <a:cubicBezTo>
                    <a:pt x="5" y="26"/>
                    <a:pt x="4" y="26"/>
                    <a:pt x="4" y="26"/>
                  </a:cubicBezTo>
                  <a:close/>
                  <a:moveTo>
                    <a:pt x="34" y="27"/>
                  </a:moveTo>
                  <a:cubicBezTo>
                    <a:pt x="34" y="27"/>
                    <a:pt x="34" y="26"/>
                    <a:pt x="34" y="26"/>
                  </a:cubicBezTo>
                  <a:cubicBezTo>
                    <a:pt x="34" y="26"/>
                    <a:pt x="34" y="27"/>
                    <a:pt x="34" y="27"/>
                  </a:cubicBezTo>
                  <a:close/>
                  <a:moveTo>
                    <a:pt x="15" y="27"/>
                  </a:moveTo>
                  <a:cubicBezTo>
                    <a:pt x="16" y="27"/>
                    <a:pt x="15" y="26"/>
                    <a:pt x="15" y="26"/>
                  </a:cubicBezTo>
                  <a:cubicBezTo>
                    <a:pt x="15" y="27"/>
                    <a:pt x="15" y="27"/>
                    <a:pt x="15" y="27"/>
                  </a:cubicBezTo>
                  <a:close/>
                  <a:moveTo>
                    <a:pt x="22" y="28"/>
                  </a:moveTo>
                  <a:cubicBezTo>
                    <a:pt x="22" y="29"/>
                    <a:pt x="22" y="29"/>
                    <a:pt x="23" y="30"/>
                  </a:cubicBezTo>
                  <a:cubicBezTo>
                    <a:pt x="23" y="29"/>
                    <a:pt x="23" y="29"/>
                    <a:pt x="24" y="28"/>
                  </a:cubicBezTo>
                  <a:cubicBezTo>
                    <a:pt x="23" y="28"/>
                    <a:pt x="23" y="27"/>
                    <a:pt x="22" y="26"/>
                  </a:cubicBezTo>
                  <a:cubicBezTo>
                    <a:pt x="22" y="27"/>
                    <a:pt x="22" y="28"/>
                    <a:pt x="22" y="28"/>
                  </a:cubicBezTo>
                  <a:close/>
                  <a:moveTo>
                    <a:pt x="17" y="28"/>
                  </a:moveTo>
                  <a:cubicBezTo>
                    <a:pt x="17" y="28"/>
                    <a:pt x="17" y="27"/>
                    <a:pt x="17" y="27"/>
                  </a:cubicBezTo>
                  <a:cubicBezTo>
                    <a:pt x="17" y="27"/>
                    <a:pt x="17" y="27"/>
                    <a:pt x="17" y="28"/>
                  </a:cubicBezTo>
                  <a:close/>
                  <a:moveTo>
                    <a:pt x="19" y="27"/>
                  </a:moveTo>
                  <a:cubicBezTo>
                    <a:pt x="19" y="27"/>
                    <a:pt x="19" y="28"/>
                    <a:pt x="19" y="29"/>
                  </a:cubicBezTo>
                  <a:cubicBezTo>
                    <a:pt x="19" y="29"/>
                    <a:pt x="19" y="30"/>
                    <a:pt x="19" y="30"/>
                  </a:cubicBezTo>
                  <a:cubicBezTo>
                    <a:pt x="20" y="29"/>
                    <a:pt x="20" y="29"/>
                    <a:pt x="20" y="28"/>
                  </a:cubicBezTo>
                  <a:cubicBezTo>
                    <a:pt x="20" y="27"/>
                    <a:pt x="20" y="26"/>
                    <a:pt x="19" y="27"/>
                  </a:cubicBezTo>
                  <a:close/>
                  <a:moveTo>
                    <a:pt x="12" y="27"/>
                  </a:moveTo>
                  <a:cubicBezTo>
                    <a:pt x="12" y="28"/>
                    <a:pt x="12" y="28"/>
                    <a:pt x="13" y="29"/>
                  </a:cubicBezTo>
                  <a:cubicBezTo>
                    <a:pt x="13" y="28"/>
                    <a:pt x="13" y="28"/>
                    <a:pt x="13" y="28"/>
                  </a:cubicBezTo>
                  <a:cubicBezTo>
                    <a:pt x="13" y="28"/>
                    <a:pt x="12" y="27"/>
                    <a:pt x="12" y="27"/>
                  </a:cubicBezTo>
                  <a:cubicBezTo>
                    <a:pt x="12" y="27"/>
                    <a:pt x="12" y="27"/>
                    <a:pt x="12" y="27"/>
                  </a:cubicBezTo>
                  <a:close/>
                  <a:moveTo>
                    <a:pt x="26" y="29"/>
                  </a:moveTo>
                  <a:cubicBezTo>
                    <a:pt x="26" y="29"/>
                    <a:pt x="25" y="28"/>
                    <a:pt x="25" y="28"/>
                  </a:cubicBezTo>
                  <a:cubicBezTo>
                    <a:pt x="26" y="28"/>
                    <a:pt x="26" y="29"/>
                    <a:pt x="26" y="29"/>
                  </a:cubicBezTo>
                  <a:cubicBezTo>
                    <a:pt x="26" y="29"/>
                    <a:pt x="26" y="29"/>
                    <a:pt x="26" y="28"/>
                  </a:cubicBezTo>
                  <a:cubicBezTo>
                    <a:pt x="26" y="28"/>
                    <a:pt x="26" y="27"/>
                    <a:pt x="26" y="27"/>
                  </a:cubicBezTo>
                  <a:cubicBezTo>
                    <a:pt x="25" y="27"/>
                    <a:pt x="25" y="29"/>
                    <a:pt x="26" y="29"/>
                  </a:cubicBezTo>
                  <a:close/>
                  <a:moveTo>
                    <a:pt x="4" y="30"/>
                  </a:moveTo>
                  <a:cubicBezTo>
                    <a:pt x="5" y="29"/>
                    <a:pt x="4" y="28"/>
                    <a:pt x="3" y="27"/>
                  </a:cubicBezTo>
                  <a:cubicBezTo>
                    <a:pt x="3" y="28"/>
                    <a:pt x="4" y="29"/>
                    <a:pt x="4" y="30"/>
                  </a:cubicBezTo>
                  <a:close/>
                  <a:moveTo>
                    <a:pt x="14" y="28"/>
                  </a:moveTo>
                  <a:cubicBezTo>
                    <a:pt x="14" y="28"/>
                    <a:pt x="14" y="29"/>
                    <a:pt x="15" y="29"/>
                  </a:cubicBezTo>
                  <a:cubicBezTo>
                    <a:pt x="15" y="28"/>
                    <a:pt x="15" y="27"/>
                    <a:pt x="14" y="27"/>
                  </a:cubicBezTo>
                  <a:cubicBezTo>
                    <a:pt x="14" y="28"/>
                    <a:pt x="14" y="28"/>
                    <a:pt x="14" y="28"/>
                  </a:cubicBezTo>
                  <a:close/>
                  <a:moveTo>
                    <a:pt x="7" y="30"/>
                  </a:moveTo>
                  <a:cubicBezTo>
                    <a:pt x="7" y="29"/>
                    <a:pt x="7" y="28"/>
                    <a:pt x="6" y="27"/>
                  </a:cubicBezTo>
                  <a:cubicBezTo>
                    <a:pt x="7" y="28"/>
                    <a:pt x="6" y="29"/>
                    <a:pt x="7" y="30"/>
                  </a:cubicBezTo>
                  <a:close/>
                  <a:moveTo>
                    <a:pt x="10" y="28"/>
                  </a:moveTo>
                  <a:cubicBezTo>
                    <a:pt x="10" y="28"/>
                    <a:pt x="10" y="28"/>
                    <a:pt x="10" y="28"/>
                  </a:cubicBezTo>
                  <a:cubicBezTo>
                    <a:pt x="10" y="28"/>
                    <a:pt x="10" y="28"/>
                    <a:pt x="10" y="28"/>
                  </a:cubicBezTo>
                  <a:cubicBezTo>
                    <a:pt x="10" y="28"/>
                    <a:pt x="10" y="28"/>
                    <a:pt x="10" y="28"/>
                  </a:cubicBezTo>
                  <a:close/>
                  <a:moveTo>
                    <a:pt x="32" y="29"/>
                  </a:moveTo>
                  <a:cubicBezTo>
                    <a:pt x="33" y="30"/>
                    <a:pt x="30" y="32"/>
                    <a:pt x="31" y="34"/>
                  </a:cubicBezTo>
                  <a:cubicBezTo>
                    <a:pt x="32" y="32"/>
                    <a:pt x="33" y="29"/>
                    <a:pt x="33" y="28"/>
                  </a:cubicBezTo>
                  <a:cubicBezTo>
                    <a:pt x="32" y="28"/>
                    <a:pt x="32" y="29"/>
                    <a:pt x="32" y="29"/>
                  </a:cubicBezTo>
                  <a:close/>
                  <a:moveTo>
                    <a:pt x="11" y="29"/>
                  </a:moveTo>
                  <a:cubicBezTo>
                    <a:pt x="12" y="29"/>
                    <a:pt x="12" y="29"/>
                    <a:pt x="12" y="29"/>
                  </a:cubicBezTo>
                  <a:cubicBezTo>
                    <a:pt x="12" y="28"/>
                    <a:pt x="12" y="28"/>
                    <a:pt x="11" y="28"/>
                  </a:cubicBezTo>
                  <a:cubicBezTo>
                    <a:pt x="11" y="28"/>
                    <a:pt x="12" y="28"/>
                    <a:pt x="11" y="29"/>
                  </a:cubicBezTo>
                  <a:close/>
                  <a:moveTo>
                    <a:pt x="33" y="32"/>
                  </a:moveTo>
                  <a:cubicBezTo>
                    <a:pt x="33" y="30"/>
                    <a:pt x="34" y="29"/>
                    <a:pt x="34" y="28"/>
                  </a:cubicBezTo>
                  <a:cubicBezTo>
                    <a:pt x="33" y="29"/>
                    <a:pt x="33" y="31"/>
                    <a:pt x="33" y="32"/>
                  </a:cubicBezTo>
                  <a:close/>
                  <a:moveTo>
                    <a:pt x="8" y="29"/>
                  </a:moveTo>
                  <a:cubicBezTo>
                    <a:pt x="9" y="29"/>
                    <a:pt x="9" y="30"/>
                    <a:pt x="9" y="30"/>
                  </a:cubicBezTo>
                  <a:cubicBezTo>
                    <a:pt x="10" y="30"/>
                    <a:pt x="10" y="28"/>
                    <a:pt x="9" y="28"/>
                  </a:cubicBezTo>
                  <a:cubicBezTo>
                    <a:pt x="9" y="28"/>
                    <a:pt x="9" y="29"/>
                    <a:pt x="8" y="29"/>
                  </a:cubicBezTo>
                  <a:close/>
                  <a:moveTo>
                    <a:pt x="17" y="30"/>
                  </a:moveTo>
                  <a:cubicBezTo>
                    <a:pt x="16" y="29"/>
                    <a:pt x="17" y="29"/>
                    <a:pt x="17" y="29"/>
                  </a:cubicBezTo>
                  <a:cubicBezTo>
                    <a:pt x="16" y="29"/>
                    <a:pt x="17" y="28"/>
                    <a:pt x="16" y="28"/>
                  </a:cubicBezTo>
                  <a:cubicBezTo>
                    <a:pt x="16" y="29"/>
                    <a:pt x="16" y="29"/>
                    <a:pt x="17" y="30"/>
                  </a:cubicBezTo>
                  <a:close/>
                  <a:moveTo>
                    <a:pt x="29" y="30"/>
                  </a:moveTo>
                  <a:cubicBezTo>
                    <a:pt x="29" y="29"/>
                    <a:pt x="29" y="29"/>
                    <a:pt x="29" y="29"/>
                  </a:cubicBezTo>
                  <a:cubicBezTo>
                    <a:pt x="28" y="29"/>
                    <a:pt x="29" y="28"/>
                    <a:pt x="28" y="28"/>
                  </a:cubicBezTo>
                  <a:cubicBezTo>
                    <a:pt x="28" y="29"/>
                    <a:pt x="28" y="30"/>
                    <a:pt x="29" y="30"/>
                  </a:cubicBezTo>
                  <a:close/>
                  <a:moveTo>
                    <a:pt x="14" y="30"/>
                  </a:moveTo>
                  <a:cubicBezTo>
                    <a:pt x="14" y="30"/>
                    <a:pt x="14" y="29"/>
                    <a:pt x="13" y="29"/>
                  </a:cubicBezTo>
                  <a:cubicBezTo>
                    <a:pt x="13" y="29"/>
                    <a:pt x="13" y="30"/>
                    <a:pt x="14" y="30"/>
                  </a:cubicBezTo>
                  <a:close/>
                  <a:moveTo>
                    <a:pt x="20" y="32"/>
                  </a:moveTo>
                  <a:cubicBezTo>
                    <a:pt x="20" y="32"/>
                    <a:pt x="20" y="33"/>
                    <a:pt x="21" y="33"/>
                  </a:cubicBezTo>
                  <a:cubicBezTo>
                    <a:pt x="21" y="32"/>
                    <a:pt x="22" y="32"/>
                    <a:pt x="22" y="31"/>
                  </a:cubicBezTo>
                  <a:cubicBezTo>
                    <a:pt x="22" y="30"/>
                    <a:pt x="21" y="30"/>
                    <a:pt x="21" y="29"/>
                  </a:cubicBezTo>
                  <a:cubicBezTo>
                    <a:pt x="21" y="30"/>
                    <a:pt x="20" y="31"/>
                    <a:pt x="20" y="32"/>
                  </a:cubicBezTo>
                  <a:close/>
                  <a:moveTo>
                    <a:pt x="11" y="31"/>
                  </a:moveTo>
                  <a:cubicBezTo>
                    <a:pt x="11" y="31"/>
                    <a:pt x="10" y="31"/>
                    <a:pt x="10" y="30"/>
                  </a:cubicBezTo>
                  <a:cubicBezTo>
                    <a:pt x="10" y="31"/>
                    <a:pt x="10" y="32"/>
                    <a:pt x="10" y="32"/>
                  </a:cubicBezTo>
                  <a:cubicBezTo>
                    <a:pt x="11" y="32"/>
                    <a:pt x="12" y="30"/>
                    <a:pt x="11" y="29"/>
                  </a:cubicBezTo>
                  <a:cubicBezTo>
                    <a:pt x="10" y="30"/>
                    <a:pt x="11" y="30"/>
                    <a:pt x="11" y="31"/>
                  </a:cubicBezTo>
                  <a:close/>
                  <a:moveTo>
                    <a:pt x="16" y="31"/>
                  </a:moveTo>
                  <a:cubicBezTo>
                    <a:pt x="16" y="30"/>
                    <a:pt x="16" y="29"/>
                    <a:pt x="15" y="29"/>
                  </a:cubicBezTo>
                  <a:cubicBezTo>
                    <a:pt x="15" y="30"/>
                    <a:pt x="16" y="30"/>
                    <a:pt x="16" y="31"/>
                  </a:cubicBezTo>
                  <a:close/>
                  <a:moveTo>
                    <a:pt x="23" y="31"/>
                  </a:moveTo>
                  <a:cubicBezTo>
                    <a:pt x="24" y="31"/>
                    <a:pt x="24" y="32"/>
                    <a:pt x="24" y="32"/>
                  </a:cubicBezTo>
                  <a:cubicBezTo>
                    <a:pt x="25" y="32"/>
                    <a:pt x="25" y="31"/>
                    <a:pt x="25" y="30"/>
                  </a:cubicBezTo>
                  <a:cubicBezTo>
                    <a:pt x="25" y="30"/>
                    <a:pt x="25" y="30"/>
                    <a:pt x="24" y="29"/>
                  </a:cubicBezTo>
                  <a:cubicBezTo>
                    <a:pt x="24" y="30"/>
                    <a:pt x="24" y="30"/>
                    <a:pt x="23" y="31"/>
                  </a:cubicBezTo>
                  <a:close/>
                  <a:moveTo>
                    <a:pt x="27" y="32"/>
                  </a:moveTo>
                  <a:cubicBezTo>
                    <a:pt x="28" y="31"/>
                    <a:pt x="28" y="30"/>
                    <a:pt x="27" y="30"/>
                  </a:cubicBezTo>
                  <a:cubicBezTo>
                    <a:pt x="26" y="30"/>
                    <a:pt x="27" y="31"/>
                    <a:pt x="27" y="32"/>
                  </a:cubicBezTo>
                  <a:close/>
                  <a:moveTo>
                    <a:pt x="30" y="30"/>
                  </a:moveTo>
                  <a:cubicBezTo>
                    <a:pt x="30" y="30"/>
                    <a:pt x="30" y="31"/>
                    <a:pt x="30" y="31"/>
                  </a:cubicBezTo>
                  <a:cubicBezTo>
                    <a:pt x="30" y="30"/>
                    <a:pt x="30" y="30"/>
                    <a:pt x="30" y="30"/>
                  </a:cubicBezTo>
                  <a:cubicBezTo>
                    <a:pt x="30" y="30"/>
                    <a:pt x="30" y="30"/>
                    <a:pt x="30" y="30"/>
                  </a:cubicBezTo>
                  <a:cubicBezTo>
                    <a:pt x="30" y="30"/>
                    <a:pt x="30" y="30"/>
                    <a:pt x="30" y="30"/>
                  </a:cubicBezTo>
                  <a:close/>
                  <a:moveTo>
                    <a:pt x="6" y="33"/>
                  </a:moveTo>
                  <a:cubicBezTo>
                    <a:pt x="6" y="33"/>
                    <a:pt x="5" y="32"/>
                    <a:pt x="6" y="31"/>
                  </a:cubicBezTo>
                  <a:cubicBezTo>
                    <a:pt x="6" y="31"/>
                    <a:pt x="6" y="30"/>
                    <a:pt x="5" y="30"/>
                  </a:cubicBezTo>
                  <a:cubicBezTo>
                    <a:pt x="4" y="31"/>
                    <a:pt x="5" y="34"/>
                    <a:pt x="6" y="33"/>
                  </a:cubicBezTo>
                  <a:close/>
                  <a:moveTo>
                    <a:pt x="8" y="33"/>
                  </a:moveTo>
                  <a:cubicBezTo>
                    <a:pt x="8" y="32"/>
                    <a:pt x="8" y="32"/>
                    <a:pt x="9" y="31"/>
                  </a:cubicBezTo>
                  <a:cubicBezTo>
                    <a:pt x="8" y="31"/>
                    <a:pt x="8" y="30"/>
                    <a:pt x="8" y="30"/>
                  </a:cubicBezTo>
                  <a:cubicBezTo>
                    <a:pt x="7" y="31"/>
                    <a:pt x="7" y="32"/>
                    <a:pt x="8" y="33"/>
                  </a:cubicBezTo>
                  <a:close/>
                  <a:moveTo>
                    <a:pt x="13" y="31"/>
                  </a:moveTo>
                  <a:cubicBezTo>
                    <a:pt x="13" y="31"/>
                    <a:pt x="13" y="31"/>
                    <a:pt x="13" y="31"/>
                  </a:cubicBezTo>
                  <a:cubicBezTo>
                    <a:pt x="13" y="31"/>
                    <a:pt x="13" y="31"/>
                    <a:pt x="13" y="31"/>
                  </a:cubicBezTo>
                  <a:cubicBezTo>
                    <a:pt x="13" y="31"/>
                    <a:pt x="13" y="30"/>
                    <a:pt x="13" y="30"/>
                  </a:cubicBezTo>
                  <a:cubicBezTo>
                    <a:pt x="13" y="31"/>
                    <a:pt x="13" y="31"/>
                    <a:pt x="13" y="31"/>
                  </a:cubicBezTo>
                  <a:close/>
                  <a:moveTo>
                    <a:pt x="17" y="31"/>
                  </a:moveTo>
                  <a:cubicBezTo>
                    <a:pt x="18" y="32"/>
                    <a:pt x="18" y="32"/>
                    <a:pt x="18" y="33"/>
                  </a:cubicBezTo>
                  <a:cubicBezTo>
                    <a:pt x="18" y="32"/>
                    <a:pt x="18" y="32"/>
                    <a:pt x="19" y="32"/>
                  </a:cubicBezTo>
                  <a:cubicBezTo>
                    <a:pt x="18" y="31"/>
                    <a:pt x="18" y="30"/>
                    <a:pt x="17" y="30"/>
                  </a:cubicBezTo>
                  <a:cubicBezTo>
                    <a:pt x="18" y="31"/>
                    <a:pt x="17" y="31"/>
                    <a:pt x="17" y="31"/>
                  </a:cubicBezTo>
                  <a:close/>
                  <a:moveTo>
                    <a:pt x="15" y="32"/>
                  </a:moveTo>
                  <a:cubicBezTo>
                    <a:pt x="16" y="32"/>
                    <a:pt x="15" y="31"/>
                    <a:pt x="15" y="31"/>
                  </a:cubicBezTo>
                  <a:cubicBezTo>
                    <a:pt x="14" y="31"/>
                    <a:pt x="15" y="32"/>
                    <a:pt x="15" y="32"/>
                  </a:cubicBezTo>
                  <a:close/>
                  <a:moveTo>
                    <a:pt x="12" y="33"/>
                  </a:moveTo>
                  <a:cubicBezTo>
                    <a:pt x="12" y="33"/>
                    <a:pt x="13" y="33"/>
                    <a:pt x="13" y="32"/>
                  </a:cubicBezTo>
                  <a:cubicBezTo>
                    <a:pt x="12" y="32"/>
                    <a:pt x="12" y="32"/>
                    <a:pt x="12" y="32"/>
                  </a:cubicBezTo>
                  <a:cubicBezTo>
                    <a:pt x="12" y="32"/>
                    <a:pt x="12" y="33"/>
                    <a:pt x="12" y="33"/>
                  </a:cubicBezTo>
                  <a:close/>
                  <a:moveTo>
                    <a:pt x="17" y="33"/>
                  </a:moveTo>
                  <a:cubicBezTo>
                    <a:pt x="18" y="33"/>
                    <a:pt x="17" y="32"/>
                    <a:pt x="17" y="32"/>
                  </a:cubicBezTo>
                  <a:cubicBezTo>
                    <a:pt x="17" y="32"/>
                    <a:pt x="17" y="32"/>
                    <a:pt x="17" y="32"/>
                  </a:cubicBezTo>
                  <a:cubicBezTo>
                    <a:pt x="17" y="32"/>
                    <a:pt x="17" y="33"/>
                    <a:pt x="17" y="33"/>
                  </a:cubicBezTo>
                  <a:close/>
                  <a:moveTo>
                    <a:pt x="26" y="32"/>
                  </a:moveTo>
                  <a:cubicBezTo>
                    <a:pt x="25" y="33"/>
                    <a:pt x="25" y="34"/>
                    <a:pt x="26" y="35"/>
                  </a:cubicBezTo>
                  <a:cubicBezTo>
                    <a:pt x="26" y="34"/>
                    <a:pt x="25" y="34"/>
                    <a:pt x="26" y="33"/>
                  </a:cubicBezTo>
                  <a:cubicBezTo>
                    <a:pt x="26" y="33"/>
                    <a:pt x="26" y="34"/>
                    <a:pt x="26" y="34"/>
                  </a:cubicBezTo>
                  <a:cubicBezTo>
                    <a:pt x="27" y="33"/>
                    <a:pt x="27" y="33"/>
                    <a:pt x="26" y="32"/>
                  </a:cubicBezTo>
                  <a:cubicBezTo>
                    <a:pt x="25" y="32"/>
                    <a:pt x="26" y="33"/>
                    <a:pt x="26" y="33"/>
                  </a:cubicBezTo>
                  <a:cubicBezTo>
                    <a:pt x="26" y="33"/>
                    <a:pt x="26" y="33"/>
                    <a:pt x="26" y="32"/>
                  </a:cubicBezTo>
                  <a:close/>
                  <a:moveTo>
                    <a:pt x="22" y="35"/>
                  </a:moveTo>
                  <a:cubicBezTo>
                    <a:pt x="23" y="35"/>
                    <a:pt x="23" y="34"/>
                    <a:pt x="24" y="33"/>
                  </a:cubicBezTo>
                  <a:cubicBezTo>
                    <a:pt x="23" y="33"/>
                    <a:pt x="23" y="32"/>
                    <a:pt x="23" y="32"/>
                  </a:cubicBezTo>
                  <a:cubicBezTo>
                    <a:pt x="22" y="33"/>
                    <a:pt x="21" y="34"/>
                    <a:pt x="22" y="35"/>
                  </a:cubicBezTo>
                  <a:close/>
                  <a:moveTo>
                    <a:pt x="15" y="33"/>
                  </a:moveTo>
                  <a:cubicBezTo>
                    <a:pt x="14" y="33"/>
                    <a:pt x="14" y="32"/>
                    <a:pt x="14" y="32"/>
                  </a:cubicBezTo>
                  <a:cubicBezTo>
                    <a:pt x="14" y="32"/>
                    <a:pt x="14" y="33"/>
                    <a:pt x="15" y="33"/>
                  </a:cubicBezTo>
                  <a:close/>
                  <a:moveTo>
                    <a:pt x="28" y="33"/>
                  </a:moveTo>
                  <a:cubicBezTo>
                    <a:pt x="29" y="33"/>
                    <a:pt x="28" y="34"/>
                    <a:pt x="29" y="34"/>
                  </a:cubicBezTo>
                  <a:cubicBezTo>
                    <a:pt x="29" y="33"/>
                    <a:pt x="29" y="32"/>
                    <a:pt x="29" y="32"/>
                  </a:cubicBezTo>
                  <a:cubicBezTo>
                    <a:pt x="28" y="32"/>
                    <a:pt x="28" y="33"/>
                    <a:pt x="28" y="33"/>
                  </a:cubicBezTo>
                  <a:close/>
                  <a:moveTo>
                    <a:pt x="19" y="36"/>
                  </a:moveTo>
                  <a:cubicBezTo>
                    <a:pt x="20" y="35"/>
                    <a:pt x="20" y="35"/>
                    <a:pt x="20" y="34"/>
                  </a:cubicBezTo>
                  <a:cubicBezTo>
                    <a:pt x="20" y="34"/>
                    <a:pt x="20" y="33"/>
                    <a:pt x="19" y="33"/>
                  </a:cubicBezTo>
                  <a:cubicBezTo>
                    <a:pt x="18" y="34"/>
                    <a:pt x="20" y="35"/>
                    <a:pt x="19" y="35"/>
                  </a:cubicBezTo>
                  <a:cubicBezTo>
                    <a:pt x="19" y="35"/>
                    <a:pt x="19" y="35"/>
                    <a:pt x="19" y="36"/>
                  </a:cubicBezTo>
                  <a:close/>
                  <a:moveTo>
                    <a:pt x="33" y="34"/>
                  </a:moveTo>
                  <a:cubicBezTo>
                    <a:pt x="34" y="34"/>
                    <a:pt x="34" y="33"/>
                    <a:pt x="34" y="33"/>
                  </a:cubicBezTo>
                  <a:cubicBezTo>
                    <a:pt x="34" y="33"/>
                    <a:pt x="33" y="33"/>
                    <a:pt x="33" y="34"/>
                  </a:cubicBezTo>
                  <a:close/>
                  <a:moveTo>
                    <a:pt x="9" y="34"/>
                  </a:moveTo>
                  <a:cubicBezTo>
                    <a:pt x="9" y="34"/>
                    <a:pt x="9" y="35"/>
                    <a:pt x="9" y="35"/>
                  </a:cubicBezTo>
                  <a:cubicBezTo>
                    <a:pt x="9" y="34"/>
                    <a:pt x="10" y="34"/>
                    <a:pt x="10" y="33"/>
                  </a:cubicBezTo>
                  <a:cubicBezTo>
                    <a:pt x="9" y="33"/>
                    <a:pt x="9" y="33"/>
                    <a:pt x="9" y="33"/>
                  </a:cubicBezTo>
                  <a:cubicBezTo>
                    <a:pt x="9" y="33"/>
                    <a:pt x="9" y="34"/>
                    <a:pt x="9" y="34"/>
                  </a:cubicBezTo>
                  <a:close/>
                  <a:moveTo>
                    <a:pt x="17" y="35"/>
                  </a:moveTo>
                  <a:cubicBezTo>
                    <a:pt x="18" y="35"/>
                    <a:pt x="17" y="33"/>
                    <a:pt x="16" y="33"/>
                  </a:cubicBezTo>
                  <a:cubicBezTo>
                    <a:pt x="16" y="33"/>
                    <a:pt x="16" y="33"/>
                    <a:pt x="16" y="33"/>
                  </a:cubicBezTo>
                  <a:cubicBezTo>
                    <a:pt x="16" y="34"/>
                    <a:pt x="16" y="35"/>
                    <a:pt x="17" y="35"/>
                  </a:cubicBezTo>
                  <a:close/>
                  <a:moveTo>
                    <a:pt x="3" y="34"/>
                  </a:moveTo>
                  <a:cubicBezTo>
                    <a:pt x="3" y="34"/>
                    <a:pt x="4" y="33"/>
                    <a:pt x="3" y="33"/>
                  </a:cubicBezTo>
                  <a:cubicBezTo>
                    <a:pt x="3" y="33"/>
                    <a:pt x="3" y="33"/>
                    <a:pt x="3" y="33"/>
                  </a:cubicBezTo>
                  <a:cubicBezTo>
                    <a:pt x="3" y="33"/>
                    <a:pt x="3" y="34"/>
                    <a:pt x="3" y="34"/>
                  </a:cubicBezTo>
                  <a:close/>
                  <a:moveTo>
                    <a:pt x="11" y="34"/>
                  </a:moveTo>
                  <a:cubicBezTo>
                    <a:pt x="11" y="34"/>
                    <a:pt x="11" y="34"/>
                    <a:pt x="12" y="34"/>
                  </a:cubicBezTo>
                  <a:cubicBezTo>
                    <a:pt x="12" y="34"/>
                    <a:pt x="12" y="33"/>
                    <a:pt x="11" y="33"/>
                  </a:cubicBezTo>
                  <a:cubicBezTo>
                    <a:pt x="11" y="34"/>
                    <a:pt x="11" y="33"/>
                    <a:pt x="11" y="34"/>
                  </a:cubicBezTo>
                  <a:close/>
                  <a:moveTo>
                    <a:pt x="13" y="36"/>
                  </a:moveTo>
                  <a:cubicBezTo>
                    <a:pt x="14" y="35"/>
                    <a:pt x="14" y="34"/>
                    <a:pt x="13" y="34"/>
                  </a:cubicBezTo>
                  <a:cubicBezTo>
                    <a:pt x="13" y="34"/>
                    <a:pt x="13" y="35"/>
                    <a:pt x="13" y="36"/>
                  </a:cubicBezTo>
                  <a:close/>
                  <a:moveTo>
                    <a:pt x="7" y="35"/>
                  </a:moveTo>
                  <a:cubicBezTo>
                    <a:pt x="7" y="35"/>
                    <a:pt x="7" y="35"/>
                    <a:pt x="7" y="35"/>
                  </a:cubicBezTo>
                  <a:cubicBezTo>
                    <a:pt x="7" y="34"/>
                    <a:pt x="6" y="34"/>
                    <a:pt x="6" y="34"/>
                  </a:cubicBezTo>
                  <a:cubicBezTo>
                    <a:pt x="6" y="35"/>
                    <a:pt x="6" y="35"/>
                    <a:pt x="7" y="35"/>
                  </a:cubicBezTo>
                  <a:close/>
                  <a:moveTo>
                    <a:pt x="27" y="36"/>
                  </a:moveTo>
                  <a:cubicBezTo>
                    <a:pt x="28" y="36"/>
                    <a:pt x="28" y="35"/>
                    <a:pt x="28" y="35"/>
                  </a:cubicBezTo>
                  <a:cubicBezTo>
                    <a:pt x="28" y="35"/>
                    <a:pt x="28" y="34"/>
                    <a:pt x="27" y="34"/>
                  </a:cubicBezTo>
                  <a:cubicBezTo>
                    <a:pt x="27" y="35"/>
                    <a:pt x="27" y="35"/>
                    <a:pt x="27" y="36"/>
                  </a:cubicBezTo>
                  <a:close/>
                  <a:moveTo>
                    <a:pt x="23" y="37"/>
                  </a:moveTo>
                  <a:cubicBezTo>
                    <a:pt x="24" y="37"/>
                    <a:pt x="24" y="37"/>
                    <a:pt x="24" y="37"/>
                  </a:cubicBezTo>
                  <a:cubicBezTo>
                    <a:pt x="24" y="37"/>
                    <a:pt x="26" y="35"/>
                    <a:pt x="24" y="35"/>
                  </a:cubicBezTo>
                  <a:cubicBezTo>
                    <a:pt x="24" y="35"/>
                    <a:pt x="24" y="36"/>
                    <a:pt x="23" y="37"/>
                  </a:cubicBezTo>
                  <a:close/>
                  <a:moveTo>
                    <a:pt x="30" y="36"/>
                  </a:moveTo>
                  <a:cubicBezTo>
                    <a:pt x="30" y="36"/>
                    <a:pt x="30" y="36"/>
                    <a:pt x="30" y="36"/>
                  </a:cubicBezTo>
                  <a:cubicBezTo>
                    <a:pt x="31" y="36"/>
                    <a:pt x="31" y="35"/>
                    <a:pt x="30" y="35"/>
                  </a:cubicBezTo>
                  <a:cubicBezTo>
                    <a:pt x="30" y="35"/>
                    <a:pt x="30" y="35"/>
                    <a:pt x="30" y="36"/>
                  </a:cubicBezTo>
                  <a:close/>
                  <a:moveTo>
                    <a:pt x="10" y="37"/>
                  </a:moveTo>
                  <a:cubicBezTo>
                    <a:pt x="11" y="36"/>
                    <a:pt x="10" y="36"/>
                    <a:pt x="10" y="36"/>
                  </a:cubicBezTo>
                  <a:cubicBezTo>
                    <a:pt x="11" y="36"/>
                    <a:pt x="11" y="36"/>
                    <a:pt x="11" y="36"/>
                  </a:cubicBezTo>
                  <a:cubicBezTo>
                    <a:pt x="11" y="35"/>
                    <a:pt x="11" y="35"/>
                    <a:pt x="10" y="35"/>
                  </a:cubicBezTo>
                  <a:cubicBezTo>
                    <a:pt x="10" y="35"/>
                    <a:pt x="9" y="36"/>
                    <a:pt x="10" y="37"/>
                  </a:cubicBezTo>
                  <a:close/>
                  <a:moveTo>
                    <a:pt x="18" y="38"/>
                  </a:moveTo>
                  <a:cubicBezTo>
                    <a:pt x="18" y="38"/>
                    <a:pt x="19" y="37"/>
                    <a:pt x="19" y="37"/>
                  </a:cubicBezTo>
                  <a:cubicBezTo>
                    <a:pt x="18" y="36"/>
                    <a:pt x="18" y="36"/>
                    <a:pt x="18" y="35"/>
                  </a:cubicBezTo>
                  <a:cubicBezTo>
                    <a:pt x="17" y="36"/>
                    <a:pt x="17" y="37"/>
                    <a:pt x="18" y="38"/>
                  </a:cubicBezTo>
                  <a:close/>
                  <a:moveTo>
                    <a:pt x="21" y="38"/>
                  </a:moveTo>
                  <a:cubicBezTo>
                    <a:pt x="22" y="37"/>
                    <a:pt x="22" y="36"/>
                    <a:pt x="21" y="36"/>
                  </a:cubicBezTo>
                  <a:cubicBezTo>
                    <a:pt x="20" y="36"/>
                    <a:pt x="20" y="38"/>
                    <a:pt x="21" y="38"/>
                  </a:cubicBezTo>
                  <a:close/>
                  <a:moveTo>
                    <a:pt x="13" y="36"/>
                  </a:moveTo>
                  <a:cubicBezTo>
                    <a:pt x="13" y="36"/>
                    <a:pt x="13" y="36"/>
                    <a:pt x="12" y="36"/>
                  </a:cubicBezTo>
                  <a:cubicBezTo>
                    <a:pt x="12" y="36"/>
                    <a:pt x="12" y="36"/>
                    <a:pt x="13" y="36"/>
                  </a:cubicBezTo>
                  <a:close/>
                  <a:moveTo>
                    <a:pt x="14" y="37"/>
                  </a:moveTo>
                  <a:cubicBezTo>
                    <a:pt x="14" y="38"/>
                    <a:pt x="15" y="38"/>
                    <a:pt x="15" y="39"/>
                  </a:cubicBezTo>
                  <a:cubicBezTo>
                    <a:pt x="16" y="38"/>
                    <a:pt x="16" y="36"/>
                    <a:pt x="14" y="36"/>
                  </a:cubicBezTo>
                  <a:cubicBezTo>
                    <a:pt x="14" y="36"/>
                    <a:pt x="14" y="36"/>
                    <a:pt x="14" y="37"/>
                  </a:cubicBezTo>
                  <a:close/>
                  <a:moveTo>
                    <a:pt x="8" y="38"/>
                  </a:moveTo>
                  <a:cubicBezTo>
                    <a:pt x="8" y="38"/>
                    <a:pt x="8" y="38"/>
                    <a:pt x="9" y="38"/>
                  </a:cubicBezTo>
                  <a:cubicBezTo>
                    <a:pt x="8" y="38"/>
                    <a:pt x="8" y="37"/>
                    <a:pt x="8" y="36"/>
                  </a:cubicBezTo>
                  <a:cubicBezTo>
                    <a:pt x="7" y="36"/>
                    <a:pt x="7" y="36"/>
                    <a:pt x="7" y="36"/>
                  </a:cubicBezTo>
                  <a:cubicBezTo>
                    <a:pt x="7" y="37"/>
                    <a:pt x="8" y="37"/>
                    <a:pt x="8" y="38"/>
                  </a:cubicBezTo>
                  <a:close/>
                  <a:moveTo>
                    <a:pt x="25" y="39"/>
                  </a:moveTo>
                  <a:cubicBezTo>
                    <a:pt x="25" y="38"/>
                    <a:pt x="27" y="37"/>
                    <a:pt x="26" y="37"/>
                  </a:cubicBezTo>
                  <a:cubicBezTo>
                    <a:pt x="25" y="37"/>
                    <a:pt x="24" y="38"/>
                    <a:pt x="25" y="39"/>
                  </a:cubicBezTo>
                  <a:close/>
                  <a:moveTo>
                    <a:pt x="8" y="42"/>
                  </a:moveTo>
                  <a:cubicBezTo>
                    <a:pt x="8" y="41"/>
                    <a:pt x="7" y="41"/>
                    <a:pt x="7" y="40"/>
                  </a:cubicBezTo>
                  <a:cubicBezTo>
                    <a:pt x="6" y="39"/>
                    <a:pt x="6" y="37"/>
                    <a:pt x="5" y="37"/>
                  </a:cubicBezTo>
                  <a:cubicBezTo>
                    <a:pt x="5" y="39"/>
                    <a:pt x="6" y="41"/>
                    <a:pt x="8" y="42"/>
                  </a:cubicBezTo>
                  <a:close/>
                  <a:moveTo>
                    <a:pt x="28" y="39"/>
                  </a:moveTo>
                  <a:cubicBezTo>
                    <a:pt x="28" y="39"/>
                    <a:pt x="29" y="38"/>
                    <a:pt x="29" y="37"/>
                  </a:cubicBezTo>
                  <a:cubicBezTo>
                    <a:pt x="29" y="37"/>
                    <a:pt x="29" y="37"/>
                    <a:pt x="29" y="37"/>
                  </a:cubicBezTo>
                  <a:cubicBezTo>
                    <a:pt x="29" y="38"/>
                    <a:pt x="28" y="39"/>
                    <a:pt x="28" y="39"/>
                  </a:cubicBezTo>
                  <a:close/>
                  <a:moveTo>
                    <a:pt x="14" y="38"/>
                  </a:moveTo>
                  <a:cubicBezTo>
                    <a:pt x="14" y="38"/>
                    <a:pt x="14" y="39"/>
                    <a:pt x="14" y="39"/>
                  </a:cubicBezTo>
                  <a:cubicBezTo>
                    <a:pt x="14" y="38"/>
                    <a:pt x="14" y="38"/>
                    <a:pt x="14" y="38"/>
                  </a:cubicBezTo>
                  <a:cubicBezTo>
                    <a:pt x="14" y="38"/>
                    <a:pt x="14" y="38"/>
                    <a:pt x="14" y="38"/>
                  </a:cubicBezTo>
                  <a:close/>
                  <a:moveTo>
                    <a:pt x="19" y="40"/>
                  </a:moveTo>
                  <a:cubicBezTo>
                    <a:pt x="19" y="40"/>
                    <a:pt x="19" y="40"/>
                    <a:pt x="20" y="41"/>
                  </a:cubicBezTo>
                  <a:cubicBezTo>
                    <a:pt x="20" y="40"/>
                    <a:pt x="20" y="40"/>
                    <a:pt x="20" y="39"/>
                  </a:cubicBezTo>
                  <a:cubicBezTo>
                    <a:pt x="20" y="39"/>
                    <a:pt x="20" y="38"/>
                    <a:pt x="20" y="38"/>
                  </a:cubicBezTo>
                  <a:cubicBezTo>
                    <a:pt x="19" y="39"/>
                    <a:pt x="19" y="39"/>
                    <a:pt x="19" y="40"/>
                  </a:cubicBezTo>
                  <a:close/>
                  <a:moveTo>
                    <a:pt x="16" y="41"/>
                  </a:moveTo>
                  <a:cubicBezTo>
                    <a:pt x="17" y="41"/>
                    <a:pt x="17" y="40"/>
                    <a:pt x="17" y="40"/>
                  </a:cubicBezTo>
                  <a:cubicBezTo>
                    <a:pt x="17" y="39"/>
                    <a:pt x="17" y="39"/>
                    <a:pt x="16" y="38"/>
                  </a:cubicBezTo>
                  <a:cubicBezTo>
                    <a:pt x="16" y="39"/>
                    <a:pt x="15" y="41"/>
                    <a:pt x="16" y="41"/>
                  </a:cubicBezTo>
                  <a:close/>
                  <a:moveTo>
                    <a:pt x="22" y="40"/>
                  </a:moveTo>
                  <a:cubicBezTo>
                    <a:pt x="23" y="39"/>
                    <a:pt x="23" y="39"/>
                    <a:pt x="23" y="38"/>
                  </a:cubicBezTo>
                  <a:cubicBezTo>
                    <a:pt x="23" y="38"/>
                    <a:pt x="23" y="38"/>
                    <a:pt x="23" y="38"/>
                  </a:cubicBezTo>
                  <a:cubicBezTo>
                    <a:pt x="23" y="39"/>
                    <a:pt x="22" y="39"/>
                    <a:pt x="22" y="40"/>
                  </a:cubicBezTo>
                  <a:close/>
                  <a:moveTo>
                    <a:pt x="25" y="42"/>
                  </a:moveTo>
                  <a:cubicBezTo>
                    <a:pt x="25" y="42"/>
                    <a:pt x="25" y="41"/>
                    <a:pt x="25" y="41"/>
                  </a:cubicBezTo>
                  <a:cubicBezTo>
                    <a:pt x="25" y="40"/>
                    <a:pt x="27" y="39"/>
                    <a:pt x="27" y="38"/>
                  </a:cubicBezTo>
                  <a:cubicBezTo>
                    <a:pt x="26" y="39"/>
                    <a:pt x="25" y="40"/>
                    <a:pt x="25" y="42"/>
                  </a:cubicBezTo>
                  <a:close/>
                  <a:moveTo>
                    <a:pt x="26" y="43"/>
                  </a:moveTo>
                  <a:cubicBezTo>
                    <a:pt x="26" y="43"/>
                    <a:pt x="27" y="42"/>
                    <a:pt x="27" y="43"/>
                  </a:cubicBezTo>
                  <a:cubicBezTo>
                    <a:pt x="28" y="41"/>
                    <a:pt x="29" y="40"/>
                    <a:pt x="30" y="39"/>
                  </a:cubicBezTo>
                  <a:cubicBezTo>
                    <a:pt x="30" y="38"/>
                    <a:pt x="30" y="38"/>
                    <a:pt x="30" y="38"/>
                  </a:cubicBezTo>
                  <a:cubicBezTo>
                    <a:pt x="29" y="40"/>
                    <a:pt x="27" y="41"/>
                    <a:pt x="26" y="43"/>
                  </a:cubicBezTo>
                  <a:close/>
                  <a:moveTo>
                    <a:pt x="14" y="41"/>
                  </a:moveTo>
                  <a:cubicBezTo>
                    <a:pt x="14" y="40"/>
                    <a:pt x="13" y="39"/>
                    <a:pt x="13" y="39"/>
                  </a:cubicBezTo>
                  <a:cubicBezTo>
                    <a:pt x="13" y="40"/>
                    <a:pt x="13" y="40"/>
                    <a:pt x="14" y="41"/>
                  </a:cubicBezTo>
                  <a:close/>
                  <a:moveTo>
                    <a:pt x="10" y="40"/>
                  </a:moveTo>
                  <a:cubicBezTo>
                    <a:pt x="10" y="40"/>
                    <a:pt x="10" y="41"/>
                    <a:pt x="10" y="41"/>
                  </a:cubicBezTo>
                  <a:cubicBezTo>
                    <a:pt x="10" y="40"/>
                    <a:pt x="11" y="40"/>
                    <a:pt x="11" y="40"/>
                  </a:cubicBezTo>
                  <a:cubicBezTo>
                    <a:pt x="11" y="40"/>
                    <a:pt x="10" y="40"/>
                    <a:pt x="10" y="40"/>
                  </a:cubicBezTo>
                  <a:cubicBezTo>
                    <a:pt x="10" y="40"/>
                    <a:pt x="10" y="40"/>
                    <a:pt x="10" y="40"/>
                  </a:cubicBezTo>
                  <a:close/>
                  <a:moveTo>
                    <a:pt x="23" y="41"/>
                  </a:moveTo>
                  <a:cubicBezTo>
                    <a:pt x="24" y="41"/>
                    <a:pt x="24" y="40"/>
                    <a:pt x="24" y="40"/>
                  </a:cubicBezTo>
                  <a:cubicBezTo>
                    <a:pt x="24" y="41"/>
                    <a:pt x="23" y="41"/>
                    <a:pt x="23" y="41"/>
                  </a:cubicBezTo>
                  <a:close/>
                  <a:moveTo>
                    <a:pt x="21" y="42"/>
                  </a:moveTo>
                  <a:cubicBezTo>
                    <a:pt x="21" y="42"/>
                    <a:pt x="21" y="41"/>
                    <a:pt x="22" y="41"/>
                  </a:cubicBezTo>
                  <a:cubicBezTo>
                    <a:pt x="21" y="41"/>
                    <a:pt x="22" y="41"/>
                    <a:pt x="21" y="41"/>
                  </a:cubicBezTo>
                  <a:cubicBezTo>
                    <a:pt x="21" y="41"/>
                    <a:pt x="21" y="42"/>
                    <a:pt x="21" y="42"/>
                  </a:cubicBezTo>
                  <a:close/>
                  <a:moveTo>
                    <a:pt x="17" y="43"/>
                  </a:moveTo>
                  <a:cubicBezTo>
                    <a:pt x="18" y="43"/>
                    <a:pt x="18" y="43"/>
                    <a:pt x="19" y="43"/>
                  </a:cubicBezTo>
                  <a:cubicBezTo>
                    <a:pt x="19" y="42"/>
                    <a:pt x="18" y="41"/>
                    <a:pt x="18" y="41"/>
                  </a:cubicBezTo>
                  <a:cubicBezTo>
                    <a:pt x="18" y="42"/>
                    <a:pt x="17" y="42"/>
                    <a:pt x="17" y="43"/>
                  </a:cubicBezTo>
                  <a:close/>
                  <a:moveTo>
                    <a:pt x="11" y="41"/>
                  </a:moveTo>
                  <a:cubicBezTo>
                    <a:pt x="11" y="42"/>
                    <a:pt x="12" y="42"/>
                    <a:pt x="12" y="43"/>
                  </a:cubicBezTo>
                  <a:cubicBezTo>
                    <a:pt x="12" y="42"/>
                    <a:pt x="12" y="41"/>
                    <a:pt x="11" y="41"/>
                  </a:cubicBezTo>
                  <a:cubicBezTo>
                    <a:pt x="11" y="41"/>
                    <a:pt x="11" y="41"/>
                    <a:pt x="11" y="41"/>
                  </a:cubicBezTo>
                  <a:close/>
                  <a:moveTo>
                    <a:pt x="13" y="43"/>
                  </a:moveTo>
                  <a:cubicBezTo>
                    <a:pt x="13" y="43"/>
                    <a:pt x="13" y="42"/>
                    <a:pt x="13" y="42"/>
                  </a:cubicBezTo>
                  <a:cubicBezTo>
                    <a:pt x="13" y="42"/>
                    <a:pt x="12" y="42"/>
                    <a:pt x="12" y="42"/>
                  </a:cubicBezTo>
                  <a:cubicBezTo>
                    <a:pt x="12" y="42"/>
                    <a:pt x="13" y="43"/>
                    <a:pt x="13" y="43"/>
                  </a:cubicBezTo>
                  <a:close/>
                  <a:moveTo>
                    <a:pt x="14" y="44"/>
                  </a:moveTo>
                  <a:cubicBezTo>
                    <a:pt x="14" y="44"/>
                    <a:pt x="14" y="43"/>
                    <a:pt x="13" y="43"/>
                  </a:cubicBezTo>
                  <a:cubicBezTo>
                    <a:pt x="13" y="44"/>
                    <a:pt x="13" y="44"/>
                    <a:pt x="13" y="44"/>
                  </a:cubicBezTo>
                  <a:cubicBezTo>
                    <a:pt x="13" y="44"/>
                    <a:pt x="14" y="44"/>
                    <a:pt x="14" y="45"/>
                  </a:cubicBezTo>
                  <a:cubicBezTo>
                    <a:pt x="14" y="45"/>
                    <a:pt x="14" y="45"/>
                    <a:pt x="14" y="44"/>
                  </a:cubicBezTo>
                  <a:cubicBezTo>
                    <a:pt x="14" y="45"/>
                    <a:pt x="14" y="44"/>
                    <a:pt x="14" y="44"/>
                  </a:cubicBezTo>
                  <a:close/>
                  <a:moveTo>
                    <a:pt x="22" y="44"/>
                  </a:moveTo>
                  <a:cubicBezTo>
                    <a:pt x="22" y="44"/>
                    <a:pt x="23" y="44"/>
                    <a:pt x="23" y="44"/>
                  </a:cubicBezTo>
                  <a:cubicBezTo>
                    <a:pt x="22" y="44"/>
                    <a:pt x="22" y="44"/>
                    <a:pt x="22" y="44"/>
                  </a:cubicBezTo>
                  <a:close/>
                  <a:moveTo>
                    <a:pt x="14" y="45"/>
                  </a:moveTo>
                  <a:cubicBezTo>
                    <a:pt x="15" y="46"/>
                    <a:pt x="17" y="47"/>
                    <a:pt x="18" y="46"/>
                  </a:cubicBezTo>
                  <a:cubicBezTo>
                    <a:pt x="17" y="46"/>
                    <a:pt x="16" y="45"/>
                    <a:pt x="16" y="45"/>
                  </a:cubicBezTo>
                  <a:cubicBezTo>
                    <a:pt x="16" y="45"/>
                    <a:pt x="16" y="45"/>
                    <a:pt x="15" y="45"/>
                  </a:cubicBezTo>
                  <a:cubicBezTo>
                    <a:pt x="15" y="46"/>
                    <a:pt x="15" y="45"/>
                    <a:pt x="14" y="45"/>
                  </a:cubicBezTo>
                  <a:close/>
                  <a:moveTo>
                    <a:pt x="19" y="46"/>
                  </a:moveTo>
                  <a:cubicBezTo>
                    <a:pt x="20" y="46"/>
                    <a:pt x="21" y="46"/>
                    <a:pt x="22" y="46"/>
                  </a:cubicBezTo>
                  <a:cubicBezTo>
                    <a:pt x="21" y="46"/>
                    <a:pt x="20" y="46"/>
                    <a:pt x="19" y="46"/>
                  </a:cubicBezTo>
                  <a:cubicBezTo>
                    <a:pt x="19" y="46"/>
                    <a:pt x="19" y="46"/>
                    <a:pt x="1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grpSp>
      <p:sp>
        <p:nvSpPr>
          <p:cNvPr id="17" name="PA_矩形 16"/>
          <p:cNvSpPr/>
          <p:nvPr>
            <p:custDataLst>
              <p:tags r:id="rId3"/>
            </p:custDataLst>
          </p:nvPr>
        </p:nvSpPr>
        <p:spPr>
          <a:xfrm>
            <a:off x="3370580" y="2106930"/>
            <a:ext cx="5525770" cy="2676525"/>
          </a:xfrm>
          <a:prstGeom prst="rect">
            <a:avLst/>
          </a:prstGeom>
        </p:spPr>
        <p:txBody>
          <a:bodyPr wrap="square">
            <a:spAutoFit/>
          </a:bodyPr>
          <a:lstStyle/>
          <a:p>
            <a:pPr>
              <a:lnSpc>
                <a:spcPct val="20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疫情发生前，都会有很多外卖骑手将外卖送到宿舍门口，而现处于疫情防控时期，外卖只能放置于校门口的外卖柜中。这给很多需要取外卖的同学带来了极大不便。如果其他同学去拿外卖时，能顺便帮自己的外卖也带回来，这样就可以实现足不出户便可外卖到手。不仅如此，这还可以促进同学之间和谐友爱，营造良好的校园气氛。代取外卖者也可以在下一次找别人代取外卖，成为其中的受益者。</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PA_文本框 271"/>
          <p:cNvSpPr txBox="1"/>
          <p:nvPr>
            <p:custDataLst>
              <p:tags r:id="rId4"/>
            </p:custDataLst>
          </p:nvPr>
        </p:nvSpPr>
        <p:spPr>
          <a:xfrm>
            <a:off x="3750945" y="1109980"/>
            <a:ext cx="2973705" cy="1014730"/>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补上外卖的最后一公里：外卖送达“零距离”</a:t>
            </a:r>
            <a:endParaRPr lang="zh-CN" altLang="en-US" dirty="0">
              <a:latin typeface="落落补 汤圆" pitchFamily="2" charset="-128"/>
              <a:ea typeface="落落补 汤圆" pitchFamily="2" charset="-128"/>
              <a:cs typeface="落落补 汤圆" pitchFamily="2" charset="-128"/>
            </a:endParaRPr>
          </a:p>
        </p:txBody>
      </p:sp>
    </p:spTree>
    <p:extLst>
      <p:ext uri="{BB962C8B-B14F-4D97-AF65-F5344CB8AC3E}">
        <p14:creationId xmlns:p14="http://schemas.microsoft.com/office/powerpoint/2010/main" val="1793704344"/>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30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设计灵感</a:t>
              </a:r>
            </a:p>
          </p:txBody>
        </p:sp>
        <p:sp>
          <p:nvSpPr>
            <p:cNvPr id="15" name="TextBox 5"/>
            <p:cNvSpPr txBox="1"/>
            <p:nvPr/>
          </p:nvSpPr>
          <p:spPr>
            <a:xfrm>
              <a:off x="4182771" y="881707"/>
              <a:ext cx="677545" cy="213995"/>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rPr>
                <a:t>inspiration</a:t>
              </a:r>
            </a:p>
          </p:txBody>
        </p:sp>
      </p:grpSp>
      <p:sp>
        <p:nvSpPr>
          <p:cNvPr id="16" name="PA_矩形 15"/>
          <p:cNvSpPr/>
          <p:nvPr>
            <p:custDataLst>
              <p:tags r:id="rId2"/>
            </p:custDataLst>
          </p:nvPr>
        </p:nvSpPr>
        <p:spPr>
          <a:xfrm>
            <a:off x="638810" y="1564005"/>
            <a:ext cx="4133215" cy="2676525"/>
          </a:xfrm>
          <a:prstGeom prst="rect">
            <a:avLst/>
          </a:prstGeom>
        </p:spPr>
        <p:txBody>
          <a:bodyPr wrap="square">
            <a:spAutoFit/>
          </a:bodyPr>
          <a:lstStyle/>
          <a:p>
            <a:pPr>
              <a:lnSpc>
                <a:spcPct val="20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事实上，代取外卖的现象已经出现在校园中有一段时间了，主要出现在微信朋友圈、群聊等。而代取功能也早已在一些app出现了，比如“菜鸟裹裹”推出的代拿快递功能，代拿的用户只要使用自己的身份码，即可替别人代拿快递。受到以上现象的启发，我们想要开发出一款代拿外卖的app。</a:t>
            </a:r>
          </a:p>
        </p:txBody>
      </p:sp>
      <p:pic>
        <p:nvPicPr>
          <p:cNvPr id="4"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23815" y="1398270"/>
            <a:ext cx="3526790" cy="3473450"/>
          </a:xfrm>
          <a:prstGeom prst="rect">
            <a:avLst/>
          </a:prstGeom>
          <a:noFill/>
          <a:ln>
            <a:noFill/>
          </a:ln>
        </p:spPr>
      </p:pic>
    </p:spTree>
    <p:extLst>
      <p:ext uri="{BB962C8B-B14F-4D97-AF65-F5344CB8AC3E}">
        <p14:creationId xmlns:p14="http://schemas.microsoft.com/office/powerpoint/2010/main" val="375670856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6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PA_chenying0907 1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产品简介</a:t>
              </a:r>
            </a:p>
          </p:txBody>
        </p:sp>
        <p:sp>
          <p:nvSpPr>
            <p:cNvPr id="15" name="TextBox 5"/>
            <p:cNvSpPr txBox="1"/>
            <p:nvPr/>
          </p:nvSpPr>
          <p:spPr>
            <a:xfrm>
              <a:off x="4030054" y="881707"/>
              <a:ext cx="982980" cy="275590"/>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rPr>
                <a:t>introduction</a:t>
              </a:r>
            </a:p>
          </p:txBody>
        </p:sp>
      </p:grpSp>
      <p:pic>
        <p:nvPicPr>
          <p:cNvPr id="7" name="PA_图片 6"/>
          <p:cNvPicPr>
            <a:picLocks noChangeAspect="1"/>
          </p:cNvPicPr>
          <p:nvPr>
            <p:custDataLst>
              <p:tags r:id="rId2"/>
            </p:custDataLst>
          </p:nvPr>
        </p:nvPicPr>
        <p:blipFill rotWithShape="1">
          <a:blip r:embed="rId6" cstate="print">
            <a:extLst>
              <a:ext uri="{28A0092B-C50C-407E-A947-70E740481C1C}">
                <a14:useLocalDpi xmlns:a14="http://schemas.microsoft.com/office/drawing/2010/main" val="0"/>
              </a:ext>
            </a:extLst>
          </a:blip>
          <a:srcRect t="25626"/>
          <a:stretch>
            <a:fillRect/>
          </a:stretch>
        </p:blipFill>
        <p:spPr>
          <a:xfrm rot="10800000">
            <a:off x="5664858" y="1158378"/>
            <a:ext cx="2416027" cy="3233840"/>
          </a:xfrm>
          <a:prstGeom prst="rect">
            <a:avLst/>
          </a:prstGeom>
        </p:spPr>
      </p:pic>
      <p:sp>
        <p:nvSpPr>
          <p:cNvPr id="8" name="PA_矩形 7"/>
          <p:cNvSpPr/>
          <p:nvPr>
            <p:custDataLst>
              <p:tags r:id="rId3"/>
            </p:custDataLst>
          </p:nvPr>
        </p:nvSpPr>
        <p:spPr>
          <a:xfrm>
            <a:off x="845820" y="2145665"/>
            <a:ext cx="4807585" cy="1814830"/>
          </a:xfrm>
          <a:prstGeom prst="rect">
            <a:avLst/>
          </a:prstGeom>
        </p:spPr>
        <p:txBody>
          <a:bodyPr wrap="square">
            <a:spAutoFit/>
          </a:bodyPr>
          <a:lstStyle/>
          <a:p>
            <a:pPr>
              <a:lnSpc>
                <a:spcPct val="20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饭来速”是一款华师石牌校区校内学生互助代取外卖的安卓手机应用软件，本app为同学之间互相帮忙代取外卖提供了方便的平台，帮助解决学生每次拿外卖都需要花费较多时间去校园门口的问题，让学生能够足不出户拿到外卖。</a:t>
            </a:r>
          </a:p>
        </p:txBody>
      </p:sp>
      <p:sp>
        <p:nvSpPr>
          <p:cNvPr id="9" name="PA_文本框 271"/>
          <p:cNvSpPr txBox="1"/>
          <p:nvPr>
            <p:custDataLst>
              <p:tags r:id="rId4"/>
            </p:custDataLst>
          </p:nvPr>
        </p:nvSpPr>
        <p:spPr>
          <a:xfrm>
            <a:off x="1044873" y="1637235"/>
            <a:ext cx="2448272"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关于</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饭来速</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3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762481" y="1635646"/>
            <a:ext cx="3786823" cy="2592288"/>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 name="connsiteX0-783" fmla="*/ 84755 w 673460"/>
                <a:gd name="connsiteY0-784" fmla="*/ 13918 h 568883"/>
                <a:gd name="connsiteX1-785" fmla="*/ 672364 w 673460"/>
                <a:gd name="connsiteY1-786" fmla="*/ 14845 h 568883"/>
                <a:gd name="connsiteX2-787" fmla="*/ 673460 w 673460"/>
                <a:gd name="connsiteY2-788" fmla="*/ 540528 h 568883"/>
                <a:gd name="connsiteX3-789" fmla="*/ 43142 w 673460"/>
                <a:gd name="connsiteY3-790" fmla="*/ 525832 h 568883"/>
                <a:gd name="connsiteX4-791" fmla="*/ 84755 w 673460"/>
                <a:gd name="connsiteY4-792" fmla="*/ 13918 h 568883"/>
                <a:gd name="connsiteX0-793" fmla="*/ 84755 w 673460"/>
                <a:gd name="connsiteY0-794" fmla="*/ 13918 h 559604"/>
                <a:gd name="connsiteX1-795" fmla="*/ 672364 w 673460"/>
                <a:gd name="connsiteY1-796" fmla="*/ 14845 h 559604"/>
                <a:gd name="connsiteX2-797" fmla="*/ 673460 w 673460"/>
                <a:gd name="connsiteY2-798" fmla="*/ 540528 h 559604"/>
                <a:gd name="connsiteX3-799" fmla="*/ 43142 w 673460"/>
                <a:gd name="connsiteY3-800" fmla="*/ 525832 h 559604"/>
                <a:gd name="connsiteX4-801" fmla="*/ 84755 w 673460"/>
                <a:gd name="connsiteY4-802" fmla="*/ 13918 h 559604"/>
                <a:gd name="connsiteX0-803" fmla="*/ 84755 w 675575"/>
                <a:gd name="connsiteY0-804" fmla="*/ 13918 h 562548"/>
                <a:gd name="connsiteX1-805" fmla="*/ 672364 w 675575"/>
                <a:gd name="connsiteY1-806" fmla="*/ 14845 h 562548"/>
                <a:gd name="connsiteX2-807" fmla="*/ 675575 w 675575"/>
                <a:gd name="connsiteY2-808" fmla="*/ 545971 h 562548"/>
                <a:gd name="connsiteX3-809" fmla="*/ 43142 w 675575"/>
                <a:gd name="connsiteY3-810" fmla="*/ 525832 h 562548"/>
                <a:gd name="connsiteX4-811" fmla="*/ 84755 w 675575"/>
                <a:gd name="connsiteY4-812" fmla="*/ 13918 h 562548"/>
                <a:gd name="connsiteX0-813" fmla="*/ 84755 w 680821"/>
                <a:gd name="connsiteY0-814" fmla="*/ 13918 h 562548"/>
                <a:gd name="connsiteX1-815" fmla="*/ 680821 w 680821"/>
                <a:gd name="connsiteY1-816" fmla="*/ 14845 h 562548"/>
                <a:gd name="connsiteX2-817" fmla="*/ 675575 w 680821"/>
                <a:gd name="connsiteY2-818" fmla="*/ 545971 h 562548"/>
                <a:gd name="connsiteX3-819" fmla="*/ 43142 w 680821"/>
                <a:gd name="connsiteY3-820" fmla="*/ 525832 h 562548"/>
                <a:gd name="connsiteX4-821" fmla="*/ 84755 w 680821"/>
                <a:gd name="connsiteY4-822" fmla="*/ 13918 h 562548"/>
                <a:gd name="connsiteX0-823" fmla="*/ 72868 w 690076"/>
                <a:gd name="connsiteY0-824" fmla="*/ 20358 h 559916"/>
                <a:gd name="connsiteX1-825" fmla="*/ 690076 w 690076"/>
                <a:gd name="connsiteY1-826" fmla="*/ 12213 h 559916"/>
                <a:gd name="connsiteX2-827" fmla="*/ 684830 w 690076"/>
                <a:gd name="connsiteY2-828" fmla="*/ 543339 h 559916"/>
                <a:gd name="connsiteX3-829" fmla="*/ 52397 w 690076"/>
                <a:gd name="connsiteY3-830" fmla="*/ 523200 h 559916"/>
                <a:gd name="connsiteX4-831" fmla="*/ 72868 w 690076"/>
                <a:gd name="connsiteY4-832" fmla="*/ 20358 h 559916"/>
                <a:gd name="connsiteX0-833" fmla="*/ 72868 w 690076"/>
                <a:gd name="connsiteY0-834" fmla="*/ 22718 h 562276"/>
                <a:gd name="connsiteX1-835" fmla="*/ 690076 w 690076"/>
                <a:gd name="connsiteY1-836" fmla="*/ 14573 h 562276"/>
                <a:gd name="connsiteX2-837" fmla="*/ 684830 w 690076"/>
                <a:gd name="connsiteY2-838" fmla="*/ 545699 h 562276"/>
                <a:gd name="connsiteX3-839" fmla="*/ 52397 w 690076"/>
                <a:gd name="connsiteY3-840" fmla="*/ 525560 h 562276"/>
                <a:gd name="connsiteX4-841" fmla="*/ 72868 w 690076"/>
                <a:gd name="connsiteY4-842" fmla="*/ 22718 h 562276"/>
                <a:gd name="connsiteX0-843" fmla="*/ 59152 w 676360"/>
                <a:gd name="connsiteY0-844" fmla="*/ 22718 h 562276"/>
                <a:gd name="connsiteX1-845" fmla="*/ 676360 w 676360"/>
                <a:gd name="connsiteY1-846" fmla="*/ 14573 h 562276"/>
                <a:gd name="connsiteX2-847" fmla="*/ 671114 w 676360"/>
                <a:gd name="connsiteY2-848" fmla="*/ 545699 h 562276"/>
                <a:gd name="connsiteX3-849" fmla="*/ 38681 w 676360"/>
                <a:gd name="connsiteY3-850" fmla="*/ 525560 h 562276"/>
                <a:gd name="connsiteX4-851" fmla="*/ 103808 w 676360"/>
                <a:gd name="connsiteY4-852" fmla="*/ 279153 h 562276"/>
                <a:gd name="connsiteX5-853" fmla="*/ 59152 w 676360"/>
                <a:gd name="connsiteY5-854" fmla="*/ 22718 h 562276"/>
                <a:gd name="connsiteX0-855" fmla="*/ 41341 w 658549"/>
                <a:gd name="connsiteY0-856" fmla="*/ 22718 h 562276"/>
                <a:gd name="connsiteX1-857" fmla="*/ 658549 w 658549"/>
                <a:gd name="connsiteY1-858" fmla="*/ 14573 h 562276"/>
                <a:gd name="connsiteX2-859" fmla="*/ 653303 w 658549"/>
                <a:gd name="connsiteY2-860" fmla="*/ 545699 h 562276"/>
                <a:gd name="connsiteX3-861" fmla="*/ 20870 w 658549"/>
                <a:gd name="connsiteY3-862" fmla="*/ 525560 h 562276"/>
                <a:gd name="connsiteX4-863" fmla="*/ 85997 w 658549"/>
                <a:gd name="connsiteY4-864" fmla="*/ 279153 h 562276"/>
                <a:gd name="connsiteX5-865" fmla="*/ 41341 w 658549"/>
                <a:gd name="connsiteY5-866" fmla="*/ 22718 h 562276"/>
                <a:gd name="connsiteX0-867" fmla="*/ 23542 w 640750"/>
                <a:gd name="connsiteY0-868" fmla="*/ 22718 h 562276"/>
                <a:gd name="connsiteX1-869" fmla="*/ 640750 w 640750"/>
                <a:gd name="connsiteY1-870" fmla="*/ 14573 h 562276"/>
                <a:gd name="connsiteX2-871" fmla="*/ 635504 w 640750"/>
                <a:gd name="connsiteY2-872" fmla="*/ 545699 h 562276"/>
                <a:gd name="connsiteX3-873" fmla="*/ 3071 w 640750"/>
                <a:gd name="connsiteY3-874" fmla="*/ 525560 h 562276"/>
                <a:gd name="connsiteX4-875" fmla="*/ 68198 w 640750"/>
                <a:gd name="connsiteY4-876" fmla="*/ 279153 h 562276"/>
                <a:gd name="connsiteX5-877" fmla="*/ 23542 w 640750"/>
                <a:gd name="connsiteY5-878" fmla="*/ 22718 h 562276"/>
                <a:gd name="connsiteX0-879" fmla="*/ 24044 w 641252"/>
                <a:gd name="connsiteY0-880" fmla="*/ 22718 h 562276"/>
                <a:gd name="connsiteX1-881" fmla="*/ 641252 w 641252"/>
                <a:gd name="connsiteY1-882" fmla="*/ 14573 h 562276"/>
                <a:gd name="connsiteX2-883" fmla="*/ 636006 w 641252"/>
                <a:gd name="connsiteY2-884" fmla="*/ 545699 h 562276"/>
                <a:gd name="connsiteX3-885" fmla="*/ 3573 w 641252"/>
                <a:gd name="connsiteY3-886" fmla="*/ 525560 h 562276"/>
                <a:gd name="connsiteX4-887" fmla="*/ 68700 w 641252"/>
                <a:gd name="connsiteY4-888" fmla="*/ 279153 h 562276"/>
                <a:gd name="connsiteX5-889" fmla="*/ 24044 w 641252"/>
                <a:gd name="connsiteY5-890" fmla="*/ 22718 h 562276"/>
                <a:gd name="connsiteX0-891" fmla="*/ 31476 w 648684"/>
                <a:gd name="connsiteY0-892" fmla="*/ 22718 h 562276"/>
                <a:gd name="connsiteX1-893" fmla="*/ 648684 w 648684"/>
                <a:gd name="connsiteY1-894" fmla="*/ 14573 h 562276"/>
                <a:gd name="connsiteX2-895" fmla="*/ 643438 w 648684"/>
                <a:gd name="connsiteY2-896" fmla="*/ 545699 h 562276"/>
                <a:gd name="connsiteX3-897" fmla="*/ 11005 w 648684"/>
                <a:gd name="connsiteY3-898" fmla="*/ 525560 h 562276"/>
                <a:gd name="connsiteX4-899" fmla="*/ 76132 w 648684"/>
                <a:gd name="connsiteY4-900" fmla="*/ 279153 h 562276"/>
                <a:gd name="connsiteX5-901" fmla="*/ 31476 w 648684"/>
                <a:gd name="connsiteY5-902" fmla="*/ 22718 h 562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accent6">
                <a:lumMod val="20000"/>
                <a:lumOff val="80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accent6">
                <a:lumMod val="20000"/>
                <a:lumOff val="80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nvGrpSpPr>
          <p:cNvPr id="19" name="PA_chenying0907 18"/>
          <p:cNvGrpSpPr/>
          <p:nvPr>
            <p:custDataLst>
              <p:tags r:id="rId2"/>
            </p:custDataLst>
          </p:nvPr>
        </p:nvGrpSpPr>
        <p:grpSpPr>
          <a:xfrm>
            <a:off x="1403648" y="267494"/>
            <a:ext cx="6192688" cy="767437"/>
            <a:chOff x="1492256" y="411510"/>
            <a:chExt cx="6192688" cy="767437"/>
          </a:xfrm>
        </p:grpSpPr>
        <p:sp>
          <p:nvSpPr>
            <p:cNvPr id="20" name="任意多边形 19"/>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1" name="文本框 7"/>
            <p:cNvSpPr txBox="1">
              <a:spLocks noChangeArrowheads="1"/>
            </p:cNvSpPr>
            <p:nvPr/>
          </p:nvSpPr>
          <p:spPr bwMode="auto">
            <a:xfrm>
              <a:off x="3246761" y="411510"/>
              <a:ext cx="27279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创新点</a:t>
              </a:r>
            </a:p>
          </p:txBody>
        </p:sp>
        <p:sp>
          <p:nvSpPr>
            <p:cNvPr id="22" name="TextBox 5"/>
            <p:cNvSpPr txBox="1"/>
            <p:nvPr/>
          </p:nvSpPr>
          <p:spPr>
            <a:xfrm>
              <a:off x="4154515" y="834717"/>
              <a:ext cx="866775" cy="275590"/>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rPr>
                <a:t>inspiration</a:t>
              </a:r>
            </a:p>
          </p:txBody>
        </p:sp>
      </p:grpSp>
      <p:pic>
        <p:nvPicPr>
          <p:cNvPr id="23" name="PA_图片 2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173181" y="1640209"/>
            <a:ext cx="1240350" cy="2232249"/>
          </a:xfrm>
          <a:prstGeom prst="rect">
            <a:avLst/>
          </a:prstGeom>
        </p:spPr>
      </p:pic>
      <p:sp>
        <p:nvSpPr>
          <p:cNvPr id="24" name="PA_文本框 226"/>
          <p:cNvSpPr txBox="1"/>
          <p:nvPr>
            <p:custDataLst>
              <p:tags r:id="rId4"/>
            </p:custDataLst>
          </p:nvPr>
        </p:nvSpPr>
        <p:spPr>
          <a:xfrm>
            <a:off x="2718513" y="2607462"/>
            <a:ext cx="1687086" cy="398780"/>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APP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rPr>
              <a:t>创新点</a:t>
            </a:r>
          </a:p>
        </p:txBody>
      </p:sp>
      <p:sp>
        <p:nvSpPr>
          <p:cNvPr id="2" name="PA_矩形 1"/>
          <p:cNvSpPr/>
          <p:nvPr>
            <p:custDataLst>
              <p:tags r:id="rId5"/>
            </p:custDataLst>
          </p:nvPr>
        </p:nvSpPr>
        <p:spPr>
          <a:xfrm>
            <a:off x="4685665" y="1620015"/>
            <a:ext cx="4419600" cy="1260475"/>
          </a:xfrm>
          <a:prstGeom prst="rect">
            <a:avLst/>
          </a:prstGeom>
        </p:spPr>
        <p:txBody>
          <a:bodyPr wrap="square">
            <a:spAutoFit/>
          </a:bodyPr>
          <a:lstStyle/>
          <a:p>
            <a:pPr>
              <a:lnSpc>
                <a:spcPct val="200000"/>
              </a:lnSpc>
            </a:pP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提高信誉分：外卖顺利送达</a:t>
            </a:r>
          </a:p>
          <a:p>
            <a:pPr>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降低信誉分：等待外卖的人让代取者等待超过 10 分钟　</a:t>
            </a:r>
          </a:p>
        </p:txBody>
      </p:sp>
      <p:sp>
        <p:nvSpPr>
          <p:cNvPr id="25" name="PA_文本框 271"/>
          <p:cNvSpPr txBox="1"/>
          <p:nvPr>
            <p:custDataLst>
              <p:tags r:id="rId6"/>
            </p:custDataLst>
          </p:nvPr>
        </p:nvSpPr>
        <p:spPr>
          <a:xfrm>
            <a:off x="4685572" y="1491630"/>
            <a:ext cx="2448272" cy="368300"/>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信誉等级评判机制</a:t>
            </a:r>
            <a:endParaRPr lang="zh-CN" altLang="en-US" dirty="0">
              <a:latin typeface="落落补 汤圆" pitchFamily="2" charset="-128"/>
              <a:ea typeface="落落补 汤圆" pitchFamily="2" charset="-128"/>
              <a:cs typeface="落落补 汤圆" pitchFamily="2" charset="-128"/>
            </a:endParaRPr>
          </a:p>
        </p:txBody>
      </p:sp>
      <p:sp>
        <p:nvSpPr>
          <p:cNvPr id="14" name="PA_文本框 271">
            <a:extLst>
              <a:ext uri="{FF2B5EF4-FFF2-40B4-BE49-F238E27FC236}">
                <a16:creationId xmlns:a16="http://schemas.microsoft.com/office/drawing/2014/main" id="{2974D72E-CEAA-4D32-856C-2539F8A9F470}"/>
              </a:ext>
            </a:extLst>
          </p:cNvPr>
          <p:cNvSpPr txBox="1"/>
          <p:nvPr>
            <p:custDataLst>
              <p:tags r:id="rId7"/>
            </p:custDataLst>
          </p:nvPr>
        </p:nvSpPr>
        <p:spPr>
          <a:xfrm>
            <a:off x="4685572" y="3177827"/>
            <a:ext cx="2448272" cy="861774"/>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订单结束方式</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sym typeface="+mn-ea"/>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扫码结束订单</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30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6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9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par>
                                <p:cTn id="26" presetID="22" presetClass="entr" presetSubtype="8" fill="hold" grpId="0" nodeType="withEffect">
                                  <p:stCondLst>
                                    <p:cond delay="18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180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2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_任意多边形 5"/>
          <p:cNvSpPr>
            <a:spLocks noEditPoints="1" noChangeArrowheads="1"/>
          </p:cNvSpPr>
          <p:nvPr>
            <p:custDataLst>
              <p:tags r:id="rId1"/>
            </p:custDataLst>
          </p:nvPr>
        </p:nvSpPr>
        <p:spPr bwMode="auto">
          <a:xfrm>
            <a:off x="1331640" y="1088489"/>
            <a:ext cx="6416058" cy="3110538"/>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accent6">
              <a:lumMod val="40000"/>
              <a:lumOff val="60000"/>
            </a:schemeClr>
          </a:solidFill>
          <a:ln>
            <a:noFill/>
          </a:ln>
        </p:spPr>
        <p:txBody>
          <a:bodyPr/>
          <a:lstStyle/>
          <a:p>
            <a:endParaRPr lang="zh-CN" altLang="en-US"/>
          </a:p>
        </p:txBody>
      </p:sp>
      <p:sp>
        <p:nvSpPr>
          <p:cNvPr id="12" name="PA_文本框 7"/>
          <p:cNvSpPr txBox="1">
            <a:spLocks noChangeArrowheads="1"/>
          </p:cNvSpPr>
          <p:nvPr>
            <p:custDataLst>
              <p:tags r:id="rId2"/>
            </p:custDataLst>
          </p:nvPr>
        </p:nvSpPr>
        <p:spPr bwMode="auto">
          <a:xfrm>
            <a:off x="2915816" y="2480915"/>
            <a:ext cx="343004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sym typeface="+mn-ea"/>
              </a:rPr>
              <a:t>产品定位与营销策略</a:t>
            </a:r>
            <a:endParaRPr lang="zh-CN" altLang="en-US" sz="2800" dirty="0">
              <a:latin typeface="微软雅黑" panose="020B0503020204020204" pitchFamily="34" charset="-122"/>
              <a:ea typeface="微软雅黑" panose="020B0503020204020204" pitchFamily="34" charset="-122"/>
            </a:endParaRPr>
          </a:p>
        </p:txBody>
      </p:sp>
      <p:sp>
        <p:nvSpPr>
          <p:cNvPr id="13" name="PA_文本框 5"/>
          <p:cNvSpPr txBox="1"/>
          <p:nvPr>
            <p:custDataLst>
              <p:tags r:id="rId3"/>
            </p:custDataLst>
          </p:nvPr>
        </p:nvSpPr>
        <p:spPr>
          <a:xfrm>
            <a:off x="3422014" y="1812761"/>
            <a:ext cx="521970" cy="829945"/>
          </a:xfrm>
          <a:prstGeom prst="rect">
            <a:avLst/>
          </a:prstGeom>
          <a:noFill/>
        </p:spPr>
        <p:txBody>
          <a:bodyPr wrap="none" rtlCol="0">
            <a:spAutoFit/>
          </a:bodyPr>
          <a:lstStyle/>
          <a:p>
            <a:r>
              <a:rPr lang="en-US" altLang="zh-CN" sz="4800" dirty="0">
                <a:latin typeface="落落补 汤圆" pitchFamily="2" charset="-128"/>
                <a:ea typeface="落落补 汤圆" pitchFamily="2" charset="-128"/>
                <a:cs typeface="落落补 汤圆" pitchFamily="2" charset="-128"/>
              </a:rPr>
              <a:t>2</a:t>
            </a:r>
          </a:p>
        </p:txBody>
      </p:sp>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chenying0907 3"/>
          <p:cNvGrpSpPr/>
          <p:nvPr>
            <p:custDataLst>
              <p:tags r:id="rId1"/>
            </p:custDataLst>
          </p:nvPr>
        </p:nvGrpSpPr>
        <p:grpSpPr>
          <a:xfrm rot="20848390">
            <a:off x="1191260" y="3054985"/>
            <a:ext cx="2413000" cy="1845945"/>
            <a:chOff x="3246438" y="1068388"/>
            <a:chExt cx="5711825" cy="4678363"/>
          </a:xfrm>
          <a:solidFill>
            <a:schemeClr val="tx1"/>
          </a:solidFill>
        </p:grpSpPr>
        <p:sp>
          <p:nvSpPr>
            <p:cNvPr id="322" name="chenying0907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3" name="chenying0907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4" name="chenying0907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5" name="chenying0907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6" name="chenying0907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7" name="chenying0907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8" name="chenying0907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nvGrpSpPr>
            <p:cNvPr id="329" name="chenying0907 328"/>
            <p:cNvGrpSpPr/>
            <p:nvPr/>
          </p:nvGrpSpPr>
          <p:grpSpPr>
            <a:xfrm>
              <a:off x="3517901" y="1225551"/>
              <a:ext cx="5260975" cy="4090987"/>
              <a:chOff x="3517901" y="1225551"/>
              <a:chExt cx="5260975" cy="4090987"/>
            </a:xfrm>
            <a:grpFill/>
          </p:grpSpPr>
          <p:sp>
            <p:nvSpPr>
              <p:cNvPr id="330" name="chenying0907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1" name="chenying0907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2" name="chenying0907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3" name="chenying0907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4" name="chenying0907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5" name="chenying0907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6" name="chenying0907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7" name="chenying0907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8" name="chenying0907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39" name="chenying0907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0" name="chenying0907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1" name="chenying0907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2" name="chenying0907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3" name="chenying0907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4" name="chenying0907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5" name="chenying0907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6" name="chenying0907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7" name="chenying0907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8" name="chenying0907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49" name="chenying0907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0" name="chenying0907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1" name="chenying0907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2" name="chenying0907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3" name="chenying0907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4" name="chenying0907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5" name="chenying0907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6" name="chenying0907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7" name="chenying0907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8" name="chenying0907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59" name="chenying0907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0" name="chenying0907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1" name="chenying0907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2" name="chenying0907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3" name="chenying0907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4" name="chenying0907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5" name="chenying0907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6" name="chenying0907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7" name="chenying0907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8" name="chenying0907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69" name="chenying0907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0" name="chenying0907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1" name="chenying0907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2" name="chenying0907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3" name="chenying0907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4" name="chenying0907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5" name="chenying0907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6" name="chenying0907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7" name="chenying0907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8" name="chenying0907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79" name="chenying0907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0" name="chenying0907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1" name="chenying0907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2" name="chenying0907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3" name="chenying0907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4" name="chenying0907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5" name="chenying0907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6" name="chenying0907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7" name="chenying0907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8" name="chenying0907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89" name="chenying0907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0" name="chenying0907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1" name="chenying0907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2" name="chenying0907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3" name="chenying0907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4" name="chenying0907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5" name="chenying0907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6" name="chenying0907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7" name="chenying0907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8" name="chenying0907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99" name="chenying0907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0" name="chenying0907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1" name="chenying0907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2" name="chenying0907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3" name="chenying0907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4" name="chenying0907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5" name="chenying0907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6" name="chenying0907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7" name="chenying0907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8" name="chenying0907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09" name="chenying0907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410" name="chenying0907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5" name="PA_chenying0907 4"/>
          <p:cNvGrpSpPr/>
          <p:nvPr>
            <p:custDataLst>
              <p:tags r:id="rId2"/>
            </p:custDataLst>
          </p:nvPr>
        </p:nvGrpSpPr>
        <p:grpSpPr>
          <a:xfrm>
            <a:off x="1318895" y="1035685"/>
            <a:ext cx="2523490" cy="1939290"/>
            <a:chOff x="3246438" y="1068388"/>
            <a:chExt cx="5711825" cy="4678363"/>
          </a:xfrm>
          <a:solidFill>
            <a:schemeClr val="tx1"/>
          </a:solidFill>
        </p:grpSpPr>
        <p:sp>
          <p:nvSpPr>
            <p:cNvPr id="233" name="chenying0907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4" name="chenying0907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5" name="chenying0907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6" name="chenying0907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7" name="chenying0907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8" name="chenying0907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9" name="chenying0907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nvGrpSpPr>
            <p:cNvPr id="240" name="chenying0907 239"/>
            <p:cNvGrpSpPr/>
            <p:nvPr/>
          </p:nvGrpSpPr>
          <p:grpSpPr>
            <a:xfrm>
              <a:off x="3517901" y="1225551"/>
              <a:ext cx="5260975" cy="4090987"/>
              <a:chOff x="3517901" y="1225551"/>
              <a:chExt cx="5260975" cy="4090987"/>
            </a:xfrm>
            <a:grpFill/>
          </p:grpSpPr>
          <p:sp>
            <p:nvSpPr>
              <p:cNvPr id="241" name="chenying0907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2" name="chenying0907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3" name="chenying0907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4" name="chenying0907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5" name="chenying0907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6" name="chenying0907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7" name="chenying0907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8" name="chenying0907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9" name="chenying0907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0" name="chenying0907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1" name="chenying0907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2" name="chenying0907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3" name="chenying0907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4" name="chenying0907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5" name="chenying0907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6" name="chenying0907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7" name="chenying0907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8" name="chenying0907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9" name="chenying0907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0" name="chenying0907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1" name="chenying0907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2" name="chenying0907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3" name="chenying0907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4" name="chenying0907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5" name="chenying0907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6" name="chenying0907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7" name="chenying0907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8" name="chenying0907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9" name="chenying0907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0" name="chenying0907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1" name="chenying0907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2" name="chenying0907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3" name="chenying0907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4" name="chenying0907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5" name="chenying0907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6" name="chenying0907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7" name="chenying0907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8" name="chenying0907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9" name="chenying0907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0" name="chenying0907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1" name="chenying0907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2" name="chenying0907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3" name="chenying0907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4" name="chenying0907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5" name="chenying0907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6" name="chenying0907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7" name="chenying0907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8" name="chenying0907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9" name="chenying0907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0" name="chenying0907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1" name="chenying0907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2" name="chenying0907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3" name="chenying0907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4" name="chenying0907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5" name="chenying0907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6" name="chenying0907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7" name="chenying0907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8" name="chenying0907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9" name="chenying0907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0" name="chenying0907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1" name="chenying0907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2" name="chenying0907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3" name="chenying0907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4" name="chenying0907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5" name="chenying0907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6" name="chenying0907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7" name="chenying0907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8" name="chenying0907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9" name="chenying0907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0" name="chenying0907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1" name="chenying0907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2" name="chenying0907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3" name="chenying0907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4" name="chenying0907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5" name="chenying0907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6" name="chenying0907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7" name="chenying0907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8" name="chenying0907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9" name="chenying0907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0" name="chenying0907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1" name="chenying0907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6" name="PA_chenying0907 5"/>
          <p:cNvGrpSpPr/>
          <p:nvPr>
            <p:custDataLst>
              <p:tags r:id="rId3"/>
            </p:custDataLst>
          </p:nvPr>
        </p:nvGrpSpPr>
        <p:grpSpPr>
          <a:xfrm flipH="1">
            <a:off x="5487670" y="1176655"/>
            <a:ext cx="2298065" cy="1622425"/>
            <a:chOff x="3246438" y="1068388"/>
            <a:chExt cx="5711825" cy="4678363"/>
          </a:xfrm>
          <a:solidFill>
            <a:schemeClr val="tx1"/>
          </a:solidFill>
        </p:grpSpPr>
        <p:sp>
          <p:nvSpPr>
            <p:cNvPr id="144" name="chenying0907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5" name="chenying0907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6" name="chenying0907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7" name="chenying0907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8" name="chenying0907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9" name="chenying0907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0" name="chenying0907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nvGrpSpPr>
            <p:cNvPr id="151" name="chenying0907 150"/>
            <p:cNvGrpSpPr/>
            <p:nvPr/>
          </p:nvGrpSpPr>
          <p:grpSpPr>
            <a:xfrm>
              <a:off x="3517901" y="1225551"/>
              <a:ext cx="5260975" cy="4090987"/>
              <a:chOff x="3517901" y="1225551"/>
              <a:chExt cx="5260975" cy="4090987"/>
            </a:xfrm>
            <a:grpFill/>
          </p:grpSpPr>
          <p:sp>
            <p:nvSpPr>
              <p:cNvPr id="152" name="chenying0907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3" name="chenying0907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4" name="chenying0907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5" name="chenying0907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6" name="chenying0907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7" name="chenying0907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8" name="chenying0907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9" name="chenying0907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0" name="chenying0907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1" name="chenying0907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2" name="chenying0907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3" name="chenying0907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4" name="chenying0907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5" name="chenying0907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6" name="chenying0907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7" name="chenying0907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8" name="chenying0907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9" name="chenying0907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0" name="chenying0907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1" name="chenying0907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2" name="chenying0907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3" name="chenying0907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4" name="chenying0907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5" name="chenying0907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6" name="chenying0907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7" name="chenying0907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8" name="chenying0907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9" name="chenying0907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0" name="chenying0907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1" name="chenying0907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2" name="chenying0907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3" name="chenying0907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4" name="chenying0907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5" name="chenying0907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6" name="chenying0907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7" name="chenying0907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8" name="chenying0907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9" name="chenying0907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0" name="chenying0907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1" name="chenying0907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2" name="chenying0907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3" name="chenying0907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4" name="chenying0907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5" name="chenying0907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6" name="chenying0907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7" name="chenying0907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8" name="chenying0907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9" name="chenying0907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0" name="chenying0907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1" name="chenying0907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2" name="chenying0907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3" name="chenying0907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4" name="chenying0907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5" name="chenying0907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6" name="chenying0907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7" name="chenying0907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8" name="chenying0907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9" name="chenying0907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0" name="chenying0907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1" name="chenying0907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2" name="chenying0907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3" name="chenying0907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4" name="chenying0907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5" name="chenying0907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6" name="chenying0907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7" name="chenying0907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8" name="chenying0907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9" name="chenying0907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0" name="chenying0907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1" name="chenying0907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2" name="chenying0907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3" name="chenying0907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4" name="chenying0907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5" name="chenying0907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6" name="chenying0907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7" name="chenying0907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8" name="chenying0907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9" name="chenying0907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0" name="chenying0907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1" name="chenying0907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2" name="chenying0907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7" name="PA_chenying0907 6"/>
          <p:cNvGrpSpPr/>
          <p:nvPr>
            <p:custDataLst>
              <p:tags r:id="rId4"/>
            </p:custDataLst>
          </p:nvPr>
        </p:nvGrpSpPr>
        <p:grpSpPr>
          <a:xfrm rot="626096" flipH="1">
            <a:off x="5759450" y="2814320"/>
            <a:ext cx="2301875" cy="1819275"/>
            <a:chOff x="3246438" y="1068388"/>
            <a:chExt cx="5711825" cy="4678363"/>
          </a:xfrm>
          <a:solidFill>
            <a:schemeClr val="tx1"/>
          </a:solidFill>
        </p:grpSpPr>
        <p:sp>
          <p:nvSpPr>
            <p:cNvPr id="55" name="chenying0907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6" name="chenying0907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7" name="chenying0907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8" name="chenying0907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59" name="chenying0907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0" name="chenying0907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1" name="chenying0907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nvGrpSpPr>
            <p:cNvPr id="62" name="chenying0907 61"/>
            <p:cNvGrpSpPr/>
            <p:nvPr/>
          </p:nvGrpSpPr>
          <p:grpSpPr>
            <a:xfrm>
              <a:off x="3517901" y="1225551"/>
              <a:ext cx="5260975" cy="4090987"/>
              <a:chOff x="3517901" y="1225551"/>
              <a:chExt cx="5260975" cy="4090987"/>
            </a:xfrm>
            <a:grpFill/>
          </p:grpSpPr>
          <p:sp>
            <p:nvSpPr>
              <p:cNvPr id="63" name="chenying0907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4" name="chenying0907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5" name="chenying0907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6" name="chenying0907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7" name="chenying0907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8" name="chenying0907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69" name="chenying0907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0" name="chenying0907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1" name="chenying0907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2" name="chenying0907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3" name="chenying0907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4" name="chenying0907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5" name="chenying0907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6" name="chenying0907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7" name="chenying0907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8" name="chenying0907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79" name="chenying0907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0" name="chenying0907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1" name="chenying0907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2" name="chenying0907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3" name="chenying0907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4" name="chenying0907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5" name="chenying0907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6" name="chenying0907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7" name="chenying0907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8" name="chenying0907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89" name="chenying0907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0" name="chenying0907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1" name="chenying0907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2" name="chenying0907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3" name="chenying0907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4" name="chenying0907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5" name="chenying0907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6" name="chenying0907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7" name="chenying0907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8" name="chenying0907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99" name="chenying0907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0" name="chenying0907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1" name="chenying0907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2" name="chenying0907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3" name="chenying0907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4" name="chenying0907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5" name="chenying0907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6" name="chenying0907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7" name="chenying0907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8" name="chenying0907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09" name="chenying0907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0" name="chenying0907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1" name="chenying0907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2" name="chenying0907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3" name="chenying0907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4" name="chenying0907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5" name="chenying0907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6" name="chenying0907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7" name="chenying0907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8" name="chenying0907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19" name="chenying0907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0" name="chenying0907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1" name="chenying0907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2" name="chenying0907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3" name="chenying0907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4" name="chenying0907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5" name="chenying0907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6" name="chenying0907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7" name="chenying0907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8" name="chenying0907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29" name="chenying0907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0" name="chenying0907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1" name="chenying0907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2" name="chenying0907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3" name="chenying0907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4" name="chenying0907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5" name="chenying0907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6" name="chenying0907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7" name="chenying0907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8" name="chenying0907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39" name="chenying0907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0" name="chenying0907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1" name="chenying0907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2" name="chenying0907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3" name="chenying0907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467" name="PA_chenying0907 466"/>
          <p:cNvGrpSpPr/>
          <p:nvPr>
            <p:custDataLst>
              <p:tags r:id="rId5"/>
            </p:custDataLst>
          </p:nvPr>
        </p:nvGrpSpPr>
        <p:grpSpPr>
          <a:xfrm>
            <a:off x="1403648" y="267494"/>
            <a:ext cx="6192688" cy="767437"/>
            <a:chOff x="1492256" y="411510"/>
            <a:chExt cx="6192688" cy="767437"/>
          </a:xfrm>
        </p:grpSpPr>
        <p:sp>
          <p:nvSpPr>
            <p:cNvPr id="468" name="任意多边形 467"/>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469" name="文本框 7"/>
            <p:cNvSpPr txBox="1">
              <a:spLocks noChangeArrowheads="1"/>
            </p:cNvSpPr>
            <p:nvPr/>
          </p:nvSpPr>
          <p:spPr bwMode="auto">
            <a:xfrm>
              <a:off x="3147701" y="411510"/>
              <a:ext cx="27495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产品定位与目标</a:t>
              </a:r>
            </a:p>
          </p:txBody>
        </p:sp>
        <p:sp>
          <p:nvSpPr>
            <p:cNvPr id="470" name="TextBox 5"/>
            <p:cNvSpPr txBox="1"/>
            <p:nvPr/>
          </p:nvSpPr>
          <p:spPr>
            <a:xfrm>
              <a:off x="4172611" y="850592"/>
              <a:ext cx="698500" cy="275590"/>
            </a:xfrm>
            <a:prstGeom prst="rect">
              <a:avLst/>
            </a:prstGeom>
            <a:noFill/>
          </p:spPr>
          <p:txBody>
            <a:bodyPr wrap="none" rtlCol="0">
              <a:spAutoFit/>
            </a:bodyPr>
            <a:lstStyle/>
            <a:p>
              <a:pPr algn="ctr"/>
              <a:r>
                <a:rPr lang="en-US" altLang="zh-CN" sz="1200" dirty="0">
                  <a:latin typeface="等线" panose="02010600030101010101" charset="-122"/>
                  <a:ea typeface="等线" panose="02010600030101010101" charset="-122"/>
                  <a:cs typeface="落落补 汤圆" pitchFamily="2" charset="-128"/>
                </a:rPr>
                <a:t>product</a:t>
              </a:r>
            </a:p>
          </p:txBody>
        </p:sp>
      </p:grpSp>
      <p:sp>
        <p:nvSpPr>
          <p:cNvPr id="2" name="PA_矩形 1"/>
          <p:cNvSpPr/>
          <p:nvPr>
            <p:custDataLst>
              <p:tags r:id="rId6"/>
            </p:custDataLst>
          </p:nvPr>
        </p:nvSpPr>
        <p:spPr>
          <a:xfrm>
            <a:off x="1520825" y="1447165"/>
            <a:ext cx="1974215" cy="1060450"/>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这是一款华师石牌校区校内学生互助代取外卖的安卓手机应用软件 </a:t>
            </a:r>
          </a:p>
        </p:txBody>
      </p:sp>
      <p:sp>
        <p:nvSpPr>
          <p:cNvPr id="471" name="PA_矩形 470"/>
          <p:cNvSpPr/>
          <p:nvPr>
            <p:custDataLst>
              <p:tags r:id="rId7"/>
            </p:custDataLst>
          </p:nvPr>
        </p:nvSpPr>
        <p:spPr>
          <a:xfrm>
            <a:off x="5989320" y="1450975"/>
            <a:ext cx="1534160" cy="1060450"/>
          </a:xfrm>
          <a:prstGeom prst="rect">
            <a:avLst/>
          </a:prstGeom>
        </p:spPr>
        <p:txBody>
          <a:bodyPr wrap="square">
            <a:spAutoFit/>
          </a:bodyPr>
          <a:lstStyle/>
          <a:p>
            <a:pPr>
              <a:lnSpc>
                <a:spcPct val="15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针对疫情时期，骑手无法入校园的特殊背景</a:t>
            </a:r>
          </a:p>
        </p:txBody>
      </p:sp>
      <p:sp>
        <p:nvSpPr>
          <p:cNvPr id="472" name="PA_矩形 471"/>
          <p:cNvSpPr/>
          <p:nvPr>
            <p:custDataLst>
              <p:tags r:id="rId8"/>
            </p:custDataLst>
          </p:nvPr>
        </p:nvSpPr>
        <p:spPr>
          <a:xfrm>
            <a:off x="1469390" y="3434080"/>
            <a:ext cx="1893570" cy="1060450"/>
          </a:xfrm>
          <a:prstGeom prst="rect">
            <a:avLst/>
          </a:prstGeom>
        </p:spPr>
        <p:txBody>
          <a:bodyPr wrap="square">
            <a:spAutoFit/>
          </a:bodyPr>
          <a:lstStyle/>
          <a:p>
            <a:pPr>
              <a:lnSpc>
                <a:spcPct val="15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旨在解决学生无法取外卖等问题，给学生带来方便与利益 </a:t>
            </a:r>
          </a:p>
        </p:txBody>
      </p:sp>
      <p:sp>
        <p:nvSpPr>
          <p:cNvPr id="473" name="PA_矩形 472"/>
          <p:cNvSpPr/>
          <p:nvPr>
            <p:custDataLst>
              <p:tags r:id="rId9"/>
            </p:custDataLst>
          </p:nvPr>
        </p:nvSpPr>
        <p:spPr>
          <a:xfrm>
            <a:off x="6075045" y="3138805"/>
            <a:ext cx="1903095" cy="1060450"/>
          </a:xfrm>
          <a:prstGeom prst="rect">
            <a:avLst/>
          </a:prstGeom>
        </p:spPr>
        <p:txBody>
          <a:bodyPr wrap="square">
            <a:spAutoFit/>
          </a:bodyPr>
          <a:lstStyle/>
          <a:p>
            <a:pPr>
              <a:lnSpc>
                <a:spcPct val="15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为代取外卖提供了方便的平台，实现足不出户拿到外卖</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000" dirty="0"/>
          </a:p>
        </p:txBody>
      </p:sp>
      <p:pic>
        <p:nvPicPr>
          <p:cNvPr id="413" name="PA_图片 412"/>
          <p:cNvPicPr>
            <a:picLocks noChangeAspect="1"/>
          </p:cNvPicPr>
          <p:nvPr>
            <p:custDataLst>
              <p:tags r:id="rId10"/>
            </p:custDataLst>
          </p:nvPr>
        </p:nvPicPr>
        <p:blipFill rotWithShape="1">
          <a:blip r:embed="rId12" cstate="print">
            <a:extLst>
              <a:ext uri="{28A0092B-C50C-407E-A947-70E740481C1C}">
                <a14:useLocalDpi xmlns:a14="http://schemas.microsoft.com/office/drawing/2010/main" val="0"/>
              </a:ext>
            </a:extLst>
          </a:blip>
          <a:srcRect t="25626"/>
          <a:stretch>
            <a:fillRect/>
          </a:stretch>
        </p:blipFill>
        <p:spPr>
          <a:xfrm>
            <a:off x="3441785" y="1034931"/>
            <a:ext cx="2416027" cy="32338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ppt_x"/>
                                          </p:val>
                                        </p:tav>
                                        <p:tav tm="100000">
                                          <p:val>
                                            <p:strVal val="#ppt_x"/>
                                          </p:val>
                                        </p:tav>
                                      </p:tavLst>
                                    </p:anim>
                                    <p:anim calcmode="lin" valueType="num">
                                      <p:cBhvr additive="base">
                                        <p:cTn id="8" dur="500" fill="hold"/>
                                        <p:tgtEl>
                                          <p:spTgt spid="47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3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8" fill="hold" nodeType="withEffect">
                                  <p:stCondLst>
                                    <p:cond delay="6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nodeType="withEffect">
                                  <p:stCondLst>
                                    <p:cond delay="9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nodeType="withEffect">
                                  <p:stCondLst>
                                    <p:cond delay="12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1500"/>
                                  </p:stCondLst>
                                  <p:childTnLst>
                                    <p:set>
                                      <p:cBhvr>
                                        <p:cTn id="22" dur="1" fill="hold">
                                          <p:stCondLst>
                                            <p:cond delay="0"/>
                                          </p:stCondLst>
                                        </p:cTn>
                                        <p:tgtEl>
                                          <p:spTgt spid="467"/>
                                        </p:tgtEl>
                                        <p:attrNameLst>
                                          <p:attrName>style.visibility</p:attrName>
                                        </p:attrNameLst>
                                      </p:cBhvr>
                                      <p:to>
                                        <p:strVal val="visible"/>
                                      </p:to>
                                    </p:set>
                                    <p:animEffect transition="in" filter="wipe(left)">
                                      <p:cBhvr>
                                        <p:cTn id="23" dur="500"/>
                                        <p:tgtEl>
                                          <p:spTgt spid="467"/>
                                        </p:tgtEl>
                                      </p:cBhvr>
                                    </p:animEffect>
                                  </p:childTnLst>
                                </p:cTn>
                              </p:par>
                              <p:par>
                                <p:cTn id="24" presetID="22" presetClass="entr" presetSubtype="8" fill="hold" grpId="0" nodeType="withEffect">
                                  <p:stCondLst>
                                    <p:cond delay="18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grpId="0" nodeType="withEffect">
                                  <p:stCondLst>
                                    <p:cond delay="2100"/>
                                  </p:stCondLst>
                                  <p:childTnLst>
                                    <p:set>
                                      <p:cBhvr>
                                        <p:cTn id="28" dur="1" fill="hold">
                                          <p:stCondLst>
                                            <p:cond delay="0"/>
                                          </p:stCondLst>
                                        </p:cTn>
                                        <p:tgtEl>
                                          <p:spTgt spid="471"/>
                                        </p:tgtEl>
                                        <p:attrNameLst>
                                          <p:attrName>style.visibility</p:attrName>
                                        </p:attrNameLst>
                                      </p:cBhvr>
                                      <p:to>
                                        <p:strVal val="visible"/>
                                      </p:to>
                                    </p:set>
                                    <p:animEffect transition="in" filter="wipe(left)">
                                      <p:cBhvr>
                                        <p:cTn id="29" dur="500"/>
                                        <p:tgtEl>
                                          <p:spTgt spid="471"/>
                                        </p:tgtEl>
                                      </p:cBhvr>
                                    </p:animEffect>
                                  </p:childTnLst>
                                </p:cTn>
                              </p:par>
                              <p:par>
                                <p:cTn id="30" presetID="22" presetClass="entr" presetSubtype="8" fill="hold" grpId="0" nodeType="withEffect">
                                  <p:stCondLst>
                                    <p:cond delay="2400"/>
                                  </p:stCondLst>
                                  <p:childTnLst>
                                    <p:set>
                                      <p:cBhvr>
                                        <p:cTn id="31" dur="1" fill="hold">
                                          <p:stCondLst>
                                            <p:cond delay="0"/>
                                          </p:stCondLst>
                                        </p:cTn>
                                        <p:tgtEl>
                                          <p:spTgt spid="473"/>
                                        </p:tgtEl>
                                        <p:attrNameLst>
                                          <p:attrName>style.visibility</p:attrName>
                                        </p:attrNameLst>
                                      </p:cBhvr>
                                      <p:to>
                                        <p:strVal val="visible"/>
                                      </p:to>
                                    </p:set>
                                    <p:animEffect transition="in" filter="wipe(left)">
                                      <p:cBhvr>
                                        <p:cTn id="32" dur="500"/>
                                        <p:tgtEl>
                                          <p:spTgt spid="473"/>
                                        </p:tgtEl>
                                      </p:cBhvr>
                                    </p:animEffect>
                                  </p:childTnLst>
                                </p:cTn>
                              </p:par>
                              <p:par>
                                <p:cTn id="33" presetID="22" presetClass="entr" presetSubtype="8" fill="hold" nodeType="withEffect">
                                  <p:stCondLst>
                                    <p:cond delay="300"/>
                                  </p:stCondLst>
                                  <p:childTnLst>
                                    <p:set>
                                      <p:cBhvr>
                                        <p:cTn id="34" dur="1" fill="hold">
                                          <p:stCondLst>
                                            <p:cond delay="0"/>
                                          </p:stCondLst>
                                        </p:cTn>
                                        <p:tgtEl>
                                          <p:spTgt spid="413"/>
                                        </p:tgtEl>
                                        <p:attrNameLst>
                                          <p:attrName>style.visibility</p:attrName>
                                        </p:attrNameLst>
                                      </p:cBhvr>
                                      <p:to>
                                        <p:strVal val="visible"/>
                                      </p:to>
                                    </p:set>
                                    <p:animEffect transition="in" filter="wipe(left)">
                                      <p:cBhvr>
                                        <p:cTn id="35"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471" grpId="0" animBg="1" autoUpdateAnimBg="0"/>
      <p:bldP spid="472" grpId="0"/>
      <p:bldP spid="47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1554</Words>
  <Application>Microsoft Office PowerPoint</Application>
  <PresentationFormat>全屏显示(16:9)</PresentationFormat>
  <Paragraphs>139</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方正静蕾简体</vt:lpstr>
      <vt:lpstr>落落补 汤圆</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https://shop58478898.taobao.com/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https://shop58478898.taobao.com/</dc:title>
  <dc:creator>https://shop58478898.taobao.com/</dc:creator>
  <cp:lastModifiedBy>XU</cp:lastModifiedBy>
  <cp:revision>80</cp:revision>
  <dcterms:created xsi:type="dcterms:W3CDTF">2016-05-27T01:57:00Z</dcterms:created>
  <dcterms:modified xsi:type="dcterms:W3CDTF">2021-10-22T00:33:00Z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