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4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5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6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574" r:id="rId2"/>
    <p:sldId id="575" r:id="rId3"/>
    <p:sldId id="576" r:id="rId4"/>
    <p:sldId id="581" r:id="rId5"/>
    <p:sldId id="616" r:id="rId6"/>
    <p:sldId id="613" r:id="rId7"/>
    <p:sldId id="617" r:id="rId8"/>
    <p:sldId id="583" r:id="rId9"/>
    <p:sldId id="584" r:id="rId10"/>
    <p:sldId id="618" r:id="rId11"/>
    <p:sldId id="578" r:id="rId12"/>
    <p:sldId id="585" r:id="rId13"/>
    <p:sldId id="606" r:id="rId14"/>
    <p:sldId id="579" r:id="rId15"/>
    <p:sldId id="611" r:id="rId16"/>
    <p:sldId id="598" r:id="rId17"/>
    <p:sldId id="619" r:id="rId18"/>
    <p:sldId id="621" r:id="rId19"/>
    <p:sldId id="600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微软雅黑" panose="020B0503020204020204" pitchFamily="34" charset="-122"/>
      <p:regular r:id="rId26"/>
      <p:bold r:id="rId27"/>
    </p:embeddedFont>
    <p:embeddedFont>
      <p:font typeface="微软雅黑 Light" panose="020B0502040204020203" pitchFamily="34" charset="-122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971">
          <p15:clr>
            <a:srgbClr val="A4A3A4"/>
          </p15:clr>
        </p15:guide>
        <p15:guide id="3" pos="5166">
          <p15:clr>
            <a:srgbClr val="A4A3A4"/>
          </p15:clr>
        </p15:guide>
        <p15:guide id="4" pos="2480">
          <p15:clr>
            <a:srgbClr val="A4A3A4"/>
          </p15:clr>
        </p15:guide>
        <p15:guide id="5" orient="horz" pos="1328">
          <p15:clr>
            <a:srgbClr val="A4A3A4"/>
          </p15:clr>
        </p15:guide>
        <p15:guide id="6" orient="horz" pos="2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810"/>
    <a:srgbClr val="00242C"/>
    <a:srgbClr val="4472C4"/>
    <a:srgbClr val="FCFCFC"/>
    <a:srgbClr val="FFC000"/>
    <a:srgbClr val="FECA2B"/>
    <a:srgbClr val="3DB39D"/>
    <a:srgbClr val="FEFEFE"/>
    <a:srgbClr val="8A5F44"/>
    <a:srgbClr val="EC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0" autoAdjust="0"/>
    <p:restoredTop sz="87192" autoAdjust="0"/>
  </p:normalViewPr>
  <p:slideViewPr>
    <p:cSldViewPr snapToGrid="0" showGuides="1">
      <p:cViewPr varScale="1">
        <p:scale>
          <a:sx n="76" d="100"/>
          <a:sy n="76" d="100"/>
        </p:scale>
        <p:origin x="1094" y="62"/>
      </p:cViewPr>
      <p:guideLst>
        <p:guide pos="3840"/>
        <p:guide orient="horz" pos="2971"/>
        <p:guide pos="5166"/>
        <p:guide pos="2480"/>
        <p:guide orient="horz" pos="1328"/>
        <p:guide orient="horz" pos="21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4" d="100"/>
        <a:sy n="114" d="100"/>
      </p:scale>
      <p:origin x="0" y="-7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27A04-BAA1-409E-B0A1-376FDB7B811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14D7-E66A-41F2-A417-B91E3DFCF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放饭来速的图标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放图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放图</a:t>
            </a:r>
          </a:p>
        </p:txBody>
      </p:sp>
    </p:spTree>
    <p:extLst>
      <p:ext uri="{BB962C8B-B14F-4D97-AF65-F5344CB8AC3E}">
        <p14:creationId xmlns:p14="http://schemas.microsoft.com/office/powerpoint/2010/main" val="388492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放图</a:t>
            </a:r>
          </a:p>
        </p:txBody>
      </p:sp>
    </p:spTree>
    <p:extLst>
      <p:ext uri="{BB962C8B-B14F-4D97-AF65-F5344CB8AC3E}">
        <p14:creationId xmlns:p14="http://schemas.microsoft.com/office/powerpoint/2010/main" val="363577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看了代码，发现生成二维码的应该</a:t>
            </a:r>
            <a:r>
              <a:rPr lang="zh-CN" altLang="en-US" u="heavy"/>
              <a:t>是谷歌的</a:t>
            </a:r>
            <a:r>
              <a:rPr lang="en-US" altLang="zh-CN" u="heavy"/>
              <a:t>ZXing</a:t>
            </a:r>
            <a:r>
              <a:rPr lang="zh-CN" altLang="en-US" u="heavy"/>
              <a:t>。而扫码我用的是第三方</a:t>
            </a:r>
            <a:r>
              <a:rPr lang="en-US" altLang="zh-CN" u="heavy"/>
              <a:t>ZXing</a:t>
            </a:r>
            <a:r>
              <a:rPr lang="zh-CN" altLang="en-US" u="heavy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zxing的功能太强大了，包含了很多我们用不上的功能，所以一般都会抽取其中的扫码功能单独使用，这个抽取的过程还是有点麻烦的，但是已经有很多开发者为我们省去了这个过程，现在就来介绍一个很棒的第三方zxing库：zxing-android-embedd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放图</a:t>
            </a:r>
          </a:p>
        </p:txBody>
      </p:sp>
    </p:spTree>
    <p:extLst>
      <p:ext uri="{BB962C8B-B14F-4D97-AF65-F5344CB8AC3E}">
        <p14:creationId xmlns:p14="http://schemas.microsoft.com/office/powerpoint/2010/main" val="165089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1546322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3965505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5"/>
          </p:nvPr>
        </p:nvSpPr>
        <p:spPr>
          <a:xfrm>
            <a:off x="6384688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6"/>
          </p:nvPr>
        </p:nvSpPr>
        <p:spPr>
          <a:xfrm>
            <a:off x="8803870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1921714" y="2405169"/>
            <a:ext cx="3847346" cy="2583559"/>
          </a:xfrm>
          <a:custGeom>
            <a:avLst/>
            <a:gdLst>
              <a:gd name="connsiteX0" fmla="*/ 3847107 w 3847346"/>
              <a:gd name="connsiteY0" fmla="*/ 17512 h 2583559"/>
              <a:gd name="connsiteX1" fmla="*/ 3847346 w 3847346"/>
              <a:gd name="connsiteY1" fmla="*/ 17846 h 2583559"/>
              <a:gd name="connsiteX2" fmla="*/ 3847004 w 3847346"/>
              <a:gd name="connsiteY2" fmla="*/ 17849 h 2583559"/>
              <a:gd name="connsiteX3" fmla="*/ 10055 w 3847346"/>
              <a:gd name="connsiteY3" fmla="*/ 0 h 2583559"/>
              <a:gd name="connsiteX4" fmla="*/ 29246 w 3847346"/>
              <a:gd name="connsiteY4" fmla="*/ 4456 h 2583559"/>
              <a:gd name="connsiteX5" fmla="*/ 217856 w 3847346"/>
              <a:gd name="connsiteY5" fmla="*/ 18207 h 2583559"/>
              <a:gd name="connsiteX6" fmla="*/ 3790409 w 3847346"/>
              <a:gd name="connsiteY6" fmla="*/ 18207 h 2583559"/>
              <a:gd name="connsiteX7" fmla="*/ 3847004 w 3847346"/>
              <a:gd name="connsiteY7" fmla="*/ 17849 h 2583559"/>
              <a:gd name="connsiteX8" fmla="*/ 3843502 w 3847346"/>
              <a:gd name="connsiteY8" fmla="*/ 29330 h 2583559"/>
              <a:gd name="connsiteX9" fmla="*/ 3842284 w 3847346"/>
              <a:gd name="connsiteY9" fmla="*/ 28697 h 2583559"/>
              <a:gd name="connsiteX10" fmla="*/ 3843473 w 3847346"/>
              <a:gd name="connsiteY10" fmla="*/ 29426 h 2583559"/>
              <a:gd name="connsiteX11" fmla="*/ 3837282 w 3847346"/>
              <a:gd name="connsiteY11" fmla="*/ 49726 h 2583559"/>
              <a:gd name="connsiteX12" fmla="*/ 3832047 w 3847346"/>
              <a:gd name="connsiteY12" fmla="*/ 118139 h 2583559"/>
              <a:gd name="connsiteX13" fmla="*/ 3823719 w 3847346"/>
              <a:gd name="connsiteY13" fmla="*/ 2474857 h 2583559"/>
              <a:gd name="connsiteX14" fmla="*/ 3827237 w 3847346"/>
              <a:gd name="connsiteY14" fmla="*/ 2543593 h 2583559"/>
              <a:gd name="connsiteX15" fmla="*/ 3832830 w 3847346"/>
              <a:gd name="connsiteY15" fmla="*/ 2564059 h 2583559"/>
              <a:gd name="connsiteX16" fmla="*/ 3828890 w 3847346"/>
              <a:gd name="connsiteY16" fmla="*/ 2570442 h 2583559"/>
              <a:gd name="connsiteX17" fmla="*/ 3824517 w 3847346"/>
              <a:gd name="connsiteY17" fmla="*/ 2583559 h 2583559"/>
              <a:gd name="connsiteX18" fmla="*/ 3740444 w 3847346"/>
              <a:gd name="connsiteY18" fmla="*/ 2583117 h 2583559"/>
              <a:gd name="connsiteX19" fmla="*/ 39795 w 3847346"/>
              <a:gd name="connsiteY19" fmla="*/ 2574837 h 2583559"/>
              <a:gd name="connsiteX20" fmla="*/ 27506 w 3847346"/>
              <a:gd name="connsiteY20" fmla="*/ 2566330 h 2583559"/>
              <a:gd name="connsiteX21" fmla="*/ 19654 w 3847346"/>
              <a:gd name="connsiteY21" fmla="*/ 2560743 h 2583559"/>
              <a:gd name="connsiteX22" fmla="*/ 19778 w 3847346"/>
              <a:gd name="connsiteY22" fmla="*/ 2559805 h 2583559"/>
              <a:gd name="connsiteX23" fmla="*/ 36902 w 3847346"/>
              <a:gd name="connsiteY23" fmla="*/ 2484667 h 2583559"/>
              <a:gd name="connsiteX24" fmla="*/ 37481 w 3847346"/>
              <a:gd name="connsiteY24" fmla="*/ 2473784 h 2583559"/>
              <a:gd name="connsiteX25" fmla="*/ 37549 w 3847346"/>
              <a:gd name="connsiteY25" fmla="*/ 2502210 h 2583559"/>
              <a:gd name="connsiteX26" fmla="*/ 39367 w 3847346"/>
              <a:gd name="connsiteY26" fmla="*/ 2561002 h 2583559"/>
              <a:gd name="connsiteX27" fmla="*/ 39495 w 3847346"/>
              <a:gd name="connsiteY27" fmla="*/ 2430022 h 2583559"/>
              <a:gd name="connsiteX28" fmla="*/ 40778 w 3847346"/>
              <a:gd name="connsiteY28" fmla="*/ 2389622 h 2583559"/>
              <a:gd name="connsiteX29" fmla="*/ 40108 w 3847346"/>
              <a:gd name="connsiteY29" fmla="*/ 1803280 h 2583559"/>
              <a:gd name="connsiteX30" fmla="*/ 39495 w 3847346"/>
              <a:gd name="connsiteY30" fmla="*/ 2430022 h 2583559"/>
              <a:gd name="connsiteX31" fmla="*/ 39033 w 3847346"/>
              <a:gd name="connsiteY31" fmla="*/ 2444590 h 2583559"/>
              <a:gd name="connsiteX32" fmla="*/ 37481 w 3847346"/>
              <a:gd name="connsiteY32" fmla="*/ 2473784 h 2583559"/>
              <a:gd name="connsiteX33" fmla="*/ 37386 w 3847346"/>
              <a:gd name="connsiteY33" fmla="*/ 2434154 h 2583559"/>
              <a:gd name="connsiteX34" fmla="*/ 35018 w 3847346"/>
              <a:gd name="connsiteY34" fmla="*/ 1808647 h 2583559"/>
              <a:gd name="connsiteX35" fmla="*/ 9665 w 3847346"/>
              <a:gd name="connsiteY35" fmla="*/ 1552 h 2583559"/>
              <a:gd name="connsiteX36" fmla="*/ 9675 w 3847346"/>
              <a:gd name="connsiteY36" fmla="*/ 477 h 258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47346" h="2583559">
                <a:moveTo>
                  <a:pt x="3847107" y="17512"/>
                </a:moveTo>
                <a:lnTo>
                  <a:pt x="3847346" y="17846"/>
                </a:lnTo>
                <a:lnTo>
                  <a:pt x="3847004" y="17849"/>
                </a:lnTo>
                <a:close/>
                <a:moveTo>
                  <a:pt x="10055" y="0"/>
                </a:moveTo>
                <a:lnTo>
                  <a:pt x="29246" y="4456"/>
                </a:lnTo>
                <a:cubicBezTo>
                  <a:pt x="77239" y="12677"/>
                  <a:pt x="139091" y="17861"/>
                  <a:pt x="217856" y="18207"/>
                </a:cubicBezTo>
                <a:cubicBezTo>
                  <a:pt x="847980" y="20982"/>
                  <a:pt x="3188044" y="1552"/>
                  <a:pt x="3790409" y="18207"/>
                </a:cubicBezTo>
                <a:lnTo>
                  <a:pt x="3847004" y="17849"/>
                </a:lnTo>
                <a:lnTo>
                  <a:pt x="3843502" y="29330"/>
                </a:lnTo>
                <a:lnTo>
                  <a:pt x="3842284" y="28697"/>
                </a:lnTo>
                <a:lnTo>
                  <a:pt x="3843473" y="29426"/>
                </a:lnTo>
                <a:lnTo>
                  <a:pt x="3837282" y="49726"/>
                </a:lnTo>
                <a:cubicBezTo>
                  <a:pt x="3833586" y="69832"/>
                  <a:pt x="3831700" y="92549"/>
                  <a:pt x="3832047" y="118139"/>
                </a:cubicBezTo>
                <a:cubicBezTo>
                  <a:pt x="3837598" y="527581"/>
                  <a:pt x="3838987" y="2064027"/>
                  <a:pt x="3823719" y="2474857"/>
                </a:cubicBezTo>
                <a:cubicBezTo>
                  <a:pt x="3822766" y="2500534"/>
                  <a:pt x="3824082" y="2523359"/>
                  <a:pt x="3827237" y="2543593"/>
                </a:cubicBezTo>
                <a:lnTo>
                  <a:pt x="3832830" y="2564059"/>
                </a:lnTo>
                <a:lnTo>
                  <a:pt x="3828890" y="2570442"/>
                </a:lnTo>
                <a:lnTo>
                  <a:pt x="3824517" y="2583559"/>
                </a:lnTo>
                <a:lnTo>
                  <a:pt x="3740444" y="2583117"/>
                </a:lnTo>
                <a:lnTo>
                  <a:pt x="39795" y="2574837"/>
                </a:lnTo>
                <a:lnTo>
                  <a:pt x="27506" y="2566330"/>
                </a:lnTo>
                <a:lnTo>
                  <a:pt x="19654" y="2560743"/>
                </a:lnTo>
                <a:lnTo>
                  <a:pt x="19778" y="2559805"/>
                </a:lnTo>
                <a:cubicBezTo>
                  <a:pt x="23895" y="2539826"/>
                  <a:pt x="31558" y="2562767"/>
                  <a:pt x="36902" y="2484667"/>
                </a:cubicBezTo>
                <a:lnTo>
                  <a:pt x="37481" y="2473784"/>
                </a:lnTo>
                <a:lnTo>
                  <a:pt x="37549" y="2502210"/>
                </a:lnTo>
                <a:cubicBezTo>
                  <a:pt x="37774" y="2539553"/>
                  <a:pt x="38281" y="2560278"/>
                  <a:pt x="39367" y="2561002"/>
                </a:cubicBezTo>
                <a:lnTo>
                  <a:pt x="39495" y="2430022"/>
                </a:lnTo>
                <a:lnTo>
                  <a:pt x="40778" y="2389622"/>
                </a:lnTo>
                <a:cubicBezTo>
                  <a:pt x="43305" y="2284200"/>
                  <a:pt x="43795" y="2106241"/>
                  <a:pt x="40108" y="1803280"/>
                </a:cubicBezTo>
                <a:lnTo>
                  <a:pt x="39495" y="2430022"/>
                </a:lnTo>
                <a:lnTo>
                  <a:pt x="39033" y="2444590"/>
                </a:lnTo>
                <a:lnTo>
                  <a:pt x="37481" y="2473784"/>
                </a:lnTo>
                <a:lnTo>
                  <a:pt x="37386" y="2434154"/>
                </a:lnTo>
                <a:cubicBezTo>
                  <a:pt x="37338" y="2301360"/>
                  <a:pt x="38111" y="2075257"/>
                  <a:pt x="35018" y="1808647"/>
                </a:cubicBezTo>
                <a:cubicBezTo>
                  <a:pt x="30069" y="1382073"/>
                  <a:pt x="-20806" y="299958"/>
                  <a:pt x="9665" y="1552"/>
                </a:cubicBezTo>
                <a:lnTo>
                  <a:pt x="9675" y="4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1503706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4802566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5"/>
          </p:nvPr>
        </p:nvSpPr>
        <p:spPr>
          <a:xfrm>
            <a:off x="8101425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55B0-E02D-48C5-90F4-23679AC170D0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tags" Target="../tags/tag102.xml"/><Relationship Id="rId18" Type="http://schemas.openxmlformats.org/officeDocument/2006/relationships/tags" Target="../tags/tag10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20" Type="http://schemas.openxmlformats.org/officeDocument/2006/relationships/notesSlide" Target="../notesSlides/notesSlide5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10" Type="http://schemas.openxmlformats.org/officeDocument/2006/relationships/tags" Target="../tags/tag99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14.png"/><Relationship Id="rId5" Type="http://schemas.openxmlformats.org/officeDocument/2006/relationships/tags" Target="../tags/tag115.xml"/><Relationship Id="rId10" Type="http://schemas.openxmlformats.org/officeDocument/2006/relationships/image" Target="../media/image13.png"/><Relationship Id="rId4" Type="http://schemas.openxmlformats.org/officeDocument/2006/relationships/tags" Target="../tags/tag114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18" Type="http://schemas.openxmlformats.org/officeDocument/2006/relationships/tags" Target="../tags/tag134.xml"/><Relationship Id="rId3" Type="http://schemas.openxmlformats.org/officeDocument/2006/relationships/tags" Target="../tags/tag119.xml"/><Relationship Id="rId21" Type="http://schemas.openxmlformats.org/officeDocument/2006/relationships/tags" Target="../tags/tag137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0" Type="http://schemas.openxmlformats.org/officeDocument/2006/relationships/tags" Target="../tags/tag136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126.xml"/><Relationship Id="rId19" Type="http://schemas.openxmlformats.org/officeDocument/2006/relationships/tags" Target="../tags/tag135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tags" Target="../tags/tag1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4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3" Type="http://schemas.openxmlformats.org/officeDocument/2006/relationships/tags" Target="../tags/tag146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tags" Target="../tags/tag163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10" Type="http://schemas.openxmlformats.org/officeDocument/2006/relationships/tags" Target="../tags/tag153.xml"/><Relationship Id="rId19" Type="http://schemas.openxmlformats.org/officeDocument/2006/relationships/tags" Target="../tags/tag162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PA_chenying0907 35"/>
          <p:cNvGrpSpPr/>
          <p:nvPr>
            <p:custDataLst>
              <p:tags r:id="rId1"/>
            </p:custDataLst>
          </p:nvPr>
        </p:nvGrpSpPr>
        <p:grpSpPr>
          <a:xfrm>
            <a:off x="4527550" y="2020888"/>
            <a:ext cx="822326" cy="1773238"/>
            <a:chOff x="4527550" y="2020888"/>
            <a:chExt cx="822326" cy="1773238"/>
          </a:xfrm>
        </p:grpSpPr>
        <p:sp>
          <p:nvSpPr>
            <p:cNvPr id="21" name="Freeform 19"/>
            <p:cNvSpPr/>
            <p:nvPr/>
          </p:nvSpPr>
          <p:spPr bwMode="auto">
            <a:xfrm>
              <a:off x="4741863" y="3059113"/>
              <a:ext cx="454025" cy="735013"/>
            </a:xfrm>
            <a:custGeom>
              <a:avLst/>
              <a:gdLst>
                <a:gd name="T0" fmla="*/ 286 w 286"/>
                <a:gd name="T1" fmla="*/ 0 h 463"/>
                <a:gd name="T2" fmla="*/ 278 w 286"/>
                <a:gd name="T3" fmla="*/ 16 h 463"/>
                <a:gd name="T4" fmla="*/ 270 w 286"/>
                <a:gd name="T5" fmla="*/ 32 h 463"/>
                <a:gd name="T6" fmla="*/ 264 w 286"/>
                <a:gd name="T7" fmla="*/ 43 h 463"/>
                <a:gd name="T8" fmla="*/ 264 w 286"/>
                <a:gd name="T9" fmla="*/ 46 h 463"/>
                <a:gd name="T10" fmla="*/ 256 w 286"/>
                <a:gd name="T11" fmla="*/ 62 h 463"/>
                <a:gd name="T12" fmla="*/ 253 w 286"/>
                <a:gd name="T13" fmla="*/ 65 h 463"/>
                <a:gd name="T14" fmla="*/ 248 w 286"/>
                <a:gd name="T15" fmla="*/ 78 h 463"/>
                <a:gd name="T16" fmla="*/ 243 w 286"/>
                <a:gd name="T17" fmla="*/ 92 h 463"/>
                <a:gd name="T18" fmla="*/ 237 w 286"/>
                <a:gd name="T19" fmla="*/ 100 h 463"/>
                <a:gd name="T20" fmla="*/ 229 w 286"/>
                <a:gd name="T21" fmla="*/ 119 h 463"/>
                <a:gd name="T22" fmla="*/ 224 w 286"/>
                <a:gd name="T23" fmla="*/ 127 h 463"/>
                <a:gd name="T24" fmla="*/ 218 w 286"/>
                <a:gd name="T25" fmla="*/ 137 h 463"/>
                <a:gd name="T26" fmla="*/ 216 w 286"/>
                <a:gd name="T27" fmla="*/ 146 h 463"/>
                <a:gd name="T28" fmla="*/ 213 w 286"/>
                <a:gd name="T29" fmla="*/ 154 h 463"/>
                <a:gd name="T30" fmla="*/ 205 w 286"/>
                <a:gd name="T31" fmla="*/ 167 h 463"/>
                <a:gd name="T32" fmla="*/ 199 w 286"/>
                <a:gd name="T33" fmla="*/ 178 h 463"/>
                <a:gd name="T34" fmla="*/ 191 w 286"/>
                <a:gd name="T35" fmla="*/ 194 h 463"/>
                <a:gd name="T36" fmla="*/ 183 w 286"/>
                <a:gd name="T37" fmla="*/ 213 h 463"/>
                <a:gd name="T38" fmla="*/ 175 w 286"/>
                <a:gd name="T39" fmla="*/ 229 h 463"/>
                <a:gd name="T40" fmla="*/ 172 w 286"/>
                <a:gd name="T41" fmla="*/ 240 h 463"/>
                <a:gd name="T42" fmla="*/ 164 w 286"/>
                <a:gd name="T43" fmla="*/ 256 h 463"/>
                <a:gd name="T44" fmla="*/ 162 w 286"/>
                <a:gd name="T45" fmla="*/ 259 h 463"/>
                <a:gd name="T46" fmla="*/ 153 w 286"/>
                <a:gd name="T47" fmla="*/ 275 h 463"/>
                <a:gd name="T48" fmla="*/ 148 w 286"/>
                <a:gd name="T49" fmla="*/ 291 h 463"/>
                <a:gd name="T50" fmla="*/ 145 w 286"/>
                <a:gd name="T51" fmla="*/ 294 h 463"/>
                <a:gd name="T52" fmla="*/ 145 w 286"/>
                <a:gd name="T53" fmla="*/ 296 h 463"/>
                <a:gd name="T54" fmla="*/ 143 w 286"/>
                <a:gd name="T55" fmla="*/ 302 h 463"/>
                <a:gd name="T56" fmla="*/ 135 w 286"/>
                <a:gd name="T57" fmla="*/ 315 h 463"/>
                <a:gd name="T58" fmla="*/ 129 w 286"/>
                <a:gd name="T59" fmla="*/ 334 h 463"/>
                <a:gd name="T60" fmla="*/ 124 w 286"/>
                <a:gd name="T61" fmla="*/ 339 h 463"/>
                <a:gd name="T62" fmla="*/ 124 w 286"/>
                <a:gd name="T63" fmla="*/ 342 h 463"/>
                <a:gd name="T64" fmla="*/ 121 w 286"/>
                <a:gd name="T65" fmla="*/ 348 h 463"/>
                <a:gd name="T66" fmla="*/ 113 w 286"/>
                <a:gd name="T67" fmla="*/ 366 h 463"/>
                <a:gd name="T68" fmla="*/ 108 w 286"/>
                <a:gd name="T69" fmla="*/ 377 h 463"/>
                <a:gd name="T70" fmla="*/ 99 w 286"/>
                <a:gd name="T71" fmla="*/ 393 h 463"/>
                <a:gd name="T72" fmla="*/ 97 w 286"/>
                <a:gd name="T73" fmla="*/ 401 h 463"/>
                <a:gd name="T74" fmla="*/ 91 w 286"/>
                <a:gd name="T75" fmla="*/ 412 h 463"/>
                <a:gd name="T76" fmla="*/ 86 w 286"/>
                <a:gd name="T77" fmla="*/ 426 h 463"/>
                <a:gd name="T78" fmla="*/ 86 w 286"/>
                <a:gd name="T79" fmla="*/ 426 h 463"/>
                <a:gd name="T80" fmla="*/ 81 w 286"/>
                <a:gd name="T81" fmla="*/ 436 h 463"/>
                <a:gd name="T82" fmla="*/ 75 w 286"/>
                <a:gd name="T83" fmla="*/ 450 h 463"/>
                <a:gd name="T84" fmla="*/ 72 w 286"/>
                <a:gd name="T85" fmla="*/ 453 h 463"/>
                <a:gd name="T86" fmla="*/ 72 w 286"/>
                <a:gd name="T87" fmla="*/ 458 h 463"/>
                <a:gd name="T88" fmla="*/ 70 w 286"/>
                <a:gd name="T89" fmla="*/ 463 h 463"/>
                <a:gd name="T90" fmla="*/ 70 w 286"/>
                <a:gd name="T91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" h="463">
                  <a:moveTo>
                    <a:pt x="0" y="164"/>
                  </a:moveTo>
                  <a:lnTo>
                    <a:pt x="286" y="0"/>
                  </a:lnTo>
                  <a:lnTo>
                    <a:pt x="21" y="162"/>
                  </a:lnTo>
                  <a:lnTo>
                    <a:pt x="278" y="16"/>
                  </a:lnTo>
                  <a:lnTo>
                    <a:pt x="43" y="162"/>
                  </a:lnTo>
                  <a:lnTo>
                    <a:pt x="270" y="32"/>
                  </a:lnTo>
                  <a:lnTo>
                    <a:pt x="56" y="162"/>
                  </a:lnTo>
                  <a:lnTo>
                    <a:pt x="264" y="43"/>
                  </a:lnTo>
                  <a:lnTo>
                    <a:pt x="59" y="164"/>
                  </a:lnTo>
                  <a:lnTo>
                    <a:pt x="264" y="46"/>
                  </a:lnTo>
                  <a:lnTo>
                    <a:pt x="67" y="170"/>
                  </a:lnTo>
                  <a:lnTo>
                    <a:pt x="256" y="62"/>
                  </a:lnTo>
                  <a:lnTo>
                    <a:pt x="67" y="172"/>
                  </a:lnTo>
                  <a:lnTo>
                    <a:pt x="253" y="65"/>
                  </a:lnTo>
                  <a:lnTo>
                    <a:pt x="70" y="181"/>
                  </a:lnTo>
                  <a:lnTo>
                    <a:pt x="248" y="78"/>
                  </a:lnTo>
                  <a:lnTo>
                    <a:pt x="70" y="191"/>
                  </a:lnTo>
                  <a:lnTo>
                    <a:pt x="243" y="92"/>
                  </a:lnTo>
                  <a:lnTo>
                    <a:pt x="70" y="197"/>
                  </a:lnTo>
                  <a:lnTo>
                    <a:pt x="237" y="100"/>
                  </a:lnTo>
                  <a:lnTo>
                    <a:pt x="70" y="210"/>
                  </a:lnTo>
                  <a:lnTo>
                    <a:pt x="229" y="119"/>
                  </a:lnTo>
                  <a:lnTo>
                    <a:pt x="70" y="218"/>
                  </a:lnTo>
                  <a:lnTo>
                    <a:pt x="224" y="127"/>
                  </a:lnTo>
                  <a:lnTo>
                    <a:pt x="70" y="224"/>
                  </a:lnTo>
                  <a:lnTo>
                    <a:pt x="218" y="137"/>
                  </a:lnTo>
                  <a:lnTo>
                    <a:pt x="70" y="232"/>
                  </a:lnTo>
                  <a:lnTo>
                    <a:pt x="216" y="146"/>
                  </a:lnTo>
                  <a:lnTo>
                    <a:pt x="70" y="234"/>
                  </a:lnTo>
                  <a:lnTo>
                    <a:pt x="213" y="154"/>
                  </a:lnTo>
                  <a:lnTo>
                    <a:pt x="70" y="245"/>
                  </a:lnTo>
                  <a:lnTo>
                    <a:pt x="205" y="167"/>
                  </a:lnTo>
                  <a:lnTo>
                    <a:pt x="70" y="253"/>
                  </a:lnTo>
                  <a:lnTo>
                    <a:pt x="199" y="178"/>
                  </a:lnTo>
                  <a:lnTo>
                    <a:pt x="70" y="267"/>
                  </a:lnTo>
                  <a:lnTo>
                    <a:pt x="191" y="194"/>
                  </a:lnTo>
                  <a:lnTo>
                    <a:pt x="70" y="277"/>
                  </a:lnTo>
                  <a:lnTo>
                    <a:pt x="183" y="213"/>
                  </a:lnTo>
                  <a:lnTo>
                    <a:pt x="70" y="291"/>
                  </a:lnTo>
                  <a:lnTo>
                    <a:pt x="175" y="229"/>
                  </a:lnTo>
                  <a:lnTo>
                    <a:pt x="70" y="299"/>
                  </a:lnTo>
                  <a:lnTo>
                    <a:pt x="172" y="240"/>
                  </a:lnTo>
                  <a:lnTo>
                    <a:pt x="70" y="310"/>
                  </a:lnTo>
                  <a:lnTo>
                    <a:pt x="164" y="256"/>
                  </a:lnTo>
                  <a:lnTo>
                    <a:pt x="70" y="312"/>
                  </a:lnTo>
                  <a:lnTo>
                    <a:pt x="162" y="259"/>
                  </a:lnTo>
                  <a:lnTo>
                    <a:pt x="70" y="326"/>
                  </a:lnTo>
                  <a:lnTo>
                    <a:pt x="153" y="275"/>
                  </a:lnTo>
                  <a:lnTo>
                    <a:pt x="70" y="337"/>
                  </a:lnTo>
                  <a:lnTo>
                    <a:pt x="148" y="291"/>
                  </a:lnTo>
                  <a:lnTo>
                    <a:pt x="70" y="337"/>
                  </a:lnTo>
                  <a:lnTo>
                    <a:pt x="145" y="294"/>
                  </a:lnTo>
                  <a:lnTo>
                    <a:pt x="70" y="339"/>
                  </a:lnTo>
                  <a:lnTo>
                    <a:pt x="145" y="296"/>
                  </a:lnTo>
                  <a:lnTo>
                    <a:pt x="70" y="342"/>
                  </a:lnTo>
                  <a:lnTo>
                    <a:pt x="143" y="302"/>
                  </a:lnTo>
                  <a:lnTo>
                    <a:pt x="70" y="356"/>
                  </a:lnTo>
                  <a:lnTo>
                    <a:pt x="135" y="315"/>
                  </a:lnTo>
                  <a:lnTo>
                    <a:pt x="70" y="366"/>
                  </a:lnTo>
                  <a:lnTo>
                    <a:pt x="129" y="334"/>
                  </a:lnTo>
                  <a:lnTo>
                    <a:pt x="70" y="372"/>
                  </a:lnTo>
                  <a:lnTo>
                    <a:pt x="124" y="339"/>
                  </a:lnTo>
                  <a:lnTo>
                    <a:pt x="70" y="374"/>
                  </a:lnTo>
                  <a:lnTo>
                    <a:pt x="124" y="342"/>
                  </a:lnTo>
                  <a:lnTo>
                    <a:pt x="70" y="380"/>
                  </a:lnTo>
                  <a:lnTo>
                    <a:pt x="121" y="348"/>
                  </a:lnTo>
                  <a:lnTo>
                    <a:pt x="70" y="391"/>
                  </a:lnTo>
                  <a:lnTo>
                    <a:pt x="113" y="366"/>
                  </a:lnTo>
                  <a:lnTo>
                    <a:pt x="70" y="399"/>
                  </a:lnTo>
                  <a:lnTo>
                    <a:pt x="108" y="377"/>
                  </a:lnTo>
                  <a:lnTo>
                    <a:pt x="70" y="412"/>
                  </a:lnTo>
                  <a:lnTo>
                    <a:pt x="99" y="393"/>
                  </a:lnTo>
                  <a:lnTo>
                    <a:pt x="70" y="418"/>
                  </a:lnTo>
                  <a:lnTo>
                    <a:pt x="97" y="401"/>
                  </a:lnTo>
                  <a:lnTo>
                    <a:pt x="70" y="426"/>
                  </a:lnTo>
                  <a:lnTo>
                    <a:pt x="91" y="412"/>
                  </a:lnTo>
                  <a:lnTo>
                    <a:pt x="70" y="436"/>
                  </a:lnTo>
                  <a:lnTo>
                    <a:pt x="86" y="426"/>
                  </a:lnTo>
                  <a:lnTo>
                    <a:pt x="70" y="436"/>
                  </a:lnTo>
                  <a:lnTo>
                    <a:pt x="86" y="426"/>
                  </a:lnTo>
                  <a:lnTo>
                    <a:pt x="70" y="442"/>
                  </a:lnTo>
                  <a:lnTo>
                    <a:pt x="81" y="436"/>
                  </a:lnTo>
                  <a:lnTo>
                    <a:pt x="70" y="453"/>
                  </a:lnTo>
                  <a:lnTo>
                    <a:pt x="75" y="450"/>
                  </a:lnTo>
                  <a:lnTo>
                    <a:pt x="70" y="455"/>
                  </a:lnTo>
                  <a:lnTo>
                    <a:pt x="72" y="453"/>
                  </a:lnTo>
                  <a:lnTo>
                    <a:pt x="70" y="461"/>
                  </a:lnTo>
                  <a:lnTo>
                    <a:pt x="72" y="458"/>
                  </a:lnTo>
                  <a:lnTo>
                    <a:pt x="70" y="463"/>
                  </a:lnTo>
                  <a:lnTo>
                    <a:pt x="70" y="463"/>
                  </a:lnTo>
                  <a:lnTo>
                    <a:pt x="70" y="463"/>
                  </a:lnTo>
                  <a:lnTo>
                    <a:pt x="70" y="463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4527550" y="3028950"/>
              <a:ext cx="681038" cy="373063"/>
            </a:xfrm>
            <a:custGeom>
              <a:avLst/>
              <a:gdLst>
                <a:gd name="T0" fmla="*/ 24 w 429"/>
                <a:gd name="T1" fmla="*/ 97 h 235"/>
                <a:gd name="T2" fmla="*/ 35 w 429"/>
                <a:gd name="T3" fmla="*/ 92 h 235"/>
                <a:gd name="T4" fmla="*/ 10 w 429"/>
                <a:gd name="T5" fmla="*/ 116 h 235"/>
                <a:gd name="T6" fmla="*/ 54 w 429"/>
                <a:gd name="T7" fmla="*/ 89 h 235"/>
                <a:gd name="T8" fmla="*/ 5 w 429"/>
                <a:gd name="T9" fmla="*/ 129 h 235"/>
                <a:gd name="T10" fmla="*/ 67 w 429"/>
                <a:gd name="T11" fmla="*/ 94 h 235"/>
                <a:gd name="T12" fmla="*/ 2 w 429"/>
                <a:gd name="T13" fmla="*/ 135 h 235"/>
                <a:gd name="T14" fmla="*/ 72 w 429"/>
                <a:gd name="T15" fmla="*/ 97 h 235"/>
                <a:gd name="T16" fmla="*/ 2 w 429"/>
                <a:gd name="T17" fmla="*/ 143 h 235"/>
                <a:gd name="T18" fmla="*/ 75 w 429"/>
                <a:gd name="T19" fmla="*/ 100 h 235"/>
                <a:gd name="T20" fmla="*/ 2 w 429"/>
                <a:gd name="T21" fmla="*/ 146 h 235"/>
                <a:gd name="T22" fmla="*/ 81 w 429"/>
                <a:gd name="T23" fmla="*/ 100 h 235"/>
                <a:gd name="T24" fmla="*/ 0 w 429"/>
                <a:gd name="T25" fmla="*/ 162 h 235"/>
                <a:gd name="T26" fmla="*/ 91 w 429"/>
                <a:gd name="T27" fmla="*/ 108 h 235"/>
                <a:gd name="T28" fmla="*/ 0 w 429"/>
                <a:gd name="T29" fmla="*/ 167 h 235"/>
                <a:gd name="T30" fmla="*/ 97 w 429"/>
                <a:gd name="T31" fmla="*/ 113 h 235"/>
                <a:gd name="T32" fmla="*/ 2 w 429"/>
                <a:gd name="T33" fmla="*/ 173 h 235"/>
                <a:gd name="T34" fmla="*/ 102 w 429"/>
                <a:gd name="T35" fmla="*/ 116 h 235"/>
                <a:gd name="T36" fmla="*/ 2 w 429"/>
                <a:gd name="T37" fmla="*/ 175 h 235"/>
                <a:gd name="T38" fmla="*/ 102 w 429"/>
                <a:gd name="T39" fmla="*/ 116 h 235"/>
                <a:gd name="T40" fmla="*/ 2 w 429"/>
                <a:gd name="T41" fmla="*/ 175 h 235"/>
                <a:gd name="T42" fmla="*/ 102 w 429"/>
                <a:gd name="T43" fmla="*/ 116 h 235"/>
                <a:gd name="T44" fmla="*/ 2 w 429"/>
                <a:gd name="T45" fmla="*/ 181 h 235"/>
                <a:gd name="T46" fmla="*/ 108 w 429"/>
                <a:gd name="T47" fmla="*/ 121 h 235"/>
                <a:gd name="T48" fmla="*/ 2 w 429"/>
                <a:gd name="T49" fmla="*/ 183 h 235"/>
                <a:gd name="T50" fmla="*/ 110 w 429"/>
                <a:gd name="T51" fmla="*/ 121 h 235"/>
                <a:gd name="T52" fmla="*/ 5 w 429"/>
                <a:gd name="T53" fmla="*/ 194 h 235"/>
                <a:gd name="T54" fmla="*/ 116 w 429"/>
                <a:gd name="T55" fmla="*/ 129 h 235"/>
                <a:gd name="T56" fmla="*/ 5 w 429"/>
                <a:gd name="T57" fmla="*/ 197 h 235"/>
                <a:gd name="T58" fmla="*/ 118 w 429"/>
                <a:gd name="T59" fmla="*/ 132 h 235"/>
                <a:gd name="T60" fmla="*/ 8 w 429"/>
                <a:gd name="T61" fmla="*/ 200 h 235"/>
                <a:gd name="T62" fmla="*/ 121 w 429"/>
                <a:gd name="T63" fmla="*/ 135 h 235"/>
                <a:gd name="T64" fmla="*/ 8 w 429"/>
                <a:gd name="T65" fmla="*/ 202 h 235"/>
                <a:gd name="T66" fmla="*/ 124 w 429"/>
                <a:gd name="T67" fmla="*/ 135 h 235"/>
                <a:gd name="T68" fmla="*/ 10 w 429"/>
                <a:gd name="T69" fmla="*/ 210 h 235"/>
                <a:gd name="T70" fmla="*/ 137 w 429"/>
                <a:gd name="T71" fmla="*/ 138 h 235"/>
                <a:gd name="T72" fmla="*/ 13 w 429"/>
                <a:gd name="T73" fmla="*/ 210 h 235"/>
                <a:gd name="T74" fmla="*/ 143 w 429"/>
                <a:gd name="T75" fmla="*/ 138 h 235"/>
                <a:gd name="T76" fmla="*/ 18 w 429"/>
                <a:gd name="T77" fmla="*/ 221 h 235"/>
                <a:gd name="T78" fmla="*/ 164 w 429"/>
                <a:gd name="T79" fmla="*/ 138 h 235"/>
                <a:gd name="T80" fmla="*/ 27 w 429"/>
                <a:gd name="T81" fmla="*/ 226 h 235"/>
                <a:gd name="T82" fmla="*/ 180 w 429"/>
                <a:gd name="T83" fmla="*/ 138 h 235"/>
                <a:gd name="T84" fmla="*/ 32 w 429"/>
                <a:gd name="T85" fmla="*/ 229 h 235"/>
                <a:gd name="T86" fmla="*/ 429 w 429"/>
                <a:gd name="T87" fmla="*/ 0 h 235"/>
                <a:gd name="T88" fmla="*/ 35 w 429"/>
                <a:gd name="T89" fmla="*/ 232 h 235"/>
                <a:gd name="T90" fmla="*/ 426 w 429"/>
                <a:gd name="T91" fmla="*/ 6 h 235"/>
                <a:gd name="T92" fmla="*/ 37 w 429"/>
                <a:gd name="T93" fmla="*/ 235 h 235"/>
                <a:gd name="T94" fmla="*/ 423 w 429"/>
                <a:gd name="T95" fmla="*/ 11 h 235"/>
                <a:gd name="T96" fmla="*/ 45 w 429"/>
                <a:gd name="T97" fmla="*/ 235 h 235"/>
                <a:gd name="T98" fmla="*/ 135 w 429"/>
                <a:gd name="T99" fmla="*/ 183 h 235"/>
                <a:gd name="T100" fmla="*/ 51 w 429"/>
                <a:gd name="T101" fmla="*/ 235 h 235"/>
                <a:gd name="T102" fmla="*/ 121 w 429"/>
                <a:gd name="T103" fmla="*/ 194 h 235"/>
                <a:gd name="T104" fmla="*/ 78 w 429"/>
                <a:gd name="T105" fmla="*/ 229 h 235"/>
                <a:gd name="T106" fmla="*/ 86 w 429"/>
                <a:gd name="T107" fmla="*/ 22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9" h="235">
                  <a:moveTo>
                    <a:pt x="24" y="97"/>
                  </a:moveTo>
                  <a:lnTo>
                    <a:pt x="35" y="92"/>
                  </a:lnTo>
                  <a:lnTo>
                    <a:pt x="10" y="116"/>
                  </a:lnTo>
                  <a:lnTo>
                    <a:pt x="54" y="89"/>
                  </a:lnTo>
                  <a:lnTo>
                    <a:pt x="5" y="129"/>
                  </a:lnTo>
                  <a:lnTo>
                    <a:pt x="67" y="94"/>
                  </a:lnTo>
                  <a:lnTo>
                    <a:pt x="2" y="135"/>
                  </a:lnTo>
                  <a:lnTo>
                    <a:pt x="72" y="97"/>
                  </a:lnTo>
                  <a:lnTo>
                    <a:pt x="2" y="143"/>
                  </a:lnTo>
                  <a:lnTo>
                    <a:pt x="75" y="100"/>
                  </a:lnTo>
                  <a:lnTo>
                    <a:pt x="2" y="146"/>
                  </a:lnTo>
                  <a:lnTo>
                    <a:pt x="81" y="100"/>
                  </a:lnTo>
                  <a:lnTo>
                    <a:pt x="0" y="162"/>
                  </a:lnTo>
                  <a:lnTo>
                    <a:pt x="91" y="108"/>
                  </a:lnTo>
                  <a:lnTo>
                    <a:pt x="0" y="167"/>
                  </a:lnTo>
                  <a:lnTo>
                    <a:pt x="97" y="113"/>
                  </a:lnTo>
                  <a:lnTo>
                    <a:pt x="2" y="173"/>
                  </a:lnTo>
                  <a:lnTo>
                    <a:pt x="102" y="116"/>
                  </a:lnTo>
                  <a:lnTo>
                    <a:pt x="2" y="175"/>
                  </a:lnTo>
                  <a:lnTo>
                    <a:pt x="102" y="116"/>
                  </a:lnTo>
                  <a:lnTo>
                    <a:pt x="2" y="175"/>
                  </a:lnTo>
                  <a:lnTo>
                    <a:pt x="102" y="116"/>
                  </a:lnTo>
                  <a:lnTo>
                    <a:pt x="2" y="181"/>
                  </a:lnTo>
                  <a:lnTo>
                    <a:pt x="108" y="121"/>
                  </a:lnTo>
                  <a:lnTo>
                    <a:pt x="2" y="183"/>
                  </a:lnTo>
                  <a:lnTo>
                    <a:pt x="110" y="121"/>
                  </a:lnTo>
                  <a:lnTo>
                    <a:pt x="5" y="194"/>
                  </a:lnTo>
                  <a:lnTo>
                    <a:pt x="116" y="129"/>
                  </a:lnTo>
                  <a:lnTo>
                    <a:pt x="5" y="197"/>
                  </a:lnTo>
                  <a:lnTo>
                    <a:pt x="118" y="132"/>
                  </a:lnTo>
                  <a:lnTo>
                    <a:pt x="8" y="200"/>
                  </a:lnTo>
                  <a:lnTo>
                    <a:pt x="121" y="135"/>
                  </a:lnTo>
                  <a:lnTo>
                    <a:pt x="8" y="202"/>
                  </a:lnTo>
                  <a:lnTo>
                    <a:pt x="124" y="135"/>
                  </a:lnTo>
                  <a:lnTo>
                    <a:pt x="10" y="210"/>
                  </a:lnTo>
                  <a:lnTo>
                    <a:pt x="137" y="138"/>
                  </a:lnTo>
                  <a:lnTo>
                    <a:pt x="13" y="210"/>
                  </a:lnTo>
                  <a:lnTo>
                    <a:pt x="143" y="138"/>
                  </a:lnTo>
                  <a:lnTo>
                    <a:pt x="18" y="221"/>
                  </a:lnTo>
                  <a:lnTo>
                    <a:pt x="164" y="138"/>
                  </a:lnTo>
                  <a:lnTo>
                    <a:pt x="27" y="226"/>
                  </a:lnTo>
                  <a:lnTo>
                    <a:pt x="180" y="138"/>
                  </a:lnTo>
                  <a:lnTo>
                    <a:pt x="32" y="229"/>
                  </a:lnTo>
                  <a:lnTo>
                    <a:pt x="429" y="0"/>
                  </a:lnTo>
                  <a:lnTo>
                    <a:pt x="35" y="232"/>
                  </a:lnTo>
                  <a:lnTo>
                    <a:pt x="426" y="6"/>
                  </a:lnTo>
                  <a:lnTo>
                    <a:pt x="37" y="235"/>
                  </a:lnTo>
                  <a:lnTo>
                    <a:pt x="423" y="11"/>
                  </a:lnTo>
                  <a:lnTo>
                    <a:pt x="45" y="235"/>
                  </a:lnTo>
                  <a:lnTo>
                    <a:pt x="135" y="183"/>
                  </a:lnTo>
                  <a:lnTo>
                    <a:pt x="51" y="235"/>
                  </a:lnTo>
                  <a:lnTo>
                    <a:pt x="121" y="194"/>
                  </a:lnTo>
                  <a:lnTo>
                    <a:pt x="78" y="229"/>
                  </a:lnTo>
                  <a:lnTo>
                    <a:pt x="86" y="224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4840288" y="2465388"/>
              <a:ext cx="509588" cy="777875"/>
            </a:xfrm>
            <a:custGeom>
              <a:avLst/>
              <a:gdLst>
                <a:gd name="T0" fmla="*/ 8 w 321"/>
                <a:gd name="T1" fmla="*/ 45 h 490"/>
                <a:gd name="T2" fmla="*/ 19 w 321"/>
                <a:gd name="T3" fmla="*/ 45 h 490"/>
                <a:gd name="T4" fmla="*/ 35 w 321"/>
                <a:gd name="T5" fmla="*/ 45 h 490"/>
                <a:gd name="T6" fmla="*/ 40 w 321"/>
                <a:gd name="T7" fmla="*/ 45 h 490"/>
                <a:gd name="T8" fmla="*/ 48 w 321"/>
                <a:gd name="T9" fmla="*/ 51 h 490"/>
                <a:gd name="T10" fmla="*/ 56 w 321"/>
                <a:gd name="T11" fmla="*/ 59 h 490"/>
                <a:gd name="T12" fmla="*/ 64 w 321"/>
                <a:gd name="T13" fmla="*/ 64 h 490"/>
                <a:gd name="T14" fmla="*/ 67 w 321"/>
                <a:gd name="T15" fmla="*/ 67 h 490"/>
                <a:gd name="T16" fmla="*/ 70 w 321"/>
                <a:gd name="T17" fmla="*/ 70 h 490"/>
                <a:gd name="T18" fmla="*/ 75 w 321"/>
                <a:gd name="T19" fmla="*/ 75 h 490"/>
                <a:gd name="T20" fmla="*/ 75 w 321"/>
                <a:gd name="T21" fmla="*/ 75 h 490"/>
                <a:gd name="T22" fmla="*/ 81 w 321"/>
                <a:gd name="T23" fmla="*/ 78 h 490"/>
                <a:gd name="T24" fmla="*/ 89 w 321"/>
                <a:gd name="T25" fmla="*/ 83 h 490"/>
                <a:gd name="T26" fmla="*/ 91 w 321"/>
                <a:gd name="T27" fmla="*/ 86 h 490"/>
                <a:gd name="T28" fmla="*/ 97 w 321"/>
                <a:gd name="T29" fmla="*/ 86 h 490"/>
                <a:gd name="T30" fmla="*/ 108 w 321"/>
                <a:gd name="T31" fmla="*/ 91 h 490"/>
                <a:gd name="T32" fmla="*/ 118 w 321"/>
                <a:gd name="T33" fmla="*/ 94 h 490"/>
                <a:gd name="T34" fmla="*/ 127 w 321"/>
                <a:gd name="T35" fmla="*/ 94 h 490"/>
                <a:gd name="T36" fmla="*/ 135 w 321"/>
                <a:gd name="T37" fmla="*/ 94 h 490"/>
                <a:gd name="T38" fmla="*/ 321 w 321"/>
                <a:gd name="T39" fmla="*/ 0 h 490"/>
                <a:gd name="T40" fmla="*/ 321 w 321"/>
                <a:gd name="T41" fmla="*/ 13 h 490"/>
                <a:gd name="T42" fmla="*/ 321 w 321"/>
                <a:gd name="T43" fmla="*/ 16 h 490"/>
                <a:gd name="T44" fmla="*/ 321 w 321"/>
                <a:gd name="T45" fmla="*/ 21 h 490"/>
                <a:gd name="T46" fmla="*/ 321 w 321"/>
                <a:gd name="T47" fmla="*/ 29 h 490"/>
                <a:gd name="T48" fmla="*/ 318 w 321"/>
                <a:gd name="T49" fmla="*/ 40 h 490"/>
                <a:gd name="T50" fmla="*/ 318 w 321"/>
                <a:gd name="T51" fmla="*/ 48 h 490"/>
                <a:gd name="T52" fmla="*/ 318 w 321"/>
                <a:gd name="T53" fmla="*/ 59 h 490"/>
                <a:gd name="T54" fmla="*/ 318 w 321"/>
                <a:gd name="T55" fmla="*/ 64 h 490"/>
                <a:gd name="T56" fmla="*/ 316 w 321"/>
                <a:gd name="T57" fmla="*/ 72 h 490"/>
                <a:gd name="T58" fmla="*/ 316 w 321"/>
                <a:gd name="T59" fmla="*/ 80 h 490"/>
                <a:gd name="T60" fmla="*/ 316 w 321"/>
                <a:gd name="T61" fmla="*/ 86 h 490"/>
                <a:gd name="T62" fmla="*/ 313 w 321"/>
                <a:gd name="T63" fmla="*/ 97 h 490"/>
                <a:gd name="T64" fmla="*/ 313 w 321"/>
                <a:gd name="T65" fmla="*/ 105 h 490"/>
                <a:gd name="T66" fmla="*/ 310 w 321"/>
                <a:gd name="T67" fmla="*/ 118 h 490"/>
                <a:gd name="T68" fmla="*/ 310 w 321"/>
                <a:gd name="T69" fmla="*/ 121 h 490"/>
                <a:gd name="T70" fmla="*/ 307 w 321"/>
                <a:gd name="T71" fmla="*/ 126 h 490"/>
                <a:gd name="T72" fmla="*/ 307 w 321"/>
                <a:gd name="T73" fmla="*/ 134 h 490"/>
                <a:gd name="T74" fmla="*/ 305 w 321"/>
                <a:gd name="T75" fmla="*/ 140 h 490"/>
                <a:gd name="T76" fmla="*/ 305 w 321"/>
                <a:gd name="T77" fmla="*/ 145 h 490"/>
                <a:gd name="T78" fmla="*/ 302 w 321"/>
                <a:gd name="T79" fmla="*/ 156 h 490"/>
                <a:gd name="T80" fmla="*/ 302 w 321"/>
                <a:gd name="T81" fmla="*/ 159 h 490"/>
                <a:gd name="T82" fmla="*/ 299 w 321"/>
                <a:gd name="T83" fmla="*/ 169 h 490"/>
                <a:gd name="T84" fmla="*/ 297 w 321"/>
                <a:gd name="T85" fmla="*/ 180 h 490"/>
                <a:gd name="T86" fmla="*/ 291 w 321"/>
                <a:gd name="T87" fmla="*/ 194 h 490"/>
                <a:gd name="T88" fmla="*/ 289 w 321"/>
                <a:gd name="T89" fmla="*/ 204 h 490"/>
                <a:gd name="T90" fmla="*/ 286 w 321"/>
                <a:gd name="T91" fmla="*/ 218 h 490"/>
                <a:gd name="T92" fmla="*/ 283 w 321"/>
                <a:gd name="T93" fmla="*/ 226 h 490"/>
                <a:gd name="T94" fmla="*/ 280 w 321"/>
                <a:gd name="T95" fmla="*/ 231 h 490"/>
                <a:gd name="T96" fmla="*/ 278 w 321"/>
                <a:gd name="T97" fmla="*/ 245 h 490"/>
                <a:gd name="T98" fmla="*/ 272 w 321"/>
                <a:gd name="T99" fmla="*/ 261 h 490"/>
                <a:gd name="T100" fmla="*/ 270 w 321"/>
                <a:gd name="T101" fmla="*/ 264 h 490"/>
                <a:gd name="T102" fmla="*/ 270 w 321"/>
                <a:gd name="T103" fmla="*/ 266 h 490"/>
                <a:gd name="T104" fmla="*/ 267 w 321"/>
                <a:gd name="T105" fmla="*/ 272 h 490"/>
                <a:gd name="T106" fmla="*/ 262 w 321"/>
                <a:gd name="T107" fmla="*/ 285 h 490"/>
                <a:gd name="T108" fmla="*/ 262 w 321"/>
                <a:gd name="T109" fmla="*/ 285 h 490"/>
                <a:gd name="T110" fmla="*/ 256 w 321"/>
                <a:gd name="T111" fmla="*/ 299 h 490"/>
                <a:gd name="T112" fmla="*/ 256 w 321"/>
                <a:gd name="T113" fmla="*/ 299 h 490"/>
                <a:gd name="T114" fmla="*/ 248 w 321"/>
                <a:gd name="T115" fmla="*/ 317 h 490"/>
                <a:gd name="T116" fmla="*/ 245 w 321"/>
                <a:gd name="T117" fmla="*/ 323 h 490"/>
                <a:gd name="T118" fmla="*/ 243 w 321"/>
                <a:gd name="T119" fmla="*/ 331 h 490"/>
                <a:gd name="T120" fmla="*/ 235 w 321"/>
                <a:gd name="T121" fmla="*/ 347 h 490"/>
                <a:gd name="T122" fmla="*/ 232 w 321"/>
                <a:gd name="T123" fmla="*/ 355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" h="490">
                  <a:moveTo>
                    <a:pt x="5" y="48"/>
                  </a:moveTo>
                  <a:lnTo>
                    <a:pt x="8" y="45"/>
                  </a:lnTo>
                  <a:lnTo>
                    <a:pt x="5" y="54"/>
                  </a:lnTo>
                  <a:lnTo>
                    <a:pt x="19" y="45"/>
                  </a:lnTo>
                  <a:lnTo>
                    <a:pt x="5" y="64"/>
                  </a:lnTo>
                  <a:lnTo>
                    <a:pt x="35" y="45"/>
                  </a:lnTo>
                  <a:lnTo>
                    <a:pt x="5" y="67"/>
                  </a:lnTo>
                  <a:lnTo>
                    <a:pt x="40" y="45"/>
                  </a:lnTo>
                  <a:lnTo>
                    <a:pt x="5" y="75"/>
                  </a:lnTo>
                  <a:lnTo>
                    <a:pt x="48" y="51"/>
                  </a:lnTo>
                  <a:lnTo>
                    <a:pt x="5" y="89"/>
                  </a:lnTo>
                  <a:lnTo>
                    <a:pt x="56" y="59"/>
                  </a:lnTo>
                  <a:lnTo>
                    <a:pt x="5" y="99"/>
                  </a:lnTo>
                  <a:lnTo>
                    <a:pt x="64" y="64"/>
                  </a:lnTo>
                  <a:lnTo>
                    <a:pt x="5" y="102"/>
                  </a:lnTo>
                  <a:lnTo>
                    <a:pt x="67" y="67"/>
                  </a:lnTo>
                  <a:lnTo>
                    <a:pt x="5" y="105"/>
                  </a:lnTo>
                  <a:lnTo>
                    <a:pt x="70" y="70"/>
                  </a:lnTo>
                  <a:lnTo>
                    <a:pt x="5" y="113"/>
                  </a:lnTo>
                  <a:lnTo>
                    <a:pt x="75" y="75"/>
                  </a:lnTo>
                  <a:lnTo>
                    <a:pt x="5" y="115"/>
                  </a:lnTo>
                  <a:lnTo>
                    <a:pt x="75" y="75"/>
                  </a:lnTo>
                  <a:lnTo>
                    <a:pt x="5" y="124"/>
                  </a:lnTo>
                  <a:lnTo>
                    <a:pt x="81" y="78"/>
                  </a:lnTo>
                  <a:lnTo>
                    <a:pt x="5" y="132"/>
                  </a:lnTo>
                  <a:lnTo>
                    <a:pt x="89" y="83"/>
                  </a:lnTo>
                  <a:lnTo>
                    <a:pt x="5" y="134"/>
                  </a:lnTo>
                  <a:lnTo>
                    <a:pt x="91" y="86"/>
                  </a:lnTo>
                  <a:lnTo>
                    <a:pt x="5" y="140"/>
                  </a:lnTo>
                  <a:lnTo>
                    <a:pt x="97" y="86"/>
                  </a:lnTo>
                  <a:lnTo>
                    <a:pt x="5" y="150"/>
                  </a:lnTo>
                  <a:lnTo>
                    <a:pt x="108" y="91"/>
                  </a:lnTo>
                  <a:lnTo>
                    <a:pt x="5" y="159"/>
                  </a:lnTo>
                  <a:lnTo>
                    <a:pt x="118" y="94"/>
                  </a:lnTo>
                  <a:lnTo>
                    <a:pt x="5" y="164"/>
                  </a:lnTo>
                  <a:lnTo>
                    <a:pt x="127" y="94"/>
                  </a:lnTo>
                  <a:lnTo>
                    <a:pt x="5" y="169"/>
                  </a:lnTo>
                  <a:lnTo>
                    <a:pt x="135" y="94"/>
                  </a:lnTo>
                  <a:lnTo>
                    <a:pt x="5" y="183"/>
                  </a:lnTo>
                  <a:lnTo>
                    <a:pt x="321" y="0"/>
                  </a:lnTo>
                  <a:lnTo>
                    <a:pt x="5" y="196"/>
                  </a:lnTo>
                  <a:lnTo>
                    <a:pt x="321" y="13"/>
                  </a:lnTo>
                  <a:lnTo>
                    <a:pt x="5" y="199"/>
                  </a:lnTo>
                  <a:lnTo>
                    <a:pt x="321" y="16"/>
                  </a:lnTo>
                  <a:lnTo>
                    <a:pt x="5" y="202"/>
                  </a:lnTo>
                  <a:lnTo>
                    <a:pt x="321" y="21"/>
                  </a:lnTo>
                  <a:lnTo>
                    <a:pt x="5" y="210"/>
                  </a:lnTo>
                  <a:lnTo>
                    <a:pt x="321" y="29"/>
                  </a:lnTo>
                  <a:lnTo>
                    <a:pt x="5" y="221"/>
                  </a:lnTo>
                  <a:lnTo>
                    <a:pt x="318" y="40"/>
                  </a:lnTo>
                  <a:lnTo>
                    <a:pt x="5" y="229"/>
                  </a:lnTo>
                  <a:lnTo>
                    <a:pt x="318" y="48"/>
                  </a:lnTo>
                  <a:lnTo>
                    <a:pt x="5" y="237"/>
                  </a:lnTo>
                  <a:lnTo>
                    <a:pt x="318" y="59"/>
                  </a:lnTo>
                  <a:lnTo>
                    <a:pt x="5" y="245"/>
                  </a:lnTo>
                  <a:lnTo>
                    <a:pt x="318" y="64"/>
                  </a:lnTo>
                  <a:lnTo>
                    <a:pt x="5" y="250"/>
                  </a:lnTo>
                  <a:lnTo>
                    <a:pt x="316" y="72"/>
                  </a:lnTo>
                  <a:lnTo>
                    <a:pt x="5" y="258"/>
                  </a:lnTo>
                  <a:lnTo>
                    <a:pt x="316" y="80"/>
                  </a:lnTo>
                  <a:lnTo>
                    <a:pt x="5" y="264"/>
                  </a:lnTo>
                  <a:lnTo>
                    <a:pt x="316" y="86"/>
                  </a:lnTo>
                  <a:lnTo>
                    <a:pt x="5" y="272"/>
                  </a:lnTo>
                  <a:lnTo>
                    <a:pt x="313" y="97"/>
                  </a:lnTo>
                  <a:lnTo>
                    <a:pt x="5" y="280"/>
                  </a:lnTo>
                  <a:lnTo>
                    <a:pt x="313" y="105"/>
                  </a:lnTo>
                  <a:lnTo>
                    <a:pt x="5" y="293"/>
                  </a:lnTo>
                  <a:lnTo>
                    <a:pt x="310" y="118"/>
                  </a:lnTo>
                  <a:lnTo>
                    <a:pt x="5" y="296"/>
                  </a:lnTo>
                  <a:lnTo>
                    <a:pt x="310" y="121"/>
                  </a:lnTo>
                  <a:lnTo>
                    <a:pt x="5" y="301"/>
                  </a:lnTo>
                  <a:lnTo>
                    <a:pt x="307" y="126"/>
                  </a:lnTo>
                  <a:lnTo>
                    <a:pt x="5" y="307"/>
                  </a:lnTo>
                  <a:lnTo>
                    <a:pt x="307" y="134"/>
                  </a:lnTo>
                  <a:lnTo>
                    <a:pt x="5" y="312"/>
                  </a:lnTo>
                  <a:lnTo>
                    <a:pt x="305" y="140"/>
                  </a:lnTo>
                  <a:lnTo>
                    <a:pt x="5" y="317"/>
                  </a:lnTo>
                  <a:lnTo>
                    <a:pt x="305" y="145"/>
                  </a:lnTo>
                  <a:lnTo>
                    <a:pt x="5" y="328"/>
                  </a:lnTo>
                  <a:lnTo>
                    <a:pt x="302" y="156"/>
                  </a:lnTo>
                  <a:lnTo>
                    <a:pt x="5" y="331"/>
                  </a:lnTo>
                  <a:lnTo>
                    <a:pt x="302" y="159"/>
                  </a:lnTo>
                  <a:lnTo>
                    <a:pt x="5" y="339"/>
                  </a:lnTo>
                  <a:lnTo>
                    <a:pt x="299" y="169"/>
                  </a:lnTo>
                  <a:lnTo>
                    <a:pt x="5" y="347"/>
                  </a:lnTo>
                  <a:lnTo>
                    <a:pt x="297" y="180"/>
                  </a:lnTo>
                  <a:lnTo>
                    <a:pt x="5" y="361"/>
                  </a:lnTo>
                  <a:lnTo>
                    <a:pt x="291" y="194"/>
                  </a:lnTo>
                  <a:lnTo>
                    <a:pt x="5" y="369"/>
                  </a:lnTo>
                  <a:lnTo>
                    <a:pt x="289" y="204"/>
                  </a:lnTo>
                  <a:lnTo>
                    <a:pt x="5" y="379"/>
                  </a:lnTo>
                  <a:lnTo>
                    <a:pt x="286" y="218"/>
                  </a:lnTo>
                  <a:lnTo>
                    <a:pt x="5" y="385"/>
                  </a:lnTo>
                  <a:lnTo>
                    <a:pt x="283" y="226"/>
                  </a:lnTo>
                  <a:lnTo>
                    <a:pt x="5" y="390"/>
                  </a:lnTo>
                  <a:lnTo>
                    <a:pt x="280" y="231"/>
                  </a:lnTo>
                  <a:lnTo>
                    <a:pt x="5" y="401"/>
                  </a:lnTo>
                  <a:lnTo>
                    <a:pt x="278" y="245"/>
                  </a:lnTo>
                  <a:lnTo>
                    <a:pt x="5" y="412"/>
                  </a:lnTo>
                  <a:lnTo>
                    <a:pt x="272" y="261"/>
                  </a:lnTo>
                  <a:lnTo>
                    <a:pt x="5" y="414"/>
                  </a:lnTo>
                  <a:lnTo>
                    <a:pt x="270" y="264"/>
                  </a:lnTo>
                  <a:lnTo>
                    <a:pt x="5" y="417"/>
                  </a:lnTo>
                  <a:lnTo>
                    <a:pt x="270" y="266"/>
                  </a:lnTo>
                  <a:lnTo>
                    <a:pt x="5" y="420"/>
                  </a:lnTo>
                  <a:lnTo>
                    <a:pt x="267" y="272"/>
                  </a:lnTo>
                  <a:lnTo>
                    <a:pt x="5" y="431"/>
                  </a:lnTo>
                  <a:lnTo>
                    <a:pt x="262" y="285"/>
                  </a:lnTo>
                  <a:lnTo>
                    <a:pt x="5" y="433"/>
                  </a:lnTo>
                  <a:lnTo>
                    <a:pt x="262" y="285"/>
                  </a:lnTo>
                  <a:lnTo>
                    <a:pt x="5" y="441"/>
                  </a:lnTo>
                  <a:lnTo>
                    <a:pt x="256" y="299"/>
                  </a:lnTo>
                  <a:lnTo>
                    <a:pt x="5" y="444"/>
                  </a:lnTo>
                  <a:lnTo>
                    <a:pt x="256" y="299"/>
                  </a:lnTo>
                  <a:lnTo>
                    <a:pt x="5" y="455"/>
                  </a:lnTo>
                  <a:lnTo>
                    <a:pt x="248" y="317"/>
                  </a:lnTo>
                  <a:lnTo>
                    <a:pt x="8" y="463"/>
                  </a:lnTo>
                  <a:lnTo>
                    <a:pt x="245" y="323"/>
                  </a:lnTo>
                  <a:lnTo>
                    <a:pt x="8" y="468"/>
                  </a:lnTo>
                  <a:lnTo>
                    <a:pt x="243" y="331"/>
                  </a:lnTo>
                  <a:lnTo>
                    <a:pt x="5" y="479"/>
                  </a:lnTo>
                  <a:lnTo>
                    <a:pt x="235" y="347"/>
                  </a:lnTo>
                  <a:lnTo>
                    <a:pt x="0" y="490"/>
                  </a:lnTo>
                  <a:lnTo>
                    <a:pt x="232" y="355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999038" y="2139950"/>
              <a:ext cx="350838" cy="457200"/>
            </a:xfrm>
            <a:custGeom>
              <a:avLst/>
              <a:gdLst>
                <a:gd name="T0" fmla="*/ 191 w 221"/>
                <a:gd name="T1" fmla="*/ 0 h 288"/>
                <a:gd name="T2" fmla="*/ 194 w 221"/>
                <a:gd name="T3" fmla="*/ 3 h 288"/>
                <a:gd name="T4" fmla="*/ 197 w 221"/>
                <a:gd name="T5" fmla="*/ 11 h 288"/>
                <a:gd name="T6" fmla="*/ 199 w 221"/>
                <a:gd name="T7" fmla="*/ 21 h 288"/>
                <a:gd name="T8" fmla="*/ 199 w 221"/>
                <a:gd name="T9" fmla="*/ 21 h 288"/>
                <a:gd name="T10" fmla="*/ 199 w 221"/>
                <a:gd name="T11" fmla="*/ 27 h 288"/>
                <a:gd name="T12" fmla="*/ 202 w 221"/>
                <a:gd name="T13" fmla="*/ 35 h 288"/>
                <a:gd name="T14" fmla="*/ 202 w 221"/>
                <a:gd name="T15" fmla="*/ 35 h 288"/>
                <a:gd name="T16" fmla="*/ 202 w 221"/>
                <a:gd name="T17" fmla="*/ 35 h 288"/>
                <a:gd name="T18" fmla="*/ 202 w 221"/>
                <a:gd name="T19" fmla="*/ 38 h 288"/>
                <a:gd name="T20" fmla="*/ 202 w 221"/>
                <a:gd name="T21" fmla="*/ 40 h 288"/>
                <a:gd name="T22" fmla="*/ 205 w 221"/>
                <a:gd name="T23" fmla="*/ 46 h 288"/>
                <a:gd name="T24" fmla="*/ 205 w 221"/>
                <a:gd name="T25" fmla="*/ 51 h 288"/>
                <a:gd name="T26" fmla="*/ 207 w 221"/>
                <a:gd name="T27" fmla="*/ 57 h 288"/>
                <a:gd name="T28" fmla="*/ 207 w 221"/>
                <a:gd name="T29" fmla="*/ 59 h 288"/>
                <a:gd name="T30" fmla="*/ 207 w 221"/>
                <a:gd name="T31" fmla="*/ 65 h 288"/>
                <a:gd name="T32" fmla="*/ 207 w 221"/>
                <a:gd name="T33" fmla="*/ 67 h 288"/>
                <a:gd name="T34" fmla="*/ 210 w 221"/>
                <a:gd name="T35" fmla="*/ 81 h 288"/>
                <a:gd name="T36" fmla="*/ 213 w 221"/>
                <a:gd name="T37" fmla="*/ 89 h 288"/>
                <a:gd name="T38" fmla="*/ 213 w 221"/>
                <a:gd name="T39" fmla="*/ 100 h 288"/>
                <a:gd name="T40" fmla="*/ 216 w 221"/>
                <a:gd name="T41" fmla="*/ 102 h 288"/>
                <a:gd name="T42" fmla="*/ 216 w 221"/>
                <a:gd name="T43" fmla="*/ 113 h 288"/>
                <a:gd name="T44" fmla="*/ 216 w 221"/>
                <a:gd name="T45" fmla="*/ 118 h 288"/>
                <a:gd name="T46" fmla="*/ 218 w 221"/>
                <a:gd name="T47" fmla="*/ 127 h 288"/>
                <a:gd name="T48" fmla="*/ 218 w 221"/>
                <a:gd name="T49" fmla="*/ 132 h 288"/>
                <a:gd name="T50" fmla="*/ 221 w 221"/>
                <a:gd name="T51" fmla="*/ 143 h 288"/>
                <a:gd name="T52" fmla="*/ 221 w 221"/>
                <a:gd name="T53" fmla="*/ 148 h 288"/>
                <a:gd name="T54" fmla="*/ 221 w 221"/>
                <a:gd name="T55" fmla="*/ 151 h 288"/>
                <a:gd name="T56" fmla="*/ 221 w 221"/>
                <a:gd name="T57" fmla="*/ 162 h 288"/>
                <a:gd name="T58" fmla="*/ 221 w 221"/>
                <a:gd name="T59" fmla="*/ 172 h 288"/>
                <a:gd name="T60" fmla="*/ 221 w 221"/>
                <a:gd name="T61" fmla="*/ 183 h 288"/>
                <a:gd name="T62" fmla="*/ 221 w 221"/>
                <a:gd name="T63" fmla="*/ 183 h 288"/>
                <a:gd name="T64" fmla="*/ 221 w 221"/>
                <a:gd name="T65" fmla="*/ 186 h 288"/>
                <a:gd name="T66" fmla="*/ 221 w 221"/>
                <a:gd name="T67" fmla="*/ 199 h 288"/>
                <a:gd name="T68" fmla="*/ 221 w 221"/>
                <a:gd name="T69" fmla="*/ 2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288">
                  <a:moveTo>
                    <a:pt x="0" y="110"/>
                  </a:moveTo>
                  <a:lnTo>
                    <a:pt x="191" y="0"/>
                  </a:lnTo>
                  <a:lnTo>
                    <a:pt x="18" y="102"/>
                  </a:lnTo>
                  <a:lnTo>
                    <a:pt x="194" y="3"/>
                  </a:lnTo>
                  <a:lnTo>
                    <a:pt x="37" y="102"/>
                  </a:lnTo>
                  <a:lnTo>
                    <a:pt x="197" y="11"/>
                  </a:lnTo>
                  <a:lnTo>
                    <a:pt x="54" y="105"/>
                  </a:lnTo>
                  <a:lnTo>
                    <a:pt x="199" y="21"/>
                  </a:lnTo>
                  <a:lnTo>
                    <a:pt x="54" y="105"/>
                  </a:lnTo>
                  <a:lnTo>
                    <a:pt x="199" y="21"/>
                  </a:lnTo>
                  <a:lnTo>
                    <a:pt x="59" y="108"/>
                  </a:lnTo>
                  <a:lnTo>
                    <a:pt x="199" y="27"/>
                  </a:lnTo>
                  <a:lnTo>
                    <a:pt x="67" y="110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8"/>
                  </a:lnTo>
                  <a:lnTo>
                    <a:pt x="72" y="113"/>
                  </a:lnTo>
                  <a:lnTo>
                    <a:pt x="202" y="40"/>
                  </a:lnTo>
                  <a:lnTo>
                    <a:pt x="78" y="118"/>
                  </a:lnTo>
                  <a:lnTo>
                    <a:pt x="205" y="46"/>
                  </a:lnTo>
                  <a:lnTo>
                    <a:pt x="81" y="121"/>
                  </a:lnTo>
                  <a:lnTo>
                    <a:pt x="205" y="51"/>
                  </a:lnTo>
                  <a:lnTo>
                    <a:pt x="86" y="127"/>
                  </a:lnTo>
                  <a:lnTo>
                    <a:pt x="207" y="57"/>
                  </a:lnTo>
                  <a:lnTo>
                    <a:pt x="89" y="129"/>
                  </a:lnTo>
                  <a:lnTo>
                    <a:pt x="207" y="59"/>
                  </a:lnTo>
                  <a:lnTo>
                    <a:pt x="91" y="132"/>
                  </a:lnTo>
                  <a:lnTo>
                    <a:pt x="207" y="65"/>
                  </a:lnTo>
                  <a:lnTo>
                    <a:pt x="94" y="135"/>
                  </a:lnTo>
                  <a:lnTo>
                    <a:pt x="207" y="67"/>
                  </a:lnTo>
                  <a:lnTo>
                    <a:pt x="99" y="145"/>
                  </a:lnTo>
                  <a:lnTo>
                    <a:pt x="210" y="81"/>
                  </a:lnTo>
                  <a:lnTo>
                    <a:pt x="102" y="151"/>
                  </a:lnTo>
                  <a:lnTo>
                    <a:pt x="213" y="89"/>
                  </a:lnTo>
                  <a:lnTo>
                    <a:pt x="105" y="162"/>
                  </a:lnTo>
                  <a:lnTo>
                    <a:pt x="213" y="100"/>
                  </a:lnTo>
                  <a:lnTo>
                    <a:pt x="105" y="164"/>
                  </a:lnTo>
                  <a:lnTo>
                    <a:pt x="216" y="102"/>
                  </a:lnTo>
                  <a:lnTo>
                    <a:pt x="108" y="175"/>
                  </a:lnTo>
                  <a:lnTo>
                    <a:pt x="216" y="113"/>
                  </a:lnTo>
                  <a:lnTo>
                    <a:pt x="108" y="180"/>
                  </a:lnTo>
                  <a:lnTo>
                    <a:pt x="216" y="118"/>
                  </a:lnTo>
                  <a:lnTo>
                    <a:pt x="110" y="191"/>
                  </a:lnTo>
                  <a:lnTo>
                    <a:pt x="218" y="127"/>
                  </a:lnTo>
                  <a:lnTo>
                    <a:pt x="110" y="194"/>
                  </a:lnTo>
                  <a:lnTo>
                    <a:pt x="218" y="132"/>
                  </a:lnTo>
                  <a:lnTo>
                    <a:pt x="108" y="207"/>
                  </a:lnTo>
                  <a:lnTo>
                    <a:pt x="221" y="143"/>
                  </a:lnTo>
                  <a:lnTo>
                    <a:pt x="108" y="213"/>
                  </a:lnTo>
                  <a:lnTo>
                    <a:pt x="221" y="148"/>
                  </a:lnTo>
                  <a:lnTo>
                    <a:pt x="108" y="215"/>
                  </a:lnTo>
                  <a:lnTo>
                    <a:pt x="221" y="151"/>
                  </a:lnTo>
                  <a:lnTo>
                    <a:pt x="108" y="226"/>
                  </a:lnTo>
                  <a:lnTo>
                    <a:pt x="221" y="162"/>
                  </a:lnTo>
                  <a:lnTo>
                    <a:pt x="102" y="240"/>
                  </a:lnTo>
                  <a:lnTo>
                    <a:pt x="221" y="172"/>
                  </a:lnTo>
                  <a:lnTo>
                    <a:pt x="99" y="253"/>
                  </a:lnTo>
                  <a:lnTo>
                    <a:pt x="221" y="183"/>
                  </a:lnTo>
                  <a:lnTo>
                    <a:pt x="99" y="253"/>
                  </a:lnTo>
                  <a:lnTo>
                    <a:pt x="221" y="183"/>
                  </a:lnTo>
                  <a:lnTo>
                    <a:pt x="97" y="259"/>
                  </a:lnTo>
                  <a:lnTo>
                    <a:pt x="221" y="186"/>
                  </a:lnTo>
                  <a:lnTo>
                    <a:pt x="83" y="277"/>
                  </a:lnTo>
                  <a:lnTo>
                    <a:pt x="221" y="199"/>
                  </a:lnTo>
                  <a:lnTo>
                    <a:pt x="72" y="288"/>
                  </a:lnTo>
                  <a:lnTo>
                    <a:pt x="221" y="202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4843463" y="2020888"/>
              <a:ext cx="458788" cy="366713"/>
            </a:xfrm>
            <a:custGeom>
              <a:avLst/>
              <a:gdLst>
                <a:gd name="T0" fmla="*/ 0 w 289"/>
                <a:gd name="T1" fmla="*/ 0 h 231"/>
                <a:gd name="T2" fmla="*/ 3 w 289"/>
                <a:gd name="T3" fmla="*/ 0 h 231"/>
                <a:gd name="T4" fmla="*/ 17 w 289"/>
                <a:gd name="T5" fmla="*/ 0 h 231"/>
                <a:gd name="T6" fmla="*/ 35 w 289"/>
                <a:gd name="T7" fmla="*/ 0 h 231"/>
                <a:gd name="T8" fmla="*/ 44 w 289"/>
                <a:gd name="T9" fmla="*/ 0 h 231"/>
                <a:gd name="T10" fmla="*/ 62 w 289"/>
                <a:gd name="T11" fmla="*/ 0 h 231"/>
                <a:gd name="T12" fmla="*/ 76 w 289"/>
                <a:gd name="T13" fmla="*/ 0 h 231"/>
                <a:gd name="T14" fmla="*/ 95 w 289"/>
                <a:gd name="T15" fmla="*/ 0 h 231"/>
                <a:gd name="T16" fmla="*/ 114 w 289"/>
                <a:gd name="T17" fmla="*/ 0 h 231"/>
                <a:gd name="T18" fmla="*/ 127 w 289"/>
                <a:gd name="T19" fmla="*/ 0 h 231"/>
                <a:gd name="T20" fmla="*/ 133 w 289"/>
                <a:gd name="T21" fmla="*/ 0 h 231"/>
                <a:gd name="T22" fmla="*/ 146 w 289"/>
                <a:gd name="T23" fmla="*/ 0 h 231"/>
                <a:gd name="T24" fmla="*/ 168 w 289"/>
                <a:gd name="T25" fmla="*/ 0 h 231"/>
                <a:gd name="T26" fmla="*/ 187 w 289"/>
                <a:gd name="T27" fmla="*/ 0 h 231"/>
                <a:gd name="T28" fmla="*/ 192 w 289"/>
                <a:gd name="T29" fmla="*/ 0 h 231"/>
                <a:gd name="T30" fmla="*/ 214 w 289"/>
                <a:gd name="T31" fmla="*/ 0 h 231"/>
                <a:gd name="T32" fmla="*/ 235 w 289"/>
                <a:gd name="T33" fmla="*/ 0 h 231"/>
                <a:gd name="T34" fmla="*/ 249 w 289"/>
                <a:gd name="T35" fmla="*/ 0 h 231"/>
                <a:gd name="T36" fmla="*/ 268 w 289"/>
                <a:gd name="T37" fmla="*/ 0 h 231"/>
                <a:gd name="T38" fmla="*/ 270 w 289"/>
                <a:gd name="T39" fmla="*/ 10 h 231"/>
                <a:gd name="T40" fmla="*/ 273 w 289"/>
                <a:gd name="T41" fmla="*/ 18 h 231"/>
                <a:gd name="T42" fmla="*/ 273 w 289"/>
                <a:gd name="T43" fmla="*/ 21 h 231"/>
                <a:gd name="T44" fmla="*/ 276 w 289"/>
                <a:gd name="T45" fmla="*/ 26 h 231"/>
                <a:gd name="T46" fmla="*/ 281 w 289"/>
                <a:gd name="T47" fmla="*/ 40 h 231"/>
                <a:gd name="T48" fmla="*/ 284 w 289"/>
                <a:gd name="T49" fmla="*/ 48 h 231"/>
                <a:gd name="T50" fmla="*/ 284 w 289"/>
                <a:gd name="T51" fmla="*/ 51 h 231"/>
                <a:gd name="T52" fmla="*/ 284 w 289"/>
                <a:gd name="T53" fmla="*/ 53 h 231"/>
                <a:gd name="T54" fmla="*/ 287 w 289"/>
                <a:gd name="T55" fmla="*/ 61 h 231"/>
                <a:gd name="T56" fmla="*/ 287 w 289"/>
                <a:gd name="T57" fmla="*/ 61 h 231"/>
                <a:gd name="T58" fmla="*/ 287 w 289"/>
                <a:gd name="T59" fmla="*/ 64 h 231"/>
                <a:gd name="T60" fmla="*/ 289 w 289"/>
                <a:gd name="T61" fmla="*/ 70 h 231"/>
                <a:gd name="T62" fmla="*/ 289 w 289"/>
                <a:gd name="T63" fmla="*/ 72 h 231"/>
                <a:gd name="T64" fmla="*/ 46 w 289"/>
                <a:gd name="T65" fmla="*/ 223 h 231"/>
                <a:gd name="T66" fmla="*/ 44 w 289"/>
                <a:gd name="T67" fmla="*/ 2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9" h="2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0" y="21"/>
                  </a:lnTo>
                  <a:lnTo>
                    <a:pt x="35" y="0"/>
                  </a:lnTo>
                  <a:lnTo>
                    <a:pt x="0" y="24"/>
                  </a:lnTo>
                  <a:lnTo>
                    <a:pt x="44" y="0"/>
                  </a:lnTo>
                  <a:lnTo>
                    <a:pt x="0" y="35"/>
                  </a:lnTo>
                  <a:lnTo>
                    <a:pt x="62" y="0"/>
                  </a:lnTo>
                  <a:lnTo>
                    <a:pt x="0" y="43"/>
                  </a:lnTo>
                  <a:lnTo>
                    <a:pt x="76" y="0"/>
                  </a:lnTo>
                  <a:lnTo>
                    <a:pt x="0" y="53"/>
                  </a:lnTo>
                  <a:lnTo>
                    <a:pt x="95" y="0"/>
                  </a:lnTo>
                  <a:lnTo>
                    <a:pt x="0" y="64"/>
                  </a:lnTo>
                  <a:lnTo>
                    <a:pt x="114" y="0"/>
                  </a:lnTo>
                  <a:lnTo>
                    <a:pt x="0" y="72"/>
                  </a:lnTo>
                  <a:lnTo>
                    <a:pt x="127" y="0"/>
                  </a:lnTo>
                  <a:lnTo>
                    <a:pt x="0" y="75"/>
                  </a:lnTo>
                  <a:lnTo>
                    <a:pt x="133" y="0"/>
                  </a:lnTo>
                  <a:lnTo>
                    <a:pt x="0" y="83"/>
                  </a:lnTo>
                  <a:lnTo>
                    <a:pt x="146" y="0"/>
                  </a:lnTo>
                  <a:lnTo>
                    <a:pt x="0" y="96"/>
                  </a:lnTo>
                  <a:lnTo>
                    <a:pt x="168" y="0"/>
                  </a:lnTo>
                  <a:lnTo>
                    <a:pt x="0" y="107"/>
                  </a:lnTo>
                  <a:lnTo>
                    <a:pt x="187" y="0"/>
                  </a:lnTo>
                  <a:lnTo>
                    <a:pt x="0" y="110"/>
                  </a:lnTo>
                  <a:lnTo>
                    <a:pt x="192" y="0"/>
                  </a:lnTo>
                  <a:lnTo>
                    <a:pt x="0" y="123"/>
                  </a:lnTo>
                  <a:lnTo>
                    <a:pt x="214" y="0"/>
                  </a:lnTo>
                  <a:lnTo>
                    <a:pt x="0" y="134"/>
                  </a:lnTo>
                  <a:lnTo>
                    <a:pt x="235" y="0"/>
                  </a:lnTo>
                  <a:lnTo>
                    <a:pt x="0" y="142"/>
                  </a:lnTo>
                  <a:lnTo>
                    <a:pt x="249" y="0"/>
                  </a:lnTo>
                  <a:lnTo>
                    <a:pt x="0" y="156"/>
                  </a:lnTo>
                  <a:lnTo>
                    <a:pt x="268" y="0"/>
                  </a:lnTo>
                  <a:lnTo>
                    <a:pt x="0" y="167"/>
                  </a:lnTo>
                  <a:lnTo>
                    <a:pt x="270" y="10"/>
                  </a:lnTo>
                  <a:lnTo>
                    <a:pt x="0" y="175"/>
                  </a:lnTo>
                  <a:lnTo>
                    <a:pt x="273" y="18"/>
                  </a:lnTo>
                  <a:lnTo>
                    <a:pt x="0" y="180"/>
                  </a:lnTo>
                  <a:lnTo>
                    <a:pt x="273" y="21"/>
                  </a:lnTo>
                  <a:lnTo>
                    <a:pt x="0" y="185"/>
                  </a:lnTo>
                  <a:lnTo>
                    <a:pt x="276" y="26"/>
                  </a:lnTo>
                  <a:lnTo>
                    <a:pt x="0" y="199"/>
                  </a:lnTo>
                  <a:lnTo>
                    <a:pt x="281" y="40"/>
                  </a:lnTo>
                  <a:lnTo>
                    <a:pt x="0" y="210"/>
                  </a:lnTo>
                  <a:lnTo>
                    <a:pt x="284" y="48"/>
                  </a:lnTo>
                  <a:lnTo>
                    <a:pt x="0" y="215"/>
                  </a:lnTo>
                  <a:lnTo>
                    <a:pt x="284" y="51"/>
                  </a:lnTo>
                  <a:lnTo>
                    <a:pt x="0" y="218"/>
                  </a:lnTo>
                  <a:lnTo>
                    <a:pt x="284" y="53"/>
                  </a:lnTo>
                  <a:lnTo>
                    <a:pt x="0" y="226"/>
                  </a:lnTo>
                  <a:lnTo>
                    <a:pt x="287" y="61"/>
                  </a:lnTo>
                  <a:lnTo>
                    <a:pt x="0" y="228"/>
                  </a:lnTo>
                  <a:lnTo>
                    <a:pt x="287" y="61"/>
                  </a:lnTo>
                  <a:lnTo>
                    <a:pt x="0" y="231"/>
                  </a:lnTo>
                  <a:lnTo>
                    <a:pt x="287" y="64"/>
                  </a:lnTo>
                  <a:lnTo>
                    <a:pt x="8" y="231"/>
                  </a:lnTo>
                  <a:lnTo>
                    <a:pt x="289" y="70"/>
                  </a:lnTo>
                  <a:lnTo>
                    <a:pt x="19" y="228"/>
                  </a:lnTo>
                  <a:lnTo>
                    <a:pt x="289" y="72"/>
                  </a:lnTo>
                  <a:lnTo>
                    <a:pt x="38" y="228"/>
                  </a:lnTo>
                  <a:lnTo>
                    <a:pt x="46" y="223"/>
                  </a:lnTo>
                  <a:lnTo>
                    <a:pt x="41" y="228"/>
                  </a:lnTo>
                  <a:lnTo>
                    <a:pt x="44" y="228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4" name="PA_chenying0907 43"/>
          <p:cNvGrpSpPr/>
          <p:nvPr>
            <p:custDataLst>
              <p:tags r:id="rId2"/>
            </p:custDataLst>
          </p:nvPr>
        </p:nvGrpSpPr>
        <p:grpSpPr>
          <a:xfrm>
            <a:off x="3952875" y="2968625"/>
            <a:ext cx="852488" cy="1249363"/>
            <a:chOff x="3952875" y="2968625"/>
            <a:chExt cx="852488" cy="1249363"/>
          </a:xfrm>
        </p:grpSpPr>
        <p:sp>
          <p:nvSpPr>
            <p:cNvPr id="7" name="Freeform 5"/>
            <p:cNvSpPr/>
            <p:nvPr/>
          </p:nvSpPr>
          <p:spPr bwMode="auto">
            <a:xfrm>
              <a:off x="4368800" y="3624263"/>
              <a:ext cx="436563" cy="252413"/>
            </a:xfrm>
            <a:custGeom>
              <a:avLst/>
              <a:gdLst>
                <a:gd name="T0" fmla="*/ 0 w 275"/>
                <a:gd name="T1" fmla="*/ 159 h 159"/>
                <a:gd name="T2" fmla="*/ 275 w 275"/>
                <a:gd name="T3" fmla="*/ 0 h 159"/>
                <a:gd name="T4" fmla="*/ 5 w 275"/>
                <a:gd name="T5" fmla="*/ 156 h 159"/>
                <a:gd name="T6" fmla="*/ 275 w 275"/>
                <a:gd name="T7" fmla="*/ 2 h 159"/>
                <a:gd name="T8" fmla="*/ 19 w 275"/>
                <a:gd name="T9" fmla="*/ 156 h 159"/>
                <a:gd name="T10" fmla="*/ 275 w 275"/>
                <a:gd name="T11" fmla="*/ 10 h 159"/>
                <a:gd name="T12" fmla="*/ 35 w 275"/>
                <a:gd name="T13" fmla="*/ 156 h 159"/>
                <a:gd name="T14" fmla="*/ 275 w 275"/>
                <a:gd name="T15" fmla="*/ 18 h 159"/>
                <a:gd name="T16" fmla="*/ 56 w 275"/>
                <a:gd name="T17" fmla="*/ 156 h 159"/>
                <a:gd name="T18" fmla="*/ 275 w 275"/>
                <a:gd name="T19" fmla="*/ 29 h 159"/>
                <a:gd name="T20" fmla="*/ 78 w 275"/>
                <a:gd name="T21" fmla="*/ 156 h 159"/>
                <a:gd name="T22" fmla="*/ 275 w 275"/>
                <a:gd name="T23" fmla="*/ 43 h 159"/>
                <a:gd name="T24" fmla="*/ 86 w 275"/>
                <a:gd name="T25" fmla="*/ 156 h 159"/>
                <a:gd name="T26" fmla="*/ 275 w 275"/>
                <a:gd name="T27" fmla="*/ 48 h 159"/>
                <a:gd name="T28" fmla="*/ 97 w 275"/>
                <a:gd name="T29" fmla="*/ 156 h 159"/>
                <a:gd name="T30" fmla="*/ 275 w 275"/>
                <a:gd name="T31" fmla="*/ 53 h 159"/>
                <a:gd name="T32" fmla="*/ 116 w 275"/>
                <a:gd name="T33" fmla="*/ 156 h 159"/>
                <a:gd name="T34" fmla="*/ 275 w 275"/>
                <a:gd name="T35" fmla="*/ 64 h 159"/>
                <a:gd name="T36" fmla="*/ 124 w 275"/>
                <a:gd name="T37" fmla="*/ 156 h 159"/>
                <a:gd name="T38" fmla="*/ 275 w 275"/>
                <a:gd name="T39" fmla="*/ 70 h 159"/>
                <a:gd name="T40" fmla="*/ 129 w 275"/>
                <a:gd name="T41" fmla="*/ 156 h 159"/>
                <a:gd name="T42" fmla="*/ 275 w 275"/>
                <a:gd name="T43" fmla="*/ 72 h 159"/>
                <a:gd name="T44" fmla="*/ 143 w 275"/>
                <a:gd name="T45" fmla="*/ 156 h 159"/>
                <a:gd name="T46" fmla="*/ 275 w 275"/>
                <a:gd name="T47" fmla="*/ 80 h 159"/>
                <a:gd name="T48" fmla="*/ 164 w 275"/>
                <a:gd name="T49" fmla="*/ 156 h 159"/>
                <a:gd name="T50" fmla="*/ 275 w 275"/>
                <a:gd name="T51" fmla="*/ 91 h 159"/>
                <a:gd name="T52" fmla="*/ 183 w 275"/>
                <a:gd name="T53" fmla="*/ 156 h 159"/>
                <a:gd name="T54" fmla="*/ 275 w 275"/>
                <a:gd name="T55" fmla="*/ 105 h 159"/>
                <a:gd name="T56" fmla="*/ 202 w 275"/>
                <a:gd name="T57" fmla="*/ 156 h 159"/>
                <a:gd name="T58" fmla="*/ 275 w 275"/>
                <a:gd name="T59" fmla="*/ 115 h 159"/>
                <a:gd name="T60" fmla="*/ 202 w 275"/>
                <a:gd name="T61" fmla="*/ 156 h 159"/>
                <a:gd name="T62" fmla="*/ 275 w 275"/>
                <a:gd name="T63" fmla="*/ 115 h 159"/>
                <a:gd name="T64" fmla="*/ 208 w 275"/>
                <a:gd name="T65" fmla="*/ 156 h 159"/>
                <a:gd name="T66" fmla="*/ 275 w 275"/>
                <a:gd name="T67" fmla="*/ 118 h 159"/>
                <a:gd name="T68" fmla="*/ 210 w 275"/>
                <a:gd name="T69" fmla="*/ 156 h 159"/>
                <a:gd name="T70" fmla="*/ 275 w 275"/>
                <a:gd name="T71" fmla="*/ 118 h 159"/>
                <a:gd name="T72" fmla="*/ 224 w 275"/>
                <a:gd name="T73" fmla="*/ 156 h 159"/>
                <a:gd name="T74" fmla="*/ 275 w 275"/>
                <a:gd name="T75" fmla="*/ 126 h 159"/>
                <a:gd name="T76" fmla="*/ 235 w 275"/>
                <a:gd name="T77" fmla="*/ 156 h 159"/>
                <a:gd name="T78" fmla="*/ 275 w 275"/>
                <a:gd name="T79" fmla="*/ 134 h 159"/>
                <a:gd name="T80" fmla="*/ 237 w 275"/>
                <a:gd name="T81" fmla="*/ 156 h 159"/>
                <a:gd name="T82" fmla="*/ 275 w 275"/>
                <a:gd name="T83" fmla="*/ 134 h 159"/>
                <a:gd name="T84" fmla="*/ 251 w 275"/>
                <a:gd name="T85" fmla="*/ 156 h 159"/>
                <a:gd name="T86" fmla="*/ 275 w 275"/>
                <a:gd name="T87" fmla="*/ 142 h 159"/>
                <a:gd name="T88" fmla="*/ 270 w 275"/>
                <a:gd name="T89" fmla="*/ 156 h 159"/>
                <a:gd name="T90" fmla="*/ 275 w 275"/>
                <a:gd name="T91" fmla="*/ 153 h 159"/>
                <a:gd name="T92" fmla="*/ 275 w 275"/>
                <a:gd name="T93" fmla="*/ 156 h 159"/>
                <a:gd name="T94" fmla="*/ 275 w 275"/>
                <a:gd name="T95" fmla="*/ 1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159">
                  <a:moveTo>
                    <a:pt x="0" y="159"/>
                  </a:moveTo>
                  <a:lnTo>
                    <a:pt x="275" y="0"/>
                  </a:lnTo>
                  <a:lnTo>
                    <a:pt x="5" y="156"/>
                  </a:lnTo>
                  <a:lnTo>
                    <a:pt x="275" y="2"/>
                  </a:lnTo>
                  <a:lnTo>
                    <a:pt x="19" y="156"/>
                  </a:lnTo>
                  <a:lnTo>
                    <a:pt x="275" y="10"/>
                  </a:lnTo>
                  <a:lnTo>
                    <a:pt x="35" y="156"/>
                  </a:lnTo>
                  <a:lnTo>
                    <a:pt x="275" y="18"/>
                  </a:lnTo>
                  <a:lnTo>
                    <a:pt x="56" y="156"/>
                  </a:lnTo>
                  <a:lnTo>
                    <a:pt x="275" y="29"/>
                  </a:lnTo>
                  <a:lnTo>
                    <a:pt x="78" y="156"/>
                  </a:lnTo>
                  <a:lnTo>
                    <a:pt x="275" y="43"/>
                  </a:lnTo>
                  <a:lnTo>
                    <a:pt x="86" y="156"/>
                  </a:lnTo>
                  <a:lnTo>
                    <a:pt x="275" y="48"/>
                  </a:lnTo>
                  <a:lnTo>
                    <a:pt x="97" y="156"/>
                  </a:lnTo>
                  <a:lnTo>
                    <a:pt x="275" y="53"/>
                  </a:lnTo>
                  <a:lnTo>
                    <a:pt x="116" y="156"/>
                  </a:lnTo>
                  <a:lnTo>
                    <a:pt x="275" y="64"/>
                  </a:lnTo>
                  <a:lnTo>
                    <a:pt x="124" y="156"/>
                  </a:lnTo>
                  <a:lnTo>
                    <a:pt x="275" y="70"/>
                  </a:lnTo>
                  <a:lnTo>
                    <a:pt x="129" y="156"/>
                  </a:lnTo>
                  <a:lnTo>
                    <a:pt x="275" y="72"/>
                  </a:lnTo>
                  <a:lnTo>
                    <a:pt x="143" y="156"/>
                  </a:lnTo>
                  <a:lnTo>
                    <a:pt x="275" y="80"/>
                  </a:lnTo>
                  <a:lnTo>
                    <a:pt x="164" y="156"/>
                  </a:lnTo>
                  <a:lnTo>
                    <a:pt x="275" y="91"/>
                  </a:lnTo>
                  <a:lnTo>
                    <a:pt x="183" y="156"/>
                  </a:lnTo>
                  <a:lnTo>
                    <a:pt x="275" y="105"/>
                  </a:lnTo>
                  <a:lnTo>
                    <a:pt x="202" y="156"/>
                  </a:lnTo>
                  <a:lnTo>
                    <a:pt x="275" y="115"/>
                  </a:lnTo>
                  <a:lnTo>
                    <a:pt x="202" y="156"/>
                  </a:lnTo>
                  <a:lnTo>
                    <a:pt x="275" y="115"/>
                  </a:lnTo>
                  <a:lnTo>
                    <a:pt x="208" y="156"/>
                  </a:lnTo>
                  <a:lnTo>
                    <a:pt x="275" y="118"/>
                  </a:lnTo>
                  <a:lnTo>
                    <a:pt x="210" y="156"/>
                  </a:lnTo>
                  <a:lnTo>
                    <a:pt x="275" y="118"/>
                  </a:lnTo>
                  <a:lnTo>
                    <a:pt x="224" y="156"/>
                  </a:lnTo>
                  <a:lnTo>
                    <a:pt x="275" y="126"/>
                  </a:lnTo>
                  <a:lnTo>
                    <a:pt x="235" y="156"/>
                  </a:lnTo>
                  <a:lnTo>
                    <a:pt x="275" y="134"/>
                  </a:lnTo>
                  <a:lnTo>
                    <a:pt x="237" y="156"/>
                  </a:lnTo>
                  <a:lnTo>
                    <a:pt x="275" y="134"/>
                  </a:lnTo>
                  <a:lnTo>
                    <a:pt x="251" y="156"/>
                  </a:lnTo>
                  <a:lnTo>
                    <a:pt x="275" y="142"/>
                  </a:lnTo>
                  <a:lnTo>
                    <a:pt x="270" y="156"/>
                  </a:lnTo>
                  <a:lnTo>
                    <a:pt x="275" y="153"/>
                  </a:lnTo>
                  <a:lnTo>
                    <a:pt x="275" y="156"/>
                  </a:lnTo>
                  <a:lnTo>
                    <a:pt x="275" y="156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3" name="chenying0907 42"/>
            <p:cNvGrpSpPr/>
            <p:nvPr/>
          </p:nvGrpSpPr>
          <p:grpSpPr>
            <a:xfrm>
              <a:off x="3952875" y="2968625"/>
              <a:ext cx="852488" cy="1249363"/>
              <a:chOff x="3952875" y="2968625"/>
              <a:chExt cx="852488" cy="1249363"/>
            </a:xfrm>
          </p:grpSpPr>
          <p:sp>
            <p:nvSpPr>
              <p:cNvPr id="8" name="Freeform 6"/>
              <p:cNvSpPr/>
              <p:nvPr/>
            </p:nvSpPr>
            <p:spPr bwMode="auto">
              <a:xfrm>
                <a:off x="4684713" y="3362325"/>
                <a:ext cx="112713" cy="65088"/>
              </a:xfrm>
              <a:custGeom>
                <a:avLst/>
                <a:gdLst>
                  <a:gd name="T0" fmla="*/ 46 w 71"/>
                  <a:gd name="T1" fmla="*/ 0 h 41"/>
                  <a:gd name="T2" fmla="*/ 49 w 71"/>
                  <a:gd name="T3" fmla="*/ 0 h 41"/>
                  <a:gd name="T4" fmla="*/ 11 w 71"/>
                  <a:gd name="T5" fmla="*/ 33 h 41"/>
                  <a:gd name="T6" fmla="*/ 71 w 71"/>
                  <a:gd name="T7" fmla="*/ 0 h 41"/>
                  <a:gd name="T8" fmla="*/ 0 w 71"/>
                  <a:gd name="T9" fmla="*/ 41 h 41"/>
                  <a:gd name="T10" fmla="*/ 71 w 71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41">
                    <a:moveTo>
                      <a:pt x="46" y="0"/>
                    </a:moveTo>
                    <a:lnTo>
                      <a:pt x="49" y="0"/>
                    </a:lnTo>
                    <a:lnTo>
                      <a:pt x="11" y="33"/>
                    </a:lnTo>
                    <a:lnTo>
                      <a:pt x="71" y="0"/>
                    </a:lnTo>
                    <a:lnTo>
                      <a:pt x="0" y="41"/>
                    </a:lnTo>
                    <a:lnTo>
                      <a:pt x="71" y="0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4556125" y="2990850"/>
                <a:ext cx="249238" cy="209550"/>
              </a:xfrm>
              <a:custGeom>
                <a:avLst/>
                <a:gdLst>
                  <a:gd name="T0" fmla="*/ 0 w 157"/>
                  <a:gd name="T1" fmla="*/ 92 h 132"/>
                  <a:gd name="T2" fmla="*/ 157 w 157"/>
                  <a:gd name="T3" fmla="*/ 0 h 132"/>
                  <a:gd name="T4" fmla="*/ 27 w 157"/>
                  <a:gd name="T5" fmla="*/ 86 h 132"/>
                  <a:gd name="T6" fmla="*/ 157 w 157"/>
                  <a:gd name="T7" fmla="*/ 11 h 132"/>
                  <a:gd name="T8" fmla="*/ 38 w 157"/>
                  <a:gd name="T9" fmla="*/ 86 h 132"/>
                  <a:gd name="T10" fmla="*/ 157 w 157"/>
                  <a:gd name="T11" fmla="*/ 16 h 132"/>
                  <a:gd name="T12" fmla="*/ 41 w 157"/>
                  <a:gd name="T13" fmla="*/ 86 h 132"/>
                  <a:gd name="T14" fmla="*/ 157 w 157"/>
                  <a:gd name="T15" fmla="*/ 22 h 132"/>
                  <a:gd name="T16" fmla="*/ 52 w 157"/>
                  <a:gd name="T17" fmla="*/ 89 h 132"/>
                  <a:gd name="T18" fmla="*/ 157 w 157"/>
                  <a:gd name="T19" fmla="*/ 27 h 132"/>
                  <a:gd name="T20" fmla="*/ 63 w 157"/>
                  <a:gd name="T21" fmla="*/ 94 h 132"/>
                  <a:gd name="T22" fmla="*/ 157 w 157"/>
                  <a:gd name="T23" fmla="*/ 40 h 132"/>
                  <a:gd name="T24" fmla="*/ 76 w 157"/>
                  <a:gd name="T25" fmla="*/ 100 h 132"/>
                  <a:gd name="T26" fmla="*/ 157 w 157"/>
                  <a:gd name="T27" fmla="*/ 54 h 132"/>
                  <a:gd name="T28" fmla="*/ 76 w 157"/>
                  <a:gd name="T29" fmla="*/ 100 h 132"/>
                  <a:gd name="T30" fmla="*/ 157 w 157"/>
                  <a:gd name="T31" fmla="*/ 54 h 132"/>
                  <a:gd name="T32" fmla="*/ 81 w 157"/>
                  <a:gd name="T33" fmla="*/ 105 h 132"/>
                  <a:gd name="T34" fmla="*/ 157 w 157"/>
                  <a:gd name="T35" fmla="*/ 59 h 132"/>
                  <a:gd name="T36" fmla="*/ 84 w 157"/>
                  <a:gd name="T37" fmla="*/ 105 h 132"/>
                  <a:gd name="T38" fmla="*/ 157 w 157"/>
                  <a:gd name="T39" fmla="*/ 65 h 132"/>
                  <a:gd name="T40" fmla="*/ 90 w 157"/>
                  <a:gd name="T41" fmla="*/ 108 h 132"/>
                  <a:gd name="T42" fmla="*/ 157 w 157"/>
                  <a:gd name="T43" fmla="*/ 70 h 132"/>
                  <a:gd name="T44" fmla="*/ 95 w 157"/>
                  <a:gd name="T45" fmla="*/ 113 h 132"/>
                  <a:gd name="T46" fmla="*/ 157 w 157"/>
                  <a:gd name="T47" fmla="*/ 78 h 132"/>
                  <a:gd name="T48" fmla="*/ 98 w 157"/>
                  <a:gd name="T49" fmla="*/ 116 h 132"/>
                  <a:gd name="T50" fmla="*/ 157 w 157"/>
                  <a:gd name="T51" fmla="*/ 81 h 132"/>
                  <a:gd name="T52" fmla="*/ 103 w 157"/>
                  <a:gd name="T53" fmla="*/ 118 h 132"/>
                  <a:gd name="T54" fmla="*/ 157 w 157"/>
                  <a:gd name="T55" fmla="*/ 86 h 132"/>
                  <a:gd name="T56" fmla="*/ 108 w 157"/>
                  <a:gd name="T57" fmla="*/ 124 h 132"/>
                  <a:gd name="T58" fmla="*/ 157 w 157"/>
                  <a:gd name="T59" fmla="*/ 97 h 132"/>
                  <a:gd name="T60" fmla="*/ 111 w 157"/>
                  <a:gd name="T61" fmla="*/ 127 h 132"/>
                  <a:gd name="T62" fmla="*/ 157 w 157"/>
                  <a:gd name="T63" fmla="*/ 100 h 132"/>
                  <a:gd name="T64" fmla="*/ 114 w 157"/>
                  <a:gd name="T65" fmla="*/ 129 h 132"/>
                  <a:gd name="T66" fmla="*/ 157 w 157"/>
                  <a:gd name="T67" fmla="*/ 102 h 132"/>
                  <a:gd name="T68" fmla="*/ 117 w 157"/>
                  <a:gd name="T69" fmla="*/ 132 h 132"/>
                  <a:gd name="T70" fmla="*/ 157 w 157"/>
                  <a:gd name="T71" fmla="*/ 108 h 132"/>
                  <a:gd name="T72" fmla="*/ 117 w 157"/>
                  <a:gd name="T73" fmla="*/ 132 h 132"/>
                  <a:gd name="T74" fmla="*/ 157 w 157"/>
                  <a:gd name="T75" fmla="*/ 110 h 132"/>
                  <a:gd name="T76" fmla="*/ 130 w 157"/>
                  <a:gd name="T77" fmla="*/ 132 h 132"/>
                  <a:gd name="T78" fmla="*/ 157 w 157"/>
                  <a:gd name="T79" fmla="*/ 116 h 132"/>
                  <a:gd name="T80" fmla="*/ 144 w 157"/>
                  <a:gd name="T81" fmla="*/ 132 h 132"/>
                  <a:gd name="T82" fmla="*/ 157 w 157"/>
                  <a:gd name="T83" fmla="*/ 124 h 132"/>
                  <a:gd name="T84" fmla="*/ 157 w 157"/>
                  <a:gd name="T85" fmla="*/ 132 h 132"/>
                  <a:gd name="T86" fmla="*/ 157 w 157"/>
                  <a:gd name="T8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7" h="132">
                    <a:moveTo>
                      <a:pt x="0" y="92"/>
                    </a:moveTo>
                    <a:lnTo>
                      <a:pt x="157" y="0"/>
                    </a:lnTo>
                    <a:lnTo>
                      <a:pt x="27" y="86"/>
                    </a:lnTo>
                    <a:lnTo>
                      <a:pt x="157" y="11"/>
                    </a:lnTo>
                    <a:lnTo>
                      <a:pt x="38" y="86"/>
                    </a:lnTo>
                    <a:lnTo>
                      <a:pt x="157" y="16"/>
                    </a:lnTo>
                    <a:lnTo>
                      <a:pt x="41" y="86"/>
                    </a:lnTo>
                    <a:lnTo>
                      <a:pt x="157" y="22"/>
                    </a:lnTo>
                    <a:lnTo>
                      <a:pt x="52" y="89"/>
                    </a:lnTo>
                    <a:lnTo>
                      <a:pt x="157" y="27"/>
                    </a:lnTo>
                    <a:lnTo>
                      <a:pt x="63" y="94"/>
                    </a:lnTo>
                    <a:lnTo>
                      <a:pt x="157" y="40"/>
                    </a:lnTo>
                    <a:lnTo>
                      <a:pt x="76" y="100"/>
                    </a:lnTo>
                    <a:lnTo>
                      <a:pt x="157" y="54"/>
                    </a:lnTo>
                    <a:lnTo>
                      <a:pt x="76" y="100"/>
                    </a:lnTo>
                    <a:lnTo>
                      <a:pt x="157" y="54"/>
                    </a:lnTo>
                    <a:lnTo>
                      <a:pt x="81" y="105"/>
                    </a:lnTo>
                    <a:lnTo>
                      <a:pt x="157" y="59"/>
                    </a:lnTo>
                    <a:lnTo>
                      <a:pt x="84" y="105"/>
                    </a:lnTo>
                    <a:lnTo>
                      <a:pt x="157" y="65"/>
                    </a:lnTo>
                    <a:lnTo>
                      <a:pt x="90" y="108"/>
                    </a:lnTo>
                    <a:lnTo>
                      <a:pt x="157" y="70"/>
                    </a:lnTo>
                    <a:lnTo>
                      <a:pt x="95" y="113"/>
                    </a:lnTo>
                    <a:lnTo>
                      <a:pt x="157" y="78"/>
                    </a:lnTo>
                    <a:lnTo>
                      <a:pt x="98" y="116"/>
                    </a:lnTo>
                    <a:lnTo>
                      <a:pt x="157" y="81"/>
                    </a:lnTo>
                    <a:lnTo>
                      <a:pt x="103" y="118"/>
                    </a:lnTo>
                    <a:lnTo>
                      <a:pt x="157" y="86"/>
                    </a:lnTo>
                    <a:lnTo>
                      <a:pt x="108" y="124"/>
                    </a:lnTo>
                    <a:lnTo>
                      <a:pt x="157" y="97"/>
                    </a:lnTo>
                    <a:lnTo>
                      <a:pt x="111" y="127"/>
                    </a:lnTo>
                    <a:lnTo>
                      <a:pt x="157" y="100"/>
                    </a:lnTo>
                    <a:lnTo>
                      <a:pt x="114" y="129"/>
                    </a:lnTo>
                    <a:lnTo>
                      <a:pt x="157" y="102"/>
                    </a:lnTo>
                    <a:lnTo>
                      <a:pt x="117" y="132"/>
                    </a:lnTo>
                    <a:lnTo>
                      <a:pt x="157" y="108"/>
                    </a:lnTo>
                    <a:lnTo>
                      <a:pt x="117" y="132"/>
                    </a:lnTo>
                    <a:lnTo>
                      <a:pt x="157" y="110"/>
                    </a:lnTo>
                    <a:lnTo>
                      <a:pt x="130" y="132"/>
                    </a:lnTo>
                    <a:lnTo>
                      <a:pt x="157" y="116"/>
                    </a:lnTo>
                    <a:lnTo>
                      <a:pt x="144" y="132"/>
                    </a:lnTo>
                    <a:lnTo>
                      <a:pt x="157" y="124"/>
                    </a:lnTo>
                    <a:lnTo>
                      <a:pt x="157" y="132"/>
                    </a:lnTo>
                    <a:lnTo>
                      <a:pt x="157" y="132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3952875" y="2968625"/>
                <a:ext cx="852488" cy="1249363"/>
              </a:xfrm>
              <a:custGeom>
                <a:avLst/>
                <a:gdLst>
                  <a:gd name="T0" fmla="*/ 13 w 537"/>
                  <a:gd name="T1" fmla="*/ 0 h 787"/>
                  <a:gd name="T2" fmla="*/ 24 w 537"/>
                  <a:gd name="T3" fmla="*/ 0 h 787"/>
                  <a:gd name="T4" fmla="*/ 54 w 537"/>
                  <a:gd name="T5" fmla="*/ 0 h 787"/>
                  <a:gd name="T6" fmla="*/ 92 w 537"/>
                  <a:gd name="T7" fmla="*/ 0 h 787"/>
                  <a:gd name="T8" fmla="*/ 116 w 537"/>
                  <a:gd name="T9" fmla="*/ 0 h 787"/>
                  <a:gd name="T10" fmla="*/ 140 w 537"/>
                  <a:gd name="T11" fmla="*/ 0 h 787"/>
                  <a:gd name="T12" fmla="*/ 178 w 537"/>
                  <a:gd name="T13" fmla="*/ 0 h 787"/>
                  <a:gd name="T14" fmla="*/ 210 w 537"/>
                  <a:gd name="T15" fmla="*/ 0 h 787"/>
                  <a:gd name="T16" fmla="*/ 232 w 537"/>
                  <a:gd name="T17" fmla="*/ 0 h 787"/>
                  <a:gd name="T18" fmla="*/ 251 w 537"/>
                  <a:gd name="T19" fmla="*/ 0 h 787"/>
                  <a:gd name="T20" fmla="*/ 278 w 537"/>
                  <a:gd name="T21" fmla="*/ 0 h 787"/>
                  <a:gd name="T22" fmla="*/ 294 w 537"/>
                  <a:gd name="T23" fmla="*/ 0 h 787"/>
                  <a:gd name="T24" fmla="*/ 313 w 537"/>
                  <a:gd name="T25" fmla="*/ 0 h 787"/>
                  <a:gd name="T26" fmla="*/ 335 w 537"/>
                  <a:gd name="T27" fmla="*/ 0 h 787"/>
                  <a:gd name="T28" fmla="*/ 372 w 537"/>
                  <a:gd name="T29" fmla="*/ 0 h 787"/>
                  <a:gd name="T30" fmla="*/ 410 w 537"/>
                  <a:gd name="T31" fmla="*/ 0 h 787"/>
                  <a:gd name="T32" fmla="*/ 432 w 537"/>
                  <a:gd name="T33" fmla="*/ 0 h 787"/>
                  <a:gd name="T34" fmla="*/ 467 w 537"/>
                  <a:gd name="T35" fmla="*/ 0 h 787"/>
                  <a:gd name="T36" fmla="*/ 497 w 537"/>
                  <a:gd name="T37" fmla="*/ 0 h 787"/>
                  <a:gd name="T38" fmla="*/ 521 w 537"/>
                  <a:gd name="T39" fmla="*/ 0 h 787"/>
                  <a:gd name="T40" fmla="*/ 534 w 537"/>
                  <a:gd name="T41" fmla="*/ 0 h 787"/>
                  <a:gd name="T42" fmla="*/ 537 w 537"/>
                  <a:gd name="T43" fmla="*/ 3 h 787"/>
                  <a:gd name="T44" fmla="*/ 351 w 537"/>
                  <a:gd name="T45" fmla="*/ 130 h 787"/>
                  <a:gd name="T46" fmla="*/ 343 w 537"/>
                  <a:gd name="T47" fmla="*/ 151 h 787"/>
                  <a:gd name="T48" fmla="*/ 335 w 537"/>
                  <a:gd name="T49" fmla="*/ 176 h 787"/>
                  <a:gd name="T50" fmla="*/ 335 w 537"/>
                  <a:gd name="T51" fmla="*/ 189 h 787"/>
                  <a:gd name="T52" fmla="*/ 335 w 537"/>
                  <a:gd name="T53" fmla="*/ 205 h 787"/>
                  <a:gd name="T54" fmla="*/ 335 w 537"/>
                  <a:gd name="T55" fmla="*/ 213 h 787"/>
                  <a:gd name="T56" fmla="*/ 337 w 537"/>
                  <a:gd name="T57" fmla="*/ 232 h 787"/>
                  <a:gd name="T58" fmla="*/ 343 w 537"/>
                  <a:gd name="T59" fmla="*/ 248 h 787"/>
                  <a:gd name="T60" fmla="*/ 348 w 537"/>
                  <a:gd name="T61" fmla="*/ 259 h 787"/>
                  <a:gd name="T62" fmla="*/ 356 w 537"/>
                  <a:gd name="T63" fmla="*/ 273 h 787"/>
                  <a:gd name="T64" fmla="*/ 364 w 537"/>
                  <a:gd name="T65" fmla="*/ 281 h 787"/>
                  <a:gd name="T66" fmla="*/ 378 w 537"/>
                  <a:gd name="T67" fmla="*/ 291 h 787"/>
                  <a:gd name="T68" fmla="*/ 389 w 537"/>
                  <a:gd name="T69" fmla="*/ 297 h 787"/>
                  <a:gd name="T70" fmla="*/ 407 w 537"/>
                  <a:gd name="T71" fmla="*/ 302 h 787"/>
                  <a:gd name="T72" fmla="*/ 437 w 537"/>
                  <a:gd name="T73" fmla="*/ 299 h 787"/>
                  <a:gd name="T74" fmla="*/ 537 w 537"/>
                  <a:gd name="T75" fmla="*/ 262 h 787"/>
                  <a:gd name="T76" fmla="*/ 537 w 537"/>
                  <a:gd name="T77" fmla="*/ 267 h 787"/>
                  <a:gd name="T78" fmla="*/ 537 w 537"/>
                  <a:gd name="T79" fmla="*/ 286 h 787"/>
                  <a:gd name="T80" fmla="*/ 537 w 537"/>
                  <a:gd name="T81" fmla="*/ 310 h 787"/>
                  <a:gd name="T82" fmla="*/ 537 w 537"/>
                  <a:gd name="T83" fmla="*/ 324 h 787"/>
                  <a:gd name="T84" fmla="*/ 537 w 537"/>
                  <a:gd name="T85" fmla="*/ 334 h 787"/>
                  <a:gd name="T86" fmla="*/ 537 w 537"/>
                  <a:gd name="T87" fmla="*/ 351 h 787"/>
                  <a:gd name="T88" fmla="*/ 537 w 537"/>
                  <a:gd name="T89" fmla="*/ 372 h 787"/>
                  <a:gd name="T90" fmla="*/ 537 w 537"/>
                  <a:gd name="T91" fmla="*/ 394 h 787"/>
                  <a:gd name="T92" fmla="*/ 254 w 537"/>
                  <a:gd name="T93" fmla="*/ 580 h 787"/>
                  <a:gd name="T94" fmla="*/ 254 w 537"/>
                  <a:gd name="T95" fmla="*/ 598 h 787"/>
                  <a:gd name="T96" fmla="*/ 254 w 537"/>
                  <a:gd name="T97" fmla="*/ 617 h 787"/>
                  <a:gd name="T98" fmla="*/ 254 w 537"/>
                  <a:gd name="T99" fmla="*/ 625 h 787"/>
                  <a:gd name="T100" fmla="*/ 254 w 537"/>
                  <a:gd name="T101" fmla="*/ 636 h 787"/>
                  <a:gd name="T102" fmla="*/ 254 w 537"/>
                  <a:gd name="T103" fmla="*/ 655 h 787"/>
                  <a:gd name="T104" fmla="*/ 267 w 537"/>
                  <a:gd name="T105" fmla="*/ 666 h 787"/>
                  <a:gd name="T106" fmla="*/ 278 w 537"/>
                  <a:gd name="T107" fmla="*/ 674 h 787"/>
                  <a:gd name="T108" fmla="*/ 286 w 537"/>
                  <a:gd name="T109" fmla="*/ 685 h 787"/>
                  <a:gd name="T110" fmla="*/ 299 w 537"/>
                  <a:gd name="T111" fmla="*/ 698 h 787"/>
                  <a:gd name="T112" fmla="*/ 308 w 537"/>
                  <a:gd name="T113" fmla="*/ 714 h 787"/>
                  <a:gd name="T114" fmla="*/ 310 w 537"/>
                  <a:gd name="T115" fmla="*/ 725 h 787"/>
                  <a:gd name="T116" fmla="*/ 310 w 537"/>
                  <a:gd name="T117" fmla="*/ 741 h 787"/>
                  <a:gd name="T118" fmla="*/ 289 w 537"/>
                  <a:gd name="T119" fmla="*/ 774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7" h="787">
                    <a:moveTo>
                      <a:pt x="0" y="0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0" y="14"/>
                    </a:lnTo>
                    <a:lnTo>
                      <a:pt x="21" y="0"/>
                    </a:lnTo>
                    <a:lnTo>
                      <a:pt x="0" y="14"/>
                    </a:lnTo>
                    <a:lnTo>
                      <a:pt x="24" y="0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0" y="33"/>
                    </a:lnTo>
                    <a:lnTo>
                      <a:pt x="54" y="0"/>
                    </a:lnTo>
                    <a:lnTo>
                      <a:pt x="0" y="44"/>
                    </a:lnTo>
                    <a:lnTo>
                      <a:pt x="73" y="0"/>
                    </a:lnTo>
                    <a:lnTo>
                      <a:pt x="0" y="54"/>
                    </a:lnTo>
                    <a:lnTo>
                      <a:pt x="92" y="0"/>
                    </a:lnTo>
                    <a:lnTo>
                      <a:pt x="0" y="57"/>
                    </a:lnTo>
                    <a:lnTo>
                      <a:pt x="97" y="0"/>
                    </a:lnTo>
                    <a:lnTo>
                      <a:pt x="0" y="68"/>
                    </a:lnTo>
                    <a:lnTo>
                      <a:pt x="116" y="0"/>
                    </a:lnTo>
                    <a:lnTo>
                      <a:pt x="0" y="73"/>
                    </a:lnTo>
                    <a:lnTo>
                      <a:pt x="127" y="0"/>
                    </a:lnTo>
                    <a:lnTo>
                      <a:pt x="0" y="81"/>
                    </a:lnTo>
                    <a:lnTo>
                      <a:pt x="140" y="0"/>
                    </a:lnTo>
                    <a:lnTo>
                      <a:pt x="0" y="92"/>
                    </a:lnTo>
                    <a:lnTo>
                      <a:pt x="159" y="0"/>
                    </a:lnTo>
                    <a:lnTo>
                      <a:pt x="0" y="103"/>
                    </a:lnTo>
                    <a:lnTo>
                      <a:pt x="178" y="0"/>
                    </a:lnTo>
                    <a:lnTo>
                      <a:pt x="0" y="114"/>
                    </a:lnTo>
                    <a:lnTo>
                      <a:pt x="194" y="0"/>
                    </a:lnTo>
                    <a:lnTo>
                      <a:pt x="0" y="122"/>
                    </a:lnTo>
                    <a:lnTo>
                      <a:pt x="210" y="0"/>
                    </a:lnTo>
                    <a:lnTo>
                      <a:pt x="0" y="132"/>
                    </a:lnTo>
                    <a:lnTo>
                      <a:pt x="229" y="0"/>
                    </a:lnTo>
                    <a:lnTo>
                      <a:pt x="0" y="135"/>
                    </a:lnTo>
                    <a:lnTo>
                      <a:pt x="232" y="0"/>
                    </a:lnTo>
                    <a:lnTo>
                      <a:pt x="0" y="138"/>
                    </a:lnTo>
                    <a:lnTo>
                      <a:pt x="240" y="0"/>
                    </a:lnTo>
                    <a:lnTo>
                      <a:pt x="0" y="146"/>
                    </a:lnTo>
                    <a:lnTo>
                      <a:pt x="251" y="0"/>
                    </a:lnTo>
                    <a:lnTo>
                      <a:pt x="0" y="157"/>
                    </a:lnTo>
                    <a:lnTo>
                      <a:pt x="270" y="0"/>
                    </a:lnTo>
                    <a:lnTo>
                      <a:pt x="0" y="162"/>
                    </a:lnTo>
                    <a:lnTo>
                      <a:pt x="278" y="0"/>
                    </a:lnTo>
                    <a:lnTo>
                      <a:pt x="0" y="165"/>
                    </a:lnTo>
                    <a:lnTo>
                      <a:pt x="283" y="0"/>
                    </a:lnTo>
                    <a:lnTo>
                      <a:pt x="0" y="170"/>
                    </a:lnTo>
                    <a:lnTo>
                      <a:pt x="294" y="0"/>
                    </a:lnTo>
                    <a:lnTo>
                      <a:pt x="0" y="170"/>
                    </a:lnTo>
                    <a:lnTo>
                      <a:pt x="297" y="0"/>
                    </a:lnTo>
                    <a:lnTo>
                      <a:pt x="0" y="181"/>
                    </a:lnTo>
                    <a:lnTo>
                      <a:pt x="313" y="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0" y="194"/>
                    </a:lnTo>
                    <a:lnTo>
                      <a:pt x="335" y="0"/>
                    </a:lnTo>
                    <a:lnTo>
                      <a:pt x="0" y="203"/>
                    </a:lnTo>
                    <a:lnTo>
                      <a:pt x="351" y="0"/>
                    </a:lnTo>
                    <a:lnTo>
                      <a:pt x="0" y="216"/>
                    </a:lnTo>
                    <a:lnTo>
                      <a:pt x="372" y="0"/>
                    </a:lnTo>
                    <a:lnTo>
                      <a:pt x="0" y="224"/>
                    </a:lnTo>
                    <a:lnTo>
                      <a:pt x="389" y="0"/>
                    </a:lnTo>
                    <a:lnTo>
                      <a:pt x="0" y="238"/>
                    </a:lnTo>
                    <a:lnTo>
                      <a:pt x="410" y="0"/>
                    </a:lnTo>
                    <a:lnTo>
                      <a:pt x="0" y="238"/>
                    </a:lnTo>
                    <a:lnTo>
                      <a:pt x="413" y="0"/>
                    </a:lnTo>
                    <a:lnTo>
                      <a:pt x="0" y="248"/>
                    </a:lnTo>
                    <a:lnTo>
                      <a:pt x="432" y="0"/>
                    </a:lnTo>
                    <a:lnTo>
                      <a:pt x="0" y="256"/>
                    </a:lnTo>
                    <a:lnTo>
                      <a:pt x="445" y="0"/>
                    </a:lnTo>
                    <a:lnTo>
                      <a:pt x="0" y="270"/>
                    </a:lnTo>
                    <a:lnTo>
                      <a:pt x="467" y="0"/>
                    </a:lnTo>
                    <a:lnTo>
                      <a:pt x="0" y="273"/>
                    </a:lnTo>
                    <a:lnTo>
                      <a:pt x="472" y="0"/>
                    </a:lnTo>
                    <a:lnTo>
                      <a:pt x="0" y="286"/>
                    </a:lnTo>
                    <a:lnTo>
                      <a:pt x="497" y="0"/>
                    </a:lnTo>
                    <a:lnTo>
                      <a:pt x="0" y="297"/>
                    </a:lnTo>
                    <a:lnTo>
                      <a:pt x="513" y="0"/>
                    </a:lnTo>
                    <a:lnTo>
                      <a:pt x="0" y="299"/>
                    </a:lnTo>
                    <a:lnTo>
                      <a:pt x="521" y="0"/>
                    </a:lnTo>
                    <a:lnTo>
                      <a:pt x="0" y="308"/>
                    </a:lnTo>
                    <a:lnTo>
                      <a:pt x="532" y="0"/>
                    </a:lnTo>
                    <a:lnTo>
                      <a:pt x="0" y="308"/>
                    </a:lnTo>
                    <a:lnTo>
                      <a:pt x="534" y="0"/>
                    </a:lnTo>
                    <a:lnTo>
                      <a:pt x="0" y="310"/>
                    </a:lnTo>
                    <a:lnTo>
                      <a:pt x="537" y="0"/>
                    </a:lnTo>
                    <a:lnTo>
                      <a:pt x="0" y="310"/>
                    </a:lnTo>
                    <a:lnTo>
                      <a:pt x="537" y="3"/>
                    </a:lnTo>
                    <a:lnTo>
                      <a:pt x="0" y="324"/>
                    </a:lnTo>
                    <a:lnTo>
                      <a:pt x="537" y="14"/>
                    </a:lnTo>
                    <a:lnTo>
                      <a:pt x="0" y="332"/>
                    </a:lnTo>
                    <a:lnTo>
                      <a:pt x="351" y="130"/>
                    </a:lnTo>
                    <a:lnTo>
                      <a:pt x="0" y="343"/>
                    </a:lnTo>
                    <a:lnTo>
                      <a:pt x="345" y="143"/>
                    </a:lnTo>
                    <a:lnTo>
                      <a:pt x="0" y="348"/>
                    </a:lnTo>
                    <a:lnTo>
                      <a:pt x="343" y="151"/>
                    </a:lnTo>
                    <a:lnTo>
                      <a:pt x="0" y="359"/>
                    </a:lnTo>
                    <a:lnTo>
                      <a:pt x="337" y="165"/>
                    </a:lnTo>
                    <a:lnTo>
                      <a:pt x="0" y="367"/>
                    </a:lnTo>
                    <a:lnTo>
                      <a:pt x="335" y="176"/>
                    </a:lnTo>
                    <a:lnTo>
                      <a:pt x="0" y="372"/>
                    </a:lnTo>
                    <a:lnTo>
                      <a:pt x="335" y="181"/>
                    </a:lnTo>
                    <a:lnTo>
                      <a:pt x="0" y="383"/>
                    </a:lnTo>
                    <a:lnTo>
                      <a:pt x="335" y="189"/>
                    </a:lnTo>
                    <a:lnTo>
                      <a:pt x="0" y="394"/>
                    </a:lnTo>
                    <a:lnTo>
                      <a:pt x="335" y="203"/>
                    </a:lnTo>
                    <a:lnTo>
                      <a:pt x="0" y="396"/>
                    </a:lnTo>
                    <a:lnTo>
                      <a:pt x="335" y="205"/>
                    </a:lnTo>
                    <a:lnTo>
                      <a:pt x="0" y="402"/>
                    </a:lnTo>
                    <a:lnTo>
                      <a:pt x="335" y="208"/>
                    </a:lnTo>
                    <a:lnTo>
                      <a:pt x="0" y="407"/>
                    </a:lnTo>
                    <a:lnTo>
                      <a:pt x="335" y="213"/>
                    </a:lnTo>
                    <a:lnTo>
                      <a:pt x="0" y="415"/>
                    </a:lnTo>
                    <a:lnTo>
                      <a:pt x="337" y="221"/>
                    </a:lnTo>
                    <a:lnTo>
                      <a:pt x="0" y="426"/>
                    </a:lnTo>
                    <a:lnTo>
                      <a:pt x="337" y="232"/>
                    </a:lnTo>
                    <a:lnTo>
                      <a:pt x="0" y="440"/>
                    </a:lnTo>
                    <a:lnTo>
                      <a:pt x="340" y="243"/>
                    </a:lnTo>
                    <a:lnTo>
                      <a:pt x="0" y="445"/>
                    </a:lnTo>
                    <a:lnTo>
                      <a:pt x="343" y="248"/>
                    </a:lnTo>
                    <a:lnTo>
                      <a:pt x="0" y="453"/>
                    </a:lnTo>
                    <a:lnTo>
                      <a:pt x="345" y="256"/>
                    </a:lnTo>
                    <a:lnTo>
                      <a:pt x="0" y="458"/>
                    </a:lnTo>
                    <a:lnTo>
                      <a:pt x="348" y="259"/>
                    </a:lnTo>
                    <a:lnTo>
                      <a:pt x="0" y="469"/>
                    </a:lnTo>
                    <a:lnTo>
                      <a:pt x="353" y="267"/>
                    </a:lnTo>
                    <a:lnTo>
                      <a:pt x="0" y="477"/>
                    </a:lnTo>
                    <a:lnTo>
                      <a:pt x="356" y="273"/>
                    </a:lnTo>
                    <a:lnTo>
                      <a:pt x="0" y="480"/>
                    </a:lnTo>
                    <a:lnTo>
                      <a:pt x="356" y="275"/>
                    </a:lnTo>
                    <a:lnTo>
                      <a:pt x="0" y="488"/>
                    </a:lnTo>
                    <a:lnTo>
                      <a:pt x="364" y="281"/>
                    </a:lnTo>
                    <a:lnTo>
                      <a:pt x="0" y="499"/>
                    </a:lnTo>
                    <a:lnTo>
                      <a:pt x="370" y="286"/>
                    </a:lnTo>
                    <a:lnTo>
                      <a:pt x="0" y="510"/>
                    </a:lnTo>
                    <a:lnTo>
                      <a:pt x="378" y="291"/>
                    </a:lnTo>
                    <a:lnTo>
                      <a:pt x="0" y="515"/>
                    </a:lnTo>
                    <a:lnTo>
                      <a:pt x="383" y="294"/>
                    </a:lnTo>
                    <a:lnTo>
                      <a:pt x="0" y="520"/>
                    </a:lnTo>
                    <a:lnTo>
                      <a:pt x="389" y="297"/>
                    </a:lnTo>
                    <a:lnTo>
                      <a:pt x="0" y="526"/>
                    </a:lnTo>
                    <a:lnTo>
                      <a:pt x="394" y="299"/>
                    </a:lnTo>
                    <a:lnTo>
                      <a:pt x="0" y="536"/>
                    </a:lnTo>
                    <a:lnTo>
                      <a:pt x="407" y="302"/>
                    </a:lnTo>
                    <a:lnTo>
                      <a:pt x="0" y="542"/>
                    </a:lnTo>
                    <a:lnTo>
                      <a:pt x="416" y="302"/>
                    </a:lnTo>
                    <a:lnTo>
                      <a:pt x="0" y="550"/>
                    </a:lnTo>
                    <a:lnTo>
                      <a:pt x="437" y="299"/>
                    </a:lnTo>
                    <a:lnTo>
                      <a:pt x="0" y="561"/>
                    </a:lnTo>
                    <a:lnTo>
                      <a:pt x="537" y="254"/>
                    </a:lnTo>
                    <a:lnTo>
                      <a:pt x="0" y="569"/>
                    </a:lnTo>
                    <a:lnTo>
                      <a:pt x="537" y="262"/>
                    </a:lnTo>
                    <a:lnTo>
                      <a:pt x="0" y="572"/>
                    </a:lnTo>
                    <a:lnTo>
                      <a:pt x="537" y="262"/>
                    </a:lnTo>
                    <a:lnTo>
                      <a:pt x="5" y="574"/>
                    </a:lnTo>
                    <a:lnTo>
                      <a:pt x="537" y="267"/>
                    </a:lnTo>
                    <a:lnTo>
                      <a:pt x="21" y="574"/>
                    </a:lnTo>
                    <a:lnTo>
                      <a:pt x="537" y="275"/>
                    </a:lnTo>
                    <a:lnTo>
                      <a:pt x="35" y="574"/>
                    </a:lnTo>
                    <a:lnTo>
                      <a:pt x="537" y="286"/>
                    </a:lnTo>
                    <a:lnTo>
                      <a:pt x="59" y="574"/>
                    </a:lnTo>
                    <a:lnTo>
                      <a:pt x="537" y="297"/>
                    </a:lnTo>
                    <a:lnTo>
                      <a:pt x="78" y="574"/>
                    </a:lnTo>
                    <a:lnTo>
                      <a:pt x="537" y="310"/>
                    </a:lnTo>
                    <a:lnTo>
                      <a:pt x="100" y="574"/>
                    </a:lnTo>
                    <a:lnTo>
                      <a:pt x="537" y="321"/>
                    </a:lnTo>
                    <a:lnTo>
                      <a:pt x="105" y="574"/>
                    </a:lnTo>
                    <a:lnTo>
                      <a:pt x="537" y="324"/>
                    </a:lnTo>
                    <a:lnTo>
                      <a:pt x="110" y="574"/>
                    </a:lnTo>
                    <a:lnTo>
                      <a:pt x="537" y="329"/>
                    </a:lnTo>
                    <a:lnTo>
                      <a:pt x="121" y="574"/>
                    </a:lnTo>
                    <a:lnTo>
                      <a:pt x="537" y="334"/>
                    </a:lnTo>
                    <a:lnTo>
                      <a:pt x="137" y="574"/>
                    </a:lnTo>
                    <a:lnTo>
                      <a:pt x="537" y="343"/>
                    </a:lnTo>
                    <a:lnTo>
                      <a:pt x="148" y="574"/>
                    </a:lnTo>
                    <a:lnTo>
                      <a:pt x="537" y="351"/>
                    </a:lnTo>
                    <a:lnTo>
                      <a:pt x="170" y="574"/>
                    </a:lnTo>
                    <a:lnTo>
                      <a:pt x="537" y="361"/>
                    </a:lnTo>
                    <a:lnTo>
                      <a:pt x="189" y="574"/>
                    </a:lnTo>
                    <a:lnTo>
                      <a:pt x="537" y="372"/>
                    </a:lnTo>
                    <a:lnTo>
                      <a:pt x="202" y="577"/>
                    </a:lnTo>
                    <a:lnTo>
                      <a:pt x="537" y="383"/>
                    </a:lnTo>
                    <a:lnTo>
                      <a:pt x="208" y="582"/>
                    </a:lnTo>
                    <a:lnTo>
                      <a:pt x="537" y="394"/>
                    </a:lnTo>
                    <a:lnTo>
                      <a:pt x="210" y="590"/>
                    </a:lnTo>
                    <a:lnTo>
                      <a:pt x="537" y="402"/>
                    </a:lnTo>
                    <a:lnTo>
                      <a:pt x="210" y="604"/>
                    </a:lnTo>
                    <a:lnTo>
                      <a:pt x="254" y="580"/>
                    </a:lnTo>
                    <a:lnTo>
                      <a:pt x="210" y="612"/>
                    </a:lnTo>
                    <a:lnTo>
                      <a:pt x="254" y="588"/>
                    </a:lnTo>
                    <a:lnTo>
                      <a:pt x="210" y="625"/>
                    </a:lnTo>
                    <a:lnTo>
                      <a:pt x="254" y="598"/>
                    </a:lnTo>
                    <a:lnTo>
                      <a:pt x="210" y="636"/>
                    </a:lnTo>
                    <a:lnTo>
                      <a:pt x="254" y="612"/>
                    </a:lnTo>
                    <a:lnTo>
                      <a:pt x="210" y="642"/>
                    </a:lnTo>
                    <a:lnTo>
                      <a:pt x="254" y="617"/>
                    </a:lnTo>
                    <a:lnTo>
                      <a:pt x="210" y="647"/>
                    </a:lnTo>
                    <a:lnTo>
                      <a:pt x="254" y="620"/>
                    </a:lnTo>
                    <a:lnTo>
                      <a:pt x="210" y="650"/>
                    </a:lnTo>
                    <a:lnTo>
                      <a:pt x="254" y="625"/>
                    </a:lnTo>
                    <a:lnTo>
                      <a:pt x="210" y="655"/>
                    </a:lnTo>
                    <a:lnTo>
                      <a:pt x="254" y="631"/>
                    </a:lnTo>
                    <a:lnTo>
                      <a:pt x="208" y="663"/>
                    </a:lnTo>
                    <a:lnTo>
                      <a:pt x="254" y="636"/>
                    </a:lnTo>
                    <a:lnTo>
                      <a:pt x="181" y="690"/>
                    </a:lnTo>
                    <a:lnTo>
                      <a:pt x="254" y="650"/>
                    </a:lnTo>
                    <a:lnTo>
                      <a:pt x="170" y="703"/>
                    </a:lnTo>
                    <a:lnTo>
                      <a:pt x="254" y="655"/>
                    </a:lnTo>
                    <a:lnTo>
                      <a:pt x="162" y="720"/>
                    </a:lnTo>
                    <a:lnTo>
                      <a:pt x="262" y="663"/>
                    </a:lnTo>
                    <a:lnTo>
                      <a:pt x="162" y="725"/>
                    </a:lnTo>
                    <a:lnTo>
                      <a:pt x="267" y="666"/>
                    </a:lnTo>
                    <a:lnTo>
                      <a:pt x="162" y="730"/>
                    </a:lnTo>
                    <a:lnTo>
                      <a:pt x="270" y="666"/>
                    </a:lnTo>
                    <a:lnTo>
                      <a:pt x="162" y="739"/>
                    </a:lnTo>
                    <a:lnTo>
                      <a:pt x="278" y="674"/>
                    </a:lnTo>
                    <a:lnTo>
                      <a:pt x="164" y="749"/>
                    </a:lnTo>
                    <a:lnTo>
                      <a:pt x="283" y="679"/>
                    </a:lnTo>
                    <a:lnTo>
                      <a:pt x="167" y="752"/>
                    </a:lnTo>
                    <a:lnTo>
                      <a:pt x="286" y="685"/>
                    </a:lnTo>
                    <a:lnTo>
                      <a:pt x="170" y="760"/>
                    </a:lnTo>
                    <a:lnTo>
                      <a:pt x="294" y="690"/>
                    </a:lnTo>
                    <a:lnTo>
                      <a:pt x="178" y="768"/>
                    </a:lnTo>
                    <a:lnTo>
                      <a:pt x="299" y="698"/>
                    </a:lnTo>
                    <a:lnTo>
                      <a:pt x="183" y="774"/>
                    </a:lnTo>
                    <a:lnTo>
                      <a:pt x="302" y="703"/>
                    </a:lnTo>
                    <a:lnTo>
                      <a:pt x="194" y="779"/>
                    </a:lnTo>
                    <a:lnTo>
                      <a:pt x="308" y="714"/>
                    </a:lnTo>
                    <a:lnTo>
                      <a:pt x="200" y="782"/>
                    </a:lnTo>
                    <a:lnTo>
                      <a:pt x="308" y="720"/>
                    </a:lnTo>
                    <a:lnTo>
                      <a:pt x="205" y="784"/>
                    </a:lnTo>
                    <a:lnTo>
                      <a:pt x="310" y="725"/>
                    </a:lnTo>
                    <a:lnTo>
                      <a:pt x="213" y="784"/>
                    </a:lnTo>
                    <a:lnTo>
                      <a:pt x="310" y="728"/>
                    </a:lnTo>
                    <a:lnTo>
                      <a:pt x="232" y="787"/>
                    </a:lnTo>
                    <a:lnTo>
                      <a:pt x="310" y="741"/>
                    </a:lnTo>
                    <a:lnTo>
                      <a:pt x="248" y="784"/>
                    </a:lnTo>
                    <a:lnTo>
                      <a:pt x="308" y="752"/>
                    </a:lnTo>
                    <a:lnTo>
                      <a:pt x="283" y="776"/>
                    </a:lnTo>
                    <a:lnTo>
                      <a:pt x="289" y="774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5" name="PA_chenying0907 54"/>
          <p:cNvGrpSpPr/>
          <p:nvPr>
            <p:custDataLst>
              <p:tags r:id="rId3"/>
            </p:custDataLst>
          </p:nvPr>
        </p:nvGrpSpPr>
        <p:grpSpPr>
          <a:xfrm>
            <a:off x="3055938" y="1100138"/>
            <a:ext cx="2190750" cy="1206500"/>
            <a:chOff x="3055938" y="1100138"/>
            <a:chExt cx="2190750" cy="1206500"/>
          </a:xfrm>
        </p:grpSpPr>
        <p:sp>
          <p:nvSpPr>
            <p:cNvPr id="15" name="Freeform 13"/>
            <p:cNvSpPr/>
            <p:nvPr/>
          </p:nvSpPr>
          <p:spPr bwMode="auto">
            <a:xfrm>
              <a:off x="3532188" y="1314450"/>
              <a:ext cx="1252538" cy="663575"/>
            </a:xfrm>
            <a:custGeom>
              <a:avLst/>
              <a:gdLst>
                <a:gd name="T0" fmla="*/ 726 w 789"/>
                <a:gd name="T1" fmla="*/ 0 h 418"/>
                <a:gd name="T2" fmla="*/ 735 w 789"/>
                <a:gd name="T3" fmla="*/ 5 h 418"/>
                <a:gd name="T4" fmla="*/ 743 w 789"/>
                <a:gd name="T5" fmla="*/ 11 h 418"/>
                <a:gd name="T6" fmla="*/ 751 w 789"/>
                <a:gd name="T7" fmla="*/ 16 h 418"/>
                <a:gd name="T8" fmla="*/ 753 w 789"/>
                <a:gd name="T9" fmla="*/ 19 h 418"/>
                <a:gd name="T10" fmla="*/ 764 w 789"/>
                <a:gd name="T11" fmla="*/ 24 h 418"/>
                <a:gd name="T12" fmla="*/ 767 w 789"/>
                <a:gd name="T13" fmla="*/ 27 h 418"/>
                <a:gd name="T14" fmla="*/ 778 w 789"/>
                <a:gd name="T15" fmla="*/ 35 h 418"/>
                <a:gd name="T16" fmla="*/ 780 w 789"/>
                <a:gd name="T17" fmla="*/ 38 h 418"/>
                <a:gd name="T18" fmla="*/ 786 w 789"/>
                <a:gd name="T19" fmla="*/ 40 h 418"/>
                <a:gd name="T20" fmla="*/ 789 w 789"/>
                <a:gd name="T21" fmla="*/ 43 h 418"/>
                <a:gd name="T22" fmla="*/ 470 w 789"/>
                <a:gd name="T23" fmla="*/ 234 h 418"/>
                <a:gd name="T24" fmla="*/ 462 w 789"/>
                <a:gd name="T25" fmla="*/ 245 h 418"/>
                <a:gd name="T26" fmla="*/ 454 w 789"/>
                <a:gd name="T27" fmla="*/ 264 h 418"/>
                <a:gd name="T28" fmla="*/ 454 w 789"/>
                <a:gd name="T29" fmla="*/ 267 h 418"/>
                <a:gd name="T30" fmla="*/ 451 w 789"/>
                <a:gd name="T31" fmla="*/ 275 h 418"/>
                <a:gd name="T32" fmla="*/ 451 w 789"/>
                <a:gd name="T33" fmla="*/ 286 h 418"/>
                <a:gd name="T34" fmla="*/ 451 w 789"/>
                <a:gd name="T35" fmla="*/ 291 h 418"/>
                <a:gd name="T36" fmla="*/ 451 w 789"/>
                <a:gd name="T37" fmla="*/ 294 h 418"/>
                <a:gd name="T38" fmla="*/ 454 w 789"/>
                <a:gd name="T39" fmla="*/ 299 h 418"/>
                <a:gd name="T40" fmla="*/ 454 w 789"/>
                <a:gd name="T41" fmla="*/ 302 h 418"/>
                <a:gd name="T42" fmla="*/ 454 w 789"/>
                <a:gd name="T43" fmla="*/ 307 h 418"/>
                <a:gd name="T44" fmla="*/ 456 w 789"/>
                <a:gd name="T45" fmla="*/ 315 h 418"/>
                <a:gd name="T46" fmla="*/ 456 w 789"/>
                <a:gd name="T47" fmla="*/ 315 h 418"/>
                <a:gd name="T48" fmla="*/ 459 w 789"/>
                <a:gd name="T49" fmla="*/ 318 h 418"/>
                <a:gd name="T50" fmla="*/ 459 w 789"/>
                <a:gd name="T51" fmla="*/ 323 h 418"/>
                <a:gd name="T52" fmla="*/ 465 w 789"/>
                <a:gd name="T53" fmla="*/ 331 h 418"/>
                <a:gd name="T54" fmla="*/ 467 w 789"/>
                <a:gd name="T55" fmla="*/ 334 h 418"/>
                <a:gd name="T56" fmla="*/ 473 w 789"/>
                <a:gd name="T57" fmla="*/ 345 h 418"/>
                <a:gd name="T58" fmla="*/ 473 w 789"/>
                <a:gd name="T59" fmla="*/ 348 h 418"/>
                <a:gd name="T60" fmla="*/ 475 w 789"/>
                <a:gd name="T61" fmla="*/ 348 h 418"/>
                <a:gd name="T62" fmla="*/ 478 w 789"/>
                <a:gd name="T63" fmla="*/ 350 h 418"/>
                <a:gd name="T64" fmla="*/ 478 w 789"/>
                <a:gd name="T65" fmla="*/ 353 h 418"/>
                <a:gd name="T66" fmla="*/ 481 w 789"/>
                <a:gd name="T67" fmla="*/ 356 h 418"/>
                <a:gd name="T68" fmla="*/ 486 w 789"/>
                <a:gd name="T69" fmla="*/ 361 h 418"/>
                <a:gd name="T70" fmla="*/ 489 w 789"/>
                <a:gd name="T71" fmla="*/ 364 h 418"/>
                <a:gd name="T72" fmla="*/ 494 w 789"/>
                <a:gd name="T73" fmla="*/ 366 h 418"/>
                <a:gd name="T74" fmla="*/ 500 w 789"/>
                <a:gd name="T75" fmla="*/ 369 h 418"/>
                <a:gd name="T76" fmla="*/ 502 w 789"/>
                <a:gd name="T77" fmla="*/ 377 h 418"/>
                <a:gd name="T78" fmla="*/ 502 w 789"/>
                <a:gd name="T79" fmla="*/ 385 h 418"/>
                <a:gd name="T80" fmla="*/ 502 w 789"/>
                <a:gd name="T81" fmla="*/ 396 h 418"/>
                <a:gd name="T82" fmla="*/ 502 w 789"/>
                <a:gd name="T83" fmla="*/ 404 h 418"/>
                <a:gd name="T84" fmla="*/ 502 w 789"/>
                <a:gd name="T85" fmla="*/ 407 h 418"/>
                <a:gd name="T86" fmla="*/ 502 w 789"/>
                <a:gd name="T87" fmla="*/ 415 h 418"/>
                <a:gd name="T88" fmla="*/ 502 w 789"/>
                <a:gd name="T8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9" h="418">
                  <a:moveTo>
                    <a:pt x="0" y="418"/>
                  </a:moveTo>
                  <a:lnTo>
                    <a:pt x="726" y="0"/>
                  </a:lnTo>
                  <a:lnTo>
                    <a:pt x="19" y="418"/>
                  </a:lnTo>
                  <a:lnTo>
                    <a:pt x="735" y="5"/>
                  </a:lnTo>
                  <a:lnTo>
                    <a:pt x="38" y="418"/>
                  </a:lnTo>
                  <a:lnTo>
                    <a:pt x="743" y="11"/>
                  </a:lnTo>
                  <a:lnTo>
                    <a:pt x="57" y="418"/>
                  </a:lnTo>
                  <a:lnTo>
                    <a:pt x="751" y="16"/>
                  </a:lnTo>
                  <a:lnTo>
                    <a:pt x="62" y="418"/>
                  </a:lnTo>
                  <a:lnTo>
                    <a:pt x="753" y="19"/>
                  </a:lnTo>
                  <a:lnTo>
                    <a:pt x="84" y="418"/>
                  </a:lnTo>
                  <a:lnTo>
                    <a:pt x="764" y="24"/>
                  </a:lnTo>
                  <a:lnTo>
                    <a:pt x="92" y="418"/>
                  </a:lnTo>
                  <a:lnTo>
                    <a:pt x="767" y="27"/>
                  </a:lnTo>
                  <a:lnTo>
                    <a:pt x="116" y="418"/>
                  </a:lnTo>
                  <a:lnTo>
                    <a:pt x="778" y="35"/>
                  </a:lnTo>
                  <a:lnTo>
                    <a:pt x="122" y="418"/>
                  </a:lnTo>
                  <a:lnTo>
                    <a:pt x="780" y="38"/>
                  </a:lnTo>
                  <a:lnTo>
                    <a:pt x="132" y="418"/>
                  </a:lnTo>
                  <a:lnTo>
                    <a:pt x="786" y="40"/>
                  </a:lnTo>
                  <a:lnTo>
                    <a:pt x="143" y="418"/>
                  </a:lnTo>
                  <a:lnTo>
                    <a:pt x="789" y="43"/>
                  </a:lnTo>
                  <a:lnTo>
                    <a:pt x="157" y="418"/>
                  </a:lnTo>
                  <a:lnTo>
                    <a:pt x="470" y="234"/>
                  </a:lnTo>
                  <a:lnTo>
                    <a:pt x="165" y="418"/>
                  </a:lnTo>
                  <a:lnTo>
                    <a:pt x="462" y="245"/>
                  </a:lnTo>
                  <a:lnTo>
                    <a:pt x="189" y="418"/>
                  </a:lnTo>
                  <a:lnTo>
                    <a:pt x="454" y="264"/>
                  </a:lnTo>
                  <a:lnTo>
                    <a:pt x="192" y="418"/>
                  </a:lnTo>
                  <a:lnTo>
                    <a:pt x="454" y="267"/>
                  </a:lnTo>
                  <a:lnTo>
                    <a:pt x="205" y="418"/>
                  </a:lnTo>
                  <a:lnTo>
                    <a:pt x="451" y="275"/>
                  </a:lnTo>
                  <a:lnTo>
                    <a:pt x="224" y="418"/>
                  </a:lnTo>
                  <a:lnTo>
                    <a:pt x="451" y="286"/>
                  </a:lnTo>
                  <a:lnTo>
                    <a:pt x="232" y="418"/>
                  </a:lnTo>
                  <a:lnTo>
                    <a:pt x="451" y="291"/>
                  </a:lnTo>
                  <a:lnTo>
                    <a:pt x="240" y="418"/>
                  </a:lnTo>
                  <a:lnTo>
                    <a:pt x="451" y="294"/>
                  </a:lnTo>
                  <a:lnTo>
                    <a:pt x="249" y="418"/>
                  </a:lnTo>
                  <a:lnTo>
                    <a:pt x="454" y="299"/>
                  </a:lnTo>
                  <a:lnTo>
                    <a:pt x="254" y="418"/>
                  </a:lnTo>
                  <a:lnTo>
                    <a:pt x="454" y="302"/>
                  </a:lnTo>
                  <a:lnTo>
                    <a:pt x="265" y="418"/>
                  </a:lnTo>
                  <a:lnTo>
                    <a:pt x="454" y="307"/>
                  </a:lnTo>
                  <a:lnTo>
                    <a:pt x="281" y="418"/>
                  </a:lnTo>
                  <a:lnTo>
                    <a:pt x="456" y="315"/>
                  </a:lnTo>
                  <a:lnTo>
                    <a:pt x="284" y="418"/>
                  </a:lnTo>
                  <a:lnTo>
                    <a:pt x="456" y="315"/>
                  </a:lnTo>
                  <a:lnTo>
                    <a:pt x="286" y="418"/>
                  </a:lnTo>
                  <a:lnTo>
                    <a:pt x="459" y="318"/>
                  </a:lnTo>
                  <a:lnTo>
                    <a:pt x="297" y="418"/>
                  </a:lnTo>
                  <a:lnTo>
                    <a:pt x="459" y="323"/>
                  </a:lnTo>
                  <a:lnTo>
                    <a:pt x="313" y="418"/>
                  </a:lnTo>
                  <a:lnTo>
                    <a:pt x="465" y="331"/>
                  </a:lnTo>
                  <a:lnTo>
                    <a:pt x="324" y="418"/>
                  </a:lnTo>
                  <a:lnTo>
                    <a:pt x="467" y="334"/>
                  </a:lnTo>
                  <a:lnTo>
                    <a:pt x="346" y="418"/>
                  </a:lnTo>
                  <a:lnTo>
                    <a:pt x="473" y="345"/>
                  </a:lnTo>
                  <a:lnTo>
                    <a:pt x="351" y="418"/>
                  </a:lnTo>
                  <a:lnTo>
                    <a:pt x="473" y="348"/>
                  </a:lnTo>
                  <a:lnTo>
                    <a:pt x="354" y="418"/>
                  </a:lnTo>
                  <a:lnTo>
                    <a:pt x="475" y="348"/>
                  </a:lnTo>
                  <a:lnTo>
                    <a:pt x="365" y="418"/>
                  </a:lnTo>
                  <a:lnTo>
                    <a:pt x="478" y="350"/>
                  </a:lnTo>
                  <a:lnTo>
                    <a:pt x="365" y="418"/>
                  </a:lnTo>
                  <a:lnTo>
                    <a:pt x="478" y="353"/>
                  </a:lnTo>
                  <a:lnTo>
                    <a:pt x="375" y="418"/>
                  </a:lnTo>
                  <a:lnTo>
                    <a:pt x="481" y="356"/>
                  </a:lnTo>
                  <a:lnTo>
                    <a:pt x="389" y="418"/>
                  </a:lnTo>
                  <a:lnTo>
                    <a:pt x="486" y="361"/>
                  </a:lnTo>
                  <a:lnTo>
                    <a:pt x="394" y="418"/>
                  </a:lnTo>
                  <a:lnTo>
                    <a:pt x="489" y="364"/>
                  </a:lnTo>
                  <a:lnTo>
                    <a:pt x="411" y="418"/>
                  </a:lnTo>
                  <a:lnTo>
                    <a:pt x="494" y="366"/>
                  </a:lnTo>
                  <a:lnTo>
                    <a:pt x="419" y="418"/>
                  </a:lnTo>
                  <a:lnTo>
                    <a:pt x="500" y="369"/>
                  </a:lnTo>
                  <a:lnTo>
                    <a:pt x="435" y="418"/>
                  </a:lnTo>
                  <a:lnTo>
                    <a:pt x="502" y="377"/>
                  </a:lnTo>
                  <a:lnTo>
                    <a:pt x="448" y="418"/>
                  </a:lnTo>
                  <a:lnTo>
                    <a:pt x="502" y="385"/>
                  </a:lnTo>
                  <a:lnTo>
                    <a:pt x="465" y="418"/>
                  </a:lnTo>
                  <a:lnTo>
                    <a:pt x="502" y="396"/>
                  </a:lnTo>
                  <a:lnTo>
                    <a:pt x="483" y="418"/>
                  </a:lnTo>
                  <a:lnTo>
                    <a:pt x="502" y="404"/>
                  </a:lnTo>
                  <a:lnTo>
                    <a:pt x="486" y="418"/>
                  </a:lnTo>
                  <a:lnTo>
                    <a:pt x="502" y="407"/>
                  </a:lnTo>
                  <a:lnTo>
                    <a:pt x="497" y="418"/>
                  </a:lnTo>
                  <a:lnTo>
                    <a:pt x="502" y="415"/>
                  </a:lnTo>
                  <a:lnTo>
                    <a:pt x="502" y="418"/>
                  </a:lnTo>
                  <a:lnTo>
                    <a:pt x="502" y="418"/>
                  </a:lnTo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4" name="chenying0907 53"/>
            <p:cNvGrpSpPr/>
            <p:nvPr/>
          </p:nvGrpSpPr>
          <p:grpSpPr>
            <a:xfrm>
              <a:off x="3055938" y="1100138"/>
              <a:ext cx="2190750" cy="1206500"/>
              <a:chOff x="3055938" y="1100138"/>
              <a:chExt cx="2190750" cy="1206500"/>
            </a:xfrm>
          </p:grpSpPr>
          <p:sp>
            <p:nvSpPr>
              <p:cNvPr id="14" name="Freeform 12"/>
              <p:cNvSpPr/>
              <p:nvPr/>
            </p:nvSpPr>
            <p:spPr bwMode="auto">
              <a:xfrm>
                <a:off x="4313238" y="1387475"/>
                <a:ext cx="933450" cy="585788"/>
              </a:xfrm>
              <a:custGeom>
                <a:avLst/>
                <a:gdLst>
                  <a:gd name="T0" fmla="*/ 43 w 588"/>
                  <a:gd name="T1" fmla="*/ 164 h 369"/>
                  <a:gd name="T2" fmla="*/ 321 w 588"/>
                  <a:gd name="T3" fmla="*/ 13 h 369"/>
                  <a:gd name="T4" fmla="*/ 83 w 588"/>
                  <a:gd name="T5" fmla="*/ 164 h 369"/>
                  <a:gd name="T6" fmla="*/ 334 w 588"/>
                  <a:gd name="T7" fmla="*/ 24 h 369"/>
                  <a:gd name="T8" fmla="*/ 102 w 588"/>
                  <a:gd name="T9" fmla="*/ 170 h 369"/>
                  <a:gd name="T10" fmla="*/ 345 w 588"/>
                  <a:gd name="T11" fmla="*/ 35 h 369"/>
                  <a:gd name="T12" fmla="*/ 126 w 588"/>
                  <a:gd name="T13" fmla="*/ 178 h 369"/>
                  <a:gd name="T14" fmla="*/ 364 w 588"/>
                  <a:gd name="T15" fmla="*/ 48 h 369"/>
                  <a:gd name="T16" fmla="*/ 145 w 588"/>
                  <a:gd name="T17" fmla="*/ 194 h 369"/>
                  <a:gd name="T18" fmla="*/ 380 w 588"/>
                  <a:gd name="T19" fmla="*/ 62 h 369"/>
                  <a:gd name="T20" fmla="*/ 151 w 588"/>
                  <a:gd name="T21" fmla="*/ 199 h 369"/>
                  <a:gd name="T22" fmla="*/ 388 w 588"/>
                  <a:gd name="T23" fmla="*/ 70 h 369"/>
                  <a:gd name="T24" fmla="*/ 156 w 588"/>
                  <a:gd name="T25" fmla="*/ 210 h 369"/>
                  <a:gd name="T26" fmla="*/ 394 w 588"/>
                  <a:gd name="T27" fmla="*/ 75 h 369"/>
                  <a:gd name="T28" fmla="*/ 159 w 588"/>
                  <a:gd name="T29" fmla="*/ 229 h 369"/>
                  <a:gd name="T30" fmla="*/ 413 w 588"/>
                  <a:gd name="T31" fmla="*/ 91 h 369"/>
                  <a:gd name="T32" fmla="*/ 159 w 588"/>
                  <a:gd name="T33" fmla="*/ 250 h 369"/>
                  <a:gd name="T34" fmla="*/ 429 w 588"/>
                  <a:gd name="T35" fmla="*/ 108 h 369"/>
                  <a:gd name="T36" fmla="*/ 145 w 588"/>
                  <a:gd name="T37" fmla="*/ 291 h 369"/>
                  <a:gd name="T38" fmla="*/ 448 w 588"/>
                  <a:gd name="T39" fmla="*/ 129 h 369"/>
                  <a:gd name="T40" fmla="*/ 110 w 588"/>
                  <a:gd name="T41" fmla="*/ 331 h 369"/>
                  <a:gd name="T42" fmla="*/ 456 w 588"/>
                  <a:gd name="T43" fmla="*/ 137 h 369"/>
                  <a:gd name="T44" fmla="*/ 110 w 588"/>
                  <a:gd name="T45" fmla="*/ 347 h 369"/>
                  <a:gd name="T46" fmla="*/ 467 w 588"/>
                  <a:gd name="T47" fmla="*/ 148 h 369"/>
                  <a:gd name="T48" fmla="*/ 110 w 588"/>
                  <a:gd name="T49" fmla="*/ 369 h 369"/>
                  <a:gd name="T50" fmla="*/ 477 w 588"/>
                  <a:gd name="T51" fmla="*/ 164 h 369"/>
                  <a:gd name="T52" fmla="*/ 145 w 588"/>
                  <a:gd name="T53" fmla="*/ 369 h 369"/>
                  <a:gd name="T54" fmla="*/ 488 w 588"/>
                  <a:gd name="T55" fmla="*/ 180 h 369"/>
                  <a:gd name="T56" fmla="*/ 178 w 588"/>
                  <a:gd name="T57" fmla="*/ 369 h 369"/>
                  <a:gd name="T58" fmla="*/ 496 w 588"/>
                  <a:gd name="T59" fmla="*/ 191 h 369"/>
                  <a:gd name="T60" fmla="*/ 197 w 588"/>
                  <a:gd name="T61" fmla="*/ 369 h 369"/>
                  <a:gd name="T62" fmla="*/ 504 w 588"/>
                  <a:gd name="T63" fmla="*/ 205 h 369"/>
                  <a:gd name="T64" fmla="*/ 240 w 588"/>
                  <a:gd name="T65" fmla="*/ 369 h 369"/>
                  <a:gd name="T66" fmla="*/ 513 w 588"/>
                  <a:gd name="T67" fmla="*/ 218 h 369"/>
                  <a:gd name="T68" fmla="*/ 272 w 588"/>
                  <a:gd name="T69" fmla="*/ 369 h 369"/>
                  <a:gd name="T70" fmla="*/ 521 w 588"/>
                  <a:gd name="T71" fmla="*/ 229 h 369"/>
                  <a:gd name="T72" fmla="*/ 307 w 588"/>
                  <a:gd name="T73" fmla="*/ 369 h 369"/>
                  <a:gd name="T74" fmla="*/ 529 w 588"/>
                  <a:gd name="T75" fmla="*/ 242 h 369"/>
                  <a:gd name="T76" fmla="*/ 337 w 588"/>
                  <a:gd name="T77" fmla="*/ 369 h 369"/>
                  <a:gd name="T78" fmla="*/ 540 w 588"/>
                  <a:gd name="T79" fmla="*/ 264 h 369"/>
                  <a:gd name="T80" fmla="*/ 394 w 588"/>
                  <a:gd name="T81" fmla="*/ 369 h 369"/>
                  <a:gd name="T82" fmla="*/ 550 w 588"/>
                  <a:gd name="T83" fmla="*/ 283 h 369"/>
                  <a:gd name="T84" fmla="*/ 423 w 588"/>
                  <a:gd name="T85" fmla="*/ 369 h 369"/>
                  <a:gd name="T86" fmla="*/ 558 w 588"/>
                  <a:gd name="T87" fmla="*/ 296 h 369"/>
                  <a:gd name="T88" fmla="*/ 472 w 588"/>
                  <a:gd name="T89" fmla="*/ 369 h 369"/>
                  <a:gd name="T90" fmla="*/ 567 w 588"/>
                  <a:gd name="T91" fmla="*/ 318 h 369"/>
                  <a:gd name="T92" fmla="*/ 504 w 588"/>
                  <a:gd name="T93" fmla="*/ 369 h 369"/>
                  <a:gd name="T94" fmla="*/ 575 w 588"/>
                  <a:gd name="T95" fmla="*/ 337 h 369"/>
                  <a:gd name="T96" fmla="*/ 537 w 588"/>
                  <a:gd name="T97" fmla="*/ 369 h 369"/>
                  <a:gd name="T98" fmla="*/ 583 w 588"/>
                  <a:gd name="T99" fmla="*/ 350 h 369"/>
                  <a:gd name="T100" fmla="*/ 567 w 588"/>
                  <a:gd name="T101" fmla="*/ 369 h 369"/>
                  <a:gd name="T102" fmla="*/ 585 w 588"/>
                  <a:gd name="T103" fmla="*/ 361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8" h="369">
                    <a:moveTo>
                      <a:pt x="0" y="175"/>
                    </a:moveTo>
                    <a:lnTo>
                      <a:pt x="302" y="0"/>
                    </a:lnTo>
                    <a:lnTo>
                      <a:pt x="43" y="164"/>
                    </a:lnTo>
                    <a:lnTo>
                      <a:pt x="313" y="8"/>
                    </a:lnTo>
                    <a:lnTo>
                      <a:pt x="62" y="161"/>
                    </a:lnTo>
                    <a:lnTo>
                      <a:pt x="321" y="13"/>
                    </a:lnTo>
                    <a:lnTo>
                      <a:pt x="64" y="161"/>
                    </a:lnTo>
                    <a:lnTo>
                      <a:pt x="321" y="16"/>
                    </a:lnTo>
                    <a:lnTo>
                      <a:pt x="83" y="164"/>
                    </a:lnTo>
                    <a:lnTo>
                      <a:pt x="329" y="21"/>
                    </a:lnTo>
                    <a:lnTo>
                      <a:pt x="91" y="167"/>
                    </a:lnTo>
                    <a:lnTo>
                      <a:pt x="334" y="24"/>
                    </a:lnTo>
                    <a:lnTo>
                      <a:pt x="99" y="167"/>
                    </a:lnTo>
                    <a:lnTo>
                      <a:pt x="340" y="30"/>
                    </a:lnTo>
                    <a:lnTo>
                      <a:pt x="102" y="170"/>
                    </a:lnTo>
                    <a:lnTo>
                      <a:pt x="342" y="32"/>
                    </a:lnTo>
                    <a:lnTo>
                      <a:pt x="110" y="170"/>
                    </a:lnTo>
                    <a:lnTo>
                      <a:pt x="345" y="35"/>
                    </a:lnTo>
                    <a:lnTo>
                      <a:pt x="121" y="175"/>
                    </a:lnTo>
                    <a:lnTo>
                      <a:pt x="356" y="43"/>
                    </a:lnTo>
                    <a:lnTo>
                      <a:pt x="126" y="178"/>
                    </a:lnTo>
                    <a:lnTo>
                      <a:pt x="359" y="46"/>
                    </a:lnTo>
                    <a:lnTo>
                      <a:pt x="135" y="183"/>
                    </a:lnTo>
                    <a:lnTo>
                      <a:pt x="364" y="48"/>
                    </a:lnTo>
                    <a:lnTo>
                      <a:pt x="140" y="188"/>
                    </a:lnTo>
                    <a:lnTo>
                      <a:pt x="372" y="56"/>
                    </a:lnTo>
                    <a:lnTo>
                      <a:pt x="145" y="194"/>
                    </a:lnTo>
                    <a:lnTo>
                      <a:pt x="378" y="62"/>
                    </a:lnTo>
                    <a:lnTo>
                      <a:pt x="148" y="197"/>
                    </a:lnTo>
                    <a:lnTo>
                      <a:pt x="380" y="62"/>
                    </a:lnTo>
                    <a:lnTo>
                      <a:pt x="148" y="197"/>
                    </a:lnTo>
                    <a:lnTo>
                      <a:pt x="380" y="62"/>
                    </a:lnTo>
                    <a:lnTo>
                      <a:pt x="151" y="199"/>
                    </a:lnTo>
                    <a:lnTo>
                      <a:pt x="383" y="65"/>
                    </a:lnTo>
                    <a:lnTo>
                      <a:pt x="153" y="207"/>
                    </a:lnTo>
                    <a:lnTo>
                      <a:pt x="388" y="70"/>
                    </a:lnTo>
                    <a:lnTo>
                      <a:pt x="153" y="207"/>
                    </a:lnTo>
                    <a:lnTo>
                      <a:pt x="391" y="70"/>
                    </a:lnTo>
                    <a:lnTo>
                      <a:pt x="156" y="210"/>
                    </a:lnTo>
                    <a:lnTo>
                      <a:pt x="394" y="73"/>
                    </a:lnTo>
                    <a:lnTo>
                      <a:pt x="156" y="213"/>
                    </a:lnTo>
                    <a:lnTo>
                      <a:pt x="394" y="75"/>
                    </a:lnTo>
                    <a:lnTo>
                      <a:pt x="159" y="221"/>
                    </a:lnTo>
                    <a:lnTo>
                      <a:pt x="402" y="81"/>
                    </a:lnTo>
                    <a:lnTo>
                      <a:pt x="159" y="229"/>
                    </a:lnTo>
                    <a:lnTo>
                      <a:pt x="407" y="86"/>
                    </a:lnTo>
                    <a:lnTo>
                      <a:pt x="162" y="237"/>
                    </a:lnTo>
                    <a:lnTo>
                      <a:pt x="413" y="91"/>
                    </a:lnTo>
                    <a:lnTo>
                      <a:pt x="159" y="248"/>
                    </a:lnTo>
                    <a:lnTo>
                      <a:pt x="418" y="97"/>
                    </a:lnTo>
                    <a:lnTo>
                      <a:pt x="159" y="250"/>
                    </a:lnTo>
                    <a:lnTo>
                      <a:pt x="421" y="100"/>
                    </a:lnTo>
                    <a:lnTo>
                      <a:pt x="156" y="264"/>
                    </a:lnTo>
                    <a:lnTo>
                      <a:pt x="429" y="108"/>
                    </a:lnTo>
                    <a:lnTo>
                      <a:pt x="151" y="277"/>
                    </a:lnTo>
                    <a:lnTo>
                      <a:pt x="434" y="113"/>
                    </a:lnTo>
                    <a:lnTo>
                      <a:pt x="145" y="291"/>
                    </a:lnTo>
                    <a:lnTo>
                      <a:pt x="440" y="121"/>
                    </a:lnTo>
                    <a:lnTo>
                      <a:pt x="132" y="310"/>
                    </a:lnTo>
                    <a:lnTo>
                      <a:pt x="448" y="129"/>
                    </a:lnTo>
                    <a:lnTo>
                      <a:pt x="110" y="328"/>
                    </a:lnTo>
                    <a:lnTo>
                      <a:pt x="453" y="135"/>
                    </a:lnTo>
                    <a:lnTo>
                      <a:pt x="110" y="331"/>
                    </a:lnTo>
                    <a:lnTo>
                      <a:pt x="453" y="135"/>
                    </a:lnTo>
                    <a:lnTo>
                      <a:pt x="110" y="337"/>
                    </a:lnTo>
                    <a:lnTo>
                      <a:pt x="456" y="137"/>
                    </a:lnTo>
                    <a:lnTo>
                      <a:pt x="110" y="342"/>
                    </a:lnTo>
                    <a:lnTo>
                      <a:pt x="459" y="143"/>
                    </a:lnTo>
                    <a:lnTo>
                      <a:pt x="110" y="347"/>
                    </a:lnTo>
                    <a:lnTo>
                      <a:pt x="461" y="145"/>
                    </a:lnTo>
                    <a:lnTo>
                      <a:pt x="110" y="353"/>
                    </a:lnTo>
                    <a:lnTo>
                      <a:pt x="467" y="148"/>
                    </a:lnTo>
                    <a:lnTo>
                      <a:pt x="110" y="355"/>
                    </a:lnTo>
                    <a:lnTo>
                      <a:pt x="467" y="151"/>
                    </a:lnTo>
                    <a:lnTo>
                      <a:pt x="110" y="369"/>
                    </a:lnTo>
                    <a:lnTo>
                      <a:pt x="475" y="159"/>
                    </a:lnTo>
                    <a:lnTo>
                      <a:pt x="118" y="369"/>
                    </a:lnTo>
                    <a:lnTo>
                      <a:pt x="477" y="164"/>
                    </a:lnTo>
                    <a:lnTo>
                      <a:pt x="137" y="369"/>
                    </a:lnTo>
                    <a:lnTo>
                      <a:pt x="480" y="170"/>
                    </a:lnTo>
                    <a:lnTo>
                      <a:pt x="145" y="369"/>
                    </a:lnTo>
                    <a:lnTo>
                      <a:pt x="486" y="175"/>
                    </a:lnTo>
                    <a:lnTo>
                      <a:pt x="164" y="369"/>
                    </a:lnTo>
                    <a:lnTo>
                      <a:pt x="488" y="180"/>
                    </a:lnTo>
                    <a:lnTo>
                      <a:pt x="172" y="369"/>
                    </a:lnTo>
                    <a:lnTo>
                      <a:pt x="491" y="186"/>
                    </a:lnTo>
                    <a:lnTo>
                      <a:pt x="178" y="369"/>
                    </a:lnTo>
                    <a:lnTo>
                      <a:pt x="494" y="188"/>
                    </a:lnTo>
                    <a:lnTo>
                      <a:pt x="186" y="369"/>
                    </a:lnTo>
                    <a:lnTo>
                      <a:pt x="496" y="191"/>
                    </a:lnTo>
                    <a:lnTo>
                      <a:pt x="186" y="369"/>
                    </a:lnTo>
                    <a:lnTo>
                      <a:pt x="496" y="191"/>
                    </a:lnTo>
                    <a:lnTo>
                      <a:pt x="197" y="369"/>
                    </a:lnTo>
                    <a:lnTo>
                      <a:pt x="499" y="197"/>
                    </a:lnTo>
                    <a:lnTo>
                      <a:pt x="218" y="369"/>
                    </a:lnTo>
                    <a:lnTo>
                      <a:pt x="504" y="205"/>
                    </a:lnTo>
                    <a:lnTo>
                      <a:pt x="221" y="369"/>
                    </a:lnTo>
                    <a:lnTo>
                      <a:pt x="507" y="205"/>
                    </a:lnTo>
                    <a:lnTo>
                      <a:pt x="240" y="369"/>
                    </a:lnTo>
                    <a:lnTo>
                      <a:pt x="510" y="213"/>
                    </a:lnTo>
                    <a:lnTo>
                      <a:pt x="251" y="369"/>
                    </a:lnTo>
                    <a:lnTo>
                      <a:pt x="513" y="218"/>
                    </a:lnTo>
                    <a:lnTo>
                      <a:pt x="253" y="369"/>
                    </a:lnTo>
                    <a:lnTo>
                      <a:pt x="515" y="218"/>
                    </a:lnTo>
                    <a:lnTo>
                      <a:pt x="272" y="369"/>
                    </a:lnTo>
                    <a:lnTo>
                      <a:pt x="518" y="226"/>
                    </a:lnTo>
                    <a:lnTo>
                      <a:pt x="275" y="369"/>
                    </a:lnTo>
                    <a:lnTo>
                      <a:pt x="521" y="229"/>
                    </a:lnTo>
                    <a:lnTo>
                      <a:pt x="288" y="369"/>
                    </a:lnTo>
                    <a:lnTo>
                      <a:pt x="523" y="234"/>
                    </a:lnTo>
                    <a:lnTo>
                      <a:pt x="307" y="369"/>
                    </a:lnTo>
                    <a:lnTo>
                      <a:pt x="529" y="242"/>
                    </a:lnTo>
                    <a:lnTo>
                      <a:pt x="310" y="369"/>
                    </a:lnTo>
                    <a:lnTo>
                      <a:pt x="529" y="242"/>
                    </a:lnTo>
                    <a:lnTo>
                      <a:pt x="321" y="369"/>
                    </a:lnTo>
                    <a:lnTo>
                      <a:pt x="531" y="248"/>
                    </a:lnTo>
                    <a:lnTo>
                      <a:pt x="337" y="369"/>
                    </a:lnTo>
                    <a:lnTo>
                      <a:pt x="537" y="256"/>
                    </a:lnTo>
                    <a:lnTo>
                      <a:pt x="359" y="369"/>
                    </a:lnTo>
                    <a:lnTo>
                      <a:pt x="540" y="264"/>
                    </a:lnTo>
                    <a:lnTo>
                      <a:pt x="378" y="369"/>
                    </a:lnTo>
                    <a:lnTo>
                      <a:pt x="545" y="272"/>
                    </a:lnTo>
                    <a:lnTo>
                      <a:pt x="394" y="369"/>
                    </a:lnTo>
                    <a:lnTo>
                      <a:pt x="548" y="280"/>
                    </a:lnTo>
                    <a:lnTo>
                      <a:pt x="399" y="369"/>
                    </a:lnTo>
                    <a:lnTo>
                      <a:pt x="550" y="283"/>
                    </a:lnTo>
                    <a:lnTo>
                      <a:pt x="405" y="369"/>
                    </a:lnTo>
                    <a:lnTo>
                      <a:pt x="550" y="285"/>
                    </a:lnTo>
                    <a:lnTo>
                      <a:pt x="423" y="369"/>
                    </a:lnTo>
                    <a:lnTo>
                      <a:pt x="556" y="293"/>
                    </a:lnTo>
                    <a:lnTo>
                      <a:pt x="434" y="369"/>
                    </a:lnTo>
                    <a:lnTo>
                      <a:pt x="558" y="296"/>
                    </a:lnTo>
                    <a:lnTo>
                      <a:pt x="453" y="369"/>
                    </a:lnTo>
                    <a:lnTo>
                      <a:pt x="561" y="307"/>
                    </a:lnTo>
                    <a:lnTo>
                      <a:pt x="472" y="369"/>
                    </a:lnTo>
                    <a:lnTo>
                      <a:pt x="567" y="315"/>
                    </a:lnTo>
                    <a:lnTo>
                      <a:pt x="480" y="369"/>
                    </a:lnTo>
                    <a:lnTo>
                      <a:pt x="567" y="318"/>
                    </a:lnTo>
                    <a:lnTo>
                      <a:pt x="499" y="369"/>
                    </a:lnTo>
                    <a:lnTo>
                      <a:pt x="572" y="328"/>
                    </a:lnTo>
                    <a:lnTo>
                      <a:pt x="504" y="369"/>
                    </a:lnTo>
                    <a:lnTo>
                      <a:pt x="572" y="328"/>
                    </a:lnTo>
                    <a:lnTo>
                      <a:pt x="518" y="369"/>
                    </a:lnTo>
                    <a:lnTo>
                      <a:pt x="575" y="337"/>
                    </a:lnTo>
                    <a:lnTo>
                      <a:pt x="529" y="369"/>
                    </a:lnTo>
                    <a:lnTo>
                      <a:pt x="577" y="339"/>
                    </a:lnTo>
                    <a:lnTo>
                      <a:pt x="537" y="369"/>
                    </a:lnTo>
                    <a:lnTo>
                      <a:pt x="580" y="345"/>
                    </a:lnTo>
                    <a:lnTo>
                      <a:pt x="553" y="369"/>
                    </a:lnTo>
                    <a:lnTo>
                      <a:pt x="583" y="350"/>
                    </a:lnTo>
                    <a:lnTo>
                      <a:pt x="558" y="369"/>
                    </a:lnTo>
                    <a:lnTo>
                      <a:pt x="583" y="355"/>
                    </a:lnTo>
                    <a:lnTo>
                      <a:pt x="567" y="369"/>
                    </a:lnTo>
                    <a:lnTo>
                      <a:pt x="585" y="358"/>
                    </a:lnTo>
                    <a:lnTo>
                      <a:pt x="572" y="369"/>
                    </a:lnTo>
                    <a:lnTo>
                      <a:pt x="585" y="361"/>
                    </a:lnTo>
                    <a:lnTo>
                      <a:pt x="588" y="369"/>
                    </a:lnTo>
                    <a:lnTo>
                      <a:pt x="588" y="369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3055938" y="1100138"/>
                <a:ext cx="1628775" cy="1206500"/>
              </a:xfrm>
              <a:custGeom>
                <a:avLst/>
                <a:gdLst>
                  <a:gd name="T0" fmla="*/ 187 w 1026"/>
                  <a:gd name="T1" fmla="*/ 76 h 760"/>
                  <a:gd name="T2" fmla="*/ 273 w 1026"/>
                  <a:gd name="T3" fmla="*/ 46 h 760"/>
                  <a:gd name="T4" fmla="*/ 316 w 1026"/>
                  <a:gd name="T5" fmla="*/ 33 h 760"/>
                  <a:gd name="T6" fmla="*/ 357 w 1026"/>
                  <a:gd name="T7" fmla="*/ 22 h 760"/>
                  <a:gd name="T8" fmla="*/ 422 w 1026"/>
                  <a:gd name="T9" fmla="*/ 11 h 760"/>
                  <a:gd name="T10" fmla="*/ 457 w 1026"/>
                  <a:gd name="T11" fmla="*/ 6 h 760"/>
                  <a:gd name="T12" fmla="*/ 492 w 1026"/>
                  <a:gd name="T13" fmla="*/ 3 h 760"/>
                  <a:gd name="T14" fmla="*/ 500 w 1026"/>
                  <a:gd name="T15" fmla="*/ 3 h 760"/>
                  <a:gd name="T16" fmla="*/ 535 w 1026"/>
                  <a:gd name="T17" fmla="*/ 0 h 760"/>
                  <a:gd name="T18" fmla="*/ 557 w 1026"/>
                  <a:gd name="T19" fmla="*/ 0 h 760"/>
                  <a:gd name="T20" fmla="*/ 570 w 1026"/>
                  <a:gd name="T21" fmla="*/ 0 h 760"/>
                  <a:gd name="T22" fmla="*/ 594 w 1026"/>
                  <a:gd name="T23" fmla="*/ 3 h 760"/>
                  <a:gd name="T24" fmla="*/ 624 w 1026"/>
                  <a:gd name="T25" fmla="*/ 3 h 760"/>
                  <a:gd name="T26" fmla="*/ 654 w 1026"/>
                  <a:gd name="T27" fmla="*/ 6 h 760"/>
                  <a:gd name="T28" fmla="*/ 670 w 1026"/>
                  <a:gd name="T29" fmla="*/ 8 h 760"/>
                  <a:gd name="T30" fmla="*/ 694 w 1026"/>
                  <a:gd name="T31" fmla="*/ 11 h 760"/>
                  <a:gd name="T32" fmla="*/ 713 w 1026"/>
                  <a:gd name="T33" fmla="*/ 14 h 760"/>
                  <a:gd name="T34" fmla="*/ 746 w 1026"/>
                  <a:gd name="T35" fmla="*/ 19 h 760"/>
                  <a:gd name="T36" fmla="*/ 762 w 1026"/>
                  <a:gd name="T37" fmla="*/ 22 h 760"/>
                  <a:gd name="T38" fmla="*/ 770 w 1026"/>
                  <a:gd name="T39" fmla="*/ 25 h 760"/>
                  <a:gd name="T40" fmla="*/ 783 w 1026"/>
                  <a:gd name="T41" fmla="*/ 27 h 760"/>
                  <a:gd name="T42" fmla="*/ 810 w 1026"/>
                  <a:gd name="T43" fmla="*/ 35 h 760"/>
                  <a:gd name="T44" fmla="*/ 827 w 1026"/>
                  <a:gd name="T45" fmla="*/ 41 h 760"/>
                  <a:gd name="T46" fmla="*/ 848 w 1026"/>
                  <a:gd name="T47" fmla="*/ 46 h 760"/>
                  <a:gd name="T48" fmla="*/ 864 w 1026"/>
                  <a:gd name="T49" fmla="*/ 54 h 760"/>
                  <a:gd name="T50" fmla="*/ 878 w 1026"/>
                  <a:gd name="T51" fmla="*/ 60 h 760"/>
                  <a:gd name="T52" fmla="*/ 902 w 1026"/>
                  <a:gd name="T53" fmla="*/ 68 h 760"/>
                  <a:gd name="T54" fmla="*/ 916 w 1026"/>
                  <a:gd name="T55" fmla="*/ 73 h 760"/>
                  <a:gd name="T56" fmla="*/ 929 w 1026"/>
                  <a:gd name="T57" fmla="*/ 81 h 760"/>
                  <a:gd name="T58" fmla="*/ 943 w 1026"/>
                  <a:gd name="T59" fmla="*/ 87 h 760"/>
                  <a:gd name="T60" fmla="*/ 959 w 1026"/>
                  <a:gd name="T61" fmla="*/ 95 h 760"/>
                  <a:gd name="T62" fmla="*/ 967 w 1026"/>
                  <a:gd name="T63" fmla="*/ 100 h 760"/>
                  <a:gd name="T64" fmla="*/ 981 w 1026"/>
                  <a:gd name="T65" fmla="*/ 108 h 760"/>
                  <a:gd name="T66" fmla="*/ 999 w 1026"/>
                  <a:gd name="T67" fmla="*/ 119 h 760"/>
                  <a:gd name="T68" fmla="*/ 1008 w 1026"/>
                  <a:gd name="T69" fmla="*/ 124 h 760"/>
                  <a:gd name="T70" fmla="*/ 1026 w 1026"/>
                  <a:gd name="T71" fmla="*/ 135 h 760"/>
                  <a:gd name="T72" fmla="*/ 292 w 1026"/>
                  <a:gd name="T73" fmla="*/ 577 h 760"/>
                  <a:gd name="T74" fmla="*/ 289 w 1026"/>
                  <a:gd name="T75" fmla="*/ 582 h 760"/>
                  <a:gd name="T76" fmla="*/ 289 w 1026"/>
                  <a:gd name="T77" fmla="*/ 596 h 760"/>
                  <a:gd name="T78" fmla="*/ 289 w 1026"/>
                  <a:gd name="T79" fmla="*/ 604 h 760"/>
                  <a:gd name="T80" fmla="*/ 289 w 1026"/>
                  <a:gd name="T81" fmla="*/ 615 h 760"/>
                  <a:gd name="T82" fmla="*/ 289 w 1026"/>
                  <a:gd name="T83" fmla="*/ 631 h 760"/>
                  <a:gd name="T84" fmla="*/ 297 w 1026"/>
                  <a:gd name="T85" fmla="*/ 639 h 760"/>
                  <a:gd name="T86" fmla="*/ 306 w 1026"/>
                  <a:gd name="T87" fmla="*/ 641 h 760"/>
                  <a:gd name="T88" fmla="*/ 314 w 1026"/>
                  <a:gd name="T89" fmla="*/ 650 h 760"/>
                  <a:gd name="T90" fmla="*/ 324 w 1026"/>
                  <a:gd name="T91" fmla="*/ 658 h 760"/>
                  <a:gd name="T92" fmla="*/ 333 w 1026"/>
                  <a:gd name="T93" fmla="*/ 666 h 760"/>
                  <a:gd name="T94" fmla="*/ 341 w 1026"/>
                  <a:gd name="T95" fmla="*/ 674 h 760"/>
                  <a:gd name="T96" fmla="*/ 346 w 1026"/>
                  <a:gd name="T97" fmla="*/ 693 h 760"/>
                  <a:gd name="T98" fmla="*/ 346 w 1026"/>
                  <a:gd name="T99" fmla="*/ 703 h 760"/>
                  <a:gd name="T100" fmla="*/ 343 w 1026"/>
                  <a:gd name="T101" fmla="*/ 717 h 760"/>
                  <a:gd name="T102" fmla="*/ 330 w 1026"/>
                  <a:gd name="T103" fmla="*/ 73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26" h="760">
                    <a:moveTo>
                      <a:pt x="54" y="146"/>
                    </a:moveTo>
                    <a:lnTo>
                      <a:pt x="119" y="108"/>
                    </a:lnTo>
                    <a:lnTo>
                      <a:pt x="0" y="184"/>
                    </a:lnTo>
                    <a:lnTo>
                      <a:pt x="187" y="76"/>
                    </a:lnTo>
                    <a:lnTo>
                      <a:pt x="0" y="192"/>
                    </a:lnTo>
                    <a:lnTo>
                      <a:pt x="235" y="57"/>
                    </a:lnTo>
                    <a:lnTo>
                      <a:pt x="0" y="202"/>
                    </a:lnTo>
                    <a:lnTo>
                      <a:pt x="273" y="46"/>
                    </a:lnTo>
                    <a:lnTo>
                      <a:pt x="0" y="208"/>
                    </a:lnTo>
                    <a:lnTo>
                      <a:pt x="297" y="38"/>
                    </a:lnTo>
                    <a:lnTo>
                      <a:pt x="0" y="213"/>
                    </a:lnTo>
                    <a:lnTo>
                      <a:pt x="316" y="33"/>
                    </a:lnTo>
                    <a:lnTo>
                      <a:pt x="0" y="219"/>
                    </a:lnTo>
                    <a:lnTo>
                      <a:pt x="324" y="30"/>
                    </a:lnTo>
                    <a:lnTo>
                      <a:pt x="0" y="227"/>
                    </a:lnTo>
                    <a:lnTo>
                      <a:pt x="357" y="22"/>
                    </a:lnTo>
                    <a:lnTo>
                      <a:pt x="0" y="240"/>
                    </a:lnTo>
                    <a:lnTo>
                      <a:pt x="389" y="17"/>
                    </a:lnTo>
                    <a:lnTo>
                      <a:pt x="0" y="254"/>
                    </a:lnTo>
                    <a:lnTo>
                      <a:pt x="422" y="11"/>
                    </a:lnTo>
                    <a:lnTo>
                      <a:pt x="0" y="259"/>
                    </a:lnTo>
                    <a:lnTo>
                      <a:pt x="435" y="8"/>
                    </a:lnTo>
                    <a:lnTo>
                      <a:pt x="0" y="270"/>
                    </a:lnTo>
                    <a:lnTo>
                      <a:pt x="457" y="6"/>
                    </a:lnTo>
                    <a:lnTo>
                      <a:pt x="0" y="281"/>
                    </a:lnTo>
                    <a:lnTo>
                      <a:pt x="484" y="3"/>
                    </a:lnTo>
                    <a:lnTo>
                      <a:pt x="0" y="286"/>
                    </a:lnTo>
                    <a:lnTo>
                      <a:pt x="492" y="3"/>
                    </a:lnTo>
                    <a:lnTo>
                      <a:pt x="0" y="289"/>
                    </a:lnTo>
                    <a:lnTo>
                      <a:pt x="495" y="3"/>
                    </a:lnTo>
                    <a:lnTo>
                      <a:pt x="0" y="289"/>
                    </a:lnTo>
                    <a:lnTo>
                      <a:pt x="500" y="3"/>
                    </a:lnTo>
                    <a:lnTo>
                      <a:pt x="0" y="297"/>
                    </a:lnTo>
                    <a:lnTo>
                      <a:pt x="511" y="3"/>
                    </a:lnTo>
                    <a:lnTo>
                      <a:pt x="0" y="307"/>
                    </a:lnTo>
                    <a:lnTo>
                      <a:pt x="535" y="0"/>
                    </a:lnTo>
                    <a:lnTo>
                      <a:pt x="0" y="316"/>
                    </a:lnTo>
                    <a:lnTo>
                      <a:pt x="549" y="0"/>
                    </a:lnTo>
                    <a:lnTo>
                      <a:pt x="0" y="321"/>
                    </a:lnTo>
                    <a:lnTo>
                      <a:pt x="557" y="0"/>
                    </a:lnTo>
                    <a:lnTo>
                      <a:pt x="0" y="329"/>
                    </a:lnTo>
                    <a:lnTo>
                      <a:pt x="570" y="0"/>
                    </a:lnTo>
                    <a:lnTo>
                      <a:pt x="0" y="329"/>
                    </a:lnTo>
                    <a:lnTo>
                      <a:pt x="570" y="0"/>
                    </a:lnTo>
                    <a:lnTo>
                      <a:pt x="0" y="340"/>
                    </a:lnTo>
                    <a:lnTo>
                      <a:pt x="586" y="0"/>
                    </a:lnTo>
                    <a:lnTo>
                      <a:pt x="0" y="342"/>
                    </a:lnTo>
                    <a:lnTo>
                      <a:pt x="594" y="3"/>
                    </a:lnTo>
                    <a:lnTo>
                      <a:pt x="0" y="351"/>
                    </a:lnTo>
                    <a:lnTo>
                      <a:pt x="608" y="3"/>
                    </a:lnTo>
                    <a:lnTo>
                      <a:pt x="0" y="361"/>
                    </a:lnTo>
                    <a:lnTo>
                      <a:pt x="624" y="3"/>
                    </a:lnTo>
                    <a:lnTo>
                      <a:pt x="0" y="369"/>
                    </a:lnTo>
                    <a:lnTo>
                      <a:pt x="635" y="3"/>
                    </a:lnTo>
                    <a:lnTo>
                      <a:pt x="0" y="383"/>
                    </a:lnTo>
                    <a:lnTo>
                      <a:pt x="654" y="6"/>
                    </a:lnTo>
                    <a:lnTo>
                      <a:pt x="0" y="386"/>
                    </a:lnTo>
                    <a:lnTo>
                      <a:pt x="662" y="6"/>
                    </a:lnTo>
                    <a:lnTo>
                      <a:pt x="0" y="394"/>
                    </a:lnTo>
                    <a:lnTo>
                      <a:pt x="670" y="8"/>
                    </a:lnTo>
                    <a:lnTo>
                      <a:pt x="0" y="402"/>
                    </a:lnTo>
                    <a:lnTo>
                      <a:pt x="681" y="8"/>
                    </a:lnTo>
                    <a:lnTo>
                      <a:pt x="0" y="410"/>
                    </a:lnTo>
                    <a:lnTo>
                      <a:pt x="694" y="11"/>
                    </a:lnTo>
                    <a:lnTo>
                      <a:pt x="0" y="418"/>
                    </a:lnTo>
                    <a:lnTo>
                      <a:pt x="708" y="11"/>
                    </a:lnTo>
                    <a:lnTo>
                      <a:pt x="0" y="423"/>
                    </a:lnTo>
                    <a:lnTo>
                      <a:pt x="713" y="14"/>
                    </a:lnTo>
                    <a:lnTo>
                      <a:pt x="0" y="437"/>
                    </a:lnTo>
                    <a:lnTo>
                      <a:pt x="729" y="17"/>
                    </a:lnTo>
                    <a:lnTo>
                      <a:pt x="0" y="448"/>
                    </a:lnTo>
                    <a:lnTo>
                      <a:pt x="746" y="19"/>
                    </a:lnTo>
                    <a:lnTo>
                      <a:pt x="0" y="450"/>
                    </a:lnTo>
                    <a:lnTo>
                      <a:pt x="748" y="19"/>
                    </a:lnTo>
                    <a:lnTo>
                      <a:pt x="0" y="461"/>
                    </a:lnTo>
                    <a:lnTo>
                      <a:pt x="762" y="22"/>
                    </a:lnTo>
                    <a:lnTo>
                      <a:pt x="0" y="461"/>
                    </a:lnTo>
                    <a:lnTo>
                      <a:pt x="762" y="22"/>
                    </a:lnTo>
                    <a:lnTo>
                      <a:pt x="0" y="469"/>
                    </a:lnTo>
                    <a:lnTo>
                      <a:pt x="770" y="25"/>
                    </a:lnTo>
                    <a:lnTo>
                      <a:pt x="0" y="469"/>
                    </a:lnTo>
                    <a:lnTo>
                      <a:pt x="773" y="25"/>
                    </a:lnTo>
                    <a:lnTo>
                      <a:pt x="0" y="477"/>
                    </a:lnTo>
                    <a:lnTo>
                      <a:pt x="783" y="27"/>
                    </a:lnTo>
                    <a:lnTo>
                      <a:pt x="0" y="488"/>
                    </a:lnTo>
                    <a:lnTo>
                      <a:pt x="797" y="30"/>
                    </a:lnTo>
                    <a:lnTo>
                      <a:pt x="0" y="501"/>
                    </a:lnTo>
                    <a:lnTo>
                      <a:pt x="810" y="35"/>
                    </a:lnTo>
                    <a:lnTo>
                      <a:pt x="0" y="509"/>
                    </a:lnTo>
                    <a:lnTo>
                      <a:pt x="821" y="38"/>
                    </a:lnTo>
                    <a:lnTo>
                      <a:pt x="0" y="515"/>
                    </a:lnTo>
                    <a:lnTo>
                      <a:pt x="827" y="41"/>
                    </a:lnTo>
                    <a:lnTo>
                      <a:pt x="0" y="526"/>
                    </a:lnTo>
                    <a:lnTo>
                      <a:pt x="840" y="44"/>
                    </a:lnTo>
                    <a:lnTo>
                      <a:pt x="0" y="534"/>
                    </a:lnTo>
                    <a:lnTo>
                      <a:pt x="848" y="46"/>
                    </a:lnTo>
                    <a:lnTo>
                      <a:pt x="0" y="547"/>
                    </a:lnTo>
                    <a:lnTo>
                      <a:pt x="862" y="52"/>
                    </a:lnTo>
                    <a:lnTo>
                      <a:pt x="6" y="547"/>
                    </a:lnTo>
                    <a:lnTo>
                      <a:pt x="864" y="54"/>
                    </a:lnTo>
                    <a:lnTo>
                      <a:pt x="19" y="547"/>
                    </a:lnTo>
                    <a:lnTo>
                      <a:pt x="873" y="57"/>
                    </a:lnTo>
                    <a:lnTo>
                      <a:pt x="30" y="547"/>
                    </a:lnTo>
                    <a:lnTo>
                      <a:pt x="878" y="60"/>
                    </a:lnTo>
                    <a:lnTo>
                      <a:pt x="49" y="547"/>
                    </a:lnTo>
                    <a:lnTo>
                      <a:pt x="889" y="62"/>
                    </a:lnTo>
                    <a:lnTo>
                      <a:pt x="68" y="547"/>
                    </a:lnTo>
                    <a:lnTo>
                      <a:pt x="902" y="68"/>
                    </a:lnTo>
                    <a:lnTo>
                      <a:pt x="81" y="547"/>
                    </a:lnTo>
                    <a:lnTo>
                      <a:pt x="910" y="70"/>
                    </a:lnTo>
                    <a:lnTo>
                      <a:pt x="90" y="547"/>
                    </a:lnTo>
                    <a:lnTo>
                      <a:pt x="916" y="73"/>
                    </a:lnTo>
                    <a:lnTo>
                      <a:pt x="98" y="547"/>
                    </a:lnTo>
                    <a:lnTo>
                      <a:pt x="918" y="76"/>
                    </a:lnTo>
                    <a:lnTo>
                      <a:pt x="119" y="547"/>
                    </a:lnTo>
                    <a:lnTo>
                      <a:pt x="929" y="81"/>
                    </a:lnTo>
                    <a:lnTo>
                      <a:pt x="141" y="547"/>
                    </a:lnTo>
                    <a:lnTo>
                      <a:pt x="943" y="87"/>
                    </a:lnTo>
                    <a:lnTo>
                      <a:pt x="144" y="547"/>
                    </a:lnTo>
                    <a:lnTo>
                      <a:pt x="943" y="87"/>
                    </a:lnTo>
                    <a:lnTo>
                      <a:pt x="152" y="547"/>
                    </a:lnTo>
                    <a:lnTo>
                      <a:pt x="948" y="89"/>
                    </a:lnTo>
                    <a:lnTo>
                      <a:pt x="173" y="547"/>
                    </a:lnTo>
                    <a:lnTo>
                      <a:pt x="959" y="95"/>
                    </a:lnTo>
                    <a:lnTo>
                      <a:pt x="176" y="547"/>
                    </a:lnTo>
                    <a:lnTo>
                      <a:pt x="959" y="95"/>
                    </a:lnTo>
                    <a:lnTo>
                      <a:pt x="189" y="547"/>
                    </a:lnTo>
                    <a:lnTo>
                      <a:pt x="967" y="100"/>
                    </a:lnTo>
                    <a:lnTo>
                      <a:pt x="203" y="547"/>
                    </a:lnTo>
                    <a:lnTo>
                      <a:pt x="975" y="103"/>
                    </a:lnTo>
                    <a:lnTo>
                      <a:pt x="216" y="547"/>
                    </a:lnTo>
                    <a:lnTo>
                      <a:pt x="981" y="108"/>
                    </a:lnTo>
                    <a:lnTo>
                      <a:pt x="233" y="547"/>
                    </a:lnTo>
                    <a:lnTo>
                      <a:pt x="989" y="114"/>
                    </a:lnTo>
                    <a:lnTo>
                      <a:pt x="243" y="555"/>
                    </a:lnTo>
                    <a:lnTo>
                      <a:pt x="999" y="119"/>
                    </a:lnTo>
                    <a:lnTo>
                      <a:pt x="246" y="558"/>
                    </a:lnTo>
                    <a:lnTo>
                      <a:pt x="1002" y="122"/>
                    </a:lnTo>
                    <a:lnTo>
                      <a:pt x="246" y="563"/>
                    </a:lnTo>
                    <a:lnTo>
                      <a:pt x="1008" y="124"/>
                    </a:lnTo>
                    <a:lnTo>
                      <a:pt x="246" y="574"/>
                    </a:lnTo>
                    <a:lnTo>
                      <a:pt x="1018" y="130"/>
                    </a:lnTo>
                    <a:lnTo>
                      <a:pt x="246" y="582"/>
                    </a:lnTo>
                    <a:lnTo>
                      <a:pt x="1026" y="135"/>
                    </a:lnTo>
                    <a:lnTo>
                      <a:pt x="246" y="596"/>
                    </a:lnTo>
                    <a:lnTo>
                      <a:pt x="292" y="569"/>
                    </a:lnTo>
                    <a:lnTo>
                      <a:pt x="246" y="601"/>
                    </a:lnTo>
                    <a:lnTo>
                      <a:pt x="292" y="577"/>
                    </a:lnTo>
                    <a:lnTo>
                      <a:pt x="246" y="604"/>
                    </a:lnTo>
                    <a:lnTo>
                      <a:pt x="292" y="577"/>
                    </a:lnTo>
                    <a:lnTo>
                      <a:pt x="246" y="606"/>
                    </a:lnTo>
                    <a:lnTo>
                      <a:pt x="289" y="582"/>
                    </a:lnTo>
                    <a:lnTo>
                      <a:pt x="246" y="606"/>
                    </a:lnTo>
                    <a:lnTo>
                      <a:pt x="289" y="582"/>
                    </a:lnTo>
                    <a:lnTo>
                      <a:pt x="246" y="620"/>
                    </a:lnTo>
                    <a:lnTo>
                      <a:pt x="289" y="596"/>
                    </a:lnTo>
                    <a:lnTo>
                      <a:pt x="246" y="620"/>
                    </a:lnTo>
                    <a:lnTo>
                      <a:pt x="289" y="596"/>
                    </a:lnTo>
                    <a:lnTo>
                      <a:pt x="246" y="628"/>
                    </a:lnTo>
                    <a:lnTo>
                      <a:pt x="289" y="604"/>
                    </a:lnTo>
                    <a:lnTo>
                      <a:pt x="243" y="639"/>
                    </a:lnTo>
                    <a:lnTo>
                      <a:pt x="289" y="612"/>
                    </a:lnTo>
                    <a:lnTo>
                      <a:pt x="230" y="650"/>
                    </a:lnTo>
                    <a:lnTo>
                      <a:pt x="289" y="615"/>
                    </a:lnTo>
                    <a:lnTo>
                      <a:pt x="211" y="671"/>
                    </a:lnTo>
                    <a:lnTo>
                      <a:pt x="289" y="625"/>
                    </a:lnTo>
                    <a:lnTo>
                      <a:pt x="206" y="679"/>
                    </a:lnTo>
                    <a:lnTo>
                      <a:pt x="289" y="631"/>
                    </a:lnTo>
                    <a:lnTo>
                      <a:pt x="206" y="682"/>
                    </a:lnTo>
                    <a:lnTo>
                      <a:pt x="292" y="631"/>
                    </a:lnTo>
                    <a:lnTo>
                      <a:pt x="203" y="693"/>
                    </a:lnTo>
                    <a:lnTo>
                      <a:pt x="297" y="639"/>
                    </a:lnTo>
                    <a:lnTo>
                      <a:pt x="200" y="698"/>
                    </a:lnTo>
                    <a:lnTo>
                      <a:pt x="300" y="641"/>
                    </a:lnTo>
                    <a:lnTo>
                      <a:pt x="200" y="701"/>
                    </a:lnTo>
                    <a:lnTo>
                      <a:pt x="306" y="641"/>
                    </a:lnTo>
                    <a:lnTo>
                      <a:pt x="200" y="703"/>
                    </a:lnTo>
                    <a:lnTo>
                      <a:pt x="306" y="644"/>
                    </a:lnTo>
                    <a:lnTo>
                      <a:pt x="203" y="714"/>
                    </a:lnTo>
                    <a:lnTo>
                      <a:pt x="314" y="650"/>
                    </a:lnTo>
                    <a:lnTo>
                      <a:pt x="203" y="714"/>
                    </a:lnTo>
                    <a:lnTo>
                      <a:pt x="316" y="650"/>
                    </a:lnTo>
                    <a:lnTo>
                      <a:pt x="208" y="725"/>
                    </a:lnTo>
                    <a:lnTo>
                      <a:pt x="324" y="658"/>
                    </a:lnTo>
                    <a:lnTo>
                      <a:pt x="208" y="728"/>
                    </a:lnTo>
                    <a:lnTo>
                      <a:pt x="327" y="660"/>
                    </a:lnTo>
                    <a:lnTo>
                      <a:pt x="214" y="736"/>
                    </a:lnTo>
                    <a:lnTo>
                      <a:pt x="333" y="666"/>
                    </a:lnTo>
                    <a:lnTo>
                      <a:pt x="219" y="744"/>
                    </a:lnTo>
                    <a:lnTo>
                      <a:pt x="338" y="674"/>
                    </a:lnTo>
                    <a:lnTo>
                      <a:pt x="222" y="744"/>
                    </a:lnTo>
                    <a:lnTo>
                      <a:pt x="341" y="674"/>
                    </a:lnTo>
                    <a:lnTo>
                      <a:pt x="227" y="749"/>
                    </a:lnTo>
                    <a:lnTo>
                      <a:pt x="343" y="682"/>
                    </a:lnTo>
                    <a:lnTo>
                      <a:pt x="238" y="755"/>
                    </a:lnTo>
                    <a:lnTo>
                      <a:pt x="346" y="693"/>
                    </a:lnTo>
                    <a:lnTo>
                      <a:pt x="241" y="755"/>
                    </a:lnTo>
                    <a:lnTo>
                      <a:pt x="346" y="695"/>
                    </a:lnTo>
                    <a:lnTo>
                      <a:pt x="249" y="757"/>
                    </a:lnTo>
                    <a:lnTo>
                      <a:pt x="346" y="703"/>
                    </a:lnTo>
                    <a:lnTo>
                      <a:pt x="254" y="760"/>
                    </a:lnTo>
                    <a:lnTo>
                      <a:pt x="346" y="706"/>
                    </a:lnTo>
                    <a:lnTo>
                      <a:pt x="268" y="760"/>
                    </a:lnTo>
                    <a:lnTo>
                      <a:pt x="343" y="717"/>
                    </a:lnTo>
                    <a:lnTo>
                      <a:pt x="281" y="760"/>
                    </a:lnTo>
                    <a:lnTo>
                      <a:pt x="341" y="725"/>
                    </a:lnTo>
                    <a:lnTo>
                      <a:pt x="300" y="755"/>
                    </a:lnTo>
                    <a:lnTo>
                      <a:pt x="330" y="736"/>
                    </a:lnTo>
                    <a:lnTo>
                      <a:pt x="314" y="749"/>
                    </a:lnTo>
                    <a:lnTo>
                      <a:pt x="324" y="74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8" name="PA_chenying0907 37"/>
          <p:cNvGrpSpPr/>
          <p:nvPr>
            <p:custDataLst>
              <p:tags r:id="rId4"/>
            </p:custDataLst>
          </p:nvPr>
        </p:nvGrpSpPr>
        <p:grpSpPr>
          <a:xfrm>
            <a:off x="3952875" y="1690688"/>
            <a:ext cx="1174751" cy="1236662"/>
            <a:chOff x="3952875" y="1690688"/>
            <a:chExt cx="1174751" cy="1236662"/>
          </a:xfrm>
        </p:grpSpPr>
        <p:sp>
          <p:nvSpPr>
            <p:cNvPr id="18" name="Freeform 16"/>
            <p:cNvSpPr/>
            <p:nvPr/>
          </p:nvSpPr>
          <p:spPr bwMode="auto">
            <a:xfrm>
              <a:off x="4929188" y="2349500"/>
              <a:ext cx="138113" cy="76200"/>
            </a:xfrm>
            <a:custGeom>
              <a:avLst/>
              <a:gdLst>
                <a:gd name="T0" fmla="*/ 44 w 87"/>
                <a:gd name="T1" fmla="*/ 11 h 48"/>
                <a:gd name="T2" fmla="*/ 54 w 87"/>
                <a:gd name="T3" fmla="*/ 5 h 48"/>
                <a:gd name="T4" fmla="*/ 0 w 87"/>
                <a:gd name="T5" fmla="*/ 48 h 48"/>
                <a:gd name="T6" fmla="*/ 87 w 87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48">
                  <a:moveTo>
                    <a:pt x="44" y="11"/>
                  </a:moveTo>
                  <a:lnTo>
                    <a:pt x="54" y="5"/>
                  </a:lnTo>
                  <a:lnTo>
                    <a:pt x="0" y="48"/>
                  </a:lnTo>
                  <a:lnTo>
                    <a:pt x="87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7" name="chenying0907 36"/>
            <p:cNvGrpSpPr/>
            <p:nvPr/>
          </p:nvGrpSpPr>
          <p:grpSpPr>
            <a:xfrm>
              <a:off x="3952875" y="1690688"/>
              <a:ext cx="1174751" cy="1236662"/>
              <a:chOff x="3952875" y="1690688"/>
              <a:chExt cx="1174751" cy="1236662"/>
            </a:xfrm>
          </p:grpSpPr>
          <p:sp>
            <p:nvSpPr>
              <p:cNvPr id="17" name="Freeform 15"/>
              <p:cNvSpPr/>
              <p:nvPr/>
            </p:nvSpPr>
            <p:spPr bwMode="auto">
              <a:xfrm>
                <a:off x="4818063" y="2349500"/>
                <a:ext cx="309563" cy="222250"/>
              </a:xfrm>
              <a:custGeom>
                <a:avLst/>
                <a:gdLst>
                  <a:gd name="T0" fmla="*/ 0 w 195"/>
                  <a:gd name="T1" fmla="*/ 94 h 140"/>
                  <a:gd name="T2" fmla="*/ 162 w 195"/>
                  <a:gd name="T3" fmla="*/ 0 h 140"/>
                  <a:gd name="T4" fmla="*/ 8 w 195"/>
                  <a:gd name="T5" fmla="*/ 92 h 140"/>
                  <a:gd name="T6" fmla="*/ 165 w 195"/>
                  <a:gd name="T7" fmla="*/ 3 h 140"/>
                  <a:gd name="T8" fmla="*/ 33 w 195"/>
                  <a:gd name="T9" fmla="*/ 92 h 140"/>
                  <a:gd name="T10" fmla="*/ 176 w 195"/>
                  <a:gd name="T11" fmla="*/ 8 h 140"/>
                  <a:gd name="T12" fmla="*/ 38 w 195"/>
                  <a:gd name="T13" fmla="*/ 92 h 140"/>
                  <a:gd name="T14" fmla="*/ 178 w 195"/>
                  <a:gd name="T15" fmla="*/ 11 h 140"/>
                  <a:gd name="T16" fmla="*/ 54 w 195"/>
                  <a:gd name="T17" fmla="*/ 92 h 140"/>
                  <a:gd name="T18" fmla="*/ 184 w 195"/>
                  <a:gd name="T19" fmla="*/ 19 h 140"/>
                  <a:gd name="T20" fmla="*/ 65 w 195"/>
                  <a:gd name="T21" fmla="*/ 92 h 140"/>
                  <a:gd name="T22" fmla="*/ 186 w 195"/>
                  <a:gd name="T23" fmla="*/ 21 h 140"/>
                  <a:gd name="T24" fmla="*/ 73 w 195"/>
                  <a:gd name="T25" fmla="*/ 94 h 140"/>
                  <a:gd name="T26" fmla="*/ 189 w 195"/>
                  <a:gd name="T27" fmla="*/ 27 h 140"/>
                  <a:gd name="T28" fmla="*/ 78 w 195"/>
                  <a:gd name="T29" fmla="*/ 100 h 140"/>
                  <a:gd name="T30" fmla="*/ 192 w 195"/>
                  <a:gd name="T31" fmla="*/ 35 h 140"/>
                  <a:gd name="T32" fmla="*/ 84 w 195"/>
                  <a:gd name="T33" fmla="*/ 105 h 140"/>
                  <a:gd name="T34" fmla="*/ 195 w 195"/>
                  <a:gd name="T35" fmla="*/ 40 h 140"/>
                  <a:gd name="T36" fmla="*/ 84 w 195"/>
                  <a:gd name="T37" fmla="*/ 105 h 140"/>
                  <a:gd name="T38" fmla="*/ 195 w 195"/>
                  <a:gd name="T39" fmla="*/ 43 h 140"/>
                  <a:gd name="T40" fmla="*/ 89 w 195"/>
                  <a:gd name="T41" fmla="*/ 110 h 140"/>
                  <a:gd name="T42" fmla="*/ 195 w 195"/>
                  <a:gd name="T43" fmla="*/ 51 h 140"/>
                  <a:gd name="T44" fmla="*/ 92 w 195"/>
                  <a:gd name="T45" fmla="*/ 113 h 140"/>
                  <a:gd name="T46" fmla="*/ 195 w 195"/>
                  <a:gd name="T47" fmla="*/ 54 h 140"/>
                  <a:gd name="T48" fmla="*/ 97 w 195"/>
                  <a:gd name="T49" fmla="*/ 118 h 140"/>
                  <a:gd name="T50" fmla="*/ 195 w 195"/>
                  <a:gd name="T51" fmla="*/ 62 h 140"/>
                  <a:gd name="T52" fmla="*/ 108 w 195"/>
                  <a:gd name="T53" fmla="*/ 127 h 140"/>
                  <a:gd name="T54" fmla="*/ 195 w 195"/>
                  <a:gd name="T55" fmla="*/ 75 h 140"/>
                  <a:gd name="T56" fmla="*/ 114 w 195"/>
                  <a:gd name="T57" fmla="*/ 129 h 140"/>
                  <a:gd name="T58" fmla="*/ 195 w 195"/>
                  <a:gd name="T59" fmla="*/ 83 h 140"/>
                  <a:gd name="T60" fmla="*/ 119 w 195"/>
                  <a:gd name="T61" fmla="*/ 132 h 140"/>
                  <a:gd name="T62" fmla="*/ 192 w 195"/>
                  <a:gd name="T63" fmla="*/ 92 h 140"/>
                  <a:gd name="T64" fmla="*/ 127 w 195"/>
                  <a:gd name="T65" fmla="*/ 137 h 140"/>
                  <a:gd name="T66" fmla="*/ 192 w 195"/>
                  <a:gd name="T67" fmla="*/ 100 h 140"/>
                  <a:gd name="T68" fmla="*/ 141 w 195"/>
                  <a:gd name="T69" fmla="*/ 140 h 140"/>
                  <a:gd name="T70" fmla="*/ 184 w 195"/>
                  <a:gd name="T71" fmla="*/ 113 h 140"/>
                  <a:gd name="T72" fmla="*/ 159 w 195"/>
                  <a:gd name="T73" fmla="*/ 137 h 140"/>
                  <a:gd name="T74" fmla="*/ 170 w 195"/>
                  <a:gd name="T75" fmla="*/ 13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5" h="140">
                    <a:moveTo>
                      <a:pt x="0" y="94"/>
                    </a:moveTo>
                    <a:lnTo>
                      <a:pt x="162" y="0"/>
                    </a:lnTo>
                    <a:lnTo>
                      <a:pt x="8" y="92"/>
                    </a:lnTo>
                    <a:lnTo>
                      <a:pt x="165" y="3"/>
                    </a:lnTo>
                    <a:lnTo>
                      <a:pt x="33" y="92"/>
                    </a:lnTo>
                    <a:lnTo>
                      <a:pt x="176" y="8"/>
                    </a:lnTo>
                    <a:lnTo>
                      <a:pt x="38" y="92"/>
                    </a:lnTo>
                    <a:lnTo>
                      <a:pt x="178" y="11"/>
                    </a:lnTo>
                    <a:lnTo>
                      <a:pt x="54" y="92"/>
                    </a:lnTo>
                    <a:lnTo>
                      <a:pt x="184" y="19"/>
                    </a:lnTo>
                    <a:lnTo>
                      <a:pt x="65" y="92"/>
                    </a:lnTo>
                    <a:lnTo>
                      <a:pt x="186" y="21"/>
                    </a:lnTo>
                    <a:lnTo>
                      <a:pt x="73" y="94"/>
                    </a:lnTo>
                    <a:lnTo>
                      <a:pt x="189" y="27"/>
                    </a:lnTo>
                    <a:lnTo>
                      <a:pt x="78" y="100"/>
                    </a:lnTo>
                    <a:lnTo>
                      <a:pt x="192" y="35"/>
                    </a:lnTo>
                    <a:lnTo>
                      <a:pt x="84" y="105"/>
                    </a:lnTo>
                    <a:lnTo>
                      <a:pt x="195" y="40"/>
                    </a:lnTo>
                    <a:lnTo>
                      <a:pt x="84" y="105"/>
                    </a:lnTo>
                    <a:lnTo>
                      <a:pt x="195" y="43"/>
                    </a:lnTo>
                    <a:lnTo>
                      <a:pt x="89" y="110"/>
                    </a:lnTo>
                    <a:lnTo>
                      <a:pt x="195" y="51"/>
                    </a:lnTo>
                    <a:lnTo>
                      <a:pt x="92" y="113"/>
                    </a:lnTo>
                    <a:lnTo>
                      <a:pt x="195" y="54"/>
                    </a:lnTo>
                    <a:lnTo>
                      <a:pt x="97" y="118"/>
                    </a:lnTo>
                    <a:lnTo>
                      <a:pt x="195" y="62"/>
                    </a:lnTo>
                    <a:lnTo>
                      <a:pt x="108" y="127"/>
                    </a:lnTo>
                    <a:lnTo>
                      <a:pt x="195" y="75"/>
                    </a:lnTo>
                    <a:lnTo>
                      <a:pt x="114" y="129"/>
                    </a:lnTo>
                    <a:lnTo>
                      <a:pt x="195" y="83"/>
                    </a:lnTo>
                    <a:lnTo>
                      <a:pt x="119" y="132"/>
                    </a:lnTo>
                    <a:lnTo>
                      <a:pt x="192" y="92"/>
                    </a:lnTo>
                    <a:lnTo>
                      <a:pt x="127" y="137"/>
                    </a:lnTo>
                    <a:lnTo>
                      <a:pt x="192" y="100"/>
                    </a:lnTo>
                    <a:lnTo>
                      <a:pt x="141" y="140"/>
                    </a:lnTo>
                    <a:lnTo>
                      <a:pt x="184" y="113"/>
                    </a:lnTo>
                    <a:lnTo>
                      <a:pt x="159" y="137"/>
                    </a:lnTo>
                    <a:lnTo>
                      <a:pt x="170" y="13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3952875" y="1978025"/>
                <a:ext cx="968375" cy="949325"/>
              </a:xfrm>
              <a:custGeom>
                <a:avLst/>
                <a:gdLst>
                  <a:gd name="T0" fmla="*/ 19 w 610"/>
                  <a:gd name="T1" fmla="*/ 27 h 598"/>
                  <a:gd name="T2" fmla="*/ 59 w 610"/>
                  <a:gd name="T3" fmla="*/ 27 h 598"/>
                  <a:gd name="T4" fmla="*/ 78 w 610"/>
                  <a:gd name="T5" fmla="*/ 27 h 598"/>
                  <a:gd name="T6" fmla="*/ 89 w 610"/>
                  <a:gd name="T7" fmla="*/ 27 h 598"/>
                  <a:gd name="T8" fmla="*/ 116 w 610"/>
                  <a:gd name="T9" fmla="*/ 27 h 598"/>
                  <a:gd name="T10" fmla="*/ 143 w 610"/>
                  <a:gd name="T11" fmla="*/ 27 h 598"/>
                  <a:gd name="T12" fmla="*/ 175 w 610"/>
                  <a:gd name="T13" fmla="*/ 27 h 598"/>
                  <a:gd name="T14" fmla="*/ 202 w 610"/>
                  <a:gd name="T15" fmla="*/ 27 h 598"/>
                  <a:gd name="T16" fmla="*/ 224 w 610"/>
                  <a:gd name="T17" fmla="*/ 27 h 598"/>
                  <a:gd name="T18" fmla="*/ 245 w 610"/>
                  <a:gd name="T19" fmla="*/ 27 h 598"/>
                  <a:gd name="T20" fmla="*/ 310 w 610"/>
                  <a:gd name="T21" fmla="*/ 8 h 598"/>
                  <a:gd name="T22" fmla="*/ 316 w 610"/>
                  <a:gd name="T23" fmla="*/ 21 h 598"/>
                  <a:gd name="T24" fmla="*/ 321 w 610"/>
                  <a:gd name="T25" fmla="*/ 24 h 598"/>
                  <a:gd name="T26" fmla="*/ 353 w 610"/>
                  <a:gd name="T27" fmla="*/ 24 h 598"/>
                  <a:gd name="T28" fmla="*/ 378 w 610"/>
                  <a:gd name="T29" fmla="*/ 24 h 598"/>
                  <a:gd name="T30" fmla="*/ 397 w 610"/>
                  <a:gd name="T31" fmla="*/ 24 h 598"/>
                  <a:gd name="T32" fmla="*/ 429 w 610"/>
                  <a:gd name="T33" fmla="*/ 24 h 598"/>
                  <a:gd name="T34" fmla="*/ 472 w 610"/>
                  <a:gd name="T35" fmla="*/ 24 h 598"/>
                  <a:gd name="T36" fmla="*/ 483 w 610"/>
                  <a:gd name="T37" fmla="*/ 24 h 598"/>
                  <a:gd name="T38" fmla="*/ 497 w 610"/>
                  <a:gd name="T39" fmla="*/ 24 h 598"/>
                  <a:gd name="T40" fmla="*/ 518 w 610"/>
                  <a:gd name="T41" fmla="*/ 24 h 598"/>
                  <a:gd name="T42" fmla="*/ 534 w 610"/>
                  <a:gd name="T43" fmla="*/ 29 h 598"/>
                  <a:gd name="T44" fmla="*/ 534 w 610"/>
                  <a:gd name="T45" fmla="*/ 48 h 598"/>
                  <a:gd name="T46" fmla="*/ 534 w 610"/>
                  <a:gd name="T47" fmla="*/ 70 h 598"/>
                  <a:gd name="T48" fmla="*/ 534 w 610"/>
                  <a:gd name="T49" fmla="*/ 86 h 598"/>
                  <a:gd name="T50" fmla="*/ 534 w 610"/>
                  <a:gd name="T51" fmla="*/ 105 h 598"/>
                  <a:gd name="T52" fmla="*/ 534 w 610"/>
                  <a:gd name="T53" fmla="*/ 121 h 598"/>
                  <a:gd name="T54" fmla="*/ 534 w 610"/>
                  <a:gd name="T55" fmla="*/ 126 h 598"/>
                  <a:gd name="T56" fmla="*/ 534 w 610"/>
                  <a:gd name="T57" fmla="*/ 148 h 598"/>
                  <a:gd name="T58" fmla="*/ 534 w 610"/>
                  <a:gd name="T59" fmla="*/ 172 h 598"/>
                  <a:gd name="T60" fmla="*/ 534 w 610"/>
                  <a:gd name="T61" fmla="*/ 177 h 598"/>
                  <a:gd name="T62" fmla="*/ 534 w 610"/>
                  <a:gd name="T63" fmla="*/ 188 h 598"/>
                  <a:gd name="T64" fmla="*/ 534 w 610"/>
                  <a:gd name="T65" fmla="*/ 202 h 598"/>
                  <a:gd name="T66" fmla="*/ 534 w 610"/>
                  <a:gd name="T67" fmla="*/ 212 h 598"/>
                  <a:gd name="T68" fmla="*/ 534 w 610"/>
                  <a:gd name="T69" fmla="*/ 231 h 598"/>
                  <a:gd name="T70" fmla="*/ 534 w 610"/>
                  <a:gd name="T71" fmla="*/ 247 h 598"/>
                  <a:gd name="T72" fmla="*/ 534 w 610"/>
                  <a:gd name="T73" fmla="*/ 261 h 598"/>
                  <a:gd name="T74" fmla="*/ 534 w 610"/>
                  <a:gd name="T75" fmla="*/ 266 h 598"/>
                  <a:gd name="T76" fmla="*/ 542 w 610"/>
                  <a:gd name="T77" fmla="*/ 282 h 598"/>
                  <a:gd name="T78" fmla="*/ 567 w 610"/>
                  <a:gd name="T79" fmla="*/ 285 h 598"/>
                  <a:gd name="T80" fmla="*/ 586 w 610"/>
                  <a:gd name="T81" fmla="*/ 285 h 598"/>
                  <a:gd name="T82" fmla="*/ 537 w 610"/>
                  <a:gd name="T83" fmla="*/ 336 h 598"/>
                  <a:gd name="T84" fmla="*/ 537 w 610"/>
                  <a:gd name="T85" fmla="*/ 347 h 598"/>
                  <a:gd name="T86" fmla="*/ 537 w 610"/>
                  <a:gd name="T87" fmla="*/ 361 h 598"/>
                  <a:gd name="T88" fmla="*/ 537 w 610"/>
                  <a:gd name="T89" fmla="*/ 379 h 598"/>
                  <a:gd name="T90" fmla="*/ 537 w 610"/>
                  <a:gd name="T91" fmla="*/ 393 h 598"/>
                  <a:gd name="T92" fmla="*/ 537 w 610"/>
                  <a:gd name="T93" fmla="*/ 406 h 598"/>
                  <a:gd name="T94" fmla="*/ 537 w 610"/>
                  <a:gd name="T95" fmla="*/ 431 h 598"/>
                  <a:gd name="T96" fmla="*/ 537 w 610"/>
                  <a:gd name="T97" fmla="*/ 444 h 598"/>
                  <a:gd name="T98" fmla="*/ 537 w 610"/>
                  <a:gd name="T99" fmla="*/ 460 h 598"/>
                  <a:gd name="T100" fmla="*/ 537 w 610"/>
                  <a:gd name="T101" fmla="*/ 476 h 598"/>
                  <a:gd name="T102" fmla="*/ 537 w 610"/>
                  <a:gd name="T103" fmla="*/ 501 h 598"/>
                  <a:gd name="T104" fmla="*/ 537 w 610"/>
                  <a:gd name="T105" fmla="*/ 506 h 598"/>
                  <a:gd name="T106" fmla="*/ 537 w 610"/>
                  <a:gd name="T107" fmla="*/ 525 h 598"/>
                  <a:gd name="T108" fmla="*/ 537 w 610"/>
                  <a:gd name="T109" fmla="*/ 541 h 598"/>
                  <a:gd name="T110" fmla="*/ 537 w 610"/>
                  <a:gd name="T111" fmla="*/ 554 h 598"/>
                  <a:gd name="T112" fmla="*/ 537 w 610"/>
                  <a:gd name="T113" fmla="*/ 565 h 598"/>
                  <a:gd name="T114" fmla="*/ 537 w 610"/>
                  <a:gd name="T115" fmla="*/ 581 h 598"/>
                  <a:gd name="T116" fmla="*/ 537 w 610"/>
                  <a:gd name="T117" fmla="*/ 592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10" h="598">
                    <a:moveTo>
                      <a:pt x="0" y="27"/>
                    </a:moveTo>
                    <a:lnTo>
                      <a:pt x="2" y="27"/>
                    </a:lnTo>
                    <a:lnTo>
                      <a:pt x="0" y="37"/>
                    </a:lnTo>
                    <a:lnTo>
                      <a:pt x="19" y="27"/>
                    </a:lnTo>
                    <a:lnTo>
                      <a:pt x="0" y="48"/>
                    </a:lnTo>
                    <a:lnTo>
                      <a:pt x="40" y="27"/>
                    </a:lnTo>
                    <a:lnTo>
                      <a:pt x="0" y="62"/>
                    </a:lnTo>
                    <a:lnTo>
                      <a:pt x="59" y="27"/>
                    </a:lnTo>
                    <a:lnTo>
                      <a:pt x="0" y="64"/>
                    </a:lnTo>
                    <a:lnTo>
                      <a:pt x="67" y="27"/>
                    </a:lnTo>
                    <a:lnTo>
                      <a:pt x="0" y="70"/>
                    </a:lnTo>
                    <a:lnTo>
                      <a:pt x="78" y="27"/>
                    </a:lnTo>
                    <a:lnTo>
                      <a:pt x="0" y="72"/>
                    </a:lnTo>
                    <a:lnTo>
                      <a:pt x="81" y="27"/>
                    </a:lnTo>
                    <a:lnTo>
                      <a:pt x="0" y="78"/>
                    </a:lnTo>
                    <a:lnTo>
                      <a:pt x="89" y="27"/>
                    </a:lnTo>
                    <a:lnTo>
                      <a:pt x="0" y="91"/>
                    </a:lnTo>
                    <a:lnTo>
                      <a:pt x="113" y="27"/>
                    </a:lnTo>
                    <a:lnTo>
                      <a:pt x="0" y="94"/>
                    </a:lnTo>
                    <a:lnTo>
                      <a:pt x="116" y="27"/>
                    </a:lnTo>
                    <a:lnTo>
                      <a:pt x="0" y="102"/>
                    </a:lnTo>
                    <a:lnTo>
                      <a:pt x="132" y="27"/>
                    </a:lnTo>
                    <a:lnTo>
                      <a:pt x="0" y="107"/>
                    </a:lnTo>
                    <a:lnTo>
                      <a:pt x="143" y="27"/>
                    </a:lnTo>
                    <a:lnTo>
                      <a:pt x="0" y="118"/>
                    </a:lnTo>
                    <a:lnTo>
                      <a:pt x="162" y="27"/>
                    </a:lnTo>
                    <a:lnTo>
                      <a:pt x="0" y="126"/>
                    </a:lnTo>
                    <a:lnTo>
                      <a:pt x="175" y="27"/>
                    </a:lnTo>
                    <a:lnTo>
                      <a:pt x="0" y="137"/>
                    </a:lnTo>
                    <a:lnTo>
                      <a:pt x="191" y="27"/>
                    </a:lnTo>
                    <a:lnTo>
                      <a:pt x="0" y="142"/>
                    </a:lnTo>
                    <a:lnTo>
                      <a:pt x="202" y="27"/>
                    </a:lnTo>
                    <a:lnTo>
                      <a:pt x="0" y="153"/>
                    </a:lnTo>
                    <a:lnTo>
                      <a:pt x="221" y="27"/>
                    </a:lnTo>
                    <a:lnTo>
                      <a:pt x="0" y="156"/>
                    </a:lnTo>
                    <a:lnTo>
                      <a:pt x="224" y="27"/>
                    </a:lnTo>
                    <a:lnTo>
                      <a:pt x="0" y="159"/>
                    </a:lnTo>
                    <a:lnTo>
                      <a:pt x="227" y="27"/>
                    </a:lnTo>
                    <a:lnTo>
                      <a:pt x="0" y="167"/>
                    </a:lnTo>
                    <a:lnTo>
                      <a:pt x="245" y="27"/>
                    </a:lnTo>
                    <a:lnTo>
                      <a:pt x="0" y="177"/>
                    </a:lnTo>
                    <a:lnTo>
                      <a:pt x="310" y="0"/>
                    </a:lnTo>
                    <a:lnTo>
                      <a:pt x="0" y="185"/>
                    </a:lnTo>
                    <a:lnTo>
                      <a:pt x="310" y="8"/>
                    </a:lnTo>
                    <a:lnTo>
                      <a:pt x="0" y="191"/>
                    </a:lnTo>
                    <a:lnTo>
                      <a:pt x="310" y="13"/>
                    </a:lnTo>
                    <a:lnTo>
                      <a:pt x="0" y="204"/>
                    </a:lnTo>
                    <a:lnTo>
                      <a:pt x="316" y="21"/>
                    </a:lnTo>
                    <a:lnTo>
                      <a:pt x="0" y="207"/>
                    </a:lnTo>
                    <a:lnTo>
                      <a:pt x="318" y="24"/>
                    </a:lnTo>
                    <a:lnTo>
                      <a:pt x="0" y="207"/>
                    </a:lnTo>
                    <a:lnTo>
                      <a:pt x="321" y="24"/>
                    </a:lnTo>
                    <a:lnTo>
                      <a:pt x="0" y="215"/>
                    </a:lnTo>
                    <a:lnTo>
                      <a:pt x="332" y="24"/>
                    </a:lnTo>
                    <a:lnTo>
                      <a:pt x="0" y="229"/>
                    </a:lnTo>
                    <a:lnTo>
                      <a:pt x="353" y="24"/>
                    </a:lnTo>
                    <a:lnTo>
                      <a:pt x="0" y="229"/>
                    </a:lnTo>
                    <a:lnTo>
                      <a:pt x="356" y="24"/>
                    </a:lnTo>
                    <a:lnTo>
                      <a:pt x="0" y="242"/>
                    </a:lnTo>
                    <a:lnTo>
                      <a:pt x="378" y="24"/>
                    </a:lnTo>
                    <a:lnTo>
                      <a:pt x="0" y="247"/>
                    </a:lnTo>
                    <a:lnTo>
                      <a:pt x="389" y="24"/>
                    </a:lnTo>
                    <a:lnTo>
                      <a:pt x="0" y="253"/>
                    </a:lnTo>
                    <a:lnTo>
                      <a:pt x="397" y="24"/>
                    </a:lnTo>
                    <a:lnTo>
                      <a:pt x="0" y="258"/>
                    </a:lnTo>
                    <a:lnTo>
                      <a:pt x="407" y="24"/>
                    </a:lnTo>
                    <a:lnTo>
                      <a:pt x="0" y="272"/>
                    </a:lnTo>
                    <a:lnTo>
                      <a:pt x="429" y="24"/>
                    </a:lnTo>
                    <a:lnTo>
                      <a:pt x="0" y="282"/>
                    </a:lnTo>
                    <a:lnTo>
                      <a:pt x="451" y="24"/>
                    </a:lnTo>
                    <a:lnTo>
                      <a:pt x="0" y="296"/>
                    </a:lnTo>
                    <a:lnTo>
                      <a:pt x="472" y="24"/>
                    </a:lnTo>
                    <a:lnTo>
                      <a:pt x="0" y="299"/>
                    </a:lnTo>
                    <a:lnTo>
                      <a:pt x="478" y="24"/>
                    </a:lnTo>
                    <a:lnTo>
                      <a:pt x="0" y="301"/>
                    </a:lnTo>
                    <a:lnTo>
                      <a:pt x="483" y="24"/>
                    </a:lnTo>
                    <a:lnTo>
                      <a:pt x="0" y="307"/>
                    </a:lnTo>
                    <a:lnTo>
                      <a:pt x="494" y="24"/>
                    </a:lnTo>
                    <a:lnTo>
                      <a:pt x="0" y="309"/>
                    </a:lnTo>
                    <a:lnTo>
                      <a:pt x="497" y="24"/>
                    </a:lnTo>
                    <a:lnTo>
                      <a:pt x="0" y="320"/>
                    </a:lnTo>
                    <a:lnTo>
                      <a:pt x="513" y="24"/>
                    </a:lnTo>
                    <a:lnTo>
                      <a:pt x="0" y="323"/>
                    </a:lnTo>
                    <a:lnTo>
                      <a:pt x="518" y="24"/>
                    </a:lnTo>
                    <a:lnTo>
                      <a:pt x="0" y="326"/>
                    </a:lnTo>
                    <a:lnTo>
                      <a:pt x="524" y="24"/>
                    </a:lnTo>
                    <a:lnTo>
                      <a:pt x="0" y="336"/>
                    </a:lnTo>
                    <a:lnTo>
                      <a:pt x="534" y="29"/>
                    </a:lnTo>
                    <a:lnTo>
                      <a:pt x="0" y="342"/>
                    </a:lnTo>
                    <a:lnTo>
                      <a:pt x="534" y="35"/>
                    </a:lnTo>
                    <a:lnTo>
                      <a:pt x="0" y="355"/>
                    </a:lnTo>
                    <a:lnTo>
                      <a:pt x="534" y="48"/>
                    </a:lnTo>
                    <a:lnTo>
                      <a:pt x="0" y="366"/>
                    </a:lnTo>
                    <a:lnTo>
                      <a:pt x="534" y="59"/>
                    </a:lnTo>
                    <a:lnTo>
                      <a:pt x="0" y="377"/>
                    </a:lnTo>
                    <a:lnTo>
                      <a:pt x="534" y="70"/>
                    </a:lnTo>
                    <a:lnTo>
                      <a:pt x="0" y="385"/>
                    </a:lnTo>
                    <a:lnTo>
                      <a:pt x="534" y="80"/>
                    </a:lnTo>
                    <a:lnTo>
                      <a:pt x="0" y="393"/>
                    </a:lnTo>
                    <a:lnTo>
                      <a:pt x="534" y="86"/>
                    </a:lnTo>
                    <a:lnTo>
                      <a:pt x="0" y="404"/>
                    </a:lnTo>
                    <a:lnTo>
                      <a:pt x="534" y="97"/>
                    </a:lnTo>
                    <a:lnTo>
                      <a:pt x="0" y="412"/>
                    </a:lnTo>
                    <a:lnTo>
                      <a:pt x="534" y="105"/>
                    </a:lnTo>
                    <a:lnTo>
                      <a:pt x="0" y="420"/>
                    </a:lnTo>
                    <a:lnTo>
                      <a:pt x="534" y="115"/>
                    </a:lnTo>
                    <a:lnTo>
                      <a:pt x="0" y="428"/>
                    </a:lnTo>
                    <a:lnTo>
                      <a:pt x="534" y="121"/>
                    </a:lnTo>
                    <a:lnTo>
                      <a:pt x="0" y="431"/>
                    </a:lnTo>
                    <a:lnTo>
                      <a:pt x="534" y="123"/>
                    </a:lnTo>
                    <a:lnTo>
                      <a:pt x="0" y="433"/>
                    </a:lnTo>
                    <a:lnTo>
                      <a:pt x="534" y="126"/>
                    </a:lnTo>
                    <a:lnTo>
                      <a:pt x="0" y="441"/>
                    </a:lnTo>
                    <a:lnTo>
                      <a:pt x="534" y="134"/>
                    </a:lnTo>
                    <a:lnTo>
                      <a:pt x="0" y="455"/>
                    </a:lnTo>
                    <a:lnTo>
                      <a:pt x="534" y="148"/>
                    </a:lnTo>
                    <a:lnTo>
                      <a:pt x="0" y="466"/>
                    </a:lnTo>
                    <a:lnTo>
                      <a:pt x="534" y="159"/>
                    </a:lnTo>
                    <a:lnTo>
                      <a:pt x="0" y="479"/>
                    </a:lnTo>
                    <a:lnTo>
                      <a:pt x="534" y="172"/>
                    </a:lnTo>
                    <a:lnTo>
                      <a:pt x="0" y="482"/>
                    </a:lnTo>
                    <a:lnTo>
                      <a:pt x="534" y="175"/>
                    </a:lnTo>
                    <a:lnTo>
                      <a:pt x="0" y="484"/>
                    </a:lnTo>
                    <a:lnTo>
                      <a:pt x="534" y="177"/>
                    </a:lnTo>
                    <a:lnTo>
                      <a:pt x="0" y="487"/>
                    </a:lnTo>
                    <a:lnTo>
                      <a:pt x="534" y="180"/>
                    </a:lnTo>
                    <a:lnTo>
                      <a:pt x="0" y="495"/>
                    </a:lnTo>
                    <a:lnTo>
                      <a:pt x="534" y="188"/>
                    </a:lnTo>
                    <a:lnTo>
                      <a:pt x="0" y="501"/>
                    </a:lnTo>
                    <a:lnTo>
                      <a:pt x="534" y="194"/>
                    </a:lnTo>
                    <a:lnTo>
                      <a:pt x="0" y="509"/>
                    </a:lnTo>
                    <a:lnTo>
                      <a:pt x="534" y="202"/>
                    </a:lnTo>
                    <a:lnTo>
                      <a:pt x="0" y="511"/>
                    </a:lnTo>
                    <a:lnTo>
                      <a:pt x="534" y="207"/>
                    </a:lnTo>
                    <a:lnTo>
                      <a:pt x="0" y="519"/>
                    </a:lnTo>
                    <a:lnTo>
                      <a:pt x="534" y="212"/>
                    </a:lnTo>
                    <a:lnTo>
                      <a:pt x="0" y="533"/>
                    </a:lnTo>
                    <a:lnTo>
                      <a:pt x="534" y="226"/>
                    </a:lnTo>
                    <a:lnTo>
                      <a:pt x="0" y="538"/>
                    </a:lnTo>
                    <a:lnTo>
                      <a:pt x="534" y="231"/>
                    </a:lnTo>
                    <a:lnTo>
                      <a:pt x="0" y="544"/>
                    </a:lnTo>
                    <a:lnTo>
                      <a:pt x="534" y="237"/>
                    </a:lnTo>
                    <a:lnTo>
                      <a:pt x="0" y="554"/>
                    </a:lnTo>
                    <a:lnTo>
                      <a:pt x="534" y="247"/>
                    </a:lnTo>
                    <a:lnTo>
                      <a:pt x="0" y="563"/>
                    </a:lnTo>
                    <a:lnTo>
                      <a:pt x="534" y="255"/>
                    </a:lnTo>
                    <a:lnTo>
                      <a:pt x="0" y="568"/>
                    </a:lnTo>
                    <a:lnTo>
                      <a:pt x="534" y="261"/>
                    </a:lnTo>
                    <a:lnTo>
                      <a:pt x="0" y="573"/>
                    </a:lnTo>
                    <a:lnTo>
                      <a:pt x="534" y="266"/>
                    </a:lnTo>
                    <a:lnTo>
                      <a:pt x="0" y="573"/>
                    </a:lnTo>
                    <a:lnTo>
                      <a:pt x="534" y="266"/>
                    </a:lnTo>
                    <a:lnTo>
                      <a:pt x="0" y="587"/>
                    </a:lnTo>
                    <a:lnTo>
                      <a:pt x="537" y="277"/>
                    </a:lnTo>
                    <a:lnTo>
                      <a:pt x="0" y="595"/>
                    </a:lnTo>
                    <a:lnTo>
                      <a:pt x="542" y="282"/>
                    </a:lnTo>
                    <a:lnTo>
                      <a:pt x="19" y="598"/>
                    </a:lnTo>
                    <a:lnTo>
                      <a:pt x="564" y="285"/>
                    </a:lnTo>
                    <a:lnTo>
                      <a:pt x="24" y="598"/>
                    </a:lnTo>
                    <a:lnTo>
                      <a:pt x="567" y="285"/>
                    </a:lnTo>
                    <a:lnTo>
                      <a:pt x="38" y="598"/>
                    </a:lnTo>
                    <a:lnTo>
                      <a:pt x="580" y="285"/>
                    </a:lnTo>
                    <a:lnTo>
                      <a:pt x="43" y="598"/>
                    </a:lnTo>
                    <a:lnTo>
                      <a:pt x="586" y="285"/>
                    </a:lnTo>
                    <a:lnTo>
                      <a:pt x="67" y="598"/>
                    </a:lnTo>
                    <a:lnTo>
                      <a:pt x="610" y="285"/>
                    </a:lnTo>
                    <a:lnTo>
                      <a:pt x="86" y="598"/>
                    </a:lnTo>
                    <a:lnTo>
                      <a:pt x="537" y="336"/>
                    </a:lnTo>
                    <a:lnTo>
                      <a:pt x="92" y="598"/>
                    </a:lnTo>
                    <a:lnTo>
                      <a:pt x="537" y="342"/>
                    </a:lnTo>
                    <a:lnTo>
                      <a:pt x="102" y="598"/>
                    </a:lnTo>
                    <a:lnTo>
                      <a:pt x="537" y="347"/>
                    </a:lnTo>
                    <a:lnTo>
                      <a:pt x="108" y="598"/>
                    </a:lnTo>
                    <a:lnTo>
                      <a:pt x="537" y="350"/>
                    </a:lnTo>
                    <a:lnTo>
                      <a:pt x="129" y="598"/>
                    </a:lnTo>
                    <a:lnTo>
                      <a:pt x="537" y="361"/>
                    </a:lnTo>
                    <a:lnTo>
                      <a:pt x="140" y="598"/>
                    </a:lnTo>
                    <a:lnTo>
                      <a:pt x="537" y="369"/>
                    </a:lnTo>
                    <a:lnTo>
                      <a:pt x="159" y="598"/>
                    </a:lnTo>
                    <a:lnTo>
                      <a:pt x="537" y="379"/>
                    </a:lnTo>
                    <a:lnTo>
                      <a:pt x="167" y="598"/>
                    </a:lnTo>
                    <a:lnTo>
                      <a:pt x="537" y="385"/>
                    </a:lnTo>
                    <a:lnTo>
                      <a:pt x="183" y="598"/>
                    </a:lnTo>
                    <a:lnTo>
                      <a:pt x="537" y="393"/>
                    </a:lnTo>
                    <a:lnTo>
                      <a:pt x="202" y="598"/>
                    </a:lnTo>
                    <a:lnTo>
                      <a:pt x="537" y="404"/>
                    </a:lnTo>
                    <a:lnTo>
                      <a:pt x="205" y="598"/>
                    </a:lnTo>
                    <a:lnTo>
                      <a:pt x="537" y="406"/>
                    </a:lnTo>
                    <a:lnTo>
                      <a:pt x="227" y="598"/>
                    </a:lnTo>
                    <a:lnTo>
                      <a:pt x="537" y="420"/>
                    </a:lnTo>
                    <a:lnTo>
                      <a:pt x="248" y="598"/>
                    </a:lnTo>
                    <a:lnTo>
                      <a:pt x="537" y="431"/>
                    </a:lnTo>
                    <a:lnTo>
                      <a:pt x="267" y="598"/>
                    </a:lnTo>
                    <a:lnTo>
                      <a:pt x="537" y="441"/>
                    </a:lnTo>
                    <a:lnTo>
                      <a:pt x="270" y="598"/>
                    </a:lnTo>
                    <a:lnTo>
                      <a:pt x="537" y="444"/>
                    </a:lnTo>
                    <a:lnTo>
                      <a:pt x="281" y="598"/>
                    </a:lnTo>
                    <a:lnTo>
                      <a:pt x="537" y="449"/>
                    </a:lnTo>
                    <a:lnTo>
                      <a:pt x="299" y="598"/>
                    </a:lnTo>
                    <a:lnTo>
                      <a:pt x="537" y="460"/>
                    </a:lnTo>
                    <a:lnTo>
                      <a:pt x="321" y="598"/>
                    </a:lnTo>
                    <a:lnTo>
                      <a:pt x="537" y="474"/>
                    </a:lnTo>
                    <a:lnTo>
                      <a:pt x="329" y="598"/>
                    </a:lnTo>
                    <a:lnTo>
                      <a:pt x="537" y="476"/>
                    </a:lnTo>
                    <a:lnTo>
                      <a:pt x="345" y="598"/>
                    </a:lnTo>
                    <a:lnTo>
                      <a:pt x="537" y="487"/>
                    </a:lnTo>
                    <a:lnTo>
                      <a:pt x="367" y="598"/>
                    </a:lnTo>
                    <a:lnTo>
                      <a:pt x="537" y="501"/>
                    </a:lnTo>
                    <a:lnTo>
                      <a:pt x="378" y="598"/>
                    </a:lnTo>
                    <a:lnTo>
                      <a:pt x="537" y="506"/>
                    </a:lnTo>
                    <a:lnTo>
                      <a:pt x="380" y="598"/>
                    </a:lnTo>
                    <a:lnTo>
                      <a:pt x="537" y="506"/>
                    </a:lnTo>
                    <a:lnTo>
                      <a:pt x="402" y="598"/>
                    </a:lnTo>
                    <a:lnTo>
                      <a:pt x="537" y="519"/>
                    </a:lnTo>
                    <a:lnTo>
                      <a:pt x="413" y="598"/>
                    </a:lnTo>
                    <a:lnTo>
                      <a:pt x="537" y="525"/>
                    </a:lnTo>
                    <a:lnTo>
                      <a:pt x="424" y="598"/>
                    </a:lnTo>
                    <a:lnTo>
                      <a:pt x="537" y="530"/>
                    </a:lnTo>
                    <a:lnTo>
                      <a:pt x="440" y="598"/>
                    </a:lnTo>
                    <a:lnTo>
                      <a:pt x="537" y="541"/>
                    </a:lnTo>
                    <a:lnTo>
                      <a:pt x="448" y="598"/>
                    </a:lnTo>
                    <a:lnTo>
                      <a:pt x="537" y="546"/>
                    </a:lnTo>
                    <a:lnTo>
                      <a:pt x="464" y="598"/>
                    </a:lnTo>
                    <a:lnTo>
                      <a:pt x="537" y="554"/>
                    </a:lnTo>
                    <a:lnTo>
                      <a:pt x="475" y="598"/>
                    </a:lnTo>
                    <a:lnTo>
                      <a:pt x="537" y="560"/>
                    </a:lnTo>
                    <a:lnTo>
                      <a:pt x="483" y="598"/>
                    </a:lnTo>
                    <a:lnTo>
                      <a:pt x="537" y="565"/>
                    </a:lnTo>
                    <a:lnTo>
                      <a:pt x="505" y="598"/>
                    </a:lnTo>
                    <a:lnTo>
                      <a:pt x="537" y="579"/>
                    </a:lnTo>
                    <a:lnTo>
                      <a:pt x="510" y="598"/>
                    </a:lnTo>
                    <a:lnTo>
                      <a:pt x="537" y="581"/>
                    </a:lnTo>
                    <a:lnTo>
                      <a:pt x="518" y="598"/>
                    </a:lnTo>
                    <a:lnTo>
                      <a:pt x="537" y="587"/>
                    </a:lnTo>
                    <a:lnTo>
                      <a:pt x="529" y="598"/>
                    </a:lnTo>
                    <a:lnTo>
                      <a:pt x="537" y="592"/>
                    </a:lnTo>
                    <a:lnTo>
                      <a:pt x="537" y="598"/>
                    </a:lnTo>
                    <a:lnTo>
                      <a:pt x="537" y="598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4295775" y="1690688"/>
                <a:ext cx="227013" cy="325438"/>
              </a:xfrm>
              <a:custGeom>
                <a:avLst/>
                <a:gdLst>
                  <a:gd name="T0" fmla="*/ 19 w 143"/>
                  <a:gd name="T1" fmla="*/ 11 h 205"/>
                  <a:gd name="T2" fmla="*/ 24 w 143"/>
                  <a:gd name="T3" fmla="*/ 8 h 205"/>
                  <a:gd name="T4" fmla="*/ 2 w 143"/>
                  <a:gd name="T5" fmla="*/ 30 h 205"/>
                  <a:gd name="T6" fmla="*/ 51 w 143"/>
                  <a:gd name="T7" fmla="*/ 0 h 205"/>
                  <a:gd name="T8" fmla="*/ 0 w 143"/>
                  <a:gd name="T9" fmla="*/ 41 h 205"/>
                  <a:gd name="T10" fmla="*/ 73 w 143"/>
                  <a:gd name="T11" fmla="*/ 0 h 205"/>
                  <a:gd name="T12" fmla="*/ 0 w 143"/>
                  <a:gd name="T13" fmla="*/ 51 h 205"/>
                  <a:gd name="T14" fmla="*/ 86 w 143"/>
                  <a:gd name="T15" fmla="*/ 0 h 205"/>
                  <a:gd name="T16" fmla="*/ 0 w 143"/>
                  <a:gd name="T17" fmla="*/ 59 h 205"/>
                  <a:gd name="T18" fmla="*/ 97 w 143"/>
                  <a:gd name="T19" fmla="*/ 3 h 205"/>
                  <a:gd name="T20" fmla="*/ 2 w 143"/>
                  <a:gd name="T21" fmla="*/ 67 h 205"/>
                  <a:gd name="T22" fmla="*/ 110 w 143"/>
                  <a:gd name="T23" fmla="*/ 6 h 205"/>
                  <a:gd name="T24" fmla="*/ 5 w 143"/>
                  <a:gd name="T25" fmla="*/ 78 h 205"/>
                  <a:gd name="T26" fmla="*/ 124 w 143"/>
                  <a:gd name="T27" fmla="*/ 11 h 205"/>
                  <a:gd name="T28" fmla="*/ 8 w 143"/>
                  <a:gd name="T29" fmla="*/ 81 h 205"/>
                  <a:gd name="T30" fmla="*/ 127 w 143"/>
                  <a:gd name="T31" fmla="*/ 14 h 205"/>
                  <a:gd name="T32" fmla="*/ 13 w 143"/>
                  <a:gd name="T33" fmla="*/ 89 h 205"/>
                  <a:gd name="T34" fmla="*/ 132 w 143"/>
                  <a:gd name="T35" fmla="*/ 19 h 205"/>
                  <a:gd name="T36" fmla="*/ 16 w 143"/>
                  <a:gd name="T37" fmla="*/ 94 h 205"/>
                  <a:gd name="T38" fmla="*/ 137 w 143"/>
                  <a:gd name="T39" fmla="*/ 24 h 205"/>
                  <a:gd name="T40" fmla="*/ 21 w 143"/>
                  <a:gd name="T41" fmla="*/ 100 h 205"/>
                  <a:gd name="T42" fmla="*/ 140 w 143"/>
                  <a:gd name="T43" fmla="*/ 32 h 205"/>
                  <a:gd name="T44" fmla="*/ 27 w 143"/>
                  <a:gd name="T45" fmla="*/ 105 h 205"/>
                  <a:gd name="T46" fmla="*/ 143 w 143"/>
                  <a:gd name="T47" fmla="*/ 38 h 205"/>
                  <a:gd name="T48" fmla="*/ 29 w 143"/>
                  <a:gd name="T49" fmla="*/ 108 h 205"/>
                  <a:gd name="T50" fmla="*/ 143 w 143"/>
                  <a:gd name="T51" fmla="*/ 43 h 205"/>
                  <a:gd name="T52" fmla="*/ 40 w 143"/>
                  <a:gd name="T53" fmla="*/ 116 h 205"/>
                  <a:gd name="T54" fmla="*/ 143 w 143"/>
                  <a:gd name="T55" fmla="*/ 57 h 205"/>
                  <a:gd name="T56" fmla="*/ 46 w 143"/>
                  <a:gd name="T57" fmla="*/ 121 h 205"/>
                  <a:gd name="T58" fmla="*/ 140 w 143"/>
                  <a:gd name="T59" fmla="*/ 65 h 205"/>
                  <a:gd name="T60" fmla="*/ 46 w 143"/>
                  <a:gd name="T61" fmla="*/ 121 h 205"/>
                  <a:gd name="T62" fmla="*/ 140 w 143"/>
                  <a:gd name="T63" fmla="*/ 67 h 205"/>
                  <a:gd name="T64" fmla="*/ 48 w 143"/>
                  <a:gd name="T65" fmla="*/ 124 h 205"/>
                  <a:gd name="T66" fmla="*/ 137 w 143"/>
                  <a:gd name="T67" fmla="*/ 73 h 205"/>
                  <a:gd name="T68" fmla="*/ 48 w 143"/>
                  <a:gd name="T69" fmla="*/ 135 h 205"/>
                  <a:gd name="T70" fmla="*/ 129 w 143"/>
                  <a:gd name="T71" fmla="*/ 89 h 205"/>
                  <a:gd name="T72" fmla="*/ 48 w 143"/>
                  <a:gd name="T73" fmla="*/ 140 h 205"/>
                  <a:gd name="T74" fmla="*/ 124 w 143"/>
                  <a:gd name="T75" fmla="*/ 97 h 205"/>
                  <a:gd name="T76" fmla="*/ 48 w 143"/>
                  <a:gd name="T77" fmla="*/ 151 h 205"/>
                  <a:gd name="T78" fmla="*/ 97 w 143"/>
                  <a:gd name="T79" fmla="*/ 121 h 205"/>
                  <a:gd name="T80" fmla="*/ 48 w 143"/>
                  <a:gd name="T81" fmla="*/ 151 h 205"/>
                  <a:gd name="T82" fmla="*/ 97 w 143"/>
                  <a:gd name="T83" fmla="*/ 124 h 205"/>
                  <a:gd name="T84" fmla="*/ 48 w 143"/>
                  <a:gd name="T85" fmla="*/ 154 h 205"/>
                  <a:gd name="T86" fmla="*/ 94 w 143"/>
                  <a:gd name="T87" fmla="*/ 127 h 205"/>
                  <a:gd name="T88" fmla="*/ 48 w 143"/>
                  <a:gd name="T89" fmla="*/ 159 h 205"/>
                  <a:gd name="T90" fmla="*/ 94 w 143"/>
                  <a:gd name="T91" fmla="*/ 135 h 205"/>
                  <a:gd name="T92" fmla="*/ 48 w 143"/>
                  <a:gd name="T93" fmla="*/ 164 h 205"/>
                  <a:gd name="T94" fmla="*/ 94 w 143"/>
                  <a:gd name="T95" fmla="*/ 137 h 205"/>
                  <a:gd name="T96" fmla="*/ 48 w 143"/>
                  <a:gd name="T97" fmla="*/ 173 h 205"/>
                  <a:gd name="T98" fmla="*/ 94 w 143"/>
                  <a:gd name="T99" fmla="*/ 146 h 205"/>
                  <a:gd name="T100" fmla="*/ 48 w 143"/>
                  <a:gd name="T101" fmla="*/ 178 h 205"/>
                  <a:gd name="T102" fmla="*/ 94 w 143"/>
                  <a:gd name="T103" fmla="*/ 151 h 205"/>
                  <a:gd name="T104" fmla="*/ 48 w 143"/>
                  <a:gd name="T105" fmla="*/ 183 h 205"/>
                  <a:gd name="T106" fmla="*/ 94 w 143"/>
                  <a:gd name="T107" fmla="*/ 156 h 205"/>
                  <a:gd name="T108" fmla="*/ 48 w 143"/>
                  <a:gd name="T109" fmla="*/ 191 h 205"/>
                  <a:gd name="T110" fmla="*/ 94 w 143"/>
                  <a:gd name="T111" fmla="*/ 164 h 205"/>
                  <a:gd name="T112" fmla="*/ 48 w 143"/>
                  <a:gd name="T113" fmla="*/ 194 h 205"/>
                  <a:gd name="T114" fmla="*/ 94 w 143"/>
                  <a:gd name="T115" fmla="*/ 170 h 205"/>
                  <a:gd name="T116" fmla="*/ 48 w 143"/>
                  <a:gd name="T117" fmla="*/ 199 h 205"/>
                  <a:gd name="T118" fmla="*/ 94 w 143"/>
                  <a:gd name="T119" fmla="*/ 173 h 205"/>
                  <a:gd name="T120" fmla="*/ 43 w 143"/>
                  <a:gd name="T121" fmla="*/ 205 h 205"/>
                  <a:gd name="T122" fmla="*/ 94 w 143"/>
                  <a:gd name="T123" fmla="*/ 17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3" h="205">
                    <a:moveTo>
                      <a:pt x="19" y="11"/>
                    </a:moveTo>
                    <a:lnTo>
                      <a:pt x="24" y="8"/>
                    </a:lnTo>
                    <a:lnTo>
                      <a:pt x="2" y="30"/>
                    </a:lnTo>
                    <a:lnTo>
                      <a:pt x="51" y="0"/>
                    </a:lnTo>
                    <a:lnTo>
                      <a:pt x="0" y="41"/>
                    </a:lnTo>
                    <a:lnTo>
                      <a:pt x="73" y="0"/>
                    </a:lnTo>
                    <a:lnTo>
                      <a:pt x="0" y="51"/>
                    </a:lnTo>
                    <a:lnTo>
                      <a:pt x="86" y="0"/>
                    </a:lnTo>
                    <a:lnTo>
                      <a:pt x="0" y="59"/>
                    </a:lnTo>
                    <a:lnTo>
                      <a:pt x="97" y="3"/>
                    </a:lnTo>
                    <a:lnTo>
                      <a:pt x="2" y="67"/>
                    </a:lnTo>
                    <a:lnTo>
                      <a:pt x="110" y="6"/>
                    </a:lnTo>
                    <a:lnTo>
                      <a:pt x="5" y="78"/>
                    </a:lnTo>
                    <a:lnTo>
                      <a:pt x="124" y="11"/>
                    </a:lnTo>
                    <a:lnTo>
                      <a:pt x="8" y="81"/>
                    </a:lnTo>
                    <a:lnTo>
                      <a:pt x="127" y="14"/>
                    </a:lnTo>
                    <a:lnTo>
                      <a:pt x="13" y="89"/>
                    </a:lnTo>
                    <a:lnTo>
                      <a:pt x="132" y="19"/>
                    </a:lnTo>
                    <a:lnTo>
                      <a:pt x="16" y="94"/>
                    </a:lnTo>
                    <a:lnTo>
                      <a:pt x="137" y="24"/>
                    </a:lnTo>
                    <a:lnTo>
                      <a:pt x="21" y="100"/>
                    </a:lnTo>
                    <a:lnTo>
                      <a:pt x="140" y="32"/>
                    </a:lnTo>
                    <a:lnTo>
                      <a:pt x="27" y="105"/>
                    </a:lnTo>
                    <a:lnTo>
                      <a:pt x="143" y="38"/>
                    </a:lnTo>
                    <a:lnTo>
                      <a:pt x="29" y="108"/>
                    </a:lnTo>
                    <a:lnTo>
                      <a:pt x="143" y="43"/>
                    </a:lnTo>
                    <a:lnTo>
                      <a:pt x="40" y="116"/>
                    </a:lnTo>
                    <a:lnTo>
                      <a:pt x="143" y="57"/>
                    </a:lnTo>
                    <a:lnTo>
                      <a:pt x="46" y="121"/>
                    </a:lnTo>
                    <a:lnTo>
                      <a:pt x="140" y="65"/>
                    </a:lnTo>
                    <a:lnTo>
                      <a:pt x="46" y="121"/>
                    </a:lnTo>
                    <a:lnTo>
                      <a:pt x="140" y="67"/>
                    </a:lnTo>
                    <a:lnTo>
                      <a:pt x="48" y="124"/>
                    </a:lnTo>
                    <a:lnTo>
                      <a:pt x="137" y="73"/>
                    </a:lnTo>
                    <a:lnTo>
                      <a:pt x="48" y="135"/>
                    </a:lnTo>
                    <a:lnTo>
                      <a:pt x="129" y="89"/>
                    </a:lnTo>
                    <a:lnTo>
                      <a:pt x="48" y="140"/>
                    </a:lnTo>
                    <a:lnTo>
                      <a:pt x="124" y="97"/>
                    </a:lnTo>
                    <a:lnTo>
                      <a:pt x="48" y="151"/>
                    </a:lnTo>
                    <a:lnTo>
                      <a:pt x="97" y="121"/>
                    </a:lnTo>
                    <a:lnTo>
                      <a:pt x="48" y="151"/>
                    </a:lnTo>
                    <a:lnTo>
                      <a:pt x="97" y="124"/>
                    </a:lnTo>
                    <a:lnTo>
                      <a:pt x="48" y="154"/>
                    </a:lnTo>
                    <a:lnTo>
                      <a:pt x="94" y="127"/>
                    </a:lnTo>
                    <a:lnTo>
                      <a:pt x="48" y="159"/>
                    </a:lnTo>
                    <a:lnTo>
                      <a:pt x="94" y="135"/>
                    </a:lnTo>
                    <a:lnTo>
                      <a:pt x="48" y="164"/>
                    </a:lnTo>
                    <a:lnTo>
                      <a:pt x="94" y="137"/>
                    </a:lnTo>
                    <a:lnTo>
                      <a:pt x="48" y="173"/>
                    </a:lnTo>
                    <a:lnTo>
                      <a:pt x="94" y="146"/>
                    </a:lnTo>
                    <a:lnTo>
                      <a:pt x="48" y="178"/>
                    </a:lnTo>
                    <a:lnTo>
                      <a:pt x="94" y="151"/>
                    </a:lnTo>
                    <a:lnTo>
                      <a:pt x="48" y="183"/>
                    </a:lnTo>
                    <a:lnTo>
                      <a:pt x="94" y="156"/>
                    </a:lnTo>
                    <a:lnTo>
                      <a:pt x="48" y="191"/>
                    </a:lnTo>
                    <a:lnTo>
                      <a:pt x="94" y="164"/>
                    </a:lnTo>
                    <a:lnTo>
                      <a:pt x="48" y="194"/>
                    </a:lnTo>
                    <a:lnTo>
                      <a:pt x="94" y="170"/>
                    </a:lnTo>
                    <a:lnTo>
                      <a:pt x="48" y="199"/>
                    </a:lnTo>
                    <a:lnTo>
                      <a:pt x="94" y="173"/>
                    </a:lnTo>
                    <a:lnTo>
                      <a:pt x="43" y="205"/>
                    </a:lnTo>
                    <a:lnTo>
                      <a:pt x="94" y="175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PA_chenying0907 44"/>
          <p:cNvGrpSpPr/>
          <p:nvPr>
            <p:custDataLst>
              <p:tags r:id="rId5"/>
            </p:custDataLst>
          </p:nvPr>
        </p:nvGrpSpPr>
        <p:grpSpPr>
          <a:xfrm>
            <a:off x="3090863" y="3917950"/>
            <a:ext cx="1701800" cy="701676"/>
            <a:chOff x="3090863" y="3917950"/>
            <a:chExt cx="1701800" cy="701676"/>
          </a:xfrm>
        </p:grpSpPr>
        <p:sp>
          <p:nvSpPr>
            <p:cNvPr id="26" name="Freeform 24"/>
            <p:cNvSpPr/>
            <p:nvPr/>
          </p:nvSpPr>
          <p:spPr bwMode="auto">
            <a:xfrm>
              <a:off x="4398963" y="3917950"/>
              <a:ext cx="393700" cy="307975"/>
            </a:xfrm>
            <a:custGeom>
              <a:avLst/>
              <a:gdLst>
                <a:gd name="T0" fmla="*/ 0 w 248"/>
                <a:gd name="T1" fmla="*/ 0 h 194"/>
                <a:gd name="T2" fmla="*/ 16 w 248"/>
                <a:gd name="T3" fmla="*/ 0 h 194"/>
                <a:gd name="T4" fmla="*/ 18 w 248"/>
                <a:gd name="T5" fmla="*/ 0 h 194"/>
                <a:gd name="T6" fmla="*/ 24 w 248"/>
                <a:gd name="T7" fmla="*/ 0 h 194"/>
                <a:gd name="T8" fmla="*/ 37 w 248"/>
                <a:gd name="T9" fmla="*/ 0 h 194"/>
                <a:gd name="T10" fmla="*/ 56 w 248"/>
                <a:gd name="T11" fmla="*/ 0 h 194"/>
                <a:gd name="T12" fmla="*/ 64 w 248"/>
                <a:gd name="T13" fmla="*/ 0 h 194"/>
                <a:gd name="T14" fmla="*/ 83 w 248"/>
                <a:gd name="T15" fmla="*/ 0 h 194"/>
                <a:gd name="T16" fmla="*/ 86 w 248"/>
                <a:gd name="T17" fmla="*/ 0 h 194"/>
                <a:gd name="T18" fmla="*/ 94 w 248"/>
                <a:gd name="T19" fmla="*/ 0 h 194"/>
                <a:gd name="T20" fmla="*/ 108 w 248"/>
                <a:gd name="T21" fmla="*/ 0 h 194"/>
                <a:gd name="T22" fmla="*/ 121 w 248"/>
                <a:gd name="T23" fmla="*/ 0 h 194"/>
                <a:gd name="T24" fmla="*/ 129 w 248"/>
                <a:gd name="T25" fmla="*/ 0 h 194"/>
                <a:gd name="T26" fmla="*/ 137 w 248"/>
                <a:gd name="T27" fmla="*/ 0 h 194"/>
                <a:gd name="T28" fmla="*/ 143 w 248"/>
                <a:gd name="T29" fmla="*/ 0 h 194"/>
                <a:gd name="T30" fmla="*/ 159 w 248"/>
                <a:gd name="T31" fmla="*/ 0 h 194"/>
                <a:gd name="T32" fmla="*/ 172 w 248"/>
                <a:gd name="T33" fmla="*/ 0 h 194"/>
                <a:gd name="T34" fmla="*/ 194 w 248"/>
                <a:gd name="T35" fmla="*/ 0 h 194"/>
                <a:gd name="T36" fmla="*/ 213 w 248"/>
                <a:gd name="T37" fmla="*/ 0 h 194"/>
                <a:gd name="T38" fmla="*/ 216 w 248"/>
                <a:gd name="T39" fmla="*/ 0 h 194"/>
                <a:gd name="T40" fmla="*/ 226 w 248"/>
                <a:gd name="T41" fmla="*/ 0 h 194"/>
                <a:gd name="T42" fmla="*/ 232 w 248"/>
                <a:gd name="T43" fmla="*/ 0 h 194"/>
                <a:gd name="T44" fmla="*/ 232 w 248"/>
                <a:gd name="T45" fmla="*/ 0 h 194"/>
                <a:gd name="T46" fmla="*/ 234 w 248"/>
                <a:gd name="T47" fmla="*/ 0 h 194"/>
                <a:gd name="T48" fmla="*/ 248 w 248"/>
                <a:gd name="T49" fmla="*/ 3 h 194"/>
                <a:gd name="T50" fmla="*/ 243 w 248"/>
                <a:gd name="T51" fmla="*/ 17 h 194"/>
                <a:gd name="T52" fmla="*/ 243 w 248"/>
                <a:gd name="T53" fmla="*/ 19 h 194"/>
                <a:gd name="T54" fmla="*/ 237 w 248"/>
                <a:gd name="T55" fmla="*/ 27 h 194"/>
                <a:gd name="T56" fmla="*/ 237 w 248"/>
                <a:gd name="T57" fmla="*/ 30 h 194"/>
                <a:gd name="T58" fmla="*/ 234 w 248"/>
                <a:gd name="T59" fmla="*/ 33 h 194"/>
                <a:gd name="T60" fmla="*/ 232 w 248"/>
                <a:gd name="T61" fmla="*/ 44 h 194"/>
                <a:gd name="T62" fmla="*/ 226 w 248"/>
                <a:gd name="T63" fmla="*/ 52 h 194"/>
                <a:gd name="T64" fmla="*/ 221 w 248"/>
                <a:gd name="T65" fmla="*/ 65 h 194"/>
                <a:gd name="T66" fmla="*/ 218 w 248"/>
                <a:gd name="T67" fmla="*/ 79 h 194"/>
                <a:gd name="T68" fmla="*/ 216 w 248"/>
                <a:gd name="T69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8" h="194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0" y="14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37" y="0"/>
                  </a:lnTo>
                  <a:lnTo>
                    <a:pt x="0" y="33"/>
                  </a:lnTo>
                  <a:lnTo>
                    <a:pt x="56" y="0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2" y="46"/>
                  </a:lnTo>
                  <a:lnTo>
                    <a:pt x="83" y="0"/>
                  </a:lnTo>
                  <a:lnTo>
                    <a:pt x="5" y="46"/>
                  </a:lnTo>
                  <a:lnTo>
                    <a:pt x="86" y="0"/>
                  </a:lnTo>
                  <a:lnTo>
                    <a:pt x="8" y="49"/>
                  </a:lnTo>
                  <a:lnTo>
                    <a:pt x="94" y="0"/>
                  </a:lnTo>
                  <a:lnTo>
                    <a:pt x="13" y="54"/>
                  </a:lnTo>
                  <a:lnTo>
                    <a:pt x="108" y="0"/>
                  </a:lnTo>
                  <a:lnTo>
                    <a:pt x="18" y="57"/>
                  </a:lnTo>
                  <a:lnTo>
                    <a:pt x="121" y="0"/>
                  </a:lnTo>
                  <a:lnTo>
                    <a:pt x="21" y="62"/>
                  </a:lnTo>
                  <a:lnTo>
                    <a:pt x="129" y="0"/>
                  </a:lnTo>
                  <a:lnTo>
                    <a:pt x="24" y="65"/>
                  </a:lnTo>
                  <a:lnTo>
                    <a:pt x="137" y="0"/>
                  </a:lnTo>
                  <a:lnTo>
                    <a:pt x="27" y="68"/>
                  </a:lnTo>
                  <a:lnTo>
                    <a:pt x="143" y="0"/>
                  </a:lnTo>
                  <a:lnTo>
                    <a:pt x="32" y="73"/>
                  </a:lnTo>
                  <a:lnTo>
                    <a:pt x="159" y="0"/>
                  </a:lnTo>
                  <a:lnTo>
                    <a:pt x="37" y="79"/>
                  </a:lnTo>
                  <a:lnTo>
                    <a:pt x="172" y="0"/>
                  </a:lnTo>
                  <a:lnTo>
                    <a:pt x="43" y="87"/>
                  </a:lnTo>
                  <a:lnTo>
                    <a:pt x="194" y="0"/>
                  </a:lnTo>
                  <a:lnTo>
                    <a:pt x="48" y="95"/>
                  </a:lnTo>
                  <a:lnTo>
                    <a:pt x="213" y="0"/>
                  </a:lnTo>
                  <a:lnTo>
                    <a:pt x="48" y="97"/>
                  </a:lnTo>
                  <a:lnTo>
                    <a:pt x="216" y="0"/>
                  </a:lnTo>
                  <a:lnTo>
                    <a:pt x="51" y="100"/>
                  </a:lnTo>
                  <a:lnTo>
                    <a:pt x="226" y="0"/>
                  </a:lnTo>
                  <a:lnTo>
                    <a:pt x="51" y="103"/>
                  </a:lnTo>
                  <a:lnTo>
                    <a:pt x="232" y="0"/>
                  </a:lnTo>
                  <a:lnTo>
                    <a:pt x="51" y="103"/>
                  </a:lnTo>
                  <a:lnTo>
                    <a:pt x="232" y="0"/>
                  </a:lnTo>
                  <a:lnTo>
                    <a:pt x="51" y="105"/>
                  </a:lnTo>
                  <a:lnTo>
                    <a:pt x="234" y="0"/>
                  </a:lnTo>
                  <a:lnTo>
                    <a:pt x="54" y="116"/>
                  </a:lnTo>
                  <a:lnTo>
                    <a:pt x="248" y="3"/>
                  </a:lnTo>
                  <a:lnTo>
                    <a:pt x="56" y="124"/>
                  </a:lnTo>
                  <a:lnTo>
                    <a:pt x="243" y="17"/>
                  </a:lnTo>
                  <a:lnTo>
                    <a:pt x="56" y="127"/>
                  </a:lnTo>
                  <a:lnTo>
                    <a:pt x="243" y="19"/>
                  </a:lnTo>
                  <a:lnTo>
                    <a:pt x="56" y="132"/>
                  </a:lnTo>
                  <a:lnTo>
                    <a:pt x="237" y="27"/>
                  </a:lnTo>
                  <a:lnTo>
                    <a:pt x="56" y="135"/>
                  </a:lnTo>
                  <a:lnTo>
                    <a:pt x="237" y="30"/>
                  </a:lnTo>
                  <a:lnTo>
                    <a:pt x="56" y="135"/>
                  </a:lnTo>
                  <a:lnTo>
                    <a:pt x="234" y="33"/>
                  </a:lnTo>
                  <a:lnTo>
                    <a:pt x="56" y="146"/>
                  </a:lnTo>
                  <a:lnTo>
                    <a:pt x="232" y="44"/>
                  </a:lnTo>
                  <a:lnTo>
                    <a:pt x="56" y="151"/>
                  </a:lnTo>
                  <a:lnTo>
                    <a:pt x="226" y="52"/>
                  </a:lnTo>
                  <a:lnTo>
                    <a:pt x="51" y="162"/>
                  </a:lnTo>
                  <a:lnTo>
                    <a:pt x="221" y="65"/>
                  </a:lnTo>
                  <a:lnTo>
                    <a:pt x="43" y="181"/>
                  </a:lnTo>
                  <a:lnTo>
                    <a:pt x="218" y="79"/>
                  </a:lnTo>
                  <a:lnTo>
                    <a:pt x="27" y="194"/>
                  </a:lnTo>
                  <a:lnTo>
                    <a:pt x="216" y="87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3090863" y="3922713"/>
              <a:ext cx="1651000" cy="696913"/>
            </a:xfrm>
            <a:custGeom>
              <a:avLst/>
              <a:gdLst>
                <a:gd name="T0" fmla="*/ 5 w 1040"/>
                <a:gd name="T1" fmla="*/ 16 h 439"/>
                <a:gd name="T2" fmla="*/ 54 w 1040"/>
                <a:gd name="T3" fmla="*/ 0 h 439"/>
                <a:gd name="T4" fmla="*/ 14 w 1040"/>
                <a:gd name="T5" fmla="*/ 41 h 439"/>
                <a:gd name="T6" fmla="*/ 122 w 1040"/>
                <a:gd name="T7" fmla="*/ 0 h 439"/>
                <a:gd name="T8" fmla="*/ 27 w 1040"/>
                <a:gd name="T9" fmla="*/ 84 h 439"/>
                <a:gd name="T10" fmla="*/ 192 w 1040"/>
                <a:gd name="T11" fmla="*/ 0 h 439"/>
                <a:gd name="T12" fmla="*/ 30 w 1040"/>
                <a:gd name="T13" fmla="*/ 108 h 439"/>
                <a:gd name="T14" fmla="*/ 221 w 1040"/>
                <a:gd name="T15" fmla="*/ 0 h 439"/>
                <a:gd name="T16" fmla="*/ 30 w 1040"/>
                <a:gd name="T17" fmla="*/ 132 h 439"/>
                <a:gd name="T18" fmla="*/ 275 w 1040"/>
                <a:gd name="T19" fmla="*/ 0 h 439"/>
                <a:gd name="T20" fmla="*/ 30 w 1040"/>
                <a:gd name="T21" fmla="*/ 156 h 439"/>
                <a:gd name="T22" fmla="*/ 321 w 1040"/>
                <a:gd name="T23" fmla="*/ 0 h 439"/>
                <a:gd name="T24" fmla="*/ 32 w 1040"/>
                <a:gd name="T25" fmla="*/ 183 h 439"/>
                <a:gd name="T26" fmla="*/ 375 w 1040"/>
                <a:gd name="T27" fmla="*/ 0 h 439"/>
                <a:gd name="T28" fmla="*/ 35 w 1040"/>
                <a:gd name="T29" fmla="*/ 218 h 439"/>
                <a:gd name="T30" fmla="*/ 448 w 1040"/>
                <a:gd name="T31" fmla="*/ 0 h 439"/>
                <a:gd name="T32" fmla="*/ 41 w 1040"/>
                <a:gd name="T33" fmla="*/ 251 h 439"/>
                <a:gd name="T34" fmla="*/ 502 w 1040"/>
                <a:gd name="T35" fmla="*/ 0 h 439"/>
                <a:gd name="T36" fmla="*/ 49 w 1040"/>
                <a:gd name="T37" fmla="*/ 283 h 439"/>
                <a:gd name="T38" fmla="*/ 567 w 1040"/>
                <a:gd name="T39" fmla="*/ 0 h 439"/>
                <a:gd name="T40" fmla="*/ 57 w 1040"/>
                <a:gd name="T41" fmla="*/ 305 h 439"/>
                <a:gd name="T42" fmla="*/ 594 w 1040"/>
                <a:gd name="T43" fmla="*/ 0 h 439"/>
                <a:gd name="T44" fmla="*/ 65 w 1040"/>
                <a:gd name="T45" fmla="*/ 326 h 439"/>
                <a:gd name="T46" fmla="*/ 653 w 1040"/>
                <a:gd name="T47" fmla="*/ 0 h 439"/>
                <a:gd name="T48" fmla="*/ 73 w 1040"/>
                <a:gd name="T49" fmla="*/ 342 h 439"/>
                <a:gd name="T50" fmla="*/ 689 w 1040"/>
                <a:gd name="T51" fmla="*/ 0 h 439"/>
                <a:gd name="T52" fmla="*/ 86 w 1040"/>
                <a:gd name="T53" fmla="*/ 364 h 439"/>
                <a:gd name="T54" fmla="*/ 726 w 1040"/>
                <a:gd name="T55" fmla="*/ 3 h 439"/>
                <a:gd name="T56" fmla="*/ 103 w 1040"/>
                <a:gd name="T57" fmla="*/ 380 h 439"/>
                <a:gd name="T58" fmla="*/ 726 w 1040"/>
                <a:gd name="T59" fmla="*/ 43 h 439"/>
                <a:gd name="T60" fmla="*/ 124 w 1040"/>
                <a:gd name="T61" fmla="*/ 401 h 439"/>
                <a:gd name="T62" fmla="*/ 691 w 1040"/>
                <a:gd name="T63" fmla="*/ 84 h 439"/>
                <a:gd name="T64" fmla="*/ 151 w 1040"/>
                <a:gd name="T65" fmla="*/ 420 h 439"/>
                <a:gd name="T66" fmla="*/ 678 w 1040"/>
                <a:gd name="T67" fmla="*/ 132 h 439"/>
                <a:gd name="T68" fmla="*/ 192 w 1040"/>
                <a:gd name="T69" fmla="*/ 436 h 439"/>
                <a:gd name="T70" fmla="*/ 683 w 1040"/>
                <a:gd name="T71" fmla="*/ 164 h 439"/>
                <a:gd name="T72" fmla="*/ 243 w 1040"/>
                <a:gd name="T73" fmla="*/ 439 h 439"/>
                <a:gd name="T74" fmla="*/ 699 w 1040"/>
                <a:gd name="T75" fmla="*/ 186 h 439"/>
                <a:gd name="T76" fmla="*/ 281 w 1040"/>
                <a:gd name="T77" fmla="*/ 439 h 439"/>
                <a:gd name="T78" fmla="*/ 718 w 1040"/>
                <a:gd name="T79" fmla="*/ 199 h 439"/>
                <a:gd name="T80" fmla="*/ 346 w 1040"/>
                <a:gd name="T81" fmla="*/ 439 h 439"/>
                <a:gd name="T82" fmla="*/ 770 w 1040"/>
                <a:gd name="T83" fmla="*/ 213 h 439"/>
                <a:gd name="T84" fmla="*/ 421 w 1040"/>
                <a:gd name="T85" fmla="*/ 439 h 439"/>
                <a:gd name="T86" fmla="*/ 1040 w 1040"/>
                <a:gd name="T87" fmla="*/ 100 h 439"/>
                <a:gd name="T88" fmla="*/ 502 w 1040"/>
                <a:gd name="T89" fmla="*/ 439 h 439"/>
                <a:gd name="T90" fmla="*/ 1034 w 1040"/>
                <a:gd name="T91" fmla="*/ 156 h 439"/>
                <a:gd name="T92" fmla="*/ 575 w 1040"/>
                <a:gd name="T93" fmla="*/ 439 h 439"/>
                <a:gd name="T94" fmla="*/ 1034 w 1040"/>
                <a:gd name="T95" fmla="*/ 189 h 439"/>
                <a:gd name="T96" fmla="*/ 645 w 1040"/>
                <a:gd name="T97" fmla="*/ 439 h 439"/>
                <a:gd name="T98" fmla="*/ 1031 w 1040"/>
                <a:gd name="T99" fmla="*/ 232 h 439"/>
                <a:gd name="T100" fmla="*/ 726 w 1040"/>
                <a:gd name="T101" fmla="*/ 439 h 439"/>
                <a:gd name="T102" fmla="*/ 1018 w 1040"/>
                <a:gd name="T103" fmla="*/ 291 h 439"/>
                <a:gd name="T104" fmla="*/ 783 w 1040"/>
                <a:gd name="T105" fmla="*/ 439 h 439"/>
                <a:gd name="T106" fmla="*/ 1004 w 1040"/>
                <a:gd name="T107" fmla="*/ 318 h 439"/>
                <a:gd name="T108" fmla="*/ 826 w 1040"/>
                <a:gd name="T109" fmla="*/ 439 h 439"/>
                <a:gd name="T110" fmla="*/ 972 w 1040"/>
                <a:gd name="T111" fmla="*/ 369 h 439"/>
                <a:gd name="T112" fmla="*/ 910 w 1040"/>
                <a:gd name="T113" fmla="*/ 42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0" h="439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11" y="0"/>
                  </a:lnTo>
                  <a:lnTo>
                    <a:pt x="5" y="16"/>
                  </a:lnTo>
                  <a:lnTo>
                    <a:pt x="35" y="0"/>
                  </a:lnTo>
                  <a:lnTo>
                    <a:pt x="5" y="19"/>
                  </a:lnTo>
                  <a:lnTo>
                    <a:pt x="35" y="0"/>
                  </a:lnTo>
                  <a:lnTo>
                    <a:pt x="8" y="27"/>
                  </a:lnTo>
                  <a:lnTo>
                    <a:pt x="54" y="0"/>
                  </a:lnTo>
                  <a:lnTo>
                    <a:pt x="11" y="30"/>
                  </a:lnTo>
                  <a:lnTo>
                    <a:pt x="62" y="0"/>
                  </a:lnTo>
                  <a:lnTo>
                    <a:pt x="11" y="32"/>
                  </a:lnTo>
                  <a:lnTo>
                    <a:pt x="68" y="0"/>
                  </a:lnTo>
                  <a:lnTo>
                    <a:pt x="14" y="41"/>
                  </a:lnTo>
                  <a:lnTo>
                    <a:pt x="81" y="0"/>
                  </a:lnTo>
                  <a:lnTo>
                    <a:pt x="16" y="49"/>
                  </a:lnTo>
                  <a:lnTo>
                    <a:pt x="103" y="0"/>
                  </a:lnTo>
                  <a:lnTo>
                    <a:pt x="19" y="59"/>
                  </a:lnTo>
                  <a:lnTo>
                    <a:pt x="122" y="0"/>
                  </a:lnTo>
                  <a:lnTo>
                    <a:pt x="22" y="65"/>
                  </a:lnTo>
                  <a:lnTo>
                    <a:pt x="135" y="0"/>
                  </a:lnTo>
                  <a:lnTo>
                    <a:pt x="24" y="73"/>
                  </a:lnTo>
                  <a:lnTo>
                    <a:pt x="149" y="0"/>
                  </a:lnTo>
                  <a:lnTo>
                    <a:pt x="27" y="84"/>
                  </a:lnTo>
                  <a:lnTo>
                    <a:pt x="173" y="0"/>
                  </a:lnTo>
                  <a:lnTo>
                    <a:pt x="27" y="92"/>
                  </a:lnTo>
                  <a:lnTo>
                    <a:pt x="186" y="0"/>
                  </a:lnTo>
                  <a:lnTo>
                    <a:pt x="27" y="94"/>
                  </a:lnTo>
                  <a:lnTo>
                    <a:pt x="192" y="0"/>
                  </a:lnTo>
                  <a:lnTo>
                    <a:pt x="30" y="97"/>
                  </a:lnTo>
                  <a:lnTo>
                    <a:pt x="197" y="0"/>
                  </a:lnTo>
                  <a:lnTo>
                    <a:pt x="30" y="100"/>
                  </a:lnTo>
                  <a:lnTo>
                    <a:pt x="203" y="0"/>
                  </a:lnTo>
                  <a:lnTo>
                    <a:pt x="30" y="108"/>
                  </a:lnTo>
                  <a:lnTo>
                    <a:pt x="216" y="0"/>
                  </a:lnTo>
                  <a:lnTo>
                    <a:pt x="30" y="111"/>
                  </a:lnTo>
                  <a:lnTo>
                    <a:pt x="219" y="0"/>
                  </a:lnTo>
                  <a:lnTo>
                    <a:pt x="30" y="111"/>
                  </a:lnTo>
                  <a:lnTo>
                    <a:pt x="221" y="0"/>
                  </a:lnTo>
                  <a:lnTo>
                    <a:pt x="30" y="119"/>
                  </a:lnTo>
                  <a:lnTo>
                    <a:pt x="235" y="0"/>
                  </a:lnTo>
                  <a:lnTo>
                    <a:pt x="30" y="129"/>
                  </a:lnTo>
                  <a:lnTo>
                    <a:pt x="257" y="0"/>
                  </a:lnTo>
                  <a:lnTo>
                    <a:pt x="30" y="132"/>
                  </a:lnTo>
                  <a:lnTo>
                    <a:pt x="259" y="0"/>
                  </a:lnTo>
                  <a:lnTo>
                    <a:pt x="30" y="138"/>
                  </a:lnTo>
                  <a:lnTo>
                    <a:pt x="267" y="0"/>
                  </a:lnTo>
                  <a:lnTo>
                    <a:pt x="30" y="143"/>
                  </a:lnTo>
                  <a:lnTo>
                    <a:pt x="275" y="0"/>
                  </a:lnTo>
                  <a:lnTo>
                    <a:pt x="30" y="143"/>
                  </a:lnTo>
                  <a:lnTo>
                    <a:pt x="278" y="0"/>
                  </a:lnTo>
                  <a:lnTo>
                    <a:pt x="30" y="154"/>
                  </a:lnTo>
                  <a:lnTo>
                    <a:pt x="297" y="0"/>
                  </a:lnTo>
                  <a:lnTo>
                    <a:pt x="30" y="156"/>
                  </a:lnTo>
                  <a:lnTo>
                    <a:pt x="302" y="0"/>
                  </a:lnTo>
                  <a:lnTo>
                    <a:pt x="30" y="162"/>
                  </a:lnTo>
                  <a:lnTo>
                    <a:pt x="311" y="0"/>
                  </a:lnTo>
                  <a:lnTo>
                    <a:pt x="30" y="167"/>
                  </a:lnTo>
                  <a:lnTo>
                    <a:pt x="321" y="0"/>
                  </a:lnTo>
                  <a:lnTo>
                    <a:pt x="30" y="170"/>
                  </a:lnTo>
                  <a:lnTo>
                    <a:pt x="324" y="0"/>
                  </a:lnTo>
                  <a:lnTo>
                    <a:pt x="32" y="178"/>
                  </a:lnTo>
                  <a:lnTo>
                    <a:pt x="340" y="0"/>
                  </a:lnTo>
                  <a:lnTo>
                    <a:pt x="32" y="183"/>
                  </a:lnTo>
                  <a:lnTo>
                    <a:pt x="351" y="0"/>
                  </a:lnTo>
                  <a:lnTo>
                    <a:pt x="32" y="194"/>
                  </a:lnTo>
                  <a:lnTo>
                    <a:pt x="370" y="0"/>
                  </a:lnTo>
                  <a:lnTo>
                    <a:pt x="32" y="197"/>
                  </a:lnTo>
                  <a:lnTo>
                    <a:pt x="375" y="0"/>
                  </a:lnTo>
                  <a:lnTo>
                    <a:pt x="35" y="208"/>
                  </a:lnTo>
                  <a:lnTo>
                    <a:pt x="394" y="0"/>
                  </a:lnTo>
                  <a:lnTo>
                    <a:pt x="35" y="213"/>
                  </a:lnTo>
                  <a:lnTo>
                    <a:pt x="402" y="0"/>
                  </a:lnTo>
                  <a:lnTo>
                    <a:pt x="35" y="218"/>
                  </a:lnTo>
                  <a:lnTo>
                    <a:pt x="413" y="0"/>
                  </a:lnTo>
                  <a:lnTo>
                    <a:pt x="35" y="229"/>
                  </a:lnTo>
                  <a:lnTo>
                    <a:pt x="432" y="0"/>
                  </a:lnTo>
                  <a:lnTo>
                    <a:pt x="38" y="237"/>
                  </a:lnTo>
                  <a:lnTo>
                    <a:pt x="448" y="0"/>
                  </a:lnTo>
                  <a:lnTo>
                    <a:pt x="38" y="240"/>
                  </a:lnTo>
                  <a:lnTo>
                    <a:pt x="454" y="0"/>
                  </a:lnTo>
                  <a:lnTo>
                    <a:pt x="41" y="248"/>
                  </a:lnTo>
                  <a:lnTo>
                    <a:pt x="470" y="0"/>
                  </a:lnTo>
                  <a:lnTo>
                    <a:pt x="41" y="251"/>
                  </a:lnTo>
                  <a:lnTo>
                    <a:pt x="475" y="0"/>
                  </a:lnTo>
                  <a:lnTo>
                    <a:pt x="43" y="264"/>
                  </a:lnTo>
                  <a:lnTo>
                    <a:pt x="500" y="0"/>
                  </a:lnTo>
                  <a:lnTo>
                    <a:pt x="43" y="264"/>
                  </a:lnTo>
                  <a:lnTo>
                    <a:pt x="502" y="0"/>
                  </a:lnTo>
                  <a:lnTo>
                    <a:pt x="46" y="272"/>
                  </a:lnTo>
                  <a:lnTo>
                    <a:pt x="518" y="0"/>
                  </a:lnTo>
                  <a:lnTo>
                    <a:pt x="49" y="280"/>
                  </a:lnTo>
                  <a:lnTo>
                    <a:pt x="532" y="0"/>
                  </a:lnTo>
                  <a:lnTo>
                    <a:pt x="49" y="283"/>
                  </a:lnTo>
                  <a:lnTo>
                    <a:pt x="540" y="0"/>
                  </a:lnTo>
                  <a:lnTo>
                    <a:pt x="51" y="291"/>
                  </a:lnTo>
                  <a:lnTo>
                    <a:pt x="559" y="0"/>
                  </a:lnTo>
                  <a:lnTo>
                    <a:pt x="54" y="296"/>
                  </a:lnTo>
                  <a:lnTo>
                    <a:pt x="567" y="0"/>
                  </a:lnTo>
                  <a:lnTo>
                    <a:pt x="54" y="299"/>
                  </a:lnTo>
                  <a:lnTo>
                    <a:pt x="570" y="0"/>
                  </a:lnTo>
                  <a:lnTo>
                    <a:pt x="54" y="299"/>
                  </a:lnTo>
                  <a:lnTo>
                    <a:pt x="572" y="0"/>
                  </a:lnTo>
                  <a:lnTo>
                    <a:pt x="57" y="305"/>
                  </a:lnTo>
                  <a:lnTo>
                    <a:pt x="583" y="0"/>
                  </a:lnTo>
                  <a:lnTo>
                    <a:pt x="57" y="307"/>
                  </a:lnTo>
                  <a:lnTo>
                    <a:pt x="591" y="0"/>
                  </a:lnTo>
                  <a:lnTo>
                    <a:pt x="59" y="310"/>
                  </a:lnTo>
                  <a:lnTo>
                    <a:pt x="594" y="0"/>
                  </a:lnTo>
                  <a:lnTo>
                    <a:pt x="62" y="315"/>
                  </a:lnTo>
                  <a:lnTo>
                    <a:pt x="608" y="0"/>
                  </a:lnTo>
                  <a:lnTo>
                    <a:pt x="62" y="318"/>
                  </a:lnTo>
                  <a:lnTo>
                    <a:pt x="616" y="0"/>
                  </a:lnTo>
                  <a:lnTo>
                    <a:pt x="65" y="326"/>
                  </a:lnTo>
                  <a:lnTo>
                    <a:pt x="629" y="0"/>
                  </a:lnTo>
                  <a:lnTo>
                    <a:pt x="68" y="331"/>
                  </a:lnTo>
                  <a:lnTo>
                    <a:pt x="643" y="0"/>
                  </a:lnTo>
                  <a:lnTo>
                    <a:pt x="70" y="337"/>
                  </a:lnTo>
                  <a:lnTo>
                    <a:pt x="653" y="0"/>
                  </a:lnTo>
                  <a:lnTo>
                    <a:pt x="73" y="337"/>
                  </a:lnTo>
                  <a:lnTo>
                    <a:pt x="659" y="0"/>
                  </a:lnTo>
                  <a:lnTo>
                    <a:pt x="73" y="340"/>
                  </a:lnTo>
                  <a:lnTo>
                    <a:pt x="662" y="0"/>
                  </a:lnTo>
                  <a:lnTo>
                    <a:pt x="73" y="342"/>
                  </a:lnTo>
                  <a:lnTo>
                    <a:pt x="664" y="0"/>
                  </a:lnTo>
                  <a:lnTo>
                    <a:pt x="76" y="348"/>
                  </a:lnTo>
                  <a:lnTo>
                    <a:pt x="678" y="0"/>
                  </a:lnTo>
                  <a:lnTo>
                    <a:pt x="78" y="350"/>
                  </a:lnTo>
                  <a:lnTo>
                    <a:pt x="689" y="0"/>
                  </a:lnTo>
                  <a:lnTo>
                    <a:pt x="81" y="353"/>
                  </a:lnTo>
                  <a:lnTo>
                    <a:pt x="694" y="0"/>
                  </a:lnTo>
                  <a:lnTo>
                    <a:pt x="81" y="356"/>
                  </a:lnTo>
                  <a:lnTo>
                    <a:pt x="697" y="0"/>
                  </a:lnTo>
                  <a:lnTo>
                    <a:pt x="86" y="364"/>
                  </a:lnTo>
                  <a:lnTo>
                    <a:pt x="716" y="0"/>
                  </a:lnTo>
                  <a:lnTo>
                    <a:pt x="89" y="366"/>
                  </a:lnTo>
                  <a:lnTo>
                    <a:pt x="724" y="0"/>
                  </a:lnTo>
                  <a:lnTo>
                    <a:pt x="92" y="366"/>
                  </a:lnTo>
                  <a:lnTo>
                    <a:pt x="726" y="3"/>
                  </a:lnTo>
                  <a:lnTo>
                    <a:pt x="97" y="375"/>
                  </a:lnTo>
                  <a:lnTo>
                    <a:pt x="726" y="14"/>
                  </a:lnTo>
                  <a:lnTo>
                    <a:pt x="97" y="377"/>
                  </a:lnTo>
                  <a:lnTo>
                    <a:pt x="726" y="14"/>
                  </a:lnTo>
                  <a:lnTo>
                    <a:pt x="103" y="380"/>
                  </a:lnTo>
                  <a:lnTo>
                    <a:pt x="726" y="22"/>
                  </a:lnTo>
                  <a:lnTo>
                    <a:pt x="108" y="388"/>
                  </a:lnTo>
                  <a:lnTo>
                    <a:pt x="726" y="30"/>
                  </a:lnTo>
                  <a:lnTo>
                    <a:pt x="113" y="393"/>
                  </a:lnTo>
                  <a:lnTo>
                    <a:pt x="726" y="43"/>
                  </a:lnTo>
                  <a:lnTo>
                    <a:pt x="119" y="399"/>
                  </a:lnTo>
                  <a:lnTo>
                    <a:pt x="716" y="54"/>
                  </a:lnTo>
                  <a:lnTo>
                    <a:pt x="122" y="401"/>
                  </a:lnTo>
                  <a:lnTo>
                    <a:pt x="710" y="62"/>
                  </a:lnTo>
                  <a:lnTo>
                    <a:pt x="124" y="401"/>
                  </a:lnTo>
                  <a:lnTo>
                    <a:pt x="705" y="67"/>
                  </a:lnTo>
                  <a:lnTo>
                    <a:pt x="127" y="404"/>
                  </a:lnTo>
                  <a:lnTo>
                    <a:pt x="699" y="76"/>
                  </a:lnTo>
                  <a:lnTo>
                    <a:pt x="130" y="407"/>
                  </a:lnTo>
                  <a:lnTo>
                    <a:pt x="691" y="84"/>
                  </a:lnTo>
                  <a:lnTo>
                    <a:pt x="132" y="410"/>
                  </a:lnTo>
                  <a:lnTo>
                    <a:pt x="689" y="89"/>
                  </a:lnTo>
                  <a:lnTo>
                    <a:pt x="140" y="415"/>
                  </a:lnTo>
                  <a:lnTo>
                    <a:pt x="680" y="102"/>
                  </a:lnTo>
                  <a:lnTo>
                    <a:pt x="151" y="420"/>
                  </a:lnTo>
                  <a:lnTo>
                    <a:pt x="678" y="116"/>
                  </a:lnTo>
                  <a:lnTo>
                    <a:pt x="162" y="428"/>
                  </a:lnTo>
                  <a:lnTo>
                    <a:pt x="675" y="132"/>
                  </a:lnTo>
                  <a:lnTo>
                    <a:pt x="165" y="428"/>
                  </a:lnTo>
                  <a:lnTo>
                    <a:pt x="678" y="132"/>
                  </a:lnTo>
                  <a:lnTo>
                    <a:pt x="167" y="431"/>
                  </a:lnTo>
                  <a:lnTo>
                    <a:pt x="678" y="135"/>
                  </a:lnTo>
                  <a:lnTo>
                    <a:pt x="178" y="434"/>
                  </a:lnTo>
                  <a:lnTo>
                    <a:pt x="678" y="146"/>
                  </a:lnTo>
                  <a:lnTo>
                    <a:pt x="192" y="436"/>
                  </a:lnTo>
                  <a:lnTo>
                    <a:pt x="680" y="156"/>
                  </a:lnTo>
                  <a:lnTo>
                    <a:pt x="200" y="439"/>
                  </a:lnTo>
                  <a:lnTo>
                    <a:pt x="683" y="159"/>
                  </a:lnTo>
                  <a:lnTo>
                    <a:pt x="205" y="439"/>
                  </a:lnTo>
                  <a:lnTo>
                    <a:pt x="683" y="164"/>
                  </a:lnTo>
                  <a:lnTo>
                    <a:pt x="224" y="439"/>
                  </a:lnTo>
                  <a:lnTo>
                    <a:pt x="689" y="173"/>
                  </a:lnTo>
                  <a:lnTo>
                    <a:pt x="238" y="439"/>
                  </a:lnTo>
                  <a:lnTo>
                    <a:pt x="691" y="178"/>
                  </a:lnTo>
                  <a:lnTo>
                    <a:pt x="243" y="439"/>
                  </a:lnTo>
                  <a:lnTo>
                    <a:pt x="694" y="181"/>
                  </a:lnTo>
                  <a:lnTo>
                    <a:pt x="251" y="439"/>
                  </a:lnTo>
                  <a:lnTo>
                    <a:pt x="697" y="183"/>
                  </a:lnTo>
                  <a:lnTo>
                    <a:pt x="262" y="439"/>
                  </a:lnTo>
                  <a:lnTo>
                    <a:pt x="699" y="186"/>
                  </a:lnTo>
                  <a:lnTo>
                    <a:pt x="273" y="439"/>
                  </a:lnTo>
                  <a:lnTo>
                    <a:pt x="705" y="191"/>
                  </a:lnTo>
                  <a:lnTo>
                    <a:pt x="275" y="439"/>
                  </a:lnTo>
                  <a:lnTo>
                    <a:pt x="705" y="191"/>
                  </a:lnTo>
                  <a:lnTo>
                    <a:pt x="281" y="439"/>
                  </a:lnTo>
                  <a:lnTo>
                    <a:pt x="707" y="194"/>
                  </a:lnTo>
                  <a:lnTo>
                    <a:pt x="300" y="439"/>
                  </a:lnTo>
                  <a:lnTo>
                    <a:pt x="716" y="199"/>
                  </a:lnTo>
                  <a:lnTo>
                    <a:pt x="302" y="439"/>
                  </a:lnTo>
                  <a:lnTo>
                    <a:pt x="718" y="199"/>
                  </a:lnTo>
                  <a:lnTo>
                    <a:pt x="319" y="439"/>
                  </a:lnTo>
                  <a:lnTo>
                    <a:pt x="726" y="205"/>
                  </a:lnTo>
                  <a:lnTo>
                    <a:pt x="324" y="439"/>
                  </a:lnTo>
                  <a:lnTo>
                    <a:pt x="729" y="205"/>
                  </a:lnTo>
                  <a:lnTo>
                    <a:pt x="346" y="439"/>
                  </a:lnTo>
                  <a:lnTo>
                    <a:pt x="745" y="210"/>
                  </a:lnTo>
                  <a:lnTo>
                    <a:pt x="365" y="439"/>
                  </a:lnTo>
                  <a:lnTo>
                    <a:pt x="759" y="213"/>
                  </a:lnTo>
                  <a:lnTo>
                    <a:pt x="378" y="439"/>
                  </a:lnTo>
                  <a:lnTo>
                    <a:pt x="770" y="213"/>
                  </a:lnTo>
                  <a:lnTo>
                    <a:pt x="389" y="439"/>
                  </a:lnTo>
                  <a:lnTo>
                    <a:pt x="783" y="213"/>
                  </a:lnTo>
                  <a:lnTo>
                    <a:pt x="402" y="439"/>
                  </a:lnTo>
                  <a:lnTo>
                    <a:pt x="799" y="210"/>
                  </a:lnTo>
                  <a:lnTo>
                    <a:pt x="421" y="439"/>
                  </a:lnTo>
                  <a:lnTo>
                    <a:pt x="845" y="197"/>
                  </a:lnTo>
                  <a:lnTo>
                    <a:pt x="435" y="439"/>
                  </a:lnTo>
                  <a:lnTo>
                    <a:pt x="1040" y="89"/>
                  </a:lnTo>
                  <a:lnTo>
                    <a:pt x="451" y="439"/>
                  </a:lnTo>
                  <a:lnTo>
                    <a:pt x="1040" y="100"/>
                  </a:lnTo>
                  <a:lnTo>
                    <a:pt x="459" y="439"/>
                  </a:lnTo>
                  <a:lnTo>
                    <a:pt x="1037" y="105"/>
                  </a:lnTo>
                  <a:lnTo>
                    <a:pt x="481" y="439"/>
                  </a:lnTo>
                  <a:lnTo>
                    <a:pt x="1037" y="119"/>
                  </a:lnTo>
                  <a:lnTo>
                    <a:pt x="502" y="439"/>
                  </a:lnTo>
                  <a:lnTo>
                    <a:pt x="1037" y="132"/>
                  </a:lnTo>
                  <a:lnTo>
                    <a:pt x="521" y="439"/>
                  </a:lnTo>
                  <a:lnTo>
                    <a:pt x="1037" y="143"/>
                  </a:lnTo>
                  <a:lnTo>
                    <a:pt x="543" y="439"/>
                  </a:lnTo>
                  <a:lnTo>
                    <a:pt x="1034" y="156"/>
                  </a:lnTo>
                  <a:lnTo>
                    <a:pt x="559" y="439"/>
                  </a:lnTo>
                  <a:lnTo>
                    <a:pt x="1034" y="164"/>
                  </a:lnTo>
                  <a:lnTo>
                    <a:pt x="575" y="439"/>
                  </a:lnTo>
                  <a:lnTo>
                    <a:pt x="1034" y="175"/>
                  </a:lnTo>
                  <a:lnTo>
                    <a:pt x="575" y="439"/>
                  </a:lnTo>
                  <a:lnTo>
                    <a:pt x="1034" y="175"/>
                  </a:lnTo>
                  <a:lnTo>
                    <a:pt x="589" y="439"/>
                  </a:lnTo>
                  <a:lnTo>
                    <a:pt x="1034" y="183"/>
                  </a:lnTo>
                  <a:lnTo>
                    <a:pt x="599" y="439"/>
                  </a:lnTo>
                  <a:lnTo>
                    <a:pt x="1034" y="189"/>
                  </a:lnTo>
                  <a:lnTo>
                    <a:pt x="610" y="439"/>
                  </a:lnTo>
                  <a:lnTo>
                    <a:pt x="1034" y="197"/>
                  </a:lnTo>
                  <a:lnTo>
                    <a:pt x="632" y="439"/>
                  </a:lnTo>
                  <a:lnTo>
                    <a:pt x="1034" y="208"/>
                  </a:lnTo>
                  <a:lnTo>
                    <a:pt x="645" y="439"/>
                  </a:lnTo>
                  <a:lnTo>
                    <a:pt x="1031" y="216"/>
                  </a:lnTo>
                  <a:lnTo>
                    <a:pt x="656" y="439"/>
                  </a:lnTo>
                  <a:lnTo>
                    <a:pt x="1031" y="224"/>
                  </a:lnTo>
                  <a:lnTo>
                    <a:pt x="670" y="439"/>
                  </a:lnTo>
                  <a:lnTo>
                    <a:pt x="1031" y="232"/>
                  </a:lnTo>
                  <a:lnTo>
                    <a:pt x="694" y="439"/>
                  </a:lnTo>
                  <a:lnTo>
                    <a:pt x="1029" y="245"/>
                  </a:lnTo>
                  <a:lnTo>
                    <a:pt x="716" y="439"/>
                  </a:lnTo>
                  <a:lnTo>
                    <a:pt x="1026" y="259"/>
                  </a:lnTo>
                  <a:lnTo>
                    <a:pt x="726" y="439"/>
                  </a:lnTo>
                  <a:lnTo>
                    <a:pt x="1026" y="267"/>
                  </a:lnTo>
                  <a:lnTo>
                    <a:pt x="740" y="439"/>
                  </a:lnTo>
                  <a:lnTo>
                    <a:pt x="1023" y="278"/>
                  </a:lnTo>
                  <a:lnTo>
                    <a:pt x="761" y="439"/>
                  </a:lnTo>
                  <a:lnTo>
                    <a:pt x="1018" y="291"/>
                  </a:lnTo>
                  <a:lnTo>
                    <a:pt x="761" y="439"/>
                  </a:lnTo>
                  <a:lnTo>
                    <a:pt x="1018" y="294"/>
                  </a:lnTo>
                  <a:lnTo>
                    <a:pt x="770" y="439"/>
                  </a:lnTo>
                  <a:lnTo>
                    <a:pt x="1015" y="299"/>
                  </a:lnTo>
                  <a:lnTo>
                    <a:pt x="783" y="439"/>
                  </a:lnTo>
                  <a:lnTo>
                    <a:pt x="1010" y="310"/>
                  </a:lnTo>
                  <a:lnTo>
                    <a:pt x="786" y="439"/>
                  </a:lnTo>
                  <a:lnTo>
                    <a:pt x="1010" y="310"/>
                  </a:lnTo>
                  <a:lnTo>
                    <a:pt x="794" y="439"/>
                  </a:lnTo>
                  <a:lnTo>
                    <a:pt x="1004" y="318"/>
                  </a:lnTo>
                  <a:lnTo>
                    <a:pt x="810" y="439"/>
                  </a:lnTo>
                  <a:lnTo>
                    <a:pt x="996" y="331"/>
                  </a:lnTo>
                  <a:lnTo>
                    <a:pt x="821" y="439"/>
                  </a:lnTo>
                  <a:lnTo>
                    <a:pt x="991" y="342"/>
                  </a:lnTo>
                  <a:lnTo>
                    <a:pt x="826" y="439"/>
                  </a:lnTo>
                  <a:lnTo>
                    <a:pt x="988" y="345"/>
                  </a:lnTo>
                  <a:lnTo>
                    <a:pt x="837" y="439"/>
                  </a:lnTo>
                  <a:lnTo>
                    <a:pt x="983" y="356"/>
                  </a:lnTo>
                  <a:lnTo>
                    <a:pt x="851" y="439"/>
                  </a:lnTo>
                  <a:lnTo>
                    <a:pt x="972" y="369"/>
                  </a:lnTo>
                  <a:lnTo>
                    <a:pt x="864" y="439"/>
                  </a:lnTo>
                  <a:lnTo>
                    <a:pt x="959" y="385"/>
                  </a:lnTo>
                  <a:lnTo>
                    <a:pt x="880" y="436"/>
                  </a:lnTo>
                  <a:lnTo>
                    <a:pt x="942" y="401"/>
                  </a:lnTo>
                  <a:lnTo>
                    <a:pt x="910" y="426"/>
                  </a:lnTo>
                  <a:lnTo>
                    <a:pt x="915" y="423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" name="PA_chenying0907 40"/>
          <p:cNvGrpSpPr/>
          <p:nvPr>
            <p:custDataLst>
              <p:tags r:id="rId6"/>
            </p:custDataLst>
          </p:nvPr>
        </p:nvGrpSpPr>
        <p:grpSpPr>
          <a:xfrm>
            <a:off x="3055938" y="2968625"/>
            <a:ext cx="854075" cy="911226"/>
            <a:chOff x="3055938" y="2968625"/>
            <a:chExt cx="854075" cy="911226"/>
          </a:xfrm>
        </p:grpSpPr>
        <p:sp>
          <p:nvSpPr>
            <p:cNvPr id="11" name="Freeform 9"/>
            <p:cNvSpPr/>
            <p:nvPr/>
          </p:nvSpPr>
          <p:spPr bwMode="auto">
            <a:xfrm>
              <a:off x="3055938" y="3081338"/>
              <a:ext cx="854075" cy="798513"/>
            </a:xfrm>
            <a:custGeom>
              <a:avLst/>
              <a:gdLst>
                <a:gd name="T0" fmla="*/ 0 w 538"/>
                <a:gd name="T1" fmla="*/ 177 h 503"/>
                <a:gd name="T2" fmla="*/ 17 w 538"/>
                <a:gd name="T3" fmla="*/ 169 h 503"/>
                <a:gd name="T4" fmla="*/ 0 w 538"/>
                <a:gd name="T5" fmla="*/ 199 h 503"/>
                <a:gd name="T6" fmla="*/ 46 w 538"/>
                <a:gd name="T7" fmla="*/ 175 h 503"/>
                <a:gd name="T8" fmla="*/ 0 w 538"/>
                <a:gd name="T9" fmla="*/ 215 h 503"/>
                <a:gd name="T10" fmla="*/ 52 w 538"/>
                <a:gd name="T11" fmla="*/ 185 h 503"/>
                <a:gd name="T12" fmla="*/ 0 w 538"/>
                <a:gd name="T13" fmla="*/ 237 h 503"/>
                <a:gd name="T14" fmla="*/ 71 w 538"/>
                <a:gd name="T15" fmla="*/ 204 h 503"/>
                <a:gd name="T16" fmla="*/ 0 w 538"/>
                <a:gd name="T17" fmla="*/ 269 h 503"/>
                <a:gd name="T18" fmla="*/ 100 w 538"/>
                <a:gd name="T19" fmla="*/ 215 h 503"/>
                <a:gd name="T20" fmla="*/ 0 w 538"/>
                <a:gd name="T21" fmla="*/ 296 h 503"/>
                <a:gd name="T22" fmla="*/ 144 w 538"/>
                <a:gd name="T23" fmla="*/ 218 h 503"/>
                <a:gd name="T24" fmla="*/ 0 w 538"/>
                <a:gd name="T25" fmla="*/ 317 h 503"/>
                <a:gd name="T26" fmla="*/ 538 w 538"/>
                <a:gd name="T27" fmla="*/ 10 h 503"/>
                <a:gd name="T28" fmla="*/ 0 w 538"/>
                <a:gd name="T29" fmla="*/ 339 h 503"/>
                <a:gd name="T30" fmla="*/ 538 w 538"/>
                <a:gd name="T31" fmla="*/ 40 h 503"/>
                <a:gd name="T32" fmla="*/ 0 w 538"/>
                <a:gd name="T33" fmla="*/ 363 h 503"/>
                <a:gd name="T34" fmla="*/ 538 w 538"/>
                <a:gd name="T35" fmla="*/ 61 h 503"/>
                <a:gd name="T36" fmla="*/ 0 w 538"/>
                <a:gd name="T37" fmla="*/ 379 h 503"/>
                <a:gd name="T38" fmla="*/ 538 w 538"/>
                <a:gd name="T39" fmla="*/ 83 h 503"/>
                <a:gd name="T40" fmla="*/ 0 w 538"/>
                <a:gd name="T41" fmla="*/ 406 h 503"/>
                <a:gd name="T42" fmla="*/ 538 w 538"/>
                <a:gd name="T43" fmla="*/ 102 h 503"/>
                <a:gd name="T44" fmla="*/ 0 w 538"/>
                <a:gd name="T45" fmla="*/ 425 h 503"/>
                <a:gd name="T46" fmla="*/ 538 w 538"/>
                <a:gd name="T47" fmla="*/ 126 h 503"/>
                <a:gd name="T48" fmla="*/ 0 w 538"/>
                <a:gd name="T49" fmla="*/ 452 h 503"/>
                <a:gd name="T50" fmla="*/ 538 w 538"/>
                <a:gd name="T51" fmla="*/ 150 h 503"/>
                <a:gd name="T52" fmla="*/ 0 w 538"/>
                <a:gd name="T53" fmla="*/ 468 h 503"/>
                <a:gd name="T54" fmla="*/ 538 w 538"/>
                <a:gd name="T55" fmla="*/ 169 h 503"/>
                <a:gd name="T56" fmla="*/ 6 w 538"/>
                <a:gd name="T57" fmla="*/ 492 h 503"/>
                <a:gd name="T58" fmla="*/ 538 w 538"/>
                <a:gd name="T59" fmla="*/ 196 h 503"/>
                <a:gd name="T60" fmla="*/ 22 w 538"/>
                <a:gd name="T61" fmla="*/ 503 h 503"/>
                <a:gd name="T62" fmla="*/ 538 w 538"/>
                <a:gd name="T63" fmla="*/ 212 h 503"/>
                <a:gd name="T64" fmla="*/ 65 w 538"/>
                <a:gd name="T65" fmla="*/ 503 h 503"/>
                <a:gd name="T66" fmla="*/ 538 w 538"/>
                <a:gd name="T67" fmla="*/ 237 h 503"/>
                <a:gd name="T68" fmla="*/ 108 w 538"/>
                <a:gd name="T69" fmla="*/ 503 h 503"/>
                <a:gd name="T70" fmla="*/ 538 w 538"/>
                <a:gd name="T71" fmla="*/ 263 h 503"/>
                <a:gd name="T72" fmla="*/ 152 w 538"/>
                <a:gd name="T73" fmla="*/ 503 h 503"/>
                <a:gd name="T74" fmla="*/ 538 w 538"/>
                <a:gd name="T75" fmla="*/ 288 h 503"/>
                <a:gd name="T76" fmla="*/ 189 w 538"/>
                <a:gd name="T77" fmla="*/ 503 h 503"/>
                <a:gd name="T78" fmla="*/ 538 w 538"/>
                <a:gd name="T79" fmla="*/ 304 h 503"/>
                <a:gd name="T80" fmla="*/ 216 w 538"/>
                <a:gd name="T81" fmla="*/ 503 h 503"/>
                <a:gd name="T82" fmla="*/ 538 w 538"/>
                <a:gd name="T83" fmla="*/ 331 h 503"/>
                <a:gd name="T84" fmla="*/ 254 w 538"/>
                <a:gd name="T85" fmla="*/ 503 h 503"/>
                <a:gd name="T86" fmla="*/ 538 w 538"/>
                <a:gd name="T87" fmla="*/ 352 h 503"/>
                <a:gd name="T88" fmla="*/ 295 w 538"/>
                <a:gd name="T89" fmla="*/ 503 h 503"/>
                <a:gd name="T90" fmla="*/ 538 w 538"/>
                <a:gd name="T91" fmla="*/ 363 h 503"/>
                <a:gd name="T92" fmla="*/ 327 w 538"/>
                <a:gd name="T93" fmla="*/ 503 h 503"/>
                <a:gd name="T94" fmla="*/ 538 w 538"/>
                <a:gd name="T95" fmla="*/ 387 h 503"/>
                <a:gd name="T96" fmla="*/ 360 w 538"/>
                <a:gd name="T97" fmla="*/ 503 h 503"/>
                <a:gd name="T98" fmla="*/ 538 w 538"/>
                <a:gd name="T99" fmla="*/ 404 h 503"/>
                <a:gd name="T100" fmla="*/ 414 w 538"/>
                <a:gd name="T101" fmla="*/ 503 h 503"/>
                <a:gd name="T102" fmla="*/ 538 w 538"/>
                <a:gd name="T103" fmla="*/ 441 h 503"/>
                <a:gd name="T104" fmla="*/ 441 w 538"/>
                <a:gd name="T105" fmla="*/ 503 h 503"/>
                <a:gd name="T106" fmla="*/ 538 w 538"/>
                <a:gd name="T107" fmla="*/ 452 h 503"/>
                <a:gd name="T108" fmla="*/ 473 w 538"/>
                <a:gd name="T109" fmla="*/ 503 h 503"/>
                <a:gd name="T110" fmla="*/ 538 w 538"/>
                <a:gd name="T111" fmla="*/ 474 h 503"/>
                <a:gd name="T112" fmla="*/ 527 w 538"/>
                <a:gd name="T113" fmla="*/ 503 h 503"/>
                <a:gd name="T114" fmla="*/ 538 w 538"/>
                <a:gd name="T1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8" h="503">
                  <a:moveTo>
                    <a:pt x="0" y="169"/>
                  </a:moveTo>
                  <a:lnTo>
                    <a:pt x="0" y="169"/>
                  </a:lnTo>
                  <a:lnTo>
                    <a:pt x="0" y="177"/>
                  </a:lnTo>
                  <a:lnTo>
                    <a:pt x="14" y="169"/>
                  </a:lnTo>
                  <a:lnTo>
                    <a:pt x="0" y="177"/>
                  </a:lnTo>
                  <a:lnTo>
                    <a:pt x="17" y="169"/>
                  </a:lnTo>
                  <a:lnTo>
                    <a:pt x="0" y="191"/>
                  </a:lnTo>
                  <a:lnTo>
                    <a:pt x="36" y="169"/>
                  </a:lnTo>
                  <a:lnTo>
                    <a:pt x="0" y="199"/>
                  </a:lnTo>
                  <a:lnTo>
                    <a:pt x="44" y="172"/>
                  </a:lnTo>
                  <a:lnTo>
                    <a:pt x="0" y="202"/>
                  </a:lnTo>
                  <a:lnTo>
                    <a:pt x="46" y="175"/>
                  </a:lnTo>
                  <a:lnTo>
                    <a:pt x="0" y="210"/>
                  </a:lnTo>
                  <a:lnTo>
                    <a:pt x="49" y="183"/>
                  </a:lnTo>
                  <a:lnTo>
                    <a:pt x="0" y="215"/>
                  </a:lnTo>
                  <a:lnTo>
                    <a:pt x="52" y="185"/>
                  </a:lnTo>
                  <a:lnTo>
                    <a:pt x="0" y="218"/>
                  </a:lnTo>
                  <a:lnTo>
                    <a:pt x="52" y="185"/>
                  </a:lnTo>
                  <a:lnTo>
                    <a:pt x="0" y="228"/>
                  </a:lnTo>
                  <a:lnTo>
                    <a:pt x="60" y="193"/>
                  </a:lnTo>
                  <a:lnTo>
                    <a:pt x="0" y="237"/>
                  </a:lnTo>
                  <a:lnTo>
                    <a:pt x="65" y="199"/>
                  </a:lnTo>
                  <a:lnTo>
                    <a:pt x="0" y="245"/>
                  </a:lnTo>
                  <a:lnTo>
                    <a:pt x="71" y="204"/>
                  </a:lnTo>
                  <a:lnTo>
                    <a:pt x="0" y="255"/>
                  </a:lnTo>
                  <a:lnTo>
                    <a:pt x="81" y="210"/>
                  </a:lnTo>
                  <a:lnTo>
                    <a:pt x="0" y="269"/>
                  </a:lnTo>
                  <a:lnTo>
                    <a:pt x="95" y="215"/>
                  </a:lnTo>
                  <a:lnTo>
                    <a:pt x="0" y="274"/>
                  </a:lnTo>
                  <a:lnTo>
                    <a:pt x="100" y="215"/>
                  </a:lnTo>
                  <a:lnTo>
                    <a:pt x="0" y="282"/>
                  </a:lnTo>
                  <a:lnTo>
                    <a:pt x="111" y="218"/>
                  </a:lnTo>
                  <a:lnTo>
                    <a:pt x="0" y="296"/>
                  </a:lnTo>
                  <a:lnTo>
                    <a:pt x="130" y="220"/>
                  </a:lnTo>
                  <a:lnTo>
                    <a:pt x="0" y="301"/>
                  </a:lnTo>
                  <a:lnTo>
                    <a:pt x="144" y="218"/>
                  </a:lnTo>
                  <a:lnTo>
                    <a:pt x="0" y="309"/>
                  </a:lnTo>
                  <a:lnTo>
                    <a:pt x="538" y="0"/>
                  </a:lnTo>
                  <a:lnTo>
                    <a:pt x="0" y="317"/>
                  </a:lnTo>
                  <a:lnTo>
                    <a:pt x="538" y="5"/>
                  </a:lnTo>
                  <a:lnTo>
                    <a:pt x="0" y="320"/>
                  </a:lnTo>
                  <a:lnTo>
                    <a:pt x="538" y="10"/>
                  </a:lnTo>
                  <a:lnTo>
                    <a:pt x="0" y="334"/>
                  </a:lnTo>
                  <a:lnTo>
                    <a:pt x="538" y="24"/>
                  </a:lnTo>
                  <a:lnTo>
                    <a:pt x="0" y="339"/>
                  </a:lnTo>
                  <a:lnTo>
                    <a:pt x="538" y="26"/>
                  </a:lnTo>
                  <a:lnTo>
                    <a:pt x="0" y="350"/>
                  </a:lnTo>
                  <a:lnTo>
                    <a:pt x="538" y="40"/>
                  </a:lnTo>
                  <a:lnTo>
                    <a:pt x="0" y="360"/>
                  </a:lnTo>
                  <a:lnTo>
                    <a:pt x="538" y="48"/>
                  </a:lnTo>
                  <a:lnTo>
                    <a:pt x="0" y="363"/>
                  </a:lnTo>
                  <a:lnTo>
                    <a:pt x="538" y="53"/>
                  </a:lnTo>
                  <a:lnTo>
                    <a:pt x="0" y="371"/>
                  </a:lnTo>
                  <a:lnTo>
                    <a:pt x="538" y="61"/>
                  </a:lnTo>
                  <a:lnTo>
                    <a:pt x="0" y="377"/>
                  </a:lnTo>
                  <a:lnTo>
                    <a:pt x="538" y="67"/>
                  </a:lnTo>
                  <a:lnTo>
                    <a:pt x="0" y="379"/>
                  </a:lnTo>
                  <a:lnTo>
                    <a:pt x="538" y="70"/>
                  </a:lnTo>
                  <a:lnTo>
                    <a:pt x="0" y="393"/>
                  </a:lnTo>
                  <a:lnTo>
                    <a:pt x="538" y="83"/>
                  </a:lnTo>
                  <a:lnTo>
                    <a:pt x="0" y="398"/>
                  </a:lnTo>
                  <a:lnTo>
                    <a:pt x="538" y="86"/>
                  </a:lnTo>
                  <a:lnTo>
                    <a:pt x="0" y="406"/>
                  </a:lnTo>
                  <a:lnTo>
                    <a:pt x="538" y="96"/>
                  </a:lnTo>
                  <a:lnTo>
                    <a:pt x="0" y="412"/>
                  </a:lnTo>
                  <a:lnTo>
                    <a:pt x="538" y="102"/>
                  </a:lnTo>
                  <a:lnTo>
                    <a:pt x="0" y="417"/>
                  </a:lnTo>
                  <a:lnTo>
                    <a:pt x="538" y="107"/>
                  </a:lnTo>
                  <a:lnTo>
                    <a:pt x="0" y="425"/>
                  </a:lnTo>
                  <a:lnTo>
                    <a:pt x="538" y="115"/>
                  </a:lnTo>
                  <a:lnTo>
                    <a:pt x="0" y="436"/>
                  </a:lnTo>
                  <a:lnTo>
                    <a:pt x="538" y="126"/>
                  </a:lnTo>
                  <a:lnTo>
                    <a:pt x="0" y="444"/>
                  </a:lnTo>
                  <a:lnTo>
                    <a:pt x="538" y="134"/>
                  </a:lnTo>
                  <a:lnTo>
                    <a:pt x="0" y="452"/>
                  </a:lnTo>
                  <a:lnTo>
                    <a:pt x="538" y="140"/>
                  </a:lnTo>
                  <a:lnTo>
                    <a:pt x="0" y="460"/>
                  </a:lnTo>
                  <a:lnTo>
                    <a:pt x="538" y="150"/>
                  </a:lnTo>
                  <a:lnTo>
                    <a:pt x="0" y="463"/>
                  </a:lnTo>
                  <a:lnTo>
                    <a:pt x="538" y="153"/>
                  </a:lnTo>
                  <a:lnTo>
                    <a:pt x="0" y="468"/>
                  </a:lnTo>
                  <a:lnTo>
                    <a:pt x="538" y="158"/>
                  </a:lnTo>
                  <a:lnTo>
                    <a:pt x="0" y="479"/>
                  </a:lnTo>
                  <a:lnTo>
                    <a:pt x="538" y="169"/>
                  </a:lnTo>
                  <a:lnTo>
                    <a:pt x="3" y="484"/>
                  </a:lnTo>
                  <a:lnTo>
                    <a:pt x="538" y="175"/>
                  </a:lnTo>
                  <a:lnTo>
                    <a:pt x="6" y="492"/>
                  </a:lnTo>
                  <a:lnTo>
                    <a:pt x="538" y="185"/>
                  </a:lnTo>
                  <a:lnTo>
                    <a:pt x="9" y="501"/>
                  </a:lnTo>
                  <a:lnTo>
                    <a:pt x="538" y="196"/>
                  </a:lnTo>
                  <a:lnTo>
                    <a:pt x="17" y="503"/>
                  </a:lnTo>
                  <a:lnTo>
                    <a:pt x="538" y="202"/>
                  </a:lnTo>
                  <a:lnTo>
                    <a:pt x="22" y="503"/>
                  </a:lnTo>
                  <a:lnTo>
                    <a:pt x="538" y="207"/>
                  </a:lnTo>
                  <a:lnTo>
                    <a:pt x="30" y="503"/>
                  </a:lnTo>
                  <a:lnTo>
                    <a:pt x="538" y="212"/>
                  </a:lnTo>
                  <a:lnTo>
                    <a:pt x="46" y="503"/>
                  </a:lnTo>
                  <a:lnTo>
                    <a:pt x="538" y="220"/>
                  </a:lnTo>
                  <a:lnTo>
                    <a:pt x="65" y="503"/>
                  </a:lnTo>
                  <a:lnTo>
                    <a:pt x="538" y="231"/>
                  </a:lnTo>
                  <a:lnTo>
                    <a:pt x="76" y="503"/>
                  </a:lnTo>
                  <a:lnTo>
                    <a:pt x="538" y="237"/>
                  </a:lnTo>
                  <a:lnTo>
                    <a:pt x="95" y="503"/>
                  </a:lnTo>
                  <a:lnTo>
                    <a:pt x="538" y="247"/>
                  </a:lnTo>
                  <a:lnTo>
                    <a:pt x="108" y="503"/>
                  </a:lnTo>
                  <a:lnTo>
                    <a:pt x="538" y="255"/>
                  </a:lnTo>
                  <a:lnTo>
                    <a:pt x="125" y="503"/>
                  </a:lnTo>
                  <a:lnTo>
                    <a:pt x="538" y="263"/>
                  </a:lnTo>
                  <a:lnTo>
                    <a:pt x="141" y="503"/>
                  </a:lnTo>
                  <a:lnTo>
                    <a:pt x="538" y="274"/>
                  </a:lnTo>
                  <a:lnTo>
                    <a:pt x="152" y="503"/>
                  </a:lnTo>
                  <a:lnTo>
                    <a:pt x="538" y="280"/>
                  </a:lnTo>
                  <a:lnTo>
                    <a:pt x="162" y="503"/>
                  </a:lnTo>
                  <a:lnTo>
                    <a:pt x="538" y="288"/>
                  </a:lnTo>
                  <a:lnTo>
                    <a:pt x="168" y="503"/>
                  </a:lnTo>
                  <a:lnTo>
                    <a:pt x="538" y="290"/>
                  </a:lnTo>
                  <a:lnTo>
                    <a:pt x="189" y="503"/>
                  </a:lnTo>
                  <a:lnTo>
                    <a:pt x="538" y="301"/>
                  </a:lnTo>
                  <a:lnTo>
                    <a:pt x="195" y="503"/>
                  </a:lnTo>
                  <a:lnTo>
                    <a:pt x="538" y="304"/>
                  </a:lnTo>
                  <a:lnTo>
                    <a:pt x="216" y="503"/>
                  </a:lnTo>
                  <a:lnTo>
                    <a:pt x="538" y="317"/>
                  </a:lnTo>
                  <a:lnTo>
                    <a:pt x="216" y="503"/>
                  </a:lnTo>
                  <a:lnTo>
                    <a:pt x="538" y="317"/>
                  </a:lnTo>
                  <a:lnTo>
                    <a:pt x="241" y="503"/>
                  </a:lnTo>
                  <a:lnTo>
                    <a:pt x="538" y="331"/>
                  </a:lnTo>
                  <a:lnTo>
                    <a:pt x="243" y="503"/>
                  </a:lnTo>
                  <a:lnTo>
                    <a:pt x="538" y="334"/>
                  </a:lnTo>
                  <a:lnTo>
                    <a:pt x="254" y="503"/>
                  </a:lnTo>
                  <a:lnTo>
                    <a:pt x="538" y="339"/>
                  </a:lnTo>
                  <a:lnTo>
                    <a:pt x="276" y="503"/>
                  </a:lnTo>
                  <a:lnTo>
                    <a:pt x="538" y="352"/>
                  </a:lnTo>
                  <a:lnTo>
                    <a:pt x="279" y="503"/>
                  </a:lnTo>
                  <a:lnTo>
                    <a:pt x="538" y="355"/>
                  </a:lnTo>
                  <a:lnTo>
                    <a:pt x="295" y="503"/>
                  </a:lnTo>
                  <a:lnTo>
                    <a:pt x="538" y="363"/>
                  </a:lnTo>
                  <a:lnTo>
                    <a:pt x="297" y="503"/>
                  </a:lnTo>
                  <a:lnTo>
                    <a:pt x="538" y="363"/>
                  </a:lnTo>
                  <a:lnTo>
                    <a:pt x="319" y="503"/>
                  </a:lnTo>
                  <a:lnTo>
                    <a:pt x="538" y="377"/>
                  </a:lnTo>
                  <a:lnTo>
                    <a:pt x="327" y="503"/>
                  </a:lnTo>
                  <a:lnTo>
                    <a:pt x="538" y="382"/>
                  </a:lnTo>
                  <a:lnTo>
                    <a:pt x="338" y="503"/>
                  </a:lnTo>
                  <a:lnTo>
                    <a:pt x="538" y="387"/>
                  </a:lnTo>
                  <a:lnTo>
                    <a:pt x="346" y="503"/>
                  </a:lnTo>
                  <a:lnTo>
                    <a:pt x="538" y="393"/>
                  </a:lnTo>
                  <a:lnTo>
                    <a:pt x="360" y="503"/>
                  </a:lnTo>
                  <a:lnTo>
                    <a:pt x="538" y="401"/>
                  </a:lnTo>
                  <a:lnTo>
                    <a:pt x="368" y="503"/>
                  </a:lnTo>
                  <a:lnTo>
                    <a:pt x="538" y="404"/>
                  </a:lnTo>
                  <a:lnTo>
                    <a:pt x="389" y="503"/>
                  </a:lnTo>
                  <a:lnTo>
                    <a:pt x="538" y="417"/>
                  </a:lnTo>
                  <a:lnTo>
                    <a:pt x="414" y="503"/>
                  </a:lnTo>
                  <a:lnTo>
                    <a:pt x="538" y="430"/>
                  </a:lnTo>
                  <a:lnTo>
                    <a:pt x="430" y="503"/>
                  </a:lnTo>
                  <a:lnTo>
                    <a:pt x="538" y="441"/>
                  </a:lnTo>
                  <a:lnTo>
                    <a:pt x="435" y="503"/>
                  </a:lnTo>
                  <a:lnTo>
                    <a:pt x="538" y="444"/>
                  </a:lnTo>
                  <a:lnTo>
                    <a:pt x="441" y="503"/>
                  </a:lnTo>
                  <a:lnTo>
                    <a:pt x="538" y="447"/>
                  </a:lnTo>
                  <a:lnTo>
                    <a:pt x="451" y="503"/>
                  </a:lnTo>
                  <a:lnTo>
                    <a:pt x="538" y="452"/>
                  </a:lnTo>
                  <a:lnTo>
                    <a:pt x="462" y="503"/>
                  </a:lnTo>
                  <a:lnTo>
                    <a:pt x="538" y="457"/>
                  </a:lnTo>
                  <a:lnTo>
                    <a:pt x="473" y="503"/>
                  </a:lnTo>
                  <a:lnTo>
                    <a:pt x="538" y="465"/>
                  </a:lnTo>
                  <a:lnTo>
                    <a:pt x="486" y="503"/>
                  </a:lnTo>
                  <a:lnTo>
                    <a:pt x="538" y="474"/>
                  </a:lnTo>
                  <a:lnTo>
                    <a:pt x="503" y="503"/>
                  </a:lnTo>
                  <a:lnTo>
                    <a:pt x="538" y="482"/>
                  </a:lnTo>
                  <a:lnTo>
                    <a:pt x="527" y="503"/>
                  </a:lnTo>
                  <a:lnTo>
                    <a:pt x="538" y="495"/>
                  </a:lnTo>
                  <a:lnTo>
                    <a:pt x="538" y="503"/>
                  </a:lnTo>
                  <a:lnTo>
                    <a:pt x="538" y="503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181350" y="2968625"/>
              <a:ext cx="728663" cy="446088"/>
            </a:xfrm>
            <a:custGeom>
              <a:avLst/>
              <a:gdLst>
                <a:gd name="T0" fmla="*/ 170 w 459"/>
                <a:gd name="T1" fmla="*/ 0 h 281"/>
                <a:gd name="T2" fmla="*/ 178 w 459"/>
                <a:gd name="T3" fmla="*/ 0 h 281"/>
                <a:gd name="T4" fmla="*/ 181 w 459"/>
                <a:gd name="T5" fmla="*/ 0 h 281"/>
                <a:gd name="T6" fmla="*/ 197 w 459"/>
                <a:gd name="T7" fmla="*/ 0 h 281"/>
                <a:gd name="T8" fmla="*/ 218 w 459"/>
                <a:gd name="T9" fmla="*/ 0 h 281"/>
                <a:gd name="T10" fmla="*/ 235 w 459"/>
                <a:gd name="T11" fmla="*/ 0 h 281"/>
                <a:gd name="T12" fmla="*/ 245 w 459"/>
                <a:gd name="T13" fmla="*/ 0 h 281"/>
                <a:gd name="T14" fmla="*/ 248 w 459"/>
                <a:gd name="T15" fmla="*/ 0 h 281"/>
                <a:gd name="T16" fmla="*/ 270 w 459"/>
                <a:gd name="T17" fmla="*/ 0 h 281"/>
                <a:gd name="T18" fmla="*/ 281 w 459"/>
                <a:gd name="T19" fmla="*/ 0 h 281"/>
                <a:gd name="T20" fmla="*/ 294 w 459"/>
                <a:gd name="T21" fmla="*/ 0 h 281"/>
                <a:gd name="T22" fmla="*/ 310 w 459"/>
                <a:gd name="T23" fmla="*/ 0 h 281"/>
                <a:gd name="T24" fmla="*/ 321 w 459"/>
                <a:gd name="T25" fmla="*/ 0 h 281"/>
                <a:gd name="T26" fmla="*/ 329 w 459"/>
                <a:gd name="T27" fmla="*/ 0 h 281"/>
                <a:gd name="T28" fmla="*/ 337 w 459"/>
                <a:gd name="T29" fmla="*/ 0 h 281"/>
                <a:gd name="T30" fmla="*/ 340 w 459"/>
                <a:gd name="T31" fmla="*/ 0 h 281"/>
                <a:gd name="T32" fmla="*/ 353 w 459"/>
                <a:gd name="T33" fmla="*/ 0 h 281"/>
                <a:gd name="T34" fmla="*/ 356 w 459"/>
                <a:gd name="T35" fmla="*/ 0 h 281"/>
                <a:gd name="T36" fmla="*/ 375 w 459"/>
                <a:gd name="T37" fmla="*/ 0 h 281"/>
                <a:gd name="T38" fmla="*/ 389 w 459"/>
                <a:gd name="T39" fmla="*/ 0 h 281"/>
                <a:gd name="T40" fmla="*/ 399 w 459"/>
                <a:gd name="T41" fmla="*/ 0 h 281"/>
                <a:gd name="T42" fmla="*/ 413 w 459"/>
                <a:gd name="T43" fmla="*/ 0 h 281"/>
                <a:gd name="T44" fmla="*/ 424 w 459"/>
                <a:gd name="T45" fmla="*/ 0 h 281"/>
                <a:gd name="T46" fmla="*/ 432 w 459"/>
                <a:gd name="T47" fmla="*/ 0 h 281"/>
                <a:gd name="T48" fmla="*/ 434 w 459"/>
                <a:gd name="T49" fmla="*/ 0 h 281"/>
                <a:gd name="T50" fmla="*/ 448 w 459"/>
                <a:gd name="T51" fmla="*/ 0 h 281"/>
                <a:gd name="T52" fmla="*/ 459 w 459"/>
                <a:gd name="T53" fmla="*/ 0 h 281"/>
                <a:gd name="T54" fmla="*/ 459 w 459"/>
                <a:gd name="T55" fmla="*/ 11 h 281"/>
                <a:gd name="T56" fmla="*/ 459 w 459"/>
                <a:gd name="T57" fmla="*/ 19 h 281"/>
                <a:gd name="T58" fmla="*/ 459 w 459"/>
                <a:gd name="T59" fmla="*/ 25 h 281"/>
                <a:gd name="T60" fmla="*/ 459 w 459"/>
                <a:gd name="T61" fmla="*/ 36 h 281"/>
                <a:gd name="T62" fmla="*/ 459 w 459"/>
                <a:gd name="T63" fmla="*/ 46 h 281"/>
                <a:gd name="T64" fmla="*/ 459 w 459"/>
                <a:gd name="T65" fmla="*/ 60 h 281"/>
                <a:gd name="T66" fmla="*/ 459 w 459"/>
                <a:gd name="T67" fmla="*/ 65 h 281"/>
                <a:gd name="T68" fmla="*/ 459 w 459"/>
                <a:gd name="T69" fmla="*/ 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9" h="281">
                  <a:moveTo>
                    <a:pt x="0" y="97"/>
                  </a:moveTo>
                  <a:lnTo>
                    <a:pt x="170" y="0"/>
                  </a:lnTo>
                  <a:lnTo>
                    <a:pt x="24" y="89"/>
                  </a:lnTo>
                  <a:lnTo>
                    <a:pt x="178" y="0"/>
                  </a:lnTo>
                  <a:lnTo>
                    <a:pt x="27" y="89"/>
                  </a:lnTo>
                  <a:lnTo>
                    <a:pt x="181" y="0"/>
                  </a:lnTo>
                  <a:lnTo>
                    <a:pt x="46" y="87"/>
                  </a:lnTo>
                  <a:lnTo>
                    <a:pt x="197" y="0"/>
                  </a:lnTo>
                  <a:lnTo>
                    <a:pt x="65" y="89"/>
                  </a:lnTo>
                  <a:lnTo>
                    <a:pt x="218" y="0"/>
                  </a:lnTo>
                  <a:lnTo>
                    <a:pt x="75" y="92"/>
                  </a:lnTo>
                  <a:lnTo>
                    <a:pt x="235" y="0"/>
                  </a:lnTo>
                  <a:lnTo>
                    <a:pt x="83" y="95"/>
                  </a:lnTo>
                  <a:lnTo>
                    <a:pt x="245" y="0"/>
                  </a:lnTo>
                  <a:lnTo>
                    <a:pt x="83" y="95"/>
                  </a:lnTo>
                  <a:lnTo>
                    <a:pt x="248" y="0"/>
                  </a:lnTo>
                  <a:lnTo>
                    <a:pt x="94" y="103"/>
                  </a:lnTo>
                  <a:lnTo>
                    <a:pt x="270" y="0"/>
                  </a:lnTo>
                  <a:lnTo>
                    <a:pt x="97" y="106"/>
                  </a:lnTo>
                  <a:lnTo>
                    <a:pt x="281" y="0"/>
                  </a:lnTo>
                  <a:lnTo>
                    <a:pt x="102" y="111"/>
                  </a:lnTo>
                  <a:lnTo>
                    <a:pt x="294" y="0"/>
                  </a:lnTo>
                  <a:lnTo>
                    <a:pt x="108" y="116"/>
                  </a:lnTo>
                  <a:lnTo>
                    <a:pt x="310" y="0"/>
                  </a:lnTo>
                  <a:lnTo>
                    <a:pt x="110" y="122"/>
                  </a:lnTo>
                  <a:lnTo>
                    <a:pt x="321" y="0"/>
                  </a:lnTo>
                  <a:lnTo>
                    <a:pt x="113" y="124"/>
                  </a:lnTo>
                  <a:lnTo>
                    <a:pt x="329" y="0"/>
                  </a:lnTo>
                  <a:lnTo>
                    <a:pt x="116" y="130"/>
                  </a:lnTo>
                  <a:lnTo>
                    <a:pt x="337" y="0"/>
                  </a:lnTo>
                  <a:lnTo>
                    <a:pt x="116" y="130"/>
                  </a:lnTo>
                  <a:lnTo>
                    <a:pt x="340" y="0"/>
                  </a:lnTo>
                  <a:lnTo>
                    <a:pt x="119" y="135"/>
                  </a:lnTo>
                  <a:lnTo>
                    <a:pt x="353" y="0"/>
                  </a:lnTo>
                  <a:lnTo>
                    <a:pt x="119" y="138"/>
                  </a:lnTo>
                  <a:lnTo>
                    <a:pt x="356" y="0"/>
                  </a:lnTo>
                  <a:lnTo>
                    <a:pt x="121" y="149"/>
                  </a:lnTo>
                  <a:lnTo>
                    <a:pt x="375" y="0"/>
                  </a:lnTo>
                  <a:lnTo>
                    <a:pt x="124" y="154"/>
                  </a:lnTo>
                  <a:lnTo>
                    <a:pt x="389" y="0"/>
                  </a:lnTo>
                  <a:lnTo>
                    <a:pt x="124" y="159"/>
                  </a:lnTo>
                  <a:lnTo>
                    <a:pt x="399" y="0"/>
                  </a:lnTo>
                  <a:lnTo>
                    <a:pt x="124" y="167"/>
                  </a:lnTo>
                  <a:lnTo>
                    <a:pt x="413" y="0"/>
                  </a:lnTo>
                  <a:lnTo>
                    <a:pt x="124" y="173"/>
                  </a:lnTo>
                  <a:lnTo>
                    <a:pt x="424" y="0"/>
                  </a:lnTo>
                  <a:lnTo>
                    <a:pt x="127" y="178"/>
                  </a:lnTo>
                  <a:lnTo>
                    <a:pt x="432" y="0"/>
                  </a:lnTo>
                  <a:lnTo>
                    <a:pt x="127" y="178"/>
                  </a:lnTo>
                  <a:lnTo>
                    <a:pt x="434" y="0"/>
                  </a:lnTo>
                  <a:lnTo>
                    <a:pt x="127" y="186"/>
                  </a:lnTo>
                  <a:lnTo>
                    <a:pt x="448" y="0"/>
                  </a:lnTo>
                  <a:lnTo>
                    <a:pt x="127" y="192"/>
                  </a:lnTo>
                  <a:lnTo>
                    <a:pt x="459" y="0"/>
                  </a:lnTo>
                  <a:lnTo>
                    <a:pt x="124" y="205"/>
                  </a:lnTo>
                  <a:lnTo>
                    <a:pt x="459" y="11"/>
                  </a:lnTo>
                  <a:lnTo>
                    <a:pt x="124" y="213"/>
                  </a:lnTo>
                  <a:lnTo>
                    <a:pt x="459" y="19"/>
                  </a:lnTo>
                  <a:lnTo>
                    <a:pt x="124" y="219"/>
                  </a:lnTo>
                  <a:lnTo>
                    <a:pt x="459" y="25"/>
                  </a:lnTo>
                  <a:lnTo>
                    <a:pt x="121" y="229"/>
                  </a:lnTo>
                  <a:lnTo>
                    <a:pt x="459" y="36"/>
                  </a:lnTo>
                  <a:lnTo>
                    <a:pt x="119" y="243"/>
                  </a:lnTo>
                  <a:lnTo>
                    <a:pt x="459" y="46"/>
                  </a:lnTo>
                  <a:lnTo>
                    <a:pt x="108" y="264"/>
                  </a:lnTo>
                  <a:lnTo>
                    <a:pt x="459" y="60"/>
                  </a:lnTo>
                  <a:lnTo>
                    <a:pt x="92" y="278"/>
                  </a:lnTo>
                  <a:lnTo>
                    <a:pt x="459" y="65"/>
                  </a:lnTo>
                  <a:lnTo>
                    <a:pt x="86" y="281"/>
                  </a:lnTo>
                  <a:lnTo>
                    <a:pt x="459" y="68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3055938" y="2968625"/>
              <a:ext cx="395288" cy="223838"/>
            </a:xfrm>
            <a:custGeom>
              <a:avLst/>
              <a:gdLst>
                <a:gd name="T0" fmla="*/ 0 w 249"/>
                <a:gd name="T1" fmla="*/ 0 h 141"/>
                <a:gd name="T2" fmla="*/ 3 w 249"/>
                <a:gd name="T3" fmla="*/ 0 h 141"/>
                <a:gd name="T4" fmla="*/ 0 w 249"/>
                <a:gd name="T5" fmla="*/ 3 h 141"/>
                <a:gd name="T6" fmla="*/ 6 w 249"/>
                <a:gd name="T7" fmla="*/ 0 h 141"/>
                <a:gd name="T8" fmla="*/ 0 w 249"/>
                <a:gd name="T9" fmla="*/ 17 h 141"/>
                <a:gd name="T10" fmla="*/ 27 w 249"/>
                <a:gd name="T11" fmla="*/ 0 h 141"/>
                <a:gd name="T12" fmla="*/ 0 w 249"/>
                <a:gd name="T13" fmla="*/ 22 h 141"/>
                <a:gd name="T14" fmla="*/ 38 w 249"/>
                <a:gd name="T15" fmla="*/ 0 h 141"/>
                <a:gd name="T16" fmla="*/ 0 w 249"/>
                <a:gd name="T17" fmla="*/ 27 h 141"/>
                <a:gd name="T18" fmla="*/ 46 w 249"/>
                <a:gd name="T19" fmla="*/ 0 h 141"/>
                <a:gd name="T20" fmla="*/ 0 w 249"/>
                <a:gd name="T21" fmla="*/ 30 h 141"/>
                <a:gd name="T22" fmla="*/ 52 w 249"/>
                <a:gd name="T23" fmla="*/ 0 h 141"/>
                <a:gd name="T24" fmla="*/ 0 w 249"/>
                <a:gd name="T25" fmla="*/ 36 h 141"/>
                <a:gd name="T26" fmla="*/ 60 w 249"/>
                <a:gd name="T27" fmla="*/ 0 h 141"/>
                <a:gd name="T28" fmla="*/ 0 w 249"/>
                <a:gd name="T29" fmla="*/ 46 h 141"/>
                <a:gd name="T30" fmla="*/ 79 w 249"/>
                <a:gd name="T31" fmla="*/ 0 h 141"/>
                <a:gd name="T32" fmla="*/ 0 w 249"/>
                <a:gd name="T33" fmla="*/ 54 h 141"/>
                <a:gd name="T34" fmla="*/ 95 w 249"/>
                <a:gd name="T35" fmla="*/ 0 h 141"/>
                <a:gd name="T36" fmla="*/ 0 w 249"/>
                <a:gd name="T37" fmla="*/ 68 h 141"/>
                <a:gd name="T38" fmla="*/ 117 w 249"/>
                <a:gd name="T39" fmla="*/ 0 h 141"/>
                <a:gd name="T40" fmla="*/ 0 w 249"/>
                <a:gd name="T41" fmla="*/ 76 h 141"/>
                <a:gd name="T42" fmla="*/ 130 w 249"/>
                <a:gd name="T43" fmla="*/ 0 h 141"/>
                <a:gd name="T44" fmla="*/ 0 w 249"/>
                <a:gd name="T45" fmla="*/ 87 h 141"/>
                <a:gd name="T46" fmla="*/ 149 w 249"/>
                <a:gd name="T47" fmla="*/ 0 h 141"/>
                <a:gd name="T48" fmla="*/ 0 w 249"/>
                <a:gd name="T49" fmla="*/ 87 h 141"/>
                <a:gd name="T50" fmla="*/ 152 w 249"/>
                <a:gd name="T51" fmla="*/ 0 h 141"/>
                <a:gd name="T52" fmla="*/ 0 w 249"/>
                <a:gd name="T53" fmla="*/ 95 h 141"/>
                <a:gd name="T54" fmla="*/ 165 w 249"/>
                <a:gd name="T55" fmla="*/ 0 h 141"/>
                <a:gd name="T56" fmla="*/ 0 w 249"/>
                <a:gd name="T57" fmla="*/ 100 h 141"/>
                <a:gd name="T58" fmla="*/ 173 w 249"/>
                <a:gd name="T59" fmla="*/ 0 h 141"/>
                <a:gd name="T60" fmla="*/ 0 w 249"/>
                <a:gd name="T61" fmla="*/ 111 h 141"/>
                <a:gd name="T62" fmla="*/ 189 w 249"/>
                <a:gd name="T63" fmla="*/ 0 h 141"/>
                <a:gd name="T64" fmla="*/ 0 w 249"/>
                <a:gd name="T65" fmla="*/ 111 h 141"/>
                <a:gd name="T66" fmla="*/ 192 w 249"/>
                <a:gd name="T67" fmla="*/ 0 h 141"/>
                <a:gd name="T68" fmla="*/ 0 w 249"/>
                <a:gd name="T69" fmla="*/ 122 h 141"/>
                <a:gd name="T70" fmla="*/ 211 w 249"/>
                <a:gd name="T71" fmla="*/ 0 h 141"/>
                <a:gd name="T72" fmla="*/ 0 w 249"/>
                <a:gd name="T73" fmla="*/ 124 h 141"/>
                <a:gd name="T74" fmla="*/ 214 w 249"/>
                <a:gd name="T75" fmla="*/ 0 h 141"/>
                <a:gd name="T76" fmla="*/ 0 w 249"/>
                <a:gd name="T77" fmla="*/ 130 h 141"/>
                <a:gd name="T78" fmla="*/ 225 w 249"/>
                <a:gd name="T79" fmla="*/ 0 h 141"/>
                <a:gd name="T80" fmla="*/ 0 w 249"/>
                <a:gd name="T81" fmla="*/ 141 h 141"/>
                <a:gd name="T82" fmla="*/ 243 w 249"/>
                <a:gd name="T83" fmla="*/ 0 h 141"/>
                <a:gd name="T84" fmla="*/ 6 w 249"/>
                <a:gd name="T85" fmla="*/ 141 h 141"/>
                <a:gd name="T86" fmla="*/ 249 w 249"/>
                <a:gd name="T87" fmla="*/ 0 h 141"/>
                <a:gd name="T88" fmla="*/ 19 w 249"/>
                <a:gd name="T89" fmla="*/ 141 h 141"/>
                <a:gd name="T90" fmla="*/ 52 w 249"/>
                <a:gd name="T91" fmla="*/ 122 h 141"/>
                <a:gd name="T92" fmla="*/ 30 w 249"/>
                <a:gd name="T93" fmla="*/ 141 h 141"/>
                <a:gd name="T94" fmla="*/ 41 w 249"/>
                <a:gd name="T95" fmla="*/ 135 h 141"/>
                <a:gd name="T96" fmla="*/ 38 w 249"/>
                <a:gd name="T97" fmla="*/ 141 h 141"/>
                <a:gd name="T98" fmla="*/ 38 w 249"/>
                <a:gd name="T9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9" h="141">
                  <a:moveTo>
                    <a:pt x="0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6" y="0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0" y="22"/>
                  </a:lnTo>
                  <a:lnTo>
                    <a:pt x="38" y="0"/>
                  </a:lnTo>
                  <a:lnTo>
                    <a:pt x="0" y="27"/>
                  </a:lnTo>
                  <a:lnTo>
                    <a:pt x="46" y="0"/>
                  </a:lnTo>
                  <a:lnTo>
                    <a:pt x="0" y="30"/>
                  </a:lnTo>
                  <a:lnTo>
                    <a:pt x="52" y="0"/>
                  </a:lnTo>
                  <a:lnTo>
                    <a:pt x="0" y="36"/>
                  </a:lnTo>
                  <a:lnTo>
                    <a:pt x="60" y="0"/>
                  </a:lnTo>
                  <a:lnTo>
                    <a:pt x="0" y="46"/>
                  </a:lnTo>
                  <a:lnTo>
                    <a:pt x="79" y="0"/>
                  </a:lnTo>
                  <a:lnTo>
                    <a:pt x="0" y="54"/>
                  </a:lnTo>
                  <a:lnTo>
                    <a:pt x="95" y="0"/>
                  </a:lnTo>
                  <a:lnTo>
                    <a:pt x="0" y="68"/>
                  </a:lnTo>
                  <a:lnTo>
                    <a:pt x="117" y="0"/>
                  </a:lnTo>
                  <a:lnTo>
                    <a:pt x="0" y="76"/>
                  </a:lnTo>
                  <a:lnTo>
                    <a:pt x="130" y="0"/>
                  </a:lnTo>
                  <a:lnTo>
                    <a:pt x="0" y="87"/>
                  </a:lnTo>
                  <a:lnTo>
                    <a:pt x="149" y="0"/>
                  </a:lnTo>
                  <a:lnTo>
                    <a:pt x="0" y="87"/>
                  </a:lnTo>
                  <a:lnTo>
                    <a:pt x="152" y="0"/>
                  </a:lnTo>
                  <a:lnTo>
                    <a:pt x="0" y="95"/>
                  </a:lnTo>
                  <a:lnTo>
                    <a:pt x="165" y="0"/>
                  </a:lnTo>
                  <a:lnTo>
                    <a:pt x="0" y="100"/>
                  </a:lnTo>
                  <a:lnTo>
                    <a:pt x="173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11"/>
                  </a:lnTo>
                  <a:lnTo>
                    <a:pt x="192" y="0"/>
                  </a:lnTo>
                  <a:lnTo>
                    <a:pt x="0" y="122"/>
                  </a:lnTo>
                  <a:lnTo>
                    <a:pt x="211" y="0"/>
                  </a:lnTo>
                  <a:lnTo>
                    <a:pt x="0" y="124"/>
                  </a:lnTo>
                  <a:lnTo>
                    <a:pt x="214" y="0"/>
                  </a:lnTo>
                  <a:lnTo>
                    <a:pt x="0" y="130"/>
                  </a:lnTo>
                  <a:lnTo>
                    <a:pt x="225" y="0"/>
                  </a:lnTo>
                  <a:lnTo>
                    <a:pt x="0" y="141"/>
                  </a:lnTo>
                  <a:lnTo>
                    <a:pt x="243" y="0"/>
                  </a:lnTo>
                  <a:lnTo>
                    <a:pt x="6" y="141"/>
                  </a:lnTo>
                  <a:lnTo>
                    <a:pt x="249" y="0"/>
                  </a:lnTo>
                  <a:lnTo>
                    <a:pt x="19" y="141"/>
                  </a:lnTo>
                  <a:lnTo>
                    <a:pt x="52" y="122"/>
                  </a:lnTo>
                  <a:lnTo>
                    <a:pt x="30" y="141"/>
                  </a:lnTo>
                  <a:lnTo>
                    <a:pt x="41" y="135"/>
                  </a:lnTo>
                  <a:lnTo>
                    <a:pt x="38" y="141"/>
                  </a:lnTo>
                  <a:lnTo>
                    <a:pt x="38" y="141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PA_chenying0907 41"/>
          <p:cNvGrpSpPr/>
          <p:nvPr>
            <p:custDataLst>
              <p:tags r:id="rId7"/>
            </p:custDataLst>
          </p:nvPr>
        </p:nvGrpSpPr>
        <p:grpSpPr>
          <a:xfrm>
            <a:off x="2525713" y="1425575"/>
            <a:ext cx="809625" cy="2312988"/>
            <a:chOff x="2525713" y="1425575"/>
            <a:chExt cx="809625" cy="2312988"/>
          </a:xfrm>
        </p:grpSpPr>
        <p:sp>
          <p:nvSpPr>
            <p:cNvPr id="29" name="Freeform 27"/>
            <p:cNvSpPr/>
            <p:nvPr/>
          </p:nvSpPr>
          <p:spPr bwMode="auto">
            <a:xfrm>
              <a:off x="3141663" y="3152775"/>
              <a:ext cx="133350" cy="77788"/>
            </a:xfrm>
            <a:custGeom>
              <a:avLst/>
              <a:gdLst>
                <a:gd name="T0" fmla="*/ 36 w 84"/>
                <a:gd name="T1" fmla="*/ 8 h 49"/>
                <a:gd name="T2" fmla="*/ 41 w 84"/>
                <a:gd name="T3" fmla="*/ 6 h 49"/>
                <a:gd name="T4" fmla="*/ 14 w 84"/>
                <a:gd name="T5" fmla="*/ 30 h 49"/>
                <a:gd name="T6" fmla="*/ 65 w 84"/>
                <a:gd name="T7" fmla="*/ 0 h 49"/>
                <a:gd name="T8" fmla="*/ 9 w 84"/>
                <a:gd name="T9" fmla="*/ 38 h 49"/>
                <a:gd name="T10" fmla="*/ 73 w 84"/>
                <a:gd name="T11" fmla="*/ 0 h 49"/>
                <a:gd name="T12" fmla="*/ 0 w 84"/>
                <a:gd name="T13" fmla="*/ 49 h 49"/>
                <a:gd name="T14" fmla="*/ 84 w 84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49">
                  <a:moveTo>
                    <a:pt x="36" y="8"/>
                  </a:moveTo>
                  <a:lnTo>
                    <a:pt x="41" y="6"/>
                  </a:lnTo>
                  <a:lnTo>
                    <a:pt x="14" y="30"/>
                  </a:lnTo>
                  <a:lnTo>
                    <a:pt x="65" y="0"/>
                  </a:lnTo>
                  <a:lnTo>
                    <a:pt x="9" y="38"/>
                  </a:lnTo>
                  <a:lnTo>
                    <a:pt x="73" y="0"/>
                  </a:lnTo>
                  <a:lnTo>
                    <a:pt x="0" y="49"/>
                  </a:lnTo>
                  <a:lnTo>
                    <a:pt x="84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5" name="chenying0907 34"/>
            <p:cNvGrpSpPr/>
            <p:nvPr/>
          </p:nvGrpSpPr>
          <p:grpSpPr>
            <a:xfrm>
              <a:off x="2525713" y="1425575"/>
              <a:ext cx="809625" cy="2312988"/>
              <a:chOff x="2525713" y="1425575"/>
              <a:chExt cx="809625" cy="2312988"/>
            </a:xfrm>
          </p:grpSpPr>
          <p:sp>
            <p:nvSpPr>
              <p:cNvPr id="28" name="Freeform 26"/>
              <p:cNvSpPr/>
              <p:nvPr/>
            </p:nvSpPr>
            <p:spPr bwMode="auto">
              <a:xfrm>
                <a:off x="3022600" y="3157538"/>
                <a:ext cx="312738" cy="227013"/>
              </a:xfrm>
              <a:custGeom>
                <a:avLst/>
                <a:gdLst>
                  <a:gd name="T0" fmla="*/ 0 w 197"/>
                  <a:gd name="T1" fmla="*/ 94 h 143"/>
                  <a:gd name="T2" fmla="*/ 165 w 197"/>
                  <a:gd name="T3" fmla="*/ 0 h 143"/>
                  <a:gd name="T4" fmla="*/ 21 w 197"/>
                  <a:gd name="T5" fmla="*/ 92 h 143"/>
                  <a:gd name="T6" fmla="*/ 175 w 197"/>
                  <a:gd name="T7" fmla="*/ 3 h 143"/>
                  <a:gd name="T8" fmla="*/ 32 w 197"/>
                  <a:gd name="T9" fmla="*/ 92 h 143"/>
                  <a:gd name="T10" fmla="*/ 181 w 197"/>
                  <a:gd name="T11" fmla="*/ 8 h 143"/>
                  <a:gd name="T12" fmla="*/ 51 w 197"/>
                  <a:gd name="T13" fmla="*/ 92 h 143"/>
                  <a:gd name="T14" fmla="*/ 186 w 197"/>
                  <a:gd name="T15" fmla="*/ 16 h 143"/>
                  <a:gd name="T16" fmla="*/ 62 w 197"/>
                  <a:gd name="T17" fmla="*/ 92 h 143"/>
                  <a:gd name="T18" fmla="*/ 189 w 197"/>
                  <a:gd name="T19" fmla="*/ 19 h 143"/>
                  <a:gd name="T20" fmla="*/ 78 w 197"/>
                  <a:gd name="T21" fmla="*/ 94 h 143"/>
                  <a:gd name="T22" fmla="*/ 192 w 197"/>
                  <a:gd name="T23" fmla="*/ 30 h 143"/>
                  <a:gd name="T24" fmla="*/ 86 w 197"/>
                  <a:gd name="T25" fmla="*/ 105 h 143"/>
                  <a:gd name="T26" fmla="*/ 194 w 197"/>
                  <a:gd name="T27" fmla="*/ 40 h 143"/>
                  <a:gd name="T28" fmla="*/ 86 w 197"/>
                  <a:gd name="T29" fmla="*/ 105 h 143"/>
                  <a:gd name="T30" fmla="*/ 194 w 197"/>
                  <a:gd name="T31" fmla="*/ 43 h 143"/>
                  <a:gd name="T32" fmla="*/ 86 w 197"/>
                  <a:gd name="T33" fmla="*/ 108 h 143"/>
                  <a:gd name="T34" fmla="*/ 197 w 197"/>
                  <a:gd name="T35" fmla="*/ 46 h 143"/>
                  <a:gd name="T36" fmla="*/ 92 w 197"/>
                  <a:gd name="T37" fmla="*/ 116 h 143"/>
                  <a:gd name="T38" fmla="*/ 197 w 197"/>
                  <a:gd name="T39" fmla="*/ 57 h 143"/>
                  <a:gd name="T40" fmla="*/ 97 w 197"/>
                  <a:gd name="T41" fmla="*/ 124 h 143"/>
                  <a:gd name="T42" fmla="*/ 197 w 197"/>
                  <a:gd name="T43" fmla="*/ 65 h 143"/>
                  <a:gd name="T44" fmla="*/ 105 w 197"/>
                  <a:gd name="T45" fmla="*/ 129 h 143"/>
                  <a:gd name="T46" fmla="*/ 197 w 197"/>
                  <a:gd name="T47" fmla="*/ 75 h 143"/>
                  <a:gd name="T48" fmla="*/ 108 w 197"/>
                  <a:gd name="T49" fmla="*/ 132 h 143"/>
                  <a:gd name="T50" fmla="*/ 197 w 197"/>
                  <a:gd name="T51" fmla="*/ 81 h 143"/>
                  <a:gd name="T52" fmla="*/ 111 w 197"/>
                  <a:gd name="T53" fmla="*/ 135 h 143"/>
                  <a:gd name="T54" fmla="*/ 197 w 197"/>
                  <a:gd name="T55" fmla="*/ 84 h 143"/>
                  <a:gd name="T56" fmla="*/ 113 w 197"/>
                  <a:gd name="T57" fmla="*/ 135 h 143"/>
                  <a:gd name="T58" fmla="*/ 197 w 197"/>
                  <a:gd name="T59" fmla="*/ 86 h 143"/>
                  <a:gd name="T60" fmla="*/ 121 w 197"/>
                  <a:gd name="T61" fmla="*/ 140 h 143"/>
                  <a:gd name="T62" fmla="*/ 197 w 197"/>
                  <a:gd name="T63" fmla="*/ 97 h 143"/>
                  <a:gd name="T64" fmla="*/ 124 w 197"/>
                  <a:gd name="T65" fmla="*/ 140 h 143"/>
                  <a:gd name="T66" fmla="*/ 194 w 197"/>
                  <a:gd name="T67" fmla="*/ 100 h 143"/>
                  <a:gd name="T68" fmla="*/ 132 w 197"/>
                  <a:gd name="T69" fmla="*/ 143 h 143"/>
                  <a:gd name="T70" fmla="*/ 194 w 197"/>
                  <a:gd name="T71" fmla="*/ 105 h 143"/>
                  <a:gd name="T72" fmla="*/ 140 w 197"/>
                  <a:gd name="T73" fmla="*/ 143 h 143"/>
                  <a:gd name="T74" fmla="*/ 192 w 197"/>
                  <a:gd name="T75" fmla="*/ 113 h 143"/>
                  <a:gd name="T76" fmla="*/ 143 w 197"/>
                  <a:gd name="T77" fmla="*/ 143 h 143"/>
                  <a:gd name="T78" fmla="*/ 192 w 197"/>
                  <a:gd name="T79" fmla="*/ 116 h 143"/>
                  <a:gd name="T80" fmla="*/ 165 w 197"/>
                  <a:gd name="T81" fmla="*/ 140 h 143"/>
                  <a:gd name="T82" fmla="*/ 181 w 197"/>
                  <a:gd name="T83" fmla="*/ 132 h 143"/>
                  <a:gd name="T84" fmla="*/ 170 w 197"/>
                  <a:gd name="T85" fmla="*/ 140 h 143"/>
                  <a:gd name="T86" fmla="*/ 175 w 197"/>
                  <a:gd name="T87" fmla="*/ 13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143">
                    <a:moveTo>
                      <a:pt x="0" y="94"/>
                    </a:moveTo>
                    <a:lnTo>
                      <a:pt x="165" y="0"/>
                    </a:lnTo>
                    <a:lnTo>
                      <a:pt x="21" y="92"/>
                    </a:lnTo>
                    <a:lnTo>
                      <a:pt x="175" y="3"/>
                    </a:lnTo>
                    <a:lnTo>
                      <a:pt x="32" y="92"/>
                    </a:lnTo>
                    <a:lnTo>
                      <a:pt x="181" y="8"/>
                    </a:lnTo>
                    <a:lnTo>
                      <a:pt x="51" y="92"/>
                    </a:lnTo>
                    <a:lnTo>
                      <a:pt x="186" y="16"/>
                    </a:lnTo>
                    <a:lnTo>
                      <a:pt x="62" y="92"/>
                    </a:lnTo>
                    <a:lnTo>
                      <a:pt x="189" y="19"/>
                    </a:lnTo>
                    <a:lnTo>
                      <a:pt x="78" y="94"/>
                    </a:lnTo>
                    <a:lnTo>
                      <a:pt x="192" y="30"/>
                    </a:lnTo>
                    <a:lnTo>
                      <a:pt x="86" y="105"/>
                    </a:lnTo>
                    <a:lnTo>
                      <a:pt x="194" y="40"/>
                    </a:lnTo>
                    <a:lnTo>
                      <a:pt x="86" y="105"/>
                    </a:lnTo>
                    <a:lnTo>
                      <a:pt x="194" y="43"/>
                    </a:lnTo>
                    <a:lnTo>
                      <a:pt x="86" y="108"/>
                    </a:lnTo>
                    <a:lnTo>
                      <a:pt x="197" y="46"/>
                    </a:lnTo>
                    <a:lnTo>
                      <a:pt x="92" y="116"/>
                    </a:lnTo>
                    <a:lnTo>
                      <a:pt x="197" y="57"/>
                    </a:lnTo>
                    <a:lnTo>
                      <a:pt x="97" y="124"/>
                    </a:lnTo>
                    <a:lnTo>
                      <a:pt x="197" y="65"/>
                    </a:lnTo>
                    <a:lnTo>
                      <a:pt x="105" y="129"/>
                    </a:lnTo>
                    <a:lnTo>
                      <a:pt x="197" y="75"/>
                    </a:lnTo>
                    <a:lnTo>
                      <a:pt x="108" y="132"/>
                    </a:lnTo>
                    <a:lnTo>
                      <a:pt x="197" y="81"/>
                    </a:lnTo>
                    <a:lnTo>
                      <a:pt x="111" y="135"/>
                    </a:lnTo>
                    <a:lnTo>
                      <a:pt x="197" y="84"/>
                    </a:lnTo>
                    <a:lnTo>
                      <a:pt x="113" y="135"/>
                    </a:lnTo>
                    <a:lnTo>
                      <a:pt x="197" y="86"/>
                    </a:lnTo>
                    <a:lnTo>
                      <a:pt x="121" y="140"/>
                    </a:lnTo>
                    <a:lnTo>
                      <a:pt x="197" y="97"/>
                    </a:lnTo>
                    <a:lnTo>
                      <a:pt x="124" y="140"/>
                    </a:lnTo>
                    <a:lnTo>
                      <a:pt x="194" y="100"/>
                    </a:lnTo>
                    <a:lnTo>
                      <a:pt x="132" y="143"/>
                    </a:lnTo>
                    <a:lnTo>
                      <a:pt x="194" y="105"/>
                    </a:lnTo>
                    <a:lnTo>
                      <a:pt x="140" y="143"/>
                    </a:lnTo>
                    <a:lnTo>
                      <a:pt x="192" y="113"/>
                    </a:lnTo>
                    <a:lnTo>
                      <a:pt x="143" y="143"/>
                    </a:lnTo>
                    <a:lnTo>
                      <a:pt x="192" y="116"/>
                    </a:lnTo>
                    <a:lnTo>
                      <a:pt x="165" y="140"/>
                    </a:lnTo>
                    <a:lnTo>
                      <a:pt x="181" y="132"/>
                    </a:lnTo>
                    <a:lnTo>
                      <a:pt x="170" y="140"/>
                    </a:lnTo>
                    <a:lnTo>
                      <a:pt x="175" y="13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2525713" y="1425575"/>
                <a:ext cx="595313" cy="2312988"/>
              </a:xfrm>
              <a:custGeom>
                <a:avLst/>
                <a:gdLst>
                  <a:gd name="T0" fmla="*/ 256 w 375"/>
                  <a:gd name="T1" fmla="*/ 43 h 1457"/>
                  <a:gd name="T2" fmla="*/ 307 w 375"/>
                  <a:gd name="T3" fmla="*/ 49 h 1457"/>
                  <a:gd name="T4" fmla="*/ 140 w 375"/>
                  <a:gd name="T5" fmla="*/ 189 h 1457"/>
                  <a:gd name="T6" fmla="*/ 307 w 375"/>
                  <a:gd name="T7" fmla="*/ 121 h 1457"/>
                  <a:gd name="T8" fmla="*/ 89 w 375"/>
                  <a:gd name="T9" fmla="*/ 272 h 1457"/>
                  <a:gd name="T10" fmla="*/ 307 w 375"/>
                  <a:gd name="T11" fmla="*/ 164 h 1457"/>
                  <a:gd name="T12" fmla="*/ 64 w 375"/>
                  <a:gd name="T13" fmla="*/ 331 h 1457"/>
                  <a:gd name="T14" fmla="*/ 307 w 375"/>
                  <a:gd name="T15" fmla="*/ 208 h 1457"/>
                  <a:gd name="T16" fmla="*/ 43 w 375"/>
                  <a:gd name="T17" fmla="*/ 388 h 1457"/>
                  <a:gd name="T18" fmla="*/ 307 w 375"/>
                  <a:gd name="T19" fmla="*/ 245 h 1457"/>
                  <a:gd name="T20" fmla="*/ 27 w 375"/>
                  <a:gd name="T21" fmla="*/ 439 h 1457"/>
                  <a:gd name="T22" fmla="*/ 307 w 375"/>
                  <a:gd name="T23" fmla="*/ 299 h 1457"/>
                  <a:gd name="T24" fmla="*/ 13 w 375"/>
                  <a:gd name="T25" fmla="*/ 501 h 1457"/>
                  <a:gd name="T26" fmla="*/ 307 w 375"/>
                  <a:gd name="T27" fmla="*/ 366 h 1457"/>
                  <a:gd name="T28" fmla="*/ 5 w 375"/>
                  <a:gd name="T29" fmla="*/ 552 h 1457"/>
                  <a:gd name="T30" fmla="*/ 307 w 375"/>
                  <a:gd name="T31" fmla="*/ 401 h 1457"/>
                  <a:gd name="T32" fmla="*/ 0 w 375"/>
                  <a:gd name="T33" fmla="*/ 603 h 1457"/>
                  <a:gd name="T34" fmla="*/ 307 w 375"/>
                  <a:gd name="T35" fmla="*/ 458 h 1457"/>
                  <a:gd name="T36" fmla="*/ 0 w 375"/>
                  <a:gd name="T37" fmla="*/ 660 h 1457"/>
                  <a:gd name="T38" fmla="*/ 307 w 375"/>
                  <a:gd name="T39" fmla="*/ 496 h 1457"/>
                  <a:gd name="T40" fmla="*/ 2 w 375"/>
                  <a:gd name="T41" fmla="*/ 698 h 1457"/>
                  <a:gd name="T42" fmla="*/ 307 w 375"/>
                  <a:gd name="T43" fmla="*/ 536 h 1457"/>
                  <a:gd name="T44" fmla="*/ 5 w 375"/>
                  <a:gd name="T45" fmla="*/ 744 h 1457"/>
                  <a:gd name="T46" fmla="*/ 307 w 375"/>
                  <a:gd name="T47" fmla="*/ 587 h 1457"/>
                  <a:gd name="T48" fmla="*/ 10 w 375"/>
                  <a:gd name="T49" fmla="*/ 781 h 1457"/>
                  <a:gd name="T50" fmla="*/ 307 w 375"/>
                  <a:gd name="T51" fmla="*/ 633 h 1457"/>
                  <a:gd name="T52" fmla="*/ 19 w 375"/>
                  <a:gd name="T53" fmla="*/ 824 h 1457"/>
                  <a:gd name="T54" fmla="*/ 307 w 375"/>
                  <a:gd name="T55" fmla="*/ 684 h 1457"/>
                  <a:gd name="T56" fmla="*/ 32 w 375"/>
                  <a:gd name="T57" fmla="*/ 881 h 1457"/>
                  <a:gd name="T58" fmla="*/ 307 w 375"/>
                  <a:gd name="T59" fmla="*/ 741 h 1457"/>
                  <a:gd name="T60" fmla="*/ 43 w 375"/>
                  <a:gd name="T61" fmla="*/ 916 h 1457"/>
                  <a:gd name="T62" fmla="*/ 307 w 375"/>
                  <a:gd name="T63" fmla="*/ 795 h 1457"/>
                  <a:gd name="T64" fmla="*/ 62 w 375"/>
                  <a:gd name="T65" fmla="*/ 970 h 1457"/>
                  <a:gd name="T66" fmla="*/ 307 w 375"/>
                  <a:gd name="T67" fmla="*/ 843 h 1457"/>
                  <a:gd name="T68" fmla="*/ 73 w 375"/>
                  <a:gd name="T69" fmla="*/ 999 h 1457"/>
                  <a:gd name="T70" fmla="*/ 307 w 375"/>
                  <a:gd name="T71" fmla="*/ 886 h 1457"/>
                  <a:gd name="T72" fmla="*/ 91 w 375"/>
                  <a:gd name="T73" fmla="*/ 1043 h 1457"/>
                  <a:gd name="T74" fmla="*/ 307 w 375"/>
                  <a:gd name="T75" fmla="*/ 943 h 1457"/>
                  <a:gd name="T76" fmla="*/ 113 w 375"/>
                  <a:gd name="T77" fmla="*/ 1086 h 1457"/>
                  <a:gd name="T78" fmla="*/ 307 w 375"/>
                  <a:gd name="T79" fmla="*/ 1002 h 1457"/>
                  <a:gd name="T80" fmla="*/ 135 w 375"/>
                  <a:gd name="T81" fmla="*/ 1129 h 1457"/>
                  <a:gd name="T82" fmla="*/ 307 w 375"/>
                  <a:gd name="T83" fmla="*/ 1059 h 1457"/>
                  <a:gd name="T84" fmla="*/ 156 w 375"/>
                  <a:gd name="T85" fmla="*/ 1166 h 1457"/>
                  <a:gd name="T86" fmla="*/ 307 w 375"/>
                  <a:gd name="T87" fmla="*/ 1094 h 1457"/>
                  <a:gd name="T88" fmla="*/ 172 w 375"/>
                  <a:gd name="T89" fmla="*/ 1193 h 1457"/>
                  <a:gd name="T90" fmla="*/ 310 w 375"/>
                  <a:gd name="T91" fmla="*/ 1134 h 1457"/>
                  <a:gd name="T92" fmla="*/ 191 w 375"/>
                  <a:gd name="T93" fmla="*/ 1231 h 1457"/>
                  <a:gd name="T94" fmla="*/ 307 w 375"/>
                  <a:gd name="T95" fmla="*/ 1191 h 1457"/>
                  <a:gd name="T96" fmla="*/ 216 w 375"/>
                  <a:gd name="T97" fmla="*/ 1277 h 1457"/>
                  <a:gd name="T98" fmla="*/ 305 w 375"/>
                  <a:gd name="T99" fmla="*/ 1242 h 1457"/>
                  <a:gd name="T100" fmla="*/ 235 w 375"/>
                  <a:gd name="T101" fmla="*/ 1315 h 1457"/>
                  <a:gd name="T102" fmla="*/ 305 w 375"/>
                  <a:gd name="T103" fmla="*/ 1293 h 1457"/>
                  <a:gd name="T104" fmla="*/ 256 w 375"/>
                  <a:gd name="T105" fmla="*/ 1355 h 1457"/>
                  <a:gd name="T106" fmla="*/ 305 w 375"/>
                  <a:gd name="T107" fmla="*/ 1344 h 1457"/>
                  <a:gd name="T108" fmla="*/ 272 w 375"/>
                  <a:gd name="T109" fmla="*/ 1390 h 1457"/>
                  <a:gd name="T110" fmla="*/ 305 w 375"/>
                  <a:gd name="T111" fmla="*/ 1395 h 1457"/>
                  <a:gd name="T112" fmla="*/ 294 w 375"/>
                  <a:gd name="T113" fmla="*/ 1433 h 1457"/>
                  <a:gd name="T114" fmla="*/ 305 w 375"/>
                  <a:gd name="T115" fmla="*/ 1452 h 1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75" h="1457">
                    <a:moveTo>
                      <a:pt x="307" y="0"/>
                    </a:moveTo>
                    <a:lnTo>
                      <a:pt x="307" y="0"/>
                    </a:lnTo>
                    <a:lnTo>
                      <a:pt x="291" y="14"/>
                    </a:lnTo>
                    <a:lnTo>
                      <a:pt x="307" y="3"/>
                    </a:lnTo>
                    <a:lnTo>
                      <a:pt x="278" y="24"/>
                    </a:lnTo>
                    <a:lnTo>
                      <a:pt x="307" y="8"/>
                    </a:lnTo>
                    <a:lnTo>
                      <a:pt x="256" y="43"/>
                    </a:lnTo>
                    <a:lnTo>
                      <a:pt x="307" y="14"/>
                    </a:lnTo>
                    <a:lnTo>
                      <a:pt x="229" y="73"/>
                    </a:lnTo>
                    <a:lnTo>
                      <a:pt x="307" y="27"/>
                    </a:lnTo>
                    <a:lnTo>
                      <a:pt x="205" y="100"/>
                    </a:lnTo>
                    <a:lnTo>
                      <a:pt x="307" y="41"/>
                    </a:lnTo>
                    <a:lnTo>
                      <a:pt x="191" y="116"/>
                    </a:lnTo>
                    <a:lnTo>
                      <a:pt x="307" y="49"/>
                    </a:lnTo>
                    <a:lnTo>
                      <a:pt x="178" y="132"/>
                    </a:lnTo>
                    <a:lnTo>
                      <a:pt x="307" y="59"/>
                    </a:lnTo>
                    <a:lnTo>
                      <a:pt x="164" y="148"/>
                    </a:lnTo>
                    <a:lnTo>
                      <a:pt x="307" y="67"/>
                    </a:lnTo>
                    <a:lnTo>
                      <a:pt x="151" y="170"/>
                    </a:lnTo>
                    <a:lnTo>
                      <a:pt x="307" y="81"/>
                    </a:lnTo>
                    <a:lnTo>
                      <a:pt x="140" y="189"/>
                    </a:lnTo>
                    <a:lnTo>
                      <a:pt x="307" y="92"/>
                    </a:lnTo>
                    <a:lnTo>
                      <a:pt x="127" y="208"/>
                    </a:lnTo>
                    <a:lnTo>
                      <a:pt x="307" y="102"/>
                    </a:lnTo>
                    <a:lnTo>
                      <a:pt x="121" y="218"/>
                    </a:lnTo>
                    <a:lnTo>
                      <a:pt x="307" y="111"/>
                    </a:lnTo>
                    <a:lnTo>
                      <a:pt x="110" y="234"/>
                    </a:lnTo>
                    <a:lnTo>
                      <a:pt x="307" y="121"/>
                    </a:lnTo>
                    <a:lnTo>
                      <a:pt x="110" y="237"/>
                    </a:lnTo>
                    <a:lnTo>
                      <a:pt x="307" y="124"/>
                    </a:lnTo>
                    <a:lnTo>
                      <a:pt x="102" y="251"/>
                    </a:lnTo>
                    <a:lnTo>
                      <a:pt x="307" y="132"/>
                    </a:lnTo>
                    <a:lnTo>
                      <a:pt x="97" y="259"/>
                    </a:lnTo>
                    <a:lnTo>
                      <a:pt x="307" y="137"/>
                    </a:lnTo>
                    <a:lnTo>
                      <a:pt x="89" y="272"/>
                    </a:lnTo>
                    <a:lnTo>
                      <a:pt x="307" y="148"/>
                    </a:lnTo>
                    <a:lnTo>
                      <a:pt x="81" y="291"/>
                    </a:lnTo>
                    <a:lnTo>
                      <a:pt x="307" y="159"/>
                    </a:lnTo>
                    <a:lnTo>
                      <a:pt x="81" y="294"/>
                    </a:lnTo>
                    <a:lnTo>
                      <a:pt x="307" y="162"/>
                    </a:lnTo>
                    <a:lnTo>
                      <a:pt x="78" y="296"/>
                    </a:lnTo>
                    <a:lnTo>
                      <a:pt x="307" y="164"/>
                    </a:lnTo>
                    <a:lnTo>
                      <a:pt x="78" y="302"/>
                    </a:lnTo>
                    <a:lnTo>
                      <a:pt x="307" y="167"/>
                    </a:lnTo>
                    <a:lnTo>
                      <a:pt x="73" y="313"/>
                    </a:lnTo>
                    <a:lnTo>
                      <a:pt x="307" y="178"/>
                    </a:lnTo>
                    <a:lnTo>
                      <a:pt x="67" y="323"/>
                    </a:lnTo>
                    <a:lnTo>
                      <a:pt x="307" y="186"/>
                    </a:lnTo>
                    <a:lnTo>
                      <a:pt x="64" y="331"/>
                    </a:lnTo>
                    <a:lnTo>
                      <a:pt x="307" y="191"/>
                    </a:lnTo>
                    <a:lnTo>
                      <a:pt x="59" y="340"/>
                    </a:lnTo>
                    <a:lnTo>
                      <a:pt x="307" y="197"/>
                    </a:lnTo>
                    <a:lnTo>
                      <a:pt x="56" y="348"/>
                    </a:lnTo>
                    <a:lnTo>
                      <a:pt x="307" y="202"/>
                    </a:lnTo>
                    <a:lnTo>
                      <a:pt x="54" y="353"/>
                    </a:lnTo>
                    <a:lnTo>
                      <a:pt x="307" y="208"/>
                    </a:lnTo>
                    <a:lnTo>
                      <a:pt x="51" y="361"/>
                    </a:lnTo>
                    <a:lnTo>
                      <a:pt x="307" y="213"/>
                    </a:lnTo>
                    <a:lnTo>
                      <a:pt x="46" y="377"/>
                    </a:lnTo>
                    <a:lnTo>
                      <a:pt x="307" y="226"/>
                    </a:lnTo>
                    <a:lnTo>
                      <a:pt x="43" y="383"/>
                    </a:lnTo>
                    <a:lnTo>
                      <a:pt x="307" y="232"/>
                    </a:lnTo>
                    <a:lnTo>
                      <a:pt x="43" y="388"/>
                    </a:lnTo>
                    <a:lnTo>
                      <a:pt x="307" y="237"/>
                    </a:lnTo>
                    <a:lnTo>
                      <a:pt x="40" y="393"/>
                    </a:lnTo>
                    <a:lnTo>
                      <a:pt x="307" y="240"/>
                    </a:lnTo>
                    <a:lnTo>
                      <a:pt x="40" y="393"/>
                    </a:lnTo>
                    <a:lnTo>
                      <a:pt x="307" y="240"/>
                    </a:lnTo>
                    <a:lnTo>
                      <a:pt x="37" y="401"/>
                    </a:lnTo>
                    <a:lnTo>
                      <a:pt x="307" y="245"/>
                    </a:lnTo>
                    <a:lnTo>
                      <a:pt x="35" y="412"/>
                    </a:lnTo>
                    <a:lnTo>
                      <a:pt x="307" y="253"/>
                    </a:lnTo>
                    <a:lnTo>
                      <a:pt x="29" y="423"/>
                    </a:lnTo>
                    <a:lnTo>
                      <a:pt x="307" y="264"/>
                    </a:lnTo>
                    <a:lnTo>
                      <a:pt x="27" y="439"/>
                    </a:lnTo>
                    <a:lnTo>
                      <a:pt x="307" y="278"/>
                    </a:lnTo>
                    <a:lnTo>
                      <a:pt x="27" y="439"/>
                    </a:lnTo>
                    <a:lnTo>
                      <a:pt x="307" y="278"/>
                    </a:lnTo>
                    <a:lnTo>
                      <a:pt x="24" y="447"/>
                    </a:lnTo>
                    <a:lnTo>
                      <a:pt x="307" y="286"/>
                    </a:lnTo>
                    <a:lnTo>
                      <a:pt x="21" y="463"/>
                    </a:lnTo>
                    <a:lnTo>
                      <a:pt x="307" y="296"/>
                    </a:lnTo>
                    <a:lnTo>
                      <a:pt x="21" y="466"/>
                    </a:lnTo>
                    <a:lnTo>
                      <a:pt x="307" y="299"/>
                    </a:lnTo>
                    <a:lnTo>
                      <a:pt x="16" y="480"/>
                    </a:lnTo>
                    <a:lnTo>
                      <a:pt x="307" y="313"/>
                    </a:lnTo>
                    <a:lnTo>
                      <a:pt x="16" y="488"/>
                    </a:lnTo>
                    <a:lnTo>
                      <a:pt x="307" y="318"/>
                    </a:lnTo>
                    <a:lnTo>
                      <a:pt x="13" y="498"/>
                    </a:lnTo>
                    <a:lnTo>
                      <a:pt x="307" y="329"/>
                    </a:lnTo>
                    <a:lnTo>
                      <a:pt x="13" y="501"/>
                    </a:lnTo>
                    <a:lnTo>
                      <a:pt x="307" y="331"/>
                    </a:lnTo>
                    <a:lnTo>
                      <a:pt x="10" y="515"/>
                    </a:lnTo>
                    <a:lnTo>
                      <a:pt x="307" y="345"/>
                    </a:lnTo>
                    <a:lnTo>
                      <a:pt x="8" y="528"/>
                    </a:lnTo>
                    <a:lnTo>
                      <a:pt x="307" y="356"/>
                    </a:lnTo>
                    <a:lnTo>
                      <a:pt x="5" y="539"/>
                    </a:lnTo>
                    <a:lnTo>
                      <a:pt x="307" y="366"/>
                    </a:lnTo>
                    <a:lnTo>
                      <a:pt x="5" y="544"/>
                    </a:lnTo>
                    <a:lnTo>
                      <a:pt x="307" y="372"/>
                    </a:lnTo>
                    <a:lnTo>
                      <a:pt x="5" y="547"/>
                    </a:lnTo>
                    <a:lnTo>
                      <a:pt x="307" y="372"/>
                    </a:lnTo>
                    <a:lnTo>
                      <a:pt x="5" y="550"/>
                    </a:lnTo>
                    <a:lnTo>
                      <a:pt x="307" y="377"/>
                    </a:lnTo>
                    <a:lnTo>
                      <a:pt x="5" y="552"/>
                    </a:lnTo>
                    <a:lnTo>
                      <a:pt x="307" y="377"/>
                    </a:lnTo>
                    <a:lnTo>
                      <a:pt x="5" y="555"/>
                    </a:lnTo>
                    <a:lnTo>
                      <a:pt x="307" y="380"/>
                    </a:lnTo>
                    <a:lnTo>
                      <a:pt x="2" y="563"/>
                    </a:lnTo>
                    <a:lnTo>
                      <a:pt x="307" y="388"/>
                    </a:lnTo>
                    <a:lnTo>
                      <a:pt x="2" y="577"/>
                    </a:lnTo>
                    <a:lnTo>
                      <a:pt x="307" y="401"/>
                    </a:lnTo>
                    <a:lnTo>
                      <a:pt x="2" y="587"/>
                    </a:lnTo>
                    <a:lnTo>
                      <a:pt x="307" y="412"/>
                    </a:lnTo>
                    <a:lnTo>
                      <a:pt x="2" y="590"/>
                    </a:lnTo>
                    <a:lnTo>
                      <a:pt x="307" y="415"/>
                    </a:lnTo>
                    <a:lnTo>
                      <a:pt x="0" y="601"/>
                    </a:lnTo>
                    <a:lnTo>
                      <a:pt x="307" y="426"/>
                    </a:lnTo>
                    <a:lnTo>
                      <a:pt x="0" y="603"/>
                    </a:lnTo>
                    <a:lnTo>
                      <a:pt x="307" y="428"/>
                    </a:lnTo>
                    <a:lnTo>
                      <a:pt x="0" y="614"/>
                    </a:lnTo>
                    <a:lnTo>
                      <a:pt x="307" y="436"/>
                    </a:lnTo>
                    <a:lnTo>
                      <a:pt x="0" y="625"/>
                    </a:lnTo>
                    <a:lnTo>
                      <a:pt x="307" y="450"/>
                    </a:lnTo>
                    <a:lnTo>
                      <a:pt x="0" y="633"/>
                    </a:lnTo>
                    <a:lnTo>
                      <a:pt x="307" y="458"/>
                    </a:lnTo>
                    <a:lnTo>
                      <a:pt x="0" y="641"/>
                    </a:lnTo>
                    <a:lnTo>
                      <a:pt x="307" y="466"/>
                    </a:lnTo>
                    <a:lnTo>
                      <a:pt x="0" y="644"/>
                    </a:lnTo>
                    <a:lnTo>
                      <a:pt x="307" y="469"/>
                    </a:lnTo>
                    <a:lnTo>
                      <a:pt x="0" y="649"/>
                    </a:lnTo>
                    <a:lnTo>
                      <a:pt x="307" y="471"/>
                    </a:lnTo>
                    <a:lnTo>
                      <a:pt x="0" y="660"/>
                    </a:lnTo>
                    <a:lnTo>
                      <a:pt x="307" y="482"/>
                    </a:lnTo>
                    <a:lnTo>
                      <a:pt x="0" y="665"/>
                    </a:lnTo>
                    <a:lnTo>
                      <a:pt x="307" y="488"/>
                    </a:lnTo>
                    <a:lnTo>
                      <a:pt x="0" y="668"/>
                    </a:lnTo>
                    <a:lnTo>
                      <a:pt x="307" y="490"/>
                    </a:lnTo>
                    <a:lnTo>
                      <a:pt x="0" y="674"/>
                    </a:lnTo>
                    <a:lnTo>
                      <a:pt x="307" y="496"/>
                    </a:lnTo>
                    <a:lnTo>
                      <a:pt x="0" y="682"/>
                    </a:lnTo>
                    <a:lnTo>
                      <a:pt x="307" y="504"/>
                    </a:lnTo>
                    <a:lnTo>
                      <a:pt x="0" y="684"/>
                    </a:lnTo>
                    <a:lnTo>
                      <a:pt x="307" y="509"/>
                    </a:lnTo>
                    <a:lnTo>
                      <a:pt x="0" y="687"/>
                    </a:lnTo>
                    <a:lnTo>
                      <a:pt x="307" y="509"/>
                    </a:lnTo>
                    <a:lnTo>
                      <a:pt x="2" y="698"/>
                    </a:lnTo>
                    <a:lnTo>
                      <a:pt x="307" y="520"/>
                    </a:lnTo>
                    <a:lnTo>
                      <a:pt x="2" y="700"/>
                    </a:lnTo>
                    <a:lnTo>
                      <a:pt x="307" y="523"/>
                    </a:lnTo>
                    <a:lnTo>
                      <a:pt x="2" y="709"/>
                    </a:lnTo>
                    <a:lnTo>
                      <a:pt x="307" y="533"/>
                    </a:lnTo>
                    <a:lnTo>
                      <a:pt x="2" y="714"/>
                    </a:lnTo>
                    <a:lnTo>
                      <a:pt x="307" y="536"/>
                    </a:lnTo>
                    <a:lnTo>
                      <a:pt x="2" y="722"/>
                    </a:lnTo>
                    <a:lnTo>
                      <a:pt x="307" y="547"/>
                    </a:lnTo>
                    <a:lnTo>
                      <a:pt x="2" y="727"/>
                    </a:lnTo>
                    <a:lnTo>
                      <a:pt x="307" y="552"/>
                    </a:lnTo>
                    <a:lnTo>
                      <a:pt x="2" y="733"/>
                    </a:lnTo>
                    <a:lnTo>
                      <a:pt x="307" y="558"/>
                    </a:lnTo>
                    <a:lnTo>
                      <a:pt x="5" y="744"/>
                    </a:lnTo>
                    <a:lnTo>
                      <a:pt x="307" y="568"/>
                    </a:lnTo>
                    <a:lnTo>
                      <a:pt x="5" y="749"/>
                    </a:lnTo>
                    <a:lnTo>
                      <a:pt x="307" y="574"/>
                    </a:lnTo>
                    <a:lnTo>
                      <a:pt x="5" y="752"/>
                    </a:lnTo>
                    <a:lnTo>
                      <a:pt x="307" y="579"/>
                    </a:lnTo>
                    <a:lnTo>
                      <a:pt x="8" y="760"/>
                    </a:lnTo>
                    <a:lnTo>
                      <a:pt x="307" y="587"/>
                    </a:lnTo>
                    <a:lnTo>
                      <a:pt x="8" y="765"/>
                    </a:lnTo>
                    <a:lnTo>
                      <a:pt x="307" y="593"/>
                    </a:lnTo>
                    <a:lnTo>
                      <a:pt x="8" y="768"/>
                    </a:lnTo>
                    <a:lnTo>
                      <a:pt x="307" y="595"/>
                    </a:lnTo>
                    <a:lnTo>
                      <a:pt x="8" y="770"/>
                    </a:lnTo>
                    <a:lnTo>
                      <a:pt x="307" y="598"/>
                    </a:lnTo>
                    <a:lnTo>
                      <a:pt x="10" y="781"/>
                    </a:lnTo>
                    <a:lnTo>
                      <a:pt x="307" y="609"/>
                    </a:lnTo>
                    <a:lnTo>
                      <a:pt x="13" y="792"/>
                    </a:lnTo>
                    <a:lnTo>
                      <a:pt x="307" y="622"/>
                    </a:lnTo>
                    <a:lnTo>
                      <a:pt x="13" y="800"/>
                    </a:lnTo>
                    <a:lnTo>
                      <a:pt x="307" y="630"/>
                    </a:lnTo>
                    <a:lnTo>
                      <a:pt x="13" y="800"/>
                    </a:lnTo>
                    <a:lnTo>
                      <a:pt x="307" y="633"/>
                    </a:lnTo>
                    <a:lnTo>
                      <a:pt x="13" y="803"/>
                    </a:lnTo>
                    <a:lnTo>
                      <a:pt x="307" y="633"/>
                    </a:lnTo>
                    <a:lnTo>
                      <a:pt x="16" y="805"/>
                    </a:lnTo>
                    <a:lnTo>
                      <a:pt x="307" y="638"/>
                    </a:lnTo>
                    <a:lnTo>
                      <a:pt x="16" y="814"/>
                    </a:lnTo>
                    <a:lnTo>
                      <a:pt x="307" y="644"/>
                    </a:lnTo>
                    <a:lnTo>
                      <a:pt x="19" y="824"/>
                    </a:lnTo>
                    <a:lnTo>
                      <a:pt x="307" y="657"/>
                    </a:lnTo>
                    <a:lnTo>
                      <a:pt x="21" y="832"/>
                    </a:lnTo>
                    <a:lnTo>
                      <a:pt x="307" y="668"/>
                    </a:lnTo>
                    <a:lnTo>
                      <a:pt x="21" y="838"/>
                    </a:lnTo>
                    <a:lnTo>
                      <a:pt x="307" y="674"/>
                    </a:lnTo>
                    <a:lnTo>
                      <a:pt x="24" y="849"/>
                    </a:lnTo>
                    <a:lnTo>
                      <a:pt x="307" y="684"/>
                    </a:lnTo>
                    <a:lnTo>
                      <a:pt x="27" y="854"/>
                    </a:lnTo>
                    <a:lnTo>
                      <a:pt x="307" y="692"/>
                    </a:lnTo>
                    <a:lnTo>
                      <a:pt x="27" y="862"/>
                    </a:lnTo>
                    <a:lnTo>
                      <a:pt x="307" y="700"/>
                    </a:lnTo>
                    <a:lnTo>
                      <a:pt x="29" y="870"/>
                    </a:lnTo>
                    <a:lnTo>
                      <a:pt x="307" y="711"/>
                    </a:lnTo>
                    <a:lnTo>
                      <a:pt x="32" y="881"/>
                    </a:lnTo>
                    <a:lnTo>
                      <a:pt x="307" y="722"/>
                    </a:lnTo>
                    <a:lnTo>
                      <a:pt x="35" y="892"/>
                    </a:lnTo>
                    <a:lnTo>
                      <a:pt x="307" y="733"/>
                    </a:lnTo>
                    <a:lnTo>
                      <a:pt x="35" y="892"/>
                    </a:lnTo>
                    <a:lnTo>
                      <a:pt x="307" y="735"/>
                    </a:lnTo>
                    <a:lnTo>
                      <a:pt x="37" y="894"/>
                    </a:lnTo>
                    <a:lnTo>
                      <a:pt x="307" y="741"/>
                    </a:lnTo>
                    <a:lnTo>
                      <a:pt x="37" y="897"/>
                    </a:lnTo>
                    <a:lnTo>
                      <a:pt x="307" y="744"/>
                    </a:lnTo>
                    <a:lnTo>
                      <a:pt x="40" y="905"/>
                    </a:lnTo>
                    <a:lnTo>
                      <a:pt x="307" y="752"/>
                    </a:lnTo>
                    <a:lnTo>
                      <a:pt x="40" y="908"/>
                    </a:lnTo>
                    <a:lnTo>
                      <a:pt x="307" y="754"/>
                    </a:lnTo>
                    <a:lnTo>
                      <a:pt x="43" y="916"/>
                    </a:lnTo>
                    <a:lnTo>
                      <a:pt x="307" y="762"/>
                    </a:lnTo>
                    <a:lnTo>
                      <a:pt x="46" y="924"/>
                    </a:lnTo>
                    <a:lnTo>
                      <a:pt x="307" y="773"/>
                    </a:lnTo>
                    <a:lnTo>
                      <a:pt x="48" y="935"/>
                    </a:lnTo>
                    <a:lnTo>
                      <a:pt x="307" y="784"/>
                    </a:lnTo>
                    <a:lnTo>
                      <a:pt x="51" y="943"/>
                    </a:lnTo>
                    <a:lnTo>
                      <a:pt x="307" y="795"/>
                    </a:lnTo>
                    <a:lnTo>
                      <a:pt x="56" y="954"/>
                    </a:lnTo>
                    <a:lnTo>
                      <a:pt x="307" y="808"/>
                    </a:lnTo>
                    <a:lnTo>
                      <a:pt x="56" y="959"/>
                    </a:lnTo>
                    <a:lnTo>
                      <a:pt x="307" y="816"/>
                    </a:lnTo>
                    <a:lnTo>
                      <a:pt x="59" y="962"/>
                    </a:lnTo>
                    <a:lnTo>
                      <a:pt x="307" y="816"/>
                    </a:lnTo>
                    <a:lnTo>
                      <a:pt x="62" y="970"/>
                    </a:lnTo>
                    <a:lnTo>
                      <a:pt x="307" y="830"/>
                    </a:lnTo>
                    <a:lnTo>
                      <a:pt x="64" y="978"/>
                    </a:lnTo>
                    <a:lnTo>
                      <a:pt x="307" y="838"/>
                    </a:lnTo>
                    <a:lnTo>
                      <a:pt x="64" y="978"/>
                    </a:lnTo>
                    <a:lnTo>
                      <a:pt x="307" y="841"/>
                    </a:lnTo>
                    <a:lnTo>
                      <a:pt x="67" y="983"/>
                    </a:lnTo>
                    <a:lnTo>
                      <a:pt x="307" y="843"/>
                    </a:lnTo>
                    <a:lnTo>
                      <a:pt x="67" y="983"/>
                    </a:lnTo>
                    <a:lnTo>
                      <a:pt x="307" y="846"/>
                    </a:lnTo>
                    <a:lnTo>
                      <a:pt x="70" y="991"/>
                    </a:lnTo>
                    <a:lnTo>
                      <a:pt x="307" y="854"/>
                    </a:lnTo>
                    <a:lnTo>
                      <a:pt x="70" y="994"/>
                    </a:lnTo>
                    <a:lnTo>
                      <a:pt x="307" y="857"/>
                    </a:lnTo>
                    <a:lnTo>
                      <a:pt x="73" y="999"/>
                    </a:lnTo>
                    <a:lnTo>
                      <a:pt x="307" y="862"/>
                    </a:lnTo>
                    <a:lnTo>
                      <a:pt x="75" y="1005"/>
                    </a:lnTo>
                    <a:lnTo>
                      <a:pt x="307" y="873"/>
                    </a:lnTo>
                    <a:lnTo>
                      <a:pt x="78" y="1008"/>
                    </a:lnTo>
                    <a:lnTo>
                      <a:pt x="307" y="876"/>
                    </a:lnTo>
                    <a:lnTo>
                      <a:pt x="81" y="1016"/>
                    </a:lnTo>
                    <a:lnTo>
                      <a:pt x="307" y="886"/>
                    </a:lnTo>
                    <a:lnTo>
                      <a:pt x="83" y="1021"/>
                    </a:lnTo>
                    <a:lnTo>
                      <a:pt x="307" y="892"/>
                    </a:lnTo>
                    <a:lnTo>
                      <a:pt x="83" y="1026"/>
                    </a:lnTo>
                    <a:lnTo>
                      <a:pt x="307" y="897"/>
                    </a:lnTo>
                    <a:lnTo>
                      <a:pt x="89" y="1034"/>
                    </a:lnTo>
                    <a:lnTo>
                      <a:pt x="307" y="908"/>
                    </a:lnTo>
                    <a:lnTo>
                      <a:pt x="91" y="1043"/>
                    </a:lnTo>
                    <a:lnTo>
                      <a:pt x="307" y="919"/>
                    </a:lnTo>
                    <a:lnTo>
                      <a:pt x="97" y="1053"/>
                    </a:lnTo>
                    <a:lnTo>
                      <a:pt x="307" y="932"/>
                    </a:lnTo>
                    <a:lnTo>
                      <a:pt x="97" y="1056"/>
                    </a:lnTo>
                    <a:lnTo>
                      <a:pt x="307" y="935"/>
                    </a:lnTo>
                    <a:lnTo>
                      <a:pt x="100" y="1061"/>
                    </a:lnTo>
                    <a:lnTo>
                      <a:pt x="307" y="943"/>
                    </a:lnTo>
                    <a:lnTo>
                      <a:pt x="105" y="1069"/>
                    </a:lnTo>
                    <a:lnTo>
                      <a:pt x="307" y="951"/>
                    </a:lnTo>
                    <a:lnTo>
                      <a:pt x="108" y="1072"/>
                    </a:lnTo>
                    <a:lnTo>
                      <a:pt x="305" y="959"/>
                    </a:lnTo>
                    <a:lnTo>
                      <a:pt x="110" y="1080"/>
                    </a:lnTo>
                    <a:lnTo>
                      <a:pt x="307" y="967"/>
                    </a:lnTo>
                    <a:lnTo>
                      <a:pt x="113" y="1086"/>
                    </a:lnTo>
                    <a:lnTo>
                      <a:pt x="307" y="975"/>
                    </a:lnTo>
                    <a:lnTo>
                      <a:pt x="118" y="1096"/>
                    </a:lnTo>
                    <a:lnTo>
                      <a:pt x="307" y="989"/>
                    </a:lnTo>
                    <a:lnTo>
                      <a:pt x="118" y="1099"/>
                    </a:lnTo>
                    <a:lnTo>
                      <a:pt x="307" y="989"/>
                    </a:lnTo>
                    <a:lnTo>
                      <a:pt x="124" y="1107"/>
                    </a:lnTo>
                    <a:lnTo>
                      <a:pt x="307" y="1002"/>
                    </a:lnTo>
                    <a:lnTo>
                      <a:pt x="127" y="1110"/>
                    </a:lnTo>
                    <a:lnTo>
                      <a:pt x="307" y="1008"/>
                    </a:lnTo>
                    <a:lnTo>
                      <a:pt x="127" y="1113"/>
                    </a:lnTo>
                    <a:lnTo>
                      <a:pt x="307" y="1010"/>
                    </a:lnTo>
                    <a:lnTo>
                      <a:pt x="132" y="1123"/>
                    </a:lnTo>
                    <a:lnTo>
                      <a:pt x="307" y="1021"/>
                    </a:lnTo>
                    <a:lnTo>
                      <a:pt x="135" y="1129"/>
                    </a:lnTo>
                    <a:lnTo>
                      <a:pt x="307" y="1029"/>
                    </a:lnTo>
                    <a:lnTo>
                      <a:pt x="140" y="1137"/>
                    </a:lnTo>
                    <a:lnTo>
                      <a:pt x="307" y="1040"/>
                    </a:lnTo>
                    <a:lnTo>
                      <a:pt x="143" y="1142"/>
                    </a:lnTo>
                    <a:lnTo>
                      <a:pt x="307" y="1048"/>
                    </a:lnTo>
                    <a:lnTo>
                      <a:pt x="148" y="1150"/>
                    </a:lnTo>
                    <a:lnTo>
                      <a:pt x="307" y="1059"/>
                    </a:lnTo>
                    <a:lnTo>
                      <a:pt x="151" y="1156"/>
                    </a:lnTo>
                    <a:lnTo>
                      <a:pt x="307" y="1064"/>
                    </a:lnTo>
                    <a:lnTo>
                      <a:pt x="154" y="1158"/>
                    </a:lnTo>
                    <a:lnTo>
                      <a:pt x="307" y="1069"/>
                    </a:lnTo>
                    <a:lnTo>
                      <a:pt x="154" y="1164"/>
                    </a:lnTo>
                    <a:lnTo>
                      <a:pt x="307" y="1075"/>
                    </a:lnTo>
                    <a:lnTo>
                      <a:pt x="156" y="1166"/>
                    </a:lnTo>
                    <a:lnTo>
                      <a:pt x="307" y="1078"/>
                    </a:lnTo>
                    <a:lnTo>
                      <a:pt x="159" y="1169"/>
                    </a:lnTo>
                    <a:lnTo>
                      <a:pt x="307" y="1083"/>
                    </a:lnTo>
                    <a:lnTo>
                      <a:pt x="162" y="1177"/>
                    </a:lnTo>
                    <a:lnTo>
                      <a:pt x="307" y="1091"/>
                    </a:lnTo>
                    <a:lnTo>
                      <a:pt x="162" y="1177"/>
                    </a:lnTo>
                    <a:lnTo>
                      <a:pt x="307" y="1094"/>
                    </a:lnTo>
                    <a:lnTo>
                      <a:pt x="167" y="1188"/>
                    </a:lnTo>
                    <a:lnTo>
                      <a:pt x="307" y="1107"/>
                    </a:lnTo>
                    <a:lnTo>
                      <a:pt x="170" y="1188"/>
                    </a:lnTo>
                    <a:lnTo>
                      <a:pt x="307" y="1110"/>
                    </a:lnTo>
                    <a:lnTo>
                      <a:pt x="170" y="1193"/>
                    </a:lnTo>
                    <a:lnTo>
                      <a:pt x="307" y="1113"/>
                    </a:lnTo>
                    <a:lnTo>
                      <a:pt x="172" y="1193"/>
                    </a:lnTo>
                    <a:lnTo>
                      <a:pt x="307" y="1115"/>
                    </a:lnTo>
                    <a:lnTo>
                      <a:pt x="175" y="1204"/>
                    </a:lnTo>
                    <a:lnTo>
                      <a:pt x="307" y="1129"/>
                    </a:lnTo>
                    <a:lnTo>
                      <a:pt x="178" y="1207"/>
                    </a:lnTo>
                    <a:lnTo>
                      <a:pt x="307" y="1131"/>
                    </a:lnTo>
                    <a:lnTo>
                      <a:pt x="181" y="1210"/>
                    </a:lnTo>
                    <a:lnTo>
                      <a:pt x="310" y="1134"/>
                    </a:lnTo>
                    <a:lnTo>
                      <a:pt x="183" y="1215"/>
                    </a:lnTo>
                    <a:lnTo>
                      <a:pt x="313" y="1139"/>
                    </a:lnTo>
                    <a:lnTo>
                      <a:pt x="186" y="1223"/>
                    </a:lnTo>
                    <a:lnTo>
                      <a:pt x="332" y="1139"/>
                    </a:lnTo>
                    <a:lnTo>
                      <a:pt x="189" y="1226"/>
                    </a:lnTo>
                    <a:lnTo>
                      <a:pt x="337" y="1139"/>
                    </a:lnTo>
                    <a:lnTo>
                      <a:pt x="191" y="1231"/>
                    </a:lnTo>
                    <a:lnTo>
                      <a:pt x="351" y="1139"/>
                    </a:lnTo>
                    <a:lnTo>
                      <a:pt x="197" y="1242"/>
                    </a:lnTo>
                    <a:lnTo>
                      <a:pt x="370" y="1139"/>
                    </a:lnTo>
                    <a:lnTo>
                      <a:pt x="197" y="1242"/>
                    </a:lnTo>
                    <a:lnTo>
                      <a:pt x="375" y="1139"/>
                    </a:lnTo>
                    <a:lnTo>
                      <a:pt x="202" y="1253"/>
                    </a:lnTo>
                    <a:lnTo>
                      <a:pt x="307" y="1191"/>
                    </a:lnTo>
                    <a:lnTo>
                      <a:pt x="202" y="1255"/>
                    </a:lnTo>
                    <a:lnTo>
                      <a:pt x="307" y="1193"/>
                    </a:lnTo>
                    <a:lnTo>
                      <a:pt x="205" y="1261"/>
                    </a:lnTo>
                    <a:lnTo>
                      <a:pt x="305" y="1201"/>
                    </a:lnTo>
                    <a:lnTo>
                      <a:pt x="210" y="1269"/>
                    </a:lnTo>
                    <a:lnTo>
                      <a:pt x="305" y="1212"/>
                    </a:lnTo>
                    <a:lnTo>
                      <a:pt x="216" y="1277"/>
                    </a:lnTo>
                    <a:lnTo>
                      <a:pt x="305" y="1226"/>
                    </a:lnTo>
                    <a:lnTo>
                      <a:pt x="218" y="1282"/>
                    </a:lnTo>
                    <a:lnTo>
                      <a:pt x="305" y="1231"/>
                    </a:lnTo>
                    <a:lnTo>
                      <a:pt x="221" y="1288"/>
                    </a:lnTo>
                    <a:lnTo>
                      <a:pt x="305" y="1239"/>
                    </a:lnTo>
                    <a:lnTo>
                      <a:pt x="221" y="1290"/>
                    </a:lnTo>
                    <a:lnTo>
                      <a:pt x="305" y="1242"/>
                    </a:lnTo>
                    <a:lnTo>
                      <a:pt x="224" y="1293"/>
                    </a:lnTo>
                    <a:lnTo>
                      <a:pt x="305" y="1245"/>
                    </a:lnTo>
                    <a:lnTo>
                      <a:pt x="226" y="1301"/>
                    </a:lnTo>
                    <a:lnTo>
                      <a:pt x="305" y="1255"/>
                    </a:lnTo>
                    <a:lnTo>
                      <a:pt x="229" y="1304"/>
                    </a:lnTo>
                    <a:lnTo>
                      <a:pt x="305" y="1261"/>
                    </a:lnTo>
                    <a:lnTo>
                      <a:pt x="235" y="1315"/>
                    </a:lnTo>
                    <a:lnTo>
                      <a:pt x="305" y="1274"/>
                    </a:lnTo>
                    <a:lnTo>
                      <a:pt x="237" y="1323"/>
                    </a:lnTo>
                    <a:lnTo>
                      <a:pt x="305" y="1282"/>
                    </a:lnTo>
                    <a:lnTo>
                      <a:pt x="240" y="1325"/>
                    </a:lnTo>
                    <a:lnTo>
                      <a:pt x="305" y="1288"/>
                    </a:lnTo>
                    <a:lnTo>
                      <a:pt x="243" y="1331"/>
                    </a:lnTo>
                    <a:lnTo>
                      <a:pt x="305" y="1293"/>
                    </a:lnTo>
                    <a:lnTo>
                      <a:pt x="245" y="1336"/>
                    </a:lnTo>
                    <a:lnTo>
                      <a:pt x="305" y="1301"/>
                    </a:lnTo>
                    <a:lnTo>
                      <a:pt x="251" y="1344"/>
                    </a:lnTo>
                    <a:lnTo>
                      <a:pt x="305" y="1312"/>
                    </a:lnTo>
                    <a:lnTo>
                      <a:pt x="253" y="1355"/>
                    </a:lnTo>
                    <a:lnTo>
                      <a:pt x="305" y="1325"/>
                    </a:lnTo>
                    <a:lnTo>
                      <a:pt x="256" y="1355"/>
                    </a:lnTo>
                    <a:lnTo>
                      <a:pt x="305" y="1328"/>
                    </a:lnTo>
                    <a:lnTo>
                      <a:pt x="256" y="1358"/>
                    </a:lnTo>
                    <a:lnTo>
                      <a:pt x="305" y="1331"/>
                    </a:lnTo>
                    <a:lnTo>
                      <a:pt x="262" y="1366"/>
                    </a:lnTo>
                    <a:lnTo>
                      <a:pt x="305" y="1339"/>
                    </a:lnTo>
                    <a:lnTo>
                      <a:pt x="262" y="1368"/>
                    </a:lnTo>
                    <a:lnTo>
                      <a:pt x="305" y="1344"/>
                    </a:lnTo>
                    <a:lnTo>
                      <a:pt x="264" y="1371"/>
                    </a:lnTo>
                    <a:lnTo>
                      <a:pt x="305" y="1347"/>
                    </a:lnTo>
                    <a:lnTo>
                      <a:pt x="267" y="1379"/>
                    </a:lnTo>
                    <a:lnTo>
                      <a:pt x="305" y="1358"/>
                    </a:lnTo>
                    <a:lnTo>
                      <a:pt x="270" y="1385"/>
                    </a:lnTo>
                    <a:lnTo>
                      <a:pt x="305" y="1363"/>
                    </a:lnTo>
                    <a:lnTo>
                      <a:pt x="272" y="1390"/>
                    </a:lnTo>
                    <a:lnTo>
                      <a:pt x="305" y="1374"/>
                    </a:lnTo>
                    <a:lnTo>
                      <a:pt x="278" y="1401"/>
                    </a:lnTo>
                    <a:lnTo>
                      <a:pt x="305" y="1385"/>
                    </a:lnTo>
                    <a:lnTo>
                      <a:pt x="278" y="1401"/>
                    </a:lnTo>
                    <a:lnTo>
                      <a:pt x="305" y="1387"/>
                    </a:lnTo>
                    <a:lnTo>
                      <a:pt x="280" y="1409"/>
                    </a:lnTo>
                    <a:lnTo>
                      <a:pt x="305" y="1395"/>
                    </a:lnTo>
                    <a:lnTo>
                      <a:pt x="283" y="1412"/>
                    </a:lnTo>
                    <a:lnTo>
                      <a:pt x="305" y="1401"/>
                    </a:lnTo>
                    <a:lnTo>
                      <a:pt x="289" y="1422"/>
                    </a:lnTo>
                    <a:lnTo>
                      <a:pt x="305" y="1412"/>
                    </a:lnTo>
                    <a:lnTo>
                      <a:pt x="291" y="1430"/>
                    </a:lnTo>
                    <a:lnTo>
                      <a:pt x="305" y="1422"/>
                    </a:lnTo>
                    <a:lnTo>
                      <a:pt x="294" y="1433"/>
                    </a:lnTo>
                    <a:lnTo>
                      <a:pt x="305" y="1428"/>
                    </a:lnTo>
                    <a:lnTo>
                      <a:pt x="299" y="1444"/>
                    </a:lnTo>
                    <a:lnTo>
                      <a:pt x="305" y="1441"/>
                    </a:lnTo>
                    <a:lnTo>
                      <a:pt x="299" y="1447"/>
                    </a:lnTo>
                    <a:lnTo>
                      <a:pt x="305" y="1444"/>
                    </a:lnTo>
                    <a:lnTo>
                      <a:pt x="305" y="1455"/>
                    </a:lnTo>
                    <a:lnTo>
                      <a:pt x="305" y="1452"/>
                    </a:lnTo>
                    <a:lnTo>
                      <a:pt x="305" y="1457"/>
                    </a:lnTo>
                    <a:lnTo>
                      <a:pt x="305" y="145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PA_chenying0907 38"/>
          <p:cNvGrpSpPr/>
          <p:nvPr>
            <p:custDataLst>
              <p:tags r:id="rId8"/>
            </p:custDataLst>
          </p:nvPr>
        </p:nvGrpSpPr>
        <p:grpSpPr>
          <a:xfrm>
            <a:off x="3055938" y="2011363"/>
            <a:ext cx="854075" cy="915988"/>
            <a:chOff x="3055938" y="2011363"/>
            <a:chExt cx="854075" cy="915988"/>
          </a:xfrm>
        </p:grpSpPr>
        <p:sp>
          <p:nvSpPr>
            <p:cNvPr id="31" name="Freeform 29"/>
            <p:cNvSpPr/>
            <p:nvPr/>
          </p:nvSpPr>
          <p:spPr bwMode="auto">
            <a:xfrm>
              <a:off x="3562350" y="2020888"/>
              <a:ext cx="347663" cy="293688"/>
            </a:xfrm>
            <a:custGeom>
              <a:avLst/>
              <a:gdLst>
                <a:gd name="T0" fmla="*/ 0 w 219"/>
                <a:gd name="T1" fmla="*/ 0 h 185"/>
                <a:gd name="T2" fmla="*/ 19 w 219"/>
                <a:gd name="T3" fmla="*/ 0 h 185"/>
                <a:gd name="T4" fmla="*/ 27 w 219"/>
                <a:gd name="T5" fmla="*/ 0 h 185"/>
                <a:gd name="T6" fmla="*/ 38 w 219"/>
                <a:gd name="T7" fmla="*/ 0 h 185"/>
                <a:gd name="T8" fmla="*/ 43 w 219"/>
                <a:gd name="T9" fmla="*/ 0 h 185"/>
                <a:gd name="T10" fmla="*/ 65 w 219"/>
                <a:gd name="T11" fmla="*/ 0 h 185"/>
                <a:gd name="T12" fmla="*/ 81 w 219"/>
                <a:gd name="T13" fmla="*/ 0 h 185"/>
                <a:gd name="T14" fmla="*/ 89 w 219"/>
                <a:gd name="T15" fmla="*/ 0 h 185"/>
                <a:gd name="T16" fmla="*/ 89 w 219"/>
                <a:gd name="T17" fmla="*/ 0 h 185"/>
                <a:gd name="T18" fmla="*/ 95 w 219"/>
                <a:gd name="T19" fmla="*/ 0 h 185"/>
                <a:gd name="T20" fmla="*/ 116 w 219"/>
                <a:gd name="T21" fmla="*/ 0 h 185"/>
                <a:gd name="T22" fmla="*/ 124 w 219"/>
                <a:gd name="T23" fmla="*/ 0 h 185"/>
                <a:gd name="T24" fmla="*/ 130 w 219"/>
                <a:gd name="T25" fmla="*/ 0 h 185"/>
                <a:gd name="T26" fmla="*/ 132 w 219"/>
                <a:gd name="T27" fmla="*/ 0 h 185"/>
                <a:gd name="T28" fmla="*/ 135 w 219"/>
                <a:gd name="T29" fmla="*/ 0 h 185"/>
                <a:gd name="T30" fmla="*/ 138 w 219"/>
                <a:gd name="T31" fmla="*/ 0 h 185"/>
                <a:gd name="T32" fmla="*/ 154 w 219"/>
                <a:gd name="T33" fmla="*/ 0 h 185"/>
                <a:gd name="T34" fmla="*/ 165 w 219"/>
                <a:gd name="T35" fmla="*/ 0 h 185"/>
                <a:gd name="T36" fmla="*/ 181 w 219"/>
                <a:gd name="T37" fmla="*/ 0 h 185"/>
                <a:gd name="T38" fmla="*/ 200 w 219"/>
                <a:gd name="T39" fmla="*/ 0 h 185"/>
                <a:gd name="T40" fmla="*/ 213 w 219"/>
                <a:gd name="T41" fmla="*/ 0 h 185"/>
                <a:gd name="T42" fmla="*/ 219 w 219"/>
                <a:gd name="T43" fmla="*/ 2 h 185"/>
                <a:gd name="T44" fmla="*/ 219 w 219"/>
                <a:gd name="T45" fmla="*/ 5 h 185"/>
                <a:gd name="T46" fmla="*/ 219 w 219"/>
                <a:gd name="T47" fmla="*/ 8 h 185"/>
                <a:gd name="T48" fmla="*/ 219 w 219"/>
                <a:gd name="T49" fmla="*/ 21 h 185"/>
                <a:gd name="T50" fmla="*/ 219 w 219"/>
                <a:gd name="T51" fmla="*/ 26 h 185"/>
                <a:gd name="T52" fmla="*/ 219 w 219"/>
                <a:gd name="T53" fmla="*/ 35 h 185"/>
                <a:gd name="T54" fmla="*/ 219 w 219"/>
                <a:gd name="T55" fmla="*/ 45 h 185"/>
                <a:gd name="T56" fmla="*/ 219 w 219"/>
                <a:gd name="T57" fmla="*/ 48 h 185"/>
                <a:gd name="T58" fmla="*/ 219 w 219"/>
                <a:gd name="T59" fmla="*/ 56 h 185"/>
                <a:gd name="T60" fmla="*/ 219 w 219"/>
                <a:gd name="T61" fmla="*/ 61 h 185"/>
                <a:gd name="T62" fmla="*/ 219 w 219"/>
                <a:gd name="T63" fmla="*/ 7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85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0" y="16"/>
                  </a:lnTo>
                  <a:lnTo>
                    <a:pt x="27" y="0"/>
                  </a:lnTo>
                  <a:lnTo>
                    <a:pt x="0" y="21"/>
                  </a:lnTo>
                  <a:lnTo>
                    <a:pt x="38" y="0"/>
                  </a:lnTo>
                  <a:lnTo>
                    <a:pt x="0" y="24"/>
                  </a:lnTo>
                  <a:lnTo>
                    <a:pt x="43" y="0"/>
                  </a:lnTo>
                  <a:lnTo>
                    <a:pt x="0" y="37"/>
                  </a:lnTo>
                  <a:lnTo>
                    <a:pt x="65" y="0"/>
                  </a:lnTo>
                  <a:lnTo>
                    <a:pt x="8" y="43"/>
                  </a:lnTo>
                  <a:lnTo>
                    <a:pt x="81" y="0"/>
                  </a:lnTo>
                  <a:lnTo>
                    <a:pt x="11" y="45"/>
                  </a:lnTo>
                  <a:lnTo>
                    <a:pt x="89" y="0"/>
                  </a:lnTo>
                  <a:lnTo>
                    <a:pt x="11" y="45"/>
                  </a:lnTo>
                  <a:lnTo>
                    <a:pt x="89" y="0"/>
                  </a:lnTo>
                  <a:lnTo>
                    <a:pt x="14" y="48"/>
                  </a:lnTo>
                  <a:lnTo>
                    <a:pt x="95" y="0"/>
                  </a:lnTo>
                  <a:lnTo>
                    <a:pt x="22" y="53"/>
                  </a:lnTo>
                  <a:lnTo>
                    <a:pt x="116" y="0"/>
                  </a:lnTo>
                  <a:lnTo>
                    <a:pt x="24" y="56"/>
                  </a:lnTo>
                  <a:lnTo>
                    <a:pt x="124" y="0"/>
                  </a:lnTo>
                  <a:lnTo>
                    <a:pt x="27" y="59"/>
                  </a:lnTo>
                  <a:lnTo>
                    <a:pt x="130" y="0"/>
                  </a:lnTo>
                  <a:lnTo>
                    <a:pt x="30" y="59"/>
                  </a:lnTo>
                  <a:lnTo>
                    <a:pt x="132" y="0"/>
                  </a:lnTo>
                  <a:lnTo>
                    <a:pt x="30" y="59"/>
                  </a:lnTo>
                  <a:lnTo>
                    <a:pt x="135" y="0"/>
                  </a:lnTo>
                  <a:lnTo>
                    <a:pt x="30" y="61"/>
                  </a:lnTo>
                  <a:lnTo>
                    <a:pt x="138" y="0"/>
                  </a:lnTo>
                  <a:lnTo>
                    <a:pt x="35" y="67"/>
                  </a:lnTo>
                  <a:lnTo>
                    <a:pt x="154" y="0"/>
                  </a:lnTo>
                  <a:lnTo>
                    <a:pt x="38" y="72"/>
                  </a:lnTo>
                  <a:lnTo>
                    <a:pt x="165" y="0"/>
                  </a:lnTo>
                  <a:lnTo>
                    <a:pt x="43" y="80"/>
                  </a:lnTo>
                  <a:lnTo>
                    <a:pt x="181" y="0"/>
                  </a:lnTo>
                  <a:lnTo>
                    <a:pt x="49" y="86"/>
                  </a:lnTo>
                  <a:lnTo>
                    <a:pt x="200" y="0"/>
                  </a:lnTo>
                  <a:lnTo>
                    <a:pt x="49" y="94"/>
                  </a:lnTo>
                  <a:lnTo>
                    <a:pt x="213" y="0"/>
                  </a:lnTo>
                  <a:lnTo>
                    <a:pt x="51" y="99"/>
                  </a:lnTo>
                  <a:lnTo>
                    <a:pt x="219" y="2"/>
                  </a:lnTo>
                  <a:lnTo>
                    <a:pt x="54" y="102"/>
                  </a:lnTo>
                  <a:lnTo>
                    <a:pt x="219" y="5"/>
                  </a:lnTo>
                  <a:lnTo>
                    <a:pt x="54" y="105"/>
                  </a:lnTo>
                  <a:lnTo>
                    <a:pt x="219" y="8"/>
                  </a:lnTo>
                  <a:lnTo>
                    <a:pt x="54" y="115"/>
                  </a:lnTo>
                  <a:lnTo>
                    <a:pt x="219" y="21"/>
                  </a:lnTo>
                  <a:lnTo>
                    <a:pt x="54" y="121"/>
                  </a:lnTo>
                  <a:lnTo>
                    <a:pt x="219" y="26"/>
                  </a:lnTo>
                  <a:lnTo>
                    <a:pt x="54" y="129"/>
                  </a:lnTo>
                  <a:lnTo>
                    <a:pt x="219" y="35"/>
                  </a:lnTo>
                  <a:lnTo>
                    <a:pt x="51" y="142"/>
                  </a:lnTo>
                  <a:lnTo>
                    <a:pt x="219" y="45"/>
                  </a:lnTo>
                  <a:lnTo>
                    <a:pt x="51" y="145"/>
                  </a:lnTo>
                  <a:lnTo>
                    <a:pt x="219" y="48"/>
                  </a:lnTo>
                  <a:lnTo>
                    <a:pt x="46" y="156"/>
                  </a:lnTo>
                  <a:lnTo>
                    <a:pt x="219" y="56"/>
                  </a:lnTo>
                  <a:lnTo>
                    <a:pt x="43" y="164"/>
                  </a:lnTo>
                  <a:lnTo>
                    <a:pt x="219" y="61"/>
                  </a:lnTo>
                  <a:lnTo>
                    <a:pt x="24" y="185"/>
                  </a:lnTo>
                  <a:lnTo>
                    <a:pt x="219" y="72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3055938" y="2011363"/>
              <a:ext cx="854075" cy="915988"/>
            </a:xfrm>
            <a:custGeom>
              <a:avLst/>
              <a:gdLst>
                <a:gd name="T0" fmla="*/ 17 w 538"/>
                <a:gd name="T1" fmla="*/ 3 h 577"/>
                <a:gd name="T2" fmla="*/ 30 w 538"/>
                <a:gd name="T3" fmla="*/ 3 h 577"/>
                <a:gd name="T4" fmla="*/ 52 w 538"/>
                <a:gd name="T5" fmla="*/ 3 h 577"/>
                <a:gd name="T6" fmla="*/ 68 w 538"/>
                <a:gd name="T7" fmla="*/ 3 h 577"/>
                <a:gd name="T8" fmla="*/ 103 w 538"/>
                <a:gd name="T9" fmla="*/ 3 h 577"/>
                <a:gd name="T10" fmla="*/ 133 w 538"/>
                <a:gd name="T11" fmla="*/ 3 h 577"/>
                <a:gd name="T12" fmla="*/ 162 w 538"/>
                <a:gd name="T13" fmla="*/ 0 h 577"/>
                <a:gd name="T14" fmla="*/ 179 w 538"/>
                <a:gd name="T15" fmla="*/ 0 h 577"/>
                <a:gd name="T16" fmla="*/ 189 w 538"/>
                <a:gd name="T17" fmla="*/ 0 h 577"/>
                <a:gd name="T18" fmla="*/ 219 w 538"/>
                <a:gd name="T19" fmla="*/ 8 h 577"/>
                <a:gd name="T20" fmla="*/ 219 w 538"/>
                <a:gd name="T21" fmla="*/ 22 h 577"/>
                <a:gd name="T22" fmla="*/ 219 w 538"/>
                <a:gd name="T23" fmla="*/ 32 h 577"/>
                <a:gd name="T24" fmla="*/ 219 w 538"/>
                <a:gd name="T25" fmla="*/ 46 h 577"/>
                <a:gd name="T26" fmla="*/ 195 w 538"/>
                <a:gd name="T27" fmla="*/ 70 h 577"/>
                <a:gd name="T28" fmla="*/ 179 w 538"/>
                <a:gd name="T29" fmla="*/ 100 h 577"/>
                <a:gd name="T30" fmla="*/ 173 w 538"/>
                <a:gd name="T31" fmla="*/ 116 h 577"/>
                <a:gd name="T32" fmla="*/ 173 w 538"/>
                <a:gd name="T33" fmla="*/ 129 h 577"/>
                <a:gd name="T34" fmla="*/ 176 w 538"/>
                <a:gd name="T35" fmla="*/ 146 h 577"/>
                <a:gd name="T36" fmla="*/ 179 w 538"/>
                <a:gd name="T37" fmla="*/ 154 h 577"/>
                <a:gd name="T38" fmla="*/ 179 w 538"/>
                <a:gd name="T39" fmla="*/ 156 h 577"/>
                <a:gd name="T40" fmla="*/ 184 w 538"/>
                <a:gd name="T41" fmla="*/ 170 h 577"/>
                <a:gd name="T42" fmla="*/ 189 w 538"/>
                <a:gd name="T43" fmla="*/ 178 h 577"/>
                <a:gd name="T44" fmla="*/ 195 w 538"/>
                <a:gd name="T45" fmla="*/ 181 h 577"/>
                <a:gd name="T46" fmla="*/ 208 w 538"/>
                <a:gd name="T47" fmla="*/ 197 h 577"/>
                <a:gd name="T48" fmla="*/ 211 w 538"/>
                <a:gd name="T49" fmla="*/ 197 h 577"/>
                <a:gd name="T50" fmla="*/ 222 w 538"/>
                <a:gd name="T51" fmla="*/ 205 h 577"/>
                <a:gd name="T52" fmla="*/ 230 w 538"/>
                <a:gd name="T53" fmla="*/ 208 h 577"/>
                <a:gd name="T54" fmla="*/ 257 w 538"/>
                <a:gd name="T55" fmla="*/ 213 h 577"/>
                <a:gd name="T56" fmla="*/ 295 w 538"/>
                <a:gd name="T57" fmla="*/ 210 h 577"/>
                <a:gd name="T58" fmla="*/ 538 w 538"/>
                <a:gd name="T59" fmla="*/ 94 h 577"/>
                <a:gd name="T60" fmla="*/ 538 w 538"/>
                <a:gd name="T61" fmla="*/ 116 h 577"/>
                <a:gd name="T62" fmla="*/ 538 w 538"/>
                <a:gd name="T63" fmla="*/ 129 h 577"/>
                <a:gd name="T64" fmla="*/ 538 w 538"/>
                <a:gd name="T65" fmla="*/ 146 h 577"/>
                <a:gd name="T66" fmla="*/ 538 w 538"/>
                <a:gd name="T67" fmla="*/ 156 h 577"/>
                <a:gd name="T68" fmla="*/ 538 w 538"/>
                <a:gd name="T69" fmla="*/ 162 h 577"/>
                <a:gd name="T70" fmla="*/ 538 w 538"/>
                <a:gd name="T71" fmla="*/ 181 h 577"/>
                <a:gd name="T72" fmla="*/ 538 w 538"/>
                <a:gd name="T73" fmla="*/ 189 h 577"/>
                <a:gd name="T74" fmla="*/ 538 w 538"/>
                <a:gd name="T75" fmla="*/ 210 h 577"/>
                <a:gd name="T76" fmla="*/ 538 w 538"/>
                <a:gd name="T77" fmla="*/ 234 h 577"/>
                <a:gd name="T78" fmla="*/ 538 w 538"/>
                <a:gd name="T79" fmla="*/ 256 h 577"/>
                <a:gd name="T80" fmla="*/ 538 w 538"/>
                <a:gd name="T81" fmla="*/ 269 h 577"/>
                <a:gd name="T82" fmla="*/ 538 w 538"/>
                <a:gd name="T83" fmla="*/ 286 h 577"/>
                <a:gd name="T84" fmla="*/ 538 w 538"/>
                <a:gd name="T85" fmla="*/ 294 h 577"/>
                <a:gd name="T86" fmla="*/ 538 w 538"/>
                <a:gd name="T87" fmla="*/ 313 h 577"/>
                <a:gd name="T88" fmla="*/ 538 w 538"/>
                <a:gd name="T89" fmla="*/ 337 h 577"/>
                <a:gd name="T90" fmla="*/ 538 w 538"/>
                <a:gd name="T91" fmla="*/ 358 h 577"/>
                <a:gd name="T92" fmla="*/ 538 w 538"/>
                <a:gd name="T93" fmla="*/ 369 h 577"/>
                <a:gd name="T94" fmla="*/ 538 w 538"/>
                <a:gd name="T95" fmla="*/ 388 h 577"/>
                <a:gd name="T96" fmla="*/ 538 w 538"/>
                <a:gd name="T97" fmla="*/ 393 h 577"/>
                <a:gd name="T98" fmla="*/ 538 w 538"/>
                <a:gd name="T99" fmla="*/ 404 h 577"/>
                <a:gd name="T100" fmla="*/ 538 w 538"/>
                <a:gd name="T101" fmla="*/ 423 h 577"/>
                <a:gd name="T102" fmla="*/ 538 w 538"/>
                <a:gd name="T103" fmla="*/ 439 h 577"/>
                <a:gd name="T104" fmla="*/ 538 w 538"/>
                <a:gd name="T105" fmla="*/ 450 h 577"/>
                <a:gd name="T106" fmla="*/ 538 w 538"/>
                <a:gd name="T107" fmla="*/ 472 h 577"/>
                <a:gd name="T108" fmla="*/ 538 w 538"/>
                <a:gd name="T109" fmla="*/ 488 h 577"/>
                <a:gd name="T110" fmla="*/ 538 w 538"/>
                <a:gd name="T111" fmla="*/ 512 h 577"/>
                <a:gd name="T112" fmla="*/ 538 w 538"/>
                <a:gd name="T113" fmla="*/ 536 h 577"/>
                <a:gd name="T114" fmla="*/ 538 w 538"/>
                <a:gd name="T115" fmla="*/ 550 h 577"/>
                <a:gd name="T116" fmla="*/ 538 w 538"/>
                <a:gd name="T117" fmla="*/ 555 h 577"/>
                <a:gd name="T118" fmla="*/ 538 w 538"/>
                <a:gd name="T119" fmla="*/ 5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8" h="577">
                  <a:moveTo>
                    <a:pt x="0" y="3"/>
                  </a:moveTo>
                  <a:lnTo>
                    <a:pt x="3" y="3"/>
                  </a:lnTo>
                  <a:lnTo>
                    <a:pt x="0" y="11"/>
                  </a:lnTo>
                  <a:lnTo>
                    <a:pt x="17" y="3"/>
                  </a:lnTo>
                  <a:lnTo>
                    <a:pt x="0" y="14"/>
                  </a:lnTo>
                  <a:lnTo>
                    <a:pt x="22" y="3"/>
                  </a:lnTo>
                  <a:lnTo>
                    <a:pt x="0" y="16"/>
                  </a:lnTo>
                  <a:lnTo>
                    <a:pt x="30" y="3"/>
                  </a:lnTo>
                  <a:lnTo>
                    <a:pt x="0" y="24"/>
                  </a:lnTo>
                  <a:lnTo>
                    <a:pt x="41" y="3"/>
                  </a:lnTo>
                  <a:lnTo>
                    <a:pt x="0" y="30"/>
                  </a:lnTo>
                  <a:lnTo>
                    <a:pt x="52" y="3"/>
                  </a:lnTo>
                  <a:lnTo>
                    <a:pt x="0" y="38"/>
                  </a:lnTo>
                  <a:lnTo>
                    <a:pt x="65" y="3"/>
                  </a:lnTo>
                  <a:lnTo>
                    <a:pt x="0" y="41"/>
                  </a:lnTo>
                  <a:lnTo>
                    <a:pt x="68" y="3"/>
                  </a:lnTo>
                  <a:lnTo>
                    <a:pt x="0" y="51"/>
                  </a:lnTo>
                  <a:lnTo>
                    <a:pt x="87" y="3"/>
                  </a:lnTo>
                  <a:lnTo>
                    <a:pt x="0" y="59"/>
                  </a:lnTo>
                  <a:lnTo>
                    <a:pt x="103" y="3"/>
                  </a:lnTo>
                  <a:lnTo>
                    <a:pt x="0" y="73"/>
                  </a:lnTo>
                  <a:lnTo>
                    <a:pt x="125" y="3"/>
                  </a:lnTo>
                  <a:lnTo>
                    <a:pt x="0" y="78"/>
                  </a:lnTo>
                  <a:lnTo>
                    <a:pt x="133" y="3"/>
                  </a:lnTo>
                  <a:lnTo>
                    <a:pt x="0" y="89"/>
                  </a:lnTo>
                  <a:lnTo>
                    <a:pt x="152" y="0"/>
                  </a:lnTo>
                  <a:lnTo>
                    <a:pt x="0" y="94"/>
                  </a:lnTo>
                  <a:lnTo>
                    <a:pt x="162" y="0"/>
                  </a:lnTo>
                  <a:lnTo>
                    <a:pt x="0" y="94"/>
                  </a:lnTo>
                  <a:lnTo>
                    <a:pt x="165" y="0"/>
                  </a:lnTo>
                  <a:lnTo>
                    <a:pt x="0" y="102"/>
                  </a:lnTo>
                  <a:lnTo>
                    <a:pt x="179" y="0"/>
                  </a:lnTo>
                  <a:lnTo>
                    <a:pt x="0" y="108"/>
                  </a:lnTo>
                  <a:lnTo>
                    <a:pt x="187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21"/>
                  </a:lnTo>
                  <a:lnTo>
                    <a:pt x="211" y="0"/>
                  </a:lnTo>
                  <a:lnTo>
                    <a:pt x="0" y="132"/>
                  </a:lnTo>
                  <a:lnTo>
                    <a:pt x="219" y="8"/>
                  </a:lnTo>
                  <a:lnTo>
                    <a:pt x="0" y="143"/>
                  </a:lnTo>
                  <a:lnTo>
                    <a:pt x="219" y="19"/>
                  </a:lnTo>
                  <a:lnTo>
                    <a:pt x="0" y="146"/>
                  </a:lnTo>
                  <a:lnTo>
                    <a:pt x="219" y="22"/>
                  </a:lnTo>
                  <a:lnTo>
                    <a:pt x="0" y="151"/>
                  </a:lnTo>
                  <a:lnTo>
                    <a:pt x="219" y="24"/>
                  </a:lnTo>
                  <a:lnTo>
                    <a:pt x="0" y="156"/>
                  </a:lnTo>
                  <a:lnTo>
                    <a:pt x="219" y="32"/>
                  </a:lnTo>
                  <a:lnTo>
                    <a:pt x="0" y="162"/>
                  </a:lnTo>
                  <a:lnTo>
                    <a:pt x="219" y="38"/>
                  </a:lnTo>
                  <a:lnTo>
                    <a:pt x="0" y="170"/>
                  </a:lnTo>
                  <a:lnTo>
                    <a:pt x="219" y="46"/>
                  </a:lnTo>
                  <a:lnTo>
                    <a:pt x="0" y="175"/>
                  </a:lnTo>
                  <a:lnTo>
                    <a:pt x="208" y="57"/>
                  </a:lnTo>
                  <a:lnTo>
                    <a:pt x="0" y="183"/>
                  </a:lnTo>
                  <a:lnTo>
                    <a:pt x="195" y="70"/>
                  </a:lnTo>
                  <a:lnTo>
                    <a:pt x="0" y="189"/>
                  </a:lnTo>
                  <a:lnTo>
                    <a:pt x="187" y="84"/>
                  </a:lnTo>
                  <a:lnTo>
                    <a:pt x="0" y="202"/>
                  </a:lnTo>
                  <a:lnTo>
                    <a:pt x="179" y="100"/>
                  </a:lnTo>
                  <a:lnTo>
                    <a:pt x="0" y="213"/>
                  </a:lnTo>
                  <a:lnTo>
                    <a:pt x="173" y="113"/>
                  </a:lnTo>
                  <a:lnTo>
                    <a:pt x="0" y="216"/>
                  </a:lnTo>
                  <a:lnTo>
                    <a:pt x="173" y="116"/>
                  </a:lnTo>
                  <a:lnTo>
                    <a:pt x="0" y="226"/>
                  </a:lnTo>
                  <a:lnTo>
                    <a:pt x="173" y="127"/>
                  </a:lnTo>
                  <a:lnTo>
                    <a:pt x="0" y="229"/>
                  </a:lnTo>
                  <a:lnTo>
                    <a:pt x="173" y="129"/>
                  </a:lnTo>
                  <a:lnTo>
                    <a:pt x="0" y="240"/>
                  </a:lnTo>
                  <a:lnTo>
                    <a:pt x="173" y="140"/>
                  </a:lnTo>
                  <a:lnTo>
                    <a:pt x="0" y="245"/>
                  </a:lnTo>
                  <a:lnTo>
                    <a:pt x="176" y="146"/>
                  </a:lnTo>
                  <a:lnTo>
                    <a:pt x="0" y="253"/>
                  </a:lnTo>
                  <a:lnTo>
                    <a:pt x="179" y="151"/>
                  </a:lnTo>
                  <a:lnTo>
                    <a:pt x="0" y="256"/>
                  </a:lnTo>
                  <a:lnTo>
                    <a:pt x="179" y="154"/>
                  </a:lnTo>
                  <a:lnTo>
                    <a:pt x="0" y="256"/>
                  </a:lnTo>
                  <a:lnTo>
                    <a:pt x="179" y="154"/>
                  </a:lnTo>
                  <a:lnTo>
                    <a:pt x="0" y="261"/>
                  </a:lnTo>
                  <a:lnTo>
                    <a:pt x="179" y="156"/>
                  </a:lnTo>
                  <a:lnTo>
                    <a:pt x="0" y="264"/>
                  </a:lnTo>
                  <a:lnTo>
                    <a:pt x="181" y="159"/>
                  </a:lnTo>
                  <a:lnTo>
                    <a:pt x="0" y="275"/>
                  </a:lnTo>
                  <a:lnTo>
                    <a:pt x="184" y="170"/>
                  </a:lnTo>
                  <a:lnTo>
                    <a:pt x="0" y="278"/>
                  </a:lnTo>
                  <a:lnTo>
                    <a:pt x="187" y="173"/>
                  </a:lnTo>
                  <a:lnTo>
                    <a:pt x="0" y="286"/>
                  </a:lnTo>
                  <a:lnTo>
                    <a:pt x="189" y="178"/>
                  </a:lnTo>
                  <a:lnTo>
                    <a:pt x="0" y="291"/>
                  </a:lnTo>
                  <a:lnTo>
                    <a:pt x="192" y="181"/>
                  </a:lnTo>
                  <a:lnTo>
                    <a:pt x="0" y="291"/>
                  </a:lnTo>
                  <a:lnTo>
                    <a:pt x="195" y="181"/>
                  </a:lnTo>
                  <a:lnTo>
                    <a:pt x="0" y="302"/>
                  </a:lnTo>
                  <a:lnTo>
                    <a:pt x="200" y="189"/>
                  </a:lnTo>
                  <a:lnTo>
                    <a:pt x="0" y="315"/>
                  </a:lnTo>
                  <a:lnTo>
                    <a:pt x="208" y="197"/>
                  </a:lnTo>
                  <a:lnTo>
                    <a:pt x="0" y="318"/>
                  </a:lnTo>
                  <a:lnTo>
                    <a:pt x="211" y="197"/>
                  </a:lnTo>
                  <a:lnTo>
                    <a:pt x="0" y="321"/>
                  </a:lnTo>
                  <a:lnTo>
                    <a:pt x="211" y="197"/>
                  </a:lnTo>
                  <a:lnTo>
                    <a:pt x="0" y="321"/>
                  </a:lnTo>
                  <a:lnTo>
                    <a:pt x="214" y="199"/>
                  </a:lnTo>
                  <a:lnTo>
                    <a:pt x="0" y="331"/>
                  </a:lnTo>
                  <a:lnTo>
                    <a:pt x="222" y="205"/>
                  </a:lnTo>
                  <a:lnTo>
                    <a:pt x="0" y="337"/>
                  </a:lnTo>
                  <a:lnTo>
                    <a:pt x="227" y="208"/>
                  </a:lnTo>
                  <a:lnTo>
                    <a:pt x="0" y="337"/>
                  </a:lnTo>
                  <a:lnTo>
                    <a:pt x="230" y="208"/>
                  </a:lnTo>
                  <a:lnTo>
                    <a:pt x="0" y="350"/>
                  </a:lnTo>
                  <a:lnTo>
                    <a:pt x="241" y="210"/>
                  </a:lnTo>
                  <a:lnTo>
                    <a:pt x="0" y="361"/>
                  </a:lnTo>
                  <a:lnTo>
                    <a:pt x="257" y="213"/>
                  </a:lnTo>
                  <a:lnTo>
                    <a:pt x="0" y="375"/>
                  </a:lnTo>
                  <a:lnTo>
                    <a:pt x="279" y="213"/>
                  </a:lnTo>
                  <a:lnTo>
                    <a:pt x="0" y="380"/>
                  </a:lnTo>
                  <a:lnTo>
                    <a:pt x="295" y="210"/>
                  </a:lnTo>
                  <a:lnTo>
                    <a:pt x="0" y="391"/>
                  </a:lnTo>
                  <a:lnTo>
                    <a:pt x="538" y="81"/>
                  </a:lnTo>
                  <a:lnTo>
                    <a:pt x="0" y="401"/>
                  </a:lnTo>
                  <a:lnTo>
                    <a:pt x="538" y="94"/>
                  </a:lnTo>
                  <a:lnTo>
                    <a:pt x="0" y="412"/>
                  </a:lnTo>
                  <a:lnTo>
                    <a:pt x="538" y="105"/>
                  </a:lnTo>
                  <a:lnTo>
                    <a:pt x="0" y="423"/>
                  </a:lnTo>
                  <a:lnTo>
                    <a:pt x="538" y="116"/>
                  </a:lnTo>
                  <a:lnTo>
                    <a:pt x="0" y="436"/>
                  </a:lnTo>
                  <a:lnTo>
                    <a:pt x="538" y="127"/>
                  </a:lnTo>
                  <a:lnTo>
                    <a:pt x="0" y="436"/>
                  </a:lnTo>
                  <a:lnTo>
                    <a:pt x="538" y="129"/>
                  </a:lnTo>
                  <a:lnTo>
                    <a:pt x="0" y="442"/>
                  </a:lnTo>
                  <a:lnTo>
                    <a:pt x="538" y="135"/>
                  </a:lnTo>
                  <a:lnTo>
                    <a:pt x="0" y="453"/>
                  </a:lnTo>
                  <a:lnTo>
                    <a:pt x="538" y="146"/>
                  </a:lnTo>
                  <a:lnTo>
                    <a:pt x="0" y="455"/>
                  </a:lnTo>
                  <a:lnTo>
                    <a:pt x="538" y="146"/>
                  </a:lnTo>
                  <a:lnTo>
                    <a:pt x="0" y="466"/>
                  </a:lnTo>
                  <a:lnTo>
                    <a:pt x="538" y="156"/>
                  </a:lnTo>
                  <a:lnTo>
                    <a:pt x="0" y="469"/>
                  </a:lnTo>
                  <a:lnTo>
                    <a:pt x="538" y="159"/>
                  </a:lnTo>
                  <a:lnTo>
                    <a:pt x="0" y="472"/>
                  </a:lnTo>
                  <a:lnTo>
                    <a:pt x="538" y="162"/>
                  </a:lnTo>
                  <a:lnTo>
                    <a:pt x="0" y="482"/>
                  </a:lnTo>
                  <a:lnTo>
                    <a:pt x="538" y="173"/>
                  </a:lnTo>
                  <a:lnTo>
                    <a:pt x="0" y="488"/>
                  </a:lnTo>
                  <a:lnTo>
                    <a:pt x="538" y="181"/>
                  </a:lnTo>
                  <a:lnTo>
                    <a:pt x="0" y="493"/>
                  </a:lnTo>
                  <a:lnTo>
                    <a:pt x="538" y="183"/>
                  </a:lnTo>
                  <a:lnTo>
                    <a:pt x="0" y="498"/>
                  </a:lnTo>
                  <a:lnTo>
                    <a:pt x="538" y="189"/>
                  </a:lnTo>
                  <a:lnTo>
                    <a:pt x="0" y="509"/>
                  </a:lnTo>
                  <a:lnTo>
                    <a:pt x="538" y="199"/>
                  </a:lnTo>
                  <a:lnTo>
                    <a:pt x="0" y="520"/>
                  </a:lnTo>
                  <a:lnTo>
                    <a:pt x="538" y="210"/>
                  </a:lnTo>
                  <a:lnTo>
                    <a:pt x="0" y="531"/>
                  </a:lnTo>
                  <a:lnTo>
                    <a:pt x="538" y="221"/>
                  </a:lnTo>
                  <a:lnTo>
                    <a:pt x="0" y="542"/>
                  </a:lnTo>
                  <a:lnTo>
                    <a:pt x="538" y="234"/>
                  </a:lnTo>
                  <a:lnTo>
                    <a:pt x="0" y="555"/>
                  </a:lnTo>
                  <a:lnTo>
                    <a:pt x="538" y="245"/>
                  </a:lnTo>
                  <a:lnTo>
                    <a:pt x="0" y="566"/>
                  </a:lnTo>
                  <a:lnTo>
                    <a:pt x="538" y="256"/>
                  </a:lnTo>
                  <a:lnTo>
                    <a:pt x="0" y="574"/>
                  </a:lnTo>
                  <a:lnTo>
                    <a:pt x="538" y="264"/>
                  </a:lnTo>
                  <a:lnTo>
                    <a:pt x="3" y="577"/>
                  </a:lnTo>
                  <a:lnTo>
                    <a:pt x="538" y="269"/>
                  </a:lnTo>
                  <a:lnTo>
                    <a:pt x="17" y="577"/>
                  </a:lnTo>
                  <a:lnTo>
                    <a:pt x="538" y="278"/>
                  </a:lnTo>
                  <a:lnTo>
                    <a:pt x="33" y="577"/>
                  </a:lnTo>
                  <a:lnTo>
                    <a:pt x="538" y="286"/>
                  </a:lnTo>
                  <a:lnTo>
                    <a:pt x="38" y="577"/>
                  </a:lnTo>
                  <a:lnTo>
                    <a:pt x="538" y="288"/>
                  </a:lnTo>
                  <a:lnTo>
                    <a:pt x="46" y="577"/>
                  </a:lnTo>
                  <a:lnTo>
                    <a:pt x="538" y="294"/>
                  </a:lnTo>
                  <a:lnTo>
                    <a:pt x="71" y="577"/>
                  </a:lnTo>
                  <a:lnTo>
                    <a:pt x="538" y="307"/>
                  </a:lnTo>
                  <a:lnTo>
                    <a:pt x="79" y="577"/>
                  </a:lnTo>
                  <a:lnTo>
                    <a:pt x="538" y="313"/>
                  </a:lnTo>
                  <a:lnTo>
                    <a:pt x="100" y="577"/>
                  </a:lnTo>
                  <a:lnTo>
                    <a:pt x="538" y="323"/>
                  </a:lnTo>
                  <a:lnTo>
                    <a:pt x="122" y="577"/>
                  </a:lnTo>
                  <a:lnTo>
                    <a:pt x="538" y="337"/>
                  </a:lnTo>
                  <a:lnTo>
                    <a:pt x="135" y="577"/>
                  </a:lnTo>
                  <a:lnTo>
                    <a:pt x="538" y="345"/>
                  </a:lnTo>
                  <a:lnTo>
                    <a:pt x="160" y="577"/>
                  </a:lnTo>
                  <a:lnTo>
                    <a:pt x="538" y="358"/>
                  </a:lnTo>
                  <a:lnTo>
                    <a:pt x="168" y="577"/>
                  </a:lnTo>
                  <a:lnTo>
                    <a:pt x="538" y="364"/>
                  </a:lnTo>
                  <a:lnTo>
                    <a:pt x="179" y="577"/>
                  </a:lnTo>
                  <a:lnTo>
                    <a:pt x="538" y="369"/>
                  </a:lnTo>
                  <a:lnTo>
                    <a:pt x="187" y="577"/>
                  </a:lnTo>
                  <a:lnTo>
                    <a:pt x="538" y="375"/>
                  </a:lnTo>
                  <a:lnTo>
                    <a:pt x="208" y="577"/>
                  </a:lnTo>
                  <a:lnTo>
                    <a:pt x="538" y="388"/>
                  </a:lnTo>
                  <a:lnTo>
                    <a:pt x="214" y="577"/>
                  </a:lnTo>
                  <a:lnTo>
                    <a:pt x="538" y="391"/>
                  </a:lnTo>
                  <a:lnTo>
                    <a:pt x="219" y="577"/>
                  </a:lnTo>
                  <a:lnTo>
                    <a:pt x="538" y="393"/>
                  </a:lnTo>
                  <a:lnTo>
                    <a:pt x="233" y="577"/>
                  </a:lnTo>
                  <a:lnTo>
                    <a:pt x="538" y="399"/>
                  </a:lnTo>
                  <a:lnTo>
                    <a:pt x="238" y="577"/>
                  </a:lnTo>
                  <a:lnTo>
                    <a:pt x="538" y="404"/>
                  </a:lnTo>
                  <a:lnTo>
                    <a:pt x="252" y="577"/>
                  </a:lnTo>
                  <a:lnTo>
                    <a:pt x="538" y="412"/>
                  </a:lnTo>
                  <a:lnTo>
                    <a:pt x="270" y="577"/>
                  </a:lnTo>
                  <a:lnTo>
                    <a:pt x="538" y="423"/>
                  </a:lnTo>
                  <a:lnTo>
                    <a:pt x="284" y="577"/>
                  </a:lnTo>
                  <a:lnTo>
                    <a:pt x="538" y="428"/>
                  </a:lnTo>
                  <a:lnTo>
                    <a:pt x="300" y="577"/>
                  </a:lnTo>
                  <a:lnTo>
                    <a:pt x="538" y="439"/>
                  </a:lnTo>
                  <a:lnTo>
                    <a:pt x="306" y="577"/>
                  </a:lnTo>
                  <a:lnTo>
                    <a:pt x="538" y="442"/>
                  </a:lnTo>
                  <a:lnTo>
                    <a:pt x="319" y="577"/>
                  </a:lnTo>
                  <a:lnTo>
                    <a:pt x="538" y="450"/>
                  </a:lnTo>
                  <a:lnTo>
                    <a:pt x="343" y="577"/>
                  </a:lnTo>
                  <a:lnTo>
                    <a:pt x="538" y="463"/>
                  </a:lnTo>
                  <a:lnTo>
                    <a:pt x="357" y="577"/>
                  </a:lnTo>
                  <a:lnTo>
                    <a:pt x="538" y="472"/>
                  </a:lnTo>
                  <a:lnTo>
                    <a:pt x="378" y="577"/>
                  </a:lnTo>
                  <a:lnTo>
                    <a:pt x="538" y="485"/>
                  </a:lnTo>
                  <a:lnTo>
                    <a:pt x="384" y="577"/>
                  </a:lnTo>
                  <a:lnTo>
                    <a:pt x="538" y="488"/>
                  </a:lnTo>
                  <a:lnTo>
                    <a:pt x="403" y="577"/>
                  </a:lnTo>
                  <a:lnTo>
                    <a:pt x="538" y="498"/>
                  </a:lnTo>
                  <a:lnTo>
                    <a:pt x="424" y="577"/>
                  </a:lnTo>
                  <a:lnTo>
                    <a:pt x="538" y="512"/>
                  </a:lnTo>
                  <a:lnTo>
                    <a:pt x="449" y="577"/>
                  </a:lnTo>
                  <a:lnTo>
                    <a:pt x="538" y="523"/>
                  </a:lnTo>
                  <a:lnTo>
                    <a:pt x="468" y="577"/>
                  </a:lnTo>
                  <a:lnTo>
                    <a:pt x="538" y="536"/>
                  </a:lnTo>
                  <a:lnTo>
                    <a:pt x="481" y="577"/>
                  </a:lnTo>
                  <a:lnTo>
                    <a:pt x="538" y="544"/>
                  </a:lnTo>
                  <a:lnTo>
                    <a:pt x="495" y="577"/>
                  </a:lnTo>
                  <a:lnTo>
                    <a:pt x="538" y="550"/>
                  </a:lnTo>
                  <a:lnTo>
                    <a:pt x="497" y="577"/>
                  </a:lnTo>
                  <a:lnTo>
                    <a:pt x="538" y="552"/>
                  </a:lnTo>
                  <a:lnTo>
                    <a:pt x="503" y="577"/>
                  </a:lnTo>
                  <a:lnTo>
                    <a:pt x="538" y="555"/>
                  </a:lnTo>
                  <a:lnTo>
                    <a:pt x="524" y="577"/>
                  </a:lnTo>
                  <a:lnTo>
                    <a:pt x="538" y="568"/>
                  </a:lnTo>
                  <a:lnTo>
                    <a:pt x="538" y="577"/>
                  </a:lnTo>
                  <a:lnTo>
                    <a:pt x="538" y="577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PA_任意多边形 31"/>
          <p:cNvSpPr/>
          <p:nvPr>
            <p:custDataLst>
              <p:tags r:id="rId9"/>
            </p:custDataLst>
          </p:nvPr>
        </p:nvSpPr>
        <p:spPr bwMode="auto">
          <a:xfrm>
            <a:off x="3305175" y="4619625"/>
            <a:ext cx="1260475" cy="1158875"/>
          </a:xfrm>
          <a:custGeom>
            <a:avLst/>
            <a:gdLst>
              <a:gd name="T0" fmla="*/ 5 w 794"/>
              <a:gd name="T1" fmla="*/ 16 h 730"/>
              <a:gd name="T2" fmla="*/ 46 w 794"/>
              <a:gd name="T3" fmla="*/ 0 h 730"/>
              <a:gd name="T4" fmla="*/ 3 w 794"/>
              <a:gd name="T5" fmla="*/ 54 h 730"/>
              <a:gd name="T6" fmla="*/ 124 w 794"/>
              <a:gd name="T7" fmla="*/ 0 h 730"/>
              <a:gd name="T8" fmla="*/ 0 w 794"/>
              <a:gd name="T9" fmla="*/ 94 h 730"/>
              <a:gd name="T10" fmla="*/ 189 w 794"/>
              <a:gd name="T11" fmla="*/ 0 h 730"/>
              <a:gd name="T12" fmla="*/ 0 w 794"/>
              <a:gd name="T13" fmla="*/ 124 h 730"/>
              <a:gd name="T14" fmla="*/ 243 w 794"/>
              <a:gd name="T15" fmla="*/ 0 h 730"/>
              <a:gd name="T16" fmla="*/ 5 w 794"/>
              <a:gd name="T17" fmla="*/ 167 h 730"/>
              <a:gd name="T18" fmla="*/ 327 w 794"/>
              <a:gd name="T19" fmla="*/ 0 h 730"/>
              <a:gd name="T20" fmla="*/ 27 w 794"/>
              <a:gd name="T21" fmla="*/ 202 h 730"/>
              <a:gd name="T22" fmla="*/ 397 w 794"/>
              <a:gd name="T23" fmla="*/ 0 h 730"/>
              <a:gd name="T24" fmla="*/ 8 w 794"/>
              <a:gd name="T25" fmla="*/ 248 h 730"/>
              <a:gd name="T26" fmla="*/ 459 w 794"/>
              <a:gd name="T27" fmla="*/ 0 h 730"/>
              <a:gd name="T28" fmla="*/ 14 w 794"/>
              <a:gd name="T29" fmla="*/ 288 h 730"/>
              <a:gd name="T30" fmla="*/ 518 w 794"/>
              <a:gd name="T31" fmla="*/ 0 h 730"/>
              <a:gd name="T32" fmla="*/ 19 w 794"/>
              <a:gd name="T33" fmla="*/ 302 h 730"/>
              <a:gd name="T34" fmla="*/ 562 w 794"/>
              <a:gd name="T35" fmla="*/ 0 h 730"/>
              <a:gd name="T36" fmla="*/ 11 w 794"/>
              <a:gd name="T37" fmla="*/ 340 h 730"/>
              <a:gd name="T38" fmla="*/ 618 w 794"/>
              <a:gd name="T39" fmla="*/ 0 h 730"/>
              <a:gd name="T40" fmla="*/ 5 w 794"/>
              <a:gd name="T41" fmla="*/ 385 h 730"/>
              <a:gd name="T42" fmla="*/ 689 w 794"/>
              <a:gd name="T43" fmla="*/ 0 h 730"/>
              <a:gd name="T44" fmla="*/ 14 w 794"/>
              <a:gd name="T45" fmla="*/ 404 h 730"/>
              <a:gd name="T46" fmla="*/ 726 w 794"/>
              <a:gd name="T47" fmla="*/ 0 h 730"/>
              <a:gd name="T48" fmla="*/ 24 w 794"/>
              <a:gd name="T49" fmla="*/ 426 h 730"/>
              <a:gd name="T50" fmla="*/ 775 w 794"/>
              <a:gd name="T51" fmla="*/ 14 h 730"/>
              <a:gd name="T52" fmla="*/ 0 w 794"/>
              <a:gd name="T53" fmla="*/ 480 h 730"/>
              <a:gd name="T54" fmla="*/ 775 w 794"/>
              <a:gd name="T55" fmla="*/ 46 h 730"/>
              <a:gd name="T56" fmla="*/ 19 w 794"/>
              <a:gd name="T57" fmla="*/ 509 h 730"/>
              <a:gd name="T58" fmla="*/ 786 w 794"/>
              <a:gd name="T59" fmla="*/ 78 h 730"/>
              <a:gd name="T60" fmla="*/ 38 w 794"/>
              <a:gd name="T61" fmla="*/ 534 h 730"/>
              <a:gd name="T62" fmla="*/ 788 w 794"/>
              <a:gd name="T63" fmla="*/ 116 h 730"/>
              <a:gd name="T64" fmla="*/ 43 w 794"/>
              <a:gd name="T65" fmla="*/ 563 h 730"/>
              <a:gd name="T66" fmla="*/ 761 w 794"/>
              <a:gd name="T67" fmla="*/ 173 h 730"/>
              <a:gd name="T68" fmla="*/ 62 w 794"/>
              <a:gd name="T69" fmla="*/ 601 h 730"/>
              <a:gd name="T70" fmla="*/ 786 w 794"/>
              <a:gd name="T71" fmla="*/ 202 h 730"/>
              <a:gd name="T72" fmla="*/ 97 w 794"/>
              <a:gd name="T73" fmla="*/ 630 h 730"/>
              <a:gd name="T74" fmla="*/ 759 w 794"/>
              <a:gd name="T75" fmla="*/ 264 h 730"/>
              <a:gd name="T76" fmla="*/ 119 w 794"/>
              <a:gd name="T77" fmla="*/ 652 h 730"/>
              <a:gd name="T78" fmla="*/ 761 w 794"/>
              <a:gd name="T79" fmla="*/ 294 h 730"/>
              <a:gd name="T80" fmla="*/ 140 w 794"/>
              <a:gd name="T81" fmla="*/ 668 h 730"/>
              <a:gd name="T82" fmla="*/ 780 w 794"/>
              <a:gd name="T83" fmla="*/ 310 h 730"/>
              <a:gd name="T84" fmla="*/ 167 w 794"/>
              <a:gd name="T85" fmla="*/ 690 h 730"/>
              <a:gd name="T86" fmla="*/ 759 w 794"/>
              <a:gd name="T87" fmla="*/ 369 h 730"/>
              <a:gd name="T88" fmla="*/ 194 w 794"/>
              <a:gd name="T89" fmla="*/ 714 h 730"/>
              <a:gd name="T90" fmla="*/ 764 w 794"/>
              <a:gd name="T91" fmla="*/ 393 h 730"/>
              <a:gd name="T92" fmla="*/ 216 w 794"/>
              <a:gd name="T93" fmla="*/ 730 h 730"/>
              <a:gd name="T94" fmla="*/ 783 w 794"/>
              <a:gd name="T95" fmla="*/ 420 h 730"/>
              <a:gd name="T96" fmla="*/ 273 w 794"/>
              <a:gd name="T97" fmla="*/ 730 h 730"/>
              <a:gd name="T98" fmla="*/ 778 w 794"/>
              <a:gd name="T99" fmla="*/ 450 h 730"/>
              <a:gd name="T100" fmla="*/ 335 w 794"/>
              <a:gd name="T101" fmla="*/ 730 h 730"/>
              <a:gd name="T102" fmla="*/ 753 w 794"/>
              <a:gd name="T103" fmla="*/ 493 h 730"/>
              <a:gd name="T104" fmla="*/ 365 w 794"/>
              <a:gd name="T105" fmla="*/ 730 h 730"/>
              <a:gd name="T106" fmla="*/ 772 w 794"/>
              <a:gd name="T107" fmla="*/ 517 h 730"/>
              <a:gd name="T108" fmla="*/ 429 w 794"/>
              <a:gd name="T109" fmla="*/ 730 h 730"/>
              <a:gd name="T110" fmla="*/ 770 w 794"/>
              <a:gd name="T111" fmla="*/ 539 h 730"/>
              <a:gd name="T112" fmla="*/ 494 w 794"/>
              <a:gd name="T113" fmla="*/ 730 h 730"/>
              <a:gd name="T114" fmla="*/ 705 w 794"/>
              <a:gd name="T115" fmla="*/ 617 h 730"/>
              <a:gd name="T116" fmla="*/ 554 w 794"/>
              <a:gd name="T117" fmla="*/ 730 h 730"/>
              <a:gd name="T118" fmla="*/ 578 w 794"/>
              <a:gd name="T119" fmla="*/ 727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94" h="730">
                <a:moveTo>
                  <a:pt x="5" y="0"/>
                </a:moveTo>
                <a:lnTo>
                  <a:pt x="8" y="0"/>
                </a:lnTo>
                <a:lnTo>
                  <a:pt x="5" y="8"/>
                </a:lnTo>
                <a:lnTo>
                  <a:pt x="19" y="0"/>
                </a:lnTo>
                <a:lnTo>
                  <a:pt x="5" y="16"/>
                </a:lnTo>
                <a:lnTo>
                  <a:pt x="32" y="0"/>
                </a:lnTo>
                <a:lnTo>
                  <a:pt x="5" y="24"/>
                </a:lnTo>
                <a:lnTo>
                  <a:pt x="43" y="0"/>
                </a:lnTo>
                <a:lnTo>
                  <a:pt x="5" y="24"/>
                </a:lnTo>
                <a:lnTo>
                  <a:pt x="46" y="0"/>
                </a:lnTo>
                <a:lnTo>
                  <a:pt x="5" y="38"/>
                </a:lnTo>
                <a:lnTo>
                  <a:pt x="68" y="0"/>
                </a:lnTo>
                <a:lnTo>
                  <a:pt x="3" y="43"/>
                </a:lnTo>
                <a:lnTo>
                  <a:pt x="76" y="0"/>
                </a:lnTo>
                <a:lnTo>
                  <a:pt x="3" y="54"/>
                </a:lnTo>
                <a:lnTo>
                  <a:pt x="95" y="0"/>
                </a:lnTo>
                <a:lnTo>
                  <a:pt x="3" y="65"/>
                </a:lnTo>
                <a:lnTo>
                  <a:pt x="111" y="0"/>
                </a:lnTo>
                <a:lnTo>
                  <a:pt x="3" y="70"/>
                </a:lnTo>
                <a:lnTo>
                  <a:pt x="124" y="0"/>
                </a:lnTo>
                <a:lnTo>
                  <a:pt x="3" y="84"/>
                </a:lnTo>
                <a:lnTo>
                  <a:pt x="146" y="0"/>
                </a:lnTo>
                <a:lnTo>
                  <a:pt x="3" y="89"/>
                </a:lnTo>
                <a:lnTo>
                  <a:pt x="154" y="0"/>
                </a:lnTo>
                <a:lnTo>
                  <a:pt x="0" y="94"/>
                </a:lnTo>
                <a:lnTo>
                  <a:pt x="162" y="0"/>
                </a:lnTo>
                <a:lnTo>
                  <a:pt x="0" y="100"/>
                </a:lnTo>
                <a:lnTo>
                  <a:pt x="170" y="0"/>
                </a:lnTo>
                <a:lnTo>
                  <a:pt x="0" y="111"/>
                </a:lnTo>
                <a:lnTo>
                  <a:pt x="189" y="0"/>
                </a:lnTo>
                <a:lnTo>
                  <a:pt x="0" y="116"/>
                </a:lnTo>
                <a:lnTo>
                  <a:pt x="200" y="0"/>
                </a:lnTo>
                <a:lnTo>
                  <a:pt x="0" y="116"/>
                </a:lnTo>
                <a:lnTo>
                  <a:pt x="203" y="0"/>
                </a:lnTo>
                <a:lnTo>
                  <a:pt x="0" y="124"/>
                </a:lnTo>
                <a:lnTo>
                  <a:pt x="213" y="0"/>
                </a:lnTo>
                <a:lnTo>
                  <a:pt x="0" y="132"/>
                </a:lnTo>
                <a:lnTo>
                  <a:pt x="230" y="0"/>
                </a:lnTo>
                <a:lnTo>
                  <a:pt x="0" y="140"/>
                </a:lnTo>
                <a:lnTo>
                  <a:pt x="243" y="0"/>
                </a:lnTo>
                <a:lnTo>
                  <a:pt x="3" y="154"/>
                </a:lnTo>
                <a:lnTo>
                  <a:pt x="265" y="0"/>
                </a:lnTo>
                <a:lnTo>
                  <a:pt x="3" y="159"/>
                </a:lnTo>
                <a:lnTo>
                  <a:pt x="281" y="0"/>
                </a:lnTo>
                <a:lnTo>
                  <a:pt x="5" y="167"/>
                </a:lnTo>
                <a:lnTo>
                  <a:pt x="292" y="0"/>
                </a:lnTo>
                <a:lnTo>
                  <a:pt x="8" y="173"/>
                </a:lnTo>
                <a:lnTo>
                  <a:pt x="305" y="0"/>
                </a:lnTo>
                <a:lnTo>
                  <a:pt x="14" y="181"/>
                </a:lnTo>
                <a:lnTo>
                  <a:pt x="327" y="0"/>
                </a:lnTo>
                <a:lnTo>
                  <a:pt x="19" y="189"/>
                </a:lnTo>
                <a:lnTo>
                  <a:pt x="346" y="0"/>
                </a:lnTo>
                <a:lnTo>
                  <a:pt x="24" y="194"/>
                </a:lnTo>
                <a:lnTo>
                  <a:pt x="359" y="0"/>
                </a:lnTo>
                <a:lnTo>
                  <a:pt x="27" y="202"/>
                </a:lnTo>
                <a:lnTo>
                  <a:pt x="375" y="0"/>
                </a:lnTo>
                <a:lnTo>
                  <a:pt x="27" y="208"/>
                </a:lnTo>
                <a:lnTo>
                  <a:pt x="386" y="0"/>
                </a:lnTo>
                <a:lnTo>
                  <a:pt x="27" y="216"/>
                </a:lnTo>
                <a:lnTo>
                  <a:pt x="397" y="0"/>
                </a:lnTo>
                <a:lnTo>
                  <a:pt x="22" y="224"/>
                </a:lnTo>
                <a:lnTo>
                  <a:pt x="410" y="0"/>
                </a:lnTo>
                <a:lnTo>
                  <a:pt x="14" y="240"/>
                </a:lnTo>
                <a:lnTo>
                  <a:pt x="429" y="0"/>
                </a:lnTo>
                <a:lnTo>
                  <a:pt x="8" y="248"/>
                </a:lnTo>
                <a:lnTo>
                  <a:pt x="437" y="0"/>
                </a:lnTo>
                <a:lnTo>
                  <a:pt x="8" y="251"/>
                </a:lnTo>
                <a:lnTo>
                  <a:pt x="440" y="0"/>
                </a:lnTo>
                <a:lnTo>
                  <a:pt x="5" y="264"/>
                </a:lnTo>
                <a:lnTo>
                  <a:pt x="459" y="0"/>
                </a:lnTo>
                <a:lnTo>
                  <a:pt x="5" y="272"/>
                </a:lnTo>
                <a:lnTo>
                  <a:pt x="478" y="0"/>
                </a:lnTo>
                <a:lnTo>
                  <a:pt x="8" y="280"/>
                </a:lnTo>
                <a:lnTo>
                  <a:pt x="491" y="0"/>
                </a:lnTo>
                <a:lnTo>
                  <a:pt x="14" y="288"/>
                </a:lnTo>
                <a:lnTo>
                  <a:pt x="510" y="0"/>
                </a:lnTo>
                <a:lnTo>
                  <a:pt x="14" y="288"/>
                </a:lnTo>
                <a:lnTo>
                  <a:pt x="516" y="0"/>
                </a:lnTo>
                <a:lnTo>
                  <a:pt x="14" y="291"/>
                </a:lnTo>
                <a:lnTo>
                  <a:pt x="518" y="0"/>
                </a:lnTo>
                <a:lnTo>
                  <a:pt x="19" y="299"/>
                </a:lnTo>
                <a:lnTo>
                  <a:pt x="537" y="0"/>
                </a:lnTo>
                <a:lnTo>
                  <a:pt x="19" y="299"/>
                </a:lnTo>
                <a:lnTo>
                  <a:pt x="537" y="0"/>
                </a:lnTo>
                <a:lnTo>
                  <a:pt x="19" y="302"/>
                </a:lnTo>
                <a:lnTo>
                  <a:pt x="540" y="0"/>
                </a:lnTo>
                <a:lnTo>
                  <a:pt x="22" y="305"/>
                </a:lnTo>
                <a:lnTo>
                  <a:pt x="548" y="0"/>
                </a:lnTo>
                <a:lnTo>
                  <a:pt x="24" y="310"/>
                </a:lnTo>
                <a:lnTo>
                  <a:pt x="562" y="0"/>
                </a:lnTo>
                <a:lnTo>
                  <a:pt x="24" y="323"/>
                </a:lnTo>
                <a:lnTo>
                  <a:pt x="586" y="0"/>
                </a:lnTo>
                <a:lnTo>
                  <a:pt x="24" y="326"/>
                </a:lnTo>
                <a:lnTo>
                  <a:pt x="586" y="0"/>
                </a:lnTo>
                <a:lnTo>
                  <a:pt x="11" y="340"/>
                </a:lnTo>
                <a:lnTo>
                  <a:pt x="602" y="0"/>
                </a:lnTo>
                <a:lnTo>
                  <a:pt x="5" y="348"/>
                </a:lnTo>
                <a:lnTo>
                  <a:pt x="608" y="0"/>
                </a:lnTo>
                <a:lnTo>
                  <a:pt x="3" y="356"/>
                </a:lnTo>
                <a:lnTo>
                  <a:pt x="618" y="0"/>
                </a:lnTo>
                <a:lnTo>
                  <a:pt x="0" y="369"/>
                </a:lnTo>
                <a:lnTo>
                  <a:pt x="640" y="0"/>
                </a:lnTo>
                <a:lnTo>
                  <a:pt x="3" y="375"/>
                </a:lnTo>
                <a:lnTo>
                  <a:pt x="648" y="0"/>
                </a:lnTo>
                <a:lnTo>
                  <a:pt x="5" y="385"/>
                </a:lnTo>
                <a:lnTo>
                  <a:pt x="672" y="0"/>
                </a:lnTo>
                <a:lnTo>
                  <a:pt x="5" y="385"/>
                </a:lnTo>
                <a:lnTo>
                  <a:pt x="675" y="0"/>
                </a:lnTo>
                <a:lnTo>
                  <a:pt x="8" y="393"/>
                </a:lnTo>
                <a:lnTo>
                  <a:pt x="689" y="0"/>
                </a:lnTo>
                <a:lnTo>
                  <a:pt x="11" y="399"/>
                </a:lnTo>
                <a:lnTo>
                  <a:pt x="702" y="0"/>
                </a:lnTo>
                <a:lnTo>
                  <a:pt x="11" y="402"/>
                </a:lnTo>
                <a:lnTo>
                  <a:pt x="707" y="0"/>
                </a:lnTo>
                <a:lnTo>
                  <a:pt x="14" y="404"/>
                </a:lnTo>
                <a:lnTo>
                  <a:pt x="713" y="0"/>
                </a:lnTo>
                <a:lnTo>
                  <a:pt x="16" y="407"/>
                </a:lnTo>
                <a:lnTo>
                  <a:pt x="721" y="0"/>
                </a:lnTo>
                <a:lnTo>
                  <a:pt x="16" y="410"/>
                </a:lnTo>
                <a:lnTo>
                  <a:pt x="726" y="0"/>
                </a:lnTo>
                <a:lnTo>
                  <a:pt x="22" y="418"/>
                </a:lnTo>
                <a:lnTo>
                  <a:pt x="748" y="0"/>
                </a:lnTo>
                <a:lnTo>
                  <a:pt x="22" y="420"/>
                </a:lnTo>
                <a:lnTo>
                  <a:pt x="751" y="0"/>
                </a:lnTo>
                <a:lnTo>
                  <a:pt x="24" y="426"/>
                </a:lnTo>
                <a:lnTo>
                  <a:pt x="764" y="0"/>
                </a:lnTo>
                <a:lnTo>
                  <a:pt x="27" y="431"/>
                </a:lnTo>
                <a:lnTo>
                  <a:pt x="775" y="0"/>
                </a:lnTo>
                <a:lnTo>
                  <a:pt x="30" y="442"/>
                </a:lnTo>
                <a:lnTo>
                  <a:pt x="775" y="14"/>
                </a:lnTo>
                <a:lnTo>
                  <a:pt x="3" y="472"/>
                </a:lnTo>
                <a:lnTo>
                  <a:pt x="775" y="27"/>
                </a:lnTo>
                <a:lnTo>
                  <a:pt x="3" y="477"/>
                </a:lnTo>
                <a:lnTo>
                  <a:pt x="775" y="30"/>
                </a:lnTo>
                <a:lnTo>
                  <a:pt x="0" y="480"/>
                </a:lnTo>
                <a:lnTo>
                  <a:pt x="775" y="33"/>
                </a:lnTo>
                <a:lnTo>
                  <a:pt x="0" y="480"/>
                </a:lnTo>
                <a:lnTo>
                  <a:pt x="775" y="35"/>
                </a:lnTo>
                <a:lnTo>
                  <a:pt x="3" y="490"/>
                </a:lnTo>
                <a:lnTo>
                  <a:pt x="775" y="46"/>
                </a:lnTo>
                <a:lnTo>
                  <a:pt x="8" y="501"/>
                </a:lnTo>
                <a:lnTo>
                  <a:pt x="775" y="59"/>
                </a:lnTo>
                <a:lnTo>
                  <a:pt x="16" y="509"/>
                </a:lnTo>
                <a:lnTo>
                  <a:pt x="780" y="68"/>
                </a:lnTo>
                <a:lnTo>
                  <a:pt x="19" y="509"/>
                </a:lnTo>
                <a:lnTo>
                  <a:pt x="783" y="70"/>
                </a:lnTo>
                <a:lnTo>
                  <a:pt x="24" y="515"/>
                </a:lnTo>
                <a:lnTo>
                  <a:pt x="786" y="76"/>
                </a:lnTo>
                <a:lnTo>
                  <a:pt x="27" y="515"/>
                </a:lnTo>
                <a:lnTo>
                  <a:pt x="786" y="78"/>
                </a:lnTo>
                <a:lnTo>
                  <a:pt x="32" y="523"/>
                </a:lnTo>
                <a:lnTo>
                  <a:pt x="791" y="86"/>
                </a:lnTo>
                <a:lnTo>
                  <a:pt x="38" y="531"/>
                </a:lnTo>
                <a:lnTo>
                  <a:pt x="794" y="97"/>
                </a:lnTo>
                <a:lnTo>
                  <a:pt x="38" y="534"/>
                </a:lnTo>
                <a:lnTo>
                  <a:pt x="794" y="97"/>
                </a:lnTo>
                <a:lnTo>
                  <a:pt x="41" y="536"/>
                </a:lnTo>
                <a:lnTo>
                  <a:pt x="794" y="103"/>
                </a:lnTo>
                <a:lnTo>
                  <a:pt x="41" y="547"/>
                </a:lnTo>
                <a:lnTo>
                  <a:pt x="788" y="116"/>
                </a:lnTo>
                <a:lnTo>
                  <a:pt x="41" y="552"/>
                </a:lnTo>
                <a:lnTo>
                  <a:pt x="780" y="127"/>
                </a:lnTo>
                <a:lnTo>
                  <a:pt x="43" y="560"/>
                </a:lnTo>
                <a:lnTo>
                  <a:pt x="761" y="146"/>
                </a:lnTo>
                <a:lnTo>
                  <a:pt x="43" y="563"/>
                </a:lnTo>
                <a:lnTo>
                  <a:pt x="759" y="151"/>
                </a:lnTo>
                <a:lnTo>
                  <a:pt x="43" y="577"/>
                </a:lnTo>
                <a:lnTo>
                  <a:pt x="759" y="164"/>
                </a:lnTo>
                <a:lnTo>
                  <a:pt x="46" y="585"/>
                </a:lnTo>
                <a:lnTo>
                  <a:pt x="761" y="173"/>
                </a:lnTo>
                <a:lnTo>
                  <a:pt x="51" y="593"/>
                </a:lnTo>
                <a:lnTo>
                  <a:pt x="770" y="181"/>
                </a:lnTo>
                <a:lnTo>
                  <a:pt x="51" y="593"/>
                </a:lnTo>
                <a:lnTo>
                  <a:pt x="770" y="181"/>
                </a:lnTo>
                <a:lnTo>
                  <a:pt x="62" y="601"/>
                </a:lnTo>
                <a:lnTo>
                  <a:pt x="778" y="189"/>
                </a:lnTo>
                <a:lnTo>
                  <a:pt x="70" y="609"/>
                </a:lnTo>
                <a:lnTo>
                  <a:pt x="783" y="197"/>
                </a:lnTo>
                <a:lnTo>
                  <a:pt x="73" y="612"/>
                </a:lnTo>
                <a:lnTo>
                  <a:pt x="786" y="202"/>
                </a:lnTo>
                <a:lnTo>
                  <a:pt x="78" y="617"/>
                </a:lnTo>
                <a:lnTo>
                  <a:pt x="786" y="208"/>
                </a:lnTo>
                <a:lnTo>
                  <a:pt x="89" y="625"/>
                </a:lnTo>
                <a:lnTo>
                  <a:pt x="786" y="224"/>
                </a:lnTo>
                <a:lnTo>
                  <a:pt x="97" y="630"/>
                </a:lnTo>
                <a:lnTo>
                  <a:pt x="772" y="240"/>
                </a:lnTo>
                <a:lnTo>
                  <a:pt x="100" y="633"/>
                </a:lnTo>
                <a:lnTo>
                  <a:pt x="767" y="251"/>
                </a:lnTo>
                <a:lnTo>
                  <a:pt x="108" y="639"/>
                </a:lnTo>
                <a:lnTo>
                  <a:pt x="759" y="264"/>
                </a:lnTo>
                <a:lnTo>
                  <a:pt x="108" y="641"/>
                </a:lnTo>
                <a:lnTo>
                  <a:pt x="759" y="267"/>
                </a:lnTo>
                <a:lnTo>
                  <a:pt x="113" y="647"/>
                </a:lnTo>
                <a:lnTo>
                  <a:pt x="756" y="278"/>
                </a:lnTo>
                <a:lnTo>
                  <a:pt x="119" y="652"/>
                </a:lnTo>
                <a:lnTo>
                  <a:pt x="759" y="283"/>
                </a:lnTo>
                <a:lnTo>
                  <a:pt x="127" y="657"/>
                </a:lnTo>
                <a:lnTo>
                  <a:pt x="761" y="291"/>
                </a:lnTo>
                <a:lnTo>
                  <a:pt x="130" y="657"/>
                </a:lnTo>
                <a:lnTo>
                  <a:pt x="761" y="294"/>
                </a:lnTo>
                <a:lnTo>
                  <a:pt x="132" y="663"/>
                </a:lnTo>
                <a:lnTo>
                  <a:pt x="767" y="296"/>
                </a:lnTo>
                <a:lnTo>
                  <a:pt x="138" y="665"/>
                </a:lnTo>
                <a:lnTo>
                  <a:pt x="772" y="302"/>
                </a:lnTo>
                <a:lnTo>
                  <a:pt x="140" y="668"/>
                </a:lnTo>
                <a:lnTo>
                  <a:pt x="775" y="305"/>
                </a:lnTo>
                <a:lnTo>
                  <a:pt x="146" y="674"/>
                </a:lnTo>
                <a:lnTo>
                  <a:pt x="780" y="307"/>
                </a:lnTo>
                <a:lnTo>
                  <a:pt x="149" y="674"/>
                </a:lnTo>
                <a:lnTo>
                  <a:pt x="780" y="310"/>
                </a:lnTo>
                <a:lnTo>
                  <a:pt x="154" y="679"/>
                </a:lnTo>
                <a:lnTo>
                  <a:pt x="783" y="315"/>
                </a:lnTo>
                <a:lnTo>
                  <a:pt x="159" y="684"/>
                </a:lnTo>
                <a:lnTo>
                  <a:pt x="786" y="326"/>
                </a:lnTo>
                <a:lnTo>
                  <a:pt x="167" y="690"/>
                </a:lnTo>
                <a:lnTo>
                  <a:pt x="780" y="337"/>
                </a:lnTo>
                <a:lnTo>
                  <a:pt x="176" y="695"/>
                </a:lnTo>
                <a:lnTo>
                  <a:pt x="767" y="353"/>
                </a:lnTo>
                <a:lnTo>
                  <a:pt x="181" y="701"/>
                </a:lnTo>
                <a:lnTo>
                  <a:pt x="759" y="369"/>
                </a:lnTo>
                <a:lnTo>
                  <a:pt x="189" y="709"/>
                </a:lnTo>
                <a:lnTo>
                  <a:pt x="756" y="380"/>
                </a:lnTo>
                <a:lnTo>
                  <a:pt x="189" y="709"/>
                </a:lnTo>
                <a:lnTo>
                  <a:pt x="756" y="383"/>
                </a:lnTo>
                <a:lnTo>
                  <a:pt x="194" y="714"/>
                </a:lnTo>
                <a:lnTo>
                  <a:pt x="759" y="388"/>
                </a:lnTo>
                <a:lnTo>
                  <a:pt x="200" y="717"/>
                </a:lnTo>
                <a:lnTo>
                  <a:pt x="761" y="393"/>
                </a:lnTo>
                <a:lnTo>
                  <a:pt x="200" y="719"/>
                </a:lnTo>
                <a:lnTo>
                  <a:pt x="764" y="393"/>
                </a:lnTo>
                <a:lnTo>
                  <a:pt x="205" y="722"/>
                </a:lnTo>
                <a:lnTo>
                  <a:pt x="764" y="399"/>
                </a:lnTo>
                <a:lnTo>
                  <a:pt x="211" y="725"/>
                </a:lnTo>
                <a:lnTo>
                  <a:pt x="770" y="404"/>
                </a:lnTo>
                <a:lnTo>
                  <a:pt x="216" y="730"/>
                </a:lnTo>
                <a:lnTo>
                  <a:pt x="775" y="407"/>
                </a:lnTo>
                <a:lnTo>
                  <a:pt x="224" y="730"/>
                </a:lnTo>
                <a:lnTo>
                  <a:pt x="778" y="412"/>
                </a:lnTo>
                <a:lnTo>
                  <a:pt x="248" y="730"/>
                </a:lnTo>
                <a:lnTo>
                  <a:pt x="783" y="420"/>
                </a:lnTo>
                <a:lnTo>
                  <a:pt x="262" y="730"/>
                </a:lnTo>
                <a:lnTo>
                  <a:pt x="786" y="428"/>
                </a:lnTo>
                <a:lnTo>
                  <a:pt x="265" y="730"/>
                </a:lnTo>
                <a:lnTo>
                  <a:pt x="786" y="428"/>
                </a:lnTo>
                <a:lnTo>
                  <a:pt x="273" y="730"/>
                </a:lnTo>
                <a:lnTo>
                  <a:pt x="783" y="434"/>
                </a:lnTo>
                <a:lnTo>
                  <a:pt x="286" y="730"/>
                </a:lnTo>
                <a:lnTo>
                  <a:pt x="780" y="445"/>
                </a:lnTo>
                <a:lnTo>
                  <a:pt x="292" y="730"/>
                </a:lnTo>
                <a:lnTo>
                  <a:pt x="778" y="450"/>
                </a:lnTo>
                <a:lnTo>
                  <a:pt x="313" y="730"/>
                </a:lnTo>
                <a:lnTo>
                  <a:pt x="761" y="472"/>
                </a:lnTo>
                <a:lnTo>
                  <a:pt x="321" y="730"/>
                </a:lnTo>
                <a:lnTo>
                  <a:pt x="756" y="480"/>
                </a:lnTo>
                <a:lnTo>
                  <a:pt x="335" y="730"/>
                </a:lnTo>
                <a:lnTo>
                  <a:pt x="753" y="488"/>
                </a:lnTo>
                <a:lnTo>
                  <a:pt x="340" y="730"/>
                </a:lnTo>
                <a:lnTo>
                  <a:pt x="753" y="490"/>
                </a:lnTo>
                <a:lnTo>
                  <a:pt x="346" y="730"/>
                </a:lnTo>
                <a:lnTo>
                  <a:pt x="753" y="493"/>
                </a:lnTo>
                <a:lnTo>
                  <a:pt x="356" y="730"/>
                </a:lnTo>
                <a:lnTo>
                  <a:pt x="756" y="498"/>
                </a:lnTo>
                <a:lnTo>
                  <a:pt x="359" y="730"/>
                </a:lnTo>
                <a:lnTo>
                  <a:pt x="756" y="501"/>
                </a:lnTo>
                <a:lnTo>
                  <a:pt x="365" y="730"/>
                </a:lnTo>
                <a:lnTo>
                  <a:pt x="759" y="501"/>
                </a:lnTo>
                <a:lnTo>
                  <a:pt x="386" y="730"/>
                </a:lnTo>
                <a:lnTo>
                  <a:pt x="767" y="509"/>
                </a:lnTo>
                <a:lnTo>
                  <a:pt x="405" y="730"/>
                </a:lnTo>
                <a:lnTo>
                  <a:pt x="772" y="517"/>
                </a:lnTo>
                <a:lnTo>
                  <a:pt x="419" y="730"/>
                </a:lnTo>
                <a:lnTo>
                  <a:pt x="772" y="525"/>
                </a:lnTo>
                <a:lnTo>
                  <a:pt x="427" y="730"/>
                </a:lnTo>
                <a:lnTo>
                  <a:pt x="772" y="528"/>
                </a:lnTo>
                <a:lnTo>
                  <a:pt x="429" y="730"/>
                </a:lnTo>
                <a:lnTo>
                  <a:pt x="772" y="531"/>
                </a:lnTo>
                <a:lnTo>
                  <a:pt x="432" y="730"/>
                </a:lnTo>
                <a:lnTo>
                  <a:pt x="772" y="534"/>
                </a:lnTo>
                <a:lnTo>
                  <a:pt x="440" y="730"/>
                </a:lnTo>
                <a:lnTo>
                  <a:pt x="770" y="539"/>
                </a:lnTo>
                <a:lnTo>
                  <a:pt x="459" y="730"/>
                </a:lnTo>
                <a:lnTo>
                  <a:pt x="764" y="555"/>
                </a:lnTo>
                <a:lnTo>
                  <a:pt x="483" y="730"/>
                </a:lnTo>
                <a:lnTo>
                  <a:pt x="748" y="577"/>
                </a:lnTo>
                <a:lnTo>
                  <a:pt x="494" y="730"/>
                </a:lnTo>
                <a:lnTo>
                  <a:pt x="737" y="587"/>
                </a:lnTo>
                <a:lnTo>
                  <a:pt x="494" y="730"/>
                </a:lnTo>
                <a:lnTo>
                  <a:pt x="734" y="590"/>
                </a:lnTo>
                <a:lnTo>
                  <a:pt x="510" y="730"/>
                </a:lnTo>
                <a:lnTo>
                  <a:pt x="705" y="617"/>
                </a:lnTo>
                <a:lnTo>
                  <a:pt x="521" y="730"/>
                </a:lnTo>
                <a:lnTo>
                  <a:pt x="683" y="636"/>
                </a:lnTo>
                <a:lnTo>
                  <a:pt x="543" y="727"/>
                </a:lnTo>
                <a:lnTo>
                  <a:pt x="643" y="671"/>
                </a:lnTo>
                <a:lnTo>
                  <a:pt x="554" y="730"/>
                </a:lnTo>
                <a:lnTo>
                  <a:pt x="621" y="690"/>
                </a:lnTo>
                <a:lnTo>
                  <a:pt x="572" y="727"/>
                </a:lnTo>
                <a:lnTo>
                  <a:pt x="583" y="722"/>
                </a:lnTo>
                <a:lnTo>
                  <a:pt x="575" y="727"/>
                </a:lnTo>
                <a:lnTo>
                  <a:pt x="578" y="727"/>
                </a:lnTo>
              </a:path>
            </a:pathLst>
          </a:custGeom>
          <a:noFill/>
          <a:ln w="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PA_任意多边形 32"/>
          <p:cNvSpPr/>
          <p:nvPr>
            <p:custDataLst>
              <p:tags r:id="rId10"/>
            </p:custDataLst>
          </p:nvPr>
        </p:nvSpPr>
        <p:spPr bwMode="auto">
          <a:xfrm>
            <a:off x="3656013" y="5813425"/>
            <a:ext cx="511175" cy="68263"/>
          </a:xfrm>
          <a:custGeom>
            <a:avLst/>
            <a:gdLst>
              <a:gd name="T0" fmla="*/ 0 w 322"/>
              <a:gd name="T1" fmla="*/ 0 h 43"/>
              <a:gd name="T2" fmla="*/ 0 w 322"/>
              <a:gd name="T3" fmla="*/ 0 h 43"/>
              <a:gd name="T4" fmla="*/ 9 w 322"/>
              <a:gd name="T5" fmla="*/ 5 h 43"/>
              <a:gd name="T6" fmla="*/ 17 w 322"/>
              <a:gd name="T7" fmla="*/ 0 h 43"/>
              <a:gd name="T8" fmla="*/ 14 w 322"/>
              <a:gd name="T9" fmla="*/ 10 h 43"/>
              <a:gd name="T10" fmla="*/ 33 w 322"/>
              <a:gd name="T11" fmla="*/ 0 h 43"/>
              <a:gd name="T12" fmla="*/ 22 w 322"/>
              <a:gd name="T13" fmla="*/ 19 h 43"/>
              <a:gd name="T14" fmla="*/ 54 w 322"/>
              <a:gd name="T15" fmla="*/ 0 h 43"/>
              <a:gd name="T16" fmla="*/ 25 w 322"/>
              <a:gd name="T17" fmla="*/ 21 h 43"/>
              <a:gd name="T18" fmla="*/ 63 w 322"/>
              <a:gd name="T19" fmla="*/ 0 h 43"/>
              <a:gd name="T20" fmla="*/ 25 w 322"/>
              <a:gd name="T21" fmla="*/ 21 h 43"/>
              <a:gd name="T22" fmla="*/ 65 w 322"/>
              <a:gd name="T23" fmla="*/ 0 h 43"/>
              <a:gd name="T24" fmla="*/ 33 w 322"/>
              <a:gd name="T25" fmla="*/ 27 h 43"/>
              <a:gd name="T26" fmla="*/ 84 w 322"/>
              <a:gd name="T27" fmla="*/ 0 h 43"/>
              <a:gd name="T28" fmla="*/ 36 w 322"/>
              <a:gd name="T29" fmla="*/ 29 h 43"/>
              <a:gd name="T30" fmla="*/ 90 w 322"/>
              <a:gd name="T31" fmla="*/ 0 h 43"/>
              <a:gd name="T32" fmla="*/ 41 w 322"/>
              <a:gd name="T33" fmla="*/ 32 h 43"/>
              <a:gd name="T34" fmla="*/ 98 w 322"/>
              <a:gd name="T35" fmla="*/ 0 h 43"/>
              <a:gd name="T36" fmla="*/ 44 w 322"/>
              <a:gd name="T37" fmla="*/ 35 h 43"/>
              <a:gd name="T38" fmla="*/ 106 w 322"/>
              <a:gd name="T39" fmla="*/ 0 h 43"/>
              <a:gd name="T40" fmla="*/ 52 w 322"/>
              <a:gd name="T41" fmla="*/ 40 h 43"/>
              <a:gd name="T42" fmla="*/ 125 w 322"/>
              <a:gd name="T43" fmla="*/ 0 h 43"/>
              <a:gd name="T44" fmla="*/ 60 w 322"/>
              <a:gd name="T45" fmla="*/ 43 h 43"/>
              <a:gd name="T46" fmla="*/ 135 w 322"/>
              <a:gd name="T47" fmla="*/ 0 h 43"/>
              <a:gd name="T48" fmla="*/ 76 w 322"/>
              <a:gd name="T49" fmla="*/ 43 h 43"/>
              <a:gd name="T50" fmla="*/ 152 w 322"/>
              <a:gd name="T51" fmla="*/ 0 h 43"/>
              <a:gd name="T52" fmla="*/ 98 w 322"/>
              <a:gd name="T53" fmla="*/ 43 h 43"/>
              <a:gd name="T54" fmla="*/ 176 w 322"/>
              <a:gd name="T55" fmla="*/ 0 h 43"/>
              <a:gd name="T56" fmla="*/ 103 w 322"/>
              <a:gd name="T57" fmla="*/ 43 h 43"/>
              <a:gd name="T58" fmla="*/ 179 w 322"/>
              <a:gd name="T59" fmla="*/ 0 h 43"/>
              <a:gd name="T60" fmla="*/ 111 w 322"/>
              <a:gd name="T61" fmla="*/ 43 h 43"/>
              <a:gd name="T62" fmla="*/ 189 w 322"/>
              <a:gd name="T63" fmla="*/ 0 h 43"/>
              <a:gd name="T64" fmla="*/ 119 w 322"/>
              <a:gd name="T65" fmla="*/ 43 h 43"/>
              <a:gd name="T66" fmla="*/ 195 w 322"/>
              <a:gd name="T67" fmla="*/ 0 h 43"/>
              <a:gd name="T68" fmla="*/ 135 w 322"/>
              <a:gd name="T69" fmla="*/ 43 h 43"/>
              <a:gd name="T70" fmla="*/ 211 w 322"/>
              <a:gd name="T71" fmla="*/ 0 h 43"/>
              <a:gd name="T72" fmla="*/ 144 w 322"/>
              <a:gd name="T73" fmla="*/ 43 h 43"/>
              <a:gd name="T74" fmla="*/ 222 w 322"/>
              <a:gd name="T75" fmla="*/ 0 h 43"/>
              <a:gd name="T76" fmla="*/ 160 w 322"/>
              <a:gd name="T77" fmla="*/ 43 h 43"/>
              <a:gd name="T78" fmla="*/ 235 w 322"/>
              <a:gd name="T79" fmla="*/ 0 h 43"/>
              <a:gd name="T80" fmla="*/ 168 w 322"/>
              <a:gd name="T81" fmla="*/ 43 h 43"/>
              <a:gd name="T82" fmla="*/ 243 w 322"/>
              <a:gd name="T83" fmla="*/ 0 h 43"/>
              <a:gd name="T84" fmla="*/ 184 w 322"/>
              <a:gd name="T85" fmla="*/ 43 h 43"/>
              <a:gd name="T86" fmla="*/ 262 w 322"/>
              <a:gd name="T87" fmla="*/ 0 h 43"/>
              <a:gd name="T88" fmla="*/ 208 w 322"/>
              <a:gd name="T89" fmla="*/ 43 h 43"/>
              <a:gd name="T90" fmla="*/ 284 w 322"/>
              <a:gd name="T91" fmla="*/ 0 h 43"/>
              <a:gd name="T92" fmla="*/ 216 w 322"/>
              <a:gd name="T93" fmla="*/ 43 h 43"/>
              <a:gd name="T94" fmla="*/ 295 w 322"/>
              <a:gd name="T95" fmla="*/ 0 h 43"/>
              <a:gd name="T96" fmla="*/ 233 w 322"/>
              <a:gd name="T97" fmla="*/ 43 h 43"/>
              <a:gd name="T98" fmla="*/ 311 w 322"/>
              <a:gd name="T99" fmla="*/ 0 h 43"/>
              <a:gd name="T100" fmla="*/ 243 w 322"/>
              <a:gd name="T101" fmla="*/ 43 h 43"/>
              <a:gd name="T102" fmla="*/ 322 w 322"/>
              <a:gd name="T103" fmla="*/ 0 h 43"/>
              <a:gd name="T104" fmla="*/ 265 w 322"/>
              <a:gd name="T105" fmla="*/ 43 h 43"/>
              <a:gd name="T106" fmla="*/ 316 w 322"/>
              <a:gd name="T107" fmla="*/ 13 h 43"/>
              <a:gd name="T108" fmla="*/ 265 w 322"/>
              <a:gd name="T109" fmla="*/ 43 h 43"/>
              <a:gd name="T110" fmla="*/ 316 w 322"/>
              <a:gd name="T111" fmla="*/ 16 h 43"/>
              <a:gd name="T112" fmla="*/ 270 w 322"/>
              <a:gd name="T113" fmla="*/ 43 h 43"/>
              <a:gd name="T114" fmla="*/ 308 w 322"/>
              <a:gd name="T115" fmla="*/ 24 h 43"/>
              <a:gd name="T116" fmla="*/ 284 w 322"/>
              <a:gd name="T117" fmla="*/ 43 h 43"/>
              <a:gd name="T118" fmla="*/ 289 w 322"/>
              <a:gd name="T119" fmla="*/ 3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2" h="43">
                <a:moveTo>
                  <a:pt x="0" y="0"/>
                </a:moveTo>
                <a:lnTo>
                  <a:pt x="0" y="0"/>
                </a:lnTo>
                <a:lnTo>
                  <a:pt x="9" y="5"/>
                </a:lnTo>
                <a:lnTo>
                  <a:pt x="17" y="0"/>
                </a:lnTo>
                <a:lnTo>
                  <a:pt x="14" y="10"/>
                </a:lnTo>
                <a:lnTo>
                  <a:pt x="33" y="0"/>
                </a:lnTo>
                <a:lnTo>
                  <a:pt x="22" y="19"/>
                </a:lnTo>
                <a:lnTo>
                  <a:pt x="54" y="0"/>
                </a:lnTo>
                <a:lnTo>
                  <a:pt x="25" y="21"/>
                </a:lnTo>
                <a:lnTo>
                  <a:pt x="63" y="0"/>
                </a:lnTo>
                <a:lnTo>
                  <a:pt x="25" y="21"/>
                </a:lnTo>
                <a:lnTo>
                  <a:pt x="65" y="0"/>
                </a:lnTo>
                <a:lnTo>
                  <a:pt x="33" y="27"/>
                </a:lnTo>
                <a:lnTo>
                  <a:pt x="84" y="0"/>
                </a:lnTo>
                <a:lnTo>
                  <a:pt x="36" y="29"/>
                </a:lnTo>
                <a:lnTo>
                  <a:pt x="90" y="0"/>
                </a:lnTo>
                <a:lnTo>
                  <a:pt x="41" y="32"/>
                </a:lnTo>
                <a:lnTo>
                  <a:pt x="98" y="0"/>
                </a:lnTo>
                <a:lnTo>
                  <a:pt x="44" y="35"/>
                </a:lnTo>
                <a:lnTo>
                  <a:pt x="106" y="0"/>
                </a:lnTo>
                <a:lnTo>
                  <a:pt x="52" y="40"/>
                </a:lnTo>
                <a:lnTo>
                  <a:pt x="125" y="0"/>
                </a:lnTo>
                <a:lnTo>
                  <a:pt x="60" y="43"/>
                </a:lnTo>
                <a:lnTo>
                  <a:pt x="135" y="0"/>
                </a:lnTo>
                <a:lnTo>
                  <a:pt x="76" y="43"/>
                </a:lnTo>
                <a:lnTo>
                  <a:pt x="152" y="0"/>
                </a:lnTo>
                <a:lnTo>
                  <a:pt x="98" y="43"/>
                </a:lnTo>
                <a:lnTo>
                  <a:pt x="176" y="0"/>
                </a:lnTo>
                <a:lnTo>
                  <a:pt x="103" y="43"/>
                </a:lnTo>
                <a:lnTo>
                  <a:pt x="179" y="0"/>
                </a:lnTo>
                <a:lnTo>
                  <a:pt x="111" y="43"/>
                </a:lnTo>
                <a:lnTo>
                  <a:pt x="189" y="0"/>
                </a:lnTo>
                <a:lnTo>
                  <a:pt x="119" y="43"/>
                </a:lnTo>
                <a:lnTo>
                  <a:pt x="195" y="0"/>
                </a:lnTo>
                <a:lnTo>
                  <a:pt x="135" y="43"/>
                </a:lnTo>
                <a:lnTo>
                  <a:pt x="211" y="0"/>
                </a:lnTo>
                <a:lnTo>
                  <a:pt x="144" y="43"/>
                </a:lnTo>
                <a:lnTo>
                  <a:pt x="222" y="0"/>
                </a:lnTo>
                <a:lnTo>
                  <a:pt x="160" y="43"/>
                </a:lnTo>
                <a:lnTo>
                  <a:pt x="235" y="0"/>
                </a:lnTo>
                <a:lnTo>
                  <a:pt x="168" y="43"/>
                </a:lnTo>
                <a:lnTo>
                  <a:pt x="243" y="0"/>
                </a:lnTo>
                <a:lnTo>
                  <a:pt x="184" y="43"/>
                </a:lnTo>
                <a:lnTo>
                  <a:pt x="262" y="0"/>
                </a:lnTo>
                <a:lnTo>
                  <a:pt x="208" y="43"/>
                </a:lnTo>
                <a:lnTo>
                  <a:pt x="284" y="0"/>
                </a:lnTo>
                <a:lnTo>
                  <a:pt x="216" y="43"/>
                </a:lnTo>
                <a:lnTo>
                  <a:pt x="295" y="0"/>
                </a:lnTo>
                <a:lnTo>
                  <a:pt x="233" y="43"/>
                </a:lnTo>
                <a:lnTo>
                  <a:pt x="311" y="0"/>
                </a:lnTo>
                <a:lnTo>
                  <a:pt x="243" y="43"/>
                </a:lnTo>
                <a:lnTo>
                  <a:pt x="322" y="0"/>
                </a:lnTo>
                <a:lnTo>
                  <a:pt x="265" y="43"/>
                </a:lnTo>
                <a:lnTo>
                  <a:pt x="316" y="13"/>
                </a:lnTo>
                <a:lnTo>
                  <a:pt x="265" y="43"/>
                </a:lnTo>
                <a:lnTo>
                  <a:pt x="316" y="16"/>
                </a:lnTo>
                <a:lnTo>
                  <a:pt x="270" y="43"/>
                </a:lnTo>
                <a:lnTo>
                  <a:pt x="308" y="24"/>
                </a:lnTo>
                <a:lnTo>
                  <a:pt x="284" y="43"/>
                </a:lnTo>
                <a:lnTo>
                  <a:pt x="289" y="37"/>
                </a:lnTo>
              </a:path>
            </a:pathLst>
          </a:custGeom>
          <a:noFill/>
          <a:ln w="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PA_椭圆 45"/>
          <p:cNvSpPr/>
          <p:nvPr>
            <p:custDataLst>
              <p:tags r:id="rId11"/>
            </p:custDataLst>
          </p:nvPr>
        </p:nvSpPr>
        <p:spPr>
          <a:xfrm>
            <a:off x="3201221" y="5949951"/>
            <a:ext cx="1473146" cy="349656"/>
          </a:xfrm>
          <a:prstGeom prst="ellipse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PA_chenying0907 48"/>
          <p:cNvGrpSpPr/>
          <p:nvPr>
            <p:custDataLst>
              <p:tags r:id="rId12"/>
            </p:custDataLst>
          </p:nvPr>
        </p:nvGrpSpPr>
        <p:grpSpPr>
          <a:xfrm>
            <a:off x="5722938" y="3095625"/>
            <a:ext cx="5043515" cy="2991909"/>
            <a:chOff x="6096000" y="3154740"/>
            <a:chExt cx="5043515" cy="2991909"/>
          </a:xfrm>
        </p:grpSpPr>
        <p:sp>
          <p:nvSpPr>
            <p:cNvPr id="50" name="文本框 49"/>
            <p:cNvSpPr txBox="1"/>
            <p:nvPr/>
          </p:nvSpPr>
          <p:spPr>
            <a:xfrm>
              <a:off x="6096000" y="3154740"/>
              <a:ext cx="455650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“</a:t>
              </a: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饭来速</a:t>
              </a:r>
              <a:r>
                <a:rPr kumimoji="0" lang="en-US" altLang="zh-CN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”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96000" y="4823210"/>
              <a:ext cx="50435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	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小组成员：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许志耿 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戴植敏 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郑婕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6096000" y="4773805"/>
              <a:ext cx="504351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PA_任意多边形 62"/>
          <p:cNvSpPr/>
          <p:nvPr>
            <p:custDataLst>
              <p:tags r:id="rId13"/>
            </p:custDataLst>
          </p:nvPr>
        </p:nvSpPr>
        <p:spPr bwMode="auto">
          <a:xfrm>
            <a:off x="3351585" y="4025196"/>
            <a:ext cx="421530" cy="401458"/>
          </a:xfrm>
          <a:custGeom>
            <a:avLst/>
            <a:gdLst>
              <a:gd name="connsiteX0" fmla="*/ 344488 w 500063"/>
              <a:gd name="connsiteY0" fmla="*/ 464005 h 476251"/>
              <a:gd name="connsiteX1" fmla="*/ 338138 w 500063"/>
              <a:gd name="connsiteY1" fmla="*/ 473076 h 476251"/>
              <a:gd name="connsiteX2" fmla="*/ 349251 w 500063"/>
              <a:gd name="connsiteY2" fmla="*/ 465139 h 476251"/>
              <a:gd name="connsiteX3" fmla="*/ 349251 w 500063"/>
              <a:gd name="connsiteY3" fmla="*/ 468314 h 476251"/>
              <a:gd name="connsiteX4" fmla="*/ 334963 w 500063"/>
              <a:gd name="connsiteY4" fmla="*/ 476251 h 476251"/>
              <a:gd name="connsiteX5" fmla="*/ 346076 w 500063"/>
              <a:gd name="connsiteY5" fmla="*/ 461964 h 476251"/>
              <a:gd name="connsiteX6" fmla="*/ 344488 w 500063"/>
              <a:gd name="connsiteY6" fmla="*/ 464005 h 476251"/>
              <a:gd name="connsiteX7" fmla="*/ 345824 w 500063"/>
              <a:gd name="connsiteY7" fmla="*/ 462097 h 476251"/>
              <a:gd name="connsiteX8" fmla="*/ 248787 w 500063"/>
              <a:gd name="connsiteY8" fmla="*/ 446619 h 476251"/>
              <a:gd name="connsiteX9" fmla="*/ 242585 w 500063"/>
              <a:gd name="connsiteY9" fmla="*/ 450651 h 476251"/>
              <a:gd name="connsiteX10" fmla="*/ 236538 w 500063"/>
              <a:gd name="connsiteY10" fmla="*/ 454026 h 476251"/>
              <a:gd name="connsiteX11" fmla="*/ 148908 w 500063"/>
              <a:gd name="connsiteY11" fmla="*/ 446088 h 476251"/>
              <a:gd name="connsiteX12" fmla="*/ 150813 w 500063"/>
              <a:gd name="connsiteY12" fmla="*/ 446088 h 476251"/>
              <a:gd name="connsiteX13" fmla="*/ 150813 w 500063"/>
              <a:gd name="connsiteY13" fmla="*/ 450851 h 476251"/>
              <a:gd name="connsiteX14" fmla="*/ 146050 w 500063"/>
              <a:gd name="connsiteY14" fmla="*/ 450851 h 476251"/>
              <a:gd name="connsiteX15" fmla="*/ 146050 w 500063"/>
              <a:gd name="connsiteY15" fmla="*/ 442913 h 476251"/>
              <a:gd name="connsiteX16" fmla="*/ 150813 w 500063"/>
              <a:gd name="connsiteY16" fmla="*/ 442913 h 476251"/>
              <a:gd name="connsiteX17" fmla="*/ 148908 w 500063"/>
              <a:gd name="connsiteY17" fmla="*/ 446088 h 476251"/>
              <a:gd name="connsiteX18" fmla="*/ 146050 w 500063"/>
              <a:gd name="connsiteY18" fmla="*/ 446088 h 476251"/>
              <a:gd name="connsiteX19" fmla="*/ 165100 w 500063"/>
              <a:gd name="connsiteY19" fmla="*/ 438151 h 476251"/>
              <a:gd name="connsiteX20" fmla="*/ 165100 w 500063"/>
              <a:gd name="connsiteY20" fmla="*/ 442471 h 476251"/>
              <a:gd name="connsiteX21" fmla="*/ 158750 w 500063"/>
              <a:gd name="connsiteY21" fmla="*/ 446088 h 476251"/>
              <a:gd name="connsiteX22" fmla="*/ 150813 w 500063"/>
              <a:gd name="connsiteY22" fmla="*/ 450851 h 476251"/>
              <a:gd name="connsiteX23" fmla="*/ 304801 w 500063"/>
              <a:gd name="connsiteY23" fmla="*/ 415926 h 476251"/>
              <a:gd name="connsiteX24" fmla="*/ 255588 w 500063"/>
              <a:gd name="connsiteY24" fmla="*/ 473076 h 476251"/>
              <a:gd name="connsiteX25" fmla="*/ 319088 w 500063"/>
              <a:gd name="connsiteY25" fmla="*/ 434976 h 476251"/>
              <a:gd name="connsiteX26" fmla="*/ 323851 w 500063"/>
              <a:gd name="connsiteY26" fmla="*/ 434976 h 476251"/>
              <a:gd name="connsiteX27" fmla="*/ 288925 w 500063"/>
              <a:gd name="connsiteY27" fmla="*/ 473076 h 476251"/>
              <a:gd name="connsiteX28" fmla="*/ 341313 w 500063"/>
              <a:gd name="connsiteY28" fmla="*/ 442913 h 476251"/>
              <a:gd name="connsiteX29" fmla="*/ 346076 w 500063"/>
              <a:gd name="connsiteY29" fmla="*/ 442913 h 476251"/>
              <a:gd name="connsiteX30" fmla="*/ 323851 w 500063"/>
              <a:gd name="connsiteY30" fmla="*/ 473076 h 476251"/>
              <a:gd name="connsiteX31" fmla="*/ 349251 w 500063"/>
              <a:gd name="connsiteY31" fmla="*/ 457201 h 476251"/>
              <a:gd name="connsiteX32" fmla="*/ 345824 w 500063"/>
              <a:gd name="connsiteY32" fmla="*/ 462097 h 476251"/>
              <a:gd name="connsiteX33" fmla="*/ 319088 w 500063"/>
              <a:gd name="connsiteY33" fmla="*/ 476251 h 476251"/>
              <a:gd name="connsiteX34" fmla="*/ 315913 w 500063"/>
              <a:gd name="connsiteY34" fmla="*/ 476251 h 476251"/>
              <a:gd name="connsiteX35" fmla="*/ 341313 w 500063"/>
              <a:gd name="connsiteY35" fmla="*/ 446088 h 476251"/>
              <a:gd name="connsiteX36" fmla="*/ 285750 w 500063"/>
              <a:gd name="connsiteY36" fmla="*/ 476251 h 476251"/>
              <a:gd name="connsiteX37" fmla="*/ 315913 w 500063"/>
              <a:gd name="connsiteY37" fmla="*/ 438151 h 476251"/>
              <a:gd name="connsiteX38" fmla="*/ 252413 w 500063"/>
              <a:gd name="connsiteY38" fmla="*/ 476251 h 476251"/>
              <a:gd name="connsiteX39" fmla="*/ 300038 w 500063"/>
              <a:gd name="connsiteY39" fmla="*/ 420688 h 476251"/>
              <a:gd name="connsiteX40" fmla="*/ 203200 w 500063"/>
              <a:gd name="connsiteY40" fmla="*/ 476251 h 476251"/>
              <a:gd name="connsiteX41" fmla="*/ 242585 w 500063"/>
              <a:gd name="connsiteY41" fmla="*/ 450651 h 476251"/>
              <a:gd name="connsiteX42" fmla="*/ 484188 w 500063"/>
              <a:gd name="connsiteY42" fmla="*/ 368301 h 476251"/>
              <a:gd name="connsiteX43" fmla="*/ 484188 w 500063"/>
              <a:gd name="connsiteY43" fmla="*/ 371476 h 476251"/>
              <a:gd name="connsiteX44" fmla="*/ 477838 w 500063"/>
              <a:gd name="connsiteY44" fmla="*/ 374651 h 476251"/>
              <a:gd name="connsiteX45" fmla="*/ 477838 w 500063"/>
              <a:gd name="connsiteY45" fmla="*/ 371476 h 476251"/>
              <a:gd name="connsiteX46" fmla="*/ 404707 w 500063"/>
              <a:gd name="connsiteY46" fmla="*/ 362878 h 476251"/>
              <a:gd name="connsiteX47" fmla="*/ 395288 w 500063"/>
              <a:gd name="connsiteY47" fmla="*/ 368301 h 476251"/>
              <a:gd name="connsiteX48" fmla="*/ 396891 w 500063"/>
              <a:gd name="connsiteY48" fmla="*/ 367038 h 476251"/>
              <a:gd name="connsiteX49" fmla="*/ 176215 w 500063"/>
              <a:gd name="connsiteY49" fmla="*/ 355933 h 476251"/>
              <a:gd name="connsiteX50" fmla="*/ 167898 w 500063"/>
              <a:gd name="connsiteY50" fmla="*/ 362061 h 476251"/>
              <a:gd name="connsiteX51" fmla="*/ 165100 w 500063"/>
              <a:gd name="connsiteY51" fmla="*/ 363538 h 476251"/>
              <a:gd name="connsiteX52" fmla="*/ 258764 w 500063"/>
              <a:gd name="connsiteY52" fmla="*/ 349251 h 476251"/>
              <a:gd name="connsiteX53" fmla="*/ 263526 w 500063"/>
              <a:gd name="connsiteY53" fmla="*/ 349251 h 476251"/>
              <a:gd name="connsiteX54" fmla="*/ 258764 w 500063"/>
              <a:gd name="connsiteY54" fmla="*/ 352426 h 476251"/>
              <a:gd name="connsiteX55" fmla="*/ 222251 w 500063"/>
              <a:gd name="connsiteY55" fmla="*/ 333375 h 476251"/>
              <a:gd name="connsiteX56" fmla="*/ 195263 w 500063"/>
              <a:gd name="connsiteY56" fmla="*/ 371475 h 476251"/>
              <a:gd name="connsiteX57" fmla="*/ 228601 w 500063"/>
              <a:gd name="connsiteY57" fmla="*/ 352425 h 476251"/>
              <a:gd name="connsiteX58" fmla="*/ 203200 w 500063"/>
              <a:gd name="connsiteY58" fmla="*/ 393700 h 476251"/>
              <a:gd name="connsiteX59" fmla="*/ 229394 w 500063"/>
              <a:gd name="connsiteY59" fmla="*/ 378619 h 476251"/>
              <a:gd name="connsiteX60" fmla="*/ 200025 w 500063"/>
              <a:gd name="connsiteY60" fmla="*/ 396875 h 476251"/>
              <a:gd name="connsiteX61" fmla="*/ 225426 w 500063"/>
              <a:gd name="connsiteY61" fmla="*/ 355600 h 476251"/>
              <a:gd name="connsiteX62" fmla="*/ 192088 w 500063"/>
              <a:gd name="connsiteY62" fmla="*/ 374650 h 476251"/>
              <a:gd name="connsiteX63" fmla="*/ 217488 w 500063"/>
              <a:gd name="connsiteY63" fmla="*/ 338138 h 476251"/>
              <a:gd name="connsiteX64" fmla="*/ 150813 w 500063"/>
              <a:gd name="connsiteY64" fmla="*/ 374650 h 476251"/>
              <a:gd name="connsiteX65" fmla="*/ 167898 w 500063"/>
              <a:gd name="connsiteY65" fmla="*/ 362061 h 476251"/>
              <a:gd name="connsiteX66" fmla="*/ 211138 w 500063"/>
              <a:gd name="connsiteY66" fmla="*/ 330200 h 476251"/>
              <a:gd name="connsiteX67" fmla="*/ 209513 w 500063"/>
              <a:gd name="connsiteY67" fmla="*/ 331398 h 476251"/>
              <a:gd name="connsiteX68" fmla="*/ 182567 w 500063"/>
              <a:gd name="connsiteY68" fmla="*/ 346866 h 476251"/>
              <a:gd name="connsiteX69" fmla="*/ 263526 w 500063"/>
              <a:gd name="connsiteY69" fmla="*/ 322263 h 476251"/>
              <a:gd name="connsiteX70" fmla="*/ 266701 w 500063"/>
              <a:gd name="connsiteY70" fmla="*/ 322263 h 476251"/>
              <a:gd name="connsiteX71" fmla="*/ 258764 w 500063"/>
              <a:gd name="connsiteY71" fmla="*/ 349251 h 476251"/>
              <a:gd name="connsiteX72" fmla="*/ 263526 w 500063"/>
              <a:gd name="connsiteY72" fmla="*/ 327026 h 476251"/>
              <a:gd name="connsiteX73" fmla="*/ 236538 w 500063"/>
              <a:gd name="connsiteY73" fmla="*/ 341313 h 476251"/>
              <a:gd name="connsiteX74" fmla="*/ 238291 w 500063"/>
              <a:gd name="connsiteY74" fmla="*/ 337107 h 476251"/>
              <a:gd name="connsiteX75" fmla="*/ 243153 w 500063"/>
              <a:gd name="connsiteY75" fmla="*/ 322263 h 476251"/>
              <a:gd name="connsiteX76" fmla="*/ 244476 w 500063"/>
              <a:gd name="connsiteY76" fmla="*/ 322263 h 476251"/>
              <a:gd name="connsiteX77" fmla="*/ 238291 w 500063"/>
              <a:gd name="connsiteY77" fmla="*/ 337107 h 476251"/>
              <a:gd name="connsiteX78" fmla="*/ 236538 w 500063"/>
              <a:gd name="connsiteY78" fmla="*/ 338138 h 476251"/>
              <a:gd name="connsiteX79" fmla="*/ 225426 w 500063"/>
              <a:gd name="connsiteY79" fmla="*/ 322263 h 476251"/>
              <a:gd name="connsiteX80" fmla="*/ 176215 w 500063"/>
              <a:gd name="connsiteY80" fmla="*/ 355933 h 476251"/>
              <a:gd name="connsiteX81" fmla="*/ 209513 w 500063"/>
              <a:gd name="connsiteY81" fmla="*/ 331398 h 476251"/>
              <a:gd name="connsiteX82" fmla="*/ 241301 w 500063"/>
              <a:gd name="connsiteY82" fmla="*/ 319088 h 476251"/>
              <a:gd name="connsiteX83" fmla="*/ 244476 w 500063"/>
              <a:gd name="connsiteY83" fmla="*/ 319088 h 476251"/>
              <a:gd name="connsiteX84" fmla="*/ 243153 w 500063"/>
              <a:gd name="connsiteY84" fmla="*/ 322263 h 476251"/>
              <a:gd name="connsiteX85" fmla="*/ 241301 w 500063"/>
              <a:gd name="connsiteY85" fmla="*/ 322263 h 476251"/>
              <a:gd name="connsiteX86" fmla="*/ 163513 w 500063"/>
              <a:gd name="connsiteY86" fmla="*/ 311150 h 476251"/>
              <a:gd name="connsiteX87" fmla="*/ 97473 w 500063"/>
              <a:gd name="connsiteY87" fmla="*/ 366183 h 476251"/>
              <a:gd name="connsiteX88" fmla="*/ 93663 w 500063"/>
              <a:gd name="connsiteY88" fmla="*/ 368300 h 476251"/>
              <a:gd name="connsiteX89" fmla="*/ 500063 w 500063"/>
              <a:gd name="connsiteY89" fmla="*/ 307976 h 476251"/>
              <a:gd name="connsiteX90" fmla="*/ 500063 w 500063"/>
              <a:gd name="connsiteY90" fmla="*/ 311151 h 476251"/>
              <a:gd name="connsiteX91" fmla="*/ 420688 w 500063"/>
              <a:gd name="connsiteY91" fmla="*/ 363539 h 476251"/>
              <a:gd name="connsiteX92" fmla="*/ 500063 w 500063"/>
              <a:gd name="connsiteY92" fmla="*/ 319088 h 476251"/>
              <a:gd name="connsiteX93" fmla="*/ 442913 w 500063"/>
              <a:gd name="connsiteY93" fmla="*/ 352426 h 476251"/>
              <a:gd name="connsiteX94" fmla="*/ 500063 w 500063"/>
              <a:gd name="connsiteY94" fmla="*/ 322263 h 476251"/>
              <a:gd name="connsiteX95" fmla="*/ 500063 w 500063"/>
              <a:gd name="connsiteY95" fmla="*/ 327026 h 476251"/>
              <a:gd name="connsiteX96" fmla="*/ 461963 w 500063"/>
              <a:gd name="connsiteY96" fmla="*/ 371476 h 476251"/>
              <a:gd name="connsiteX97" fmla="*/ 495301 w 500063"/>
              <a:gd name="connsiteY97" fmla="*/ 352426 h 476251"/>
              <a:gd name="connsiteX98" fmla="*/ 484188 w 500063"/>
              <a:gd name="connsiteY98" fmla="*/ 360363 h 476251"/>
              <a:gd name="connsiteX99" fmla="*/ 495301 w 500063"/>
              <a:gd name="connsiteY99" fmla="*/ 355601 h 476251"/>
              <a:gd name="connsiteX100" fmla="*/ 477838 w 500063"/>
              <a:gd name="connsiteY100" fmla="*/ 371476 h 476251"/>
              <a:gd name="connsiteX101" fmla="*/ 488951 w 500063"/>
              <a:gd name="connsiteY101" fmla="*/ 360363 h 476251"/>
              <a:gd name="connsiteX102" fmla="*/ 461963 w 500063"/>
              <a:gd name="connsiteY102" fmla="*/ 374651 h 476251"/>
              <a:gd name="connsiteX103" fmla="*/ 477838 w 500063"/>
              <a:gd name="connsiteY103" fmla="*/ 363539 h 476251"/>
              <a:gd name="connsiteX104" fmla="*/ 458788 w 500063"/>
              <a:gd name="connsiteY104" fmla="*/ 374651 h 476251"/>
              <a:gd name="connsiteX105" fmla="*/ 495301 w 500063"/>
              <a:gd name="connsiteY105" fmla="*/ 327026 h 476251"/>
              <a:gd name="connsiteX106" fmla="*/ 409576 w 500063"/>
              <a:gd name="connsiteY106" fmla="*/ 374651 h 476251"/>
              <a:gd name="connsiteX107" fmla="*/ 465138 w 500063"/>
              <a:gd name="connsiteY107" fmla="*/ 341313 h 476251"/>
              <a:gd name="connsiteX108" fmla="*/ 401638 w 500063"/>
              <a:gd name="connsiteY108" fmla="*/ 374651 h 476251"/>
              <a:gd name="connsiteX109" fmla="*/ 481013 w 500063"/>
              <a:gd name="connsiteY109" fmla="*/ 322263 h 476251"/>
              <a:gd name="connsiteX110" fmla="*/ 404707 w 500063"/>
              <a:gd name="connsiteY110" fmla="*/ 362878 h 476251"/>
              <a:gd name="connsiteX111" fmla="*/ 98425 w 500063"/>
              <a:gd name="connsiteY111" fmla="*/ 303213 h 476251"/>
              <a:gd name="connsiteX112" fmla="*/ 98137 w 500063"/>
              <a:gd name="connsiteY112" fmla="*/ 303440 h 476251"/>
              <a:gd name="connsiteX113" fmla="*/ 26987 w 500063"/>
              <a:gd name="connsiteY113" fmla="*/ 344488 h 476251"/>
              <a:gd name="connsiteX114" fmla="*/ 35495 w 500063"/>
              <a:gd name="connsiteY114" fmla="*/ 338410 h 476251"/>
              <a:gd name="connsiteX115" fmla="*/ 60325 w 500063"/>
              <a:gd name="connsiteY115" fmla="*/ 303213 h 476251"/>
              <a:gd name="connsiteX116" fmla="*/ 56653 w 500063"/>
              <a:gd name="connsiteY116" fmla="*/ 306015 h 476251"/>
              <a:gd name="connsiteX117" fmla="*/ 18098 w 500063"/>
              <a:gd name="connsiteY117" fmla="*/ 329882 h 476251"/>
              <a:gd name="connsiteX118" fmla="*/ 263525 w 500063"/>
              <a:gd name="connsiteY118" fmla="*/ 296863 h 476251"/>
              <a:gd name="connsiteX119" fmla="*/ 247650 w 500063"/>
              <a:gd name="connsiteY119" fmla="*/ 307976 h 476251"/>
              <a:gd name="connsiteX120" fmla="*/ 255588 w 500063"/>
              <a:gd name="connsiteY120" fmla="*/ 300038 h 476251"/>
              <a:gd name="connsiteX121" fmla="*/ 263525 w 500063"/>
              <a:gd name="connsiteY121" fmla="*/ 296863 h 476251"/>
              <a:gd name="connsiteX122" fmla="*/ 271463 w 500063"/>
              <a:gd name="connsiteY122" fmla="*/ 311151 h 476251"/>
              <a:gd name="connsiteX123" fmla="*/ 296863 w 500063"/>
              <a:gd name="connsiteY123" fmla="*/ 296863 h 476251"/>
              <a:gd name="connsiteX124" fmla="*/ 300038 w 500063"/>
              <a:gd name="connsiteY124" fmla="*/ 296863 h 476251"/>
              <a:gd name="connsiteX125" fmla="*/ 282575 w 500063"/>
              <a:gd name="connsiteY125" fmla="*/ 327026 h 476251"/>
              <a:gd name="connsiteX126" fmla="*/ 330201 w 500063"/>
              <a:gd name="connsiteY126" fmla="*/ 296863 h 476251"/>
              <a:gd name="connsiteX127" fmla="*/ 334963 w 500063"/>
              <a:gd name="connsiteY127" fmla="*/ 296863 h 476251"/>
              <a:gd name="connsiteX128" fmla="*/ 274638 w 500063"/>
              <a:gd name="connsiteY128" fmla="*/ 355601 h 476251"/>
              <a:gd name="connsiteX129" fmla="*/ 376238 w 500063"/>
              <a:gd name="connsiteY129" fmla="*/ 296863 h 476251"/>
              <a:gd name="connsiteX130" fmla="*/ 266700 w 500063"/>
              <a:gd name="connsiteY130" fmla="*/ 360363 h 476251"/>
              <a:gd name="connsiteX131" fmla="*/ 327026 w 500063"/>
              <a:gd name="connsiteY131" fmla="*/ 300038 h 476251"/>
              <a:gd name="connsiteX132" fmla="*/ 277813 w 500063"/>
              <a:gd name="connsiteY132" fmla="*/ 330201 h 476251"/>
              <a:gd name="connsiteX133" fmla="*/ 277813 w 500063"/>
              <a:gd name="connsiteY133" fmla="*/ 327026 h 476251"/>
              <a:gd name="connsiteX134" fmla="*/ 296863 w 500063"/>
              <a:gd name="connsiteY134" fmla="*/ 300038 h 476251"/>
              <a:gd name="connsiteX135" fmla="*/ 271463 w 500063"/>
              <a:gd name="connsiteY135" fmla="*/ 314326 h 476251"/>
              <a:gd name="connsiteX136" fmla="*/ 258763 w 500063"/>
              <a:gd name="connsiteY136" fmla="*/ 296863 h 476251"/>
              <a:gd name="connsiteX137" fmla="*/ 255588 w 500063"/>
              <a:gd name="connsiteY137" fmla="*/ 300038 h 476251"/>
              <a:gd name="connsiteX138" fmla="*/ 250703 w 500063"/>
              <a:gd name="connsiteY138" fmla="*/ 301992 h 476251"/>
              <a:gd name="connsiteX139" fmla="*/ 247650 w 500063"/>
              <a:gd name="connsiteY139" fmla="*/ 303213 h 476251"/>
              <a:gd name="connsiteX140" fmla="*/ 222251 w 500063"/>
              <a:gd name="connsiteY140" fmla="*/ 296863 h 476251"/>
              <a:gd name="connsiteX141" fmla="*/ 139700 w 500063"/>
              <a:gd name="connsiteY141" fmla="*/ 371475 h 476251"/>
              <a:gd name="connsiteX142" fmla="*/ 182567 w 500063"/>
              <a:gd name="connsiteY142" fmla="*/ 346866 h 476251"/>
              <a:gd name="connsiteX143" fmla="*/ 134938 w 500063"/>
              <a:gd name="connsiteY143" fmla="*/ 374650 h 476251"/>
              <a:gd name="connsiteX144" fmla="*/ 131763 w 500063"/>
              <a:gd name="connsiteY144" fmla="*/ 374650 h 476251"/>
              <a:gd name="connsiteX145" fmla="*/ 214313 w 500063"/>
              <a:gd name="connsiteY145" fmla="*/ 303213 h 476251"/>
              <a:gd name="connsiteX146" fmla="*/ 87313 w 500063"/>
              <a:gd name="connsiteY146" fmla="*/ 374650 h 476251"/>
              <a:gd name="connsiteX147" fmla="*/ 97473 w 500063"/>
              <a:gd name="connsiteY147" fmla="*/ 366183 h 476251"/>
              <a:gd name="connsiteX148" fmla="*/ 142875 w 500063"/>
              <a:gd name="connsiteY148" fmla="*/ 296863 h 476251"/>
              <a:gd name="connsiteX149" fmla="*/ 137422 w 500063"/>
              <a:gd name="connsiteY149" fmla="*/ 300000 h 476251"/>
              <a:gd name="connsiteX150" fmla="*/ 128588 w 500063"/>
              <a:gd name="connsiteY150" fmla="*/ 303213 h 476251"/>
              <a:gd name="connsiteX151" fmla="*/ 109538 w 500063"/>
              <a:gd name="connsiteY151" fmla="*/ 296863 h 476251"/>
              <a:gd name="connsiteX152" fmla="*/ 26987 w 500063"/>
              <a:gd name="connsiteY152" fmla="*/ 363538 h 476251"/>
              <a:gd name="connsiteX153" fmla="*/ 137422 w 500063"/>
              <a:gd name="connsiteY153" fmla="*/ 300000 h 476251"/>
              <a:gd name="connsiteX154" fmla="*/ 146050 w 500063"/>
              <a:gd name="connsiteY154" fmla="*/ 296863 h 476251"/>
              <a:gd name="connsiteX155" fmla="*/ 57150 w 500063"/>
              <a:gd name="connsiteY155" fmla="*/ 368300 h 476251"/>
              <a:gd name="connsiteX156" fmla="*/ 180975 w 500063"/>
              <a:gd name="connsiteY156" fmla="*/ 296863 h 476251"/>
              <a:gd name="connsiteX157" fmla="*/ 163513 w 500063"/>
              <a:gd name="connsiteY157" fmla="*/ 311150 h 476251"/>
              <a:gd name="connsiteX158" fmla="*/ 173038 w 500063"/>
              <a:gd name="connsiteY158" fmla="*/ 303213 h 476251"/>
              <a:gd name="connsiteX159" fmla="*/ 46038 w 500063"/>
              <a:gd name="connsiteY159" fmla="*/ 374650 h 476251"/>
              <a:gd name="connsiteX160" fmla="*/ 134938 w 500063"/>
              <a:gd name="connsiteY160" fmla="*/ 303213 h 476251"/>
              <a:gd name="connsiteX161" fmla="*/ 19050 w 500063"/>
              <a:gd name="connsiteY161" fmla="*/ 371475 h 476251"/>
              <a:gd name="connsiteX162" fmla="*/ 15875 w 500063"/>
              <a:gd name="connsiteY162" fmla="*/ 371475 h 476251"/>
              <a:gd name="connsiteX163" fmla="*/ 15875 w 500063"/>
              <a:gd name="connsiteY163" fmla="*/ 368300 h 476251"/>
              <a:gd name="connsiteX164" fmla="*/ 98137 w 500063"/>
              <a:gd name="connsiteY164" fmla="*/ 303440 h 476251"/>
              <a:gd name="connsiteX165" fmla="*/ 71438 w 500063"/>
              <a:gd name="connsiteY165" fmla="*/ 296863 h 476251"/>
              <a:gd name="connsiteX166" fmla="*/ 11112 w 500063"/>
              <a:gd name="connsiteY166" fmla="*/ 341313 h 476251"/>
              <a:gd name="connsiteX167" fmla="*/ 93663 w 500063"/>
              <a:gd name="connsiteY167" fmla="*/ 296863 h 476251"/>
              <a:gd name="connsiteX168" fmla="*/ 35495 w 500063"/>
              <a:gd name="connsiteY168" fmla="*/ 338410 h 476251"/>
              <a:gd name="connsiteX169" fmla="*/ 4762 w 500063"/>
              <a:gd name="connsiteY169" fmla="*/ 355600 h 476251"/>
              <a:gd name="connsiteX170" fmla="*/ 71438 w 500063"/>
              <a:gd name="connsiteY170" fmla="*/ 311150 h 476251"/>
              <a:gd name="connsiteX171" fmla="*/ 0 w 500063"/>
              <a:gd name="connsiteY171" fmla="*/ 352425 h 476251"/>
              <a:gd name="connsiteX172" fmla="*/ 0 w 500063"/>
              <a:gd name="connsiteY172" fmla="*/ 349250 h 476251"/>
              <a:gd name="connsiteX173" fmla="*/ 56653 w 500063"/>
              <a:gd name="connsiteY173" fmla="*/ 306015 h 476251"/>
              <a:gd name="connsiteX174" fmla="*/ 500063 w 500063"/>
              <a:gd name="connsiteY174" fmla="*/ 277813 h 476251"/>
              <a:gd name="connsiteX175" fmla="*/ 465138 w 500063"/>
              <a:gd name="connsiteY175" fmla="*/ 296863 h 476251"/>
              <a:gd name="connsiteX176" fmla="*/ 473076 w 500063"/>
              <a:gd name="connsiteY176" fmla="*/ 288926 h 476251"/>
              <a:gd name="connsiteX177" fmla="*/ 500063 w 500063"/>
              <a:gd name="connsiteY177" fmla="*/ 277813 h 476251"/>
              <a:gd name="connsiteX178" fmla="*/ 500063 w 500063"/>
              <a:gd name="connsiteY178" fmla="*/ 280988 h 476251"/>
              <a:gd name="connsiteX179" fmla="*/ 500063 w 500063"/>
              <a:gd name="connsiteY179" fmla="*/ 285751 h 476251"/>
              <a:gd name="connsiteX180" fmla="*/ 396891 w 500063"/>
              <a:gd name="connsiteY180" fmla="*/ 367038 h 476251"/>
              <a:gd name="connsiteX181" fmla="*/ 382588 w 500063"/>
              <a:gd name="connsiteY181" fmla="*/ 374651 h 476251"/>
              <a:gd name="connsiteX182" fmla="*/ 488951 w 500063"/>
              <a:gd name="connsiteY182" fmla="*/ 288926 h 476251"/>
              <a:gd name="connsiteX183" fmla="*/ 338138 w 500063"/>
              <a:gd name="connsiteY183" fmla="*/ 374651 h 476251"/>
              <a:gd name="connsiteX184" fmla="*/ 334963 w 500063"/>
              <a:gd name="connsiteY184" fmla="*/ 374651 h 476251"/>
              <a:gd name="connsiteX185" fmla="*/ 376238 w 500063"/>
              <a:gd name="connsiteY185" fmla="*/ 352426 h 476251"/>
              <a:gd name="connsiteX186" fmla="*/ 330201 w 500063"/>
              <a:gd name="connsiteY186" fmla="*/ 374651 h 476251"/>
              <a:gd name="connsiteX187" fmla="*/ 417513 w 500063"/>
              <a:gd name="connsiteY187" fmla="*/ 322263 h 476251"/>
              <a:gd name="connsiteX188" fmla="*/ 323851 w 500063"/>
              <a:gd name="connsiteY188" fmla="*/ 374651 h 476251"/>
              <a:gd name="connsiteX189" fmla="*/ 417513 w 500063"/>
              <a:gd name="connsiteY189" fmla="*/ 307976 h 476251"/>
              <a:gd name="connsiteX190" fmla="*/ 356773 w 500063"/>
              <a:gd name="connsiteY190" fmla="*/ 342450 h 476251"/>
              <a:gd name="connsiteX191" fmla="*/ 176213 w 500063"/>
              <a:gd name="connsiteY191" fmla="*/ 465139 h 476251"/>
              <a:gd name="connsiteX192" fmla="*/ 296863 w 500063"/>
              <a:gd name="connsiteY192" fmla="*/ 393701 h 476251"/>
              <a:gd name="connsiteX193" fmla="*/ 300038 w 500063"/>
              <a:gd name="connsiteY193" fmla="*/ 393701 h 476251"/>
              <a:gd name="connsiteX194" fmla="*/ 200025 w 500063"/>
              <a:gd name="connsiteY194" fmla="*/ 461964 h 476251"/>
              <a:gd name="connsiteX195" fmla="*/ 300038 w 500063"/>
              <a:gd name="connsiteY195" fmla="*/ 401638 h 476251"/>
              <a:gd name="connsiteX196" fmla="*/ 300038 w 500063"/>
              <a:gd name="connsiteY196" fmla="*/ 404813 h 476251"/>
              <a:gd name="connsiteX197" fmla="*/ 214313 w 500063"/>
              <a:gd name="connsiteY197" fmla="*/ 461964 h 476251"/>
              <a:gd name="connsiteX198" fmla="*/ 304801 w 500063"/>
              <a:gd name="connsiteY198" fmla="*/ 412751 h 476251"/>
              <a:gd name="connsiteX199" fmla="*/ 248787 w 500063"/>
              <a:gd name="connsiteY199" fmla="*/ 446619 h 476251"/>
              <a:gd name="connsiteX200" fmla="*/ 266700 w 500063"/>
              <a:gd name="connsiteY200" fmla="*/ 434976 h 476251"/>
              <a:gd name="connsiteX201" fmla="*/ 195263 w 500063"/>
              <a:gd name="connsiteY201" fmla="*/ 476251 h 476251"/>
              <a:gd name="connsiteX202" fmla="*/ 192088 w 500063"/>
              <a:gd name="connsiteY202" fmla="*/ 476251 h 476251"/>
              <a:gd name="connsiteX203" fmla="*/ 277813 w 500063"/>
              <a:gd name="connsiteY203" fmla="*/ 415926 h 476251"/>
              <a:gd name="connsiteX204" fmla="*/ 176213 w 500063"/>
              <a:gd name="connsiteY204" fmla="*/ 476251 h 476251"/>
              <a:gd name="connsiteX205" fmla="*/ 173038 w 500063"/>
              <a:gd name="connsiteY205" fmla="*/ 476251 h 476251"/>
              <a:gd name="connsiteX206" fmla="*/ 274638 w 500063"/>
              <a:gd name="connsiteY206" fmla="*/ 409576 h 476251"/>
              <a:gd name="connsiteX207" fmla="*/ 158750 w 500063"/>
              <a:gd name="connsiteY207" fmla="*/ 476251 h 476251"/>
              <a:gd name="connsiteX208" fmla="*/ 153988 w 500063"/>
              <a:gd name="connsiteY208" fmla="*/ 476251 h 476251"/>
              <a:gd name="connsiteX209" fmla="*/ 321129 w 500063"/>
              <a:gd name="connsiteY209" fmla="*/ 362680 h 476251"/>
              <a:gd name="connsiteX210" fmla="*/ 300038 w 500063"/>
              <a:gd name="connsiteY210" fmla="*/ 374651 h 476251"/>
              <a:gd name="connsiteX211" fmla="*/ 321552 w 500063"/>
              <a:gd name="connsiteY211" fmla="*/ 362393 h 476251"/>
              <a:gd name="connsiteX212" fmla="*/ 401638 w 500063"/>
              <a:gd name="connsiteY212" fmla="*/ 307976 h 476251"/>
              <a:gd name="connsiteX213" fmla="*/ 150813 w 500063"/>
              <a:gd name="connsiteY213" fmla="*/ 454026 h 476251"/>
              <a:gd name="connsiteX214" fmla="*/ 146050 w 500063"/>
              <a:gd name="connsiteY214" fmla="*/ 454026 h 476251"/>
              <a:gd name="connsiteX215" fmla="*/ 158750 w 500063"/>
              <a:gd name="connsiteY215" fmla="*/ 446088 h 476251"/>
              <a:gd name="connsiteX216" fmla="*/ 165100 w 500063"/>
              <a:gd name="connsiteY216" fmla="*/ 442913 h 476251"/>
              <a:gd name="connsiteX217" fmla="*/ 165100 w 500063"/>
              <a:gd name="connsiteY217" fmla="*/ 442471 h 476251"/>
              <a:gd name="connsiteX218" fmla="*/ 173038 w 500063"/>
              <a:gd name="connsiteY218" fmla="*/ 437949 h 476251"/>
              <a:gd name="connsiteX219" fmla="*/ 173038 w 500063"/>
              <a:gd name="connsiteY219" fmla="*/ 434975 h 476251"/>
              <a:gd name="connsiteX220" fmla="*/ 252413 w 500063"/>
              <a:gd name="connsiteY220" fmla="*/ 368300 h 476251"/>
              <a:gd name="connsiteX221" fmla="*/ 200025 w 500063"/>
              <a:gd name="connsiteY221" fmla="*/ 396875 h 476251"/>
              <a:gd name="connsiteX222" fmla="*/ 255588 w 500063"/>
              <a:gd name="connsiteY222" fmla="*/ 363538 h 476251"/>
              <a:gd name="connsiteX223" fmla="*/ 229394 w 500063"/>
              <a:gd name="connsiteY223" fmla="*/ 378619 h 476251"/>
              <a:gd name="connsiteX224" fmla="*/ 258763 w 500063"/>
              <a:gd name="connsiteY224" fmla="*/ 360363 h 476251"/>
              <a:gd name="connsiteX225" fmla="*/ 263526 w 500063"/>
              <a:gd name="connsiteY225" fmla="*/ 360363 h 476251"/>
              <a:gd name="connsiteX226" fmla="*/ 263526 w 500063"/>
              <a:gd name="connsiteY226" fmla="*/ 363538 h 476251"/>
              <a:gd name="connsiteX227" fmla="*/ 180975 w 500063"/>
              <a:gd name="connsiteY227" fmla="*/ 431800 h 476251"/>
              <a:gd name="connsiteX228" fmla="*/ 417513 w 500063"/>
              <a:gd name="connsiteY228" fmla="*/ 296863 h 476251"/>
              <a:gd name="connsiteX229" fmla="*/ 303204 w 500063"/>
              <a:gd name="connsiteY229" fmla="*/ 363794 h 476251"/>
              <a:gd name="connsiteX230" fmla="*/ 420688 w 500063"/>
              <a:gd name="connsiteY230" fmla="*/ 296863 h 476251"/>
              <a:gd name="connsiteX231" fmla="*/ 423863 w 500063"/>
              <a:gd name="connsiteY231" fmla="*/ 296863 h 476251"/>
              <a:gd name="connsiteX232" fmla="*/ 357910 w 500063"/>
              <a:gd name="connsiteY232" fmla="*/ 341677 h 476251"/>
              <a:gd name="connsiteX233" fmla="*/ 436563 w 500063"/>
              <a:gd name="connsiteY233" fmla="*/ 296863 h 476251"/>
              <a:gd name="connsiteX234" fmla="*/ 341313 w 500063"/>
              <a:gd name="connsiteY234" fmla="*/ 363539 h 476251"/>
              <a:gd name="connsiteX235" fmla="*/ 458788 w 500063"/>
              <a:gd name="connsiteY235" fmla="*/ 296863 h 476251"/>
              <a:gd name="connsiteX236" fmla="*/ 376238 w 500063"/>
              <a:gd name="connsiteY236" fmla="*/ 349251 h 476251"/>
              <a:gd name="connsiteX237" fmla="*/ 488951 w 500063"/>
              <a:gd name="connsiteY237" fmla="*/ 273051 h 476251"/>
              <a:gd name="connsiteX238" fmla="*/ 487136 w 500063"/>
              <a:gd name="connsiteY238" fmla="*/ 274865 h 476251"/>
              <a:gd name="connsiteX239" fmla="*/ 469901 w 500063"/>
              <a:gd name="connsiteY239" fmla="*/ 285751 h 476251"/>
              <a:gd name="connsiteX240" fmla="*/ 500063 w 500063"/>
              <a:gd name="connsiteY240" fmla="*/ 266701 h 476251"/>
              <a:gd name="connsiteX241" fmla="*/ 500063 w 500063"/>
              <a:gd name="connsiteY241" fmla="*/ 269876 h 476251"/>
              <a:gd name="connsiteX242" fmla="*/ 473076 w 500063"/>
              <a:gd name="connsiteY242" fmla="*/ 288926 h 476251"/>
              <a:gd name="connsiteX243" fmla="*/ 487136 w 500063"/>
              <a:gd name="connsiteY243" fmla="*/ 274865 h 476251"/>
              <a:gd name="connsiteX244" fmla="*/ 27842 w 500063"/>
              <a:gd name="connsiteY244" fmla="*/ 239713 h 476251"/>
              <a:gd name="connsiteX245" fmla="*/ 4762 w 500063"/>
              <a:gd name="connsiteY245" fmla="*/ 273050 h 476251"/>
              <a:gd name="connsiteX246" fmla="*/ 33337 w 500063"/>
              <a:gd name="connsiteY246" fmla="*/ 255588 h 476251"/>
              <a:gd name="connsiteX247" fmla="*/ 33337 w 500063"/>
              <a:gd name="connsiteY247" fmla="*/ 258763 h 476251"/>
              <a:gd name="connsiteX248" fmla="*/ 4762 w 500063"/>
              <a:gd name="connsiteY248" fmla="*/ 300038 h 476251"/>
              <a:gd name="connsiteX249" fmla="*/ 33337 w 500063"/>
              <a:gd name="connsiteY249" fmla="*/ 285750 h 476251"/>
              <a:gd name="connsiteX250" fmla="*/ 15875 w 500063"/>
              <a:gd name="connsiteY250" fmla="*/ 300038 h 476251"/>
              <a:gd name="connsiteX251" fmla="*/ 33337 w 500063"/>
              <a:gd name="connsiteY251" fmla="*/ 288925 h 476251"/>
              <a:gd name="connsiteX252" fmla="*/ 4762 w 500063"/>
              <a:gd name="connsiteY252" fmla="*/ 338138 h 476251"/>
              <a:gd name="connsiteX253" fmla="*/ 18098 w 500063"/>
              <a:gd name="connsiteY253" fmla="*/ 329882 h 476251"/>
              <a:gd name="connsiteX254" fmla="*/ 0 w 500063"/>
              <a:gd name="connsiteY254" fmla="*/ 341313 h 476251"/>
              <a:gd name="connsiteX255" fmla="*/ 0 w 500063"/>
              <a:gd name="connsiteY255" fmla="*/ 338138 h 476251"/>
              <a:gd name="connsiteX256" fmla="*/ 30162 w 500063"/>
              <a:gd name="connsiteY256" fmla="*/ 292100 h 476251"/>
              <a:gd name="connsiteX257" fmla="*/ 0 w 500063"/>
              <a:gd name="connsiteY257" fmla="*/ 311150 h 476251"/>
              <a:gd name="connsiteX258" fmla="*/ 0 w 500063"/>
              <a:gd name="connsiteY258" fmla="*/ 307975 h 476251"/>
              <a:gd name="connsiteX259" fmla="*/ 22225 w 500063"/>
              <a:gd name="connsiteY259" fmla="*/ 292100 h 476251"/>
              <a:gd name="connsiteX260" fmla="*/ 0 w 500063"/>
              <a:gd name="connsiteY260" fmla="*/ 303213 h 476251"/>
              <a:gd name="connsiteX261" fmla="*/ 30162 w 500063"/>
              <a:gd name="connsiteY261" fmla="*/ 261938 h 476251"/>
              <a:gd name="connsiteX262" fmla="*/ 0 w 500063"/>
              <a:gd name="connsiteY262" fmla="*/ 280988 h 476251"/>
              <a:gd name="connsiteX263" fmla="*/ 0 w 500063"/>
              <a:gd name="connsiteY263" fmla="*/ 277813 h 476251"/>
              <a:gd name="connsiteX264" fmla="*/ 30162 w 500063"/>
              <a:gd name="connsiteY264" fmla="*/ 236538 h 476251"/>
              <a:gd name="connsiteX265" fmla="*/ 27842 w 500063"/>
              <a:gd name="connsiteY265" fmla="*/ 239713 h 476251"/>
              <a:gd name="connsiteX266" fmla="*/ 29945 w 500063"/>
              <a:gd name="connsiteY266" fmla="*/ 236675 h 476251"/>
              <a:gd name="connsiteX267" fmla="*/ 11730 w 500063"/>
              <a:gd name="connsiteY267" fmla="*/ 213872 h 476251"/>
              <a:gd name="connsiteX268" fmla="*/ 11112 w 500063"/>
              <a:gd name="connsiteY268" fmla="*/ 214313 h 476251"/>
              <a:gd name="connsiteX269" fmla="*/ 11413 w 500063"/>
              <a:gd name="connsiteY269" fmla="*/ 214055 h 476251"/>
              <a:gd name="connsiteX270" fmla="*/ 488951 w 500063"/>
              <a:gd name="connsiteY270" fmla="*/ 206375 h 476251"/>
              <a:gd name="connsiteX271" fmla="*/ 478943 w 500063"/>
              <a:gd name="connsiteY271" fmla="*/ 214382 h 476251"/>
              <a:gd name="connsiteX272" fmla="*/ 473076 w 500063"/>
              <a:gd name="connsiteY272" fmla="*/ 217488 h 476251"/>
              <a:gd name="connsiteX273" fmla="*/ 488560 w 500063"/>
              <a:gd name="connsiteY273" fmla="*/ 206558 h 476251"/>
              <a:gd name="connsiteX274" fmla="*/ 500063 w 500063"/>
              <a:gd name="connsiteY274" fmla="*/ 203200 h 476251"/>
              <a:gd name="connsiteX275" fmla="*/ 500063 w 500063"/>
              <a:gd name="connsiteY275" fmla="*/ 206375 h 476251"/>
              <a:gd name="connsiteX276" fmla="*/ 465138 w 500063"/>
              <a:gd name="connsiteY276" fmla="*/ 250825 h 476251"/>
              <a:gd name="connsiteX277" fmla="*/ 500063 w 500063"/>
              <a:gd name="connsiteY277" fmla="*/ 231775 h 476251"/>
              <a:gd name="connsiteX278" fmla="*/ 473076 w 500063"/>
              <a:gd name="connsiteY278" fmla="*/ 258763 h 476251"/>
              <a:gd name="connsiteX279" fmla="*/ 500063 w 500063"/>
              <a:gd name="connsiteY279" fmla="*/ 244475 h 476251"/>
              <a:gd name="connsiteX280" fmla="*/ 473076 w 500063"/>
              <a:gd name="connsiteY280" fmla="*/ 266701 h 476251"/>
              <a:gd name="connsiteX281" fmla="*/ 500063 w 500063"/>
              <a:gd name="connsiteY281" fmla="*/ 250825 h 476251"/>
              <a:gd name="connsiteX282" fmla="*/ 500063 w 500063"/>
              <a:gd name="connsiteY282" fmla="*/ 255588 h 476251"/>
              <a:gd name="connsiteX283" fmla="*/ 469901 w 500063"/>
              <a:gd name="connsiteY283" fmla="*/ 285751 h 476251"/>
              <a:gd name="connsiteX284" fmla="*/ 465138 w 500063"/>
              <a:gd name="connsiteY284" fmla="*/ 288926 h 476251"/>
              <a:gd name="connsiteX285" fmla="*/ 492126 w 500063"/>
              <a:gd name="connsiteY285" fmla="*/ 258763 h 476251"/>
              <a:gd name="connsiteX286" fmla="*/ 465138 w 500063"/>
              <a:gd name="connsiteY286" fmla="*/ 273051 h 476251"/>
              <a:gd name="connsiteX287" fmla="*/ 492126 w 500063"/>
              <a:gd name="connsiteY287" fmla="*/ 250825 h 476251"/>
              <a:gd name="connsiteX288" fmla="*/ 465138 w 500063"/>
              <a:gd name="connsiteY288" fmla="*/ 266701 h 476251"/>
              <a:gd name="connsiteX289" fmla="*/ 461963 w 500063"/>
              <a:gd name="connsiteY289" fmla="*/ 261938 h 476251"/>
              <a:gd name="connsiteX290" fmla="*/ 465138 w 500063"/>
              <a:gd name="connsiteY290" fmla="*/ 261938 h 476251"/>
              <a:gd name="connsiteX291" fmla="*/ 492126 w 500063"/>
              <a:gd name="connsiteY291" fmla="*/ 239713 h 476251"/>
              <a:gd name="connsiteX292" fmla="*/ 465138 w 500063"/>
              <a:gd name="connsiteY292" fmla="*/ 255588 h 476251"/>
              <a:gd name="connsiteX293" fmla="*/ 461963 w 500063"/>
              <a:gd name="connsiteY293" fmla="*/ 250825 h 476251"/>
              <a:gd name="connsiteX294" fmla="*/ 495301 w 500063"/>
              <a:gd name="connsiteY294" fmla="*/ 206375 h 476251"/>
              <a:gd name="connsiteX295" fmla="*/ 465138 w 500063"/>
              <a:gd name="connsiteY295" fmla="*/ 225425 h 476251"/>
              <a:gd name="connsiteX296" fmla="*/ 478943 w 500063"/>
              <a:gd name="connsiteY296" fmla="*/ 214382 h 476251"/>
              <a:gd name="connsiteX297" fmla="*/ 33337 w 500063"/>
              <a:gd name="connsiteY297" fmla="*/ 198438 h 476251"/>
              <a:gd name="connsiteX298" fmla="*/ 33337 w 500063"/>
              <a:gd name="connsiteY298" fmla="*/ 203200 h 476251"/>
              <a:gd name="connsiteX299" fmla="*/ 4762 w 500063"/>
              <a:gd name="connsiteY299" fmla="*/ 244475 h 476251"/>
              <a:gd name="connsiteX300" fmla="*/ 33337 w 500063"/>
              <a:gd name="connsiteY300" fmla="*/ 225425 h 476251"/>
              <a:gd name="connsiteX301" fmla="*/ 33337 w 500063"/>
              <a:gd name="connsiteY301" fmla="*/ 228600 h 476251"/>
              <a:gd name="connsiteX302" fmla="*/ 11112 w 500063"/>
              <a:gd name="connsiteY302" fmla="*/ 247650 h 476251"/>
              <a:gd name="connsiteX303" fmla="*/ 33337 w 500063"/>
              <a:gd name="connsiteY303" fmla="*/ 231775 h 476251"/>
              <a:gd name="connsiteX304" fmla="*/ 29945 w 500063"/>
              <a:gd name="connsiteY304" fmla="*/ 236675 h 476251"/>
              <a:gd name="connsiteX305" fmla="*/ 0 w 500063"/>
              <a:gd name="connsiteY305" fmla="*/ 255588 h 476251"/>
              <a:gd name="connsiteX306" fmla="*/ 0 w 500063"/>
              <a:gd name="connsiteY306" fmla="*/ 250825 h 476251"/>
              <a:gd name="connsiteX307" fmla="*/ 22225 w 500063"/>
              <a:gd name="connsiteY307" fmla="*/ 236538 h 476251"/>
              <a:gd name="connsiteX308" fmla="*/ 0 w 500063"/>
              <a:gd name="connsiteY308" fmla="*/ 247650 h 476251"/>
              <a:gd name="connsiteX309" fmla="*/ 30162 w 500063"/>
              <a:gd name="connsiteY309" fmla="*/ 203200 h 476251"/>
              <a:gd name="connsiteX310" fmla="*/ 11730 w 500063"/>
              <a:gd name="connsiteY310" fmla="*/ 213872 h 476251"/>
              <a:gd name="connsiteX311" fmla="*/ 488951 w 500063"/>
              <a:gd name="connsiteY311" fmla="*/ 195263 h 476251"/>
              <a:gd name="connsiteX312" fmla="*/ 485296 w 500063"/>
              <a:gd name="connsiteY312" fmla="*/ 198273 h 476251"/>
              <a:gd name="connsiteX313" fmla="*/ 474210 w 500063"/>
              <a:gd name="connsiteY313" fmla="*/ 204108 h 476251"/>
              <a:gd name="connsiteX314" fmla="*/ 500063 w 500063"/>
              <a:gd name="connsiteY314" fmla="*/ 190500 h 476251"/>
              <a:gd name="connsiteX315" fmla="*/ 473076 w 500063"/>
              <a:gd name="connsiteY315" fmla="*/ 209550 h 476251"/>
              <a:gd name="connsiteX316" fmla="*/ 500063 w 500063"/>
              <a:gd name="connsiteY316" fmla="*/ 195263 h 476251"/>
              <a:gd name="connsiteX317" fmla="*/ 500063 w 500063"/>
              <a:gd name="connsiteY317" fmla="*/ 198438 h 476251"/>
              <a:gd name="connsiteX318" fmla="*/ 488560 w 500063"/>
              <a:gd name="connsiteY318" fmla="*/ 206558 h 476251"/>
              <a:gd name="connsiteX319" fmla="*/ 465138 w 500063"/>
              <a:gd name="connsiteY319" fmla="*/ 217488 h 476251"/>
              <a:gd name="connsiteX320" fmla="*/ 461963 w 500063"/>
              <a:gd name="connsiteY320" fmla="*/ 217488 h 476251"/>
              <a:gd name="connsiteX321" fmla="*/ 485296 w 500063"/>
              <a:gd name="connsiteY321" fmla="*/ 198273 h 476251"/>
              <a:gd name="connsiteX322" fmla="*/ 492126 w 500063"/>
              <a:gd name="connsiteY322" fmla="*/ 179388 h 476251"/>
              <a:gd name="connsiteX323" fmla="*/ 490538 w 500063"/>
              <a:gd name="connsiteY323" fmla="*/ 180975 h 476251"/>
              <a:gd name="connsiteX324" fmla="*/ 484188 w 500063"/>
              <a:gd name="connsiteY324" fmla="*/ 184150 h 476251"/>
              <a:gd name="connsiteX325" fmla="*/ 485023 w 500063"/>
              <a:gd name="connsiteY325" fmla="*/ 183566 h 476251"/>
              <a:gd name="connsiteX326" fmla="*/ 500063 w 500063"/>
              <a:gd name="connsiteY326" fmla="*/ 176213 h 476251"/>
              <a:gd name="connsiteX327" fmla="*/ 469901 w 500063"/>
              <a:gd name="connsiteY327" fmla="*/ 206375 h 476251"/>
              <a:gd name="connsiteX328" fmla="*/ 474210 w 500063"/>
              <a:gd name="connsiteY328" fmla="*/ 204108 h 476251"/>
              <a:gd name="connsiteX329" fmla="*/ 465138 w 500063"/>
              <a:gd name="connsiteY329" fmla="*/ 209550 h 476251"/>
              <a:gd name="connsiteX330" fmla="*/ 461963 w 500063"/>
              <a:gd name="connsiteY330" fmla="*/ 209550 h 476251"/>
              <a:gd name="connsiteX331" fmla="*/ 490538 w 500063"/>
              <a:gd name="connsiteY331" fmla="*/ 180975 h 476251"/>
              <a:gd name="connsiteX332" fmla="*/ 15875 w 500063"/>
              <a:gd name="connsiteY332" fmla="*/ 176213 h 476251"/>
              <a:gd name="connsiteX333" fmla="*/ 15434 w 500063"/>
              <a:gd name="connsiteY333" fmla="*/ 176609 h 476251"/>
              <a:gd name="connsiteX334" fmla="*/ 13890 w 500063"/>
              <a:gd name="connsiteY334" fmla="*/ 177602 h 476251"/>
              <a:gd name="connsiteX335" fmla="*/ 33337 w 500063"/>
              <a:gd name="connsiteY335" fmla="*/ 165100 h 476251"/>
              <a:gd name="connsiteX336" fmla="*/ 33337 w 500063"/>
              <a:gd name="connsiteY336" fmla="*/ 168275 h 476251"/>
              <a:gd name="connsiteX337" fmla="*/ 33337 w 500063"/>
              <a:gd name="connsiteY337" fmla="*/ 173038 h 476251"/>
              <a:gd name="connsiteX338" fmla="*/ 4762 w 500063"/>
              <a:gd name="connsiteY338" fmla="*/ 214313 h 476251"/>
              <a:gd name="connsiteX339" fmla="*/ 33337 w 500063"/>
              <a:gd name="connsiteY339" fmla="*/ 195263 h 476251"/>
              <a:gd name="connsiteX340" fmla="*/ 11413 w 500063"/>
              <a:gd name="connsiteY340" fmla="*/ 214055 h 476251"/>
              <a:gd name="connsiteX341" fmla="*/ 0 w 500063"/>
              <a:gd name="connsiteY341" fmla="*/ 220663 h 476251"/>
              <a:gd name="connsiteX342" fmla="*/ 22225 w 500063"/>
              <a:gd name="connsiteY342" fmla="*/ 203200 h 476251"/>
              <a:gd name="connsiteX343" fmla="*/ 0 w 500063"/>
              <a:gd name="connsiteY343" fmla="*/ 217488 h 476251"/>
              <a:gd name="connsiteX344" fmla="*/ 0 w 500063"/>
              <a:gd name="connsiteY344" fmla="*/ 214313 h 476251"/>
              <a:gd name="connsiteX345" fmla="*/ 30162 w 500063"/>
              <a:gd name="connsiteY345" fmla="*/ 173038 h 476251"/>
              <a:gd name="connsiteX346" fmla="*/ 0 w 500063"/>
              <a:gd name="connsiteY346" fmla="*/ 190500 h 476251"/>
              <a:gd name="connsiteX347" fmla="*/ 15434 w 500063"/>
              <a:gd name="connsiteY347" fmla="*/ 176609 h 476251"/>
              <a:gd name="connsiteX348" fmla="*/ 33337 w 500063"/>
              <a:gd name="connsiteY348" fmla="*/ 157163 h 476251"/>
              <a:gd name="connsiteX349" fmla="*/ 33337 w 500063"/>
              <a:gd name="connsiteY349" fmla="*/ 161925 h 476251"/>
              <a:gd name="connsiteX350" fmla="*/ 11112 w 500063"/>
              <a:gd name="connsiteY350" fmla="*/ 179388 h 476251"/>
              <a:gd name="connsiteX351" fmla="*/ 13890 w 500063"/>
              <a:gd name="connsiteY351" fmla="*/ 177602 h 476251"/>
              <a:gd name="connsiteX352" fmla="*/ 0 w 500063"/>
              <a:gd name="connsiteY352" fmla="*/ 187325 h 476251"/>
              <a:gd name="connsiteX353" fmla="*/ 22225 w 500063"/>
              <a:gd name="connsiteY353" fmla="*/ 165100 h 476251"/>
              <a:gd name="connsiteX354" fmla="*/ 0 w 500063"/>
              <a:gd name="connsiteY354" fmla="*/ 179388 h 476251"/>
              <a:gd name="connsiteX355" fmla="*/ 9576 w 500063"/>
              <a:gd name="connsiteY355" fmla="*/ 171501 h 476251"/>
              <a:gd name="connsiteX356" fmla="*/ 7937 w 500063"/>
              <a:gd name="connsiteY356" fmla="*/ 173038 h 476251"/>
              <a:gd name="connsiteX357" fmla="*/ 26987 w 500063"/>
              <a:gd name="connsiteY357" fmla="*/ 157163 h 476251"/>
              <a:gd name="connsiteX358" fmla="*/ 9576 w 500063"/>
              <a:gd name="connsiteY358" fmla="*/ 171501 h 476251"/>
              <a:gd name="connsiteX359" fmla="*/ 21306 w 500063"/>
              <a:gd name="connsiteY359" fmla="*/ 160505 h 476251"/>
              <a:gd name="connsiteX360" fmla="*/ 492126 w 500063"/>
              <a:gd name="connsiteY360" fmla="*/ 127000 h 476251"/>
              <a:gd name="connsiteX361" fmla="*/ 490241 w 500063"/>
              <a:gd name="connsiteY361" fmla="*/ 129183 h 476251"/>
              <a:gd name="connsiteX362" fmla="*/ 484929 w 500063"/>
              <a:gd name="connsiteY362" fmla="*/ 132080 h 476251"/>
              <a:gd name="connsiteX363" fmla="*/ 33337 w 500063"/>
              <a:gd name="connsiteY363" fmla="*/ 127000 h 476251"/>
              <a:gd name="connsiteX364" fmla="*/ 33337 w 500063"/>
              <a:gd name="connsiteY364" fmla="*/ 131763 h 476251"/>
              <a:gd name="connsiteX365" fmla="*/ 33337 w 500063"/>
              <a:gd name="connsiteY365" fmla="*/ 134938 h 476251"/>
              <a:gd name="connsiteX366" fmla="*/ 4762 w 500063"/>
              <a:gd name="connsiteY366" fmla="*/ 165100 h 476251"/>
              <a:gd name="connsiteX367" fmla="*/ 33337 w 500063"/>
              <a:gd name="connsiteY367" fmla="*/ 149225 h 476251"/>
              <a:gd name="connsiteX368" fmla="*/ 21306 w 500063"/>
              <a:gd name="connsiteY368" fmla="*/ 160505 h 476251"/>
              <a:gd name="connsiteX369" fmla="*/ 0 w 500063"/>
              <a:gd name="connsiteY369" fmla="*/ 173038 h 476251"/>
              <a:gd name="connsiteX370" fmla="*/ 0 w 500063"/>
              <a:gd name="connsiteY370" fmla="*/ 168275 h 476251"/>
              <a:gd name="connsiteX371" fmla="*/ 30162 w 500063"/>
              <a:gd name="connsiteY371" fmla="*/ 138113 h 476251"/>
              <a:gd name="connsiteX372" fmla="*/ 0 w 500063"/>
              <a:gd name="connsiteY372" fmla="*/ 153988 h 476251"/>
              <a:gd name="connsiteX373" fmla="*/ 19050 w 500063"/>
              <a:gd name="connsiteY373" fmla="*/ 138113 h 476251"/>
              <a:gd name="connsiteX374" fmla="*/ 0 w 500063"/>
              <a:gd name="connsiteY374" fmla="*/ 149225 h 476251"/>
              <a:gd name="connsiteX375" fmla="*/ 17119 w 500063"/>
              <a:gd name="connsiteY375" fmla="*/ 133007 h 476251"/>
              <a:gd name="connsiteX376" fmla="*/ 4762 w 500063"/>
              <a:gd name="connsiteY376" fmla="*/ 146050 h 476251"/>
              <a:gd name="connsiteX377" fmla="*/ 500063 w 500063"/>
              <a:gd name="connsiteY377" fmla="*/ 123825 h 476251"/>
              <a:gd name="connsiteX378" fmla="*/ 500063 w 500063"/>
              <a:gd name="connsiteY378" fmla="*/ 127000 h 476251"/>
              <a:gd name="connsiteX379" fmla="*/ 469901 w 500063"/>
              <a:gd name="connsiteY379" fmla="*/ 157163 h 476251"/>
              <a:gd name="connsiteX380" fmla="*/ 500063 w 500063"/>
              <a:gd name="connsiteY380" fmla="*/ 138113 h 476251"/>
              <a:gd name="connsiteX381" fmla="*/ 500063 w 500063"/>
              <a:gd name="connsiteY381" fmla="*/ 142875 h 476251"/>
              <a:gd name="connsiteX382" fmla="*/ 469901 w 500063"/>
              <a:gd name="connsiteY382" fmla="*/ 173038 h 476251"/>
              <a:gd name="connsiteX383" fmla="*/ 500063 w 500063"/>
              <a:gd name="connsiteY383" fmla="*/ 157163 h 476251"/>
              <a:gd name="connsiteX384" fmla="*/ 469901 w 500063"/>
              <a:gd name="connsiteY384" fmla="*/ 187325 h 476251"/>
              <a:gd name="connsiteX385" fmla="*/ 500063 w 500063"/>
              <a:gd name="connsiteY385" fmla="*/ 173038 h 476251"/>
              <a:gd name="connsiteX386" fmla="*/ 485023 w 500063"/>
              <a:gd name="connsiteY386" fmla="*/ 183566 h 476251"/>
              <a:gd name="connsiteX387" fmla="*/ 465138 w 500063"/>
              <a:gd name="connsiteY387" fmla="*/ 195263 h 476251"/>
              <a:gd name="connsiteX388" fmla="*/ 477838 w 500063"/>
              <a:gd name="connsiteY388" fmla="*/ 187325 h 476251"/>
              <a:gd name="connsiteX389" fmla="*/ 461963 w 500063"/>
              <a:gd name="connsiteY389" fmla="*/ 195263 h 476251"/>
              <a:gd name="connsiteX390" fmla="*/ 461963 w 500063"/>
              <a:gd name="connsiteY390" fmla="*/ 190500 h 476251"/>
              <a:gd name="connsiteX391" fmla="*/ 492126 w 500063"/>
              <a:gd name="connsiteY391" fmla="*/ 161925 h 476251"/>
              <a:gd name="connsiteX392" fmla="*/ 465138 w 500063"/>
              <a:gd name="connsiteY392" fmla="*/ 176213 h 476251"/>
              <a:gd name="connsiteX393" fmla="*/ 461963 w 500063"/>
              <a:gd name="connsiteY393" fmla="*/ 176213 h 476251"/>
              <a:gd name="connsiteX394" fmla="*/ 495301 w 500063"/>
              <a:gd name="connsiteY394" fmla="*/ 142875 h 476251"/>
              <a:gd name="connsiteX395" fmla="*/ 465138 w 500063"/>
              <a:gd name="connsiteY395" fmla="*/ 161925 h 476251"/>
              <a:gd name="connsiteX396" fmla="*/ 461963 w 500063"/>
              <a:gd name="connsiteY396" fmla="*/ 161925 h 476251"/>
              <a:gd name="connsiteX397" fmla="*/ 490241 w 500063"/>
              <a:gd name="connsiteY397" fmla="*/ 129183 h 476251"/>
              <a:gd name="connsiteX398" fmla="*/ 30162 w 500063"/>
              <a:gd name="connsiteY398" fmla="*/ 120650 h 476251"/>
              <a:gd name="connsiteX399" fmla="*/ 17119 w 500063"/>
              <a:gd name="connsiteY399" fmla="*/ 133007 h 476251"/>
              <a:gd name="connsiteX400" fmla="*/ 27737 w 500063"/>
              <a:gd name="connsiteY400" fmla="*/ 121799 h 476251"/>
              <a:gd name="connsiteX401" fmla="*/ 22225 w 500063"/>
              <a:gd name="connsiteY401" fmla="*/ 107950 h 476251"/>
              <a:gd name="connsiteX402" fmla="*/ 16669 w 500063"/>
              <a:gd name="connsiteY402" fmla="*/ 112713 h 476251"/>
              <a:gd name="connsiteX403" fmla="*/ 4762 w 500063"/>
              <a:gd name="connsiteY403" fmla="*/ 120650 h 476251"/>
              <a:gd name="connsiteX404" fmla="*/ 5129 w 500063"/>
              <a:gd name="connsiteY404" fmla="*/ 120162 h 476251"/>
              <a:gd name="connsiteX405" fmla="*/ 33337 w 500063"/>
              <a:gd name="connsiteY405" fmla="*/ 101600 h 476251"/>
              <a:gd name="connsiteX406" fmla="*/ 7937 w 500063"/>
              <a:gd name="connsiteY406" fmla="*/ 123825 h 476251"/>
              <a:gd name="connsiteX407" fmla="*/ 33337 w 500063"/>
              <a:gd name="connsiteY407" fmla="*/ 107950 h 476251"/>
              <a:gd name="connsiteX408" fmla="*/ 33337 w 500063"/>
              <a:gd name="connsiteY408" fmla="*/ 112713 h 476251"/>
              <a:gd name="connsiteX409" fmla="*/ 15875 w 500063"/>
              <a:gd name="connsiteY409" fmla="*/ 127000 h 476251"/>
              <a:gd name="connsiteX410" fmla="*/ 33337 w 500063"/>
              <a:gd name="connsiteY410" fmla="*/ 115888 h 476251"/>
              <a:gd name="connsiteX411" fmla="*/ 27737 w 500063"/>
              <a:gd name="connsiteY411" fmla="*/ 121799 h 476251"/>
              <a:gd name="connsiteX412" fmla="*/ 0 w 500063"/>
              <a:gd name="connsiteY412" fmla="*/ 134938 h 476251"/>
              <a:gd name="connsiteX413" fmla="*/ 19050 w 500063"/>
              <a:gd name="connsiteY413" fmla="*/ 120650 h 476251"/>
              <a:gd name="connsiteX414" fmla="*/ 0 w 500063"/>
              <a:gd name="connsiteY414" fmla="*/ 131763 h 476251"/>
              <a:gd name="connsiteX415" fmla="*/ 0 w 500063"/>
              <a:gd name="connsiteY415" fmla="*/ 127000 h 476251"/>
              <a:gd name="connsiteX416" fmla="*/ 16669 w 500063"/>
              <a:gd name="connsiteY416" fmla="*/ 112713 h 476251"/>
              <a:gd name="connsiteX417" fmla="*/ 469455 w 500063"/>
              <a:gd name="connsiteY417" fmla="*/ 92325 h 476251"/>
              <a:gd name="connsiteX418" fmla="*/ 466265 w 500063"/>
              <a:gd name="connsiteY418" fmla="*/ 96274 h 476251"/>
              <a:gd name="connsiteX419" fmla="*/ 465138 w 500063"/>
              <a:gd name="connsiteY419" fmla="*/ 96838 h 476251"/>
              <a:gd name="connsiteX420" fmla="*/ 500063 w 500063"/>
              <a:gd name="connsiteY420" fmla="*/ 79375 h 476251"/>
              <a:gd name="connsiteX421" fmla="*/ 500063 w 500063"/>
              <a:gd name="connsiteY421" fmla="*/ 82550 h 476251"/>
              <a:gd name="connsiteX422" fmla="*/ 469901 w 500063"/>
              <a:gd name="connsiteY422" fmla="*/ 115888 h 476251"/>
              <a:gd name="connsiteX423" fmla="*/ 500063 w 500063"/>
              <a:gd name="connsiteY423" fmla="*/ 96838 h 476251"/>
              <a:gd name="connsiteX424" fmla="*/ 465138 w 500063"/>
              <a:gd name="connsiteY424" fmla="*/ 142875 h 476251"/>
              <a:gd name="connsiteX425" fmla="*/ 484929 w 500063"/>
              <a:gd name="connsiteY425" fmla="*/ 132080 h 476251"/>
              <a:gd name="connsiteX426" fmla="*/ 465138 w 500063"/>
              <a:gd name="connsiteY426" fmla="*/ 146050 h 476251"/>
              <a:gd name="connsiteX427" fmla="*/ 461963 w 500063"/>
              <a:gd name="connsiteY427" fmla="*/ 146050 h 476251"/>
              <a:gd name="connsiteX428" fmla="*/ 495301 w 500063"/>
              <a:gd name="connsiteY428" fmla="*/ 101600 h 476251"/>
              <a:gd name="connsiteX429" fmla="*/ 465138 w 500063"/>
              <a:gd name="connsiteY429" fmla="*/ 120650 h 476251"/>
              <a:gd name="connsiteX430" fmla="*/ 461963 w 500063"/>
              <a:gd name="connsiteY430" fmla="*/ 120650 h 476251"/>
              <a:gd name="connsiteX431" fmla="*/ 461963 w 500063"/>
              <a:gd name="connsiteY431" fmla="*/ 115888 h 476251"/>
              <a:gd name="connsiteX432" fmla="*/ 495301 w 500063"/>
              <a:gd name="connsiteY432" fmla="*/ 82550 h 476251"/>
              <a:gd name="connsiteX433" fmla="*/ 465138 w 500063"/>
              <a:gd name="connsiteY433" fmla="*/ 101600 h 476251"/>
              <a:gd name="connsiteX434" fmla="*/ 461963 w 500063"/>
              <a:gd name="connsiteY434" fmla="*/ 101600 h 476251"/>
              <a:gd name="connsiteX435" fmla="*/ 466265 w 500063"/>
              <a:gd name="connsiteY435" fmla="*/ 96274 h 476251"/>
              <a:gd name="connsiteX436" fmla="*/ 27842 w 500063"/>
              <a:gd name="connsiteY436" fmla="*/ 63500 h 476251"/>
              <a:gd name="connsiteX437" fmla="*/ 4762 w 500063"/>
              <a:gd name="connsiteY437" fmla="*/ 96838 h 476251"/>
              <a:gd name="connsiteX438" fmla="*/ 33337 w 500063"/>
              <a:gd name="connsiteY438" fmla="*/ 82550 h 476251"/>
              <a:gd name="connsiteX439" fmla="*/ 5129 w 500063"/>
              <a:gd name="connsiteY439" fmla="*/ 120162 h 476251"/>
              <a:gd name="connsiteX440" fmla="*/ 0 w 500063"/>
              <a:gd name="connsiteY440" fmla="*/ 123825 h 476251"/>
              <a:gd name="connsiteX441" fmla="*/ 0 w 500063"/>
              <a:gd name="connsiteY441" fmla="*/ 120650 h 476251"/>
              <a:gd name="connsiteX442" fmla="*/ 30162 w 500063"/>
              <a:gd name="connsiteY442" fmla="*/ 85725 h 476251"/>
              <a:gd name="connsiteX443" fmla="*/ 0 w 500063"/>
              <a:gd name="connsiteY443" fmla="*/ 101600 h 476251"/>
              <a:gd name="connsiteX444" fmla="*/ 30162 w 500063"/>
              <a:gd name="connsiteY444" fmla="*/ 60325 h 476251"/>
              <a:gd name="connsiteX445" fmla="*/ 27842 w 500063"/>
              <a:gd name="connsiteY445" fmla="*/ 63500 h 476251"/>
              <a:gd name="connsiteX446" fmla="*/ 29945 w 500063"/>
              <a:gd name="connsiteY446" fmla="*/ 60462 h 476251"/>
              <a:gd name="connsiteX447" fmla="*/ 33337 w 500063"/>
              <a:gd name="connsiteY447" fmla="*/ 55563 h 476251"/>
              <a:gd name="connsiteX448" fmla="*/ 29945 w 500063"/>
              <a:gd name="connsiteY448" fmla="*/ 60462 h 476251"/>
              <a:gd name="connsiteX449" fmla="*/ 0 w 500063"/>
              <a:gd name="connsiteY449" fmla="*/ 79375 h 476251"/>
              <a:gd name="connsiteX450" fmla="*/ 0 w 500063"/>
              <a:gd name="connsiteY450" fmla="*/ 74613 h 476251"/>
              <a:gd name="connsiteX451" fmla="*/ 22294 w 500063"/>
              <a:gd name="connsiteY451" fmla="*/ 58876 h 476251"/>
              <a:gd name="connsiteX452" fmla="*/ 7937 w 500063"/>
              <a:gd name="connsiteY452" fmla="*/ 71438 h 476251"/>
              <a:gd name="connsiteX453" fmla="*/ 26987 w 500063"/>
              <a:gd name="connsiteY453" fmla="*/ 55563 h 476251"/>
              <a:gd name="connsiteX454" fmla="*/ 22294 w 500063"/>
              <a:gd name="connsiteY454" fmla="*/ 58876 h 476251"/>
              <a:gd name="connsiteX455" fmla="*/ 24219 w 500063"/>
              <a:gd name="connsiteY455" fmla="*/ 57191 h 476251"/>
              <a:gd name="connsiteX456" fmla="*/ 357188 w 500063"/>
              <a:gd name="connsiteY456" fmla="*/ 0 h 476251"/>
              <a:gd name="connsiteX457" fmla="*/ 357188 w 500063"/>
              <a:gd name="connsiteY457" fmla="*/ 3175 h 476251"/>
              <a:gd name="connsiteX458" fmla="*/ 330201 w 500063"/>
              <a:gd name="connsiteY458" fmla="*/ 33338 h 476251"/>
              <a:gd name="connsiteX459" fmla="*/ 382588 w 500063"/>
              <a:gd name="connsiteY459" fmla="*/ 0 h 476251"/>
              <a:gd name="connsiteX460" fmla="*/ 387351 w 500063"/>
              <a:gd name="connsiteY460" fmla="*/ 0 h 476251"/>
              <a:gd name="connsiteX461" fmla="*/ 387351 w 500063"/>
              <a:gd name="connsiteY461" fmla="*/ 3175 h 476251"/>
              <a:gd name="connsiteX462" fmla="*/ 365126 w 500063"/>
              <a:gd name="connsiteY462" fmla="*/ 33338 h 476251"/>
              <a:gd name="connsiteX463" fmla="*/ 420688 w 500063"/>
              <a:gd name="connsiteY463" fmla="*/ 0 h 476251"/>
              <a:gd name="connsiteX464" fmla="*/ 420688 w 500063"/>
              <a:gd name="connsiteY464" fmla="*/ 3175 h 476251"/>
              <a:gd name="connsiteX465" fmla="*/ 390526 w 500063"/>
              <a:gd name="connsiteY465" fmla="*/ 26988 h 476251"/>
              <a:gd name="connsiteX466" fmla="*/ 431801 w 500063"/>
              <a:gd name="connsiteY466" fmla="*/ 0 h 476251"/>
              <a:gd name="connsiteX467" fmla="*/ 431801 w 500063"/>
              <a:gd name="connsiteY467" fmla="*/ 3175 h 476251"/>
              <a:gd name="connsiteX468" fmla="*/ 402950 w 500063"/>
              <a:gd name="connsiteY468" fmla="*/ 28989 h 476251"/>
              <a:gd name="connsiteX469" fmla="*/ 401638 w 500063"/>
              <a:gd name="connsiteY469" fmla="*/ 30163 h 476251"/>
              <a:gd name="connsiteX470" fmla="*/ 454026 w 500063"/>
              <a:gd name="connsiteY470" fmla="*/ 0 h 476251"/>
              <a:gd name="connsiteX471" fmla="*/ 454026 w 500063"/>
              <a:gd name="connsiteY471" fmla="*/ 3175 h 476251"/>
              <a:gd name="connsiteX472" fmla="*/ 442913 w 500063"/>
              <a:gd name="connsiteY472" fmla="*/ 33338 h 476251"/>
              <a:gd name="connsiteX473" fmla="*/ 484188 w 500063"/>
              <a:gd name="connsiteY473" fmla="*/ 7938 h 476251"/>
              <a:gd name="connsiteX474" fmla="*/ 488951 w 500063"/>
              <a:gd name="connsiteY474" fmla="*/ 7938 h 476251"/>
              <a:gd name="connsiteX475" fmla="*/ 488951 w 500063"/>
              <a:gd name="connsiteY475" fmla="*/ 11113 h 476251"/>
              <a:gd name="connsiteX476" fmla="*/ 465138 w 500063"/>
              <a:gd name="connsiteY476" fmla="*/ 41275 h 476251"/>
              <a:gd name="connsiteX477" fmla="*/ 495301 w 500063"/>
              <a:gd name="connsiteY477" fmla="*/ 22225 h 476251"/>
              <a:gd name="connsiteX478" fmla="*/ 495301 w 500063"/>
              <a:gd name="connsiteY478" fmla="*/ 26988 h 476251"/>
              <a:gd name="connsiteX479" fmla="*/ 473076 w 500063"/>
              <a:gd name="connsiteY479" fmla="*/ 41275 h 476251"/>
              <a:gd name="connsiteX480" fmla="*/ 495301 w 500063"/>
              <a:gd name="connsiteY480" fmla="*/ 30163 h 476251"/>
              <a:gd name="connsiteX481" fmla="*/ 500063 w 500063"/>
              <a:gd name="connsiteY481" fmla="*/ 30163 h 476251"/>
              <a:gd name="connsiteX482" fmla="*/ 469901 w 500063"/>
              <a:gd name="connsiteY482" fmla="*/ 60325 h 476251"/>
              <a:gd name="connsiteX483" fmla="*/ 500063 w 500063"/>
              <a:gd name="connsiteY483" fmla="*/ 44450 h 476251"/>
              <a:gd name="connsiteX484" fmla="*/ 500063 w 500063"/>
              <a:gd name="connsiteY484" fmla="*/ 49213 h 476251"/>
              <a:gd name="connsiteX485" fmla="*/ 469901 w 500063"/>
              <a:gd name="connsiteY485" fmla="*/ 74613 h 476251"/>
              <a:gd name="connsiteX486" fmla="*/ 500063 w 500063"/>
              <a:gd name="connsiteY486" fmla="*/ 55563 h 476251"/>
              <a:gd name="connsiteX487" fmla="*/ 500063 w 500063"/>
              <a:gd name="connsiteY487" fmla="*/ 60325 h 476251"/>
              <a:gd name="connsiteX488" fmla="*/ 469455 w 500063"/>
              <a:gd name="connsiteY488" fmla="*/ 92325 h 476251"/>
              <a:gd name="connsiteX489" fmla="*/ 495301 w 500063"/>
              <a:gd name="connsiteY489" fmla="*/ 60325 h 476251"/>
              <a:gd name="connsiteX490" fmla="*/ 465138 w 500063"/>
              <a:gd name="connsiteY490" fmla="*/ 79375 h 476251"/>
              <a:gd name="connsiteX491" fmla="*/ 461963 w 500063"/>
              <a:gd name="connsiteY491" fmla="*/ 79375 h 476251"/>
              <a:gd name="connsiteX492" fmla="*/ 492126 w 500063"/>
              <a:gd name="connsiteY492" fmla="*/ 52388 h 476251"/>
              <a:gd name="connsiteX493" fmla="*/ 465138 w 500063"/>
              <a:gd name="connsiteY493" fmla="*/ 68263 h 476251"/>
              <a:gd name="connsiteX494" fmla="*/ 461963 w 500063"/>
              <a:gd name="connsiteY494" fmla="*/ 68263 h 476251"/>
              <a:gd name="connsiteX495" fmla="*/ 469901 w 500063"/>
              <a:gd name="connsiteY495" fmla="*/ 63500 h 476251"/>
              <a:gd name="connsiteX496" fmla="*/ 465138 w 500063"/>
              <a:gd name="connsiteY496" fmla="*/ 63500 h 476251"/>
              <a:gd name="connsiteX497" fmla="*/ 461963 w 500063"/>
              <a:gd name="connsiteY497" fmla="*/ 63500 h 476251"/>
              <a:gd name="connsiteX498" fmla="*/ 492126 w 500063"/>
              <a:gd name="connsiteY498" fmla="*/ 33338 h 476251"/>
              <a:gd name="connsiteX499" fmla="*/ 465138 w 500063"/>
              <a:gd name="connsiteY499" fmla="*/ 49213 h 476251"/>
              <a:gd name="connsiteX500" fmla="*/ 461963 w 500063"/>
              <a:gd name="connsiteY500" fmla="*/ 49213 h 476251"/>
              <a:gd name="connsiteX501" fmla="*/ 484188 w 500063"/>
              <a:gd name="connsiteY501" fmla="*/ 30163 h 476251"/>
              <a:gd name="connsiteX502" fmla="*/ 465138 w 500063"/>
              <a:gd name="connsiteY502" fmla="*/ 44450 h 476251"/>
              <a:gd name="connsiteX503" fmla="*/ 461963 w 500063"/>
              <a:gd name="connsiteY503" fmla="*/ 44450 h 476251"/>
              <a:gd name="connsiteX504" fmla="*/ 461963 w 500063"/>
              <a:gd name="connsiteY504" fmla="*/ 41275 h 476251"/>
              <a:gd name="connsiteX505" fmla="*/ 484188 w 500063"/>
              <a:gd name="connsiteY505" fmla="*/ 11113 h 476251"/>
              <a:gd name="connsiteX506" fmla="*/ 439738 w 500063"/>
              <a:gd name="connsiteY506" fmla="*/ 38100 h 476251"/>
              <a:gd name="connsiteX507" fmla="*/ 439738 w 500063"/>
              <a:gd name="connsiteY507" fmla="*/ 33338 h 476251"/>
              <a:gd name="connsiteX508" fmla="*/ 449960 w 500063"/>
              <a:gd name="connsiteY508" fmla="*/ 5592 h 476251"/>
              <a:gd name="connsiteX509" fmla="*/ 450851 w 500063"/>
              <a:gd name="connsiteY509" fmla="*/ 3175 h 476251"/>
              <a:gd name="connsiteX510" fmla="*/ 395288 w 500063"/>
              <a:gd name="connsiteY510" fmla="*/ 38100 h 476251"/>
              <a:gd name="connsiteX511" fmla="*/ 395288 w 500063"/>
              <a:gd name="connsiteY511" fmla="*/ 33338 h 476251"/>
              <a:gd name="connsiteX512" fmla="*/ 423863 w 500063"/>
              <a:gd name="connsiteY512" fmla="*/ 7938 h 476251"/>
              <a:gd name="connsiteX513" fmla="*/ 376238 w 500063"/>
              <a:gd name="connsiteY513" fmla="*/ 38100 h 476251"/>
              <a:gd name="connsiteX514" fmla="*/ 371476 w 500063"/>
              <a:gd name="connsiteY514" fmla="*/ 38100 h 476251"/>
              <a:gd name="connsiteX515" fmla="*/ 371476 w 500063"/>
              <a:gd name="connsiteY515" fmla="*/ 33948 h 476251"/>
              <a:gd name="connsiteX516" fmla="*/ 406401 w 500063"/>
              <a:gd name="connsiteY516" fmla="*/ 11113 h 476251"/>
              <a:gd name="connsiteX517" fmla="*/ 371476 w 500063"/>
              <a:gd name="connsiteY517" fmla="*/ 33338 h 476251"/>
              <a:gd name="connsiteX518" fmla="*/ 371476 w 500063"/>
              <a:gd name="connsiteY518" fmla="*/ 33948 h 476251"/>
              <a:gd name="connsiteX519" fmla="*/ 365126 w 500063"/>
              <a:gd name="connsiteY519" fmla="*/ 38100 h 476251"/>
              <a:gd name="connsiteX520" fmla="*/ 360363 w 500063"/>
              <a:gd name="connsiteY520" fmla="*/ 38100 h 476251"/>
              <a:gd name="connsiteX521" fmla="*/ 360363 w 500063"/>
              <a:gd name="connsiteY521" fmla="*/ 33338 h 476251"/>
              <a:gd name="connsiteX522" fmla="*/ 382588 w 500063"/>
              <a:gd name="connsiteY522" fmla="*/ 3175 h 476251"/>
              <a:gd name="connsiteX523" fmla="*/ 327026 w 500063"/>
              <a:gd name="connsiteY523" fmla="*/ 38100 h 476251"/>
              <a:gd name="connsiteX524" fmla="*/ 327026 w 500063"/>
              <a:gd name="connsiteY524" fmla="*/ 33338 h 476251"/>
              <a:gd name="connsiteX525" fmla="*/ 354013 w 500063"/>
              <a:gd name="connsiteY525" fmla="*/ 3175 h 476251"/>
              <a:gd name="connsiteX526" fmla="*/ 296863 w 500063"/>
              <a:gd name="connsiteY526" fmla="*/ 38100 h 476251"/>
              <a:gd name="connsiteX527" fmla="*/ 296863 w 500063"/>
              <a:gd name="connsiteY527" fmla="*/ 33338 h 476251"/>
              <a:gd name="connsiteX528" fmla="*/ 307976 w 500063"/>
              <a:gd name="connsiteY528" fmla="*/ 3175 h 476251"/>
              <a:gd name="connsiteX529" fmla="*/ 300038 w 500063"/>
              <a:gd name="connsiteY529" fmla="*/ 33338 h 476251"/>
              <a:gd name="connsiteX530" fmla="*/ 266700 w 500063"/>
              <a:gd name="connsiteY530" fmla="*/ 0 h 476251"/>
              <a:gd name="connsiteX531" fmla="*/ 266700 w 500063"/>
              <a:gd name="connsiteY531" fmla="*/ 3175 h 476251"/>
              <a:gd name="connsiteX532" fmla="*/ 241300 w 500063"/>
              <a:gd name="connsiteY532" fmla="*/ 33338 h 476251"/>
              <a:gd name="connsiteX533" fmla="*/ 296863 w 500063"/>
              <a:gd name="connsiteY533" fmla="*/ 0 h 476251"/>
              <a:gd name="connsiteX534" fmla="*/ 296863 w 500063"/>
              <a:gd name="connsiteY534" fmla="*/ 3175 h 476251"/>
              <a:gd name="connsiteX535" fmla="*/ 263525 w 500063"/>
              <a:gd name="connsiteY535" fmla="*/ 26988 h 476251"/>
              <a:gd name="connsiteX536" fmla="*/ 307976 w 500063"/>
              <a:gd name="connsiteY536" fmla="*/ 0 h 476251"/>
              <a:gd name="connsiteX537" fmla="*/ 307976 w 500063"/>
              <a:gd name="connsiteY537" fmla="*/ 3175 h 476251"/>
              <a:gd name="connsiteX538" fmla="*/ 252413 w 500063"/>
              <a:gd name="connsiteY538" fmla="*/ 38100 h 476251"/>
              <a:gd name="connsiteX539" fmla="*/ 247650 w 500063"/>
              <a:gd name="connsiteY539" fmla="*/ 38100 h 476251"/>
              <a:gd name="connsiteX540" fmla="*/ 247650 w 500063"/>
              <a:gd name="connsiteY540" fmla="*/ 33948 h 476251"/>
              <a:gd name="connsiteX541" fmla="*/ 282576 w 500063"/>
              <a:gd name="connsiteY541" fmla="*/ 11113 h 476251"/>
              <a:gd name="connsiteX542" fmla="*/ 247650 w 500063"/>
              <a:gd name="connsiteY542" fmla="*/ 33338 h 476251"/>
              <a:gd name="connsiteX543" fmla="*/ 247650 w 500063"/>
              <a:gd name="connsiteY543" fmla="*/ 33948 h 476251"/>
              <a:gd name="connsiteX544" fmla="*/ 241300 w 500063"/>
              <a:gd name="connsiteY544" fmla="*/ 38100 h 476251"/>
              <a:gd name="connsiteX545" fmla="*/ 236538 w 500063"/>
              <a:gd name="connsiteY545" fmla="*/ 38100 h 476251"/>
              <a:gd name="connsiteX546" fmla="*/ 236538 w 500063"/>
              <a:gd name="connsiteY546" fmla="*/ 33338 h 476251"/>
              <a:gd name="connsiteX547" fmla="*/ 263525 w 500063"/>
              <a:gd name="connsiteY547" fmla="*/ 3175 h 476251"/>
              <a:gd name="connsiteX548" fmla="*/ 263525 w 500063"/>
              <a:gd name="connsiteY548" fmla="*/ 2005 h 476251"/>
              <a:gd name="connsiteX549" fmla="*/ 93663 w 500063"/>
              <a:gd name="connsiteY549" fmla="*/ 0 h 476251"/>
              <a:gd name="connsiteX550" fmla="*/ 98425 w 500063"/>
              <a:gd name="connsiteY550" fmla="*/ 0 h 476251"/>
              <a:gd name="connsiteX551" fmla="*/ 98425 w 500063"/>
              <a:gd name="connsiteY551" fmla="*/ 3175 h 476251"/>
              <a:gd name="connsiteX552" fmla="*/ 71438 w 500063"/>
              <a:gd name="connsiteY552" fmla="*/ 33338 h 476251"/>
              <a:gd name="connsiteX553" fmla="*/ 128588 w 500063"/>
              <a:gd name="connsiteY553" fmla="*/ 0 h 476251"/>
              <a:gd name="connsiteX554" fmla="*/ 128588 w 500063"/>
              <a:gd name="connsiteY554" fmla="*/ 3175 h 476251"/>
              <a:gd name="connsiteX555" fmla="*/ 93663 w 500063"/>
              <a:gd name="connsiteY555" fmla="*/ 30163 h 476251"/>
              <a:gd name="connsiteX556" fmla="*/ 142875 w 500063"/>
              <a:gd name="connsiteY556" fmla="*/ 0 h 476251"/>
              <a:gd name="connsiteX557" fmla="*/ 142875 w 500063"/>
              <a:gd name="connsiteY557" fmla="*/ 3175 h 476251"/>
              <a:gd name="connsiteX558" fmla="*/ 109538 w 500063"/>
              <a:gd name="connsiteY558" fmla="*/ 30163 h 476251"/>
              <a:gd name="connsiteX559" fmla="*/ 158750 w 500063"/>
              <a:gd name="connsiteY559" fmla="*/ 0 h 476251"/>
              <a:gd name="connsiteX560" fmla="*/ 158750 w 500063"/>
              <a:gd name="connsiteY560" fmla="*/ 3175 h 476251"/>
              <a:gd name="connsiteX561" fmla="*/ 139700 w 500063"/>
              <a:gd name="connsiteY561" fmla="*/ 33338 h 476251"/>
              <a:gd name="connsiteX562" fmla="*/ 195263 w 500063"/>
              <a:gd name="connsiteY562" fmla="*/ 0 h 476251"/>
              <a:gd name="connsiteX563" fmla="*/ 195263 w 500063"/>
              <a:gd name="connsiteY563" fmla="*/ 3175 h 476251"/>
              <a:gd name="connsiteX564" fmla="*/ 161925 w 500063"/>
              <a:gd name="connsiteY564" fmla="*/ 30163 h 476251"/>
              <a:gd name="connsiteX565" fmla="*/ 214313 w 500063"/>
              <a:gd name="connsiteY565" fmla="*/ 0 h 476251"/>
              <a:gd name="connsiteX566" fmla="*/ 214313 w 500063"/>
              <a:gd name="connsiteY566" fmla="*/ 3175 h 476251"/>
              <a:gd name="connsiteX567" fmla="*/ 187325 w 500063"/>
              <a:gd name="connsiteY567" fmla="*/ 33338 h 476251"/>
              <a:gd name="connsiteX568" fmla="*/ 241300 w 500063"/>
              <a:gd name="connsiteY568" fmla="*/ 0 h 476251"/>
              <a:gd name="connsiteX569" fmla="*/ 241300 w 500063"/>
              <a:gd name="connsiteY569" fmla="*/ 3175 h 476251"/>
              <a:gd name="connsiteX570" fmla="*/ 211138 w 500063"/>
              <a:gd name="connsiteY570" fmla="*/ 30163 h 476251"/>
              <a:gd name="connsiteX571" fmla="*/ 258763 w 500063"/>
              <a:gd name="connsiteY571" fmla="*/ 0 h 476251"/>
              <a:gd name="connsiteX572" fmla="*/ 263525 w 500063"/>
              <a:gd name="connsiteY572" fmla="*/ 0 h 476251"/>
              <a:gd name="connsiteX573" fmla="*/ 263525 w 500063"/>
              <a:gd name="connsiteY573" fmla="*/ 2005 h 476251"/>
              <a:gd name="connsiteX574" fmla="*/ 236538 w 500063"/>
              <a:gd name="connsiteY574" fmla="*/ 19050 h 476251"/>
              <a:gd name="connsiteX575" fmla="*/ 263525 w 500063"/>
              <a:gd name="connsiteY575" fmla="*/ 3175 h 476251"/>
              <a:gd name="connsiteX576" fmla="*/ 206375 w 500063"/>
              <a:gd name="connsiteY576" fmla="*/ 38100 h 476251"/>
              <a:gd name="connsiteX577" fmla="*/ 206375 w 500063"/>
              <a:gd name="connsiteY577" fmla="*/ 36095 h 476251"/>
              <a:gd name="connsiteX578" fmla="*/ 233363 w 500063"/>
              <a:gd name="connsiteY578" fmla="*/ 19050 h 476251"/>
              <a:gd name="connsiteX579" fmla="*/ 206375 w 500063"/>
              <a:gd name="connsiteY579" fmla="*/ 33338 h 476251"/>
              <a:gd name="connsiteX580" fmla="*/ 206375 w 500063"/>
              <a:gd name="connsiteY580" fmla="*/ 36095 h 476251"/>
              <a:gd name="connsiteX581" fmla="*/ 203200 w 500063"/>
              <a:gd name="connsiteY581" fmla="*/ 38100 h 476251"/>
              <a:gd name="connsiteX582" fmla="*/ 203200 w 500063"/>
              <a:gd name="connsiteY582" fmla="*/ 33338 h 476251"/>
              <a:gd name="connsiteX583" fmla="*/ 233363 w 500063"/>
              <a:gd name="connsiteY583" fmla="*/ 7938 h 476251"/>
              <a:gd name="connsiteX584" fmla="*/ 180975 w 500063"/>
              <a:gd name="connsiteY584" fmla="*/ 38100 h 476251"/>
              <a:gd name="connsiteX585" fmla="*/ 180975 w 500063"/>
              <a:gd name="connsiteY585" fmla="*/ 33338 h 476251"/>
              <a:gd name="connsiteX586" fmla="*/ 211138 w 500063"/>
              <a:gd name="connsiteY586" fmla="*/ 3175 h 476251"/>
              <a:gd name="connsiteX587" fmla="*/ 153988 w 500063"/>
              <a:gd name="connsiteY587" fmla="*/ 38100 h 476251"/>
              <a:gd name="connsiteX588" fmla="*/ 153988 w 500063"/>
              <a:gd name="connsiteY588" fmla="*/ 33338 h 476251"/>
              <a:gd name="connsiteX589" fmla="*/ 187325 w 500063"/>
              <a:gd name="connsiteY589" fmla="*/ 7938 h 476251"/>
              <a:gd name="connsiteX590" fmla="*/ 134938 w 500063"/>
              <a:gd name="connsiteY590" fmla="*/ 38100 h 476251"/>
              <a:gd name="connsiteX591" fmla="*/ 134938 w 500063"/>
              <a:gd name="connsiteY591" fmla="*/ 33338 h 476251"/>
              <a:gd name="connsiteX592" fmla="*/ 153988 w 500063"/>
              <a:gd name="connsiteY592" fmla="*/ 3175 h 476251"/>
              <a:gd name="connsiteX593" fmla="*/ 98425 w 500063"/>
              <a:gd name="connsiteY593" fmla="*/ 38100 h 476251"/>
              <a:gd name="connsiteX594" fmla="*/ 98425 w 500063"/>
              <a:gd name="connsiteY594" fmla="*/ 33338 h 476251"/>
              <a:gd name="connsiteX595" fmla="*/ 131763 w 500063"/>
              <a:gd name="connsiteY595" fmla="*/ 7938 h 476251"/>
              <a:gd name="connsiteX596" fmla="*/ 82550 w 500063"/>
              <a:gd name="connsiteY596" fmla="*/ 38100 h 476251"/>
              <a:gd name="connsiteX597" fmla="*/ 82550 w 500063"/>
              <a:gd name="connsiteY597" fmla="*/ 33338 h 476251"/>
              <a:gd name="connsiteX598" fmla="*/ 117475 w 500063"/>
              <a:gd name="connsiteY598" fmla="*/ 11113 h 476251"/>
              <a:gd name="connsiteX599" fmla="*/ 71438 w 500063"/>
              <a:gd name="connsiteY599" fmla="*/ 38100 h 476251"/>
              <a:gd name="connsiteX600" fmla="*/ 68263 w 500063"/>
              <a:gd name="connsiteY600" fmla="*/ 38100 h 476251"/>
              <a:gd name="connsiteX601" fmla="*/ 68263 w 500063"/>
              <a:gd name="connsiteY601" fmla="*/ 33338 h 476251"/>
              <a:gd name="connsiteX602" fmla="*/ 93663 w 500063"/>
              <a:gd name="connsiteY602" fmla="*/ 3175 h 476251"/>
              <a:gd name="connsiteX603" fmla="*/ 38100 w 500063"/>
              <a:gd name="connsiteY603" fmla="*/ 38100 h 476251"/>
              <a:gd name="connsiteX604" fmla="*/ 38100 w 500063"/>
              <a:gd name="connsiteY604" fmla="*/ 33338 h 476251"/>
              <a:gd name="connsiteX605" fmla="*/ 52388 w 500063"/>
              <a:gd name="connsiteY605" fmla="*/ 0 h 476251"/>
              <a:gd name="connsiteX606" fmla="*/ 57150 w 500063"/>
              <a:gd name="connsiteY606" fmla="*/ 0 h 476251"/>
              <a:gd name="connsiteX607" fmla="*/ 57150 w 500063"/>
              <a:gd name="connsiteY607" fmla="*/ 3175 h 476251"/>
              <a:gd name="connsiteX608" fmla="*/ 4762 w 500063"/>
              <a:gd name="connsiteY608" fmla="*/ 55563 h 476251"/>
              <a:gd name="connsiteX609" fmla="*/ 33337 w 500063"/>
              <a:gd name="connsiteY609" fmla="*/ 41275 h 476251"/>
              <a:gd name="connsiteX610" fmla="*/ 7937 w 500063"/>
              <a:gd name="connsiteY610" fmla="*/ 63500 h 476251"/>
              <a:gd name="connsiteX611" fmla="*/ 33337 w 500063"/>
              <a:gd name="connsiteY611" fmla="*/ 49213 h 476251"/>
              <a:gd name="connsiteX612" fmla="*/ 24219 w 500063"/>
              <a:gd name="connsiteY612" fmla="*/ 57191 h 476251"/>
              <a:gd name="connsiteX613" fmla="*/ 0 w 500063"/>
              <a:gd name="connsiteY613" fmla="*/ 71438 h 476251"/>
              <a:gd name="connsiteX614" fmla="*/ 0 w 500063"/>
              <a:gd name="connsiteY614" fmla="*/ 68263 h 476251"/>
              <a:gd name="connsiteX615" fmla="*/ 26987 w 500063"/>
              <a:gd name="connsiteY615" fmla="*/ 44450 h 476251"/>
              <a:gd name="connsiteX616" fmla="*/ 0 w 500063"/>
              <a:gd name="connsiteY616" fmla="*/ 60325 h 476251"/>
              <a:gd name="connsiteX617" fmla="*/ 49213 w 500063"/>
              <a:gd name="connsiteY617" fmla="*/ 3175 h 476251"/>
              <a:gd name="connsiteX618" fmla="*/ 0 w 500063"/>
              <a:gd name="connsiteY618" fmla="*/ 33338 h 476251"/>
              <a:gd name="connsiteX619" fmla="*/ 19050 w 500063"/>
              <a:gd name="connsiteY619" fmla="*/ 7938 h 476251"/>
              <a:gd name="connsiteX620" fmla="*/ 15875 w 500063"/>
              <a:gd name="connsiteY620" fmla="*/ 7938 h 476251"/>
              <a:gd name="connsiteX621" fmla="*/ 19050 w 500063"/>
              <a:gd name="connsiteY621" fmla="*/ 3175 h 476251"/>
              <a:gd name="connsiteX622" fmla="*/ 22225 w 500063"/>
              <a:gd name="connsiteY622" fmla="*/ 3175 h 476251"/>
              <a:gd name="connsiteX623" fmla="*/ 4762 w 500063"/>
              <a:gd name="connsiteY623" fmla="*/ 30163 h 47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</a:cxnLst>
            <a:rect l="l" t="t" r="r" b="b"/>
            <a:pathLst>
              <a:path w="500063" h="476251">
                <a:moveTo>
                  <a:pt x="344488" y="464005"/>
                </a:moveTo>
                <a:lnTo>
                  <a:pt x="338138" y="473076"/>
                </a:lnTo>
                <a:lnTo>
                  <a:pt x="349251" y="465139"/>
                </a:lnTo>
                <a:lnTo>
                  <a:pt x="349251" y="468314"/>
                </a:lnTo>
                <a:lnTo>
                  <a:pt x="334963" y="476251"/>
                </a:lnTo>
                <a:close/>
                <a:moveTo>
                  <a:pt x="346076" y="461964"/>
                </a:moveTo>
                <a:lnTo>
                  <a:pt x="344488" y="464005"/>
                </a:lnTo>
                <a:lnTo>
                  <a:pt x="345824" y="462097"/>
                </a:lnTo>
                <a:close/>
                <a:moveTo>
                  <a:pt x="248787" y="446619"/>
                </a:moveTo>
                <a:lnTo>
                  <a:pt x="242585" y="450651"/>
                </a:lnTo>
                <a:lnTo>
                  <a:pt x="236538" y="454026"/>
                </a:lnTo>
                <a:close/>
                <a:moveTo>
                  <a:pt x="148908" y="446088"/>
                </a:moveTo>
                <a:lnTo>
                  <a:pt x="150813" y="446088"/>
                </a:lnTo>
                <a:lnTo>
                  <a:pt x="150813" y="450851"/>
                </a:lnTo>
                <a:lnTo>
                  <a:pt x="146050" y="450851"/>
                </a:lnTo>
                <a:close/>
                <a:moveTo>
                  <a:pt x="146050" y="442913"/>
                </a:moveTo>
                <a:lnTo>
                  <a:pt x="150813" y="442913"/>
                </a:lnTo>
                <a:lnTo>
                  <a:pt x="148908" y="446088"/>
                </a:lnTo>
                <a:lnTo>
                  <a:pt x="146050" y="446088"/>
                </a:lnTo>
                <a:close/>
                <a:moveTo>
                  <a:pt x="165100" y="438151"/>
                </a:moveTo>
                <a:lnTo>
                  <a:pt x="165100" y="442471"/>
                </a:lnTo>
                <a:lnTo>
                  <a:pt x="158750" y="446088"/>
                </a:lnTo>
                <a:lnTo>
                  <a:pt x="150813" y="450851"/>
                </a:lnTo>
                <a:close/>
                <a:moveTo>
                  <a:pt x="304801" y="415926"/>
                </a:moveTo>
                <a:lnTo>
                  <a:pt x="255588" y="473076"/>
                </a:lnTo>
                <a:lnTo>
                  <a:pt x="319088" y="434976"/>
                </a:lnTo>
                <a:lnTo>
                  <a:pt x="323851" y="434976"/>
                </a:lnTo>
                <a:lnTo>
                  <a:pt x="288925" y="473076"/>
                </a:lnTo>
                <a:lnTo>
                  <a:pt x="341313" y="442913"/>
                </a:lnTo>
                <a:lnTo>
                  <a:pt x="346076" y="442913"/>
                </a:lnTo>
                <a:lnTo>
                  <a:pt x="323851" y="473076"/>
                </a:lnTo>
                <a:lnTo>
                  <a:pt x="349251" y="457201"/>
                </a:lnTo>
                <a:lnTo>
                  <a:pt x="345824" y="462097"/>
                </a:lnTo>
                <a:lnTo>
                  <a:pt x="319088" y="476251"/>
                </a:lnTo>
                <a:lnTo>
                  <a:pt x="315913" y="476251"/>
                </a:lnTo>
                <a:lnTo>
                  <a:pt x="341313" y="446088"/>
                </a:lnTo>
                <a:lnTo>
                  <a:pt x="285750" y="476251"/>
                </a:lnTo>
                <a:lnTo>
                  <a:pt x="315913" y="438151"/>
                </a:lnTo>
                <a:lnTo>
                  <a:pt x="252413" y="476251"/>
                </a:lnTo>
                <a:lnTo>
                  <a:pt x="300038" y="420688"/>
                </a:lnTo>
                <a:lnTo>
                  <a:pt x="203200" y="476251"/>
                </a:lnTo>
                <a:lnTo>
                  <a:pt x="242585" y="450651"/>
                </a:lnTo>
                <a:close/>
                <a:moveTo>
                  <a:pt x="484188" y="368301"/>
                </a:moveTo>
                <a:lnTo>
                  <a:pt x="484188" y="371476"/>
                </a:lnTo>
                <a:lnTo>
                  <a:pt x="477838" y="374651"/>
                </a:lnTo>
                <a:lnTo>
                  <a:pt x="477838" y="371476"/>
                </a:lnTo>
                <a:close/>
                <a:moveTo>
                  <a:pt x="404707" y="362878"/>
                </a:moveTo>
                <a:lnTo>
                  <a:pt x="395288" y="368301"/>
                </a:lnTo>
                <a:lnTo>
                  <a:pt x="396891" y="367038"/>
                </a:lnTo>
                <a:close/>
                <a:moveTo>
                  <a:pt x="176215" y="355933"/>
                </a:moveTo>
                <a:lnTo>
                  <a:pt x="167898" y="362061"/>
                </a:lnTo>
                <a:lnTo>
                  <a:pt x="165100" y="363538"/>
                </a:lnTo>
                <a:close/>
                <a:moveTo>
                  <a:pt x="258764" y="349251"/>
                </a:moveTo>
                <a:lnTo>
                  <a:pt x="263526" y="349251"/>
                </a:lnTo>
                <a:lnTo>
                  <a:pt x="258764" y="352426"/>
                </a:lnTo>
                <a:close/>
                <a:moveTo>
                  <a:pt x="222251" y="333375"/>
                </a:moveTo>
                <a:lnTo>
                  <a:pt x="195263" y="371475"/>
                </a:lnTo>
                <a:lnTo>
                  <a:pt x="228601" y="352425"/>
                </a:lnTo>
                <a:lnTo>
                  <a:pt x="203200" y="393700"/>
                </a:lnTo>
                <a:lnTo>
                  <a:pt x="229394" y="378619"/>
                </a:lnTo>
                <a:lnTo>
                  <a:pt x="200025" y="396875"/>
                </a:lnTo>
                <a:lnTo>
                  <a:pt x="225426" y="355600"/>
                </a:lnTo>
                <a:lnTo>
                  <a:pt x="192088" y="374650"/>
                </a:lnTo>
                <a:lnTo>
                  <a:pt x="217488" y="338138"/>
                </a:lnTo>
                <a:lnTo>
                  <a:pt x="150813" y="374650"/>
                </a:lnTo>
                <a:lnTo>
                  <a:pt x="167898" y="362061"/>
                </a:lnTo>
                <a:close/>
                <a:moveTo>
                  <a:pt x="211138" y="330200"/>
                </a:moveTo>
                <a:lnTo>
                  <a:pt x="209513" y="331398"/>
                </a:lnTo>
                <a:lnTo>
                  <a:pt x="182567" y="346866"/>
                </a:lnTo>
                <a:close/>
                <a:moveTo>
                  <a:pt x="263526" y="322263"/>
                </a:moveTo>
                <a:lnTo>
                  <a:pt x="266701" y="322263"/>
                </a:lnTo>
                <a:lnTo>
                  <a:pt x="258764" y="349251"/>
                </a:lnTo>
                <a:lnTo>
                  <a:pt x="263526" y="327026"/>
                </a:lnTo>
                <a:lnTo>
                  <a:pt x="236538" y="341313"/>
                </a:lnTo>
                <a:lnTo>
                  <a:pt x="238291" y="337107"/>
                </a:lnTo>
                <a:close/>
                <a:moveTo>
                  <a:pt x="243153" y="322263"/>
                </a:moveTo>
                <a:lnTo>
                  <a:pt x="244476" y="322263"/>
                </a:lnTo>
                <a:lnTo>
                  <a:pt x="238291" y="337107"/>
                </a:lnTo>
                <a:lnTo>
                  <a:pt x="236538" y="338138"/>
                </a:lnTo>
                <a:close/>
                <a:moveTo>
                  <a:pt x="225426" y="322263"/>
                </a:moveTo>
                <a:lnTo>
                  <a:pt x="176215" y="355933"/>
                </a:lnTo>
                <a:lnTo>
                  <a:pt x="209513" y="331398"/>
                </a:lnTo>
                <a:close/>
                <a:moveTo>
                  <a:pt x="241301" y="319088"/>
                </a:moveTo>
                <a:lnTo>
                  <a:pt x="244476" y="319088"/>
                </a:lnTo>
                <a:lnTo>
                  <a:pt x="243153" y="322263"/>
                </a:lnTo>
                <a:lnTo>
                  <a:pt x="241301" y="322263"/>
                </a:lnTo>
                <a:close/>
                <a:moveTo>
                  <a:pt x="163513" y="311150"/>
                </a:moveTo>
                <a:lnTo>
                  <a:pt x="97473" y="366183"/>
                </a:lnTo>
                <a:lnTo>
                  <a:pt x="93663" y="368300"/>
                </a:lnTo>
                <a:close/>
                <a:moveTo>
                  <a:pt x="500063" y="307976"/>
                </a:moveTo>
                <a:lnTo>
                  <a:pt x="500063" y="311151"/>
                </a:lnTo>
                <a:lnTo>
                  <a:pt x="420688" y="363539"/>
                </a:lnTo>
                <a:lnTo>
                  <a:pt x="500063" y="319088"/>
                </a:lnTo>
                <a:lnTo>
                  <a:pt x="442913" y="352426"/>
                </a:lnTo>
                <a:lnTo>
                  <a:pt x="500063" y="322263"/>
                </a:lnTo>
                <a:lnTo>
                  <a:pt x="500063" y="327026"/>
                </a:lnTo>
                <a:lnTo>
                  <a:pt x="461963" y="371476"/>
                </a:lnTo>
                <a:lnTo>
                  <a:pt x="495301" y="352426"/>
                </a:lnTo>
                <a:lnTo>
                  <a:pt x="484188" y="360363"/>
                </a:lnTo>
                <a:lnTo>
                  <a:pt x="495301" y="355601"/>
                </a:lnTo>
                <a:lnTo>
                  <a:pt x="477838" y="371476"/>
                </a:lnTo>
                <a:lnTo>
                  <a:pt x="488951" y="360363"/>
                </a:lnTo>
                <a:lnTo>
                  <a:pt x="461963" y="374651"/>
                </a:lnTo>
                <a:lnTo>
                  <a:pt x="477838" y="363539"/>
                </a:lnTo>
                <a:lnTo>
                  <a:pt x="458788" y="374651"/>
                </a:lnTo>
                <a:lnTo>
                  <a:pt x="495301" y="327026"/>
                </a:lnTo>
                <a:lnTo>
                  <a:pt x="409576" y="374651"/>
                </a:lnTo>
                <a:lnTo>
                  <a:pt x="465138" y="341313"/>
                </a:lnTo>
                <a:lnTo>
                  <a:pt x="401638" y="374651"/>
                </a:lnTo>
                <a:lnTo>
                  <a:pt x="481013" y="322263"/>
                </a:lnTo>
                <a:lnTo>
                  <a:pt x="404707" y="362878"/>
                </a:lnTo>
                <a:close/>
                <a:moveTo>
                  <a:pt x="98425" y="303213"/>
                </a:moveTo>
                <a:lnTo>
                  <a:pt x="98137" y="303440"/>
                </a:lnTo>
                <a:lnTo>
                  <a:pt x="26987" y="344488"/>
                </a:lnTo>
                <a:lnTo>
                  <a:pt x="35495" y="338410"/>
                </a:lnTo>
                <a:close/>
                <a:moveTo>
                  <a:pt x="60325" y="303213"/>
                </a:moveTo>
                <a:lnTo>
                  <a:pt x="56653" y="306015"/>
                </a:lnTo>
                <a:lnTo>
                  <a:pt x="18098" y="329882"/>
                </a:lnTo>
                <a:close/>
                <a:moveTo>
                  <a:pt x="263525" y="296863"/>
                </a:moveTo>
                <a:lnTo>
                  <a:pt x="247650" y="307976"/>
                </a:lnTo>
                <a:lnTo>
                  <a:pt x="255588" y="300038"/>
                </a:lnTo>
                <a:close/>
                <a:moveTo>
                  <a:pt x="263525" y="296863"/>
                </a:moveTo>
                <a:lnTo>
                  <a:pt x="271463" y="311151"/>
                </a:lnTo>
                <a:lnTo>
                  <a:pt x="296863" y="296863"/>
                </a:lnTo>
                <a:lnTo>
                  <a:pt x="300038" y="296863"/>
                </a:lnTo>
                <a:lnTo>
                  <a:pt x="282575" y="327026"/>
                </a:lnTo>
                <a:lnTo>
                  <a:pt x="330201" y="296863"/>
                </a:lnTo>
                <a:lnTo>
                  <a:pt x="334963" y="296863"/>
                </a:lnTo>
                <a:lnTo>
                  <a:pt x="274638" y="355601"/>
                </a:lnTo>
                <a:lnTo>
                  <a:pt x="376238" y="296863"/>
                </a:lnTo>
                <a:lnTo>
                  <a:pt x="266700" y="360363"/>
                </a:lnTo>
                <a:lnTo>
                  <a:pt x="327026" y="300038"/>
                </a:lnTo>
                <a:lnTo>
                  <a:pt x="277813" y="330201"/>
                </a:lnTo>
                <a:lnTo>
                  <a:pt x="277813" y="327026"/>
                </a:lnTo>
                <a:lnTo>
                  <a:pt x="296863" y="300038"/>
                </a:lnTo>
                <a:lnTo>
                  <a:pt x="271463" y="314326"/>
                </a:lnTo>
                <a:close/>
                <a:moveTo>
                  <a:pt x="258763" y="296863"/>
                </a:moveTo>
                <a:lnTo>
                  <a:pt x="255588" y="300038"/>
                </a:lnTo>
                <a:lnTo>
                  <a:pt x="250703" y="301992"/>
                </a:lnTo>
                <a:lnTo>
                  <a:pt x="247650" y="303213"/>
                </a:lnTo>
                <a:close/>
                <a:moveTo>
                  <a:pt x="222251" y="296863"/>
                </a:moveTo>
                <a:lnTo>
                  <a:pt x="139700" y="371475"/>
                </a:lnTo>
                <a:lnTo>
                  <a:pt x="182567" y="346866"/>
                </a:lnTo>
                <a:lnTo>
                  <a:pt x="134938" y="374650"/>
                </a:lnTo>
                <a:lnTo>
                  <a:pt x="131763" y="374650"/>
                </a:lnTo>
                <a:lnTo>
                  <a:pt x="214313" y="303213"/>
                </a:lnTo>
                <a:lnTo>
                  <a:pt x="87313" y="374650"/>
                </a:lnTo>
                <a:lnTo>
                  <a:pt x="97473" y="366183"/>
                </a:lnTo>
                <a:close/>
                <a:moveTo>
                  <a:pt x="142875" y="296863"/>
                </a:moveTo>
                <a:lnTo>
                  <a:pt x="137422" y="300000"/>
                </a:lnTo>
                <a:lnTo>
                  <a:pt x="128588" y="303213"/>
                </a:lnTo>
                <a:close/>
                <a:moveTo>
                  <a:pt x="109538" y="296863"/>
                </a:moveTo>
                <a:lnTo>
                  <a:pt x="26987" y="363538"/>
                </a:lnTo>
                <a:lnTo>
                  <a:pt x="137422" y="300000"/>
                </a:lnTo>
                <a:lnTo>
                  <a:pt x="146050" y="296863"/>
                </a:lnTo>
                <a:lnTo>
                  <a:pt x="57150" y="368300"/>
                </a:lnTo>
                <a:lnTo>
                  <a:pt x="180975" y="296863"/>
                </a:lnTo>
                <a:lnTo>
                  <a:pt x="163513" y="311150"/>
                </a:lnTo>
                <a:lnTo>
                  <a:pt x="173038" y="303213"/>
                </a:lnTo>
                <a:lnTo>
                  <a:pt x="46038" y="374650"/>
                </a:lnTo>
                <a:lnTo>
                  <a:pt x="134938" y="303213"/>
                </a:lnTo>
                <a:lnTo>
                  <a:pt x="19050" y="371475"/>
                </a:lnTo>
                <a:lnTo>
                  <a:pt x="15875" y="371475"/>
                </a:lnTo>
                <a:lnTo>
                  <a:pt x="15875" y="368300"/>
                </a:lnTo>
                <a:lnTo>
                  <a:pt x="98137" y="303440"/>
                </a:lnTo>
                <a:close/>
                <a:moveTo>
                  <a:pt x="71438" y="296863"/>
                </a:moveTo>
                <a:lnTo>
                  <a:pt x="11112" y="341313"/>
                </a:lnTo>
                <a:lnTo>
                  <a:pt x="93663" y="296863"/>
                </a:lnTo>
                <a:lnTo>
                  <a:pt x="35495" y="338410"/>
                </a:lnTo>
                <a:lnTo>
                  <a:pt x="4762" y="355600"/>
                </a:lnTo>
                <a:lnTo>
                  <a:pt x="71438" y="311150"/>
                </a:lnTo>
                <a:lnTo>
                  <a:pt x="0" y="352425"/>
                </a:lnTo>
                <a:lnTo>
                  <a:pt x="0" y="349250"/>
                </a:lnTo>
                <a:lnTo>
                  <a:pt x="56653" y="306015"/>
                </a:lnTo>
                <a:close/>
                <a:moveTo>
                  <a:pt x="500063" y="277813"/>
                </a:moveTo>
                <a:lnTo>
                  <a:pt x="465138" y="296863"/>
                </a:lnTo>
                <a:lnTo>
                  <a:pt x="473076" y="288926"/>
                </a:lnTo>
                <a:close/>
                <a:moveTo>
                  <a:pt x="500063" y="277813"/>
                </a:moveTo>
                <a:lnTo>
                  <a:pt x="500063" y="280988"/>
                </a:lnTo>
                <a:lnTo>
                  <a:pt x="500063" y="285751"/>
                </a:lnTo>
                <a:lnTo>
                  <a:pt x="396891" y="367038"/>
                </a:lnTo>
                <a:lnTo>
                  <a:pt x="382588" y="374651"/>
                </a:lnTo>
                <a:lnTo>
                  <a:pt x="488951" y="288926"/>
                </a:lnTo>
                <a:lnTo>
                  <a:pt x="338138" y="374651"/>
                </a:lnTo>
                <a:lnTo>
                  <a:pt x="334963" y="374651"/>
                </a:lnTo>
                <a:lnTo>
                  <a:pt x="376238" y="352426"/>
                </a:lnTo>
                <a:lnTo>
                  <a:pt x="330201" y="374651"/>
                </a:lnTo>
                <a:lnTo>
                  <a:pt x="417513" y="322263"/>
                </a:lnTo>
                <a:lnTo>
                  <a:pt x="323851" y="374651"/>
                </a:lnTo>
                <a:lnTo>
                  <a:pt x="417513" y="307976"/>
                </a:lnTo>
                <a:lnTo>
                  <a:pt x="356773" y="342450"/>
                </a:lnTo>
                <a:lnTo>
                  <a:pt x="176213" y="465139"/>
                </a:lnTo>
                <a:lnTo>
                  <a:pt x="296863" y="393701"/>
                </a:lnTo>
                <a:lnTo>
                  <a:pt x="300038" y="393701"/>
                </a:lnTo>
                <a:lnTo>
                  <a:pt x="200025" y="461964"/>
                </a:lnTo>
                <a:lnTo>
                  <a:pt x="300038" y="401638"/>
                </a:lnTo>
                <a:lnTo>
                  <a:pt x="300038" y="404813"/>
                </a:lnTo>
                <a:lnTo>
                  <a:pt x="214313" y="461964"/>
                </a:lnTo>
                <a:lnTo>
                  <a:pt x="304801" y="412751"/>
                </a:lnTo>
                <a:lnTo>
                  <a:pt x="248787" y="446619"/>
                </a:lnTo>
                <a:lnTo>
                  <a:pt x="266700" y="434976"/>
                </a:lnTo>
                <a:lnTo>
                  <a:pt x="195263" y="476251"/>
                </a:lnTo>
                <a:lnTo>
                  <a:pt x="192088" y="476251"/>
                </a:lnTo>
                <a:lnTo>
                  <a:pt x="277813" y="415926"/>
                </a:lnTo>
                <a:lnTo>
                  <a:pt x="176213" y="476251"/>
                </a:lnTo>
                <a:lnTo>
                  <a:pt x="173038" y="476251"/>
                </a:lnTo>
                <a:lnTo>
                  <a:pt x="274638" y="409576"/>
                </a:lnTo>
                <a:lnTo>
                  <a:pt x="158750" y="476251"/>
                </a:lnTo>
                <a:lnTo>
                  <a:pt x="153988" y="476251"/>
                </a:lnTo>
                <a:lnTo>
                  <a:pt x="321129" y="362680"/>
                </a:lnTo>
                <a:lnTo>
                  <a:pt x="300038" y="374651"/>
                </a:lnTo>
                <a:lnTo>
                  <a:pt x="321552" y="362393"/>
                </a:lnTo>
                <a:lnTo>
                  <a:pt x="401638" y="307976"/>
                </a:lnTo>
                <a:lnTo>
                  <a:pt x="150813" y="454026"/>
                </a:lnTo>
                <a:lnTo>
                  <a:pt x="146050" y="454026"/>
                </a:lnTo>
                <a:lnTo>
                  <a:pt x="158750" y="446088"/>
                </a:lnTo>
                <a:lnTo>
                  <a:pt x="165100" y="442913"/>
                </a:lnTo>
                <a:lnTo>
                  <a:pt x="165100" y="442471"/>
                </a:lnTo>
                <a:lnTo>
                  <a:pt x="173038" y="437949"/>
                </a:lnTo>
                <a:lnTo>
                  <a:pt x="173038" y="434975"/>
                </a:lnTo>
                <a:lnTo>
                  <a:pt x="252413" y="368300"/>
                </a:lnTo>
                <a:lnTo>
                  <a:pt x="200025" y="396875"/>
                </a:lnTo>
                <a:lnTo>
                  <a:pt x="255588" y="363538"/>
                </a:lnTo>
                <a:lnTo>
                  <a:pt x="229394" y="378619"/>
                </a:lnTo>
                <a:lnTo>
                  <a:pt x="258763" y="360363"/>
                </a:lnTo>
                <a:lnTo>
                  <a:pt x="263526" y="360363"/>
                </a:lnTo>
                <a:lnTo>
                  <a:pt x="263526" y="363538"/>
                </a:lnTo>
                <a:lnTo>
                  <a:pt x="180975" y="431800"/>
                </a:lnTo>
                <a:lnTo>
                  <a:pt x="417513" y="296863"/>
                </a:lnTo>
                <a:lnTo>
                  <a:pt x="303204" y="363794"/>
                </a:lnTo>
                <a:lnTo>
                  <a:pt x="420688" y="296863"/>
                </a:lnTo>
                <a:lnTo>
                  <a:pt x="423863" y="296863"/>
                </a:lnTo>
                <a:lnTo>
                  <a:pt x="357910" y="341677"/>
                </a:lnTo>
                <a:lnTo>
                  <a:pt x="436563" y="296863"/>
                </a:lnTo>
                <a:lnTo>
                  <a:pt x="341313" y="363539"/>
                </a:lnTo>
                <a:lnTo>
                  <a:pt x="458788" y="296863"/>
                </a:lnTo>
                <a:lnTo>
                  <a:pt x="376238" y="349251"/>
                </a:lnTo>
                <a:close/>
                <a:moveTo>
                  <a:pt x="488951" y="273051"/>
                </a:moveTo>
                <a:lnTo>
                  <a:pt x="487136" y="274865"/>
                </a:lnTo>
                <a:lnTo>
                  <a:pt x="469901" y="285751"/>
                </a:lnTo>
                <a:close/>
                <a:moveTo>
                  <a:pt x="500063" y="266701"/>
                </a:moveTo>
                <a:lnTo>
                  <a:pt x="500063" y="269876"/>
                </a:lnTo>
                <a:lnTo>
                  <a:pt x="473076" y="288926"/>
                </a:lnTo>
                <a:lnTo>
                  <a:pt x="487136" y="274865"/>
                </a:lnTo>
                <a:close/>
                <a:moveTo>
                  <a:pt x="27842" y="239713"/>
                </a:moveTo>
                <a:lnTo>
                  <a:pt x="4762" y="273050"/>
                </a:lnTo>
                <a:lnTo>
                  <a:pt x="33337" y="255588"/>
                </a:lnTo>
                <a:lnTo>
                  <a:pt x="33337" y="258763"/>
                </a:lnTo>
                <a:lnTo>
                  <a:pt x="4762" y="300038"/>
                </a:lnTo>
                <a:lnTo>
                  <a:pt x="33337" y="285750"/>
                </a:lnTo>
                <a:lnTo>
                  <a:pt x="15875" y="300038"/>
                </a:lnTo>
                <a:lnTo>
                  <a:pt x="33337" y="288925"/>
                </a:lnTo>
                <a:lnTo>
                  <a:pt x="4762" y="338138"/>
                </a:lnTo>
                <a:lnTo>
                  <a:pt x="18098" y="329882"/>
                </a:lnTo>
                <a:lnTo>
                  <a:pt x="0" y="341313"/>
                </a:lnTo>
                <a:lnTo>
                  <a:pt x="0" y="338138"/>
                </a:lnTo>
                <a:lnTo>
                  <a:pt x="30162" y="292100"/>
                </a:lnTo>
                <a:lnTo>
                  <a:pt x="0" y="311150"/>
                </a:lnTo>
                <a:lnTo>
                  <a:pt x="0" y="307975"/>
                </a:lnTo>
                <a:lnTo>
                  <a:pt x="22225" y="292100"/>
                </a:lnTo>
                <a:lnTo>
                  <a:pt x="0" y="303213"/>
                </a:lnTo>
                <a:lnTo>
                  <a:pt x="30162" y="261938"/>
                </a:lnTo>
                <a:lnTo>
                  <a:pt x="0" y="280988"/>
                </a:lnTo>
                <a:lnTo>
                  <a:pt x="0" y="277813"/>
                </a:lnTo>
                <a:close/>
                <a:moveTo>
                  <a:pt x="30162" y="236538"/>
                </a:moveTo>
                <a:lnTo>
                  <a:pt x="27842" y="239713"/>
                </a:lnTo>
                <a:lnTo>
                  <a:pt x="29945" y="236675"/>
                </a:lnTo>
                <a:close/>
                <a:moveTo>
                  <a:pt x="11730" y="213872"/>
                </a:moveTo>
                <a:lnTo>
                  <a:pt x="11112" y="214313"/>
                </a:lnTo>
                <a:lnTo>
                  <a:pt x="11413" y="214055"/>
                </a:lnTo>
                <a:close/>
                <a:moveTo>
                  <a:pt x="488951" y="206375"/>
                </a:moveTo>
                <a:lnTo>
                  <a:pt x="478943" y="214382"/>
                </a:lnTo>
                <a:lnTo>
                  <a:pt x="473076" y="217488"/>
                </a:lnTo>
                <a:lnTo>
                  <a:pt x="488560" y="206558"/>
                </a:lnTo>
                <a:close/>
                <a:moveTo>
                  <a:pt x="500063" y="203200"/>
                </a:moveTo>
                <a:lnTo>
                  <a:pt x="500063" y="206375"/>
                </a:lnTo>
                <a:lnTo>
                  <a:pt x="465138" y="250825"/>
                </a:lnTo>
                <a:lnTo>
                  <a:pt x="500063" y="231775"/>
                </a:lnTo>
                <a:lnTo>
                  <a:pt x="473076" y="258763"/>
                </a:lnTo>
                <a:lnTo>
                  <a:pt x="500063" y="244475"/>
                </a:lnTo>
                <a:lnTo>
                  <a:pt x="473076" y="266701"/>
                </a:lnTo>
                <a:lnTo>
                  <a:pt x="500063" y="250825"/>
                </a:lnTo>
                <a:lnTo>
                  <a:pt x="500063" y="255588"/>
                </a:lnTo>
                <a:lnTo>
                  <a:pt x="469901" y="285751"/>
                </a:lnTo>
                <a:lnTo>
                  <a:pt x="465138" y="288926"/>
                </a:lnTo>
                <a:lnTo>
                  <a:pt x="492126" y="258763"/>
                </a:lnTo>
                <a:lnTo>
                  <a:pt x="465138" y="273051"/>
                </a:lnTo>
                <a:lnTo>
                  <a:pt x="492126" y="250825"/>
                </a:lnTo>
                <a:lnTo>
                  <a:pt x="465138" y="266701"/>
                </a:lnTo>
                <a:lnTo>
                  <a:pt x="461963" y="261938"/>
                </a:lnTo>
                <a:lnTo>
                  <a:pt x="465138" y="261938"/>
                </a:lnTo>
                <a:lnTo>
                  <a:pt x="492126" y="239713"/>
                </a:lnTo>
                <a:lnTo>
                  <a:pt x="465138" y="255588"/>
                </a:lnTo>
                <a:lnTo>
                  <a:pt x="461963" y="250825"/>
                </a:lnTo>
                <a:lnTo>
                  <a:pt x="495301" y="206375"/>
                </a:lnTo>
                <a:lnTo>
                  <a:pt x="465138" y="225425"/>
                </a:lnTo>
                <a:lnTo>
                  <a:pt x="478943" y="214382"/>
                </a:lnTo>
                <a:close/>
                <a:moveTo>
                  <a:pt x="33337" y="198438"/>
                </a:moveTo>
                <a:lnTo>
                  <a:pt x="33337" y="203200"/>
                </a:lnTo>
                <a:lnTo>
                  <a:pt x="4762" y="244475"/>
                </a:lnTo>
                <a:lnTo>
                  <a:pt x="33337" y="225425"/>
                </a:lnTo>
                <a:lnTo>
                  <a:pt x="33337" y="228600"/>
                </a:lnTo>
                <a:lnTo>
                  <a:pt x="11112" y="247650"/>
                </a:lnTo>
                <a:lnTo>
                  <a:pt x="33337" y="231775"/>
                </a:lnTo>
                <a:lnTo>
                  <a:pt x="29945" y="236675"/>
                </a:lnTo>
                <a:lnTo>
                  <a:pt x="0" y="255588"/>
                </a:lnTo>
                <a:lnTo>
                  <a:pt x="0" y="250825"/>
                </a:lnTo>
                <a:lnTo>
                  <a:pt x="22225" y="236538"/>
                </a:lnTo>
                <a:lnTo>
                  <a:pt x="0" y="247650"/>
                </a:lnTo>
                <a:lnTo>
                  <a:pt x="30162" y="203200"/>
                </a:lnTo>
                <a:lnTo>
                  <a:pt x="11730" y="213872"/>
                </a:lnTo>
                <a:close/>
                <a:moveTo>
                  <a:pt x="488951" y="195263"/>
                </a:moveTo>
                <a:lnTo>
                  <a:pt x="485296" y="198273"/>
                </a:lnTo>
                <a:lnTo>
                  <a:pt x="474210" y="204108"/>
                </a:lnTo>
                <a:close/>
                <a:moveTo>
                  <a:pt x="500063" y="190500"/>
                </a:moveTo>
                <a:lnTo>
                  <a:pt x="473076" y="209550"/>
                </a:lnTo>
                <a:lnTo>
                  <a:pt x="500063" y="195263"/>
                </a:lnTo>
                <a:lnTo>
                  <a:pt x="500063" y="198438"/>
                </a:lnTo>
                <a:lnTo>
                  <a:pt x="488560" y="206558"/>
                </a:lnTo>
                <a:lnTo>
                  <a:pt x="465138" y="217488"/>
                </a:lnTo>
                <a:lnTo>
                  <a:pt x="461963" y="217488"/>
                </a:lnTo>
                <a:lnTo>
                  <a:pt x="485296" y="198273"/>
                </a:lnTo>
                <a:close/>
                <a:moveTo>
                  <a:pt x="492126" y="179388"/>
                </a:moveTo>
                <a:lnTo>
                  <a:pt x="490538" y="180975"/>
                </a:lnTo>
                <a:lnTo>
                  <a:pt x="484188" y="184150"/>
                </a:lnTo>
                <a:lnTo>
                  <a:pt x="485023" y="183566"/>
                </a:lnTo>
                <a:close/>
                <a:moveTo>
                  <a:pt x="500063" y="176213"/>
                </a:moveTo>
                <a:lnTo>
                  <a:pt x="469901" y="206375"/>
                </a:lnTo>
                <a:lnTo>
                  <a:pt x="474210" y="204108"/>
                </a:lnTo>
                <a:lnTo>
                  <a:pt x="465138" y="209550"/>
                </a:lnTo>
                <a:lnTo>
                  <a:pt x="461963" y="209550"/>
                </a:lnTo>
                <a:lnTo>
                  <a:pt x="490538" y="180975"/>
                </a:lnTo>
                <a:close/>
                <a:moveTo>
                  <a:pt x="15875" y="176213"/>
                </a:moveTo>
                <a:lnTo>
                  <a:pt x="15434" y="176609"/>
                </a:lnTo>
                <a:lnTo>
                  <a:pt x="13890" y="177602"/>
                </a:lnTo>
                <a:close/>
                <a:moveTo>
                  <a:pt x="33337" y="165100"/>
                </a:moveTo>
                <a:lnTo>
                  <a:pt x="33337" y="168275"/>
                </a:lnTo>
                <a:lnTo>
                  <a:pt x="33337" y="173038"/>
                </a:lnTo>
                <a:lnTo>
                  <a:pt x="4762" y="214313"/>
                </a:lnTo>
                <a:lnTo>
                  <a:pt x="33337" y="195263"/>
                </a:lnTo>
                <a:lnTo>
                  <a:pt x="11413" y="214055"/>
                </a:lnTo>
                <a:lnTo>
                  <a:pt x="0" y="220663"/>
                </a:lnTo>
                <a:lnTo>
                  <a:pt x="22225" y="203200"/>
                </a:lnTo>
                <a:lnTo>
                  <a:pt x="0" y="217488"/>
                </a:lnTo>
                <a:lnTo>
                  <a:pt x="0" y="214313"/>
                </a:lnTo>
                <a:lnTo>
                  <a:pt x="30162" y="173038"/>
                </a:lnTo>
                <a:lnTo>
                  <a:pt x="0" y="190500"/>
                </a:lnTo>
                <a:lnTo>
                  <a:pt x="15434" y="176609"/>
                </a:lnTo>
                <a:close/>
                <a:moveTo>
                  <a:pt x="33337" y="157163"/>
                </a:moveTo>
                <a:lnTo>
                  <a:pt x="33337" y="161925"/>
                </a:lnTo>
                <a:lnTo>
                  <a:pt x="11112" y="179388"/>
                </a:lnTo>
                <a:lnTo>
                  <a:pt x="13890" y="177602"/>
                </a:lnTo>
                <a:lnTo>
                  <a:pt x="0" y="187325"/>
                </a:lnTo>
                <a:lnTo>
                  <a:pt x="22225" y="165100"/>
                </a:lnTo>
                <a:lnTo>
                  <a:pt x="0" y="179388"/>
                </a:lnTo>
                <a:lnTo>
                  <a:pt x="9576" y="171501"/>
                </a:lnTo>
                <a:lnTo>
                  <a:pt x="7937" y="173038"/>
                </a:lnTo>
                <a:close/>
                <a:moveTo>
                  <a:pt x="26987" y="157163"/>
                </a:moveTo>
                <a:lnTo>
                  <a:pt x="9576" y="171501"/>
                </a:lnTo>
                <a:lnTo>
                  <a:pt x="21306" y="160505"/>
                </a:lnTo>
                <a:close/>
                <a:moveTo>
                  <a:pt x="492126" y="127000"/>
                </a:moveTo>
                <a:lnTo>
                  <a:pt x="490241" y="129183"/>
                </a:lnTo>
                <a:lnTo>
                  <a:pt x="484929" y="132080"/>
                </a:lnTo>
                <a:close/>
                <a:moveTo>
                  <a:pt x="33337" y="127000"/>
                </a:moveTo>
                <a:lnTo>
                  <a:pt x="33337" y="131763"/>
                </a:lnTo>
                <a:lnTo>
                  <a:pt x="33337" y="134938"/>
                </a:lnTo>
                <a:lnTo>
                  <a:pt x="4762" y="165100"/>
                </a:lnTo>
                <a:lnTo>
                  <a:pt x="33337" y="149225"/>
                </a:lnTo>
                <a:lnTo>
                  <a:pt x="21306" y="160505"/>
                </a:lnTo>
                <a:lnTo>
                  <a:pt x="0" y="173038"/>
                </a:lnTo>
                <a:lnTo>
                  <a:pt x="0" y="168275"/>
                </a:lnTo>
                <a:lnTo>
                  <a:pt x="30162" y="138113"/>
                </a:lnTo>
                <a:lnTo>
                  <a:pt x="0" y="153988"/>
                </a:lnTo>
                <a:lnTo>
                  <a:pt x="19050" y="138113"/>
                </a:lnTo>
                <a:lnTo>
                  <a:pt x="0" y="149225"/>
                </a:lnTo>
                <a:lnTo>
                  <a:pt x="17119" y="133007"/>
                </a:lnTo>
                <a:lnTo>
                  <a:pt x="4762" y="146050"/>
                </a:lnTo>
                <a:close/>
                <a:moveTo>
                  <a:pt x="500063" y="123825"/>
                </a:moveTo>
                <a:lnTo>
                  <a:pt x="500063" y="127000"/>
                </a:lnTo>
                <a:lnTo>
                  <a:pt x="469901" y="157163"/>
                </a:lnTo>
                <a:lnTo>
                  <a:pt x="500063" y="138113"/>
                </a:lnTo>
                <a:lnTo>
                  <a:pt x="500063" y="142875"/>
                </a:lnTo>
                <a:lnTo>
                  <a:pt x="469901" y="173038"/>
                </a:lnTo>
                <a:lnTo>
                  <a:pt x="500063" y="157163"/>
                </a:lnTo>
                <a:lnTo>
                  <a:pt x="469901" y="187325"/>
                </a:lnTo>
                <a:lnTo>
                  <a:pt x="500063" y="173038"/>
                </a:lnTo>
                <a:lnTo>
                  <a:pt x="485023" y="183566"/>
                </a:lnTo>
                <a:lnTo>
                  <a:pt x="465138" y="195263"/>
                </a:lnTo>
                <a:lnTo>
                  <a:pt x="477838" y="187325"/>
                </a:lnTo>
                <a:lnTo>
                  <a:pt x="461963" y="195263"/>
                </a:lnTo>
                <a:lnTo>
                  <a:pt x="461963" y="190500"/>
                </a:lnTo>
                <a:lnTo>
                  <a:pt x="492126" y="161925"/>
                </a:lnTo>
                <a:lnTo>
                  <a:pt x="465138" y="176213"/>
                </a:lnTo>
                <a:lnTo>
                  <a:pt x="461963" y="176213"/>
                </a:lnTo>
                <a:lnTo>
                  <a:pt x="495301" y="142875"/>
                </a:lnTo>
                <a:lnTo>
                  <a:pt x="465138" y="161925"/>
                </a:lnTo>
                <a:lnTo>
                  <a:pt x="461963" y="161925"/>
                </a:lnTo>
                <a:lnTo>
                  <a:pt x="490241" y="129183"/>
                </a:lnTo>
                <a:close/>
                <a:moveTo>
                  <a:pt x="30162" y="120650"/>
                </a:moveTo>
                <a:lnTo>
                  <a:pt x="17119" y="133007"/>
                </a:lnTo>
                <a:lnTo>
                  <a:pt x="27737" y="121799"/>
                </a:lnTo>
                <a:close/>
                <a:moveTo>
                  <a:pt x="22225" y="107950"/>
                </a:moveTo>
                <a:lnTo>
                  <a:pt x="16669" y="112713"/>
                </a:lnTo>
                <a:lnTo>
                  <a:pt x="4762" y="120650"/>
                </a:lnTo>
                <a:lnTo>
                  <a:pt x="5129" y="120162"/>
                </a:lnTo>
                <a:close/>
                <a:moveTo>
                  <a:pt x="33337" y="101600"/>
                </a:moveTo>
                <a:lnTo>
                  <a:pt x="7937" y="123825"/>
                </a:lnTo>
                <a:lnTo>
                  <a:pt x="33337" y="107950"/>
                </a:lnTo>
                <a:lnTo>
                  <a:pt x="33337" y="112713"/>
                </a:lnTo>
                <a:lnTo>
                  <a:pt x="15875" y="127000"/>
                </a:lnTo>
                <a:lnTo>
                  <a:pt x="33337" y="115888"/>
                </a:lnTo>
                <a:lnTo>
                  <a:pt x="27737" y="121799"/>
                </a:lnTo>
                <a:lnTo>
                  <a:pt x="0" y="134938"/>
                </a:lnTo>
                <a:lnTo>
                  <a:pt x="19050" y="120650"/>
                </a:lnTo>
                <a:lnTo>
                  <a:pt x="0" y="131763"/>
                </a:lnTo>
                <a:lnTo>
                  <a:pt x="0" y="127000"/>
                </a:lnTo>
                <a:lnTo>
                  <a:pt x="16669" y="112713"/>
                </a:lnTo>
                <a:close/>
                <a:moveTo>
                  <a:pt x="469455" y="92325"/>
                </a:moveTo>
                <a:lnTo>
                  <a:pt x="466265" y="96274"/>
                </a:lnTo>
                <a:lnTo>
                  <a:pt x="465138" y="96838"/>
                </a:lnTo>
                <a:close/>
                <a:moveTo>
                  <a:pt x="500063" y="79375"/>
                </a:moveTo>
                <a:lnTo>
                  <a:pt x="500063" y="82550"/>
                </a:lnTo>
                <a:lnTo>
                  <a:pt x="469901" y="115888"/>
                </a:lnTo>
                <a:lnTo>
                  <a:pt x="500063" y="96838"/>
                </a:lnTo>
                <a:lnTo>
                  <a:pt x="465138" y="142875"/>
                </a:lnTo>
                <a:lnTo>
                  <a:pt x="484929" y="132080"/>
                </a:lnTo>
                <a:lnTo>
                  <a:pt x="465138" y="146050"/>
                </a:lnTo>
                <a:lnTo>
                  <a:pt x="461963" y="146050"/>
                </a:lnTo>
                <a:lnTo>
                  <a:pt x="495301" y="101600"/>
                </a:lnTo>
                <a:lnTo>
                  <a:pt x="465138" y="120650"/>
                </a:lnTo>
                <a:lnTo>
                  <a:pt x="461963" y="120650"/>
                </a:lnTo>
                <a:lnTo>
                  <a:pt x="461963" y="115888"/>
                </a:lnTo>
                <a:lnTo>
                  <a:pt x="495301" y="82550"/>
                </a:lnTo>
                <a:lnTo>
                  <a:pt x="465138" y="101600"/>
                </a:lnTo>
                <a:lnTo>
                  <a:pt x="461963" y="101600"/>
                </a:lnTo>
                <a:lnTo>
                  <a:pt x="466265" y="96274"/>
                </a:lnTo>
                <a:close/>
                <a:moveTo>
                  <a:pt x="27842" y="63500"/>
                </a:moveTo>
                <a:lnTo>
                  <a:pt x="4762" y="96838"/>
                </a:lnTo>
                <a:lnTo>
                  <a:pt x="33337" y="82550"/>
                </a:lnTo>
                <a:lnTo>
                  <a:pt x="5129" y="120162"/>
                </a:lnTo>
                <a:lnTo>
                  <a:pt x="0" y="123825"/>
                </a:lnTo>
                <a:lnTo>
                  <a:pt x="0" y="120650"/>
                </a:lnTo>
                <a:lnTo>
                  <a:pt x="30162" y="85725"/>
                </a:lnTo>
                <a:lnTo>
                  <a:pt x="0" y="101600"/>
                </a:lnTo>
                <a:close/>
                <a:moveTo>
                  <a:pt x="30162" y="60325"/>
                </a:moveTo>
                <a:lnTo>
                  <a:pt x="27842" y="63500"/>
                </a:lnTo>
                <a:lnTo>
                  <a:pt x="29945" y="60462"/>
                </a:lnTo>
                <a:close/>
                <a:moveTo>
                  <a:pt x="33337" y="55563"/>
                </a:moveTo>
                <a:lnTo>
                  <a:pt x="29945" y="60462"/>
                </a:lnTo>
                <a:lnTo>
                  <a:pt x="0" y="79375"/>
                </a:lnTo>
                <a:lnTo>
                  <a:pt x="0" y="74613"/>
                </a:lnTo>
                <a:lnTo>
                  <a:pt x="22294" y="58876"/>
                </a:lnTo>
                <a:lnTo>
                  <a:pt x="7937" y="71438"/>
                </a:lnTo>
                <a:close/>
                <a:moveTo>
                  <a:pt x="26987" y="55563"/>
                </a:moveTo>
                <a:lnTo>
                  <a:pt x="22294" y="58876"/>
                </a:lnTo>
                <a:lnTo>
                  <a:pt x="24219" y="57191"/>
                </a:lnTo>
                <a:close/>
                <a:moveTo>
                  <a:pt x="357188" y="0"/>
                </a:moveTo>
                <a:lnTo>
                  <a:pt x="357188" y="3175"/>
                </a:lnTo>
                <a:lnTo>
                  <a:pt x="330201" y="33338"/>
                </a:lnTo>
                <a:lnTo>
                  <a:pt x="382588" y="0"/>
                </a:lnTo>
                <a:lnTo>
                  <a:pt x="387351" y="0"/>
                </a:lnTo>
                <a:lnTo>
                  <a:pt x="387351" y="3175"/>
                </a:lnTo>
                <a:lnTo>
                  <a:pt x="365126" y="33338"/>
                </a:lnTo>
                <a:lnTo>
                  <a:pt x="420688" y="0"/>
                </a:lnTo>
                <a:lnTo>
                  <a:pt x="420688" y="3175"/>
                </a:lnTo>
                <a:lnTo>
                  <a:pt x="390526" y="26988"/>
                </a:lnTo>
                <a:lnTo>
                  <a:pt x="431801" y="0"/>
                </a:lnTo>
                <a:lnTo>
                  <a:pt x="431801" y="3175"/>
                </a:lnTo>
                <a:lnTo>
                  <a:pt x="402950" y="28989"/>
                </a:lnTo>
                <a:lnTo>
                  <a:pt x="401638" y="30163"/>
                </a:lnTo>
                <a:lnTo>
                  <a:pt x="454026" y="0"/>
                </a:lnTo>
                <a:lnTo>
                  <a:pt x="454026" y="3175"/>
                </a:lnTo>
                <a:lnTo>
                  <a:pt x="442913" y="33338"/>
                </a:lnTo>
                <a:lnTo>
                  <a:pt x="484188" y="7938"/>
                </a:lnTo>
                <a:lnTo>
                  <a:pt x="488951" y="7938"/>
                </a:lnTo>
                <a:lnTo>
                  <a:pt x="488951" y="11113"/>
                </a:lnTo>
                <a:lnTo>
                  <a:pt x="465138" y="41275"/>
                </a:lnTo>
                <a:lnTo>
                  <a:pt x="495301" y="22225"/>
                </a:lnTo>
                <a:lnTo>
                  <a:pt x="495301" y="26988"/>
                </a:lnTo>
                <a:lnTo>
                  <a:pt x="473076" y="41275"/>
                </a:lnTo>
                <a:lnTo>
                  <a:pt x="495301" y="30163"/>
                </a:lnTo>
                <a:lnTo>
                  <a:pt x="500063" y="30163"/>
                </a:lnTo>
                <a:lnTo>
                  <a:pt x="469901" y="60325"/>
                </a:lnTo>
                <a:lnTo>
                  <a:pt x="500063" y="44450"/>
                </a:lnTo>
                <a:lnTo>
                  <a:pt x="500063" y="49213"/>
                </a:lnTo>
                <a:lnTo>
                  <a:pt x="469901" y="74613"/>
                </a:lnTo>
                <a:lnTo>
                  <a:pt x="500063" y="55563"/>
                </a:lnTo>
                <a:lnTo>
                  <a:pt x="500063" y="60325"/>
                </a:lnTo>
                <a:lnTo>
                  <a:pt x="469455" y="92325"/>
                </a:lnTo>
                <a:lnTo>
                  <a:pt x="495301" y="60325"/>
                </a:lnTo>
                <a:lnTo>
                  <a:pt x="465138" y="79375"/>
                </a:lnTo>
                <a:lnTo>
                  <a:pt x="461963" y="79375"/>
                </a:lnTo>
                <a:lnTo>
                  <a:pt x="492126" y="52388"/>
                </a:lnTo>
                <a:lnTo>
                  <a:pt x="465138" y="68263"/>
                </a:lnTo>
                <a:lnTo>
                  <a:pt x="461963" y="68263"/>
                </a:lnTo>
                <a:lnTo>
                  <a:pt x="469901" y="63500"/>
                </a:lnTo>
                <a:lnTo>
                  <a:pt x="465138" y="63500"/>
                </a:lnTo>
                <a:lnTo>
                  <a:pt x="461963" y="63500"/>
                </a:lnTo>
                <a:lnTo>
                  <a:pt x="492126" y="33338"/>
                </a:lnTo>
                <a:lnTo>
                  <a:pt x="465138" y="49213"/>
                </a:lnTo>
                <a:lnTo>
                  <a:pt x="461963" y="49213"/>
                </a:lnTo>
                <a:lnTo>
                  <a:pt x="484188" y="30163"/>
                </a:lnTo>
                <a:lnTo>
                  <a:pt x="465138" y="44450"/>
                </a:lnTo>
                <a:lnTo>
                  <a:pt x="461963" y="44450"/>
                </a:lnTo>
                <a:lnTo>
                  <a:pt x="461963" y="41275"/>
                </a:lnTo>
                <a:lnTo>
                  <a:pt x="484188" y="11113"/>
                </a:lnTo>
                <a:lnTo>
                  <a:pt x="439738" y="38100"/>
                </a:lnTo>
                <a:lnTo>
                  <a:pt x="439738" y="33338"/>
                </a:lnTo>
                <a:lnTo>
                  <a:pt x="449960" y="5592"/>
                </a:lnTo>
                <a:lnTo>
                  <a:pt x="450851" y="3175"/>
                </a:lnTo>
                <a:lnTo>
                  <a:pt x="395288" y="38100"/>
                </a:lnTo>
                <a:lnTo>
                  <a:pt x="395288" y="33338"/>
                </a:lnTo>
                <a:lnTo>
                  <a:pt x="423863" y="7938"/>
                </a:lnTo>
                <a:lnTo>
                  <a:pt x="376238" y="38100"/>
                </a:lnTo>
                <a:lnTo>
                  <a:pt x="371476" y="38100"/>
                </a:lnTo>
                <a:lnTo>
                  <a:pt x="371476" y="33948"/>
                </a:lnTo>
                <a:lnTo>
                  <a:pt x="406401" y="11113"/>
                </a:lnTo>
                <a:lnTo>
                  <a:pt x="371476" y="33338"/>
                </a:lnTo>
                <a:lnTo>
                  <a:pt x="371476" y="33948"/>
                </a:lnTo>
                <a:lnTo>
                  <a:pt x="365126" y="38100"/>
                </a:lnTo>
                <a:lnTo>
                  <a:pt x="360363" y="38100"/>
                </a:lnTo>
                <a:lnTo>
                  <a:pt x="360363" y="33338"/>
                </a:lnTo>
                <a:lnTo>
                  <a:pt x="382588" y="3175"/>
                </a:lnTo>
                <a:lnTo>
                  <a:pt x="327026" y="38100"/>
                </a:lnTo>
                <a:lnTo>
                  <a:pt x="327026" y="33338"/>
                </a:lnTo>
                <a:lnTo>
                  <a:pt x="354013" y="3175"/>
                </a:lnTo>
                <a:lnTo>
                  <a:pt x="296863" y="38100"/>
                </a:lnTo>
                <a:lnTo>
                  <a:pt x="296863" y="33338"/>
                </a:lnTo>
                <a:lnTo>
                  <a:pt x="307976" y="3175"/>
                </a:lnTo>
                <a:lnTo>
                  <a:pt x="300038" y="33338"/>
                </a:lnTo>
                <a:close/>
                <a:moveTo>
                  <a:pt x="266700" y="0"/>
                </a:moveTo>
                <a:lnTo>
                  <a:pt x="266700" y="3175"/>
                </a:lnTo>
                <a:lnTo>
                  <a:pt x="241300" y="33338"/>
                </a:lnTo>
                <a:lnTo>
                  <a:pt x="296863" y="0"/>
                </a:lnTo>
                <a:lnTo>
                  <a:pt x="296863" y="3175"/>
                </a:lnTo>
                <a:lnTo>
                  <a:pt x="263525" y="26988"/>
                </a:lnTo>
                <a:lnTo>
                  <a:pt x="307976" y="0"/>
                </a:lnTo>
                <a:lnTo>
                  <a:pt x="307976" y="3175"/>
                </a:lnTo>
                <a:lnTo>
                  <a:pt x="252413" y="38100"/>
                </a:lnTo>
                <a:lnTo>
                  <a:pt x="247650" y="38100"/>
                </a:lnTo>
                <a:lnTo>
                  <a:pt x="247650" y="33948"/>
                </a:lnTo>
                <a:lnTo>
                  <a:pt x="282576" y="11113"/>
                </a:lnTo>
                <a:lnTo>
                  <a:pt x="247650" y="33338"/>
                </a:lnTo>
                <a:lnTo>
                  <a:pt x="247650" y="33948"/>
                </a:lnTo>
                <a:lnTo>
                  <a:pt x="241300" y="38100"/>
                </a:lnTo>
                <a:lnTo>
                  <a:pt x="236538" y="38100"/>
                </a:lnTo>
                <a:lnTo>
                  <a:pt x="236538" y="33338"/>
                </a:lnTo>
                <a:lnTo>
                  <a:pt x="263525" y="3175"/>
                </a:lnTo>
                <a:lnTo>
                  <a:pt x="263525" y="2005"/>
                </a:lnTo>
                <a:close/>
                <a:moveTo>
                  <a:pt x="93663" y="0"/>
                </a:moveTo>
                <a:lnTo>
                  <a:pt x="98425" y="0"/>
                </a:lnTo>
                <a:lnTo>
                  <a:pt x="98425" y="3175"/>
                </a:lnTo>
                <a:lnTo>
                  <a:pt x="71438" y="33338"/>
                </a:lnTo>
                <a:lnTo>
                  <a:pt x="128588" y="0"/>
                </a:lnTo>
                <a:lnTo>
                  <a:pt x="128588" y="3175"/>
                </a:lnTo>
                <a:lnTo>
                  <a:pt x="93663" y="30163"/>
                </a:lnTo>
                <a:lnTo>
                  <a:pt x="142875" y="0"/>
                </a:lnTo>
                <a:lnTo>
                  <a:pt x="142875" y="3175"/>
                </a:lnTo>
                <a:lnTo>
                  <a:pt x="109538" y="30163"/>
                </a:lnTo>
                <a:lnTo>
                  <a:pt x="158750" y="0"/>
                </a:lnTo>
                <a:lnTo>
                  <a:pt x="158750" y="3175"/>
                </a:lnTo>
                <a:lnTo>
                  <a:pt x="139700" y="33338"/>
                </a:lnTo>
                <a:lnTo>
                  <a:pt x="195263" y="0"/>
                </a:lnTo>
                <a:lnTo>
                  <a:pt x="195263" y="3175"/>
                </a:lnTo>
                <a:lnTo>
                  <a:pt x="161925" y="30163"/>
                </a:lnTo>
                <a:lnTo>
                  <a:pt x="214313" y="0"/>
                </a:lnTo>
                <a:lnTo>
                  <a:pt x="214313" y="3175"/>
                </a:lnTo>
                <a:lnTo>
                  <a:pt x="187325" y="33338"/>
                </a:lnTo>
                <a:lnTo>
                  <a:pt x="241300" y="0"/>
                </a:lnTo>
                <a:lnTo>
                  <a:pt x="241300" y="3175"/>
                </a:lnTo>
                <a:lnTo>
                  <a:pt x="211138" y="30163"/>
                </a:lnTo>
                <a:lnTo>
                  <a:pt x="258763" y="0"/>
                </a:lnTo>
                <a:lnTo>
                  <a:pt x="263525" y="0"/>
                </a:lnTo>
                <a:lnTo>
                  <a:pt x="263525" y="2005"/>
                </a:lnTo>
                <a:lnTo>
                  <a:pt x="236538" y="19050"/>
                </a:lnTo>
                <a:lnTo>
                  <a:pt x="263525" y="3175"/>
                </a:lnTo>
                <a:lnTo>
                  <a:pt x="206375" y="38100"/>
                </a:lnTo>
                <a:lnTo>
                  <a:pt x="206375" y="36095"/>
                </a:lnTo>
                <a:lnTo>
                  <a:pt x="233363" y="19050"/>
                </a:lnTo>
                <a:lnTo>
                  <a:pt x="206375" y="33338"/>
                </a:lnTo>
                <a:lnTo>
                  <a:pt x="206375" y="36095"/>
                </a:lnTo>
                <a:lnTo>
                  <a:pt x="203200" y="38100"/>
                </a:lnTo>
                <a:lnTo>
                  <a:pt x="203200" y="33338"/>
                </a:lnTo>
                <a:lnTo>
                  <a:pt x="233363" y="7938"/>
                </a:lnTo>
                <a:lnTo>
                  <a:pt x="180975" y="38100"/>
                </a:lnTo>
                <a:lnTo>
                  <a:pt x="180975" y="33338"/>
                </a:lnTo>
                <a:lnTo>
                  <a:pt x="211138" y="3175"/>
                </a:lnTo>
                <a:lnTo>
                  <a:pt x="153988" y="38100"/>
                </a:lnTo>
                <a:lnTo>
                  <a:pt x="153988" y="33338"/>
                </a:lnTo>
                <a:lnTo>
                  <a:pt x="187325" y="7938"/>
                </a:lnTo>
                <a:lnTo>
                  <a:pt x="134938" y="38100"/>
                </a:lnTo>
                <a:lnTo>
                  <a:pt x="134938" y="33338"/>
                </a:lnTo>
                <a:lnTo>
                  <a:pt x="153988" y="3175"/>
                </a:lnTo>
                <a:lnTo>
                  <a:pt x="98425" y="38100"/>
                </a:lnTo>
                <a:lnTo>
                  <a:pt x="98425" y="33338"/>
                </a:lnTo>
                <a:lnTo>
                  <a:pt x="131763" y="7938"/>
                </a:lnTo>
                <a:lnTo>
                  <a:pt x="82550" y="38100"/>
                </a:lnTo>
                <a:lnTo>
                  <a:pt x="82550" y="33338"/>
                </a:lnTo>
                <a:lnTo>
                  <a:pt x="117475" y="11113"/>
                </a:lnTo>
                <a:lnTo>
                  <a:pt x="71438" y="38100"/>
                </a:lnTo>
                <a:lnTo>
                  <a:pt x="68263" y="38100"/>
                </a:lnTo>
                <a:lnTo>
                  <a:pt x="68263" y="33338"/>
                </a:lnTo>
                <a:lnTo>
                  <a:pt x="93663" y="3175"/>
                </a:lnTo>
                <a:lnTo>
                  <a:pt x="38100" y="38100"/>
                </a:lnTo>
                <a:lnTo>
                  <a:pt x="38100" y="33338"/>
                </a:lnTo>
                <a:close/>
                <a:moveTo>
                  <a:pt x="52388" y="0"/>
                </a:moveTo>
                <a:lnTo>
                  <a:pt x="57150" y="0"/>
                </a:lnTo>
                <a:lnTo>
                  <a:pt x="57150" y="3175"/>
                </a:lnTo>
                <a:lnTo>
                  <a:pt x="4762" y="55563"/>
                </a:lnTo>
                <a:lnTo>
                  <a:pt x="33337" y="41275"/>
                </a:lnTo>
                <a:lnTo>
                  <a:pt x="7937" y="63500"/>
                </a:lnTo>
                <a:lnTo>
                  <a:pt x="33337" y="49213"/>
                </a:lnTo>
                <a:lnTo>
                  <a:pt x="24219" y="57191"/>
                </a:lnTo>
                <a:lnTo>
                  <a:pt x="0" y="71438"/>
                </a:lnTo>
                <a:lnTo>
                  <a:pt x="0" y="68263"/>
                </a:lnTo>
                <a:lnTo>
                  <a:pt x="26987" y="44450"/>
                </a:lnTo>
                <a:lnTo>
                  <a:pt x="0" y="60325"/>
                </a:lnTo>
                <a:lnTo>
                  <a:pt x="49213" y="3175"/>
                </a:lnTo>
                <a:lnTo>
                  <a:pt x="0" y="33338"/>
                </a:lnTo>
                <a:lnTo>
                  <a:pt x="19050" y="7938"/>
                </a:lnTo>
                <a:lnTo>
                  <a:pt x="15875" y="7938"/>
                </a:lnTo>
                <a:lnTo>
                  <a:pt x="19050" y="3175"/>
                </a:lnTo>
                <a:lnTo>
                  <a:pt x="22225" y="3175"/>
                </a:lnTo>
                <a:lnTo>
                  <a:pt x="4762" y="30163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0" name="PA_任意多边形 69"/>
          <p:cNvSpPr/>
          <p:nvPr>
            <p:custDataLst>
              <p:tags r:id="rId14"/>
            </p:custDataLst>
          </p:nvPr>
        </p:nvSpPr>
        <p:spPr bwMode="auto">
          <a:xfrm>
            <a:off x="3675063" y="1337379"/>
            <a:ext cx="469900" cy="490538"/>
          </a:xfrm>
          <a:custGeom>
            <a:avLst/>
            <a:gdLst>
              <a:gd name="connsiteX0" fmla="*/ 169863 w 469900"/>
              <a:gd name="connsiteY0" fmla="*/ 441325 h 490538"/>
              <a:gd name="connsiteX1" fmla="*/ 142875 w 469900"/>
              <a:gd name="connsiteY1" fmla="*/ 479425 h 490538"/>
              <a:gd name="connsiteX2" fmla="*/ 180975 w 469900"/>
              <a:gd name="connsiteY2" fmla="*/ 457200 h 490538"/>
              <a:gd name="connsiteX3" fmla="*/ 184150 w 469900"/>
              <a:gd name="connsiteY3" fmla="*/ 457200 h 490538"/>
              <a:gd name="connsiteX4" fmla="*/ 184150 w 469900"/>
              <a:gd name="connsiteY4" fmla="*/ 460375 h 490538"/>
              <a:gd name="connsiteX5" fmla="*/ 153988 w 469900"/>
              <a:gd name="connsiteY5" fmla="*/ 487363 h 490538"/>
              <a:gd name="connsiteX6" fmla="*/ 184150 w 469900"/>
              <a:gd name="connsiteY6" fmla="*/ 468313 h 490538"/>
              <a:gd name="connsiteX7" fmla="*/ 184150 w 469900"/>
              <a:gd name="connsiteY7" fmla="*/ 471488 h 490538"/>
              <a:gd name="connsiteX8" fmla="*/ 176213 w 469900"/>
              <a:gd name="connsiteY8" fmla="*/ 479425 h 490538"/>
              <a:gd name="connsiteX9" fmla="*/ 176213 w 469900"/>
              <a:gd name="connsiteY9" fmla="*/ 482600 h 490538"/>
              <a:gd name="connsiteX10" fmla="*/ 169863 w 469900"/>
              <a:gd name="connsiteY10" fmla="*/ 487363 h 490538"/>
              <a:gd name="connsiteX11" fmla="*/ 173568 w 469900"/>
              <a:gd name="connsiteY11" fmla="*/ 482070 h 490538"/>
              <a:gd name="connsiteX12" fmla="*/ 180975 w 469900"/>
              <a:gd name="connsiteY12" fmla="*/ 471488 h 490538"/>
              <a:gd name="connsiteX13" fmla="*/ 150813 w 469900"/>
              <a:gd name="connsiteY13" fmla="*/ 490538 h 490538"/>
              <a:gd name="connsiteX14" fmla="*/ 146050 w 469900"/>
              <a:gd name="connsiteY14" fmla="*/ 490538 h 490538"/>
              <a:gd name="connsiteX15" fmla="*/ 176213 w 469900"/>
              <a:gd name="connsiteY15" fmla="*/ 465138 h 490538"/>
              <a:gd name="connsiteX16" fmla="*/ 142875 w 469900"/>
              <a:gd name="connsiteY16" fmla="*/ 482600 h 490538"/>
              <a:gd name="connsiteX17" fmla="*/ 139700 w 469900"/>
              <a:gd name="connsiteY17" fmla="*/ 482600 h 490538"/>
              <a:gd name="connsiteX18" fmla="*/ 162819 w 469900"/>
              <a:gd name="connsiteY18" fmla="*/ 445032 h 490538"/>
              <a:gd name="connsiteX19" fmla="*/ 165100 w 469900"/>
              <a:gd name="connsiteY19" fmla="*/ 441325 h 490538"/>
              <a:gd name="connsiteX20" fmla="*/ 162819 w 469900"/>
              <a:gd name="connsiteY20" fmla="*/ 445032 h 490538"/>
              <a:gd name="connsiteX21" fmla="*/ 141288 w 469900"/>
              <a:gd name="connsiteY21" fmla="*/ 456364 h 490538"/>
              <a:gd name="connsiteX22" fmla="*/ 126669 w 469900"/>
              <a:gd name="connsiteY22" fmla="*/ 415587 h 490538"/>
              <a:gd name="connsiteX23" fmla="*/ 124320 w 469900"/>
              <a:gd name="connsiteY23" fmla="*/ 418817 h 490538"/>
              <a:gd name="connsiteX24" fmla="*/ 123825 w 469900"/>
              <a:gd name="connsiteY24" fmla="*/ 419100 h 490538"/>
              <a:gd name="connsiteX25" fmla="*/ 157163 w 469900"/>
              <a:gd name="connsiteY25" fmla="*/ 400050 h 490538"/>
              <a:gd name="connsiteX26" fmla="*/ 161925 w 469900"/>
              <a:gd name="connsiteY26" fmla="*/ 400050 h 490538"/>
              <a:gd name="connsiteX27" fmla="*/ 131763 w 469900"/>
              <a:gd name="connsiteY27" fmla="*/ 427038 h 490538"/>
              <a:gd name="connsiteX28" fmla="*/ 165100 w 469900"/>
              <a:gd name="connsiteY28" fmla="*/ 407988 h 490538"/>
              <a:gd name="connsiteX29" fmla="*/ 165100 w 469900"/>
              <a:gd name="connsiteY29" fmla="*/ 412750 h 490538"/>
              <a:gd name="connsiteX30" fmla="*/ 134938 w 469900"/>
              <a:gd name="connsiteY30" fmla="*/ 441325 h 490538"/>
              <a:gd name="connsiteX31" fmla="*/ 169863 w 469900"/>
              <a:gd name="connsiteY31" fmla="*/ 419100 h 490538"/>
              <a:gd name="connsiteX32" fmla="*/ 169863 w 469900"/>
              <a:gd name="connsiteY32" fmla="*/ 423863 h 490538"/>
              <a:gd name="connsiteX33" fmla="*/ 139700 w 469900"/>
              <a:gd name="connsiteY33" fmla="*/ 457200 h 490538"/>
              <a:gd name="connsiteX34" fmla="*/ 141288 w 469900"/>
              <a:gd name="connsiteY34" fmla="*/ 456364 h 490538"/>
              <a:gd name="connsiteX35" fmla="*/ 134938 w 469900"/>
              <a:gd name="connsiteY35" fmla="*/ 460375 h 490538"/>
              <a:gd name="connsiteX36" fmla="*/ 165100 w 469900"/>
              <a:gd name="connsiteY36" fmla="*/ 423863 h 490538"/>
              <a:gd name="connsiteX37" fmla="*/ 128588 w 469900"/>
              <a:gd name="connsiteY37" fmla="*/ 446088 h 490538"/>
              <a:gd name="connsiteX38" fmla="*/ 157163 w 469900"/>
              <a:gd name="connsiteY38" fmla="*/ 415925 h 490538"/>
              <a:gd name="connsiteX39" fmla="*/ 123825 w 469900"/>
              <a:gd name="connsiteY39" fmla="*/ 434975 h 490538"/>
              <a:gd name="connsiteX40" fmla="*/ 153988 w 469900"/>
              <a:gd name="connsiteY40" fmla="*/ 404813 h 490538"/>
              <a:gd name="connsiteX41" fmla="*/ 120650 w 469900"/>
              <a:gd name="connsiteY41" fmla="*/ 423863 h 490538"/>
              <a:gd name="connsiteX42" fmla="*/ 124320 w 469900"/>
              <a:gd name="connsiteY42" fmla="*/ 418817 h 490538"/>
              <a:gd name="connsiteX43" fmla="*/ 150813 w 469900"/>
              <a:gd name="connsiteY43" fmla="*/ 385763 h 490538"/>
              <a:gd name="connsiteX44" fmla="*/ 126669 w 469900"/>
              <a:gd name="connsiteY44" fmla="*/ 415587 h 490538"/>
              <a:gd name="connsiteX45" fmla="*/ 146050 w 469900"/>
              <a:gd name="connsiteY45" fmla="*/ 388938 h 490538"/>
              <a:gd name="connsiteX46" fmla="*/ 115888 w 469900"/>
              <a:gd name="connsiteY46" fmla="*/ 407988 h 490538"/>
              <a:gd name="connsiteX47" fmla="*/ 115888 w 469900"/>
              <a:gd name="connsiteY47" fmla="*/ 404813 h 490538"/>
              <a:gd name="connsiteX48" fmla="*/ 134938 w 469900"/>
              <a:gd name="connsiteY48" fmla="*/ 358775 h 490538"/>
              <a:gd name="connsiteX49" fmla="*/ 132647 w 469900"/>
              <a:gd name="connsiteY49" fmla="*/ 360583 h 490538"/>
              <a:gd name="connsiteX50" fmla="*/ 116840 w 469900"/>
              <a:gd name="connsiteY50" fmla="*/ 370205 h 490538"/>
              <a:gd name="connsiteX51" fmla="*/ 146050 w 469900"/>
              <a:gd name="connsiteY51" fmla="*/ 352425 h 490538"/>
              <a:gd name="connsiteX52" fmla="*/ 150813 w 469900"/>
              <a:gd name="connsiteY52" fmla="*/ 352425 h 490538"/>
              <a:gd name="connsiteX53" fmla="*/ 120650 w 469900"/>
              <a:gd name="connsiteY53" fmla="*/ 374650 h 490538"/>
              <a:gd name="connsiteX54" fmla="*/ 146050 w 469900"/>
              <a:gd name="connsiteY54" fmla="*/ 358775 h 490538"/>
              <a:gd name="connsiteX55" fmla="*/ 146050 w 469900"/>
              <a:gd name="connsiteY55" fmla="*/ 363538 h 490538"/>
              <a:gd name="connsiteX56" fmla="*/ 115888 w 469900"/>
              <a:gd name="connsiteY56" fmla="*/ 404813 h 490538"/>
              <a:gd name="connsiteX57" fmla="*/ 142875 w 469900"/>
              <a:gd name="connsiteY57" fmla="*/ 363538 h 490538"/>
              <a:gd name="connsiteX58" fmla="*/ 109538 w 469900"/>
              <a:gd name="connsiteY58" fmla="*/ 385763 h 490538"/>
              <a:gd name="connsiteX59" fmla="*/ 104775 w 469900"/>
              <a:gd name="connsiteY59" fmla="*/ 385763 h 490538"/>
              <a:gd name="connsiteX60" fmla="*/ 104775 w 469900"/>
              <a:gd name="connsiteY60" fmla="*/ 382588 h 490538"/>
              <a:gd name="connsiteX61" fmla="*/ 132647 w 469900"/>
              <a:gd name="connsiteY61" fmla="*/ 360583 h 490538"/>
              <a:gd name="connsiteX62" fmla="*/ 412751 w 469900"/>
              <a:gd name="connsiteY62" fmla="*/ 333376 h 490538"/>
              <a:gd name="connsiteX63" fmla="*/ 417513 w 469900"/>
              <a:gd name="connsiteY63" fmla="*/ 333376 h 490538"/>
              <a:gd name="connsiteX64" fmla="*/ 412751 w 469900"/>
              <a:gd name="connsiteY64" fmla="*/ 336551 h 490538"/>
              <a:gd name="connsiteX65" fmla="*/ 412751 w 469900"/>
              <a:gd name="connsiteY65" fmla="*/ 330201 h 490538"/>
              <a:gd name="connsiteX66" fmla="*/ 412751 w 469900"/>
              <a:gd name="connsiteY66" fmla="*/ 333376 h 490538"/>
              <a:gd name="connsiteX67" fmla="*/ 406401 w 469900"/>
              <a:gd name="connsiteY67" fmla="*/ 336551 h 490538"/>
              <a:gd name="connsiteX68" fmla="*/ 407194 w 469900"/>
              <a:gd name="connsiteY68" fmla="*/ 332979 h 490538"/>
              <a:gd name="connsiteX69" fmla="*/ 128062 w 469900"/>
              <a:gd name="connsiteY69" fmla="*/ 327816 h 490538"/>
              <a:gd name="connsiteX70" fmla="*/ 108060 w 469900"/>
              <a:gd name="connsiteY70" fmla="*/ 343972 h 490538"/>
              <a:gd name="connsiteX71" fmla="*/ 101600 w 469900"/>
              <a:gd name="connsiteY71" fmla="*/ 347663 h 490538"/>
              <a:gd name="connsiteX72" fmla="*/ 409576 w 469900"/>
              <a:gd name="connsiteY72" fmla="*/ 322263 h 490538"/>
              <a:gd name="connsiteX73" fmla="*/ 407194 w 469900"/>
              <a:gd name="connsiteY73" fmla="*/ 332979 h 490538"/>
              <a:gd name="connsiteX74" fmla="*/ 406401 w 469900"/>
              <a:gd name="connsiteY74" fmla="*/ 333376 h 490538"/>
              <a:gd name="connsiteX75" fmla="*/ 146050 w 469900"/>
              <a:gd name="connsiteY75" fmla="*/ 322263 h 490538"/>
              <a:gd name="connsiteX76" fmla="*/ 150813 w 469900"/>
              <a:gd name="connsiteY76" fmla="*/ 322263 h 490538"/>
              <a:gd name="connsiteX77" fmla="*/ 150813 w 469900"/>
              <a:gd name="connsiteY77" fmla="*/ 325438 h 490538"/>
              <a:gd name="connsiteX78" fmla="*/ 109538 w 469900"/>
              <a:gd name="connsiteY78" fmla="*/ 374650 h 490538"/>
              <a:gd name="connsiteX79" fmla="*/ 116840 w 469900"/>
              <a:gd name="connsiteY79" fmla="*/ 370205 h 490538"/>
              <a:gd name="connsiteX80" fmla="*/ 104775 w 469900"/>
              <a:gd name="connsiteY80" fmla="*/ 377825 h 490538"/>
              <a:gd name="connsiteX81" fmla="*/ 146050 w 469900"/>
              <a:gd name="connsiteY81" fmla="*/ 325438 h 490538"/>
              <a:gd name="connsiteX82" fmla="*/ 93663 w 469900"/>
              <a:gd name="connsiteY82" fmla="*/ 355600 h 490538"/>
              <a:gd name="connsiteX83" fmla="*/ 108060 w 469900"/>
              <a:gd name="connsiteY83" fmla="*/ 343972 h 490538"/>
              <a:gd name="connsiteX84" fmla="*/ 128588 w 469900"/>
              <a:gd name="connsiteY84" fmla="*/ 317500 h 490538"/>
              <a:gd name="connsiteX85" fmla="*/ 98662 w 469900"/>
              <a:gd name="connsiteY85" fmla="*/ 338737 h 490538"/>
              <a:gd name="connsiteX86" fmla="*/ 93663 w 469900"/>
              <a:gd name="connsiteY86" fmla="*/ 341313 h 490538"/>
              <a:gd name="connsiteX87" fmla="*/ 122170 w 469900"/>
              <a:gd name="connsiteY87" fmla="*/ 321082 h 490538"/>
              <a:gd name="connsiteX88" fmla="*/ 146050 w 469900"/>
              <a:gd name="connsiteY88" fmla="*/ 314325 h 490538"/>
              <a:gd name="connsiteX89" fmla="*/ 128062 w 469900"/>
              <a:gd name="connsiteY89" fmla="*/ 327816 h 490538"/>
              <a:gd name="connsiteX90" fmla="*/ 134938 w 469900"/>
              <a:gd name="connsiteY90" fmla="*/ 322263 h 490538"/>
              <a:gd name="connsiteX91" fmla="*/ 79375 w 469900"/>
              <a:gd name="connsiteY91" fmla="*/ 352425 h 490538"/>
              <a:gd name="connsiteX92" fmla="*/ 98662 w 469900"/>
              <a:gd name="connsiteY92" fmla="*/ 338737 h 490538"/>
              <a:gd name="connsiteX93" fmla="*/ 383647 w 469900"/>
              <a:gd name="connsiteY93" fmla="*/ 307623 h 490538"/>
              <a:gd name="connsiteX94" fmla="*/ 381066 w 469900"/>
              <a:gd name="connsiteY94" fmla="*/ 313646 h 490538"/>
              <a:gd name="connsiteX95" fmla="*/ 379413 w 469900"/>
              <a:gd name="connsiteY95" fmla="*/ 314326 h 490538"/>
              <a:gd name="connsiteX96" fmla="*/ 406401 w 469900"/>
              <a:gd name="connsiteY96" fmla="*/ 303213 h 490538"/>
              <a:gd name="connsiteX97" fmla="*/ 390526 w 469900"/>
              <a:gd name="connsiteY97" fmla="*/ 322263 h 490538"/>
              <a:gd name="connsiteX98" fmla="*/ 406401 w 469900"/>
              <a:gd name="connsiteY98" fmla="*/ 311151 h 490538"/>
              <a:gd name="connsiteX99" fmla="*/ 409576 w 469900"/>
              <a:gd name="connsiteY99" fmla="*/ 311151 h 490538"/>
              <a:gd name="connsiteX100" fmla="*/ 409576 w 469900"/>
              <a:gd name="connsiteY100" fmla="*/ 314326 h 490538"/>
              <a:gd name="connsiteX101" fmla="*/ 401638 w 469900"/>
              <a:gd name="connsiteY101" fmla="*/ 325438 h 490538"/>
              <a:gd name="connsiteX102" fmla="*/ 409576 w 469900"/>
              <a:gd name="connsiteY102" fmla="*/ 317501 h 490538"/>
              <a:gd name="connsiteX103" fmla="*/ 409576 w 469900"/>
              <a:gd name="connsiteY103" fmla="*/ 322263 h 490538"/>
              <a:gd name="connsiteX104" fmla="*/ 398463 w 469900"/>
              <a:gd name="connsiteY104" fmla="*/ 330201 h 490538"/>
              <a:gd name="connsiteX105" fmla="*/ 393701 w 469900"/>
              <a:gd name="connsiteY105" fmla="*/ 330201 h 490538"/>
              <a:gd name="connsiteX106" fmla="*/ 406401 w 469900"/>
              <a:gd name="connsiteY106" fmla="*/ 317501 h 490538"/>
              <a:gd name="connsiteX107" fmla="*/ 390526 w 469900"/>
              <a:gd name="connsiteY107" fmla="*/ 325438 h 490538"/>
              <a:gd name="connsiteX108" fmla="*/ 387351 w 469900"/>
              <a:gd name="connsiteY108" fmla="*/ 325438 h 490538"/>
              <a:gd name="connsiteX109" fmla="*/ 387351 w 469900"/>
              <a:gd name="connsiteY109" fmla="*/ 322263 h 490538"/>
              <a:gd name="connsiteX110" fmla="*/ 401638 w 469900"/>
              <a:gd name="connsiteY110" fmla="*/ 306388 h 490538"/>
              <a:gd name="connsiteX111" fmla="*/ 379413 w 469900"/>
              <a:gd name="connsiteY111" fmla="*/ 317501 h 490538"/>
              <a:gd name="connsiteX112" fmla="*/ 381066 w 469900"/>
              <a:gd name="connsiteY112" fmla="*/ 313646 h 490538"/>
              <a:gd name="connsiteX113" fmla="*/ 93663 w 469900"/>
              <a:gd name="connsiteY113" fmla="*/ 303213 h 490538"/>
              <a:gd name="connsiteX114" fmla="*/ 78014 w 469900"/>
              <a:gd name="connsiteY114" fmla="*/ 313943 h 490538"/>
              <a:gd name="connsiteX115" fmla="*/ 61920 w 469900"/>
              <a:gd name="connsiteY115" fmla="*/ 323261 h 490538"/>
              <a:gd name="connsiteX116" fmla="*/ 134938 w 469900"/>
              <a:gd name="connsiteY116" fmla="*/ 280988 h 490538"/>
              <a:gd name="connsiteX117" fmla="*/ 74613 w 469900"/>
              <a:gd name="connsiteY117" fmla="*/ 317500 h 490538"/>
              <a:gd name="connsiteX118" fmla="*/ 134938 w 469900"/>
              <a:gd name="connsiteY118" fmla="*/ 284163 h 490538"/>
              <a:gd name="connsiteX119" fmla="*/ 134938 w 469900"/>
              <a:gd name="connsiteY119" fmla="*/ 288925 h 490538"/>
              <a:gd name="connsiteX120" fmla="*/ 68263 w 469900"/>
              <a:gd name="connsiteY120" fmla="*/ 347663 h 490538"/>
              <a:gd name="connsiteX121" fmla="*/ 142875 w 469900"/>
              <a:gd name="connsiteY121" fmla="*/ 306388 h 490538"/>
              <a:gd name="connsiteX122" fmla="*/ 122170 w 469900"/>
              <a:gd name="connsiteY122" fmla="*/ 321082 h 490538"/>
              <a:gd name="connsiteX123" fmla="*/ 60325 w 469900"/>
              <a:gd name="connsiteY123" fmla="*/ 355600 h 490538"/>
              <a:gd name="connsiteX124" fmla="*/ 60325 w 469900"/>
              <a:gd name="connsiteY124" fmla="*/ 352425 h 490538"/>
              <a:gd name="connsiteX125" fmla="*/ 128588 w 469900"/>
              <a:gd name="connsiteY125" fmla="*/ 292100 h 490538"/>
              <a:gd name="connsiteX126" fmla="*/ 38100 w 469900"/>
              <a:gd name="connsiteY126" fmla="*/ 344488 h 490538"/>
              <a:gd name="connsiteX127" fmla="*/ 38100 w 469900"/>
              <a:gd name="connsiteY127" fmla="*/ 341313 h 490538"/>
              <a:gd name="connsiteX128" fmla="*/ 78014 w 469900"/>
              <a:gd name="connsiteY128" fmla="*/ 313943 h 490538"/>
              <a:gd name="connsiteX129" fmla="*/ 256290 w 469900"/>
              <a:gd name="connsiteY129" fmla="*/ 270856 h 490538"/>
              <a:gd name="connsiteX130" fmla="*/ 242664 w 469900"/>
              <a:gd name="connsiteY130" fmla="*/ 280632 h 490538"/>
              <a:gd name="connsiteX131" fmla="*/ 236538 w 469900"/>
              <a:gd name="connsiteY131" fmla="*/ 284163 h 490538"/>
              <a:gd name="connsiteX132" fmla="*/ 311151 w 469900"/>
              <a:gd name="connsiteY132" fmla="*/ 261938 h 490538"/>
              <a:gd name="connsiteX133" fmla="*/ 287550 w 469900"/>
              <a:gd name="connsiteY133" fmla="*/ 277953 h 490538"/>
              <a:gd name="connsiteX134" fmla="*/ 282576 w 469900"/>
              <a:gd name="connsiteY134" fmla="*/ 280988 h 490538"/>
              <a:gd name="connsiteX135" fmla="*/ 303916 w 469900"/>
              <a:gd name="connsiteY135" fmla="*/ 266520 h 490538"/>
              <a:gd name="connsiteX136" fmla="*/ 462870 w 469900"/>
              <a:gd name="connsiteY136" fmla="*/ 239713 h 490538"/>
              <a:gd name="connsiteX137" fmla="*/ 465138 w 469900"/>
              <a:gd name="connsiteY137" fmla="*/ 239713 h 490538"/>
              <a:gd name="connsiteX138" fmla="*/ 461963 w 469900"/>
              <a:gd name="connsiteY138" fmla="*/ 242888 h 490538"/>
              <a:gd name="connsiteX139" fmla="*/ 371476 w 469900"/>
              <a:gd name="connsiteY139" fmla="*/ 231776 h 490538"/>
              <a:gd name="connsiteX140" fmla="*/ 368668 w 469900"/>
              <a:gd name="connsiteY140" fmla="*/ 234147 h 490538"/>
              <a:gd name="connsiteX141" fmla="*/ 356016 w 469900"/>
              <a:gd name="connsiteY141" fmla="*/ 240677 h 490538"/>
              <a:gd name="connsiteX142" fmla="*/ 379413 w 469900"/>
              <a:gd name="connsiteY142" fmla="*/ 228601 h 490538"/>
              <a:gd name="connsiteX143" fmla="*/ 307976 w 469900"/>
              <a:gd name="connsiteY143" fmla="*/ 288926 h 490538"/>
              <a:gd name="connsiteX144" fmla="*/ 382588 w 469900"/>
              <a:gd name="connsiteY144" fmla="*/ 242888 h 490538"/>
              <a:gd name="connsiteX145" fmla="*/ 387351 w 469900"/>
              <a:gd name="connsiteY145" fmla="*/ 247651 h 490538"/>
              <a:gd name="connsiteX146" fmla="*/ 334963 w 469900"/>
              <a:gd name="connsiteY146" fmla="*/ 280988 h 490538"/>
              <a:gd name="connsiteX147" fmla="*/ 387351 w 469900"/>
              <a:gd name="connsiteY147" fmla="*/ 250826 h 490538"/>
              <a:gd name="connsiteX148" fmla="*/ 341313 w 469900"/>
              <a:gd name="connsiteY148" fmla="*/ 295276 h 490538"/>
              <a:gd name="connsiteX149" fmla="*/ 390526 w 469900"/>
              <a:gd name="connsiteY149" fmla="*/ 269876 h 490538"/>
              <a:gd name="connsiteX150" fmla="*/ 393701 w 469900"/>
              <a:gd name="connsiteY150" fmla="*/ 269876 h 490538"/>
              <a:gd name="connsiteX151" fmla="*/ 360363 w 469900"/>
              <a:gd name="connsiteY151" fmla="*/ 303213 h 490538"/>
              <a:gd name="connsiteX152" fmla="*/ 398463 w 469900"/>
              <a:gd name="connsiteY152" fmla="*/ 280988 h 490538"/>
              <a:gd name="connsiteX153" fmla="*/ 398463 w 469900"/>
              <a:gd name="connsiteY153" fmla="*/ 284163 h 490538"/>
              <a:gd name="connsiteX154" fmla="*/ 383647 w 469900"/>
              <a:gd name="connsiteY154" fmla="*/ 307623 h 490538"/>
              <a:gd name="connsiteX155" fmla="*/ 393701 w 469900"/>
              <a:gd name="connsiteY155" fmla="*/ 284163 h 490538"/>
              <a:gd name="connsiteX156" fmla="*/ 357188 w 469900"/>
              <a:gd name="connsiteY156" fmla="*/ 306388 h 490538"/>
              <a:gd name="connsiteX157" fmla="*/ 387351 w 469900"/>
              <a:gd name="connsiteY157" fmla="*/ 273051 h 490538"/>
              <a:gd name="connsiteX158" fmla="*/ 338138 w 469900"/>
              <a:gd name="connsiteY158" fmla="*/ 303213 h 490538"/>
              <a:gd name="connsiteX159" fmla="*/ 334963 w 469900"/>
              <a:gd name="connsiteY159" fmla="*/ 300038 h 490538"/>
              <a:gd name="connsiteX160" fmla="*/ 382588 w 469900"/>
              <a:gd name="connsiteY160" fmla="*/ 254001 h 490538"/>
              <a:gd name="connsiteX161" fmla="*/ 311151 w 469900"/>
              <a:gd name="connsiteY161" fmla="*/ 295276 h 490538"/>
              <a:gd name="connsiteX162" fmla="*/ 360363 w 469900"/>
              <a:gd name="connsiteY162" fmla="*/ 258763 h 490538"/>
              <a:gd name="connsiteX163" fmla="*/ 304801 w 469900"/>
              <a:gd name="connsiteY163" fmla="*/ 295276 h 490538"/>
              <a:gd name="connsiteX164" fmla="*/ 300038 w 469900"/>
              <a:gd name="connsiteY164" fmla="*/ 295276 h 490538"/>
              <a:gd name="connsiteX165" fmla="*/ 300038 w 469900"/>
              <a:gd name="connsiteY165" fmla="*/ 292101 h 490538"/>
              <a:gd name="connsiteX166" fmla="*/ 368668 w 469900"/>
              <a:gd name="connsiteY166" fmla="*/ 234147 h 490538"/>
              <a:gd name="connsiteX167" fmla="*/ 450851 w 469900"/>
              <a:gd name="connsiteY167" fmla="*/ 223838 h 490538"/>
              <a:gd name="connsiteX168" fmla="*/ 454026 w 469900"/>
              <a:gd name="connsiteY168" fmla="*/ 234950 h 490538"/>
              <a:gd name="connsiteX169" fmla="*/ 461963 w 469900"/>
              <a:gd name="connsiteY169" fmla="*/ 231776 h 490538"/>
              <a:gd name="connsiteX170" fmla="*/ 465138 w 469900"/>
              <a:gd name="connsiteY170" fmla="*/ 231776 h 490538"/>
              <a:gd name="connsiteX171" fmla="*/ 462870 w 469900"/>
              <a:gd name="connsiteY171" fmla="*/ 239713 h 490538"/>
              <a:gd name="connsiteX172" fmla="*/ 461963 w 469900"/>
              <a:gd name="connsiteY172" fmla="*/ 239713 h 490538"/>
              <a:gd name="connsiteX173" fmla="*/ 461963 w 469900"/>
              <a:gd name="connsiteY173" fmla="*/ 234950 h 490538"/>
              <a:gd name="connsiteX174" fmla="*/ 454026 w 469900"/>
              <a:gd name="connsiteY174" fmla="*/ 239713 h 490538"/>
              <a:gd name="connsiteX175" fmla="*/ 447676 w 469900"/>
              <a:gd name="connsiteY175" fmla="*/ 223838 h 490538"/>
              <a:gd name="connsiteX176" fmla="*/ 450851 w 469900"/>
              <a:gd name="connsiteY176" fmla="*/ 223838 h 490538"/>
              <a:gd name="connsiteX177" fmla="*/ 439738 w 469900"/>
              <a:gd name="connsiteY177" fmla="*/ 228600 h 490538"/>
              <a:gd name="connsiteX178" fmla="*/ 376238 w 469900"/>
              <a:gd name="connsiteY178" fmla="*/ 223838 h 490538"/>
              <a:gd name="connsiteX179" fmla="*/ 379413 w 469900"/>
              <a:gd name="connsiteY179" fmla="*/ 223838 h 490538"/>
              <a:gd name="connsiteX180" fmla="*/ 330201 w 469900"/>
              <a:gd name="connsiteY180" fmla="*/ 254001 h 490538"/>
              <a:gd name="connsiteX181" fmla="*/ 356016 w 469900"/>
              <a:gd name="connsiteY181" fmla="*/ 240677 h 490538"/>
              <a:gd name="connsiteX182" fmla="*/ 266700 w 469900"/>
              <a:gd name="connsiteY182" fmla="*/ 292101 h 490538"/>
              <a:gd name="connsiteX183" fmla="*/ 287550 w 469900"/>
              <a:gd name="connsiteY183" fmla="*/ 277953 h 490538"/>
              <a:gd name="connsiteX184" fmla="*/ 93137 w 469900"/>
              <a:gd name="connsiteY184" fmla="*/ 215633 h 490538"/>
              <a:gd name="connsiteX185" fmla="*/ 11113 w 469900"/>
              <a:gd name="connsiteY185" fmla="*/ 261938 h 490538"/>
              <a:gd name="connsiteX186" fmla="*/ 15449 w 469900"/>
              <a:gd name="connsiteY186" fmla="*/ 258362 h 490538"/>
              <a:gd name="connsiteX187" fmla="*/ 428625 w 469900"/>
              <a:gd name="connsiteY187" fmla="*/ 209550 h 490538"/>
              <a:gd name="connsiteX188" fmla="*/ 428625 w 469900"/>
              <a:gd name="connsiteY188" fmla="*/ 212726 h 490538"/>
              <a:gd name="connsiteX189" fmla="*/ 417513 w 469900"/>
              <a:gd name="connsiteY189" fmla="*/ 217488 h 490538"/>
              <a:gd name="connsiteX190" fmla="*/ 371476 w 469900"/>
              <a:gd name="connsiteY190" fmla="*/ 206376 h 490538"/>
              <a:gd name="connsiteX191" fmla="*/ 376238 w 469900"/>
              <a:gd name="connsiteY191" fmla="*/ 209551 h 490538"/>
              <a:gd name="connsiteX192" fmla="*/ 274638 w 469900"/>
              <a:gd name="connsiteY192" fmla="*/ 273051 h 490538"/>
              <a:gd name="connsiteX193" fmla="*/ 376238 w 469900"/>
              <a:gd name="connsiteY193" fmla="*/ 212726 h 490538"/>
              <a:gd name="connsiteX194" fmla="*/ 376238 w 469900"/>
              <a:gd name="connsiteY194" fmla="*/ 217488 h 490538"/>
              <a:gd name="connsiteX195" fmla="*/ 303916 w 469900"/>
              <a:gd name="connsiteY195" fmla="*/ 266520 h 490538"/>
              <a:gd name="connsiteX196" fmla="*/ 263525 w 469900"/>
              <a:gd name="connsiteY196" fmla="*/ 292101 h 490538"/>
              <a:gd name="connsiteX197" fmla="*/ 258763 w 469900"/>
              <a:gd name="connsiteY197" fmla="*/ 292101 h 490538"/>
              <a:gd name="connsiteX198" fmla="*/ 352426 w 469900"/>
              <a:gd name="connsiteY198" fmla="*/ 228601 h 490538"/>
              <a:gd name="connsiteX199" fmla="*/ 236538 w 469900"/>
              <a:gd name="connsiteY199" fmla="*/ 295276 h 490538"/>
              <a:gd name="connsiteX200" fmla="*/ 334963 w 469900"/>
              <a:gd name="connsiteY200" fmla="*/ 231776 h 490538"/>
              <a:gd name="connsiteX201" fmla="*/ 222250 w 469900"/>
              <a:gd name="connsiteY201" fmla="*/ 295276 h 490538"/>
              <a:gd name="connsiteX202" fmla="*/ 242664 w 469900"/>
              <a:gd name="connsiteY202" fmla="*/ 280632 h 490538"/>
              <a:gd name="connsiteX203" fmla="*/ 109538 w 469900"/>
              <a:gd name="connsiteY203" fmla="*/ 206375 h 490538"/>
              <a:gd name="connsiteX204" fmla="*/ 22225 w 469900"/>
              <a:gd name="connsiteY204" fmla="*/ 273050 h 490538"/>
              <a:gd name="connsiteX205" fmla="*/ 112713 w 469900"/>
              <a:gd name="connsiteY205" fmla="*/ 220663 h 490538"/>
              <a:gd name="connsiteX206" fmla="*/ 26988 w 469900"/>
              <a:gd name="connsiteY206" fmla="*/ 284163 h 490538"/>
              <a:gd name="connsiteX207" fmla="*/ 115888 w 469900"/>
              <a:gd name="connsiteY207" fmla="*/ 231775 h 490538"/>
              <a:gd name="connsiteX208" fmla="*/ 120650 w 469900"/>
              <a:gd name="connsiteY208" fmla="*/ 231775 h 490538"/>
              <a:gd name="connsiteX209" fmla="*/ 30163 w 469900"/>
              <a:gd name="connsiteY209" fmla="*/ 311150 h 490538"/>
              <a:gd name="connsiteX210" fmla="*/ 123825 w 469900"/>
              <a:gd name="connsiteY210" fmla="*/ 254000 h 490538"/>
              <a:gd name="connsiteX211" fmla="*/ 128588 w 469900"/>
              <a:gd name="connsiteY211" fmla="*/ 254000 h 490538"/>
              <a:gd name="connsiteX212" fmla="*/ 128588 w 469900"/>
              <a:gd name="connsiteY212" fmla="*/ 258763 h 490538"/>
              <a:gd name="connsiteX213" fmla="*/ 41275 w 469900"/>
              <a:gd name="connsiteY213" fmla="*/ 317500 h 490538"/>
              <a:gd name="connsiteX214" fmla="*/ 128588 w 469900"/>
              <a:gd name="connsiteY214" fmla="*/ 265113 h 490538"/>
              <a:gd name="connsiteX215" fmla="*/ 131763 w 469900"/>
              <a:gd name="connsiteY215" fmla="*/ 265113 h 490538"/>
              <a:gd name="connsiteX216" fmla="*/ 131763 w 469900"/>
              <a:gd name="connsiteY216" fmla="*/ 269875 h 490538"/>
              <a:gd name="connsiteX217" fmla="*/ 44450 w 469900"/>
              <a:gd name="connsiteY217" fmla="*/ 333375 h 490538"/>
              <a:gd name="connsiteX218" fmla="*/ 61920 w 469900"/>
              <a:gd name="connsiteY218" fmla="*/ 323261 h 490538"/>
              <a:gd name="connsiteX219" fmla="*/ 33338 w 469900"/>
              <a:gd name="connsiteY219" fmla="*/ 341313 h 490538"/>
              <a:gd name="connsiteX220" fmla="*/ 33338 w 469900"/>
              <a:gd name="connsiteY220" fmla="*/ 336550 h 490538"/>
              <a:gd name="connsiteX221" fmla="*/ 115888 w 469900"/>
              <a:gd name="connsiteY221" fmla="*/ 276225 h 490538"/>
              <a:gd name="connsiteX222" fmla="*/ 26988 w 469900"/>
              <a:gd name="connsiteY222" fmla="*/ 330200 h 490538"/>
              <a:gd name="connsiteX223" fmla="*/ 26988 w 469900"/>
              <a:gd name="connsiteY223" fmla="*/ 325438 h 490538"/>
              <a:gd name="connsiteX224" fmla="*/ 112713 w 469900"/>
              <a:gd name="connsiteY224" fmla="*/ 265113 h 490538"/>
              <a:gd name="connsiteX225" fmla="*/ 22225 w 469900"/>
              <a:gd name="connsiteY225" fmla="*/ 317500 h 490538"/>
              <a:gd name="connsiteX226" fmla="*/ 22225 w 469900"/>
              <a:gd name="connsiteY226" fmla="*/ 314325 h 490538"/>
              <a:gd name="connsiteX227" fmla="*/ 109538 w 469900"/>
              <a:gd name="connsiteY227" fmla="*/ 239713 h 490538"/>
              <a:gd name="connsiteX228" fmla="*/ 15875 w 469900"/>
              <a:gd name="connsiteY228" fmla="*/ 292100 h 490538"/>
              <a:gd name="connsiteX229" fmla="*/ 101600 w 469900"/>
              <a:gd name="connsiteY229" fmla="*/ 228600 h 490538"/>
              <a:gd name="connsiteX230" fmla="*/ 11113 w 469900"/>
              <a:gd name="connsiteY230" fmla="*/ 280988 h 490538"/>
              <a:gd name="connsiteX231" fmla="*/ 7938 w 469900"/>
              <a:gd name="connsiteY231" fmla="*/ 280988 h 490538"/>
              <a:gd name="connsiteX232" fmla="*/ 98425 w 469900"/>
              <a:gd name="connsiteY232" fmla="*/ 212725 h 490538"/>
              <a:gd name="connsiteX233" fmla="*/ 93137 w 469900"/>
              <a:gd name="connsiteY233" fmla="*/ 215633 h 490538"/>
              <a:gd name="connsiteX234" fmla="*/ 298461 w 469900"/>
              <a:gd name="connsiteY234" fmla="*/ 203195 h 490538"/>
              <a:gd name="connsiteX235" fmla="*/ 230935 w 469900"/>
              <a:gd name="connsiteY235" fmla="*/ 244749 h 490538"/>
              <a:gd name="connsiteX236" fmla="*/ 214313 w 469900"/>
              <a:gd name="connsiteY236" fmla="*/ 254001 h 490538"/>
              <a:gd name="connsiteX237" fmla="*/ 406400 w 469900"/>
              <a:gd name="connsiteY237" fmla="*/ 201613 h 490538"/>
              <a:gd name="connsiteX238" fmla="*/ 409575 w 469900"/>
              <a:gd name="connsiteY238" fmla="*/ 209550 h 490538"/>
              <a:gd name="connsiteX239" fmla="*/ 417513 w 469900"/>
              <a:gd name="connsiteY239" fmla="*/ 206376 h 490538"/>
              <a:gd name="connsiteX240" fmla="*/ 417513 w 469900"/>
              <a:gd name="connsiteY240" fmla="*/ 209550 h 490538"/>
              <a:gd name="connsiteX241" fmla="*/ 409575 w 469900"/>
              <a:gd name="connsiteY241" fmla="*/ 212726 h 490538"/>
              <a:gd name="connsiteX242" fmla="*/ 406400 w 469900"/>
              <a:gd name="connsiteY242" fmla="*/ 212726 h 490538"/>
              <a:gd name="connsiteX243" fmla="*/ 30163 w 469900"/>
              <a:gd name="connsiteY243" fmla="*/ 201613 h 490538"/>
              <a:gd name="connsiteX244" fmla="*/ 33338 w 469900"/>
              <a:gd name="connsiteY244" fmla="*/ 201613 h 490538"/>
              <a:gd name="connsiteX245" fmla="*/ 7938 w 469900"/>
              <a:gd name="connsiteY245" fmla="*/ 228600 h 490538"/>
              <a:gd name="connsiteX246" fmla="*/ 19972 w 469900"/>
              <a:gd name="connsiteY246" fmla="*/ 221943 h 490538"/>
              <a:gd name="connsiteX247" fmla="*/ 3175 w 469900"/>
              <a:gd name="connsiteY247" fmla="*/ 231775 h 490538"/>
              <a:gd name="connsiteX248" fmla="*/ 26988 w 469900"/>
              <a:gd name="connsiteY248" fmla="*/ 206375 h 490538"/>
              <a:gd name="connsiteX249" fmla="*/ 19050 w 469900"/>
              <a:gd name="connsiteY249" fmla="*/ 209550 h 490538"/>
              <a:gd name="connsiteX250" fmla="*/ 68263 w 469900"/>
              <a:gd name="connsiteY250" fmla="*/ 193675 h 490538"/>
              <a:gd name="connsiteX251" fmla="*/ 59000 w 469900"/>
              <a:gd name="connsiteY251" fmla="*/ 200353 h 490538"/>
              <a:gd name="connsiteX252" fmla="*/ 19972 w 469900"/>
              <a:gd name="connsiteY252" fmla="*/ 221943 h 490538"/>
              <a:gd name="connsiteX253" fmla="*/ 93663 w 469900"/>
              <a:gd name="connsiteY253" fmla="*/ 190500 h 490538"/>
              <a:gd name="connsiteX254" fmla="*/ 89073 w 469900"/>
              <a:gd name="connsiteY254" fmla="*/ 194285 h 490538"/>
              <a:gd name="connsiteX255" fmla="*/ 15875 w 469900"/>
              <a:gd name="connsiteY255" fmla="*/ 234950 h 490538"/>
              <a:gd name="connsiteX256" fmla="*/ 21950 w 469900"/>
              <a:gd name="connsiteY256" fmla="*/ 230611 h 490538"/>
              <a:gd name="connsiteX257" fmla="*/ 101600 w 469900"/>
              <a:gd name="connsiteY257" fmla="*/ 187325 h 490538"/>
              <a:gd name="connsiteX258" fmla="*/ 15449 w 469900"/>
              <a:gd name="connsiteY258" fmla="*/ 258362 h 490538"/>
              <a:gd name="connsiteX259" fmla="*/ 3175 w 469900"/>
              <a:gd name="connsiteY259" fmla="*/ 265113 h 490538"/>
              <a:gd name="connsiteX260" fmla="*/ 89073 w 469900"/>
              <a:gd name="connsiteY260" fmla="*/ 194285 h 490538"/>
              <a:gd name="connsiteX261" fmla="*/ 82550 w 469900"/>
              <a:gd name="connsiteY261" fmla="*/ 187325 h 490538"/>
              <a:gd name="connsiteX262" fmla="*/ 21950 w 469900"/>
              <a:gd name="connsiteY262" fmla="*/ 230611 h 490538"/>
              <a:gd name="connsiteX263" fmla="*/ 0 w 469900"/>
              <a:gd name="connsiteY263" fmla="*/ 242888 h 490538"/>
              <a:gd name="connsiteX264" fmla="*/ 59000 w 469900"/>
              <a:gd name="connsiteY264" fmla="*/ 200353 h 490538"/>
              <a:gd name="connsiteX265" fmla="*/ 128588 w 469900"/>
              <a:gd name="connsiteY265" fmla="*/ 168276 h 490538"/>
              <a:gd name="connsiteX266" fmla="*/ 131763 w 469900"/>
              <a:gd name="connsiteY266" fmla="*/ 168276 h 490538"/>
              <a:gd name="connsiteX267" fmla="*/ 124649 w 469900"/>
              <a:gd name="connsiteY267" fmla="*/ 188196 h 490538"/>
              <a:gd name="connsiteX268" fmla="*/ 120650 w 469900"/>
              <a:gd name="connsiteY268" fmla="*/ 190501 h 490538"/>
              <a:gd name="connsiteX269" fmla="*/ 128588 w 469900"/>
              <a:gd name="connsiteY269" fmla="*/ 171451 h 490538"/>
              <a:gd name="connsiteX270" fmla="*/ 120650 w 469900"/>
              <a:gd name="connsiteY270" fmla="*/ 176213 h 490538"/>
              <a:gd name="connsiteX271" fmla="*/ 120650 w 469900"/>
              <a:gd name="connsiteY271" fmla="*/ 171451 h 490538"/>
              <a:gd name="connsiteX272" fmla="*/ 382588 w 469900"/>
              <a:gd name="connsiteY272" fmla="*/ 160338 h 490538"/>
              <a:gd name="connsiteX273" fmla="*/ 184150 w 469900"/>
              <a:gd name="connsiteY273" fmla="*/ 295276 h 490538"/>
              <a:gd name="connsiteX274" fmla="*/ 387351 w 469900"/>
              <a:gd name="connsiteY274" fmla="*/ 179388 h 490538"/>
              <a:gd name="connsiteX275" fmla="*/ 387351 w 469900"/>
              <a:gd name="connsiteY275" fmla="*/ 182563 h 490538"/>
              <a:gd name="connsiteX276" fmla="*/ 256290 w 469900"/>
              <a:gd name="connsiteY276" fmla="*/ 270856 h 490538"/>
              <a:gd name="connsiteX277" fmla="*/ 368301 w 469900"/>
              <a:gd name="connsiteY277" fmla="*/ 190501 h 490538"/>
              <a:gd name="connsiteX278" fmla="*/ 165100 w 469900"/>
              <a:gd name="connsiteY278" fmla="*/ 311151 h 490538"/>
              <a:gd name="connsiteX279" fmla="*/ 165100 w 469900"/>
              <a:gd name="connsiteY279" fmla="*/ 306388 h 490538"/>
              <a:gd name="connsiteX280" fmla="*/ 365126 w 469900"/>
              <a:gd name="connsiteY280" fmla="*/ 171451 h 490538"/>
              <a:gd name="connsiteX281" fmla="*/ 153988 w 469900"/>
              <a:gd name="connsiteY281" fmla="*/ 292101 h 490538"/>
              <a:gd name="connsiteX282" fmla="*/ 230935 w 469900"/>
              <a:gd name="connsiteY282" fmla="*/ 244749 h 490538"/>
              <a:gd name="connsiteX283" fmla="*/ 465138 w 469900"/>
              <a:gd name="connsiteY283" fmla="*/ 138113 h 490538"/>
              <a:gd name="connsiteX284" fmla="*/ 469900 w 469900"/>
              <a:gd name="connsiteY284" fmla="*/ 138113 h 490538"/>
              <a:gd name="connsiteX285" fmla="*/ 469900 w 469900"/>
              <a:gd name="connsiteY285" fmla="*/ 141288 h 490538"/>
              <a:gd name="connsiteX286" fmla="*/ 465138 w 469900"/>
              <a:gd name="connsiteY286" fmla="*/ 141288 h 490538"/>
              <a:gd name="connsiteX287" fmla="*/ 442913 w 469900"/>
              <a:gd name="connsiteY287" fmla="*/ 138113 h 490538"/>
              <a:gd name="connsiteX288" fmla="*/ 450850 w 469900"/>
              <a:gd name="connsiteY288" fmla="*/ 146050 h 490538"/>
              <a:gd name="connsiteX289" fmla="*/ 442913 w 469900"/>
              <a:gd name="connsiteY289" fmla="*/ 141288 h 490538"/>
              <a:gd name="connsiteX290" fmla="*/ 412750 w 469900"/>
              <a:gd name="connsiteY290" fmla="*/ 160338 h 490538"/>
              <a:gd name="connsiteX291" fmla="*/ 409575 w 469900"/>
              <a:gd name="connsiteY291" fmla="*/ 160338 h 490538"/>
              <a:gd name="connsiteX292" fmla="*/ 401637 w 469900"/>
              <a:gd name="connsiteY292" fmla="*/ 152400 h 490538"/>
              <a:gd name="connsiteX293" fmla="*/ 412750 w 469900"/>
              <a:gd name="connsiteY293" fmla="*/ 157163 h 490538"/>
              <a:gd name="connsiteX294" fmla="*/ 277813 w 469900"/>
              <a:gd name="connsiteY294" fmla="*/ 115888 h 490538"/>
              <a:gd name="connsiteX295" fmla="*/ 267023 w 469900"/>
              <a:gd name="connsiteY295" fmla="*/ 122660 h 490538"/>
              <a:gd name="connsiteX296" fmla="*/ 123825 w 469900"/>
              <a:gd name="connsiteY296" fmla="*/ 206376 h 490538"/>
              <a:gd name="connsiteX297" fmla="*/ 334963 w 469900"/>
              <a:gd name="connsiteY297" fmla="*/ 93663 h 490538"/>
              <a:gd name="connsiteX298" fmla="*/ 334963 w 469900"/>
              <a:gd name="connsiteY298" fmla="*/ 96838 h 490538"/>
              <a:gd name="connsiteX299" fmla="*/ 153988 w 469900"/>
              <a:gd name="connsiteY299" fmla="*/ 217488 h 490538"/>
              <a:gd name="connsiteX300" fmla="*/ 338138 w 469900"/>
              <a:gd name="connsiteY300" fmla="*/ 112713 h 490538"/>
              <a:gd name="connsiteX301" fmla="*/ 341313 w 469900"/>
              <a:gd name="connsiteY301" fmla="*/ 112713 h 490538"/>
              <a:gd name="connsiteX302" fmla="*/ 157163 w 469900"/>
              <a:gd name="connsiteY302" fmla="*/ 239713 h 490538"/>
              <a:gd name="connsiteX303" fmla="*/ 349251 w 469900"/>
              <a:gd name="connsiteY303" fmla="*/ 127001 h 490538"/>
              <a:gd name="connsiteX304" fmla="*/ 349251 w 469900"/>
              <a:gd name="connsiteY304" fmla="*/ 130176 h 490538"/>
              <a:gd name="connsiteX305" fmla="*/ 169863 w 469900"/>
              <a:gd name="connsiteY305" fmla="*/ 250826 h 490538"/>
              <a:gd name="connsiteX306" fmla="*/ 368301 w 469900"/>
              <a:gd name="connsiteY306" fmla="*/ 138113 h 490538"/>
              <a:gd name="connsiteX307" fmla="*/ 173038 w 469900"/>
              <a:gd name="connsiteY307" fmla="*/ 273051 h 490538"/>
              <a:gd name="connsiteX308" fmla="*/ 379413 w 469900"/>
              <a:gd name="connsiteY308" fmla="*/ 152401 h 490538"/>
              <a:gd name="connsiteX309" fmla="*/ 382588 w 469900"/>
              <a:gd name="connsiteY309" fmla="*/ 152401 h 490538"/>
              <a:gd name="connsiteX310" fmla="*/ 298461 w 469900"/>
              <a:gd name="connsiteY310" fmla="*/ 203195 h 490538"/>
              <a:gd name="connsiteX311" fmla="*/ 319088 w 469900"/>
              <a:gd name="connsiteY311" fmla="*/ 190501 h 490538"/>
              <a:gd name="connsiteX312" fmla="*/ 153988 w 469900"/>
              <a:gd name="connsiteY312" fmla="*/ 288926 h 490538"/>
              <a:gd name="connsiteX313" fmla="*/ 153988 w 469900"/>
              <a:gd name="connsiteY313" fmla="*/ 284163 h 490538"/>
              <a:gd name="connsiteX314" fmla="*/ 349251 w 469900"/>
              <a:gd name="connsiteY314" fmla="*/ 149226 h 490538"/>
              <a:gd name="connsiteX315" fmla="*/ 146050 w 469900"/>
              <a:gd name="connsiteY315" fmla="*/ 265113 h 490538"/>
              <a:gd name="connsiteX316" fmla="*/ 330201 w 469900"/>
              <a:gd name="connsiteY316" fmla="*/ 141288 h 490538"/>
              <a:gd name="connsiteX317" fmla="*/ 142875 w 469900"/>
              <a:gd name="connsiteY317" fmla="*/ 250826 h 490538"/>
              <a:gd name="connsiteX318" fmla="*/ 139700 w 469900"/>
              <a:gd name="connsiteY318" fmla="*/ 250826 h 490538"/>
              <a:gd name="connsiteX319" fmla="*/ 323851 w 469900"/>
              <a:gd name="connsiteY319" fmla="*/ 123826 h 490538"/>
              <a:gd name="connsiteX320" fmla="*/ 134938 w 469900"/>
              <a:gd name="connsiteY320" fmla="*/ 231776 h 490538"/>
              <a:gd name="connsiteX321" fmla="*/ 134938 w 469900"/>
              <a:gd name="connsiteY321" fmla="*/ 228601 h 490538"/>
              <a:gd name="connsiteX322" fmla="*/ 315913 w 469900"/>
              <a:gd name="connsiteY322" fmla="*/ 107951 h 490538"/>
              <a:gd name="connsiteX323" fmla="*/ 128588 w 469900"/>
              <a:gd name="connsiteY323" fmla="*/ 212726 h 490538"/>
              <a:gd name="connsiteX324" fmla="*/ 334963 w 469900"/>
              <a:gd name="connsiteY324" fmla="*/ 88901 h 490538"/>
              <a:gd name="connsiteX325" fmla="*/ 180975 w 469900"/>
              <a:gd name="connsiteY325" fmla="*/ 179388 h 490538"/>
              <a:gd name="connsiteX326" fmla="*/ 191744 w 469900"/>
              <a:gd name="connsiteY326" fmla="*/ 172629 h 490538"/>
              <a:gd name="connsiteX327" fmla="*/ 296863 w 469900"/>
              <a:gd name="connsiteY327" fmla="*/ 88901 h 490538"/>
              <a:gd name="connsiteX328" fmla="*/ 293648 w 469900"/>
              <a:gd name="connsiteY328" fmla="*/ 90995 h 490538"/>
              <a:gd name="connsiteX329" fmla="*/ 123825 w 469900"/>
              <a:gd name="connsiteY329" fmla="*/ 190501 h 490538"/>
              <a:gd name="connsiteX330" fmla="*/ 124649 w 469900"/>
              <a:gd name="connsiteY330" fmla="*/ 188196 h 490538"/>
              <a:gd name="connsiteX331" fmla="*/ 330201 w 469900"/>
              <a:gd name="connsiteY331" fmla="*/ 85726 h 490538"/>
              <a:gd name="connsiteX332" fmla="*/ 191744 w 469900"/>
              <a:gd name="connsiteY332" fmla="*/ 172629 h 490538"/>
              <a:gd name="connsiteX333" fmla="*/ 128588 w 469900"/>
              <a:gd name="connsiteY333" fmla="*/ 209551 h 490538"/>
              <a:gd name="connsiteX334" fmla="*/ 267023 w 469900"/>
              <a:gd name="connsiteY334" fmla="*/ 122660 h 490538"/>
              <a:gd name="connsiteX335" fmla="*/ 412750 w 469900"/>
              <a:gd name="connsiteY335" fmla="*/ 74613 h 490538"/>
              <a:gd name="connsiteX336" fmla="*/ 412115 w 469900"/>
              <a:gd name="connsiteY336" fmla="*/ 75248 h 490538"/>
              <a:gd name="connsiteX337" fmla="*/ 411442 w 469900"/>
              <a:gd name="connsiteY337" fmla="*/ 75547 h 490538"/>
              <a:gd name="connsiteX338" fmla="*/ 284646 w 469900"/>
              <a:gd name="connsiteY338" fmla="*/ 73709 h 490538"/>
              <a:gd name="connsiteX339" fmla="*/ 252412 w 469900"/>
              <a:gd name="connsiteY339" fmla="*/ 93663 h 490538"/>
              <a:gd name="connsiteX340" fmla="*/ 258010 w 469900"/>
              <a:gd name="connsiteY340" fmla="*/ 89045 h 490538"/>
              <a:gd name="connsiteX341" fmla="*/ 420687 w 469900"/>
              <a:gd name="connsiteY341" fmla="*/ 71438 h 490538"/>
              <a:gd name="connsiteX342" fmla="*/ 393700 w 469900"/>
              <a:gd name="connsiteY342" fmla="*/ 96838 h 490538"/>
              <a:gd name="connsiteX343" fmla="*/ 406400 w 469900"/>
              <a:gd name="connsiteY343" fmla="*/ 88900 h 490538"/>
              <a:gd name="connsiteX344" fmla="*/ 382587 w 469900"/>
              <a:gd name="connsiteY344" fmla="*/ 119063 h 490538"/>
              <a:gd name="connsiteX345" fmla="*/ 401637 w 469900"/>
              <a:gd name="connsiteY345" fmla="*/ 93663 h 490538"/>
              <a:gd name="connsiteX346" fmla="*/ 390525 w 469900"/>
              <a:gd name="connsiteY346" fmla="*/ 100013 h 490538"/>
              <a:gd name="connsiteX347" fmla="*/ 387350 w 469900"/>
              <a:gd name="connsiteY347" fmla="*/ 100013 h 490538"/>
              <a:gd name="connsiteX348" fmla="*/ 412115 w 469900"/>
              <a:gd name="connsiteY348" fmla="*/ 75248 h 490538"/>
              <a:gd name="connsiteX349" fmla="*/ 327026 w 469900"/>
              <a:gd name="connsiteY349" fmla="*/ 71438 h 490538"/>
              <a:gd name="connsiteX350" fmla="*/ 327026 w 469900"/>
              <a:gd name="connsiteY350" fmla="*/ 74613 h 490538"/>
              <a:gd name="connsiteX351" fmla="*/ 153988 w 469900"/>
              <a:gd name="connsiteY351" fmla="*/ 182563 h 490538"/>
              <a:gd name="connsiteX352" fmla="*/ 330201 w 469900"/>
              <a:gd name="connsiteY352" fmla="*/ 82551 h 490538"/>
              <a:gd name="connsiteX353" fmla="*/ 123825 w 469900"/>
              <a:gd name="connsiteY353" fmla="*/ 201613 h 490538"/>
              <a:gd name="connsiteX354" fmla="*/ 293648 w 469900"/>
              <a:gd name="connsiteY354" fmla="*/ 90995 h 490538"/>
              <a:gd name="connsiteX355" fmla="*/ 417512 w 469900"/>
              <a:gd name="connsiteY355" fmla="*/ 58738 h 490538"/>
              <a:gd name="connsiteX356" fmla="*/ 420687 w 469900"/>
              <a:gd name="connsiteY356" fmla="*/ 58738 h 490538"/>
              <a:gd name="connsiteX357" fmla="*/ 406400 w 469900"/>
              <a:gd name="connsiteY357" fmla="*/ 77788 h 490538"/>
              <a:gd name="connsiteX358" fmla="*/ 411442 w 469900"/>
              <a:gd name="connsiteY358" fmla="*/ 75547 h 490538"/>
              <a:gd name="connsiteX359" fmla="*/ 401637 w 469900"/>
              <a:gd name="connsiteY359" fmla="*/ 82550 h 490538"/>
              <a:gd name="connsiteX360" fmla="*/ 319088 w 469900"/>
              <a:gd name="connsiteY360" fmla="*/ 52388 h 490538"/>
              <a:gd name="connsiteX361" fmla="*/ 319088 w 469900"/>
              <a:gd name="connsiteY361" fmla="*/ 55563 h 490538"/>
              <a:gd name="connsiteX362" fmla="*/ 222250 w 469900"/>
              <a:gd name="connsiteY362" fmla="*/ 119063 h 490538"/>
              <a:gd name="connsiteX363" fmla="*/ 323850 w 469900"/>
              <a:gd name="connsiteY363" fmla="*/ 63500 h 490538"/>
              <a:gd name="connsiteX364" fmla="*/ 198437 w 469900"/>
              <a:gd name="connsiteY364" fmla="*/ 134938 h 490538"/>
              <a:gd name="connsiteX365" fmla="*/ 296863 w 469900"/>
              <a:gd name="connsiteY365" fmla="*/ 66675 h 490538"/>
              <a:gd name="connsiteX366" fmla="*/ 284646 w 469900"/>
              <a:gd name="connsiteY366" fmla="*/ 73709 h 490538"/>
              <a:gd name="connsiteX367" fmla="*/ 282579 w 469900"/>
              <a:gd name="connsiteY367" fmla="*/ 48150 h 490538"/>
              <a:gd name="connsiteX368" fmla="*/ 269875 w 469900"/>
              <a:gd name="connsiteY368" fmla="*/ 63500 h 490538"/>
              <a:gd name="connsiteX369" fmla="*/ 296182 w 469900"/>
              <a:gd name="connsiteY369" fmla="*/ 50800 h 490538"/>
              <a:gd name="connsiteX370" fmla="*/ 266700 w 469900"/>
              <a:gd name="connsiteY370" fmla="*/ 66675 h 490538"/>
              <a:gd name="connsiteX371" fmla="*/ 307975 w 469900"/>
              <a:gd name="connsiteY371" fmla="*/ 44450 h 490538"/>
              <a:gd name="connsiteX372" fmla="*/ 306056 w 469900"/>
              <a:gd name="connsiteY372" fmla="*/ 46034 h 490538"/>
              <a:gd name="connsiteX373" fmla="*/ 296182 w 469900"/>
              <a:gd name="connsiteY373" fmla="*/ 50800 h 490538"/>
              <a:gd name="connsiteX374" fmla="*/ 315913 w 469900"/>
              <a:gd name="connsiteY374" fmla="*/ 41275 h 490538"/>
              <a:gd name="connsiteX375" fmla="*/ 258010 w 469900"/>
              <a:gd name="connsiteY375" fmla="*/ 89045 h 490538"/>
              <a:gd name="connsiteX376" fmla="*/ 244475 w 469900"/>
              <a:gd name="connsiteY376" fmla="*/ 96838 h 490538"/>
              <a:gd name="connsiteX377" fmla="*/ 306056 w 469900"/>
              <a:gd name="connsiteY377" fmla="*/ 46034 h 490538"/>
              <a:gd name="connsiteX378" fmla="*/ 304800 w 469900"/>
              <a:gd name="connsiteY378" fmla="*/ 22225 h 490538"/>
              <a:gd name="connsiteX379" fmla="*/ 282579 w 469900"/>
              <a:gd name="connsiteY379" fmla="*/ 48150 h 490538"/>
              <a:gd name="connsiteX380" fmla="*/ 303319 w 469900"/>
              <a:gd name="connsiteY380" fmla="*/ 23089 h 490538"/>
              <a:gd name="connsiteX381" fmla="*/ 298017 w 469900"/>
              <a:gd name="connsiteY381" fmla="*/ 3175 h 490538"/>
              <a:gd name="connsiteX382" fmla="*/ 298627 w 469900"/>
              <a:gd name="connsiteY382" fmla="*/ 3175 h 490538"/>
              <a:gd name="connsiteX383" fmla="*/ 293688 w 469900"/>
              <a:gd name="connsiteY383" fmla="*/ 14288 h 490538"/>
              <a:gd name="connsiteX384" fmla="*/ 304800 w 469900"/>
              <a:gd name="connsiteY384" fmla="*/ 6350 h 490538"/>
              <a:gd name="connsiteX385" fmla="*/ 304800 w 469900"/>
              <a:gd name="connsiteY385" fmla="*/ 11113 h 490538"/>
              <a:gd name="connsiteX386" fmla="*/ 288925 w 469900"/>
              <a:gd name="connsiteY386" fmla="*/ 30163 h 490538"/>
              <a:gd name="connsiteX387" fmla="*/ 307975 w 469900"/>
              <a:gd name="connsiteY387" fmla="*/ 17463 h 490538"/>
              <a:gd name="connsiteX388" fmla="*/ 303319 w 469900"/>
              <a:gd name="connsiteY388" fmla="*/ 23089 h 490538"/>
              <a:gd name="connsiteX389" fmla="*/ 285750 w 469900"/>
              <a:gd name="connsiteY389" fmla="*/ 33338 h 490538"/>
              <a:gd name="connsiteX390" fmla="*/ 300038 w 469900"/>
              <a:gd name="connsiteY390" fmla="*/ 14288 h 490538"/>
              <a:gd name="connsiteX391" fmla="*/ 288925 w 469900"/>
              <a:gd name="connsiteY391" fmla="*/ 17463 h 490538"/>
              <a:gd name="connsiteX392" fmla="*/ 300038 w 469900"/>
              <a:gd name="connsiteY392" fmla="*/ 0 h 490538"/>
              <a:gd name="connsiteX393" fmla="*/ 298017 w 469900"/>
              <a:gd name="connsiteY393" fmla="*/ 3175 h 490538"/>
              <a:gd name="connsiteX394" fmla="*/ 296863 w 469900"/>
              <a:gd name="connsiteY394" fmla="*/ 3175 h 490538"/>
              <a:gd name="connsiteX395" fmla="*/ 300038 w 469900"/>
              <a:gd name="connsiteY395" fmla="*/ 0 h 490538"/>
              <a:gd name="connsiteX396" fmla="*/ 300038 w 469900"/>
              <a:gd name="connsiteY396" fmla="*/ 3175 h 490538"/>
              <a:gd name="connsiteX397" fmla="*/ 298627 w 469900"/>
              <a:gd name="connsiteY397" fmla="*/ 3175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</a:cxnLst>
            <a:rect l="l" t="t" r="r" b="b"/>
            <a:pathLst>
              <a:path w="469900" h="490538">
                <a:moveTo>
                  <a:pt x="169863" y="441325"/>
                </a:moveTo>
                <a:lnTo>
                  <a:pt x="142875" y="479425"/>
                </a:lnTo>
                <a:lnTo>
                  <a:pt x="180975" y="457200"/>
                </a:lnTo>
                <a:lnTo>
                  <a:pt x="184150" y="457200"/>
                </a:lnTo>
                <a:lnTo>
                  <a:pt x="184150" y="460375"/>
                </a:lnTo>
                <a:lnTo>
                  <a:pt x="153988" y="487363"/>
                </a:lnTo>
                <a:lnTo>
                  <a:pt x="184150" y="468313"/>
                </a:lnTo>
                <a:lnTo>
                  <a:pt x="184150" y="471488"/>
                </a:lnTo>
                <a:lnTo>
                  <a:pt x="176213" y="479425"/>
                </a:lnTo>
                <a:lnTo>
                  <a:pt x="176213" y="482600"/>
                </a:lnTo>
                <a:lnTo>
                  <a:pt x="169863" y="487363"/>
                </a:lnTo>
                <a:lnTo>
                  <a:pt x="173568" y="482070"/>
                </a:lnTo>
                <a:lnTo>
                  <a:pt x="180975" y="471488"/>
                </a:lnTo>
                <a:lnTo>
                  <a:pt x="150813" y="490538"/>
                </a:lnTo>
                <a:lnTo>
                  <a:pt x="146050" y="490538"/>
                </a:lnTo>
                <a:lnTo>
                  <a:pt x="176213" y="465138"/>
                </a:lnTo>
                <a:lnTo>
                  <a:pt x="142875" y="482600"/>
                </a:lnTo>
                <a:lnTo>
                  <a:pt x="139700" y="482600"/>
                </a:lnTo>
                <a:lnTo>
                  <a:pt x="162819" y="445032"/>
                </a:lnTo>
                <a:close/>
                <a:moveTo>
                  <a:pt x="165100" y="441325"/>
                </a:moveTo>
                <a:lnTo>
                  <a:pt x="162819" y="445032"/>
                </a:lnTo>
                <a:lnTo>
                  <a:pt x="141288" y="456364"/>
                </a:lnTo>
                <a:close/>
                <a:moveTo>
                  <a:pt x="126669" y="415587"/>
                </a:moveTo>
                <a:lnTo>
                  <a:pt x="124320" y="418817"/>
                </a:lnTo>
                <a:lnTo>
                  <a:pt x="123825" y="419100"/>
                </a:lnTo>
                <a:close/>
                <a:moveTo>
                  <a:pt x="157163" y="400050"/>
                </a:moveTo>
                <a:lnTo>
                  <a:pt x="161925" y="400050"/>
                </a:lnTo>
                <a:lnTo>
                  <a:pt x="131763" y="427038"/>
                </a:lnTo>
                <a:lnTo>
                  <a:pt x="165100" y="407988"/>
                </a:lnTo>
                <a:lnTo>
                  <a:pt x="165100" y="412750"/>
                </a:lnTo>
                <a:lnTo>
                  <a:pt x="134938" y="441325"/>
                </a:lnTo>
                <a:lnTo>
                  <a:pt x="169863" y="419100"/>
                </a:lnTo>
                <a:lnTo>
                  <a:pt x="169863" y="423863"/>
                </a:lnTo>
                <a:lnTo>
                  <a:pt x="139700" y="457200"/>
                </a:lnTo>
                <a:lnTo>
                  <a:pt x="141288" y="456364"/>
                </a:lnTo>
                <a:lnTo>
                  <a:pt x="134938" y="460375"/>
                </a:lnTo>
                <a:lnTo>
                  <a:pt x="165100" y="423863"/>
                </a:lnTo>
                <a:lnTo>
                  <a:pt x="128588" y="446088"/>
                </a:lnTo>
                <a:lnTo>
                  <a:pt x="157163" y="415925"/>
                </a:lnTo>
                <a:lnTo>
                  <a:pt x="123825" y="434975"/>
                </a:lnTo>
                <a:lnTo>
                  <a:pt x="153988" y="404813"/>
                </a:lnTo>
                <a:lnTo>
                  <a:pt x="120650" y="423863"/>
                </a:lnTo>
                <a:lnTo>
                  <a:pt x="124320" y="418817"/>
                </a:lnTo>
                <a:close/>
                <a:moveTo>
                  <a:pt x="150813" y="385763"/>
                </a:moveTo>
                <a:lnTo>
                  <a:pt x="126669" y="415587"/>
                </a:lnTo>
                <a:lnTo>
                  <a:pt x="146050" y="388938"/>
                </a:lnTo>
                <a:lnTo>
                  <a:pt x="115888" y="407988"/>
                </a:lnTo>
                <a:lnTo>
                  <a:pt x="115888" y="404813"/>
                </a:lnTo>
                <a:close/>
                <a:moveTo>
                  <a:pt x="134938" y="358775"/>
                </a:moveTo>
                <a:lnTo>
                  <a:pt x="132647" y="360583"/>
                </a:lnTo>
                <a:lnTo>
                  <a:pt x="116840" y="370205"/>
                </a:lnTo>
                <a:close/>
                <a:moveTo>
                  <a:pt x="146050" y="352425"/>
                </a:moveTo>
                <a:lnTo>
                  <a:pt x="150813" y="352425"/>
                </a:lnTo>
                <a:lnTo>
                  <a:pt x="120650" y="374650"/>
                </a:lnTo>
                <a:lnTo>
                  <a:pt x="146050" y="358775"/>
                </a:lnTo>
                <a:lnTo>
                  <a:pt x="146050" y="363538"/>
                </a:lnTo>
                <a:lnTo>
                  <a:pt x="115888" y="404813"/>
                </a:lnTo>
                <a:lnTo>
                  <a:pt x="142875" y="363538"/>
                </a:lnTo>
                <a:lnTo>
                  <a:pt x="109538" y="385763"/>
                </a:lnTo>
                <a:lnTo>
                  <a:pt x="104775" y="385763"/>
                </a:lnTo>
                <a:lnTo>
                  <a:pt x="104775" y="382588"/>
                </a:lnTo>
                <a:lnTo>
                  <a:pt x="132647" y="360583"/>
                </a:lnTo>
                <a:close/>
                <a:moveTo>
                  <a:pt x="412751" y="333376"/>
                </a:moveTo>
                <a:lnTo>
                  <a:pt x="417513" y="333376"/>
                </a:lnTo>
                <a:lnTo>
                  <a:pt x="412751" y="336551"/>
                </a:lnTo>
                <a:close/>
                <a:moveTo>
                  <a:pt x="412751" y="330201"/>
                </a:moveTo>
                <a:lnTo>
                  <a:pt x="412751" y="333376"/>
                </a:lnTo>
                <a:lnTo>
                  <a:pt x="406401" y="336551"/>
                </a:lnTo>
                <a:lnTo>
                  <a:pt x="407194" y="332979"/>
                </a:lnTo>
                <a:close/>
                <a:moveTo>
                  <a:pt x="128062" y="327816"/>
                </a:moveTo>
                <a:lnTo>
                  <a:pt x="108060" y="343972"/>
                </a:lnTo>
                <a:lnTo>
                  <a:pt x="101600" y="347663"/>
                </a:lnTo>
                <a:close/>
                <a:moveTo>
                  <a:pt x="409576" y="322263"/>
                </a:moveTo>
                <a:lnTo>
                  <a:pt x="407194" y="332979"/>
                </a:lnTo>
                <a:lnTo>
                  <a:pt x="406401" y="333376"/>
                </a:lnTo>
                <a:close/>
                <a:moveTo>
                  <a:pt x="146050" y="322263"/>
                </a:moveTo>
                <a:lnTo>
                  <a:pt x="150813" y="322263"/>
                </a:lnTo>
                <a:lnTo>
                  <a:pt x="150813" y="325438"/>
                </a:lnTo>
                <a:lnTo>
                  <a:pt x="109538" y="374650"/>
                </a:lnTo>
                <a:lnTo>
                  <a:pt x="116840" y="370205"/>
                </a:lnTo>
                <a:lnTo>
                  <a:pt x="104775" y="377825"/>
                </a:lnTo>
                <a:lnTo>
                  <a:pt x="146050" y="325438"/>
                </a:lnTo>
                <a:lnTo>
                  <a:pt x="93663" y="355600"/>
                </a:lnTo>
                <a:lnTo>
                  <a:pt x="108060" y="343972"/>
                </a:lnTo>
                <a:close/>
                <a:moveTo>
                  <a:pt x="128588" y="317500"/>
                </a:moveTo>
                <a:lnTo>
                  <a:pt x="98662" y="338737"/>
                </a:lnTo>
                <a:lnTo>
                  <a:pt x="93663" y="341313"/>
                </a:lnTo>
                <a:lnTo>
                  <a:pt x="122170" y="321082"/>
                </a:lnTo>
                <a:close/>
                <a:moveTo>
                  <a:pt x="146050" y="314325"/>
                </a:moveTo>
                <a:lnTo>
                  <a:pt x="128062" y="327816"/>
                </a:lnTo>
                <a:lnTo>
                  <a:pt x="134938" y="322263"/>
                </a:lnTo>
                <a:lnTo>
                  <a:pt x="79375" y="352425"/>
                </a:lnTo>
                <a:lnTo>
                  <a:pt x="98662" y="338737"/>
                </a:lnTo>
                <a:close/>
                <a:moveTo>
                  <a:pt x="383647" y="307623"/>
                </a:moveTo>
                <a:lnTo>
                  <a:pt x="381066" y="313646"/>
                </a:lnTo>
                <a:lnTo>
                  <a:pt x="379413" y="314326"/>
                </a:lnTo>
                <a:close/>
                <a:moveTo>
                  <a:pt x="406401" y="303213"/>
                </a:moveTo>
                <a:lnTo>
                  <a:pt x="390526" y="322263"/>
                </a:lnTo>
                <a:lnTo>
                  <a:pt x="406401" y="311151"/>
                </a:lnTo>
                <a:lnTo>
                  <a:pt x="409576" y="311151"/>
                </a:lnTo>
                <a:lnTo>
                  <a:pt x="409576" y="314326"/>
                </a:lnTo>
                <a:lnTo>
                  <a:pt x="401638" y="325438"/>
                </a:lnTo>
                <a:lnTo>
                  <a:pt x="409576" y="317501"/>
                </a:lnTo>
                <a:lnTo>
                  <a:pt x="409576" y="322263"/>
                </a:lnTo>
                <a:lnTo>
                  <a:pt x="398463" y="330201"/>
                </a:lnTo>
                <a:lnTo>
                  <a:pt x="393701" y="330201"/>
                </a:lnTo>
                <a:lnTo>
                  <a:pt x="406401" y="317501"/>
                </a:lnTo>
                <a:lnTo>
                  <a:pt x="390526" y="325438"/>
                </a:lnTo>
                <a:lnTo>
                  <a:pt x="387351" y="325438"/>
                </a:lnTo>
                <a:lnTo>
                  <a:pt x="387351" y="322263"/>
                </a:lnTo>
                <a:lnTo>
                  <a:pt x="401638" y="306388"/>
                </a:lnTo>
                <a:lnTo>
                  <a:pt x="379413" y="317501"/>
                </a:lnTo>
                <a:lnTo>
                  <a:pt x="381066" y="313646"/>
                </a:lnTo>
                <a:close/>
                <a:moveTo>
                  <a:pt x="93663" y="303213"/>
                </a:moveTo>
                <a:lnTo>
                  <a:pt x="78014" y="313943"/>
                </a:lnTo>
                <a:lnTo>
                  <a:pt x="61920" y="323261"/>
                </a:lnTo>
                <a:close/>
                <a:moveTo>
                  <a:pt x="134938" y="280988"/>
                </a:moveTo>
                <a:lnTo>
                  <a:pt x="74613" y="317500"/>
                </a:lnTo>
                <a:lnTo>
                  <a:pt x="134938" y="284163"/>
                </a:lnTo>
                <a:lnTo>
                  <a:pt x="134938" y="288925"/>
                </a:lnTo>
                <a:lnTo>
                  <a:pt x="68263" y="347663"/>
                </a:lnTo>
                <a:lnTo>
                  <a:pt x="142875" y="306388"/>
                </a:lnTo>
                <a:lnTo>
                  <a:pt x="122170" y="321082"/>
                </a:lnTo>
                <a:lnTo>
                  <a:pt x="60325" y="355600"/>
                </a:lnTo>
                <a:lnTo>
                  <a:pt x="60325" y="352425"/>
                </a:lnTo>
                <a:lnTo>
                  <a:pt x="128588" y="292100"/>
                </a:lnTo>
                <a:lnTo>
                  <a:pt x="38100" y="344488"/>
                </a:lnTo>
                <a:lnTo>
                  <a:pt x="38100" y="341313"/>
                </a:lnTo>
                <a:lnTo>
                  <a:pt x="78014" y="313943"/>
                </a:lnTo>
                <a:close/>
                <a:moveTo>
                  <a:pt x="256290" y="270856"/>
                </a:moveTo>
                <a:lnTo>
                  <a:pt x="242664" y="280632"/>
                </a:lnTo>
                <a:lnTo>
                  <a:pt x="236538" y="284163"/>
                </a:lnTo>
                <a:close/>
                <a:moveTo>
                  <a:pt x="311151" y="261938"/>
                </a:moveTo>
                <a:lnTo>
                  <a:pt x="287550" y="277953"/>
                </a:lnTo>
                <a:lnTo>
                  <a:pt x="282576" y="280988"/>
                </a:lnTo>
                <a:lnTo>
                  <a:pt x="303916" y="266520"/>
                </a:lnTo>
                <a:close/>
                <a:moveTo>
                  <a:pt x="462870" y="239713"/>
                </a:moveTo>
                <a:lnTo>
                  <a:pt x="465138" y="239713"/>
                </a:lnTo>
                <a:lnTo>
                  <a:pt x="461963" y="242888"/>
                </a:lnTo>
                <a:close/>
                <a:moveTo>
                  <a:pt x="371476" y="231776"/>
                </a:moveTo>
                <a:lnTo>
                  <a:pt x="368668" y="234147"/>
                </a:lnTo>
                <a:lnTo>
                  <a:pt x="356016" y="240677"/>
                </a:lnTo>
                <a:close/>
                <a:moveTo>
                  <a:pt x="379413" y="228601"/>
                </a:moveTo>
                <a:lnTo>
                  <a:pt x="307976" y="288926"/>
                </a:lnTo>
                <a:lnTo>
                  <a:pt x="382588" y="242888"/>
                </a:lnTo>
                <a:lnTo>
                  <a:pt x="387351" y="247651"/>
                </a:lnTo>
                <a:lnTo>
                  <a:pt x="334963" y="280988"/>
                </a:lnTo>
                <a:lnTo>
                  <a:pt x="387351" y="250826"/>
                </a:lnTo>
                <a:lnTo>
                  <a:pt x="341313" y="295276"/>
                </a:lnTo>
                <a:lnTo>
                  <a:pt x="390526" y="269876"/>
                </a:lnTo>
                <a:lnTo>
                  <a:pt x="393701" y="269876"/>
                </a:lnTo>
                <a:lnTo>
                  <a:pt x="360363" y="303213"/>
                </a:lnTo>
                <a:lnTo>
                  <a:pt x="398463" y="280988"/>
                </a:lnTo>
                <a:lnTo>
                  <a:pt x="398463" y="284163"/>
                </a:lnTo>
                <a:lnTo>
                  <a:pt x="383647" y="307623"/>
                </a:lnTo>
                <a:lnTo>
                  <a:pt x="393701" y="284163"/>
                </a:lnTo>
                <a:lnTo>
                  <a:pt x="357188" y="306388"/>
                </a:lnTo>
                <a:lnTo>
                  <a:pt x="387351" y="273051"/>
                </a:lnTo>
                <a:lnTo>
                  <a:pt x="338138" y="303213"/>
                </a:lnTo>
                <a:lnTo>
                  <a:pt x="334963" y="300038"/>
                </a:lnTo>
                <a:lnTo>
                  <a:pt x="382588" y="254001"/>
                </a:lnTo>
                <a:lnTo>
                  <a:pt x="311151" y="295276"/>
                </a:lnTo>
                <a:lnTo>
                  <a:pt x="360363" y="258763"/>
                </a:lnTo>
                <a:lnTo>
                  <a:pt x="304801" y="295276"/>
                </a:lnTo>
                <a:lnTo>
                  <a:pt x="300038" y="295276"/>
                </a:lnTo>
                <a:lnTo>
                  <a:pt x="300038" y="292101"/>
                </a:lnTo>
                <a:lnTo>
                  <a:pt x="368668" y="234147"/>
                </a:lnTo>
                <a:close/>
                <a:moveTo>
                  <a:pt x="450851" y="223838"/>
                </a:moveTo>
                <a:lnTo>
                  <a:pt x="454026" y="234950"/>
                </a:lnTo>
                <a:lnTo>
                  <a:pt x="461963" y="231776"/>
                </a:lnTo>
                <a:lnTo>
                  <a:pt x="465138" y="231776"/>
                </a:lnTo>
                <a:lnTo>
                  <a:pt x="462870" y="239713"/>
                </a:lnTo>
                <a:lnTo>
                  <a:pt x="461963" y="239713"/>
                </a:lnTo>
                <a:lnTo>
                  <a:pt x="461963" y="234950"/>
                </a:lnTo>
                <a:lnTo>
                  <a:pt x="454026" y="239713"/>
                </a:lnTo>
                <a:close/>
                <a:moveTo>
                  <a:pt x="447676" y="223838"/>
                </a:moveTo>
                <a:lnTo>
                  <a:pt x="450851" y="223838"/>
                </a:lnTo>
                <a:lnTo>
                  <a:pt x="439738" y="228600"/>
                </a:lnTo>
                <a:close/>
                <a:moveTo>
                  <a:pt x="376238" y="223838"/>
                </a:moveTo>
                <a:lnTo>
                  <a:pt x="379413" y="223838"/>
                </a:lnTo>
                <a:lnTo>
                  <a:pt x="330201" y="254001"/>
                </a:lnTo>
                <a:lnTo>
                  <a:pt x="356016" y="240677"/>
                </a:lnTo>
                <a:lnTo>
                  <a:pt x="266700" y="292101"/>
                </a:lnTo>
                <a:lnTo>
                  <a:pt x="287550" y="277953"/>
                </a:lnTo>
                <a:close/>
                <a:moveTo>
                  <a:pt x="93137" y="215633"/>
                </a:moveTo>
                <a:lnTo>
                  <a:pt x="11113" y="261938"/>
                </a:lnTo>
                <a:lnTo>
                  <a:pt x="15449" y="258362"/>
                </a:lnTo>
                <a:close/>
                <a:moveTo>
                  <a:pt x="428625" y="209550"/>
                </a:moveTo>
                <a:lnTo>
                  <a:pt x="428625" y="212726"/>
                </a:lnTo>
                <a:lnTo>
                  <a:pt x="417513" y="217488"/>
                </a:lnTo>
                <a:close/>
                <a:moveTo>
                  <a:pt x="371476" y="206376"/>
                </a:moveTo>
                <a:lnTo>
                  <a:pt x="376238" y="209551"/>
                </a:lnTo>
                <a:lnTo>
                  <a:pt x="274638" y="273051"/>
                </a:lnTo>
                <a:lnTo>
                  <a:pt x="376238" y="212726"/>
                </a:lnTo>
                <a:lnTo>
                  <a:pt x="376238" y="217488"/>
                </a:lnTo>
                <a:lnTo>
                  <a:pt x="303916" y="266520"/>
                </a:lnTo>
                <a:lnTo>
                  <a:pt x="263525" y="292101"/>
                </a:lnTo>
                <a:lnTo>
                  <a:pt x="258763" y="292101"/>
                </a:lnTo>
                <a:lnTo>
                  <a:pt x="352426" y="228601"/>
                </a:lnTo>
                <a:lnTo>
                  <a:pt x="236538" y="295276"/>
                </a:lnTo>
                <a:lnTo>
                  <a:pt x="334963" y="231776"/>
                </a:lnTo>
                <a:lnTo>
                  <a:pt x="222250" y="295276"/>
                </a:lnTo>
                <a:lnTo>
                  <a:pt x="242664" y="280632"/>
                </a:lnTo>
                <a:close/>
                <a:moveTo>
                  <a:pt x="109538" y="206375"/>
                </a:moveTo>
                <a:lnTo>
                  <a:pt x="22225" y="273050"/>
                </a:lnTo>
                <a:lnTo>
                  <a:pt x="112713" y="220663"/>
                </a:lnTo>
                <a:lnTo>
                  <a:pt x="26988" y="284163"/>
                </a:lnTo>
                <a:lnTo>
                  <a:pt x="115888" y="231775"/>
                </a:lnTo>
                <a:lnTo>
                  <a:pt x="120650" y="231775"/>
                </a:lnTo>
                <a:lnTo>
                  <a:pt x="30163" y="311150"/>
                </a:lnTo>
                <a:lnTo>
                  <a:pt x="123825" y="254000"/>
                </a:lnTo>
                <a:lnTo>
                  <a:pt x="128588" y="254000"/>
                </a:lnTo>
                <a:lnTo>
                  <a:pt x="128588" y="258763"/>
                </a:lnTo>
                <a:lnTo>
                  <a:pt x="41275" y="317500"/>
                </a:lnTo>
                <a:lnTo>
                  <a:pt x="128588" y="265113"/>
                </a:lnTo>
                <a:lnTo>
                  <a:pt x="131763" y="265113"/>
                </a:lnTo>
                <a:lnTo>
                  <a:pt x="131763" y="269875"/>
                </a:lnTo>
                <a:lnTo>
                  <a:pt x="44450" y="333375"/>
                </a:lnTo>
                <a:lnTo>
                  <a:pt x="61920" y="323261"/>
                </a:lnTo>
                <a:lnTo>
                  <a:pt x="33338" y="341313"/>
                </a:lnTo>
                <a:lnTo>
                  <a:pt x="33338" y="336550"/>
                </a:lnTo>
                <a:lnTo>
                  <a:pt x="115888" y="276225"/>
                </a:lnTo>
                <a:lnTo>
                  <a:pt x="26988" y="330200"/>
                </a:lnTo>
                <a:lnTo>
                  <a:pt x="26988" y="325438"/>
                </a:lnTo>
                <a:lnTo>
                  <a:pt x="112713" y="265113"/>
                </a:lnTo>
                <a:lnTo>
                  <a:pt x="22225" y="317500"/>
                </a:lnTo>
                <a:lnTo>
                  <a:pt x="22225" y="314325"/>
                </a:lnTo>
                <a:lnTo>
                  <a:pt x="109538" y="239713"/>
                </a:lnTo>
                <a:lnTo>
                  <a:pt x="15875" y="292100"/>
                </a:lnTo>
                <a:lnTo>
                  <a:pt x="101600" y="228600"/>
                </a:lnTo>
                <a:lnTo>
                  <a:pt x="11113" y="280988"/>
                </a:lnTo>
                <a:lnTo>
                  <a:pt x="7938" y="280988"/>
                </a:lnTo>
                <a:lnTo>
                  <a:pt x="98425" y="212725"/>
                </a:lnTo>
                <a:lnTo>
                  <a:pt x="93137" y="215633"/>
                </a:lnTo>
                <a:close/>
                <a:moveTo>
                  <a:pt x="298461" y="203195"/>
                </a:moveTo>
                <a:lnTo>
                  <a:pt x="230935" y="244749"/>
                </a:lnTo>
                <a:lnTo>
                  <a:pt x="214313" y="254001"/>
                </a:lnTo>
                <a:close/>
                <a:moveTo>
                  <a:pt x="406400" y="201613"/>
                </a:moveTo>
                <a:lnTo>
                  <a:pt x="409575" y="209550"/>
                </a:lnTo>
                <a:lnTo>
                  <a:pt x="417513" y="206376"/>
                </a:lnTo>
                <a:lnTo>
                  <a:pt x="417513" y="209550"/>
                </a:lnTo>
                <a:lnTo>
                  <a:pt x="409575" y="212726"/>
                </a:lnTo>
                <a:lnTo>
                  <a:pt x="406400" y="212726"/>
                </a:lnTo>
                <a:close/>
                <a:moveTo>
                  <a:pt x="30163" y="201613"/>
                </a:moveTo>
                <a:lnTo>
                  <a:pt x="33338" y="201613"/>
                </a:lnTo>
                <a:lnTo>
                  <a:pt x="7938" y="228600"/>
                </a:lnTo>
                <a:lnTo>
                  <a:pt x="19972" y="221943"/>
                </a:lnTo>
                <a:lnTo>
                  <a:pt x="3175" y="231775"/>
                </a:lnTo>
                <a:lnTo>
                  <a:pt x="26988" y="206375"/>
                </a:lnTo>
                <a:lnTo>
                  <a:pt x="19050" y="209550"/>
                </a:lnTo>
                <a:close/>
                <a:moveTo>
                  <a:pt x="68263" y="193675"/>
                </a:moveTo>
                <a:lnTo>
                  <a:pt x="59000" y="200353"/>
                </a:lnTo>
                <a:lnTo>
                  <a:pt x="19972" y="221943"/>
                </a:lnTo>
                <a:close/>
                <a:moveTo>
                  <a:pt x="93663" y="190500"/>
                </a:moveTo>
                <a:lnTo>
                  <a:pt x="89073" y="194285"/>
                </a:lnTo>
                <a:lnTo>
                  <a:pt x="15875" y="234950"/>
                </a:lnTo>
                <a:lnTo>
                  <a:pt x="21950" y="230611"/>
                </a:lnTo>
                <a:close/>
                <a:moveTo>
                  <a:pt x="101600" y="187325"/>
                </a:moveTo>
                <a:lnTo>
                  <a:pt x="15449" y="258362"/>
                </a:lnTo>
                <a:lnTo>
                  <a:pt x="3175" y="265113"/>
                </a:lnTo>
                <a:lnTo>
                  <a:pt x="89073" y="194285"/>
                </a:lnTo>
                <a:close/>
                <a:moveTo>
                  <a:pt x="82550" y="187325"/>
                </a:moveTo>
                <a:lnTo>
                  <a:pt x="21950" y="230611"/>
                </a:lnTo>
                <a:lnTo>
                  <a:pt x="0" y="242888"/>
                </a:lnTo>
                <a:lnTo>
                  <a:pt x="59000" y="200353"/>
                </a:lnTo>
                <a:close/>
                <a:moveTo>
                  <a:pt x="128588" y="168276"/>
                </a:moveTo>
                <a:lnTo>
                  <a:pt x="131763" y="168276"/>
                </a:lnTo>
                <a:lnTo>
                  <a:pt x="124649" y="188196"/>
                </a:lnTo>
                <a:lnTo>
                  <a:pt x="120650" y="190501"/>
                </a:lnTo>
                <a:lnTo>
                  <a:pt x="128588" y="171451"/>
                </a:lnTo>
                <a:lnTo>
                  <a:pt x="120650" y="176213"/>
                </a:lnTo>
                <a:lnTo>
                  <a:pt x="120650" y="171451"/>
                </a:lnTo>
                <a:close/>
                <a:moveTo>
                  <a:pt x="382588" y="160338"/>
                </a:moveTo>
                <a:lnTo>
                  <a:pt x="184150" y="295276"/>
                </a:lnTo>
                <a:lnTo>
                  <a:pt x="387351" y="179388"/>
                </a:lnTo>
                <a:lnTo>
                  <a:pt x="387351" y="182563"/>
                </a:lnTo>
                <a:lnTo>
                  <a:pt x="256290" y="270856"/>
                </a:lnTo>
                <a:lnTo>
                  <a:pt x="368301" y="190501"/>
                </a:lnTo>
                <a:lnTo>
                  <a:pt x="165100" y="311151"/>
                </a:lnTo>
                <a:lnTo>
                  <a:pt x="165100" y="306388"/>
                </a:lnTo>
                <a:lnTo>
                  <a:pt x="365126" y="171451"/>
                </a:lnTo>
                <a:lnTo>
                  <a:pt x="153988" y="292101"/>
                </a:lnTo>
                <a:lnTo>
                  <a:pt x="230935" y="244749"/>
                </a:lnTo>
                <a:close/>
                <a:moveTo>
                  <a:pt x="465138" y="138113"/>
                </a:moveTo>
                <a:lnTo>
                  <a:pt x="469900" y="138113"/>
                </a:lnTo>
                <a:lnTo>
                  <a:pt x="469900" y="141288"/>
                </a:lnTo>
                <a:lnTo>
                  <a:pt x="465138" y="141288"/>
                </a:lnTo>
                <a:close/>
                <a:moveTo>
                  <a:pt x="442913" y="138113"/>
                </a:moveTo>
                <a:lnTo>
                  <a:pt x="450850" y="146050"/>
                </a:lnTo>
                <a:lnTo>
                  <a:pt x="442913" y="141288"/>
                </a:lnTo>
                <a:lnTo>
                  <a:pt x="412750" y="160338"/>
                </a:lnTo>
                <a:lnTo>
                  <a:pt x="409575" y="160338"/>
                </a:lnTo>
                <a:lnTo>
                  <a:pt x="401637" y="152400"/>
                </a:lnTo>
                <a:lnTo>
                  <a:pt x="412750" y="157163"/>
                </a:lnTo>
                <a:close/>
                <a:moveTo>
                  <a:pt x="277813" y="115888"/>
                </a:moveTo>
                <a:lnTo>
                  <a:pt x="267023" y="122660"/>
                </a:lnTo>
                <a:lnTo>
                  <a:pt x="123825" y="206376"/>
                </a:lnTo>
                <a:close/>
                <a:moveTo>
                  <a:pt x="334963" y="93663"/>
                </a:moveTo>
                <a:lnTo>
                  <a:pt x="334963" y="96838"/>
                </a:lnTo>
                <a:lnTo>
                  <a:pt x="153988" y="217488"/>
                </a:lnTo>
                <a:lnTo>
                  <a:pt x="338138" y="112713"/>
                </a:lnTo>
                <a:lnTo>
                  <a:pt x="341313" y="112713"/>
                </a:lnTo>
                <a:lnTo>
                  <a:pt x="157163" y="239713"/>
                </a:lnTo>
                <a:lnTo>
                  <a:pt x="349251" y="127001"/>
                </a:lnTo>
                <a:lnTo>
                  <a:pt x="349251" y="130176"/>
                </a:lnTo>
                <a:lnTo>
                  <a:pt x="169863" y="250826"/>
                </a:lnTo>
                <a:lnTo>
                  <a:pt x="368301" y="138113"/>
                </a:lnTo>
                <a:lnTo>
                  <a:pt x="173038" y="273051"/>
                </a:lnTo>
                <a:lnTo>
                  <a:pt x="379413" y="152401"/>
                </a:lnTo>
                <a:lnTo>
                  <a:pt x="382588" y="152401"/>
                </a:lnTo>
                <a:lnTo>
                  <a:pt x="298461" y="203195"/>
                </a:lnTo>
                <a:lnTo>
                  <a:pt x="319088" y="190501"/>
                </a:lnTo>
                <a:lnTo>
                  <a:pt x="153988" y="288926"/>
                </a:lnTo>
                <a:lnTo>
                  <a:pt x="153988" y="284163"/>
                </a:lnTo>
                <a:lnTo>
                  <a:pt x="349251" y="149226"/>
                </a:lnTo>
                <a:lnTo>
                  <a:pt x="146050" y="265113"/>
                </a:lnTo>
                <a:lnTo>
                  <a:pt x="330201" y="141288"/>
                </a:lnTo>
                <a:lnTo>
                  <a:pt x="142875" y="250826"/>
                </a:lnTo>
                <a:lnTo>
                  <a:pt x="139700" y="250826"/>
                </a:lnTo>
                <a:lnTo>
                  <a:pt x="323851" y="123826"/>
                </a:lnTo>
                <a:lnTo>
                  <a:pt x="134938" y="231776"/>
                </a:lnTo>
                <a:lnTo>
                  <a:pt x="134938" y="228601"/>
                </a:lnTo>
                <a:lnTo>
                  <a:pt x="315913" y="107951"/>
                </a:lnTo>
                <a:lnTo>
                  <a:pt x="128588" y="212726"/>
                </a:lnTo>
                <a:close/>
                <a:moveTo>
                  <a:pt x="334963" y="88901"/>
                </a:moveTo>
                <a:lnTo>
                  <a:pt x="180975" y="179388"/>
                </a:lnTo>
                <a:lnTo>
                  <a:pt x="191744" y="172629"/>
                </a:lnTo>
                <a:close/>
                <a:moveTo>
                  <a:pt x="296863" y="88901"/>
                </a:moveTo>
                <a:lnTo>
                  <a:pt x="293648" y="90995"/>
                </a:lnTo>
                <a:lnTo>
                  <a:pt x="123825" y="190501"/>
                </a:lnTo>
                <a:lnTo>
                  <a:pt x="124649" y="188196"/>
                </a:lnTo>
                <a:close/>
                <a:moveTo>
                  <a:pt x="330201" y="85726"/>
                </a:moveTo>
                <a:lnTo>
                  <a:pt x="191744" y="172629"/>
                </a:lnTo>
                <a:lnTo>
                  <a:pt x="128588" y="209551"/>
                </a:lnTo>
                <a:lnTo>
                  <a:pt x="267023" y="122660"/>
                </a:lnTo>
                <a:close/>
                <a:moveTo>
                  <a:pt x="412750" y="74613"/>
                </a:moveTo>
                <a:lnTo>
                  <a:pt x="412115" y="75248"/>
                </a:lnTo>
                <a:lnTo>
                  <a:pt x="411442" y="75547"/>
                </a:lnTo>
                <a:close/>
                <a:moveTo>
                  <a:pt x="284646" y="73709"/>
                </a:moveTo>
                <a:lnTo>
                  <a:pt x="252412" y="93663"/>
                </a:lnTo>
                <a:lnTo>
                  <a:pt x="258010" y="89045"/>
                </a:lnTo>
                <a:close/>
                <a:moveTo>
                  <a:pt x="420687" y="71438"/>
                </a:moveTo>
                <a:lnTo>
                  <a:pt x="393700" y="96838"/>
                </a:lnTo>
                <a:lnTo>
                  <a:pt x="406400" y="88900"/>
                </a:lnTo>
                <a:lnTo>
                  <a:pt x="382587" y="119063"/>
                </a:lnTo>
                <a:lnTo>
                  <a:pt x="401637" y="93663"/>
                </a:lnTo>
                <a:lnTo>
                  <a:pt x="390525" y="100013"/>
                </a:lnTo>
                <a:lnTo>
                  <a:pt x="387350" y="100013"/>
                </a:lnTo>
                <a:lnTo>
                  <a:pt x="412115" y="75248"/>
                </a:lnTo>
                <a:close/>
                <a:moveTo>
                  <a:pt x="327026" y="71438"/>
                </a:moveTo>
                <a:lnTo>
                  <a:pt x="327026" y="74613"/>
                </a:lnTo>
                <a:lnTo>
                  <a:pt x="153988" y="182563"/>
                </a:lnTo>
                <a:lnTo>
                  <a:pt x="330201" y="82551"/>
                </a:lnTo>
                <a:lnTo>
                  <a:pt x="123825" y="201613"/>
                </a:lnTo>
                <a:lnTo>
                  <a:pt x="293648" y="90995"/>
                </a:lnTo>
                <a:close/>
                <a:moveTo>
                  <a:pt x="417512" y="58738"/>
                </a:moveTo>
                <a:lnTo>
                  <a:pt x="420687" y="58738"/>
                </a:lnTo>
                <a:lnTo>
                  <a:pt x="406400" y="77788"/>
                </a:lnTo>
                <a:lnTo>
                  <a:pt x="411442" y="75547"/>
                </a:lnTo>
                <a:lnTo>
                  <a:pt x="401637" y="82550"/>
                </a:lnTo>
                <a:close/>
                <a:moveTo>
                  <a:pt x="319088" y="52388"/>
                </a:moveTo>
                <a:lnTo>
                  <a:pt x="319088" y="55563"/>
                </a:lnTo>
                <a:lnTo>
                  <a:pt x="222250" y="119063"/>
                </a:lnTo>
                <a:lnTo>
                  <a:pt x="323850" y="63500"/>
                </a:lnTo>
                <a:lnTo>
                  <a:pt x="198437" y="134938"/>
                </a:lnTo>
                <a:lnTo>
                  <a:pt x="296863" y="66675"/>
                </a:lnTo>
                <a:lnTo>
                  <a:pt x="284646" y="73709"/>
                </a:lnTo>
                <a:close/>
                <a:moveTo>
                  <a:pt x="282579" y="48150"/>
                </a:moveTo>
                <a:lnTo>
                  <a:pt x="269875" y="63500"/>
                </a:lnTo>
                <a:lnTo>
                  <a:pt x="296182" y="50800"/>
                </a:lnTo>
                <a:lnTo>
                  <a:pt x="266700" y="66675"/>
                </a:lnTo>
                <a:close/>
                <a:moveTo>
                  <a:pt x="307975" y="44450"/>
                </a:moveTo>
                <a:lnTo>
                  <a:pt x="306056" y="46034"/>
                </a:lnTo>
                <a:lnTo>
                  <a:pt x="296182" y="50800"/>
                </a:lnTo>
                <a:close/>
                <a:moveTo>
                  <a:pt x="315913" y="41275"/>
                </a:moveTo>
                <a:lnTo>
                  <a:pt x="258010" y="89045"/>
                </a:lnTo>
                <a:lnTo>
                  <a:pt x="244475" y="96838"/>
                </a:lnTo>
                <a:lnTo>
                  <a:pt x="306056" y="46034"/>
                </a:lnTo>
                <a:close/>
                <a:moveTo>
                  <a:pt x="304800" y="22225"/>
                </a:moveTo>
                <a:lnTo>
                  <a:pt x="282579" y="48150"/>
                </a:lnTo>
                <a:lnTo>
                  <a:pt x="303319" y="23089"/>
                </a:lnTo>
                <a:close/>
                <a:moveTo>
                  <a:pt x="298017" y="3175"/>
                </a:moveTo>
                <a:lnTo>
                  <a:pt x="298627" y="3175"/>
                </a:lnTo>
                <a:lnTo>
                  <a:pt x="293688" y="14288"/>
                </a:lnTo>
                <a:lnTo>
                  <a:pt x="304800" y="6350"/>
                </a:lnTo>
                <a:lnTo>
                  <a:pt x="304800" y="11113"/>
                </a:lnTo>
                <a:lnTo>
                  <a:pt x="288925" y="30163"/>
                </a:lnTo>
                <a:lnTo>
                  <a:pt x="307975" y="17463"/>
                </a:lnTo>
                <a:lnTo>
                  <a:pt x="303319" y="23089"/>
                </a:lnTo>
                <a:lnTo>
                  <a:pt x="285750" y="33338"/>
                </a:lnTo>
                <a:lnTo>
                  <a:pt x="300038" y="14288"/>
                </a:lnTo>
                <a:lnTo>
                  <a:pt x="288925" y="17463"/>
                </a:lnTo>
                <a:close/>
                <a:moveTo>
                  <a:pt x="300038" y="0"/>
                </a:moveTo>
                <a:lnTo>
                  <a:pt x="298017" y="3175"/>
                </a:lnTo>
                <a:lnTo>
                  <a:pt x="296863" y="3175"/>
                </a:lnTo>
                <a:close/>
                <a:moveTo>
                  <a:pt x="300038" y="0"/>
                </a:moveTo>
                <a:lnTo>
                  <a:pt x="300038" y="3175"/>
                </a:lnTo>
                <a:lnTo>
                  <a:pt x="298627" y="3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86" name="PA_任意多边形 85"/>
          <p:cNvSpPr/>
          <p:nvPr>
            <p:custDataLst>
              <p:tags r:id="rId15"/>
            </p:custDataLst>
          </p:nvPr>
        </p:nvSpPr>
        <p:spPr bwMode="auto">
          <a:xfrm>
            <a:off x="4013200" y="3276062"/>
            <a:ext cx="449263" cy="446088"/>
          </a:xfrm>
          <a:custGeom>
            <a:avLst/>
            <a:gdLst>
              <a:gd name="connsiteX0" fmla="*/ 155739 w 449263"/>
              <a:gd name="connsiteY0" fmla="*/ 408491 h 446088"/>
              <a:gd name="connsiteX1" fmla="*/ 153987 w 449263"/>
              <a:gd name="connsiteY1" fmla="*/ 409575 h 446088"/>
              <a:gd name="connsiteX2" fmla="*/ 155268 w 449263"/>
              <a:gd name="connsiteY2" fmla="*/ 408743 h 446088"/>
              <a:gd name="connsiteX3" fmla="*/ 374651 w 449263"/>
              <a:gd name="connsiteY3" fmla="*/ 382588 h 446088"/>
              <a:gd name="connsiteX4" fmla="*/ 374651 w 449263"/>
              <a:gd name="connsiteY4" fmla="*/ 382588 h 446088"/>
              <a:gd name="connsiteX5" fmla="*/ 374651 w 449263"/>
              <a:gd name="connsiteY5" fmla="*/ 382588 h 446088"/>
              <a:gd name="connsiteX6" fmla="*/ 336550 w 449263"/>
              <a:gd name="connsiteY6" fmla="*/ 379412 h 446088"/>
              <a:gd name="connsiteX7" fmla="*/ 330583 w 449263"/>
              <a:gd name="connsiteY7" fmla="*/ 383199 h 446088"/>
              <a:gd name="connsiteX8" fmla="*/ 330410 w 449263"/>
              <a:gd name="connsiteY8" fmla="*/ 383297 h 446088"/>
              <a:gd name="connsiteX9" fmla="*/ 349254 w 449263"/>
              <a:gd name="connsiteY9" fmla="*/ 377505 h 446088"/>
              <a:gd name="connsiteX10" fmla="*/ 333375 w 449263"/>
              <a:gd name="connsiteY10" fmla="*/ 387350 h 446088"/>
              <a:gd name="connsiteX11" fmla="*/ 345663 w 449263"/>
              <a:gd name="connsiteY11" fmla="*/ 379552 h 446088"/>
              <a:gd name="connsiteX12" fmla="*/ 385763 w 449263"/>
              <a:gd name="connsiteY12" fmla="*/ 376238 h 446088"/>
              <a:gd name="connsiteX13" fmla="*/ 385763 w 449263"/>
              <a:gd name="connsiteY13" fmla="*/ 379413 h 446088"/>
              <a:gd name="connsiteX14" fmla="*/ 344488 w 449263"/>
              <a:gd name="connsiteY14" fmla="*/ 409575 h 446088"/>
              <a:gd name="connsiteX15" fmla="*/ 352426 w 449263"/>
              <a:gd name="connsiteY15" fmla="*/ 404813 h 446088"/>
              <a:gd name="connsiteX16" fmla="*/ 352426 w 449263"/>
              <a:gd name="connsiteY16" fmla="*/ 409575 h 446088"/>
              <a:gd name="connsiteX17" fmla="*/ 333376 w 449263"/>
              <a:gd name="connsiteY17" fmla="*/ 417513 h 446088"/>
              <a:gd name="connsiteX18" fmla="*/ 374651 w 449263"/>
              <a:gd name="connsiteY18" fmla="*/ 382588 h 446088"/>
              <a:gd name="connsiteX19" fmla="*/ 220663 w 449263"/>
              <a:gd name="connsiteY19" fmla="*/ 368300 h 446088"/>
              <a:gd name="connsiteX20" fmla="*/ 220663 w 449263"/>
              <a:gd name="connsiteY20" fmla="*/ 371475 h 446088"/>
              <a:gd name="connsiteX21" fmla="*/ 160337 w 449263"/>
              <a:gd name="connsiteY21" fmla="*/ 409575 h 446088"/>
              <a:gd name="connsiteX22" fmla="*/ 223838 w 449263"/>
              <a:gd name="connsiteY22" fmla="*/ 376238 h 446088"/>
              <a:gd name="connsiteX23" fmla="*/ 223838 w 449263"/>
              <a:gd name="connsiteY23" fmla="*/ 379413 h 446088"/>
              <a:gd name="connsiteX24" fmla="*/ 165100 w 449263"/>
              <a:gd name="connsiteY24" fmla="*/ 417513 h 446088"/>
              <a:gd name="connsiteX25" fmla="*/ 223838 w 449263"/>
              <a:gd name="connsiteY25" fmla="*/ 382588 h 446088"/>
              <a:gd name="connsiteX26" fmla="*/ 228600 w 449263"/>
              <a:gd name="connsiteY26" fmla="*/ 382588 h 446088"/>
              <a:gd name="connsiteX27" fmla="*/ 179387 w 449263"/>
              <a:gd name="connsiteY27" fmla="*/ 439738 h 446088"/>
              <a:gd name="connsiteX28" fmla="*/ 231775 w 449263"/>
              <a:gd name="connsiteY28" fmla="*/ 409575 h 446088"/>
              <a:gd name="connsiteX29" fmla="*/ 236538 w 449263"/>
              <a:gd name="connsiteY29" fmla="*/ 409575 h 446088"/>
              <a:gd name="connsiteX30" fmla="*/ 212725 w 449263"/>
              <a:gd name="connsiteY30" fmla="*/ 442913 h 446088"/>
              <a:gd name="connsiteX31" fmla="*/ 242888 w 449263"/>
              <a:gd name="connsiteY31" fmla="*/ 423863 h 446088"/>
              <a:gd name="connsiteX32" fmla="*/ 242888 w 449263"/>
              <a:gd name="connsiteY32" fmla="*/ 428625 h 446088"/>
              <a:gd name="connsiteX33" fmla="*/ 212725 w 449263"/>
              <a:gd name="connsiteY33" fmla="*/ 446088 h 446088"/>
              <a:gd name="connsiteX34" fmla="*/ 209550 w 449263"/>
              <a:gd name="connsiteY34" fmla="*/ 446088 h 446088"/>
              <a:gd name="connsiteX35" fmla="*/ 231775 w 449263"/>
              <a:gd name="connsiteY35" fmla="*/ 412750 h 446088"/>
              <a:gd name="connsiteX36" fmla="*/ 176212 w 449263"/>
              <a:gd name="connsiteY36" fmla="*/ 442913 h 446088"/>
              <a:gd name="connsiteX37" fmla="*/ 223838 w 449263"/>
              <a:gd name="connsiteY37" fmla="*/ 387350 h 446088"/>
              <a:gd name="connsiteX38" fmla="*/ 146050 w 449263"/>
              <a:gd name="connsiteY38" fmla="*/ 431800 h 446088"/>
              <a:gd name="connsiteX39" fmla="*/ 141287 w 449263"/>
              <a:gd name="connsiteY39" fmla="*/ 431800 h 446088"/>
              <a:gd name="connsiteX40" fmla="*/ 201613 w 449263"/>
              <a:gd name="connsiteY40" fmla="*/ 390525 h 446088"/>
              <a:gd name="connsiteX41" fmla="*/ 134937 w 449263"/>
              <a:gd name="connsiteY41" fmla="*/ 428625 h 446088"/>
              <a:gd name="connsiteX42" fmla="*/ 130175 w 449263"/>
              <a:gd name="connsiteY42" fmla="*/ 428625 h 446088"/>
              <a:gd name="connsiteX43" fmla="*/ 195262 w 449263"/>
              <a:gd name="connsiteY43" fmla="*/ 387350 h 446088"/>
              <a:gd name="connsiteX44" fmla="*/ 155739 w 449263"/>
              <a:gd name="connsiteY44" fmla="*/ 408491 h 446088"/>
              <a:gd name="connsiteX45" fmla="*/ 269875 w 449263"/>
              <a:gd name="connsiteY45" fmla="*/ 357186 h 446088"/>
              <a:gd name="connsiteX46" fmla="*/ 269875 w 449263"/>
              <a:gd name="connsiteY46" fmla="*/ 357187 h 446088"/>
              <a:gd name="connsiteX47" fmla="*/ 269875 w 449263"/>
              <a:gd name="connsiteY47" fmla="*/ 357187 h 446088"/>
              <a:gd name="connsiteX48" fmla="*/ 404813 w 449263"/>
              <a:gd name="connsiteY48" fmla="*/ 349250 h 446088"/>
              <a:gd name="connsiteX49" fmla="*/ 407988 w 449263"/>
              <a:gd name="connsiteY49" fmla="*/ 352425 h 446088"/>
              <a:gd name="connsiteX50" fmla="*/ 311150 w 449263"/>
              <a:gd name="connsiteY50" fmla="*/ 412750 h 446088"/>
              <a:gd name="connsiteX51" fmla="*/ 396876 w 449263"/>
              <a:gd name="connsiteY51" fmla="*/ 360363 h 446088"/>
              <a:gd name="connsiteX52" fmla="*/ 396876 w 449263"/>
              <a:gd name="connsiteY52" fmla="*/ 363538 h 446088"/>
              <a:gd name="connsiteX53" fmla="*/ 307975 w 449263"/>
              <a:gd name="connsiteY53" fmla="*/ 420688 h 446088"/>
              <a:gd name="connsiteX54" fmla="*/ 374651 w 449263"/>
              <a:gd name="connsiteY54" fmla="*/ 382588 h 446088"/>
              <a:gd name="connsiteX55" fmla="*/ 277813 w 449263"/>
              <a:gd name="connsiteY55" fmla="*/ 439738 h 446088"/>
              <a:gd name="connsiteX56" fmla="*/ 366713 w 449263"/>
              <a:gd name="connsiteY56" fmla="*/ 382588 h 446088"/>
              <a:gd name="connsiteX57" fmla="*/ 258763 w 449263"/>
              <a:gd name="connsiteY57" fmla="*/ 442913 h 446088"/>
              <a:gd name="connsiteX58" fmla="*/ 254000 w 449263"/>
              <a:gd name="connsiteY58" fmla="*/ 442913 h 446088"/>
              <a:gd name="connsiteX59" fmla="*/ 352426 w 449263"/>
              <a:gd name="connsiteY59" fmla="*/ 382588 h 446088"/>
              <a:gd name="connsiteX60" fmla="*/ 247650 w 449263"/>
              <a:gd name="connsiteY60" fmla="*/ 446088 h 446088"/>
              <a:gd name="connsiteX61" fmla="*/ 242888 w 449263"/>
              <a:gd name="connsiteY61" fmla="*/ 446088 h 446088"/>
              <a:gd name="connsiteX62" fmla="*/ 242888 w 449263"/>
              <a:gd name="connsiteY62" fmla="*/ 442913 h 446088"/>
              <a:gd name="connsiteX63" fmla="*/ 242888 w 449263"/>
              <a:gd name="connsiteY63" fmla="*/ 428625 h 446088"/>
              <a:gd name="connsiteX64" fmla="*/ 247650 w 449263"/>
              <a:gd name="connsiteY64" fmla="*/ 442913 h 446088"/>
              <a:gd name="connsiteX65" fmla="*/ 160337 w 449263"/>
              <a:gd name="connsiteY65" fmla="*/ 349250 h 446088"/>
              <a:gd name="connsiteX66" fmla="*/ 152133 w 449263"/>
              <a:gd name="connsiteY66" fmla="*/ 354661 h 446088"/>
              <a:gd name="connsiteX67" fmla="*/ 148761 w 449263"/>
              <a:gd name="connsiteY67" fmla="*/ 356574 h 446088"/>
              <a:gd name="connsiteX68" fmla="*/ 412750 w 449263"/>
              <a:gd name="connsiteY68" fmla="*/ 338137 h 446088"/>
              <a:gd name="connsiteX69" fmla="*/ 415925 w 449263"/>
              <a:gd name="connsiteY69" fmla="*/ 341312 h 446088"/>
              <a:gd name="connsiteX70" fmla="*/ 412750 w 449263"/>
              <a:gd name="connsiteY70" fmla="*/ 341312 h 446088"/>
              <a:gd name="connsiteX71" fmla="*/ 349254 w 449263"/>
              <a:gd name="connsiteY71" fmla="*/ 377505 h 446088"/>
              <a:gd name="connsiteX72" fmla="*/ 415925 w 449263"/>
              <a:gd name="connsiteY72" fmla="*/ 334962 h 446088"/>
              <a:gd name="connsiteX73" fmla="*/ 345663 w 449263"/>
              <a:gd name="connsiteY73" fmla="*/ 379552 h 446088"/>
              <a:gd name="connsiteX74" fmla="*/ 254000 w 449263"/>
              <a:gd name="connsiteY74" fmla="*/ 431800 h 446088"/>
              <a:gd name="connsiteX75" fmla="*/ 330583 w 449263"/>
              <a:gd name="connsiteY75" fmla="*/ 383199 h 446088"/>
              <a:gd name="connsiteX76" fmla="*/ 274996 w 449263"/>
              <a:gd name="connsiteY76" fmla="*/ 334962 h 446088"/>
              <a:gd name="connsiteX77" fmla="*/ 275771 w 449263"/>
              <a:gd name="connsiteY77" fmla="*/ 334962 h 446088"/>
              <a:gd name="connsiteX78" fmla="*/ 269875 w 449263"/>
              <a:gd name="connsiteY78" fmla="*/ 338137 h 446088"/>
              <a:gd name="connsiteX79" fmla="*/ 155927 w 449263"/>
              <a:gd name="connsiteY79" fmla="*/ 330201 h 446088"/>
              <a:gd name="connsiteX80" fmla="*/ 88900 w 449263"/>
              <a:gd name="connsiteY80" fmla="*/ 390525 h 446088"/>
              <a:gd name="connsiteX81" fmla="*/ 148761 w 449263"/>
              <a:gd name="connsiteY81" fmla="*/ 356574 h 446088"/>
              <a:gd name="connsiteX82" fmla="*/ 82550 w 449263"/>
              <a:gd name="connsiteY82" fmla="*/ 398463 h 446088"/>
              <a:gd name="connsiteX83" fmla="*/ 82550 w 449263"/>
              <a:gd name="connsiteY83" fmla="*/ 393700 h 446088"/>
              <a:gd name="connsiteX84" fmla="*/ 195262 w 449263"/>
              <a:gd name="connsiteY84" fmla="*/ 330200 h 446088"/>
              <a:gd name="connsiteX85" fmla="*/ 119062 w 449263"/>
              <a:gd name="connsiteY85" fmla="*/ 379413 h 446088"/>
              <a:gd name="connsiteX86" fmla="*/ 198438 w 449263"/>
              <a:gd name="connsiteY86" fmla="*/ 334963 h 446088"/>
              <a:gd name="connsiteX87" fmla="*/ 112712 w 449263"/>
              <a:gd name="connsiteY87" fmla="*/ 401638 h 446088"/>
              <a:gd name="connsiteX88" fmla="*/ 206375 w 449263"/>
              <a:gd name="connsiteY88" fmla="*/ 346075 h 446088"/>
              <a:gd name="connsiteX89" fmla="*/ 209550 w 449263"/>
              <a:gd name="connsiteY89" fmla="*/ 346075 h 446088"/>
              <a:gd name="connsiteX90" fmla="*/ 209550 w 449263"/>
              <a:gd name="connsiteY90" fmla="*/ 349250 h 446088"/>
              <a:gd name="connsiteX91" fmla="*/ 127000 w 449263"/>
              <a:gd name="connsiteY91" fmla="*/ 417513 h 446088"/>
              <a:gd name="connsiteX92" fmla="*/ 217488 w 449263"/>
              <a:gd name="connsiteY92" fmla="*/ 363538 h 446088"/>
              <a:gd name="connsiteX93" fmla="*/ 217488 w 449263"/>
              <a:gd name="connsiteY93" fmla="*/ 368300 h 446088"/>
              <a:gd name="connsiteX94" fmla="*/ 155268 w 449263"/>
              <a:gd name="connsiteY94" fmla="*/ 408743 h 446088"/>
              <a:gd name="connsiteX95" fmla="*/ 127000 w 449263"/>
              <a:gd name="connsiteY95" fmla="*/ 423863 h 446088"/>
              <a:gd name="connsiteX96" fmla="*/ 190500 w 449263"/>
              <a:gd name="connsiteY96" fmla="*/ 382588 h 446088"/>
              <a:gd name="connsiteX97" fmla="*/ 123825 w 449263"/>
              <a:gd name="connsiteY97" fmla="*/ 420688 h 446088"/>
              <a:gd name="connsiteX98" fmla="*/ 119062 w 449263"/>
              <a:gd name="connsiteY98" fmla="*/ 420688 h 446088"/>
              <a:gd name="connsiteX99" fmla="*/ 198438 w 449263"/>
              <a:gd name="connsiteY99" fmla="*/ 352425 h 446088"/>
              <a:gd name="connsiteX100" fmla="*/ 100012 w 449263"/>
              <a:gd name="connsiteY100" fmla="*/ 409575 h 446088"/>
              <a:gd name="connsiteX101" fmla="*/ 187325 w 449263"/>
              <a:gd name="connsiteY101" fmla="*/ 341313 h 446088"/>
              <a:gd name="connsiteX102" fmla="*/ 85725 w 449263"/>
              <a:gd name="connsiteY102" fmla="*/ 401638 h 446088"/>
              <a:gd name="connsiteX103" fmla="*/ 85725 w 449263"/>
              <a:gd name="connsiteY103" fmla="*/ 398463 h 446088"/>
              <a:gd name="connsiteX104" fmla="*/ 152133 w 449263"/>
              <a:gd name="connsiteY104" fmla="*/ 354661 h 446088"/>
              <a:gd name="connsiteX105" fmla="*/ 165100 w 449263"/>
              <a:gd name="connsiteY105" fmla="*/ 322263 h 446088"/>
              <a:gd name="connsiteX106" fmla="*/ 155927 w 449263"/>
              <a:gd name="connsiteY106" fmla="*/ 330201 h 446088"/>
              <a:gd name="connsiteX107" fmla="*/ 164159 w 449263"/>
              <a:gd name="connsiteY107" fmla="*/ 322792 h 446088"/>
              <a:gd name="connsiteX108" fmla="*/ 135370 w 449263"/>
              <a:gd name="connsiteY108" fmla="*/ 320151 h 446088"/>
              <a:gd name="connsiteX109" fmla="*/ 80240 w 449263"/>
              <a:gd name="connsiteY109" fmla="*/ 365610 h 446088"/>
              <a:gd name="connsiteX110" fmla="*/ 69850 w 449263"/>
              <a:gd name="connsiteY110" fmla="*/ 371475 h 446088"/>
              <a:gd name="connsiteX111" fmla="*/ 168275 w 449263"/>
              <a:gd name="connsiteY111" fmla="*/ 315913 h 446088"/>
              <a:gd name="connsiteX112" fmla="*/ 171450 w 449263"/>
              <a:gd name="connsiteY112" fmla="*/ 315913 h 446088"/>
              <a:gd name="connsiteX113" fmla="*/ 168275 w 449263"/>
              <a:gd name="connsiteY113" fmla="*/ 319088 h 446088"/>
              <a:gd name="connsiteX114" fmla="*/ 164159 w 449263"/>
              <a:gd name="connsiteY114" fmla="*/ 322792 h 446088"/>
              <a:gd name="connsiteX115" fmla="*/ 63500 w 449263"/>
              <a:gd name="connsiteY115" fmla="*/ 379413 h 446088"/>
              <a:gd name="connsiteX116" fmla="*/ 80240 w 449263"/>
              <a:gd name="connsiteY116" fmla="*/ 365610 h 446088"/>
              <a:gd name="connsiteX117" fmla="*/ 42642 w 449263"/>
              <a:gd name="connsiteY117" fmla="*/ 312280 h 446088"/>
              <a:gd name="connsiteX118" fmla="*/ 36512 w 449263"/>
              <a:gd name="connsiteY118" fmla="*/ 315913 h 446088"/>
              <a:gd name="connsiteX119" fmla="*/ 37063 w 449263"/>
              <a:gd name="connsiteY119" fmla="*/ 315511 h 446088"/>
              <a:gd name="connsiteX120" fmla="*/ 115887 w 449263"/>
              <a:gd name="connsiteY120" fmla="*/ 311150 h 446088"/>
              <a:gd name="connsiteX121" fmla="*/ 113086 w 449263"/>
              <a:gd name="connsiteY121" fmla="*/ 312955 h 446088"/>
              <a:gd name="connsiteX122" fmla="*/ 55562 w 449263"/>
              <a:gd name="connsiteY122" fmla="*/ 346075 h 446088"/>
              <a:gd name="connsiteX123" fmla="*/ 55955 w 449263"/>
              <a:gd name="connsiteY123" fmla="*/ 345778 h 446088"/>
              <a:gd name="connsiteX124" fmla="*/ 390525 w 449263"/>
              <a:gd name="connsiteY124" fmla="*/ 300037 h 446088"/>
              <a:gd name="connsiteX125" fmla="*/ 393700 w 449263"/>
              <a:gd name="connsiteY125" fmla="*/ 304800 h 446088"/>
              <a:gd name="connsiteX126" fmla="*/ 390525 w 449263"/>
              <a:gd name="connsiteY126" fmla="*/ 304800 h 446088"/>
              <a:gd name="connsiteX127" fmla="*/ 341313 w 449263"/>
              <a:gd name="connsiteY127" fmla="*/ 300037 h 446088"/>
              <a:gd name="connsiteX128" fmla="*/ 341039 w 449263"/>
              <a:gd name="connsiteY128" fmla="*/ 300256 h 446088"/>
              <a:gd name="connsiteX129" fmla="*/ 269875 w 449263"/>
              <a:gd name="connsiteY129" fmla="*/ 341312 h 446088"/>
              <a:gd name="connsiteX130" fmla="*/ 401638 w 449263"/>
              <a:gd name="connsiteY130" fmla="*/ 295098 h 446088"/>
              <a:gd name="connsiteX131" fmla="*/ 401638 w 449263"/>
              <a:gd name="connsiteY131" fmla="*/ 296862 h 446088"/>
              <a:gd name="connsiteX132" fmla="*/ 404813 w 449263"/>
              <a:gd name="connsiteY132" fmla="*/ 296862 h 446088"/>
              <a:gd name="connsiteX133" fmla="*/ 396875 w 449263"/>
              <a:gd name="connsiteY133" fmla="*/ 300037 h 446088"/>
              <a:gd name="connsiteX134" fmla="*/ 396875 w 449263"/>
              <a:gd name="connsiteY134" fmla="*/ 297215 h 446088"/>
              <a:gd name="connsiteX135" fmla="*/ 404813 w 449263"/>
              <a:gd name="connsiteY135" fmla="*/ 293687 h 446088"/>
              <a:gd name="connsiteX136" fmla="*/ 404813 w 449263"/>
              <a:gd name="connsiteY136" fmla="*/ 296862 h 446088"/>
              <a:gd name="connsiteX137" fmla="*/ 402615 w 449263"/>
              <a:gd name="connsiteY137" fmla="*/ 294664 h 446088"/>
              <a:gd name="connsiteX138" fmla="*/ 401638 w 449263"/>
              <a:gd name="connsiteY138" fmla="*/ 293687 h 446088"/>
              <a:gd name="connsiteX139" fmla="*/ 396875 w 449263"/>
              <a:gd name="connsiteY139" fmla="*/ 296862 h 446088"/>
              <a:gd name="connsiteX140" fmla="*/ 396875 w 449263"/>
              <a:gd name="connsiteY140" fmla="*/ 297215 h 446088"/>
              <a:gd name="connsiteX141" fmla="*/ 390525 w 449263"/>
              <a:gd name="connsiteY141" fmla="*/ 300037 h 446088"/>
              <a:gd name="connsiteX142" fmla="*/ 401638 w 449263"/>
              <a:gd name="connsiteY142" fmla="*/ 293687 h 446088"/>
              <a:gd name="connsiteX143" fmla="*/ 402615 w 449263"/>
              <a:gd name="connsiteY143" fmla="*/ 294664 h 446088"/>
              <a:gd name="connsiteX144" fmla="*/ 401638 w 449263"/>
              <a:gd name="connsiteY144" fmla="*/ 295098 h 446088"/>
              <a:gd name="connsiteX145" fmla="*/ 352425 w 449263"/>
              <a:gd name="connsiteY145" fmla="*/ 293687 h 446088"/>
              <a:gd name="connsiteX146" fmla="*/ 277812 w 449263"/>
              <a:gd name="connsiteY146" fmla="*/ 334962 h 446088"/>
              <a:gd name="connsiteX147" fmla="*/ 275771 w 449263"/>
              <a:gd name="connsiteY147" fmla="*/ 334962 h 446088"/>
              <a:gd name="connsiteX148" fmla="*/ 352425 w 449263"/>
              <a:gd name="connsiteY148" fmla="*/ 293687 h 446088"/>
              <a:gd name="connsiteX149" fmla="*/ 269875 w 449263"/>
              <a:gd name="connsiteY149" fmla="*/ 357186 h 446088"/>
              <a:gd name="connsiteX150" fmla="*/ 341039 w 449263"/>
              <a:gd name="connsiteY150" fmla="*/ 300256 h 446088"/>
              <a:gd name="connsiteX151" fmla="*/ 349250 w 449263"/>
              <a:gd name="connsiteY151" fmla="*/ 288925 h 446088"/>
              <a:gd name="connsiteX152" fmla="*/ 352425 w 449263"/>
              <a:gd name="connsiteY152" fmla="*/ 288925 h 446088"/>
              <a:gd name="connsiteX153" fmla="*/ 352425 w 449263"/>
              <a:gd name="connsiteY153" fmla="*/ 293687 h 446088"/>
              <a:gd name="connsiteX154" fmla="*/ 431800 w 449263"/>
              <a:gd name="connsiteY154" fmla="*/ 285750 h 446088"/>
              <a:gd name="connsiteX155" fmla="*/ 438151 w 449263"/>
              <a:gd name="connsiteY155" fmla="*/ 285750 h 446088"/>
              <a:gd name="connsiteX156" fmla="*/ 423863 w 449263"/>
              <a:gd name="connsiteY156" fmla="*/ 300038 h 446088"/>
              <a:gd name="connsiteX157" fmla="*/ 434976 w 449263"/>
              <a:gd name="connsiteY157" fmla="*/ 293688 h 446088"/>
              <a:gd name="connsiteX158" fmla="*/ 434976 w 449263"/>
              <a:gd name="connsiteY158" fmla="*/ 296862 h 446088"/>
              <a:gd name="connsiteX159" fmla="*/ 434975 w 449263"/>
              <a:gd name="connsiteY159" fmla="*/ 296862 h 446088"/>
              <a:gd name="connsiteX160" fmla="*/ 434975 w 449263"/>
              <a:gd name="connsiteY160" fmla="*/ 300037 h 446088"/>
              <a:gd name="connsiteX161" fmla="*/ 269875 w 449263"/>
              <a:gd name="connsiteY161" fmla="*/ 417512 h 446088"/>
              <a:gd name="connsiteX162" fmla="*/ 330410 w 449263"/>
              <a:gd name="connsiteY162" fmla="*/ 383297 h 446088"/>
              <a:gd name="connsiteX163" fmla="*/ 258762 w 449263"/>
              <a:gd name="connsiteY163" fmla="*/ 428625 h 446088"/>
              <a:gd name="connsiteX164" fmla="*/ 254000 w 449263"/>
              <a:gd name="connsiteY164" fmla="*/ 428625 h 446088"/>
              <a:gd name="connsiteX165" fmla="*/ 258762 w 449263"/>
              <a:gd name="connsiteY165" fmla="*/ 423862 h 446088"/>
              <a:gd name="connsiteX166" fmla="*/ 419100 w 449263"/>
              <a:gd name="connsiteY166" fmla="*/ 307975 h 446088"/>
              <a:gd name="connsiteX167" fmla="*/ 265112 w 449263"/>
              <a:gd name="connsiteY167" fmla="*/ 393700 h 446088"/>
              <a:gd name="connsiteX168" fmla="*/ 396875 w 449263"/>
              <a:gd name="connsiteY168" fmla="*/ 307975 h 446088"/>
              <a:gd name="connsiteX169" fmla="*/ 265112 w 449263"/>
              <a:gd name="connsiteY169" fmla="*/ 382587 h 446088"/>
              <a:gd name="connsiteX170" fmla="*/ 261937 w 449263"/>
              <a:gd name="connsiteY170" fmla="*/ 382587 h 446088"/>
              <a:gd name="connsiteX171" fmla="*/ 355600 w 449263"/>
              <a:gd name="connsiteY171" fmla="*/ 311150 h 446088"/>
              <a:gd name="connsiteX172" fmla="*/ 261937 w 449263"/>
              <a:gd name="connsiteY172" fmla="*/ 363537 h 446088"/>
              <a:gd name="connsiteX173" fmla="*/ 269875 w 449263"/>
              <a:gd name="connsiteY173" fmla="*/ 357187 h 446088"/>
              <a:gd name="connsiteX174" fmla="*/ 363538 w 449263"/>
              <a:gd name="connsiteY174" fmla="*/ 304800 h 446088"/>
              <a:gd name="connsiteX175" fmla="*/ 366713 w 449263"/>
              <a:gd name="connsiteY175" fmla="*/ 304800 h 446088"/>
              <a:gd name="connsiteX176" fmla="*/ 273050 w 449263"/>
              <a:gd name="connsiteY176" fmla="*/ 376237 h 446088"/>
              <a:gd name="connsiteX177" fmla="*/ 415925 w 449263"/>
              <a:gd name="connsiteY177" fmla="*/ 293687 h 446088"/>
              <a:gd name="connsiteX178" fmla="*/ 419100 w 449263"/>
              <a:gd name="connsiteY178" fmla="*/ 293687 h 446088"/>
              <a:gd name="connsiteX179" fmla="*/ 288925 w 449263"/>
              <a:gd name="connsiteY179" fmla="*/ 379412 h 446088"/>
              <a:gd name="connsiteX180" fmla="*/ 434971 w 449263"/>
              <a:gd name="connsiteY180" fmla="*/ 296864 h 446088"/>
              <a:gd name="connsiteX181" fmla="*/ 419100 w 449263"/>
              <a:gd name="connsiteY181" fmla="*/ 304800 h 446088"/>
              <a:gd name="connsiteX182" fmla="*/ 431800 w 449263"/>
              <a:gd name="connsiteY182" fmla="*/ 288925 h 446088"/>
              <a:gd name="connsiteX183" fmla="*/ 427038 w 449263"/>
              <a:gd name="connsiteY183" fmla="*/ 293688 h 446088"/>
              <a:gd name="connsiteX184" fmla="*/ 423863 w 449263"/>
              <a:gd name="connsiteY184" fmla="*/ 293688 h 446088"/>
              <a:gd name="connsiteX185" fmla="*/ 160337 w 449263"/>
              <a:gd name="connsiteY185" fmla="*/ 285750 h 446088"/>
              <a:gd name="connsiteX186" fmla="*/ 88900 w 449263"/>
              <a:gd name="connsiteY186" fmla="*/ 330200 h 446088"/>
              <a:gd name="connsiteX187" fmla="*/ 160337 w 449263"/>
              <a:gd name="connsiteY187" fmla="*/ 288925 h 446088"/>
              <a:gd name="connsiteX188" fmla="*/ 74612 w 449263"/>
              <a:gd name="connsiteY188" fmla="*/ 346075 h 446088"/>
              <a:gd name="connsiteX189" fmla="*/ 160337 w 449263"/>
              <a:gd name="connsiteY189" fmla="*/ 296863 h 446088"/>
              <a:gd name="connsiteX190" fmla="*/ 165100 w 449263"/>
              <a:gd name="connsiteY190" fmla="*/ 296863 h 446088"/>
              <a:gd name="connsiteX191" fmla="*/ 135370 w 449263"/>
              <a:gd name="connsiteY191" fmla="*/ 320151 h 446088"/>
              <a:gd name="connsiteX192" fmla="*/ 153987 w 449263"/>
              <a:gd name="connsiteY192" fmla="*/ 304800 h 446088"/>
              <a:gd name="connsiteX193" fmla="*/ 52387 w 449263"/>
              <a:gd name="connsiteY193" fmla="*/ 363538 h 446088"/>
              <a:gd name="connsiteX194" fmla="*/ 47625 w 449263"/>
              <a:gd name="connsiteY194" fmla="*/ 363538 h 446088"/>
              <a:gd name="connsiteX195" fmla="*/ 47625 w 449263"/>
              <a:gd name="connsiteY195" fmla="*/ 360363 h 446088"/>
              <a:gd name="connsiteX196" fmla="*/ 134937 w 449263"/>
              <a:gd name="connsiteY196" fmla="*/ 304800 h 446088"/>
              <a:gd name="connsiteX197" fmla="*/ 44450 w 449263"/>
              <a:gd name="connsiteY197" fmla="*/ 357188 h 446088"/>
              <a:gd name="connsiteX198" fmla="*/ 113086 w 449263"/>
              <a:gd name="connsiteY198" fmla="*/ 312955 h 446088"/>
              <a:gd name="connsiteX199" fmla="*/ 438151 w 449263"/>
              <a:gd name="connsiteY199" fmla="*/ 277812 h 446088"/>
              <a:gd name="connsiteX200" fmla="*/ 438151 w 449263"/>
              <a:gd name="connsiteY200" fmla="*/ 280988 h 446088"/>
              <a:gd name="connsiteX201" fmla="*/ 431800 w 449263"/>
              <a:gd name="connsiteY201" fmla="*/ 285750 h 446088"/>
              <a:gd name="connsiteX202" fmla="*/ 146050 w 449263"/>
              <a:gd name="connsiteY202" fmla="*/ 274638 h 446088"/>
              <a:gd name="connsiteX203" fmla="*/ 143025 w 449263"/>
              <a:gd name="connsiteY203" fmla="*/ 276884 h 446088"/>
              <a:gd name="connsiteX204" fmla="*/ 52387 w 449263"/>
              <a:gd name="connsiteY204" fmla="*/ 330200 h 446088"/>
              <a:gd name="connsiteX205" fmla="*/ 53679 w 449263"/>
              <a:gd name="connsiteY205" fmla="*/ 329280 h 446088"/>
              <a:gd name="connsiteX206" fmla="*/ 336550 w 449263"/>
              <a:gd name="connsiteY206" fmla="*/ 269875 h 446088"/>
              <a:gd name="connsiteX207" fmla="*/ 333538 w 449263"/>
              <a:gd name="connsiteY207" fmla="*/ 272704 h 446088"/>
              <a:gd name="connsiteX208" fmla="*/ 331602 w 449263"/>
              <a:gd name="connsiteY208" fmla="*/ 274523 h 446088"/>
              <a:gd name="connsiteX209" fmla="*/ 301346 w 449263"/>
              <a:gd name="connsiteY209" fmla="*/ 292892 h 446088"/>
              <a:gd name="connsiteX210" fmla="*/ 325382 w 449263"/>
              <a:gd name="connsiteY210" fmla="*/ 277177 h 446088"/>
              <a:gd name="connsiteX211" fmla="*/ 344488 w 449263"/>
              <a:gd name="connsiteY211" fmla="*/ 266700 h 446088"/>
              <a:gd name="connsiteX212" fmla="*/ 292100 w 449263"/>
              <a:gd name="connsiteY212" fmla="*/ 315912 h 446088"/>
              <a:gd name="connsiteX213" fmla="*/ 349250 w 449263"/>
              <a:gd name="connsiteY213" fmla="*/ 280987 h 446088"/>
              <a:gd name="connsiteX214" fmla="*/ 349250 w 449263"/>
              <a:gd name="connsiteY214" fmla="*/ 285750 h 446088"/>
              <a:gd name="connsiteX215" fmla="*/ 292100 w 449263"/>
              <a:gd name="connsiteY215" fmla="*/ 322262 h 446088"/>
              <a:gd name="connsiteX216" fmla="*/ 349250 w 449263"/>
              <a:gd name="connsiteY216" fmla="*/ 288925 h 446088"/>
              <a:gd name="connsiteX217" fmla="*/ 274996 w 449263"/>
              <a:gd name="connsiteY217" fmla="*/ 334962 h 446088"/>
              <a:gd name="connsiteX218" fmla="*/ 273050 w 449263"/>
              <a:gd name="connsiteY218" fmla="*/ 334962 h 446088"/>
              <a:gd name="connsiteX219" fmla="*/ 330200 w 449263"/>
              <a:gd name="connsiteY219" fmla="*/ 293687 h 446088"/>
              <a:gd name="connsiteX220" fmla="*/ 284162 w 449263"/>
              <a:gd name="connsiteY220" fmla="*/ 322262 h 446088"/>
              <a:gd name="connsiteX221" fmla="*/ 284162 w 449263"/>
              <a:gd name="connsiteY221" fmla="*/ 319087 h 446088"/>
              <a:gd name="connsiteX222" fmla="*/ 331374 w 449263"/>
              <a:gd name="connsiteY222" fmla="*/ 274737 h 446088"/>
              <a:gd name="connsiteX223" fmla="*/ 331602 w 449263"/>
              <a:gd name="connsiteY223" fmla="*/ 274523 h 446088"/>
              <a:gd name="connsiteX224" fmla="*/ 160337 w 449263"/>
              <a:gd name="connsiteY224" fmla="*/ 266700 h 446088"/>
              <a:gd name="connsiteX225" fmla="*/ 55955 w 449263"/>
              <a:gd name="connsiteY225" fmla="*/ 345778 h 446088"/>
              <a:gd name="connsiteX226" fmla="*/ 44450 w 449263"/>
              <a:gd name="connsiteY226" fmla="*/ 352425 h 446088"/>
              <a:gd name="connsiteX227" fmla="*/ 41275 w 449263"/>
              <a:gd name="connsiteY227" fmla="*/ 352425 h 446088"/>
              <a:gd name="connsiteX228" fmla="*/ 143025 w 449263"/>
              <a:gd name="connsiteY228" fmla="*/ 276884 h 446088"/>
              <a:gd name="connsiteX229" fmla="*/ 153987 w 449263"/>
              <a:gd name="connsiteY229" fmla="*/ 255588 h 446088"/>
              <a:gd name="connsiteX230" fmla="*/ 151599 w 449263"/>
              <a:gd name="connsiteY230" fmla="*/ 257285 h 446088"/>
              <a:gd name="connsiteX231" fmla="*/ 25400 w 449263"/>
              <a:gd name="connsiteY231" fmla="*/ 330200 h 446088"/>
              <a:gd name="connsiteX232" fmla="*/ 446088 w 449263"/>
              <a:gd name="connsiteY232" fmla="*/ 252412 h 446088"/>
              <a:gd name="connsiteX233" fmla="*/ 438151 w 449263"/>
              <a:gd name="connsiteY233" fmla="*/ 266700 h 446088"/>
              <a:gd name="connsiteX234" fmla="*/ 442913 w 449263"/>
              <a:gd name="connsiteY234" fmla="*/ 263525 h 446088"/>
              <a:gd name="connsiteX235" fmla="*/ 446088 w 449263"/>
              <a:gd name="connsiteY235" fmla="*/ 263525 h 446088"/>
              <a:gd name="connsiteX236" fmla="*/ 431800 w 449263"/>
              <a:gd name="connsiteY236" fmla="*/ 285750 h 446088"/>
              <a:gd name="connsiteX237" fmla="*/ 427038 w 449263"/>
              <a:gd name="connsiteY237" fmla="*/ 288925 h 446088"/>
              <a:gd name="connsiteX238" fmla="*/ 427038 w 449263"/>
              <a:gd name="connsiteY238" fmla="*/ 285750 h 446088"/>
              <a:gd name="connsiteX239" fmla="*/ 442913 w 449263"/>
              <a:gd name="connsiteY239" fmla="*/ 266700 h 446088"/>
              <a:gd name="connsiteX240" fmla="*/ 434976 w 449263"/>
              <a:gd name="connsiteY240" fmla="*/ 269875 h 446088"/>
              <a:gd name="connsiteX241" fmla="*/ 434976 w 449263"/>
              <a:gd name="connsiteY241" fmla="*/ 266700 h 446088"/>
              <a:gd name="connsiteX242" fmla="*/ 442913 w 449263"/>
              <a:gd name="connsiteY242" fmla="*/ 255588 h 446088"/>
              <a:gd name="connsiteX243" fmla="*/ 438151 w 449263"/>
              <a:gd name="connsiteY243" fmla="*/ 255588 h 446088"/>
              <a:gd name="connsiteX244" fmla="*/ 168275 w 449263"/>
              <a:gd name="connsiteY244" fmla="*/ 247650 h 446088"/>
              <a:gd name="connsiteX245" fmla="*/ 53679 w 449263"/>
              <a:gd name="connsiteY245" fmla="*/ 329280 h 446088"/>
              <a:gd name="connsiteX246" fmla="*/ 33337 w 449263"/>
              <a:gd name="connsiteY246" fmla="*/ 341313 h 446088"/>
              <a:gd name="connsiteX247" fmla="*/ 151599 w 449263"/>
              <a:gd name="connsiteY247" fmla="*/ 257285 h 446088"/>
              <a:gd name="connsiteX248" fmla="*/ 165100 w 449263"/>
              <a:gd name="connsiteY248" fmla="*/ 239713 h 446088"/>
              <a:gd name="connsiteX249" fmla="*/ 168275 w 449263"/>
              <a:gd name="connsiteY249" fmla="*/ 239713 h 446088"/>
              <a:gd name="connsiteX250" fmla="*/ 79764 w 449263"/>
              <a:gd name="connsiteY250" fmla="*/ 295615 h 446088"/>
              <a:gd name="connsiteX251" fmla="*/ 77787 w 449263"/>
              <a:gd name="connsiteY251" fmla="*/ 296863 h 446088"/>
              <a:gd name="connsiteX252" fmla="*/ 168275 w 449263"/>
              <a:gd name="connsiteY252" fmla="*/ 244475 h 446088"/>
              <a:gd name="connsiteX253" fmla="*/ 168275 w 449263"/>
              <a:gd name="connsiteY253" fmla="*/ 247650 h 446088"/>
              <a:gd name="connsiteX254" fmla="*/ 25400 w 449263"/>
              <a:gd name="connsiteY254" fmla="*/ 327025 h 446088"/>
              <a:gd name="connsiteX255" fmla="*/ 115887 w 449263"/>
              <a:gd name="connsiteY255" fmla="*/ 269875 h 446088"/>
              <a:gd name="connsiteX256" fmla="*/ 42642 w 449263"/>
              <a:gd name="connsiteY256" fmla="*/ 312280 h 446088"/>
              <a:gd name="connsiteX257" fmla="*/ 446088 w 449263"/>
              <a:gd name="connsiteY257" fmla="*/ 236538 h 446088"/>
              <a:gd name="connsiteX258" fmla="*/ 438151 w 449263"/>
              <a:gd name="connsiteY258" fmla="*/ 255588 h 446088"/>
              <a:gd name="connsiteX259" fmla="*/ 434976 w 449263"/>
              <a:gd name="connsiteY259" fmla="*/ 255588 h 446088"/>
              <a:gd name="connsiteX260" fmla="*/ 442913 w 449263"/>
              <a:gd name="connsiteY260" fmla="*/ 239712 h 446088"/>
              <a:gd name="connsiteX261" fmla="*/ 438151 w 449263"/>
              <a:gd name="connsiteY261" fmla="*/ 244475 h 446088"/>
              <a:gd name="connsiteX262" fmla="*/ 438151 w 449263"/>
              <a:gd name="connsiteY262" fmla="*/ 239712 h 446088"/>
              <a:gd name="connsiteX263" fmla="*/ 446088 w 449263"/>
              <a:gd name="connsiteY263" fmla="*/ 222250 h 446088"/>
              <a:gd name="connsiteX264" fmla="*/ 449263 w 449263"/>
              <a:gd name="connsiteY264" fmla="*/ 222250 h 446088"/>
              <a:gd name="connsiteX265" fmla="*/ 438151 w 449263"/>
              <a:gd name="connsiteY265" fmla="*/ 239712 h 446088"/>
              <a:gd name="connsiteX266" fmla="*/ 446088 w 449263"/>
              <a:gd name="connsiteY266" fmla="*/ 225425 h 446088"/>
              <a:gd name="connsiteX267" fmla="*/ 438151 w 449263"/>
              <a:gd name="connsiteY267" fmla="*/ 228600 h 446088"/>
              <a:gd name="connsiteX268" fmla="*/ 434976 w 449263"/>
              <a:gd name="connsiteY268" fmla="*/ 228600 h 446088"/>
              <a:gd name="connsiteX269" fmla="*/ 249612 w 449263"/>
              <a:gd name="connsiteY269" fmla="*/ 221502 h 446088"/>
              <a:gd name="connsiteX270" fmla="*/ 242887 w 449263"/>
              <a:gd name="connsiteY270" fmla="*/ 225425 h 446088"/>
              <a:gd name="connsiteX271" fmla="*/ 243649 w 449263"/>
              <a:gd name="connsiteY271" fmla="*/ 224739 h 446088"/>
              <a:gd name="connsiteX272" fmla="*/ 446088 w 449263"/>
              <a:gd name="connsiteY272" fmla="*/ 211138 h 446088"/>
              <a:gd name="connsiteX273" fmla="*/ 446088 w 449263"/>
              <a:gd name="connsiteY273" fmla="*/ 214312 h 446088"/>
              <a:gd name="connsiteX274" fmla="*/ 434976 w 449263"/>
              <a:gd name="connsiteY274" fmla="*/ 228600 h 446088"/>
              <a:gd name="connsiteX275" fmla="*/ 442913 w 449263"/>
              <a:gd name="connsiteY275" fmla="*/ 214312 h 446088"/>
              <a:gd name="connsiteX276" fmla="*/ 434976 w 449263"/>
              <a:gd name="connsiteY276" fmla="*/ 222250 h 446088"/>
              <a:gd name="connsiteX277" fmla="*/ 434976 w 449263"/>
              <a:gd name="connsiteY277" fmla="*/ 217488 h 446088"/>
              <a:gd name="connsiteX278" fmla="*/ 217487 w 449263"/>
              <a:gd name="connsiteY278" fmla="*/ 192087 h 446088"/>
              <a:gd name="connsiteX279" fmla="*/ 182885 w 449263"/>
              <a:gd name="connsiteY279" fmla="*/ 225248 h 446088"/>
              <a:gd name="connsiteX280" fmla="*/ 182562 w 449263"/>
              <a:gd name="connsiteY280" fmla="*/ 225425 h 446088"/>
              <a:gd name="connsiteX281" fmla="*/ 214207 w 449263"/>
              <a:gd name="connsiteY281" fmla="*/ 193780 h 446088"/>
              <a:gd name="connsiteX282" fmla="*/ 349250 w 449263"/>
              <a:gd name="connsiteY282" fmla="*/ 187325 h 446088"/>
              <a:gd name="connsiteX283" fmla="*/ 288925 w 449263"/>
              <a:gd name="connsiteY283" fmla="*/ 244475 h 446088"/>
              <a:gd name="connsiteX284" fmla="*/ 371475 w 449263"/>
              <a:gd name="connsiteY284" fmla="*/ 195262 h 446088"/>
              <a:gd name="connsiteX285" fmla="*/ 371475 w 449263"/>
              <a:gd name="connsiteY285" fmla="*/ 197115 h 446088"/>
              <a:gd name="connsiteX286" fmla="*/ 374650 w 449263"/>
              <a:gd name="connsiteY286" fmla="*/ 195263 h 446088"/>
              <a:gd name="connsiteX287" fmla="*/ 374650 w 449263"/>
              <a:gd name="connsiteY287" fmla="*/ 198438 h 446088"/>
              <a:gd name="connsiteX288" fmla="*/ 374650 w 449263"/>
              <a:gd name="connsiteY288" fmla="*/ 214313 h 446088"/>
              <a:gd name="connsiteX289" fmla="*/ 423863 w 449263"/>
              <a:gd name="connsiteY289" fmla="*/ 187325 h 446088"/>
              <a:gd name="connsiteX290" fmla="*/ 396875 w 449263"/>
              <a:gd name="connsiteY290" fmla="*/ 206375 h 446088"/>
              <a:gd name="connsiteX291" fmla="*/ 423863 w 449263"/>
              <a:gd name="connsiteY291" fmla="*/ 192088 h 446088"/>
              <a:gd name="connsiteX292" fmla="*/ 423863 w 449263"/>
              <a:gd name="connsiteY292" fmla="*/ 195263 h 446088"/>
              <a:gd name="connsiteX293" fmla="*/ 418052 w 449263"/>
              <a:gd name="connsiteY293" fmla="*/ 201757 h 446088"/>
              <a:gd name="connsiteX294" fmla="*/ 423862 w 449263"/>
              <a:gd name="connsiteY294" fmla="*/ 198437 h 446088"/>
              <a:gd name="connsiteX295" fmla="*/ 423862 w 449263"/>
              <a:gd name="connsiteY295" fmla="*/ 203200 h 446088"/>
              <a:gd name="connsiteX296" fmla="*/ 419100 w 449263"/>
              <a:gd name="connsiteY296" fmla="*/ 206374 h 446088"/>
              <a:gd name="connsiteX297" fmla="*/ 415925 w 449263"/>
              <a:gd name="connsiteY297" fmla="*/ 206374 h 446088"/>
              <a:gd name="connsiteX298" fmla="*/ 415925 w 449263"/>
              <a:gd name="connsiteY298" fmla="*/ 205220 h 446088"/>
              <a:gd name="connsiteX299" fmla="*/ 419100 w 449263"/>
              <a:gd name="connsiteY299" fmla="*/ 203200 h 446088"/>
              <a:gd name="connsiteX300" fmla="*/ 416761 w 449263"/>
              <a:gd name="connsiteY300" fmla="*/ 203200 h 446088"/>
              <a:gd name="connsiteX301" fmla="*/ 415925 w 449263"/>
              <a:gd name="connsiteY301" fmla="*/ 204135 h 446088"/>
              <a:gd name="connsiteX302" fmla="*/ 415925 w 449263"/>
              <a:gd name="connsiteY302" fmla="*/ 205220 h 446088"/>
              <a:gd name="connsiteX303" fmla="*/ 413670 w 449263"/>
              <a:gd name="connsiteY303" fmla="*/ 206655 h 446088"/>
              <a:gd name="connsiteX304" fmla="*/ 396875 w 449263"/>
              <a:gd name="connsiteY304" fmla="*/ 225425 h 446088"/>
              <a:gd name="connsiteX305" fmla="*/ 407988 w 449263"/>
              <a:gd name="connsiteY305" fmla="*/ 217488 h 446088"/>
              <a:gd name="connsiteX306" fmla="*/ 412750 w 449263"/>
              <a:gd name="connsiteY306" fmla="*/ 236538 h 446088"/>
              <a:gd name="connsiteX307" fmla="*/ 427038 w 449263"/>
              <a:gd name="connsiteY307" fmla="*/ 228600 h 446088"/>
              <a:gd name="connsiteX308" fmla="*/ 431800 w 449263"/>
              <a:gd name="connsiteY308" fmla="*/ 228600 h 446088"/>
              <a:gd name="connsiteX309" fmla="*/ 431800 w 449263"/>
              <a:gd name="connsiteY309" fmla="*/ 233363 h 446088"/>
              <a:gd name="connsiteX310" fmla="*/ 427038 w 449263"/>
              <a:gd name="connsiteY310" fmla="*/ 236538 h 446088"/>
              <a:gd name="connsiteX311" fmla="*/ 431800 w 449263"/>
              <a:gd name="connsiteY311" fmla="*/ 236538 h 446088"/>
              <a:gd name="connsiteX312" fmla="*/ 427038 w 449263"/>
              <a:gd name="connsiteY312" fmla="*/ 239713 h 446088"/>
              <a:gd name="connsiteX313" fmla="*/ 423863 w 449263"/>
              <a:gd name="connsiteY313" fmla="*/ 239713 h 446088"/>
              <a:gd name="connsiteX314" fmla="*/ 423863 w 449263"/>
              <a:gd name="connsiteY314" fmla="*/ 236538 h 446088"/>
              <a:gd name="connsiteX315" fmla="*/ 427038 w 449263"/>
              <a:gd name="connsiteY315" fmla="*/ 233363 h 446088"/>
              <a:gd name="connsiteX316" fmla="*/ 415925 w 449263"/>
              <a:gd name="connsiteY316" fmla="*/ 239713 h 446088"/>
              <a:gd name="connsiteX317" fmla="*/ 412750 w 449263"/>
              <a:gd name="connsiteY317" fmla="*/ 239713 h 446088"/>
              <a:gd name="connsiteX318" fmla="*/ 407988 w 449263"/>
              <a:gd name="connsiteY318" fmla="*/ 239713 h 446088"/>
              <a:gd name="connsiteX319" fmla="*/ 404813 w 449263"/>
              <a:gd name="connsiteY319" fmla="*/ 222250 h 446088"/>
              <a:gd name="connsiteX320" fmla="*/ 393700 w 449263"/>
              <a:gd name="connsiteY320" fmla="*/ 228600 h 446088"/>
              <a:gd name="connsiteX321" fmla="*/ 390525 w 449263"/>
              <a:gd name="connsiteY321" fmla="*/ 228600 h 446088"/>
              <a:gd name="connsiteX322" fmla="*/ 404134 w 449263"/>
              <a:gd name="connsiteY322" fmla="*/ 212723 h 446088"/>
              <a:gd name="connsiteX323" fmla="*/ 401637 w 449263"/>
              <a:gd name="connsiteY323" fmla="*/ 214312 h 446088"/>
              <a:gd name="connsiteX324" fmla="*/ 401637 w 449263"/>
              <a:gd name="connsiteY324" fmla="*/ 211137 h 446088"/>
              <a:gd name="connsiteX325" fmla="*/ 409196 w 449263"/>
              <a:gd name="connsiteY325" fmla="*/ 206818 h 446088"/>
              <a:gd name="connsiteX326" fmla="*/ 419100 w 449263"/>
              <a:gd name="connsiteY326" fmla="*/ 195263 h 446088"/>
              <a:gd name="connsiteX327" fmla="*/ 377825 w 449263"/>
              <a:gd name="connsiteY327" fmla="*/ 222250 h 446088"/>
              <a:gd name="connsiteX328" fmla="*/ 377825 w 449263"/>
              <a:gd name="connsiteY328" fmla="*/ 217488 h 446088"/>
              <a:gd name="connsiteX329" fmla="*/ 404813 w 449263"/>
              <a:gd name="connsiteY329" fmla="*/ 198438 h 446088"/>
              <a:gd name="connsiteX330" fmla="*/ 374650 w 449263"/>
              <a:gd name="connsiteY330" fmla="*/ 217488 h 446088"/>
              <a:gd name="connsiteX331" fmla="*/ 371475 w 449263"/>
              <a:gd name="connsiteY331" fmla="*/ 198438 h 446088"/>
              <a:gd name="connsiteX332" fmla="*/ 371468 w 449263"/>
              <a:gd name="connsiteY332" fmla="*/ 198443 h 446088"/>
              <a:gd name="connsiteX333" fmla="*/ 311150 w 449263"/>
              <a:gd name="connsiteY333" fmla="*/ 255587 h 446088"/>
              <a:gd name="connsiteX334" fmla="*/ 344488 w 449263"/>
              <a:gd name="connsiteY334" fmla="*/ 236537 h 446088"/>
              <a:gd name="connsiteX335" fmla="*/ 303579 w 449263"/>
              <a:gd name="connsiteY335" fmla="*/ 289133 h 446088"/>
              <a:gd name="connsiteX336" fmla="*/ 300037 w 449263"/>
              <a:gd name="connsiteY336" fmla="*/ 293687 h 446088"/>
              <a:gd name="connsiteX337" fmla="*/ 301346 w 449263"/>
              <a:gd name="connsiteY337" fmla="*/ 292892 h 446088"/>
              <a:gd name="connsiteX338" fmla="*/ 295275 w 449263"/>
              <a:gd name="connsiteY338" fmla="*/ 296862 h 446088"/>
              <a:gd name="connsiteX339" fmla="*/ 295275 w 449263"/>
              <a:gd name="connsiteY339" fmla="*/ 293687 h 446088"/>
              <a:gd name="connsiteX340" fmla="*/ 341313 w 449263"/>
              <a:gd name="connsiteY340" fmla="*/ 239712 h 446088"/>
              <a:gd name="connsiteX341" fmla="*/ 307975 w 449263"/>
              <a:gd name="connsiteY341" fmla="*/ 263525 h 446088"/>
              <a:gd name="connsiteX342" fmla="*/ 303212 w 449263"/>
              <a:gd name="connsiteY342" fmla="*/ 263525 h 446088"/>
              <a:gd name="connsiteX343" fmla="*/ 303212 w 449263"/>
              <a:gd name="connsiteY343" fmla="*/ 258762 h 446088"/>
              <a:gd name="connsiteX344" fmla="*/ 353343 w 449263"/>
              <a:gd name="connsiteY344" fmla="*/ 211138 h 446088"/>
              <a:gd name="connsiteX345" fmla="*/ 352425 w 449263"/>
              <a:gd name="connsiteY345" fmla="*/ 211138 h 446088"/>
              <a:gd name="connsiteX346" fmla="*/ 355600 w 449263"/>
              <a:gd name="connsiteY346" fmla="*/ 206375 h 446088"/>
              <a:gd name="connsiteX347" fmla="*/ 362742 w 449263"/>
              <a:gd name="connsiteY347" fmla="*/ 202209 h 446088"/>
              <a:gd name="connsiteX348" fmla="*/ 366713 w 449263"/>
              <a:gd name="connsiteY348" fmla="*/ 198437 h 446088"/>
              <a:gd name="connsiteX349" fmla="*/ 280987 w 449263"/>
              <a:gd name="connsiteY349" fmla="*/ 252412 h 446088"/>
              <a:gd name="connsiteX350" fmla="*/ 280987 w 449263"/>
              <a:gd name="connsiteY350" fmla="*/ 247650 h 446088"/>
              <a:gd name="connsiteX351" fmla="*/ 341313 w 449263"/>
              <a:gd name="connsiteY351" fmla="*/ 192087 h 446088"/>
              <a:gd name="connsiteX352" fmla="*/ 254000 w 449263"/>
              <a:gd name="connsiteY352" fmla="*/ 244475 h 446088"/>
              <a:gd name="connsiteX353" fmla="*/ 250825 w 449263"/>
              <a:gd name="connsiteY353" fmla="*/ 244475 h 446088"/>
              <a:gd name="connsiteX354" fmla="*/ 250825 w 449263"/>
              <a:gd name="connsiteY354" fmla="*/ 239712 h 446088"/>
              <a:gd name="connsiteX355" fmla="*/ 303212 w 449263"/>
              <a:gd name="connsiteY355" fmla="*/ 206375 h 446088"/>
              <a:gd name="connsiteX356" fmla="*/ 247650 w 449263"/>
              <a:gd name="connsiteY356" fmla="*/ 239712 h 446088"/>
              <a:gd name="connsiteX357" fmla="*/ 242887 w 449263"/>
              <a:gd name="connsiteY357" fmla="*/ 239712 h 446088"/>
              <a:gd name="connsiteX358" fmla="*/ 242887 w 449263"/>
              <a:gd name="connsiteY358" fmla="*/ 236537 h 446088"/>
              <a:gd name="connsiteX359" fmla="*/ 292100 w 449263"/>
              <a:gd name="connsiteY359" fmla="*/ 198437 h 446088"/>
              <a:gd name="connsiteX360" fmla="*/ 249612 w 449263"/>
              <a:gd name="connsiteY360" fmla="*/ 221502 h 446088"/>
              <a:gd name="connsiteX361" fmla="*/ 300037 w 449263"/>
              <a:gd name="connsiteY361" fmla="*/ 192087 h 446088"/>
              <a:gd name="connsiteX362" fmla="*/ 300037 w 449263"/>
              <a:gd name="connsiteY362" fmla="*/ 195262 h 446088"/>
              <a:gd name="connsiteX363" fmla="*/ 254000 w 449263"/>
              <a:gd name="connsiteY363" fmla="*/ 233362 h 446088"/>
              <a:gd name="connsiteX364" fmla="*/ 319087 w 449263"/>
              <a:gd name="connsiteY364" fmla="*/ 195262 h 446088"/>
              <a:gd name="connsiteX365" fmla="*/ 322262 w 449263"/>
              <a:gd name="connsiteY365" fmla="*/ 195262 h 446088"/>
              <a:gd name="connsiteX366" fmla="*/ 269875 w 449263"/>
              <a:gd name="connsiteY366" fmla="*/ 228600 h 446088"/>
              <a:gd name="connsiteX367" fmla="*/ 442913 w 449263"/>
              <a:gd name="connsiteY367" fmla="*/ 184150 h 446088"/>
              <a:gd name="connsiteX368" fmla="*/ 446088 w 449263"/>
              <a:gd name="connsiteY368" fmla="*/ 184150 h 446088"/>
              <a:gd name="connsiteX369" fmla="*/ 434976 w 449263"/>
              <a:gd name="connsiteY369" fmla="*/ 203200 h 446088"/>
              <a:gd name="connsiteX370" fmla="*/ 446088 w 449263"/>
              <a:gd name="connsiteY370" fmla="*/ 198438 h 446088"/>
              <a:gd name="connsiteX371" fmla="*/ 434976 w 449263"/>
              <a:gd name="connsiteY371" fmla="*/ 217488 h 446088"/>
              <a:gd name="connsiteX372" fmla="*/ 442913 w 449263"/>
              <a:gd name="connsiteY372" fmla="*/ 203200 h 446088"/>
              <a:gd name="connsiteX373" fmla="*/ 434976 w 449263"/>
              <a:gd name="connsiteY373" fmla="*/ 206375 h 446088"/>
              <a:gd name="connsiteX374" fmla="*/ 431801 w 449263"/>
              <a:gd name="connsiteY374" fmla="*/ 206375 h 446088"/>
              <a:gd name="connsiteX375" fmla="*/ 127000 w 449263"/>
              <a:gd name="connsiteY375" fmla="*/ 184150 h 446088"/>
              <a:gd name="connsiteX376" fmla="*/ 125436 w 449263"/>
              <a:gd name="connsiteY376" fmla="*/ 185323 h 446088"/>
              <a:gd name="connsiteX377" fmla="*/ 123043 w 449263"/>
              <a:gd name="connsiteY377" fmla="*/ 187118 h 446088"/>
              <a:gd name="connsiteX378" fmla="*/ 3175 w 449263"/>
              <a:gd name="connsiteY378" fmla="*/ 258763 h 446088"/>
              <a:gd name="connsiteX379" fmla="*/ 117156 w 449263"/>
              <a:gd name="connsiteY379" fmla="*/ 190081 h 446088"/>
              <a:gd name="connsiteX380" fmla="*/ 190500 w 449263"/>
              <a:gd name="connsiteY380" fmla="*/ 180974 h 446088"/>
              <a:gd name="connsiteX381" fmla="*/ 176212 w 449263"/>
              <a:gd name="connsiteY381" fmla="*/ 206374 h 446088"/>
              <a:gd name="connsiteX382" fmla="*/ 220663 w 449263"/>
              <a:gd name="connsiteY382" fmla="*/ 180974 h 446088"/>
              <a:gd name="connsiteX383" fmla="*/ 220663 w 449263"/>
              <a:gd name="connsiteY383" fmla="*/ 184150 h 446088"/>
              <a:gd name="connsiteX384" fmla="*/ 220662 w 449263"/>
              <a:gd name="connsiteY384" fmla="*/ 184150 h 446088"/>
              <a:gd name="connsiteX385" fmla="*/ 220662 w 449263"/>
              <a:gd name="connsiteY385" fmla="*/ 187325 h 446088"/>
              <a:gd name="connsiteX386" fmla="*/ 214207 w 449263"/>
              <a:gd name="connsiteY386" fmla="*/ 193780 h 446088"/>
              <a:gd name="connsiteX387" fmla="*/ 168275 w 449263"/>
              <a:gd name="connsiteY387" fmla="*/ 217487 h 446088"/>
              <a:gd name="connsiteX388" fmla="*/ 168275 w 449263"/>
              <a:gd name="connsiteY388" fmla="*/ 214312 h 446088"/>
              <a:gd name="connsiteX389" fmla="*/ 168275 w 449263"/>
              <a:gd name="connsiteY389" fmla="*/ 211137 h 446088"/>
              <a:gd name="connsiteX390" fmla="*/ 171450 w 449263"/>
              <a:gd name="connsiteY390" fmla="*/ 211137 h 446088"/>
              <a:gd name="connsiteX391" fmla="*/ 171450 w 449263"/>
              <a:gd name="connsiteY391" fmla="*/ 214312 h 446088"/>
              <a:gd name="connsiteX392" fmla="*/ 220610 w 449263"/>
              <a:gd name="connsiteY392" fmla="*/ 184182 h 446088"/>
              <a:gd name="connsiteX393" fmla="*/ 176212 w 449263"/>
              <a:gd name="connsiteY393" fmla="*/ 211137 h 446088"/>
              <a:gd name="connsiteX394" fmla="*/ 171450 w 449263"/>
              <a:gd name="connsiteY394" fmla="*/ 211137 h 446088"/>
              <a:gd name="connsiteX395" fmla="*/ 186191 w 449263"/>
              <a:gd name="connsiteY395" fmla="*/ 183129 h 446088"/>
              <a:gd name="connsiteX396" fmla="*/ 187325 w 449263"/>
              <a:gd name="connsiteY396" fmla="*/ 180974 h 446088"/>
              <a:gd name="connsiteX397" fmla="*/ 186191 w 449263"/>
              <a:gd name="connsiteY397" fmla="*/ 183129 h 446088"/>
              <a:gd name="connsiteX398" fmla="*/ 176212 w 449263"/>
              <a:gd name="connsiteY398" fmla="*/ 188118 h 446088"/>
              <a:gd name="connsiteX399" fmla="*/ 295796 w 449263"/>
              <a:gd name="connsiteY399" fmla="*/ 177807 h 446088"/>
              <a:gd name="connsiteX400" fmla="*/ 243649 w 449263"/>
              <a:gd name="connsiteY400" fmla="*/ 224739 h 446088"/>
              <a:gd name="connsiteX401" fmla="*/ 236537 w 449263"/>
              <a:gd name="connsiteY401" fmla="*/ 228600 h 446088"/>
              <a:gd name="connsiteX402" fmla="*/ 141287 w 449263"/>
              <a:gd name="connsiteY402" fmla="*/ 176213 h 446088"/>
              <a:gd name="connsiteX403" fmla="*/ 17462 w 449263"/>
              <a:gd name="connsiteY403" fmla="*/ 266700 h 446088"/>
              <a:gd name="connsiteX404" fmla="*/ 141287 w 449263"/>
              <a:gd name="connsiteY404" fmla="*/ 195263 h 446088"/>
              <a:gd name="connsiteX405" fmla="*/ 141287 w 449263"/>
              <a:gd name="connsiteY405" fmla="*/ 198438 h 446088"/>
              <a:gd name="connsiteX406" fmla="*/ 22225 w 449263"/>
              <a:gd name="connsiteY406" fmla="*/ 293688 h 446088"/>
              <a:gd name="connsiteX407" fmla="*/ 153987 w 449263"/>
              <a:gd name="connsiteY407" fmla="*/ 214313 h 446088"/>
              <a:gd name="connsiteX408" fmla="*/ 157162 w 449263"/>
              <a:gd name="connsiteY408" fmla="*/ 214313 h 446088"/>
              <a:gd name="connsiteX409" fmla="*/ 157162 w 449263"/>
              <a:gd name="connsiteY409" fmla="*/ 217488 h 446088"/>
              <a:gd name="connsiteX410" fmla="*/ 41275 w 449263"/>
              <a:gd name="connsiteY410" fmla="*/ 293688 h 446088"/>
              <a:gd name="connsiteX411" fmla="*/ 160337 w 449263"/>
              <a:gd name="connsiteY411" fmla="*/ 222250 h 446088"/>
              <a:gd name="connsiteX412" fmla="*/ 160337 w 449263"/>
              <a:gd name="connsiteY412" fmla="*/ 225425 h 446088"/>
              <a:gd name="connsiteX413" fmla="*/ 37063 w 449263"/>
              <a:gd name="connsiteY413" fmla="*/ 315511 h 446088"/>
              <a:gd name="connsiteX414" fmla="*/ 25400 w 449263"/>
              <a:gd name="connsiteY414" fmla="*/ 322263 h 446088"/>
              <a:gd name="connsiteX415" fmla="*/ 22225 w 449263"/>
              <a:gd name="connsiteY415" fmla="*/ 322263 h 446088"/>
              <a:gd name="connsiteX416" fmla="*/ 146050 w 449263"/>
              <a:gd name="connsiteY416" fmla="*/ 233363 h 446088"/>
              <a:gd name="connsiteX417" fmla="*/ 17462 w 449263"/>
              <a:gd name="connsiteY417" fmla="*/ 307975 h 446088"/>
              <a:gd name="connsiteX418" fmla="*/ 14287 w 449263"/>
              <a:gd name="connsiteY418" fmla="*/ 307975 h 446088"/>
              <a:gd name="connsiteX419" fmla="*/ 130175 w 449263"/>
              <a:gd name="connsiteY419" fmla="*/ 233363 h 446088"/>
              <a:gd name="connsiteX420" fmla="*/ 14287 w 449263"/>
              <a:gd name="connsiteY420" fmla="*/ 300038 h 446088"/>
              <a:gd name="connsiteX421" fmla="*/ 14287 w 449263"/>
              <a:gd name="connsiteY421" fmla="*/ 296863 h 446088"/>
              <a:gd name="connsiteX422" fmla="*/ 130175 w 449263"/>
              <a:gd name="connsiteY422" fmla="*/ 203200 h 446088"/>
              <a:gd name="connsiteX423" fmla="*/ 6350 w 449263"/>
              <a:gd name="connsiteY423" fmla="*/ 277813 h 446088"/>
              <a:gd name="connsiteX424" fmla="*/ 6350 w 449263"/>
              <a:gd name="connsiteY424" fmla="*/ 274638 h 446088"/>
              <a:gd name="connsiteX425" fmla="*/ 123043 w 449263"/>
              <a:gd name="connsiteY425" fmla="*/ 187118 h 446088"/>
              <a:gd name="connsiteX426" fmla="*/ 141287 w 449263"/>
              <a:gd name="connsiteY426" fmla="*/ 173038 h 446088"/>
              <a:gd name="connsiteX427" fmla="*/ 22225 w 449263"/>
              <a:gd name="connsiteY427" fmla="*/ 244475 h 446088"/>
              <a:gd name="connsiteX428" fmla="*/ 25082 w 449263"/>
              <a:gd name="connsiteY428" fmla="*/ 242494 h 446088"/>
              <a:gd name="connsiteX429" fmla="*/ 119062 w 449263"/>
              <a:gd name="connsiteY429" fmla="*/ 173038 h 446088"/>
              <a:gd name="connsiteX430" fmla="*/ 117676 w 449263"/>
              <a:gd name="connsiteY430" fmla="*/ 174026 h 446088"/>
              <a:gd name="connsiteX431" fmla="*/ 112210 w 449263"/>
              <a:gd name="connsiteY431" fmla="*/ 177262 h 446088"/>
              <a:gd name="connsiteX432" fmla="*/ 412750 w 449263"/>
              <a:gd name="connsiteY432" fmla="*/ 173037 h 446088"/>
              <a:gd name="connsiteX433" fmla="*/ 390525 w 449263"/>
              <a:gd name="connsiteY433" fmla="*/ 195262 h 446088"/>
              <a:gd name="connsiteX434" fmla="*/ 423862 w 449263"/>
              <a:gd name="connsiteY434" fmla="*/ 176212 h 446088"/>
              <a:gd name="connsiteX435" fmla="*/ 385762 w 449263"/>
              <a:gd name="connsiteY435" fmla="*/ 198437 h 446088"/>
              <a:gd name="connsiteX436" fmla="*/ 179387 w 449263"/>
              <a:gd name="connsiteY436" fmla="*/ 173037 h 446088"/>
              <a:gd name="connsiteX437" fmla="*/ 182562 w 449263"/>
              <a:gd name="connsiteY437" fmla="*/ 173037 h 446088"/>
              <a:gd name="connsiteX438" fmla="*/ 168275 w 449263"/>
              <a:gd name="connsiteY438" fmla="*/ 192087 h 446088"/>
              <a:gd name="connsiteX439" fmla="*/ 176212 w 449263"/>
              <a:gd name="connsiteY439" fmla="*/ 188118 h 446088"/>
              <a:gd name="connsiteX440" fmla="*/ 165100 w 449263"/>
              <a:gd name="connsiteY440" fmla="*/ 195262 h 446088"/>
              <a:gd name="connsiteX441" fmla="*/ 176212 w 449263"/>
              <a:gd name="connsiteY441" fmla="*/ 176212 h 446088"/>
              <a:gd name="connsiteX442" fmla="*/ 168275 w 449263"/>
              <a:gd name="connsiteY442" fmla="*/ 180974 h 446088"/>
              <a:gd name="connsiteX443" fmla="*/ 236537 w 449263"/>
              <a:gd name="connsiteY443" fmla="*/ 169862 h 446088"/>
              <a:gd name="connsiteX444" fmla="*/ 237114 w 449263"/>
              <a:gd name="connsiteY444" fmla="*/ 173038 h 446088"/>
              <a:gd name="connsiteX445" fmla="*/ 236537 w 449263"/>
              <a:gd name="connsiteY445" fmla="*/ 173038 h 446088"/>
              <a:gd name="connsiteX446" fmla="*/ 236537 w 449263"/>
              <a:gd name="connsiteY446" fmla="*/ 169862 h 446088"/>
              <a:gd name="connsiteX447" fmla="*/ 239712 w 449263"/>
              <a:gd name="connsiteY447" fmla="*/ 169862 h 446088"/>
              <a:gd name="connsiteX448" fmla="*/ 239712 w 449263"/>
              <a:gd name="connsiteY448" fmla="*/ 173038 h 446088"/>
              <a:gd name="connsiteX449" fmla="*/ 437357 w 449263"/>
              <a:gd name="connsiteY449" fmla="*/ 167481 h 446088"/>
              <a:gd name="connsiteX450" fmla="*/ 434976 w 449263"/>
              <a:gd name="connsiteY450" fmla="*/ 184150 h 446088"/>
              <a:gd name="connsiteX451" fmla="*/ 442913 w 449263"/>
              <a:gd name="connsiteY451" fmla="*/ 180975 h 446088"/>
              <a:gd name="connsiteX452" fmla="*/ 438151 w 449263"/>
              <a:gd name="connsiteY452" fmla="*/ 187325 h 446088"/>
              <a:gd name="connsiteX453" fmla="*/ 442913 w 449263"/>
              <a:gd name="connsiteY453" fmla="*/ 184150 h 446088"/>
              <a:gd name="connsiteX454" fmla="*/ 431801 w 449263"/>
              <a:gd name="connsiteY454" fmla="*/ 192088 h 446088"/>
              <a:gd name="connsiteX455" fmla="*/ 438151 w 449263"/>
              <a:gd name="connsiteY455" fmla="*/ 184150 h 446088"/>
              <a:gd name="connsiteX456" fmla="*/ 431801 w 449263"/>
              <a:gd name="connsiteY456" fmla="*/ 187325 h 446088"/>
              <a:gd name="connsiteX457" fmla="*/ 431801 w 449263"/>
              <a:gd name="connsiteY457" fmla="*/ 184150 h 446088"/>
              <a:gd name="connsiteX458" fmla="*/ 438151 w 449263"/>
              <a:gd name="connsiteY458" fmla="*/ 165100 h 446088"/>
              <a:gd name="connsiteX459" fmla="*/ 437357 w 449263"/>
              <a:gd name="connsiteY459" fmla="*/ 167481 h 446088"/>
              <a:gd name="connsiteX460" fmla="*/ 437643 w 449263"/>
              <a:gd name="connsiteY460" fmla="*/ 165481 h 446088"/>
              <a:gd name="connsiteX461" fmla="*/ 407987 w 449263"/>
              <a:gd name="connsiteY461" fmla="*/ 165100 h 446088"/>
              <a:gd name="connsiteX462" fmla="*/ 412750 w 449263"/>
              <a:gd name="connsiteY462" fmla="*/ 165100 h 446088"/>
              <a:gd name="connsiteX463" fmla="*/ 396875 w 449263"/>
              <a:gd name="connsiteY463" fmla="*/ 180974 h 446088"/>
              <a:gd name="connsiteX464" fmla="*/ 415925 w 449263"/>
              <a:gd name="connsiteY464" fmla="*/ 169862 h 446088"/>
              <a:gd name="connsiteX465" fmla="*/ 412750 w 449263"/>
              <a:gd name="connsiteY465" fmla="*/ 173037 h 446088"/>
              <a:gd name="connsiteX466" fmla="*/ 393700 w 449263"/>
              <a:gd name="connsiteY466" fmla="*/ 184150 h 446088"/>
              <a:gd name="connsiteX467" fmla="*/ 390525 w 449263"/>
              <a:gd name="connsiteY467" fmla="*/ 184150 h 446088"/>
              <a:gd name="connsiteX468" fmla="*/ 404812 w 449263"/>
              <a:gd name="connsiteY468" fmla="*/ 169862 h 446088"/>
              <a:gd name="connsiteX469" fmla="*/ 390525 w 449263"/>
              <a:gd name="connsiteY469" fmla="*/ 180974 h 446088"/>
              <a:gd name="connsiteX470" fmla="*/ 390525 w 449263"/>
              <a:gd name="connsiteY470" fmla="*/ 176212 h 446088"/>
              <a:gd name="connsiteX471" fmla="*/ 434976 w 449263"/>
              <a:gd name="connsiteY471" fmla="*/ 161925 h 446088"/>
              <a:gd name="connsiteX472" fmla="*/ 431801 w 449263"/>
              <a:gd name="connsiteY472" fmla="*/ 165100 h 446088"/>
              <a:gd name="connsiteX473" fmla="*/ 438151 w 449263"/>
              <a:gd name="connsiteY473" fmla="*/ 161925 h 446088"/>
              <a:gd name="connsiteX474" fmla="*/ 437643 w 449263"/>
              <a:gd name="connsiteY474" fmla="*/ 165481 h 446088"/>
              <a:gd name="connsiteX475" fmla="*/ 431801 w 449263"/>
              <a:gd name="connsiteY475" fmla="*/ 169862 h 446088"/>
              <a:gd name="connsiteX476" fmla="*/ 427038 w 449263"/>
              <a:gd name="connsiteY476" fmla="*/ 169862 h 446088"/>
              <a:gd name="connsiteX477" fmla="*/ 314325 w 449263"/>
              <a:gd name="connsiteY477" fmla="*/ 161925 h 446088"/>
              <a:gd name="connsiteX478" fmla="*/ 295796 w 449263"/>
              <a:gd name="connsiteY478" fmla="*/ 177807 h 446088"/>
              <a:gd name="connsiteX479" fmla="*/ 311945 w 449263"/>
              <a:gd name="connsiteY479" fmla="*/ 163273 h 446088"/>
              <a:gd name="connsiteX480" fmla="*/ 138112 w 449263"/>
              <a:gd name="connsiteY480" fmla="*/ 161925 h 446088"/>
              <a:gd name="connsiteX481" fmla="*/ 141287 w 449263"/>
              <a:gd name="connsiteY481" fmla="*/ 161925 h 446088"/>
              <a:gd name="connsiteX482" fmla="*/ 25082 w 449263"/>
              <a:gd name="connsiteY482" fmla="*/ 242494 h 446088"/>
              <a:gd name="connsiteX483" fmla="*/ 3175 w 449263"/>
              <a:gd name="connsiteY483" fmla="*/ 255588 h 446088"/>
              <a:gd name="connsiteX484" fmla="*/ 117676 w 449263"/>
              <a:gd name="connsiteY484" fmla="*/ 174026 h 446088"/>
              <a:gd name="connsiteX485" fmla="*/ 65851 w 449263"/>
              <a:gd name="connsiteY485" fmla="*/ 155787 h 446088"/>
              <a:gd name="connsiteX486" fmla="*/ 19066 w 449263"/>
              <a:gd name="connsiteY486" fmla="*/ 189472 h 446088"/>
              <a:gd name="connsiteX487" fmla="*/ 14287 w 449263"/>
              <a:gd name="connsiteY487" fmla="*/ 192088 h 446088"/>
              <a:gd name="connsiteX488" fmla="*/ 382587 w 449263"/>
              <a:gd name="connsiteY488" fmla="*/ 153987 h 446088"/>
              <a:gd name="connsiteX489" fmla="*/ 385762 w 449263"/>
              <a:gd name="connsiteY489" fmla="*/ 158750 h 446088"/>
              <a:gd name="connsiteX490" fmla="*/ 385762 w 449263"/>
              <a:gd name="connsiteY490" fmla="*/ 153987 h 446088"/>
              <a:gd name="connsiteX491" fmla="*/ 390525 w 449263"/>
              <a:gd name="connsiteY491" fmla="*/ 176212 h 446088"/>
              <a:gd name="connsiteX492" fmla="*/ 319087 w 449263"/>
              <a:gd name="connsiteY492" fmla="*/ 150812 h 446088"/>
              <a:gd name="connsiteX493" fmla="*/ 322262 w 449263"/>
              <a:gd name="connsiteY493" fmla="*/ 150812 h 446088"/>
              <a:gd name="connsiteX494" fmla="*/ 322262 w 449263"/>
              <a:gd name="connsiteY494" fmla="*/ 153987 h 446088"/>
              <a:gd name="connsiteX495" fmla="*/ 322262 w 449263"/>
              <a:gd name="connsiteY495" fmla="*/ 153988 h 446088"/>
              <a:gd name="connsiteX496" fmla="*/ 322260 w 449263"/>
              <a:gd name="connsiteY496" fmla="*/ 153989 h 446088"/>
              <a:gd name="connsiteX497" fmla="*/ 311945 w 449263"/>
              <a:gd name="connsiteY497" fmla="*/ 163273 h 446088"/>
              <a:gd name="connsiteX498" fmla="*/ 182562 w 449263"/>
              <a:gd name="connsiteY498" fmla="*/ 236537 h 446088"/>
              <a:gd name="connsiteX499" fmla="*/ 182562 w 449263"/>
              <a:gd name="connsiteY499" fmla="*/ 233362 h 446088"/>
              <a:gd name="connsiteX500" fmla="*/ 212725 w 449263"/>
              <a:gd name="connsiteY500" fmla="*/ 211137 h 446088"/>
              <a:gd name="connsiteX501" fmla="*/ 179387 w 449263"/>
              <a:gd name="connsiteY501" fmla="*/ 233362 h 446088"/>
              <a:gd name="connsiteX502" fmla="*/ 179387 w 449263"/>
              <a:gd name="connsiteY502" fmla="*/ 228600 h 446088"/>
              <a:gd name="connsiteX503" fmla="*/ 182885 w 449263"/>
              <a:gd name="connsiteY503" fmla="*/ 225248 h 446088"/>
              <a:gd name="connsiteX504" fmla="*/ 231775 w 449263"/>
              <a:gd name="connsiteY504" fmla="*/ 198437 h 446088"/>
              <a:gd name="connsiteX505" fmla="*/ 231775 w 449263"/>
              <a:gd name="connsiteY505" fmla="*/ 203200 h 446088"/>
              <a:gd name="connsiteX506" fmla="*/ 198437 w 449263"/>
              <a:gd name="connsiteY506" fmla="*/ 222250 h 446088"/>
              <a:gd name="connsiteX507" fmla="*/ 236537 w 449263"/>
              <a:gd name="connsiteY507" fmla="*/ 200694 h 446088"/>
              <a:gd name="connsiteX508" fmla="*/ 236537 w 449263"/>
              <a:gd name="connsiteY508" fmla="*/ 198438 h 446088"/>
              <a:gd name="connsiteX509" fmla="*/ 298457 w 449263"/>
              <a:gd name="connsiteY509" fmla="*/ 157157 h 446088"/>
              <a:gd name="connsiteX510" fmla="*/ 250824 w 449263"/>
              <a:gd name="connsiteY510" fmla="*/ 192088 h 446088"/>
              <a:gd name="connsiteX511" fmla="*/ 307974 w 449263"/>
              <a:gd name="connsiteY511" fmla="*/ 150812 h 446088"/>
              <a:gd name="connsiteX512" fmla="*/ 298457 w 449263"/>
              <a:gd name="connsiteY512" fmla="*/ 157157 h 446088"/>
              <a:gd name="connsiteX513" fmla="*/ 304777 w 449263"/>
              <a:gd name="connsiteY513" fmla="*/ 152522 h 446088"/>
              <a:gd name="connsiteX514" fmla="*/ 431801 w 449263"/>
              <a:gd name="connsiteY514" fmla="*/ 142875 h 446088"/>
              <a:gd name="connsiteX515" fmla="*/ 434976 w 449263"/>
              <a:gd name="connsiteY515" fmla="*/ 142875 h 446088"/>
              <a:gd name="connsiteX516" fmla="*/ 431801 w 449263"/>
              <a:gd name="connsiteY516" fmla="*/ 161925 h 446088"/>
              <a:gd name="connsiteX517" fmla="*/ 434976 w 449263"/>
              <a:gd name="connsiteY517" fmla="*/ 158750 h 446088"/>
              <a:gd name="connsiteX518" fmla="*/ 438151 w 449263"/>
              <a:gd name="connsiteY518" fmla="*/ 158750 h 446088"/>
              <a:gd name="connsiteX519" fmla="*/ 434976 w 449263"/>
              <a:gd name="connsiteY519" fmla="*/ 161925 h 446088"/>
              <a:gd name="connsiteX520" fmla="*/ 427038 w 449263"/>
              <a:gd name="connsiteY520" fmla="*/ 165100 h 446088"/>
              <a:gd name="connsiteX521" fmla="*/ 427038 w 449263"/>
              <a:gd name="connsiteY521" fmla="*/ 161925 h 446088"/>
              <a:gd name="connsiteX522" fmla="*/ 431801 w 449263"/>
              <a:gd name="connsiteY522" fmla="*/ 146050 h 446088"/>
              <a:gd name="connsiteX523" fmla="*/ 423863 w 449263"/>
              <a:gd name="connsiteY523" fmla="*/ 150812 h 446088"/>
              <a:gd name="connsiteX524" fmla="*/ 424899 w 449263"/>
              <a:gd name="connsiteY524" fmla="*/ 145636 h 446088"/>
              <a:gd name="connsiteX525" fmla="*/ 322262 w 449263"/>
              <a:gd name="connsiteY525" fmla="*/ 139700 h 446088"/>
              <a:gd name="connsiteX526" fmla="*/ 304777 w 449263"/>
              <a:gd name="connsiteY526" fmla="*/ 152522 h 446088"/>
              <a:gd name="connsiteX527" fmla="*/ 239712 w 449263"/>
              <a:gd name="connsiteY527" fmla="*/ 187325 h 446088"/>
              <a:gd name="connsiteX528" fmla="*/ 237114 w 449263"/>
              <a:gd name="connsiteY528" fmla="*/ 173038 h 446088"/>
              <a:gd name="connsiteX529" fmla="*/ 239712 w 449263"/>
              <a:gd name="connsiteY529" fmla="*/ 173038 h 446088"/>
              <a:gd name="connsiteX530" fmla="*/ 239712 w 449263"/>
              <a:gd name="connsiteY530" fmla="*/ 184150 h 446088"/>
              <a:gd name="connsiteX531" fmla="*/ 385763 w 449263"/>
              <a:gd name="connsiteY531" fmla="*/ 136827 h 446088"/>
              <a:gd name="connsiteX532" fmla="*/ 385763 w 449263"/>
              <a:gd name="connsiteY532" fmla="*/ 139700 h 446088"/>
              <a:gd name="connsiteX533" fmla="*/ 382588 w 449263"/>
              <a:gd name="connsiteY533" fmla="*/ 139700 h 446088"/>
              <a:gd name="connsiteX534" fmla="*/ 427038 w 449263"/>
              <a:gd name="connsiteY534" fmla="*/ 134938 h 446088"/>
              <a:gd name="connsiteX535" fmla="*/ 424899 w 449263"/>
              <a:gd name="connsiteY535" fmla="*/ 145636 h 446088"/>
              <a:gd name="connsiteX536" fmla="*/ 423863 w 449263"/>
              <a:gd name="connsiteY536" fmla="*/ 146050 h 446088"/>
              <a:gd name="connsiteX537" fmla="*/ 426233 w 449263"/>
              <a:gd name="connsiteY537" fmla="*/ 135385 h 446088"/>
              <a:gd name="connsiteX538" fmla="*/ 385763 w 449263"/>
              <a:gd name="connsiteY538" fmla="*/ 134937 h 446088"/>
              <a:gd name="connsiteX539" fmla="*/ 385763 w 449263"/>
              <a:gd name="connsiteY539" fmla="*/ 136327 h 446088"/>
              <a:gd name="connsiteX540" fmla="*/ 382588 w 449263"/>
              <a:gd name="connsiteY540" fmla="*/ 139700 h 446088"/>
              <a:gd name="connsiteX541" fmla="*/ 367086 w 449263"/>
              <a:gd name="connsiteY541" fmla="*/ 134461 h 446088"/>
              <a:gd name="connsiteX542" fmla="*/ 366792 w 449263"/>
              <a:gd name="connsiteY542" fmla="*/ 134896 h 446088"/>
              <a:gd name="connsiteX543" fmla="*/ 366712 w 449263"/>
              <a:gd name="connsiteY543" fmla="*/ 134937 h 446088"/>
              <a:gd name="connsiteX544" fmla="*/ 126917 w 449263"/>
              <a:gd name="connsiteY544" fmla="*/ 133836 h 446088"/>
              <a:gd name="connsiteX545" fmla="*/ 126237 w 449263"/>
              <a:gd name="connsiteY545" fmla="*/ 134310 h 446088"/>
              <a:gd name="connsiteX546" fmla="*/ 112712 w 449263"/>
              <a:gd name="connsiteY546" fmla="*/ 142875 h 446088"/>
              <a:gd name="connsiteX547" fmla="*/ 299207 w 449263"/>
              <a:gd name="connsiteY547" fmla="*/ 133717 h 446088"/>
              <a:gd name="connsiteX548" fmla="*/ 290513 w 449263"/>
              <a:gd name="connsiteY548" fmla="*/ 139297 h 446088"/>
              <a:gd name="connsiteX549" fmla="*/ 284162 w 449263"/>
              <a:gd name="connsiteY549" fmla="*/ 142875 h 446088"/>
              <a:gd name="connsiteX550" fmla="*/ 427038 w 449263"/>
              <a:gd name="connsiteY550" fmla="*/ 131762 h 446088"/>
              <a:gd name="connsiteX551" fmla="*/ 426233 w 449263"/>
              <a:gd name="connsiteY551" fmla="*/ 135385 h 446088"/>
              <a:gd name="connsiteX552" fmla="*/ 412750 w 449263"/>
              <a:gd name="connsiteY552" fmla="*/ 142875 h 446088"/>
              <a:gd name="connsiteX553" fmla="*/ 412750 w 449263"/>
              <a:gd name="connsiteY553" fmla="*/ 139700 h 446088"/>
              <a:gd name="connsiteX554" fmla="*/ 397861 w 449263"/>
              <a:gd name="connsiteY554" fmla="*/ 118860 h 446088"/>
              <a:gd name="connsiteX555" fmla="*/ 363537 w 449263"/>
              <a:gd name="connsiteY555" fmla="*/ 139700 h 446088"/>
              <a:gd name="connsiteX556" fmla="*/ 366792 w 449263"/>
              <a:gd name="connsiteY556" fmla="*/ 134896 h 446088"/>
              <a:gd name="connsiteX557" fmla="*/ 419100 w 449263"/>
              <a:gd name="connsiteY557" fmla="*/ 117475 h 446088"/>
              <a:gd name="connsiteX558" fmla="*/ 412750 w 449263"/>
              <a:gd name="connsiteY558" fmla="*/ 139700 h 446088"/>
              <a:gd name="connsiteX559" fmla="*/ 415714 w 449263"/>
              <a:gd name="connsiteY559" fmla="*/ 118957 h 446088"/>
              <a:gd name="connsiteX560" fmla="*/ 415925 w 449263"/>
              <a:gd name="connsiteY560" fmla="*/ 117475 h 446088"/>
              <a:gd name="connsiteX561" fmla="*/ 415714 w 449263"/>
              <a:gd name="connsiteY561" fmla="*/ 118957 h 446088"/>
              <a:gd name="connsiteX562" fmla="*/ 409159 w 449263"/>
              <a:gd name="connsiteY562" fmla="*/ 121824 h 446088"/>
              <a:gd name="connsiteX563" fmla="*/ 160337 w 449263"/>
              <a:gd name="connsiteY563" fmla="*/ 112713 h 446088"/>
              <a:gd name="connsiteX564" fmla="*/ 17462 w 449263"/>
              <a:gd name="connsiteY564" fmla="*/ 211138 h 446088"/>
              <a:gd name="connsiteX565" fmla="*/ 149225 w 449263"/>
              <a:gd name="connsiteY565" fmla="*/ 134938 h 446088"/>
              <a:gd name="connsiteX566" fmla="*/ 149225 w 449263"/>
              <a:gd name="connsiteY566" fmla="*/ 139700 h 446088"/>
              <a:gd name="connsiteX567" fmla="*/ 17462 w 449263"/>
              <a:gd name="connsiteY567" fmla="*/ 233363 h 446088"/>
              <a:gd name="connsiteX568" fmla="*/ 112210 w 449263"/>
              <a:gd name="connsiteY568" fmla="*/ 177262 h 446088"/>
              <a:gd name="connsiteX569" fmla="*/ 3175 w 449263"/>
              <a:gd name="connsiteY569" fmla="*/ 244475 h 446088"/>
              <a:gd name="connsiteX570" fmla="*/ 0 w 449263"/>
              <a:gd name="connsiteY570" fmla="*/ 244475 h 446088"/>
              <a:gd name="connsiteX571" fmla="*/ 0 w 449263"/>
              <a:gd name="connsiteY571" fmla="*/ 239713 h 446088"/>
              <a:gd name="connsiteX572" fmla="*/ 134937 w 449263"/>
              <a:gd name="connsiteY572" fmla="*/ 146050 h 446088"/>
              <a:gd name="connsiteX573" fmla="*/ 0 w 449263"/>
              <a:gd name="connsiteY573" fmla="*/ 225425 h 446088"/>
              <a:gd name="connsiteX574" fmla="*/ 0 w 449263"/>
              <a:gd name="connsiteY574" fmla="*/ 222250 h 446088"/>
              <a:gd name="connsiteX575" fmla="*/ 126237 w 449263"/>
              <a:gd name="connsiteY575" fmla="*/ 134310 h 446088"/>
              <a:gd name="connsiteX576" fmla="*/ 407988 w 449263"/>
              <a:gd name="connsiteY576" fmla="*/ 112712 h 446088"/>
              <a:gd name="connsiteX577" fmla="*/ 406301 w 449263"/>
              <a:gd name="connsiteY577" fmla="*/ 114504 h 446088"/>
              <a:gd name="connsiteX578" fmla="*/ 397861 w 449263"/>
              <a:gd name="connsiteY578" fmla="*/ 118860 h 446088"/>
              <a:gd name="connsiteX579" fmla="*/ 165100 w 449263"/>
              <a:gd name="connsiteY579" fmla="*/ 109538 h 446088"/>
              <a:gd name="connsiteX580" fmla="*/ 126917 w 449263"/>
              <a:gd name="connsiteY580" fmla="*/ 133836 h 446088"/>
              <a:gd name="connsiteX581" fmla="*/ 141287 w 449263"/>
              <a:gd name="connsiteY581" fmla="*/ 123825 h 446088"/>
              <a:gd name="connsiteX582" fmla="*/ 3175 w 449263"/>
              <a:gd name="connsiteY582" fmla="*/ 206375 h 446088"/>
              <a:gd name="connsiteX583" fmla="*/ 0 w 449263"/>
              <a:gd name="connsiteY583" fmla="*/ 206375 h 446088"/>
              <a:gd name="connsiteX584" fmla="*/ 55562 w 449263"/>
              <a:gd name="connsiteY584" fmla="*/ 173038 h 446088"/>
              <a:gd name="connsiteX585" fmla="*/ 3175 w 449263"/>
              <a:gd name="connsiteY585" fmla="*/ 203200 h 446088"/>
              <a:gd name="connsiteX586" fmla="*/ 0 w 449263"/>
              <a:gd name="connsiteY586" fmla="*/ 203200 h 446088"/>
              <a:gd name="connsiteX587" fmla="*/ 19066 w 449263"/>
              <a:gd name="connsiteY587" fmla="*/ 189472 h 446088"/>
              <a:gd name="connsiteX588" fmla="*/ 415925 w 449263"/>
              <a:gd name="connsiteY588" fmla="*/ 109537 h 446088"/>
              <a:gd name="connsiteX589" fmla="*/ 395964 w 449263"/>
              <a:gd name="connsiteY589" fmla="*/ 127598 h 446088"/>
              <a:gd name="connsiteX590" fmla="*/ 409159 w 449263"/>
              <a:gd name="connsiteY590" fmla="*/ 121824 h 446088"/>
              <a:gd name="connsiteX591" fmla="*/ 393700 w 449263"/>
              <a:gd name="connsiteY591" fmla="*/ 131762 h 446088"/>
              <a:gd name="connsiteX592" fmla="*/ 393700 w 449263"/>
              <a:gd name="connsiteY592" fmla="*/ 129646 h 446088"/>
              <a:gd name="connsiteX593" fmla="*/ 385763 w 449263"/>
              <a:gd name="connsiteY593" fmla="*/ 136827 h 446088"/>
              <a:gd name="connsiteX594" fmla="*/ 385763 w 449263"/>
              <a:gd name="connsiteY594" fmla="*/ 136327 h 446088"/>
              <a:gd name="connsiteX595" fmla="*/ 406301 w 449263"/>
              <a:gd name="connsiteY595" fmla="*/ 114504 h 446088"/>
              <a:gd name="connsiteX596" fmla="*/ 57150 w 449263"/>
              <a:gd name="connsiteY596" fmla="*/ 104206 h 446088"/>
              <a:gd name="connsiteX597" fmla="*/ 47423 w 449263"/>
              <a:gd name="connsiteY597" fmla="*/ 110997 h 446088"/>
              <a:gd name="connsiteX598" fmla="*/ 44450 w 449263"/>
              <a:gd name="connsiteY598" fmla="*/ 112713 h 446088"/>
              <a:gd name="connsiteX599" fmla="*/ 261937 w 449263"/>
              <a:gd name="connsiteY599" fmla="*/ 101600 h 446088"/>
              <a:gd name="connsiteX600" fmla="*/ 265112 w 449263"/>
              <a:gd name="connsiteY600" fmla="*/ 123825 h 446088"/>
              <a:gd name="connsiteX601" fmla="*/ 261937 w 449263"/>
              <a:gd name="connsiteY601" fmla="*/ 123825 h 446088"/>
              <a:gd name="connsiteX602" fmla="*/ 401638 w 449263"/>
              <a:gd name="connsiteY602" fmla="*/ 87312 h 446088"/>
              <a:gd name="connsiteX603" fmla="*/ 401638 w 449263"/>
              <a:gd name="connsiteY603" fmla="*/ 90487 h 446088"/>
              <a:gd name="connsiteX604" fmla="*/ 367086 w 449263"/>
              <a:gd name="connsiteY604" fmla="*/ 134461 h 446088"/>
              <a:gd name="connsiteX605" fmla="*/ 396875 w 449263"/>
              <a:gd name="connsiteY605" fmla="*/ 90487 h 446088"/>
              <a:gd name="connsiteX606" fmla="*/ 330200 w 449263"/>
              <a:gd name="connsiteY606" fmla="*/ 131762 h 446088"/>
              <a:gd name="connsiteX607" fmla="*/ 325437 w 449263"/>
              <a:gd name="connsiteY607" fmla="*/ 131762 h 446088"/>
              <a:gd name="connsiteX608" fmla="*/ 217487 w 449263"/>
              <a:gd name="connsiteY608" fmla="*/ 82550 h 446088"/>
              <a:gd name="connsiteX609" fmla="*/ 220662 w 449263"/>
              <a:gd name="connsiteY609" fmla="*/ 82550 h 446088"/>
              <a:gd name="connsiteX610" fmla="*/ 220662 w 449263"/>
              <a:gd name="connsiteY610" fmla="*/ 87312 h 446088"/>
              <a:gd name="connsiteX611" fmla="*/ 217487 w 449263"/>
              <a:gd name="connsiteY611" fmla="*/ 87312 h 446088"/>
              <a:gd name="connsiteX612" fmla="*/ 396875 w 449263"/>
              <a:gd name="connsiteY612" fmla="*/ 79375 h 446088"/>
              <a:gd name="connsiteX613" fmla="*/ 396875 w 449263"/>
              <a:gd name="connsiteY613" fmla="*/ 82550 h 446088"/>
              <a:gd name="connsiteX614" fmla="*/ 242887 w 449263"/>
              <a:gd name="connsiteY614" fmla="*/ 169863 h 446088"/>
              <a:gd name="connsiteX615" fmla="*/ 290513 w 449263"/>
              <a:gd name="connsiteY615" fmla="*/ 139297 h 446088"/>
              <a:gd name="connsiteX616" fmla="*/ 390525 w 449263"/>
              <a:gd name="connsiteY616" fmla="*/ 76200 h 446088"/>
              <a:gd name="connsiteX617" fmla="*/ 393700 w 449263"/>
              <a:gd name="connsiteY617" fmla="*/ 76200 h 446088"/>
              <a:gd name="connsiteX618" fmla="*/ 299207 w 449263"/>
              <a:gd name="connsiteY618" fmla="*/ 133717 h 446088"/>
              <a:gd name="connsiteX619" fmla="*/ 349250 w 449263"/>
              <a:gd name="connsiteY619" fmla="*/ 101600 h 446088"/>
              <a:gd name="connsiteX620" fmla="*/ 253999 w 449263"/>
              <a:gd name="connsiteY620" fmla="*/ 158750 h 446088"/>
              <a:gd name="connsiteX621" fmla="*/ 253999 w 449263"/>
              <a:gd name="connsiteY621" fmla="*/ 153988 h 446088"/>
              <a:gd name="connsiteX622" fmla="*/ 273049 w 449263"/>
              <a:gd name="connsiteY622" fmla="*/ 120650 h 446088"/>
              <a:gd name="connsiteX623" fmla="*/ 265112 w 449263"/>
              <a:gd name="connsiteY623" fmla="*/ 123825 h 446088"/>
              <a:gd name="connsiteX624" fmla="*/ 273049 w 449263"/>
              <a:gd name="connsiteY624" fmla="*/ 117475 h 446088"/>
              <a:gd name="connsiteX625" fmla="*/ 277812 w 449263"/>
              <a:gd name="connsiteY625" fmla="*/ 117475 h 446088"/>
              <a:gd name="connsiteX626" fmla="*/ 258762 w 449263"/>
              <a:gd name="connsiteY626" fmla="*/ 153988 h 446088"/>
              <a:gd name="connsiteX627" fmla="*/ 231774 w 449263"/>
              <a:gd name="connsiteY627" fmla="*/ 76200 h 446088"/>
              <a:gd name="connsiteX628" fmla="*/ 231774 w 449263"/>
              <a:gd name="connsiteY628" fmla="*/ 79374 h 446088"/>
              <a:gd name="connsiteX629" fmla="*/ 220662 w 449263"/>
              <a:gd name="connsiteY629" fmla="*/ 87312 h 446088"/>
              <a:gd name="connsiteX630" fmla="*/ 287652 w 449263"/>
              <a:gd name="connsiteY630" fmla="*/ 59059 h 446088"/>
              <a:gd name="connsiteX631" fmla="*/ 284591 w 449263"/>
              <a:gd name="connsiteY631" fmla="*/ 63286 h 446088"/>
              <a:gd name="connsiteX632" fmla="*/ 284162 w 449263"/>
              <a:gd name="connsiteY632" fmla="*/ 63500 h 446088"/>
              <a:gd name="connsiteX633" fmla="*/ 355601 w 449263"/>
              <a:gd name="connsiteY633" fmla="*/ 52388 h 446088"/>
              <a:gd name="connsiteX634" fmla="*/ 349690 w 449263"/>
              <a:gd name="connsiteY634" fmla="*/ 57521 h 446088"/>
              <a:gd name="connsiteX635" fmla="*/ 305361 w 449263"/>
              <a:gd name="connsiteY635" fmla="*/ 84118 h 446088"/>
              <a:gd name="connsiteX636" fmla="*/ 363538 w 449263"/>
              <a:gd name="connsiteY636" fmla="*/ 49212 h 446088"/>
              <a:gd name="connsiteX637" fmla="*/ 303212 w 449263"/>
              <a:gd name="connsiteY637" fmla="*/ 101600 h 446088"/>
              <a:gd name="connsiteX638" fmla="*/ 374651 w 449263"/>
              <a:gd name="connsiteY638" fmla="*/ 60325 h 446088"/>
              <a:gd name="connsiteX639" fmla="*/ 377826 w 449263"/>
              <a:gd name="connsiteY639" fmla="*/ 60325 h 446088"/>
              <a:gd name="connsiteX640" fmla="*/ 311150 w 449263"/>
              <a:gd name="connsiteY640" fmla="*/ 104775 h 446088"/>
              <a:gd name="connsiteX641" fmla="*/ 382588 w 449263"/>
              <a:gd name="connsiteY641" fmla="*/ 63500 h 446088"/>
              <a:gd name="connsiteX642" fmla="*/ 284162 w 449263"/>
              <a:gd name="connsiteY642" fmla="*/ 120650 h 446088"/>
              <a:gd name="connsiteX643" fmla="*/ 352426 w 449263"/>
              <a:gd name="connsiteY643" fmla="*/ 76200 h 446088"/>
              <a:gd name="connsiteX644" fmla="*/ 295275 w 449263"/>
              <a:gd name="connsiteY644" fmla="*/ 109538 h 446088"/>
              <a:gd name="connsiteX645" fmla="*/ 292100 w 449263"/>
              <a:gd name="connsiteY645" fmla="*/ 109538 h 446088"/>
              <a:gd name="connsiteX646" fmla="*/ 295275 w 449263"/>
              <a:gd name="connsiteY646" fmla="*/ 104775 h 446088"/>
              <a:gd name="connsiteX647" fmla="*/ 349690 w 449263"/>
              <a:gd name="connsiteY647" fmla="*/ 57521 h 446088"/>
              <a:gd name="connsiteX648" fmla="*/ 231774 w 449263"/>
              <a:gd name="connsiteY648" fmla="*/ 49212 h 446088"/>
              <a:gd name="connsiteX649" fmla="*/ 229305 w 449263"/>
              <a:gd name="connsiteY649" fmla="*/ 52387 h 446088"/>
              <a:gd name="connsiteX650" fmla="*/ 228599 w 449263"/>
              <a:gd name="connsiteY650" fmla="*/ 52387 h 446088"/>
              <a:gd name="connsiteX651" fmla="*/ 104540 w 449263"/>
              <a:gd name="connsiteY651" fmla="*/ 37972 h 446088"/>
              <a:gd name="connsiteX652" fmla="*/ 41275 w 449263"/>
              <a:gd name="connsiteY652" fmla="*/ 98425 h 446088"/>
              <a:gd name="connsiteX653" fmla="*/ 69049 w 449263"/>
              <a:gd name="connsiteY653" fmla="*/ 82480 h 446088"/>
              <a:gd name="connsiteX654" fmla="*/ 36512 w 449263"/>
              <a:gd name="connsiteY654" fmla="*/ 101600 h 446088"/>
              <a:gd name="connsiteX655" fmla="*/ 33337 w 449263"/>
              <a:gd name="connsiteY655" fmla="*/ 101600 h 446088"/>
              <a:gd name="connsiteX656" fmla="*/ 341313 w 449263"/>
              <a:gd name="connsiteY656" fmla="*/ 34925 h 446088"/>
              <a:gd name="connsiteX657" fmla="*/ 300037 w 449263"/>
              <a:gd name="connsiteY657" fmla="*/ 87312 h 446088"/>
              <a:gd name="connsiteX658" fmla="*/ 305361 w 449263"/>
              <a:gd name="connsiteY658" fmla="*/ 84118 h 446088"/>
              <a:gd name="connsiteX659" fmla="*/ 295275 w 449263"/>
              <a:gd name="connsiteY659" fmla="*/ 90488 h 446088"/>
              <a:gd name="connsiteX660" fmla="*/ 295275 w 449263"/>
              <a:gd name="connsiteY660" fmla="*/ 87312 h 446088"/>
              <a:gd name="connsiteX661" fmla="*/ 336551 w 449263"/>
              <a:gd name="connsiteY661" fmla="*/ 38100 h 446088"/>
              <a:gd name="connsiteX662" fmla="*/ 280987 w 449263"/>
              <a:gd name="connsiteY662" fmla="*/ 68262 h 446088"/>
              <a:gd name="connsiteX663" fmla="*/ 284591 w 449263"/>
              <a:gd name="connsiteY663" fmla="*/ 63286 h 446088"/>
              <a:gd name="connsiteX664" fmla="*/ 107950 w 449263"/>
              <a:gd name="connsiteY664" fmla="*/ 34925 h 446088"/>
              <a:gd name="connsiteX665" fmla="*/ 104540 w 449263"/>
              <a:gd name="connsiteY665" fmla="*/ 37972 h 446088"/>
              <a:gd name="connsiteX666" fmla="*/ 107634 w 449263"/>
              <a:gd name="connsiteY666" fmla="*/ 35015 h 446088"/>
              <a:gd name="connsiteX667" fmla="*/ 112712 w 449263"/>
              <a:gd name="connsiteY667" fmla="*/ 30163 h 446088"/>
              <a:gd name="connsiteX668" fmla="*/ 107634 w 449263"/>
              <a:gd name="connsiteY668" fmla="*/ 35015 h 446088"/>
              <a:gd name="connsiteX669" fmla="*/ 96837 w 449263"/>
              <a:gd name="connsiteY669" fmla="*/ 38100 h 446088"/>
              <a:gd name="connsiteX670" fmla="*/ 190500 w 449263"/>
              <a:gd name="connsiteY670" fmla="*/ 11113 h 446088"/>
              <a:gd name="connsiteX671" fmla="*/ 177230 w 449263"/>
              <a:gd name="connsiteY671" fmla="*/ 20377 h 446088"/>
              <a:gd name="connsiteX672" fmla="*/ 69049 w 449263"/>
              <a:gd name="connsiteY672" fmla="*/ 82480 h 446088"/>
              <a:gd name="connsiteX673" fmla="*/ 284162 w 449263"/>
              <a:gd name="connsiteY673" fmla="*/ 7937 h 446088"/>
              <a:gd name="connsiteX674" fmla="*/ 261937 w 449263"/>
              <a:gd name="connsiteY674" fmla="*/ 34924 h 446088"/>
              <a:gd name="connsiteX675" fmla="*/ 300037 w 449263"/>
              <a:gd name="connsiteY675" fmla="*/ 11112 h 446088"/>
              <a:gd name="connsiteX676" fmla="*/ 300037 w 449263"/>
              <a:gd name="connsiteY676" fmla="*/ 13581 h 446088"/>
              <a:gd name="connsiteX677" fmla="*/ 288925 w 449263"/>
              <a:gd name="connsiteY677" fmla="*/ 22224 h 446088"/>
              <a:gd name="connsiteX678" fmla="*/ 300037 w 449263"/>
              <a:gd name="connsiteY678" fmla="*/ 15874 h 446088"/>
              <a:gd name="connsiteX679" fmla="*/ 300037 w 449263"/>
              <a:gd name="connsiteY679" fmla="*/ 13581 h 446088"/>
              <a:gd name="connsiteX680" fmla="*/ 303212 w 449263"/>
              <a:gd name="connsiteY680" fmla="*/ 11112 h 446088"/>
              <a:gd name="connsiteX681" fmla="*/ 303212 w 449263"/>
              <a:gd name="connsiteY681" fmla="*/ 15874 h 446088"/>
              <a:gd name="connsiteX682" fmla="*/ 274635 w 449263"/>
              <a:gd name="connsiteY682" fmla="*/ 41730 h 446088"/>
              <a:gd name="connsiteX683" fmla="*/ 314259 w 449263"/>
              <a:gd name="connsiteY683" fmla="*/ 19088 h 446088"/>
              <a:gd name="connsiteX684" fmla="*/ 314325 w 449263"/>
              <a:gd name="connsiteY684" fmla="*/ 19050 h 446088"/>
              <a:gd name="connsiteX685" fmla="*/ 314317 w 449263"/>
              <a:gd name="connsiteY685" fmla="*/ 19055 h 446088"/>
              <a:gd name="connsiteX686" fmla="*/ 314325 w 449263"/>
              <a:gd name="connsiteY686" fmla="*/ 19050 h 446088"/>
              <a:gd name="connsiteX687" fmla="*/ 319088 w 449263"/>
              <a:gd name="connsiteY687" fmla="*/ 19050 h 446088"/>
              <a:gd name="connsiteX688" fmla="*/ 287652 w 449263"/>
              <a:gd name="connsiteY688" fmla="*/ 59059 h 446088"/>
              <a:gd name="connsiteX689" fmla="*/ 314325 w 449263"/>
              <a:gd name="connsiteY689" fmla="*/ 22225 h 446088"/>
              <a:gd name="connsiteX690" fmla="*/ 236537 w 449263"/>
              <a:gd name="connsiteY690" fmla="*/ 68262 h 446088"/>
              <a:gd name="connsiteX691" fmla="*/ 232833 w 449263"/>
              <a:gd name="connsiteY691" fmla="*/ 68262 h 446088"/>
              <a:gd name="connsiteX692" fmla="*/ 223837 w 449263"/>
              <a:gd name="connsiteY692" fmla="*/ 76200 h 446088"/>
              <a:gd name="connsiteX693" fmla="*/ 231774 w 449263"/>
              <a:gd name="connsiteY693" fmla="*/ 71437 h 446088"/>
              <a:gd name="connsiteX694" fmla="*/ 217487 w 449263"/>
              <a:gd name="connsiteY694" fmla="*/ 82550 h 446088"/>
              <a:gd name="connsiteX695" fmla="*/ 217487 w 449263"/>
              <a:gd name="connsiteY695" fmla="*/ 79374 h 446088"/>
              <a:gd name="connsiteX696" fmla="*/ 232303 w 449263"/>
              <a:gd name="connsiteY696" fmla="*/ 68262 h 446088"/>
              <a:gd name="connsiteX697" fmla="*/ 231775 w 449263"/>
              <a:gd name="connsiteY697" fmla="*/ 68262 h 446088"/>
              <a:gd name="connsiteX698" fmla="*/ 231775 w 449263"/>
              <a:gd name="connsiteY698" fmla="*/ 65881 h 446088"/>
              <a:gd name="connsiteX699" fmla="*/ 220662 w 449263"/>
              <a:gd name="connsiteY699" fmla="*/ 71437 h 446088"/>
              <a:gd name="connsiteX700" fmla="*/ 217487 w 449263"/>
              <a:gd name="connsiteY700" fmla="*/ 71437 h 446088"/>
              <a:gd name="connsiteX701" fmla="*/ 231774 w 449263"/>
              <a:gd name="connsiteY701" fmla="*/ 60324 h 446088"/>
              <a:gd name="connsiteX702" fmla="*/ 220662 w 449263"/>
              <a:gd name="connsiteY702" fmla="*/ 63500 h 446088"/>
              <a:gd name="connsiteX703" fmla="*/ 229305 w 449263"/>
              <a:gd name="connsiteY703" fmla="*/ 52387 h 446088"/>
              <a:gd name="connsiteX704" fmla="*/ 231774 w 449263"/>
              <a:gd name="connsiteY704" fmla="*/ 52387 h 446088"/>
              <a:gd name="connsiteX705" fmla="*/ 223837 w 449263"/>
              <a:gd name="connsiteY705" fmla="*/ 60324 h 446088"/>
              <a:gd name="connsiteX706" fmla="*/ 239712 w 449263"/>
              <a:gd name="connsiteY706" fmla="*/ 52387 h 446088"/>
              <a:gd name="connsiteX707" fmla="*/ 228599 w 449263"/>
              <a:gd name="connsiteY707" fmla="*/ 63500 h 446088"/>
              <a:gd name="connsiteX708" fmla="*/ 247650 w 449263"/>
              <a:gd name="connsiteY708" fmla="*/ 52387 h 446088"/>
              <a:gd name="connsiteX709" fmla="*/ 250825 w 449263"/>
              <a:gd name="connsiteY709" fmla="*/ 52387 h 446088"/>
              <a:gd name="connsiteX710" fmla="*/ 243879 w 449263"/>
              <a:gd name="connsiteY710" fmla="*/ 58516 h 446088"/>
              <a:gd name="connsiteX711" fmla="*/ 248818 w 449263"/>
              <a:gd name="connsiteY711" fmla="*/ 56483 h 446088"/>
              <a:gd name="connsiteX712" fmla="*/ 241342 w 449263"/>
              <a:gd name="connsiteY712" fmla="*/ 60754 h 446088"/>
              <a:gd name="connsiteX713" fmla="*/ 240446 w 449263"/>
              <a:gd name="connsiteY713" fmla="*/ 61545 h 446088"/>
              <a:gd name="connsiteX714" fmla="*/ 236545 w 449263"/>
              <a:gd name="connsiteY714" fmla="*/ 63496 h 446088"/>
              <a:gd name="connsiteX715" fmla="*/ 236537 w 449263"/>
              <a:gd name="connsiteY715" fmla="*/ 63500 h 446088"/>
              <a:gd name="connsiteX716" fmla="*/ 240445 w 449263"/>
              <a:gd name="connsiteY716" fmla="*/ 61546 h 446088"/>
              <a:gd name="connsiteX717" fmla="*/ 240446 w 449263"/>
              <a:gd name="connsiteY717" fmla="*/ 61545 h 446088"/>
              <a:gd name="connsiteX718" fmla="*/ 242887 w 449263"/>
              <a:gd name="connsiteY718" fmla="*/ 60324 h 446088"/>
              <a:gd name="connsiteX719" fmla="*/ 242883 w 449263"/>
              <a:gd name="connsiteY719" fmla="*/ 60327 h 446088"/>
              <a:gd name="connsiteX720" fmla="*/ 258762 w 449263"/>
              <a:gd name="connsiteY720" fmla="*/ 52388 h 446088"/>
              <a:gd name="connsiteX721" fmla="*/ 248818 w 449263"/>
              <a:gd name="connsiteY721" fmla="*/ 56483 h 446088"/>
              <a:gd name="connsiteX722" fmla="*/ 262616 w 449263"/>
              <a:gd name="connsiteY722" fmla="*/ 48598 h 446088"/>
              <a:gd name="connsiteX723" fmla="*/ 295275 w 449263"/>
              <a:gd name="connsiteY723" fmla="*/ 19050 h 446088"/>
              <a:gd name="connsiteX724" fmla="*/ 258762 w 449263"/>
              <a:gd name="connsiteY724" fmla="*/ 41274 h 446088"/>
              <a:gd name="connsiteX725" fmla="*/ 258762 w 449263"/>
              <a:gd name="connsiteY725" fmla="*/ 38100 h 446088"/>
              <a:gd name="connsiteX726" fmla="*/ 280987 w 449263"/>
              <a:gd name="connsiteY726" fmla="*/ 11112 h 446088"/>
              <a:gd name="connsiteX727" fmla="*/ 254000 w 449263"/>
              <a:gd name="connsiteY727" fmla="*/ 26987 h 446088"/>
              <a:gd name="connsiteX728" fmla="*/ 239713 w 449263"/>
              <a:gd name="connsiteY728" fmla="*/ 0 h 446088"/>
              <a:gd name="connsiteX729" fmla="*/ 242888 w 449263"/>
              <a:gd name="connsiteY729" fmla="*/ 0 h 446088"/>
              <a:gd name="connsiteX730" fmla="*/ 25400 w 449263"/>
              <a:gd name="connsiteY730" fmla="*/ 153988 h 446088"/>
              <a:gd name="connsiteX731" fmla="*/ 280988 w 449263"/>
              <a:gd name="connsiteY731" fmla="*/ 7938 h 446088"/>
              <a:gd name="connsiteX732" fmla="*/ 212725 w 449263"/>
              <a:gd name="connsiteY732" fmla="*/ 49271 h 446088"/>
              <a:gd name="connsiteX733" fmla="*/ 212725 w 449263"/>
              <a:gd name="connsiteY733" fmla="*/ 49213 h 446088"/>
              <a:gd name="connsiteX734" fmla="*/ 107950 w 449263"/>
              <a:gd name="connsiteY734" fmla="*/ 112713 h 446088"/>
              <a:gd name="connsiteX735" fmla="*/ 212725 w 449263"/>
              <a:gd name="connsiteY735" fmla="*/ 49271 h 446088"/>
              <a:gd name="connsiteX736" fmla="*/ 212725 w 449263"/>
              <a:gd name="connsiteY736" fmla="*/ 52388 h 446088"/>
              <a:gd name="connsiteX737" fmla="*/ 65851 w 449263"/>
              <a:gd name="connsiteY737" fmla="*/ 155787 h 446088"/>
              <a:gd name="connsiteX738" fmla="*/ 198438 w 449263"/>
              <a:gd name="connsiteY738" fmla="*/ 60325 h 446088"/>
              <a:gd name="connsiteX739" fmla="*/ 6350 w 449263"/>
              <a:gd name="connsiteY739" fmla="*/ 173038 h 446088"/>
              <a:gd name="connsiteX740" fmla="*/ 6350 w 449263"/>
              <a:gd name="connsiteY740" fmla="*/ 169863 h 446088"/>
              <a:gd name="connsiteX741" fmla="*/ 179387 w 449263"/>
              <a:gd name="connsiteY741" fmla="*/ 68263 h 446088"/>
              <a:gd name="connsiteX742" fmla="*/ 6350 w 449263"/>
              <a:gd name="connsiteY742" fmla="*/ 165100 h 446088"/>
              <a:gd name="connsiteX743" fmla="*/ 223838 w 449263"/>
              <a:gd name="connsiteY743" fmla="*/ 11113 h 446088"/>
              <a:gd name="connsiteX744" fmla="*/ 22225 w 449263"/>
              <a:gd name="connsiteY744" fmla="*/ 128588 h 446088"/>
              <a:gd name="connsiteX745" fmla="*/ 47423 w 449263"/>
              <a:gd name="connsiteY745" fmla="*/ 110997 h 446088"/>
              <a:gd name="connsiteX746" fmla="*/ 212725 w 449263"/>
              <a:gd name="connsiteY746" fmla="*/ 0 h 446088"/>
              <a:gd name="connsiteX747" fmla="*/ 57150 w 449263"/>
              <a:gd name="connsiteY747" fmla="*/ 104206 h 446088"/>
              <a:gd name="connsiteX748" fmla="*/ 177230 w 449263"/>
              <a:gd name="connsiteY748" fmla="*/ 20377 h 44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</a:cxnLst>
            <a:rect l="l" t="t" r="r" b="b"/>
            <a:pathLst>
              <a:path w="449263" h="446088">
                <a:moveTo>
                  <a:pt x="155739" y="408491"/>
                </a:moveTo>
                <a:lnTo>
                  <a:pt x="153987" y="409575"/>
                </a:lnTo>
                <a:lnTo>
                  <a:pt x="155268" y="408743"/>
                </a:lnTo>
                <a:close/>
                <a:moveTo>
                  <a:pt x="374651" y="382588"/>
                </a:moveTo>
                <a:lnTo>
                  <a:pt x="374651" y="382588"/>
                </a:lnTo>
                <a:lnTo>
                  <a:pt x="374651" y="382588"/>
                </a:lnTo>
                <a:close/>
                <a:moveTo>
                  <a:pt x="336550" y="379412"/>
                </a:moveTo>
                <a:lnTo>
                  <a:pt x="330583" y="383199"/>
                </a:lnTo>
                <a:lnTo>
                  <a:pt x="330410" y="383297"/>
                </a:lnTo>
                <a:close/>
                <a:moveTo>
                  <a:pt x="349254" y="377505"/>
                </a:moveTo>
                <a:lnTo>
                  <a:pt x="333375" y="387350"/>
                </a:lnTo>
                <a:lnTo>
                  <a:pt x="345663" y="379552"/>
                </a:lnTo>
                <a:close/>
                <a:moveTo>
                  <a:pt x="385763" y="376238"/>
                </a:moveTo>
                <a:lnTo>
                  <a:pt x="385763" y="379413"/>
                </a:lnTo>
                <a:lnTo>
                  <a:pt x="344488" y="409575"/>
                </a:lnTo>
                <a:lnTo>
                  <a:pt x="352426" y="404813"/>
                </a:lnTo>
                <a:lnTo>
                  <a:pt x="352426" y="409575"/>
                </a:lnTo>
                <a:lnTo>
                  <a:pt x="333376" y="417513"/>
                </a:lnTo>
                <a:lnTo>
                  <a:pt x="374651" y="382588"/>
                </a:lnTo>
                <a:close/>
                <a:moveTo>
                  <a:pt x="220663" y="368300"/>
                </a:moveTo>
                <a:lnTo>
                  <a:pt x="220663" y="371475"/>
                </a:lnTo>
                <a:lnTo>
                  <a:pt x="160337" y="409575"/>
                </a:lnTo>
                <a:lnTo>
                  <a:pt x="223838" y="376238"/>
                </a:lnTo>
                <a:lnTo>
                  <a:pt x="223838" y="379413"/>
                </a:lnTo>
                <a:lnTo>
                  <a:pt x="165100" y="417513"/>
                </a:lnTo>
                <a:lnTo>
                  <a:pt x="223838" y="382588"/>
                </a:lnTo>
                <a:lnTo>
                  <a:pt x="228600" y="382588"/>
                </a:lnTo>
                <a:lnTo>
                  <a:pt x="179387" y="439738"/>
                </a:lnTo>
                <a:lnTo>
                  <a:pt x="231775" y="409575"/>
                </a:lnTo>
                <a:lnTo>
                  <a:pt x="236538" y="409575"/>
                </a:lnTo>
                <a:lnTo>
                  <a:pt x="212725" y="442913"/>
                </a:lnTo>
                <a:lnTo>
                  <a:pt x="242888" y="423863"/>
                </a:lnTo>
                <a:lnTo>
                  <a:pt x="242888" y="428625"/>
                </a:lnTo>
                <a:lnTo>
                  <a:pt x="212725" y="446088"/>
                </a:lnTo>
                <a:lnTo>
                  <a:pt x="209550" y="446088"/>
                </a:lnTo>
                <a:lnTo>
                  <a:pt x="231775" y="412750"/>
                </a:lnTo>
                <a:lnTo>
                  <a:pt x="176212" y="442913"/>
                </a:lnTo>
                <a:lnTo>
                  <a:pt x="223838" y="387350"/>
                </a:lnTo>
                <a:lnTo>
                  <a:pt x="146050" y="431800"/>
                </a:lnTo>
                <a:lnTo>
                  <a:pt x="141287" y="431800"/>
                </a:lnTo>
                <a:lnTo>
                  <a:pt x="201613" y="390525"/>
                </a:lnTo>
                <a:lnTo>
                  <a:pt x="134937" y="428625"/>
                </a:lnTo>
                <a:lnTo>
                  <a:pt x="130175" y="428625"/>
                </a:lnTo>
                <a:lnTo>
                  <a:pt x="195262" y="387350"/>
                </a:lnTo>
                <a:lnTo>
                  <a:pt x="155739" y="408491"/>
                </a:lnTo>
                <a:close/>
                <a:moveTo>
                  <a:pt x="269875" y="357186"/>
                </a:moveTo>
                <a:lnTo>
                  <a:pt x="269875" y="357187"/>
                </a:lnTo>
                <a:lnTo>
                  <a:pt x="269875" y="357187"/>
                </a:lnTo>
                <a:close/>
                <a:moveTo>
                  <a:pt x="404813" y="349250"/>
                </a:moveTo>
                <a:lnTo>
                  <a:pt x="407988" y="352425"/>
                </a:lnTo>
                <a:lnTo>
                  <a:pt x="311150" y="412750"/>
                </a:lnTo>
                <a:lnTo>
                  <a:pt x="396876" y="360363"/>
                </a:lnTo>
                <a:lnTo>
                  <a:pt x="396876" y="363538"/>
                </a:lnTo>
                <a:lnTo>
                  <a:pt x="307975" y="420688"/>
                </a:lnTo>
                <a:lnTo>
                  <a:pt x="374651" y="382588"/>
                </a:lnTo>
                <a:lnTo>
                  <a:pt x="277813" y="439738"/>
                </a:lnTo>
                <a:lnTo>
                  <a:pt x="366713" y="382588"/>
                </a:lnTo>
                <a:lnTo>
                  <a:pt x="258763" y="442913"/>
                </a:lnTo>
                <a:lnTo>
                  <a:pt x="254000" y="442913"/>
                </a:lnTo>
                <a:lnTo>
                  <a:pt x="352426" y="382588"/>
                </a:lnTo>
                <a:lnTo>
                  <a:pt x="247650" y="446088"/>
                </a:lnTo>
                <a:lnTo>
                  <a:pt x="242888" y="446088"/>
                </a:lnTo>
                <a:lnTo>
                  <a:pt x="242888" y="442913"/>
                </a:lnTo>
                <a:lnTo>
                  <a:pt x="242888" y="428625"/>
                </a:lnTo>
                <a:lnTo>
                  <a:pt x="247650" y="442913"/>
                </a:lnTo>
                <a:close/>
                <a:moveTo>
                  <a:pt x="160337" y="349250"/>
                </a:moveTo>
                <a:lnTo>
                  <a:pt x="152133" y="354661"/>
                </a:lnTo>
                <a:lnTo>
                  <a:pt x="148761" y="356574"/>
                </a:lnTo>
                <a:close/>
                <a:moveTo>
                  <a:pt x="412750" y="338137"/>
                </a:moveTo>
                <a:lnTo>
                  <a:pt x="415925" y="341312"/>
                </a:lnTo>
                <a:lnTo>
                  <a:pt x="412750" y="341312"/>
                </a:lnTo>
                <a:lnTo>
                  <a:pt x="349254" y="377505"/>
                </a:lnTo>
                <a:close/>
                <a:moveTo>
                  <a:pt x="415925" y="334962"/>
                </a:moveTo>
                <a:lnTo>
                  <a:pt x="345663" y="379552"/>
                </a:lnTo>
                <a:lnTo>
                  <a:pt x="254000" y="431800"/>
                </a:lnTo>
                <a:lnTo>
                  <a:pt x="330583" y="383199"/>
                </a:lnTo>
                <a:close/>
                <a:moveTo>
                  <a:pt x="274996" y="334962"/>
                </a:moveTo>
                <a:lnTo>
                  <a:pt x="275771" y="334962"/>
                </a:lnTo>
                <a:lnTo>
                  <a:pt x="269875" y="338137"/>
                </a:lnTo>
                <a:close/>
                <a:moveTo>
                  <a:pt x="155927" y="330201"/>
                </a:moveTo>
                <a:lnTo>
                  <a:pt x="88900" y="390525"/>
                </a:lnTo>
                <a:lnTo>
                  <a:pt x="148761" y="356574"/>
                </a:lnTo>
                <a:lnTo>
                  <a:pt x="82550" y="398463"/>
                </a:lnTo>
                <a:lnTo>
                  <a:pt x="82550" y="393700"/>
                </a:lnTo>
                <a:close/>
                <a:moveTo>
                  <a:pt x="195262" y="330200"/>
                </a:moveTo>
                <a:lnTo>
                  <a:pt x="119062" y="379413"/>
                </a:lnTo>
                <a:lnTo>
                  <a:pt x="198438" y="334963"/>
                </a:lnTo>
                <a:lnTo>
                  <a:pt x="112712" y="401638"/>
                </a:lnTo>
                <a:lnTo>
                  <a:pt x="206375" y="346075"/>
                </a:lnTo>
                <a:lnTo>
                  <a:pt x="209550" y="346075"/>
                </a:lnTo>
                <a:lnTo>
                  <a:pt x="209550" y="349250"/>
                </a:lnTo>
                <a:lnTo>
                  <a:pt x="127000" y="417513"/>
                </a:lnTo>
                <a:lnTo>
                  <a:pt x="217488" y="363538"/>
                </a:lnTo>
                <a:lnTo>
                  <a:pt x="217488" y="368300"/>
                </a:lnTo>
                <a:lnTo>
                  <a:pt x="155268" y="408743"/>
                </a:lnTo>
                <a:lnTo>
                  <a:pt x="127000" y="423863"/>
                </a:lnTo>
                <a:lnTo>
                  <a:pt x="190500" y="382588"/>
                </a:lnTo>
                <a:lnTo>
                  <a:pt x="123825" y="420688"/>
                </a:lnTo>
                <a:lnTo>
                  <a:pt x="119062" y="420688"/>
                </a:lnTo>
                <a:lnTo>
                  <a:pt x="198438" y="352425"/>
                </a:lnTo>
                <a:lnTo>
                  <a:pt x="100012" y="409575"/>
                </a:lnTo>
                <a:lnTo>
                  <a:pt x="187325" y="341313"/>
                </a:lnTo>
                <a:lnTo>
                  <a:pt x="85725" y="401638"/>
                </a:lnTo>
                <a:lnTo>
                  <a:pt x="85725" y="398463"/>
                </a:lnTo>
                <a:lnTo>
                  <a:pt x="152133" y="354661"/>
                </a:lnTo>
                <a:close/>
                <a:moveTo>
                  <a:pt x="165100" y="322263"/>
                </a:moveTo>
                <a:lnTo>
                  <a:pt x="155927" y="330201"/>
                </a:lnTo>
                <a:lnTo>
                  <a:pt x="164159" y="322792"/>
                </a:lnTo>
                <a:close/>
                <a:moveTo>
                  <a:pt x="135370" y="320151"/>
                </a:moveTo>
                <a:lnTo>
                  <a:pt x="80240" y="365610"/>
                </a:lnTo>
                <a:lnTo>
                  <a:pt x="69850" y="371475"/>
                </a:lnTo>
                <a:close/>
                <a:moveTo>
                  <a:pt x="168275" y="315913"/>
                </a:moveTo>
                <a:lnTo>
                  <a:pt x="171450" y="315913"/>
                </a:lnTo>
                <a:lnTo>
                  <a:pt x="168275" y="319088"/>
                </a:lnTo>
                <a:lnTo>
                  <a:pt x="164159" y="322792"/>
                </a:lnTo>
                <a:lnTo>
                  <a:pt x="63500" y="379413"/>
                </a:lnTo>
                <a:lnTo>
                  <a:pt x="80240" y="365610"/>
                </a:lnTo>
                <a:close/>
                <a:moveTo>
                  <a:pt x="42642" y="312280"/>
                </a:moveTo>
                <a:lnTo>
                  <a:pt x="36512" y="315913"/>
                </a:lnTo>
                <a:lnTo>
                  <a:pt x="37063" y="315511"/>
                </a:lnTo>
                <a:close/>
                <a:moveTo>
                  <a:pt x="115887" y="311150"/>
                </a:moveTo>
                <a:lnTo>
                  <a:pt x="113086" y="312955"/>
                </a:lnTo>
                <a:lnTo>
                  <a:pt x="55562" y="346075"/>
                </a:lnTo>
                <a:lnTo>
                  <a:pt x="55955" y="345778"/>
                </a:lnTo>
                <a:close/>
                <a:moveTo>
                  <a:pt x="390525" y="300037"/>
                </a:moveTo>
                <a:lnTo>
                  <a:pt x="393700" y="304800"/>
                </a:lnTo>
                <a:lnTo>
                  <a:pt x="390525" y="304800"/>
                </a:lnTo>
                <a:close/>
                <a:moveTo>
                  <a:pt x="341313" y="300037"/>
                </a:moveTo>
                <a:lnTo>
                  <a:pt x="341039" y="300256"/>
                </a:lnTo>
                <a:lnTo>
                  <a:pt x="269875" y="341312"/>
                </a:lnTo>
                <a:close/>
                <a:moveTo>
                  <a:pt x="401638" y="295098"/>
                </a:moveTo>
                <a:lnTo>
                  <a:pt x="401638" y="296862"/>
                </a:lnTo>
                <a:lnTo>
                  <a:pt x="404813" y="296862"/>
                </a:lnTo>
                <a:lnTo>
                  <a:pt x="396875" y="300037"/>
                </a:lnTo>
                <a:lnTo>
                  <a:pt x="396875" y="297215"/>
                </a:lnTo>
                <a:close/>
                <a:moveTo>
                  <a:pt x="404813" y="293687"/>
                </a:moveTo>
                <a:lnTo>
                  <a:pt x="404813" y="296862"/>
                </a:lnTo>
                <a:lnTo>
                  <a:pt x="402615" y="294664"/>
                </a:lnTo>
                <a:close/>
                <a:moveTo>
                  <a:pt x="401638" y="293687"/>
                </a:moveTo>
                <a:lnTo>
                  <a:pt x="396875" y="296862"/>
                </a:lnTo>
                <a:lnTo>
                  <a:pt x="396875" y="297215"/>
                </a:lnTo>
                <a:lnTo>
                  <a:pt x="390525" y="300037"/>
                </a:lnTo>
                <a:close/>
                <a:moveTo>
                  <a:pt x="401638" y="293687"/>
                </a:moveTo>
                <a:lnTo>
                  <a:pt x="402615" y="294664"/>
                </a:lnTo>
                <a:lnTo>
                  <a:pt x="401638" y="295098"/>
                </a:lnTo>
                <a:close/>
                <a:moveTo>
                  <a:pt x="352425" y="293687"/>
                </a:moveTo>
                <a:lnTo>
                  <a:pt x="277812" y="334962"/>
                </a:lnTo>
                <a:lnTo>
                  <a:pt x="275771" y="334962"/>
                </a:lnTo>
                <a:close/>
                <a:moveTo>
                  <a:pt x="352425" y="293687"/>
                </a:moveTo>
                <a:lnTo>
                  <a:pt x="269875" y="357186"/>
                </a:lnTo>
                <a:lnTo>
                  <a:pt x="341039" y="300256"/>
                </a:lnTo>
                <a:close/>
                <a:moveTo>
                  <a:pt x="349250" y="288925"/>
                </a:moveTo>
                <a:lnTo>
                  <a:pt x="352425" y="288925"/>
                </a:lnTo>
                <a:lnTo>
                  <a:pt x="352425" y="293687"/>
                </a:lnTo>
                <a:close/>
                <a:moveTo>
                  <a:pt x="431800" y="285750"/>
                </a:moveTo>
                <a:lnTo>
                  <a:pt x="438151" y="285750"/>
                </a:lnTo>
                <a:lnTo>
                  <a:pt x="423863" y="300038"/>
                </a:lnTo>
                <a:lnTo>
                  <a:pt x="434976" y="293688"/>
                </a:lnTo>
                <a:lnTo>
                  <a:pt x="434976" y="296862"/>
                </a:lnTo>
                <a:lnTo>
                  <a:pt x="434975" y="296862"/>
                </a:lnTo>
                <a:lnTo>
                  <a:pt x="434975" y="300037"/>
                </a:lnTo>
                <a:lnTo>
                  <a:pt x="269875" y="417512"/>
                </a:lnTo>
                <a:lnTo>
                  <a:pt x="330410" y="383297"/>
                </a:lnTo>
                <a:lnTo>
                  <a:pt x="258762" y="428625"/>
                </a:lnTo>
                <a:lnTo>
                  <a:pt x="254000" y="428625"/>
                </a:lnTo>
                <a:lnTo>
                  <a:pt x="258762" y="423862"/>
                </a:lnTo>
                <a:lnTo>
                  <a:pt x="419100" y="307975"/>
                </a:lnTo>
                <a:lnTo>
                  <a:pt x="265112" y="393700"/>
                </a:lnTo>
                <a:lnTo>
                  <a:pt x="396875" y="307975"/>
                </a:lnTo>
                <a:lnTo>
                  <a:pt x="265112" y="382587"/>
                </a:lnTo>
                <a:lnTo>
                  <a:pt x="261937" y="382587"/>
                </a:lnTo>
                <a:lnTo>
                  <a:pt x="355600" y="311150"/>
                </a:lnTo>
                <a:lnTo>
                  <a:pt x="261937" y="363537"/>
                </a:lnTo>
                <a:lnTo>
                  <a:pt x="269875" y="357187"/>
                </a:lnTo>
                <a:lnTo>
                  <a:pt x="363538" y="304800"/>
                </a:lnTo>
                <a:lnTo>
                  <a:pt x="366713" y="304800"/>
                </a:lnTo>
                <a:lnTo>
                  <a:pt x="273050" y="376237"/>
                </a:lnTo>
                <a:lnTo>
                  <a:pt x="415925" y="293687"/>
                </a:lnTo>
                <a:lnTo>
                  <a:pt x="419100" y="293687"/>
                </a:lnTo>
                <a:lnTo>
                  <a:pt x="288925" y="379412"/>
                </a:lnTo>
                <a:lnTo>
                  <a:pt x="434971" y="296864"/>
                </a:lnTo>
                <a:lnTo>
                  <a:pt x="419100" y="304800"/>
                </a:lnTo>
                <a:lnTo>
                  <a:pt x="431800" y="288925"/>
                </a:lnTo>
                <a:lnTo>
                  <a:pt x="427038" y="293688"/>
                </a:lnTo>
                <a:lnTo>
                  <a:pt x="423863" y="293688"/>
                </a:lnTo>
                <a:close/>
                <a:moveTo>
                  <a:pt x="160337" y="285750"/>
                </a:moveTo>
                <a:lnTo>
                  <a:pt x="88900" y="330200"/>
                </a:lnTo>
                <a:lnTo>
                  <a:pt x="160337" y="288925"/>
                </a:lnTo>
                <a:lnTo>
                  <a:pt x="74612" y="346075"/>
                </a:lnTo>
                <a:lnTo>
                  <a:pt x="160337" y="296863"/>
                </a:lnTo>
                <a:lnTo>
                  <a:pt x="165100" y="296863"/>
                </a:lnTo>
                <a:lnTo>
                  <a:pt x="135370" y="320151"/>
                </a:lnTo>
                <a:lnTo>
                  <a:pt x="153987" y="304800"/>
                </a:lnTo>
                <a:lnTo>
                  <a:pt x="52387" y="363538"/>
                </a:lnTo>
                <a:lnTo>
                  <a:pt x="47625" y="363538"/>
                </a:lnTo>
                <a:lnTo>
                  <a:pt x="47625" y="360363"/>
                </a:lnTo>
                <a:lnTo>
                  <a:pt x="134937" y="304800"/>
                </a:lnTo>
                <a:lnTo>
                  <a:pt x="44450" y="357188"/>
                </a:lnTo>
                <a:lnTo>
                  <a:pt x="113086" y="312955"/>
                </a:lnTo>
                <a:close/>
                <a:moveTo>
                  <a:pt x="438151" y="277812"/>
                </a:moveTo>
                <a:lnTo>
                  <a:pt x="438151" y="280988"/>
                </a:lnTo>
                <a:lnTo>
                  <a:pt x="431800" y="285750"/>
                </a:lnTo>
                <a:close/>
                <a:moveTo>
                  <a:pt x="146050" y="274638"/>
                </a:moveTo>
                <a:lnTo>
                  <a:pt x="143025" y="276884"/>
                </a:lnTo>
                <a:lnTo>
                  <a:pt x="52387" y="330200"/>
                </a:lnTo>
                <a:lnTo>
                  <a:pt x="53679" y="329280"/>
                </a:lnTo>
                <a:close/>
                <a:moveTo>
                  <a:pt x="336550" y="269875"/>
                </a:moveTo>
                <a:lnTo>
                  <a:pt x="333538" y="272704"/>
                </a:lnTo>
                <a:lnTo>
                  <a:pt x="331602" y="274523"/>
                </a:lnTo>
                <a:lnTo>
                  <a:pt x="301346" y="292892"/>
                </a:lnTo>
                <a:lnTo>
                  <a:pt x="325382" y="277177"/>
                </a:lnTo>
                <a:close/>
                <a:moveTo>
                  <a:pt x="344488" y="266700"/>
                </a:moveTo>
                <a:lnTo>
                  <a:pt x="292100" y="315912"/>
                </a:lnTo>
                <a:lnTo>
                  <a:pt x="349250" y="280987"/>
                </a:lnTo>
                <a:lnTo>
                  <a:pt x="349250" y="285750"/>
                </a:lnTo>
                <a:lnTo>
                  <a:pt x="292100" y="322262"/>
                </a:lnTo>
                <a:lnTo>
                  <a:pt x="349250" y="288925"/>
                </a:lnTo>
                <a:lnTo>
                  <a:pt x="274996" y="334962"/>
                </a:lnTo>
                <a:lnTo>
                  <a:pt x="273050" y="334962"/>
                </a:lnTo>
                <a:lnTo>
                  <a:pt x="330200" y="293687"/>
                </a:lnTo>
                <a:lnTo>
                  <a:pt x="284162" y="322262"/>
                </a:lnTo>
                <a:lnTo>
                  <a:pt x="284162" y="319087"/>
                </a:lnTo>
                <a:lnTo>
                  <a:pt x="331374" y="274737"/>
                </a:lnTo>
                <a:lnTo>
                  <a:pt x="331602" y="274523"/>
                </a:lnTo>
                <a:close/>
                <a:moveTo>
                  <a:pt x="160337" y="266700"/>
                </a:moveTo>
                <a:lnTo>
                  <a:pt x="55955" y="345778"/>
                </a:lnTo>
                <a:lnTo>
                  <a:pt x="44450" y="352425"/>
                </a:lnTo>
                <a:lnTo>
                  <a:pt x="41275" y="352425"/>
                </a:lnTo>
                <a:lnTo>
                  <a:pt x="143025" y="276884"/>
                </a:lnTo>
                <a:close/>
                <a:moveTo>
                  <a:pt x="153987" y="255588"/>
                </a:moveTo>
                <a:lnTo>
                  <a:pt x="151599" y="257285"/>
                </a:lnTo>
                <a:lnTo>
                  <a:pt x="25400" y="330200"/>
                </a:lnTo>
                <a:close/>
                <a:moveTo>
                  <a:pt x="446088" y="252412"/>
                </a:moveTo>
                <a:lnTo>
                  <a:pt x="438151" y="266700"/>
                </a:lnTo>
                <a:lnTo>
                  <a:pt x="442913" y="263525"/>
                </a:lnTo>
                <a:lnTo>
                  <a:pt x="446088" y="263525"/>
                </a:lnTo>
                <a:lnTo>
                  <a:pt x="431800" y="285750"/>
                </a:lnTo>
                <a:lnTo>
                  <a:pt x="427038" y="288925"/>
                </a:lnTo>
                <a:lnTo>
                  <a:pt x="427038" y="285750"/>
                </a:lnTo>
                <a:lnTo>
                  <a:pt x="442913" y="266700"/>
                </a:lnTo>
                <a:lnTo>
                  <a:pt x="434976" y="269875"/>
                </a:lnTo>
                <a:lnTo>
                  <a:pt x="434976" y="266700"/>
                </a:lnTo>
                <a:lnTo>
                  <a:pt x="442913" y="255588"/>
                </a:lnTo>
                <a:lnTo>
                  <a:pt x="438151" y="255588"/>
                </a:lnTo>
                <a:close/>
                <a:moveTo>
                  <a:pt x="168275" y="247650"/>
                </a:moveTo>
                <a:lnTo>
                  <a:pt x="53679" y="329280"/>
                </a:lnTo>
                <a:lnTo>
                  <a:pt x="33337" y="341313"/>
                </a:lnTo>
                <a:lnTo>
                  <a:pt x="151599" y="257285"/>
                </a:lnTo>
                <a:close/>
                <a:moveTo>
                  <a:pt x="165100" y="239713"/>
                </a:moveTo>
                <a:lnTo>
                  <a:pt x="168275" y="239713"/>
                </a:lnTo>
                <a:lnTo>
                  <a:pt x="79764" y="295615"/>
                </a:lnTo>
                <a:lnTo>
                  <a:pt x="77787" y="296863"/>
                </a:lnTo>
                <a:lnTo>
                  <a:pt x="168275" y="244475"/>
                </a:lnTo>
                <a:lnTo>
                  <a:pt x="168275" y="247650"/>
                </a:lnTo>
                <a:lnTo>
                  <a:pt x="25400" y="327025"/>
                </a:lnTo>
                <a:lnTo>
                  <a:pt x="115887" y="269875"/>
                </a:lnTo>
                <a:lnTo>
                  <a:pt x="42642" y="312280"/>
                </a:lnTo>
                <a:close/>
                <a:moveTo>
                  <a:pt x="446088" y="236538"/>
                </a:moveTo>
                <a:lnTo>
                  <a:pt x="438151" y="255588"/>
                </a:lnTo>
                <a:lnTo>
                  <a:pt x="434976" y="255588"/>
                </a:lnTo>
                <a:lnTo>
                  <a:pt x="442913" y="239712"/>
                </a:lnTo>
                <a:lnTo>
                  <a:pt x="438151" y="244475"/>
                </a:lnTo>
                <a:lnTo>
                  <a:pt x="438151" y="239712"/>
                </a:lnTo>
                <a:close/>
                <a:moveTo>
                  <a:pt x="446088" y="222250"/>
                </a:moveTo>
                <a:lnTo>
                  <a:pt x="449263" y="222250"/>
                </a:lnTo>
                <a:lnTo>
                  <a:pt x="438151" y="239712"/>
                </a:lnTo>
                <a:lnTo>
                  <a:pt x="446088" y="225425"/>
                </a:lnTo>
                <a:lnTo>
                  <a:pt x="438151" y="228600"/>
                </a:lnTo>
                <a:lnTo>
                  <a:pt x="434976" y="228600"/>
                </a:lnTo>
                <a:close/>
                <a:moveTo>
                  <a:pt x="249612" y="221502"/>
                </a:moveTo>
                <a:lnTo>
                  <a:pt x="242887" y="225425"/>
                </a:lnTo>
                <a:lnTo>
                  <a:pt x="243649" y="224739"/>
                </a:lnTo>
                <a:close/>
                <a:moveTo>
                  <a:pt x="446088" y="211138"/>
                </a:moveTo>
                <a:lnTo>
                  <a:pt x="446088" y="214312"/>
                </a:lnTo>
                <a:lnTo>
                  <a:pt x="434976" y="228600"/>
                </a:lnTo>
                <a:lnTo>
                  <a:pt x="442913" y="214312"/>
                </a:lnTo>
                <a:lnTo>
                  <a:pt x="434976" y="222250"/>
                </a:lnTo>
                <a:lnTo>
                  <a:pt x="434976" y="217488"/>
                </a:lnTo>
                <a:close/>
                <a:moveTo>
                  <a:pt x="217487" y="192087"/>
                </a:moveTo>
                <a:lnTo>
                  <a:pt x="182885" y="225248"/>
                </a:lnTo>
                <a:lnTo>
                  <a:pt x="182562" y="225425"/>
                </a:lnTo>
                <a:lnTo>
                  <a:pt x="214207" y="193780"/>
                </a:lnTo>
                <a:close/>
                <a:moveTo>
                  <a:pt x="349250" y="187325"/>
                </a:moveTo>
                <a:lnTo>
                  <a:pt x="288925" y="244475"/>
                </a:lnTo>
                <a:lnTo>
                  <a:pt x="371475" y="195262"/>
                </a:lnTo>
                <a:lnTo>
                  <a:pt x="371475" y="197115"/>
                </a:lnTo>
                <a:lnTo>
                  <a:pt x="374650" y="195263"/>
                </a:lnTo>
                <a:lnTo>
                  <a:pt x="374650" y="198438"/>
                </a:lnTo>
                <a:lnTo>
                  <a:pt x="374650" y="214313"/>
                </a:lnTo>
                <a:lnTo>
                  <a:pt x="423863" y="187325"/>
                </a:lnTo>
                <a:lnTo>
                  <a:pt x="396875" y="206375"/>
                </a:lnTo>
                <a:lnTo>
                  <a:pt x="423863" y="192088"/>
                </a:lnTo>
                <a:lnTo>
                  <a:pt x="423863" y="195263"/>
                </a:lnTo>
                <a:lnTo>
                  <a:pt x="418052" y="201757"/>
                </a:lnTo>
                <a:lnTo>
                  <a:pt x="423862" y="198437"/>
                </a:lnTo>
                <a:lnTo>
                  <a:pt x="423862" y="203200"/>
                </a:lnTo>
                <a:lnTo>
                  <a:pt x="419100" y="206374"/>
                </a:lnTo>
                <a:lnTo>
                  <a:pt x="415925" y="206374"/>
                </a:lnTo>
                <a:lnTo>
                  <a:pt x="415925" y="205220"/>
                </a:lnTo>
                <a:lnTo>
                  <a:pt x="419100" y="203200"/>
                </a:lnTo>
                <a:lnTo>
                  <a:pt x="416761" y="203200"/>
                </a:lnTo>
                <a:lnTo>
                  <a:pt x="415925" y="204135"/>
                </a:lnTo>
                <a:lnTo>
                  <a:pt x="415925" y="205220"/>
                </a:lnTo>
                <a:lnTo>
                  <a:pt x="413670" y="206655"/>
                </a:lnTo>
                <a:lnTo>
                  <a:pt x="396875" y="225425"/>
                </a:lnTo>
                <a:lnTo>
                  <a:pt x="407988" y="217488"/>
                </a:lnTo>
                <a:lnTo>
                  <a:pt x="412750" y="236538"/>
                </a:lnTo>
                <a:lnTo>
                  <a:pt x="427038" y="228600"/>
                </a:lnTo>
                <a:lnTo>
                  <a:pt x="431800" y="228600"/>
                </a:lnTo>
                <a:lnTo>
                  <a:pt x="431800" y="233363"/>
                </a:lnTo>
                <a:lnTo>
                  <a:pt x="427038" y="236538"/>
                </a:lnTo>
                <a:lnTo>
                  <a:pt x="431800" y="236538"/>
                </a:lnTo>
                <a:lnTo>
                  <a:pt x="427038" y="239713"/>
                </a:lnTo>
                <a:lnTo>
                  <a:pt x="423863" y="239713"/>
                </a:lnTo>
                <a:lnTo>
                  <a:pt x="423863" y="236538"/>
                </a:lnTo>
                <a:lnTo>
                  <a:pt x="427038" y="233363"/>
                </a:lnTo>
                <a:lnTo>
                  <a:pt x="415925" y="239713"/>
                </a:lnTo>
                <a:lnTo>
                  <a:pt x="412750" y="239713"/>
                </a:lnTo>
                <a:lnTo>
                  <a:pt x="407988" y="239713"/>
                </a:lnTo>
                <a:lnTo>
                  <a:pt x="404813" y="222250"/>
                </a:lnTo>
                <a:lnTo>
                  <a:pt x="393700" y="228600"/>
                </a:lnTo>
                <a:lnTo>
                  <a:pt x="390525" y="228600"/>
                </a:lnTo>
                <a:lnTo>
                  <a:pt x="404134" y="212723"/>
                </a:lnTo>
                <a:lnTo>
                  <a:pt x="401637" y="214312"/>
                </a:lnTo>
                <a:lnTo>
                  <a:pt x="401637" y="211137"/>
                </a:lnTo>
                <a:lnTo>
                  <a:pt x="409196" y="206818"/>
                </a:lnTo>
                <a:lnTo>
                  <a:pt x="419100" y="195263"/>
                </a:lnTo>
                <a:lnTo>
                  <a:pt x="377825" y="222250"/>
                </a:lnTo>
                <a:lnTo>
                  <a:pt x="377825" y="217488"/>
                </a:lnTo>
                <a:lnTo>
                  <a:pt x="404813" y="198438"/>
                </a:lnTo>
                <a:lnTo>
                  <a:pt x="374650" y="217488"/>
                </a:lnTo>
                <a:lnTo>
                  <a:pt x="371475" y="198438"/>
                </a:lnTo>
                <a:lnTo>
                  <a:pt x="371468" y="198443"/>
                </a:lnTo>
                <a:lnTo>
                  <a:pt x="311150" y="255587"/>
                </a:lnTo>
                <a:lnTo>
                  <a:pt x="344488" y="236537"/>
                </a:lnTo>
                <a:lnTo>
                  <a:pt x="303579" y="289133"/>
                </a:lnTo>
                <a:lnTo>
                  <a:pt x="300037" y="293687"/>
                </a:lnTo>
                <a:lnTo>
                  <a:pt x="301346" y="292892"/>
                </a:lnTo>
                <a:lnTo>
                  <a:pt x="295275" y="296862"/>
                </a:lnTo>
                <a:lnTo>
                  <a:pt x="295275" y="293687"/>
                </a:lnTo>
                <a:lnTo>
                  <a:pt x="341313" y="239712"/>
                </a:lnTo>
                <a:lnTo>
                  <a:pt x="307975" y="263525"/>
                </a:lnTo>
                <a:lnTo>
                  <a:pt x="303212" y="263525"/>
                </a:lnTo>
                <a:lnTo>
                  <a:pt x="303212" y="258762"/>
                </a:lnTo>
                <a:lnTo>
                  <a:pt x="353343" y="211138"/>
                </a:lnTo>
                <a:lnTo>
                  <a:pt x="352425" y="211138"/>
                </a:lnTo>
                <a:lnTo>
                  <a:pt x="355600" y="206375"/>
                </a:lnTo>
                <a:lnTo>
                  <a:pt x="362742" y="202209"/>
                </a:lnTo>
                <a:lnTo>
                  <a:pt x="366713" y="198437"/>
                </a:lnTo>
                <a:lnTo>
                  <a:pt x="280987" y="252412"/>
                </a:lnTo>
                <a:lnTo>
                  <a:pt x="280987" y="247650"/>
                </a:lnTo>
                <a:lnTo>
                  <a:pt x="341313" y="192087"/>
                </a:lnTo>
                <a:lnTo>
                  <a:pt x="254000" y="244475"/>
                </a:lnTo>
                <a:lnTo>
                  <a:pt x="250825" y="244475"/>
                </a:lnTo>
                <a:lnTo>
                  <a:pt x="250825" y="239712"/>
                </a:lnTo>
                <a:lnTo>
                  <a:pt x="303212" y="206375"/>
                </a:lnTo>
                <a:lnTo>
                  <a:pt x="247650" y="239712"/>
                </a:lnTo>
                <a:lnTo>
                  <a:pt x="242887" y="239712"/>
                </a:lnTo>
                <a:lnTo>
                  <a:pt x="242887" y="236537"/>
                </a:lnTo>
                <a:lnTo>
                  <a:pt x="292100" y="198437"/>
                </a:lnTo>
                <a:lnTo>
                  <a:pt x="249612" y="221502"/>
                </a:lnTo>
                <a:lnTo>
                  <a:pt x="300037" y="192087"/>
                </a:lnTo>
                <a:lnTo>
                  <a:pt x="300037" y="195262"/>
                </a:lnTo>
                <a:lnTo>
                  <a:pt x="254000" y="233362"/>
                </a:lnTo>
                <a:lnTo>
                  <a:pt x="319087" y="195262"/>
                </a:lnTo>
                <a:lnTo>
                  <a:pt x="322262" y="195262"/>
                </a:lnTo>
                <a:lnTo>
                  <a:pt x="269875" y="228600"/>
                </a:lnTo>
                <a:close/>
                <a:moveTo>
                  <a:pt x="442913" y="184150"/>
                </a:moveTo>
                <a:lnTo>
                  <a:pt x="446088" y="184150"/>
                </a:lnTo>
                <a:lnTo>
                  <a:pt x="434976" y="203200"/>
                </a:lnTo>
                <a:lnTo>
                  <a:pt x="446088" y="198438"/>
                </a:lnTo>
                <a:lnTo>
                  <a:pt x="434976" y="217488"/>
                </a:lnTo>
                <a:lnTo>
                  <a:pt x="442913" y="203200"/>
                </a:lnTo>
                <a:lnTo>
                  <a:pt x="434976" y="206375"/>
                </a:lnTo>
                <a:lnTo>
                  <a:pt x="431801" y="206375"/>
                </a:lnTo>
                <a:close/>
                <a:moveTo>
                  <a:pt x="127000" y="184150"/>
                </a:moveTo>
                <a:lnTo>
                  <a:pt x="125436" y="185323"/>
                </a:lnTo>
                <a:lnTo>
                  <a:pt x="123043" y="187118"/>
                </a:lnTo>
                <a:lnTo>
                  <a:pt x="3175" y="258763"/>
                </a:lnTo>
                <a:lnTo>
                  <a:pt x="117156" y="190081"/>
                </a:lnTo>
                <a:close/>
                <a:moveTo>
                  <a:pt x="190500" y="180974"/>
                </a:moveTo>
                <a:lnTo>
                  <a:pt x="176212" y="206374"/>
                </a:lnTo>
                <a:lnTo>
                  <a:pt x="220663" y="180974"/>
                </a:lnTo>
                <a:lnTo>
                  <a:pt x="220663" y="184150"/>
                </a:lnTo>
                <a:lnTo>
                  <a:pt x="220662" y="184150"/>
                </a:lnTo>
                <a:lnTo>
                  <a:pt x="220662" y="187325"/>
                </a:lnTo>
                <a:lnTo>
                  <a:pt x="214207" y="193780"/>
                </a:lnTo>
                <a:lnTo>
                  <a:pt x="168275" y="217487"/>
                </a:lnTo>
                <a:lnTo>
                  <a:pt x="168275" y="214312"/>
                </a:lnTo>
                <a:lnTo>
                  <a:pt x="168275" y="211137"/>
                </a:lnTo>
                <a:lnTo>
                  <a:pt x="171450" y="211137"/>
                </a:lnTo>
                <a:lnTo>
                  <a:pt x="171450" y="214312"/>
                </a:lnTo>
                <a:lnTo>
                  <a:pt x="220610" y="184182"/>
                </a:lnTo>
                <a:lnTo>
                  <a:pt x="176212" y="211137"/>
                </a:lnTo>
                <a:lnTo>
                  <a:pt x="171450" y="211137"/>
                </a:lnTo>
                <a:lnTo>
                  <a:pt x="186191" y="183129"/>
                </a:lnTo>
                <a:close/>
                <a:moveTo>
                  <a:pt x="187325" y="180974"/>
                </a:moveTo>
                <a:lnTo>
                  <a:pt x="186191" y="183129"/>
                </a:lnTo>
                <a:lnTo>
                  <a:pt x="176212" y="188118"/>
                </a:lnTo>
                <a:close/>
                <a:moveTo>
                  <a:pt x="295796" y="177807"/>
                </a:moveTo>
                <a:lnTo>
                  <a:pt x="243649" y="224739"/>
                </a:lnTo>
                <a:lnTo>
                  <a:pt x="236537" y="228600"/>
                </a:lnTo>
                <a:close/>
                <a:moveTo>
                  <a:pt x="141287" y="176213"/>
                </a:moveTo>
                <a:lnTo>
                  <a:pt x="17462" y="266700"/>
                </a:lnTo>
                <a:lnTo>
                  <a:pt x="141287" y="195263"/>
                </a:lnTo>
                <a:lnTo>
                  <a:pt x="141287" y="198438"/>
                </a:lnTo>
                <a:lnTo>
                  <a:pt x="22225" y="293688"/>
                </a:lnTo>
                <a:lnTo>
                  <a:pt x="153987" y="214313"/>
                </a:lnTo>
                <a:lnTo>
                  <a:pt x="157162" y="214313"/>
                </a:lnTo>
                <a:lnTo>
                  <a:pt x="157162" y="217488"/>
                </a:lnTo>
                <a:lnTo>
                  <a:pt x="41275" y="293688"/>
                </a:lnTo>
                <a:lnTo>
                  <a:pt x="160337" y="222250"/>
                </a:lnTo>
                <a:lnTo>
                  <a:pt x="160337" y="225425"/>
                </a:lnTo>
                <a:lnTo>
                  <a:pt x="37063" y="315511"/>
                </a:lnTo>
                <a:lnTo>
                  <a:pt x="25400" y="322263"/>
                </a:lnTo>
                <a:lnTo>
                  <a:pt x="22225" y="322263"/>
                </a:lnTo>
                <a:lnTo>
                  <a:pt x="146050" y="233363"/>
                </a:lnTo>
                <a:lnTo>
                  <a:pt x="17462" y="307975"/>
                </a:lnTo>
                <a:lnTo>
                  <a:pt x="14287" y="307975"/>
                </a:lnTo>
                <a:lnTo>
                  <a:pt x="130175" y="233363"/>
                </a:lnTo>
                <a:lnTo>
                  <a:pt x="14287" y="300038"/>
                </a:lnTo>
                <a:lnTo>
                  <a:pt x="14287" y="296863"/>
                </a:lnTo>
                <a:lnTo>
                  <a:pt x="130175" y="203200"/>
                </a:lnTo>
                <a:lnTo>
                  <a:pt x="6350" y="277813"/>
                </a:lnTo>
                <a:lnTo>
                  <a:pt x="6350" y="274638"/>
                </a:lnTo>
                <a:lnTo>
                  <a:pt x="123043" y="187118"/>
                </a:lnTo>
                <a:close/>
                <a:moveTo>
                  <a:pt x="141287" y="173038"/>
                </a:moveTo>
                <a:lnTo>
                  <a:pt x="22225" y="244475"/>
                </a:lnTo>
                <a:lnTo>
                  <a:pt x="25082" y="242494"/>
                </a:lnTo>
                <a:close/>
                <a:moveTo>
                  <a:pt x="119062" y="173038"/>
                </a:moveTo>
                <a:lnTo>
                  <a:pt x="117676" y="174026"/>
                </a:lnTo>
                <a:lnTo>
                  <a:pt x="112210" y="177262"/>
                </a:lnTo>
                <a:close/>
                <a:moveTo>
                  <a:pt x="412750" y="173037"/>
                </a:moveTo>
                <a:lnTo>
                  <a:pt x="390525" y="195262"/>
                </a:lnTo>
                <a:lnTo>
                  <a:pt x="423862" y="176212"/>
                </a:lnTo>
                <a:lnTo>
                  <a:pt x="385762" y="198437"/>
                </a:lnTo>
                <a:close/>
                <a:moveTo>
                  <a:pt x="179387" y="173037"/>
                </a:moveTo>
                <a:lnTo>
                  <a:pt x="182562" y="173037"/>
                </a:lnTo>
                <a:lnTo>
                  <a:pt x="168275" y="192087"/>
                </a:lnTo>
                <a:lnTo>
                  <a:pt x="176212" y="188118"/>
                </a:lnTo>
                <a:lnTo>
                  <a:pt x="165100" y="195262"/>
                </a:lnTo>
                <a:lnTo>
                  <a:pt x="176212" y="176212"/>
                </a:lnTo>
                <a:lnTo>
                  <a:pt x="168275" y="180974"/>
                </a:lnTo>
                <a:close/>
                <a:moveTo>
                  <a:pt x="236537" y="169862"/>
                </a:moveTo>
                <a:lnTo>
                  <a:pt x="237114" y="173038"/>
                </a:lnTo>
                <a:lnTo>
                  <a:pt x="236537" y="173038"/>
                </a:lnTo>
                <a:close/>
                <a:moveTo>
                  <a:pt x="236537" y="169862"/>
                </a:moveTo>
                <a:lnTo>
                  <a:pt x="239712" y="169862"/>
                </a:lnTo>
                <a:lnTo>
                  <a:pt x="239712" y="173038"/>
                </a:lnTo>
                <a:close/>
                <a:moveTo>
                  <a:pt x="437357" y="167481"/>
                </a:moveTo>
                <a:lnTo>
                  <a:pt x="434976" y="184150"/>
                </a:lnTo>
                <a:lnTo>
                  <a:pt x="442913" y="180975"/>
                </a:lnTo>
                <a:lnTo>
                  <a:pt x="438151" y="187325"/>
                </a:lnTo>
                <a:lnTo>
                  <a:pt x="442913" y="184150"/>
                </a:lnTo>
                <a:lnTo>
                  <a:pt x="431801" y="192088"/>
                </a:lnTo>
                <a:lnTo>
                  <a:pt x="438151" y="184150"/>
                </a:lnTo>
                <a:lnTo>
                  <a:pt x="431801" y="187325"/>
                </a:lnTo>
                <a:lnTo>
                  <a:pt x="431801" y="184150"/>
                </a:lnTo>
                <a:close/>
                <a:moveTo>
                  <a:pt x="438151" y="165100"/>
                </a:moveTo>
                <a:lnTo>
                  <a:pt x="437357" y="167481"/>
                </a:lnTo>
                <a:lnTo>
                  <a:pt x="437643" y="165481"/>
                </a:lnTo>
                <a:close/>
                <a:moveTo>
                  <a:pt x="407987" y="165100"/>
                </a:moveTo>
                <a:lnTo>
                  <a:pt x="412750" y="165100"/>
                </a:lnTo>
                <a:lnTo>
                  <a:pt x="396875" y="180974"/>
                </a:lnTo>
                <a:lnTo>
                  <a:pt x="415925" y="169862"/>
                </a:lnTo>
                <a:lnTo>
                  <a:pt x="412750" y="173037"/>
                </a:lnTo>
                <a:lnTo>
                  <a:pt x="393700" y="184150"/>
                </a:lnTo>
                <a:lnTo>
                  <a:pt x="390525" y="184150"/>
                </a:lnTo>
                <a:lnTo>
                  <a:pt x="404812" y="169862"/>
                </a:lnTo>
                <a:lnTo>
                  <a:pt x="390525" y="180974"/>
                </a:lnTo>
                <a:lnTo>
                  <a:pt x="390525" y="176212"/>
                </a:lnTo>
                <a:close/>
                <a:moveTo>
                  <a:pt x="434976" y="161925"/>
                </a:moveTo>
                <a:lnTo>
                  <a:pt x="431801" y="165100"/>
                </a:lnTo>
                <a:lnTo>
                  <a:pt x="438151" y="161925"/>
                </a:lnTo>
                <a:lnTo>
                  <a:pt x="437643" y="165481"/>
                </a:lnTo>
                <a:lnTo>
                  <a:pt x="431801" y="169862"/>
                </a:lnTo>
                <a:lnTo>
                  <a:pt x="427038" y="169862"/>
                </a:lnTo>
                <a:close/>
                <a:moveTo>
                  <a:pt x="314325" y="161925"/>
                </a:moveTo>
                <a:lnTo>
                  <a:pt x="295796" y="177807"/>
                </a:lnTo>
                <a:lnTo>
                  <a:pt x="311945" y="163273"/>
                </a:lnTo>
                <a:close/>
                <a:moveTo>
                  <a:pt x="138112" y="161925"/>
                </a:moveTo>
                <a:lnTo>
                  <a:pt x="141287" y="161925"/>
                </a:lnTo>
                <a:lnTo>
                  <a:pt x="25082" y="242494"/>
                </a:lnTo>
                <a:lnTo>
                  <a:pt x="3175" y="255588"/>
                </a:lnTo>
                <a:lnTo>
                  <a:pt x="117676" y="174026"/>
                </a:lnTo>
                <a:close/>
                <a:moveTo>
                  <a:pt x="65851" y="155787"/>
                </a:moveTo>
                <a:lnTo>
                  <a:pt x="19066" y="189472"/>
                </a:lnTo>
                <a:lnTo>
                  <a:pt x="14287" y="192088"/>
                </a:lnTo>
                <a:close/>
                <a:moveTo>
                  <a:pt x="382587" y="153987"/>
                </a:moveTo>
                <a:lnTo>
                  <a:pt x="385762" y="158750"/>
                </a:lnTo>
                <a:lnTo>
                  <a:pt x="385762" y="153987"/>
                </a:lnTo>
                <a:lnTo>
                  <a:pt x="390525" y="176212"/>
                </a:lnTo>
                <a:close/>
                <a:moveTo>
                  <a:pt x="319087" y="150812"/>
                </a:moveTo>
                <a:lnTo>
                  <a:pt x="322262" y="150812"/>
                </a:lnTo>
                <a:lnTo>
                  <a:pt x="322262" y="153987"/>
                </a:lnTo>
                <a:lnTo>
                  <a:pt x="322262" y="153988"/>
                </a:lnTo>
                <a:lnTo>
                  <a:pt x="322260" y="153989"/>
                </a:lnTo>
                <a:lnTo>
                  <a:pt x="311945" y="163273"/>
                </a:lnTo>
                <a:lnTo>
                  <a:pt x="182562" y="236537"/>
                </a:lnTo>
                <a:lnTo>
                  <a:pt x="182562" y="233362"/>
                </a:lnTo>
                <a:lnTo>
                  <a:pt x="212725" y="211137"/>
                </a:lnTo>
                <a:lnTo>
                  <a:pt x="179387" y="233362"/>
                </a:lnTo>
                <a:lnTo>
                  <a:pt x="179387" y="228600"/>
                </a:lnTo>
                <a:lnTo>
                  <a:pt x="182885" y="225248"/>
                </a:lnTo>
                <a:lnTo>
                  <a:pt x="231775" y="198437"/>
                </a:lnTo>
                <a:lnTo>
                  <a:pt x="231775" y="203200"/>
                </a:lnTo>
                <a:lnTo>
                  <a:pt x="198437" y="222250"/>
                </a:lnTo>
                <a:lnTo>
                  <a:pt x="236537" y="200694"/>
                </a:lnTo>
                <a:lnTo>
                  <a:pt x="236537" y="198438"/>
                </a:lnTo>
                <a:lnTo>
                  <a:pt x="298457" y="157157"/>
                </a:lnTo>
                <a:lnTo>
                  <a:pt x="250824" y="192088"/>
                </a:lnTo>
                <a:close/>
                <a:moveTo>
                  <a:pt x="307974" y="150812"/>
                </a:moveTo>
                <a:lnTo>
                  <a:pt x="298457" y="157157"/>
                </a:lnTo>
                <a:lnTo>
                  <a:pt x="304777" y="152522"/>
                </a:lnTo>
                <a:close/>
                <a:moveTo>
                  <a:pt x="431801" y="142875"/>
                </a:moveTo>
                <a:lnTo>
                  <a:pt x="434976" y="142875"/>
                </a:lnTo>
                <a:lnTo>
                  <a:pt x="431801" y="161925"/>
                </a:lnTo>
                <a:lnTo>
                  <a:pt x="434976" y="158750"/>
                </a:lnTo>
                <a:lnTo>
                  <a:pt x="438151" y="158750"/>
                </a:lnTo>
                <a:lnTo>
                  <a:pt x="434976" y="161925"/>
                </a:lnTo>
                <a:lnTo>
                  <a:pt x="427038" y="165100"/>
                </a:lnTo>
                <a:lnTo>
                  <a:pt x="427038" y="161925"/>
                </a:lnTo>
                <a:lnTo>
                  <a:pt x="431801" y="146050"/>
                </a:lnTo>
                <a:lnTo>
                  <a:pt x="423863" y="150812"/>
                </a:lnTo>
                <a:lnTo>
                  <a:pt x="424899" y="145636"/>
                </a:lnTo>
                <a:close/>
                <a:moveTo>
                  <a:pt x="322262" y="139700"/>
                </a:moveTo>
                <a:lnTo>
                  <a:pt x="304777" y="152522"/>
                </a:lnTo>
                <a:lnTo>
                  <a:pt x="239712" y="187325"/>
                </a:lnTo>
                <a:lnTo>
                  <a:pt x="237114" y="173038"/>
                </a:lnTo>
                <a:lnTo>
                  <a:pt x="239712" y="173038"/>
                </a:lnTo>
                <a:lnTo>
                  <a:pt x="239712" y="184150"/>
                </a:lnTo>
                <a:close/>
                <a:moveTo>
                  <a:pt x="385763" y="136827"/>
                </a:moveTo>
                <a:lnTo>
                  <a:pt x="385763" y="139700"/>
                </a:lnTo>
                <a:lnTo>
                  <a:pt x="382588" y="139700"/>
                </a:lnTo>
                <a:close/>
                <a:moveTo>
                  <a:pt x="427038" y="134938"/>
                </a:moveTo>
                <a:lnTo>
                  <a:pt x="424899" y="145636"/>
                </a:lnTo>
                <a:lnTo>
                  <a:pt x="423863" y="146050"/>
                </a:lnTo>
                <a:lnTo>
                  <a:pt x="426233" y="135385"/>
                </a:lnTo>
                <a:close/>
                <a:moveTo>
                  <a:pt x="385763" y="134937"/>
                </a:moveTo>
                <a:lnTo>
                  <a:pt x="385763" y="136327"/>
                </a:lnTo>
                <a:lnTo>
                  <a:pt x="382588" y="139700"/>
                </a:lnTo>
                <a:close/>
                <a:moveTo>
                  <a:pt x="367086" y="134461"/>
                </a:moveTo>
                <a:lnTo>
                  <a:pt x="366792" y="134896"/>
                </a:lnTo>
                <a:lnTo>
                  <a:pt x="366712" y="134937"/>
                </a:lnTo>
                <a:close/>
                <a:moveTo>
                  <a:pt x="126917" y="133836"/>
                </a:moveTo>
                <a:lnTo>
                  <a:pt x="126237" y="134310"/>
                </a:lnTo>
                <a:lnTo>
                  <a:pt x="112712" y="142875"/>
                </a:lnTo>
                <a:close/>
                <a:moveTo>
                  <a:pt x="299207" y="133717"/>
                </a:moveTo>
                <a:lnTo>
                  <a:pt x="290513" y="139297"/>
                </a:lnTo>
                <a:lnTo>
                  <a:pt x="284162" y="142875"/>
                </a:lnTo>
                <a:close/>
                <a:moveTo>
                  <a:pt x="427038" y="131762"/>
                </a:moveTo>
                <a:lnTo>
                  <a:pt x="426233" y="135385"/>
                </a:lnTo>
                <a:lnTo>
                  <a:pt x="412750" y="142875"/>
                </a:lnTo>
                <a:lnTo>
                  <a:pt x="412750" y="139700"/>
                </a:lnTo>
                <a:close/>
                <a:moveTo>
                  <a:pt x="397861" y="118860"/>
                </a:moveTo>
                <a:lnTo>
                  <a:pt x="363537" y="139700"/>
                </a:lnTo>
                <a:lnTo>
                  <a:pt x="366792" y="134896"/>
                </a:lnTo>
                <a:close/>
                <a:moveTo>
                  <a:pt x="419100" y="117475"/>
                </a:moveTo>
                <a:lnTo>
                  <a:pt x="412750" y="139700"/>
                </a:lnTo>
                <a:lnTo>
                  <a:pt x="415714" y="118957"/>
                </a:lnTo>
                <a:close/>
                <a:moveTo>
                  <a:pt x="415925" y="117475"/>
                </a:moveTo>
                <a:lnTo>
                  <a:pt x="415714" y="118957"/>
                </a:lnTo>
                <a:lnTo>
                  <a:pt x="409159" y="121824"/>
                </a:lnTo>
                <a:close/>
                <a:moveTo>
                  <a:pt x="160337" y="112713"/>
                </a:moveTo>
                <a:lnTo>
                  <a:pt x="17462" y="211138"/>
                </a:lnTo>
                <a:lnTo>
                  <a:pt x="149225" y="134938"/>
                </a:lnTo>
                <a:lnTo>
                  <a:pt x="149225" y="139700"/>
                </a:lnTo>
                <a:lnTo>
                  <a:pt x="17462" y="233363"/>
                </a:lnTo>
                <a:lnTo>
                  <a:pt x="112210" y="177262"/>
                </a:lnTo>
                <a:lnTo>
                  <a:pt x="3175" y="244475"/>
                </a:lnTo>
                <a:lnTo>
                  <a:pt x="0" y="244475"/>
                </a:lnTo>
                <a:lnTo>
                  <a:pt x="0" y="239713"/>
                </a:lnTo>
                <a:lnTo>
                  <a:pt x="134937" y="146050"/>
                </a:lnTo>
                <a:lnTo>
                  <a:pt x="0" y="225425"/>
                </a:lnTo>
                <a:lnTo>
                  <a:pt x="0" y="222250"/>
                </a:lnTo>
                <a:lnTo>
                  <a:pt x="126237" y="134310"/>
                </a:lnTo>
                <a:close/>
                <a:moveTo>
                  <a:pt x="407988" y="112712"/>
                </a:moveTo>
                <a:lnTo>
                  <a:pt x="406301" y="114504"/>
                </a:lnTo>
                <a:lnTo>
                  <a:pt x="397861" y="118860"/>
                </a:lnTo>
                <a:close/>
                <a:moveTo>
                  <a:pt x="165100" y="109538"/>
                </a:moveTo>
                <a:lnTo>
                  <a:pt x="126917" y="133836"/>
                </a:lnTo>
                <a:lnTo>
                  <a:pt x="141287" y="123825"/>
                </a:lnTo>
                <a:lnTo>
                  <a:pt x="3175" y="206375"/>
                </a:lnTo>
                <a:lnTo>
                  <a:pt x="0" y="206375"/>
                </a:lnTo>
                <a:lnTo>
                  <a:pt x="55562" y="173038"/>
                </a:lnTo>
                <a:lnTo>
                  <a:pt x="3175" y="203200"/>
                </a:lnTo>
                <a:lnTo>
                  <a:pt x="0" y="203200"/>
                </a:lnTo>
                <a:lnTo>
                  <a:pt x="19066" y="189472"/>
                </a:lnTo>
                <a:close/>
                <a:moveTo>
                  <a:pt x="415925" y="109537"/>
                </a:moveTo>
                <a:lnTo>
                  <a:pt x="395964" y="127598"/>
                </a:lnTo>
                <a:lnTo>
                  <a:pt x="409159" y="121824"/>
                </a:lnTo>
                <a:lnTo>
                  <a:pt x="393700" y="131762"/>
                </a:lnTo>
                <a:lnTo>
                  <a:pt x="393700" y="129646"/>
                </a:lnTo>
                <a:lnTo>
                  <a:pt x="385763" y="136827"/>
                </a:lnTo>
                <a:lnTo>
                  <a:pt x="385763" y="136327"/>
                </a:lnTo>
                <a:lnTo>
                  <a:pt x="406301" y="114504"/>
                </a:lnTo>
                <a:close/>
                <a:moveTo>
                  <a:pt x="57150" y="104206"/>
                </a:moveTo>
                <a:lnTo>
                  <a:pt x="47423" y="110997"/>
                </a:lnTo>
                <a:lnTo>
                  <a:pt x="44450" y="112713"/>
                </a:lnTo>
                <a:close/>
                <a:moveTo>
                  <a:pt x="261937" y="101600"/>
                </a:moveTo>
                <a:lnTo>
                  <a:pt x="265112" y="123825"/>
                </a:lnTo>
                <a:lnTo>
                  <a:pt x="261937" y="123825"/>
                </a:lnTo>
                <a:close/>
                <a:moveTo>
                  <a:pt x="401638" y="87312"/>
                </a:moveTo>
                <a:lnTo>
                  <a:pt x="401638" y="90487"/>
                </a:lnTo>
                <a:lnTo>
                  <a:pt x="367086" y="134461"/>
                </a:lnTo>
                <a:lnTo>
                  <a:pt x="396875" y="90487"/>
                </a:lnTo>
                <a:lnTo>
                  <a:pt x="330200" y="131762"/>
                </a:lnTo>
                <a:lnTo>
                  <a:pt x="325437" y="131762"/>
                </a:lnTo>
                <a:close/>
                <a:moveTo>
                  <a:pt x="217487" y="82550"/>
                </a:moveTo>
                <a:lnTo>
                  <a:pt x="220662" y="82550"/>
                </a:lnTo>
                <a:lnTo>
                  <a:pt x="220662" y="87312"/>
                </a:lnTo>
                <a:lnTo>
                  <a:pt x="217487" y="87312"/>
                </a:lnTo>
                <a:close/>
                <a:moveTo>
                  <a:pt x="396875" y="79375"/>
                </a:moveTo>
                <a:lnTo>
                  <a:pt x="396875" y="82550"/>
                </a:lnTo>
                <a:lnTo>
                  <a:pt x="242887" y="169863"/>
                </a:lnTo>
                <a:lnTo>
                  <a:pt x="290513" y="139297"/>
                </a:lnTo>
                <a:close/>
                <a:moveTo>
                  <a:pt x="390525" y="76200"/>
                </a:moveTo>
                <a:lnTo>
                  <a:pt x="393700" y="76200"/>
                </a:lnTo>
                <a:lnTo>
                  <a:pt x="299207" y="133717"/>
                </a:lnTo>
                <a:lnTo>
                  <a:pt x="349250" y="101600"/>
                </a:lnTo>
                <a:lnTo>
                  <a:pt x="253999" y="158750"/>
                </a:lnTo>
                <a:lnTo>
                  <a:pt x="253999" y="153988"/>
                </a:lnTo>
                <a:lnTo>
                  <a:pt x="273049" y="120650"/>
                </a:lnTo>
                <a:lnTo>
                  <a:pt x="265112" y="123825"/>
                </a:lnTo>
                <a:lnTo>
                  <a:pt x="273049" y="117475"/>
                </a:lnTo>
                <a:lnTo>
                  <a:pt x="277812" y="117475"/>
                </a:lnTo>
                <a:lnTo>
                  <a:pt x="258762" y="153988"/>
                </a:lnTo>
                <a:close/>
                <a:moveTo>
                  <a:pt x="231774" y="76200"/>
                </a:moveTo>
                <a:lnTo>
                  <a:pt x="231774" y="79374"/>
                </a:lnTo>
                <a:lnTo>
                  <a:pt x="220662" y="87312"/>
                </a:lnTo>
                <a:close/>
                <a:moveTo>
                  <a:pt x="287652" y="59059"/>
                </a:moveTo>
                <a:lnTo>
                  <a:pt x="284591" y="63286"/>
                </a:lnTo>
                <a:lnTo>
                  <a:pt x="284162" y="63500"/>
                </a:lnTo>
                <a:close/>
                <a:moveTo>
                  <a:pt x="355601" y="52388"/>
                </a:moveTo>
                <a:lnTo>
                  <a:pt x="349690" y="57521"/>
                </a:lnTo>
                <a:lnTo>
                  <a:pt x="305361" y="84118"/>
                </a:lnTo>
                <a:close/>
                <a:moveTo>
                  <a:pt x="363538" y="49212"/>
                </a:moveTo>
                <a:lnTo>
                  <a:pt x="303212" y="101600"/>
                </a:lnTo>
                <a:lnTo>
                  <a:pt x="374651" y="60325"/>
                </a:lnTo>
                <a:lnTo>
                  <a:pt x="377826" y="60325"/>
                </a:lnTo>
                <a:lnTo>
                  <a:pt x="311150" y="104775"/>
                </a:lnTo>
                <a:lnTo>
                  <a:pt x="382588" y="63500"/>
                </a:lnTo>
                <a:lnTo>
                  <a:pt x="284162" y="120650"/>
                </a:lnTo>
                <a:lnTo>
                  <a:pt x="352426" y="76200"/>
                </a:lnTo>
                <a:lnTo>
                  <a:pt x="295275" y="109538"/>
                </a:lnTo>
                <a:lnTo>
                  <a:pt x="292100" y="109538"/>
                </a:lnTo>
                <a:lnTo>
                  <a:pt x="295275" y="104775"/>
                </a:lnTo>
                <a:lnTo>
                  <a:pt x="349690" y="57521"/>
                </a:lnTo>
                <a:close/>
                <a:moveTo>
                  <a:pt x="231774" y="49212"/>
                </a:moveTo>
                <a:lnTo>
                  <a:pt x="229305" y="52387"/>
                </a:lnTo>
                <a:lnTo>
                  <a:pt x="228599" y="52387"/>
                </a:lnTo>
                <a:close/>
                <a:moveTo>
                  <a:pt x="104540" y="37972"/>
                </a:moveTo>
                <a:lnTo>
                  <a:pt x="41275" y="98425"/>
                </a:lnTo>
                <a:lnTo>
                  <a:pt x="69049" y="82480"/>
                </a:lnTo>
                <a:lnTo>
                  <a:pt x="36512" y="101600"/>
                </a:lnTo>
                <a:lnTo>
                  <a:pt x="33337" y="101600"/>
                </a:lnTo>
                <a:close/>
                <a:moveTo>
                  <a:pt x="341313" y="34925"/>
                </a:moveTo>
                <a:lnTo>
                  <a:pt x="300037" y="87312"/>
                </a:lnTo>
                <a:lnTo>
                  <a:pt x="305361" y="84118"/>
                </a:lnTo>
                <a:lnTo>
                  <a:pt x="295275" y="90488"/>
                </a:lnTo>
                <a:lnTo>
                  <a:pt x="295275" y="87312"/>
                </a:lnTo>
                <a:lnTo>
                  <a:pt x="336551" y="38100"/>
                </a:lnTo>
                <a:lnTo>
                  <a:pt x="280987" y="68262"/>
                </a:lnTo>
                <a:lnTo>
                  <a:pt x="284591" y="63286"/>
                </a:lnTo>
                <a:close/>
                <a:moveTo>
                  <a:pt x="107950" y="34925"/>
                </a:moveTo>
                <a:lnTo>
                  <a:pt x="104540" y="37972"/>
                </a:lnTo>
                <a:lnTo>
                  <a:pt x="107634" y="35015"/>
                </a:lnTo>
                <a:close/>
                <a:moveTo>
                  <a:pt x="112712" y="30163"/>
                </a:moveTo>
                <a:lnTo>
                  <a:pt x="107634" y="35015"/>
                </a:lnTo>
                <a:lnTo>
                  <a:pt x="96837" y="38100"/>
                </a:lnTo>
                <a:close/>
                <a:moveTo>
                  <a:pt x="190500" y="11113"/>
                </a:moveTo>
                <a:lnTo>
                  <a:pt x="177230" y="20377"/>
                </a:lnTo>
                <a:lnTo>
                  <a:pt x="69049" y="82480"/>
                </a:lnTo>
                <a:close/>
                <a:moveTo>
                  <a:pt x="284162" y="7937"/>
                </a:moveTo>
                <a:lnTo>
                  <a:pt x="261937" y="34924"/>
                </a:lnTo>
                <a:lnTo>
                  <a:pt x="300037" y="11112"/>
                </a:lnTo>
                <a:lnTo>
                  <a:pt x="300037" y="13581"/>
                </a:lnTo>
                <a:lnTo>
                  <a:pt x="288925" y="22224"/>
                </a:lnTo>
                <a:lnTo>
                  <a:pt x="300037" y="15874"/>
                </a:lnTo>
                <a:lnTo>
                  <a:pt x="300037" y="13581"/>
                </a:lnTo>
                <a:lnTo>
                  <a:pt x="303212" y="11112"/>
                </a:lnTo>
                <a:lnTo>
                  <a:pt x="303212" y="15874"/>
                </a:lnTo>
                <a:lnTo>
                  <a:pt x="274635" y="41730"/>
                </a:lnTo>
                <a:lnTo>
                  <a:pt x="314259" y="19088"/>
                </a:lnTo>
                <a:lnTo>
                  <a:pt x="314325" y="19050"/>
                </a:lnTo>
                <a:lnTo>
                  <a:pt x="314317" y="19055"/>
                </a:lnTo>
                <a:lnTo>
                  <a:pt x="314325" y="19050"/>
                </a:lnTo>
                <a:lnTo>
                  <a:pt x="319088" y="19050"/>
                </a:lnTo>
                <a:lnTo>
                  <a:pt x="287652" y="59059"/>
                </a:lnTo>
                <a:lnTo>
                  <a:pt x="314325" y="22225"/>
                </a:lnTo>
                <a:lnTo>
                  <a:pt x="236537" y="68262"/>
                </a:lnTo>
                <a:lnTo>
                  <a:pt x="232833" y="68262"/>
                </a:lnTo>
                <a:lnTo>
                  <a:pt x="223837" y="76200"/>
                </a:lnTo>
                <a:lnTo>
                  <a:pt x="231774" y="71437"/>
                </a:lnTo>
                <a:lnTo>
                  <a:pt x="217487" y="82550"/>
                </a:lnTo>
                <a:lnTo>
                  <a:pt x="217487" y="79374"/>
                </a:lnTo>
                <a:lnTo>
                  <a:pt x="232303" y="68262"/>
                </a:lnTo>
                <a:lnTo>
                  <a:pt x="231775" y="68262"/>
                </a:lnTo>
                <a:lnTo>
                  <a:pt x="231775" y="65881"/>
                </a:lnTo>
                <a:lnTo>
                  <a:pt x="220662" y="71437"/>
                </a:lnTo>
                <a:lnTo>
                  <a:pt x="217487" y="71437"/>
                </a:lnTo>
                <a:lnTo>
                  <a:pt x="231774" y="60324"/>
                </a:lnTo>
                <a:lnTo>
                  <a:pt x="220662" y="63500"/>
                </a:lnTo>
                <a:lnTo>
                  <a:pt x="229305" y="52387"/>
                </a:lnTo>
                <a:lnTo>
                  <a:pt x="231774" y="52387"/>
                </a:lnTo>
                <a:lnTo>
                  <a:pt x="223837" y="60324"/>
                </a:lnTo>
                <a:lnTo>
                  <a:pt x="239712" y="52387"/>
                </a:lnTo>
                <a:lnTo>
                  <a:pt x="228599" y="63500"/>
                </a:lnTo>
                <a:lnTo>
                  <a:pt x="247650" y="52387"/>
                </a:lnTo>
                <a:lnTo>
                  <a:pt x="250825" y="52387"/>
                </a:lnTo>
                <a:lnTo>
                  <a:pt x="243879" y="58516"/>
                </a:lnTo>
                <a:lnTo>
                  <a:pt x="248818" y="56483"/>
                </a:lnTo>
                <a:lnTo>
                  <a:pt x="241342" y="60754"/>
                </a:lnTo>
                <a:lnTo>
                  <a:pt x="240446" y="61545"/>
                </a:lnTo>
                <a:lnTo>
                  <a:pt x="236545" y="63496"/>
                </a:lnTo>
                <a:lnTo>
                  <a:pt x="236537" y="63500"/>
                </a:lnTo>
                <a:lnTo>
                  <a:pt x="240445" y="61546"/>
                </a:lnTo>
                <a:lnTo>
                  <a:pt x="240446" y="61545"/>
                </a:lnTo>
                <a:lnTo>
                  <a:pt x="242887" y="60324"/>
                </a:lnTo>
                <a:lnTo>
                  <a:pt x="242883" y="60327"/>
                </a:lnTo>
                <a:lnTo>
                  <a:pt x="258762" y="52388"/>
                </a:lnTo>
                <a:lnTo>
                  <a:pt x="248818" y="56483"/>
                </a:lnTo>
                <a:lnTo>
                  <a:pt x="262616" y="48598"/>
                </a:lnTo>
                <a:lnTo>
                  <a:pt x="295275" y="19050"/>
                </a:lnTo>
                <a:lnTo>
                  <a:pt x="258762" y="41274"/>
                </a:lnTo>
                <a:lnTo>
                  <a:pt x="258762" y="38100"/>
                </a:lnTo>
                <a:lnTo>
                  <a:pt x="280987" y="11112"/>
                </a:lnTo>
                <a:lnTo>
                  <a:pt x="254000" y="26987"/>
                </a:lnTo>
                <a:close/>
                <a:moveTo>
                  <a:pt x="239713" y="0"/>
                </a:moveTo>
                <a:lnTo>
                  <a:pt x="242888" y="0"/>
                </a:lnTo>
                <a:lnTo>
                  <a:pt x="25400" y="153988"/>
                </a:lnTo>
                <a:lnTo>
                  <a:pt x="280988" y="7938"/>
                </a:lnTo>
                <a:lnTo>
                  <a:pt x="212725" y="49271"/>
                </a:lnTo>
                <a:lnTo>
                  <a:pt x="212725" y="49213"/>
                </a:lnTo>
                <a:lnTo>
                  <a:pt x="107950" y="112713"/>
                </a:lnTo>
                <a:lnTo>
                  <a:pt x="212725" y="49271"/>
                </a:lnTo>
                <a:lnTo>
                  <a:pt x="212725" y="52388"/>
                </a:lnTo>
                <a:lnTo>
                  <a:pt x="65851" y="155787"/>
                </a:lnTo>
                <a:lnTo>
                  <a:pt x="198438" y="60325"/>
                </a:lnTo>
                <a:lnTo>
                  <a:pt x="6350" y="173038"/>
                </a:lnTo>
                <a:lnTo>
                  <a:pt x="6350" y="169863"/>
                </a:lnTo>
                <a:lnTo>
                  <a:pt x="179387" y="68263"/>
                </a:lnTo>
                <a:lnTo>
                  <a:pt x="6350" y="165100"/>
                </a:lnTo>
                <a:lnTo>
                  <a:pt x="223838" y="11113"/>
                </a:lnTo>
                <a:lnTo>
                  <a:pt x="22225" y="128588"/>
                </a:lnTo>
                <a:lnTo>
                  <a:pt x="47423" y="110997"/>
                </a:lnTo>
                <a:close/>
                <a:moveTo>
                  <a:pt x="212725" y="0"/>
                </a:moveTo>
                <a:lnTo>
                  <a:pt x="57150" y="104206"/>
                </a:lnTo>
                <a:lnTo>
                  <a:pt x="177230" y="203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93" name="PA_任意多边形 92"/>
          <p:cNvSpPr/>
          <p:nvPr>
            <p:custDataLst>
              <p:tags r:id="rId16"/>
            </p:custDataLst>
          </p:nvPr>
        </p:nvSpPr>
        <p:spPr bwMode="auto">
          <a:xfrm>
            <a:off x="3222270" y="2446338"/>
            <a:ext cx="479426" cy="333375"/>
          </a:xfrm>
          <a:custGeom>
            <a:avLst/>
            <a:gdLst>
              <a:gd name="connsiteX0" fmla="*/ 265114 w 479426"/>
              <a:gd name="connsiteY0" fmla="*/ 306388 h 333375"/>
              <a:gd name="connsiteX1" fmla="*/ 269876 w 479426"/>
              <a:gd name="connsiteY1" fmla="*/ 306388 h 333375"/>
              <a:gd name="connsiteX2" fmla="*/ 269876 w 479426"/>
              <a:gd name="connsiteY2" fmla="*/ 306388 h 333375"/>
              <a:gd name="connsiteX3" fmla="*/ 269876 w 479426"/>
              <a:gd name="connsiteY3" fmla="*/ 306388 h 333375"/>
              <a:gd name="connsiteX4" fmla="*/ 242888 w 479426"/>
              <a:gd name="connsiteY4" fmla="*/ 333375 h 333375"/>
              <a:gd name="connsiteX5" fmla="*/ 242888 w 479426"/>
              <a:gd name="connsiteY5" fmla="*/ 330200 h 333375"/>
              <a:gd name="connsiteX6" fmla="*/ 261938 w 479426"/>
              <a:gd name="connsiteY6" fmla="*/ 311151 h 333375"/>
              <a:gd name="connsiteX7" fmla="*/ 245503 w 479426"/>
              <a:gd name="connsiteY7" fmla="*/ 320395 h 333375"/>
              <a:gd name="connsiteX8" fmla="*/ 245505 w 479426"/>
              <a:gd name="connsiteY8" fmla="*/ 320394 h 333375"/>
              <a:gd name="connsiteX9" fmla="*/ 245503 w 479426"/>
              <a:gd name="connsiteY9" fmla="*/ 320395 h 333375"/>
              <a:gd name="connsiteX10" fmla="*/ 284164 w 479426"/>
              <a:gd name="connsiteY10" fmla="*/ 242888 h 333375"/>
              <a:gd name="connsiteX11" fmla="*/ 288926 w 479426"/>
              <a:gd name="connsiteY11" fmla="*/ 242888 h 333375"/>
              <a:gd name="connsiteX12" fmla="*/ 288926 w 479426"/>
              <a:gd name="connsiteY12" fmla="*/ 242888 h 333375"/>
              <a:gd name="connsiteX13" fmla="*/ 288926 w 479426"/>
              <a:gd name="connsiteY13" fmla="*/ 247650 h 333375"/>
              <a:gd name="connsiteX14" fmla="*/ 223838 w 479426"/>
              <a:gd name="connsiteY14" fmla="*/ 292100 h 333375"/>
              <a:gd name="connsiteX15" fmla="*/ 295276 w 479426"/>
              <a:gd name="connsiteY15" fmla="*/ 250825 h 333375"/>
              <a:gd name="connsiteX16" fmla="*/ 277832 w 479426"/>
              <a:gd name="connsiteY16" fmla="*/ 264531 h 333375"/>
              <a:gd name="connsiteX17" fmla="*/ 288926 w 479426"/>
              <a:gd name="connsiteY17" fmla="*/ 258763 h 333375"/>
              <a:gd name="connsiteX18" fmla="*/ 288924 w 479426"/>
              <a:gd name="connsiteY18" fmla="*/ 258764 h 333375"/>
              <a:gd name="connsiteX19" fmla="*/ 288926 w 479426"/>
              <a:gd name="connsiteY19" fmla="*/ 258763 h 333375"/>
              <a:gd name="connsiteX20" fmla="*/ 237502 w 479426"/>
              <a:gd name="connsiteY20" fmla="*/ 298228 h 333375"/>
              <a:gd name="connsiteX21" fmla="*/ 307976 w 479426"/>
              <a:gd name="connsiteY21" fmla="*/ 258763 h 333375"/>
              <a:gd name="connsiteX22" fmla="*/ 311151 w 479426"/>
              <a:gd name="connsiteY22" fmla="*/ 258763 h 333375"/>
              <a:gd name="connsiteX23" fmla="*/ 311151 w 479426"/>
              <a:gd name="connsiteY23" fmla="*/ 258763 h 333375"/>
              <a:gd name="connsiteX24" fmla="*/ 311151 w 479426"/>
              <a:gd name="connsiteY24" fmla="*/ 261938 h 333375"/>
              <a:gd name="connsiteX25" fmla="*/ 311151 w 479426"/>
              <a:gd name="connsiteY25" fmla="*/ 261938 h 333375"/>
              <a:gd name="connsiteX26" fmla="*/ 244125 w 479426"/>
              <a:gd name="connsiteY26" fmla="*/ 321170 h 333375"/>
              <a:gd name="connsiteX27" fmla="*/ 245503 w 479426"/>
              <a:gd name="connsiteY27" fmla="*/ 320395 h 333375"/>
              <a:gd name="connsiteX28" fmla="*/ 245501 w 479426"/>
              <a:gd name="connsiteY28" fmla="*/ 320397 h 333375"/>
              <a:gd name="connsiteX29" fmla="*/ 245503 w 479426"/>
              <a:gd name="connsiteY29" fmla="*/ 320395 h 333375"/>
              <a:gd name="connsiteX30" fmla="*/ 242888 w 479426"/>
              <a:gd name="connsiteY30" fmla="*/ 322263 h 333375"/>
              <a:gd name="connsiteX31" fmla="*/ 242891 w 479426"/>
              <a:gd name="connsiteY31" fmla="*/ 322261 h 333375"/>
              <a:gd name="connsiteX32" fmla="*/ 242888 w 479426"/>
              <a:gd name="connsiteY32" fmla="*/ 322263 h 333375"/>
              <a:gd name="connsiteX33" fmla="*/ 244123 w 479426"/>
              <a:gd name="connsiteY33" fmla="*/ 321172 h 333375"/>
              <a:gd name="connsiteX34" fmla="*/ 236538 w 479426"/>
              <a:gd name="connsiteY34" fmla="*/ 325438 h 333375"/>
              <a:gd name="connsiteX35" fmla="*/ 236540 w 479426"/>
              <a:gd name="connsiteY35" fmla="*/ 325437 h 333375"/>
              <a:gd name="connsiteX36" fmla="*/ 236538 w 479426"/>
              <a:gd name="connsiteY36" fmla="*/ 325438 h 333375"/>
              <a:gd name="connsiteX37" fmla="*/ 303211 w 479426"/>
              <a:gd name="connsiteY37" fmla="*/ 265115 h 333375"/>
              <a:gd name="connsiteX38" fmla="*/ 220663 w 479426"/>
              <a:gd name="connsiteY38" fmla="*/ 311150 h 333375"/>
              <a:gd name="connsiteX39" fmla="*/ 237498 w 479426"/>
              <a:gd name="connsiteY39" fmla="*/ 298230 h 333375"/>
              <a:gd name="connsiteX40" fmla="*/ 228601 w 479426"/>
              <a:gd name="connsiteY40" fmla="*/ 303213 h 333375"/>
              <a:gd name="connsiteX41" fmla="*/ 228605 w 479426"/>
              <a:gd name="connsiteY41" fmla="*/ 303211 h 333375"/>
              <a:gd name="connsiteX42" fmla="*/ 228601 w 479426"/>
              <a:gd name="connsiteY42" fmla="*/ 303213 h 333375"/>
              <a:gd name="connsiteX43" fmla="*/ 277830 w 479426"/>
              <a:gd name="connsiteY43" fmla="*/ 264533 h 333375"/>
              <a:gd name="connsiteX44" fmla="*/ 209551 w 479426"/>
              <a:gd name="connsiteY44" fmla="*/ 300038 h 333375"/>
              <a:gd name="connsiteX45" fmla="*/ 209555 w 479426"/>
              <a:gd name="connsiteY45" fmla="*/ 300036 h 333375"/>
              <a:gd name="connsiteX46" fmla="*/ 209551 w 479426"/>
              <a:gd name="connsiteY46" fmla="*/ 300038 h 333375"/>
              <a:gd name="connsiteX47" fmla="*/ 273051 w 479426"/>
              <a:gd name="connsiteY47" fmla="*/ 254000 h 333375"/>
              <a:gd name="connsiteX48" fmla="*/ 222197 w 479426"/>
              <a:gd name="connsiteY48" fmla="*/ 281123 h 333375"/>
              <a:gd name="connsiteX49" fmla="*/ 222206 w 479426"/>
              <a:gd name="connsiteY49" fmla="*/ 281118 h 333375"/>
              <a:gd name="connsiteX50" fmla="*/ 222197 w 479426"/>
              <a:gd name="connsiteY50" fmla="*/ 281123 h 333375"/>
              <a:gd name="connsiteX51" fmla="*/ 201613 w 479426"/>
              <a:gd name="connsiteY51" fmla="*/ 242888 h 333375"/>
              <a:gd name="connsiteX52" fmla="*/ 201613 w 479426"/>
              <a:gd name="connsiteY52" fmla="*/ 242889 h 333375"/>
              <a:gd name="connsiteX53" fmla="*/ 201613 w 479426"/>
              <a:gd name="connsiteY53" fmla="*/ 242888 h 333375"/>
              <a:gd name="connsiteX54" fmla="*/ 189015 w 479426"/>
              <a:gd name="connsiteY54" fmla="*/ 269485 h 333375"/>
              <a:gd name="connsiteX55" fmla="*/ 226956 w 479426"/>
              <a:gd name="connsiteY55" fmla="*/ 248517 h 333375"/>
              <a:gd name="connsiteX56" fmla="*/ 187326 w 479426"/>
              <a:gd name="connsiteY56" fmla="*/ 273050 h 333375"/>
              <a:gd name="connsiteX57" fmla="*/ 187326 w 479426"/>
              <a:gd name="connsiteY57" fmla="*/ 273050 h 333375"/>
              <a:gd name="connsiteX58" fmla="*/ 187326 w 479426"/>
              <a:gd name="connsiteY58" fmla="*/ 273050 h 333375"/>
              <a:gd name="connsiteX59" fmla="*/ 189015 w 479426"/>
              <a:gd name="connsiteY59" fmla="*/ 269486 h 333375"/>
              <a:gd name="connsiteX60" fmla="*/ 182563 w 479426"/>
              <a:gd name="connsiteY60" fmla="*/ 273050 h 333375"/>
              <a:gd name="connsiteX61" fmla="*/ 198438 w 479426"/>
              <a:gd name="connsiteY61" fmla="*/ 247650 h 333375"/>
              <a:gd name="connsiteX62" fmla="*/ 195263 w 479426"/>
              <a:gd name="connsiteY62" fmla="*/ 247650 h 333375"/>
              <a:gd name="connsiteX63" fmla="*/ 269876 w 479426"/>
              <a:gd name="connsiteY63" fmla="*/ 236538 h 333375"/>
              <a:gd name="connsiteX64" fmla="*/ 269876 w 479426"/>
              <a:gd name="connsiteY64" fmla="*/ 236538 h 333375"/>
              <a:gd name="connsiteX65" fmla="*/ 269876 w 479426"/>
              <a:gd name="connsiteY65" fmla="*/ 239713 h 333375"/>
              <a:gd name="connsiteX66" fmla="*/ 269876 w 479426"/>
              <a:gd name="connsiteY66" fmla="*/ 239713 h 333375"/>
              <a:gd name="connsiteX67" fmla="*/ 213301 w 479426"/>
              <a:gd name="connsiteY67" fmla="*/ 285867 h 333375"/>
              <a:gd name="connsiteX68" fmla="*/ 222197 w 479426"/>
              <a:gd name="connsiteY68" fmla="*/ 281123 h 333375"/>
              <a:gd name="connsiteX69" fmla="*/ 222188 w 479426"/>
              <a:gd name="connsiteY69" fmla="*/ 281128 h 333375"/>
              <a:gd name="connsiteX70" fmla="*/ 222197 w 479426"/>
              <a:gd name="connsiteY70" fmla="*/ 281123 h 333375"/>
              <a:gd name="connsiteX71" fmla="*/ 209551 w 479426"/>
              <a:gd name="connsiteY71" fmla="*/ 288925 h 333375"/>
              <a:gd name="connsiteX72" fmla="*/ 209553 w 479426"/>
              <a:gd name="connsiteY72" fmla="*/ 288924 h 333375"/>
              <a:gd name="connsiteX73" fmla="*/ 209551 w 479426"/>
              <a:gd name="connsiteY73" fmla="*/ 288925 h 333375"/>
              <a:gd name="connsiteX74" fmla="*/ 213295 w 479426"/>
              <a:gd name="connsiteY74" fmla="*/ 285871 h 333375"/>
              <a:gd name="connsiteX75" fmla="*/ 201613 w 479426"/>
              <a:gd name="connsiteY75" fmla="*/ 292100 h 333375"/>
              <a:gd name="connsiteX76" fmla="*/ 261935 w 479426"/>
              <a:gd name="connsiteY76" fmla="*/ 242890 h 333375"/>
              <a:gd name="connsiteX77" fmla="*/ 204237 w 479426"/>
              <a:gd name="connsiteY77" fmla="*/ 276226 h 333375"/>
              <a:gd name="connsiteX78" fmla="*/ 134937 w 479426"/>
              <a:gd name="connsiteY78" fmla="*/ 231776 h 333375"/>
              <a:gd name="connsiteX79" fmla="*/ 137557 w 479426"/>
              <a:gd name="connsiteY79" fmla="*/ 231776 h 333375"/>
              <a:gd name="connsiteX80" fmla="*/ 137556 w 479426"/>
              <a:gd name="connsiteY80" fmla="*/ 231776 h 333375"/>
              <a:gd name="connsiteX81" fmla="*/ 137557 w 479426"/>
              <a:gd name="connsiteY81" fmla="*/ 231776 h 333375"/>
              <a:gd name="connsiteX82" fmla="*/ 130175 w 479426"/>
              <a:gd name="connsiteY82" fmla="*/ 236538 h 333375"/>
              <a:gd name="connsiteX83" fmla="*/ 134937 w 479426"/>
              <a:gd name="connsiteY83" fmla="*/ 231776 h 333375"/>
              <a:gd name="connsiteX84" fmla="*/ 134937 w 479426"/>
              <a:gd name="connsiteY84" fmla="*/ 231776 h 333375"/>
              <a:gd name="connsiteX85" fmla="*/ 254001 w 479426"/>
              <a:gd name="connsiteY85" fmla="*/ 231775 h 333375"/>
              <a:gd name="connsiteX86" fmla="*/ 254001 w 479426"/>
              <a:gd name="connsiteY86" fmla="*/ 236538 h 333375"/>
              <a:gd name="connsiteX87" fmla="*/ 254001 w 479426"/>
              <a:gd name="connsiteY87" fmla="*/ 236538 h 333375"/>
              <a:gd name="connsiteX88" fmla="*/ 201951 w 479426"/>
              <a:gd name="connsiteY88" fmla="*/ 277547 h 333375"/>
              <a:gd name="connsiteX89" fmla="*/ 204237 w 479426"/>
              <a:gd name="connsiteY89" fmla="*/ 276226 h 333375"/>
              <a:gd name="connsiteX90" fmla="*/ 201613 w 479426"/>
              <a:gd name="connsiteY90" fmla="*/ 277813 h 333375"/>
              <a:gd name="connsiteX91" fmla="*/ 201616 w 479426"/>
              <a:gd name="connsiteY91" fmla="*/ 277811 h 333375"/>
              <a:gd name="connsiteX92" fmla="*/ 201613 w 479426"/>
              <a:gd name="connsiteY92" fmla="*/ 277813 h 333375"/>
              <a:gd name="connsiteX93" fmla="*/ 201947 w 479426"/>
              <a:gd name="connsiteY93" fmla="*/ 277549 h 333375"/>
              <a:gd name="connsiteX94" fmla="*/ 190501 w 479426"/>
              <a:gd name="connsiteY94" fmla="*/ 284163 h 333375"/>
              <a:gd name="connsiteX95" fmla="*/ 190501 w 479426"/>
              <a:gd name="connsiteY95" fmla="*/ 284162 h 333375"/>
              <a:gd name="connsiteX96" fmla="*/ 190501 w 479426"/>
              <a:gd name="connsiteY96" fmla="*/ 284163 h 333375"/>
              <a:gd name="connsiteX97" fmla="*/ 190501 w 479426"/>
              <a:gd name="connsiteY97" fmla="*/ 280988 h 333375"/>
              <a:gd name="connsiteX98" fmla="*/ 242886 w 479426"/>
              <a:gd name="connsiteY98" fmla="*/ 239714 h 333375"/>
              <a:gd name="connsiteX99" fmla="*/ 226956 w 479426"/>
              <a:gd name="connsiteY99" fmla="*/ 248517 h 333375"/>
              <a:gd name="connsiteX100" fmla="*/ 336651 w 479426"/>
              <a:gd name="connsiteY100" fmla="*/ 156533 h 333375"/>
              <a:gd name="connsiteX101" fmla="*/ 336640 w 479426"/>
              <a:gd name="connsiteY101" fmla="*/ 156539 h 333375"/>
              <a:gd name="connsiteX102" fmla="*/ 336651 w 479426"/>
              <a:gd name="connsiteY102" fmla="*/ 156533 h 333375"/>
              <a:gd name="connsiteX103" fmla="*/ 269875 w 479426"/>
              <a:gd name="connsiteY103" fmla="*/ 195263 h 333375"/>
              <a:gd name="connsiteX104" fmla="*/ 297529 w 479426"/>
              <a:gd name="connsiteY104" fmla="*/ 173831 h 333375"/>
              <a:gd name="connsiteX105" fmla="*/ 280989 w 479426"/>
              <a:gd name="connsiteY105" fmla="*/ 187325 h 333375"/>
              <a:gd name="connsiteX106" fmla="*/ 305960 w 479426"/>
              <a:gd name="connsiteY106" fmla="*/ 173511 h 333375"/>
              <a:gd name="connsiteX107" fmla="*/ 55562 w 479426"/>
              <a:gd name="connsiteY107" fmla="*/ 155053 h 333375"/>
              <a:gd name="connsiteX108" fmla="*/ 55562 w 479426"/>
              <a:gd name="connsiteY108" fmla="*/ 155054 h 333375"/>
              <a:gd name="connsiteX109" fmla="*/ 55562 w 479426"/>
              <a:gd name="connsiteY109" fmla="*/ 155053 h 333375"/>
              <a:gd name="connsiteX110" fmla="*/ 55562 w 479426"/>
              <a:gd name="connsiteY110" fmla="*/ 157163 h 333375"/>
              <a:gd name="connsiteX111" fmla="*/ 55562 w 479426"/>
              <a:gd name="connsiteY111" fmla="*/ 157163 h 333375"/>
              <a:gd name="connsiteX112" fmla="*/ 52387 w 479426"/>
              <a:gd name="connsiteY112" fmla="*/ 157163 h 333375"/>
              <a:gd name="connsiteX113" fmla="*/ 52387 w 479426"/>
              <a:gd name="connsiteY113" fmla="*/ 157163 h 333375"/>
              <a:gd name="connsiteX114" fmla="*/ 355601 w 479426"/>
              <a:gd name="connsiteY114" fmla="*/ 146050 h 333375"/>
              <a:gd name="connsiteX115" fmla="*/ 355600 w 479426"/>
              <a:gd name="connsiteY115" fmla="*/ 146050 h 333375"/>
              <a:gd name="connsiteX116" fmla="*/ 355601 w 479426"/>
              <a:gd name="connsiteY116" fmla="*/ 146050 h 333375"/>
              <a:gd name="connsiteX117" fmla="*/ 303213 w 479426"/>
              <a:gd name="connsiteY117" fmla="*/ 198438 h 333375"/>
              <a:gd name="connsiteX118" fmla="*/ 374651 w 479426"/>
              <a:gd name="connsiteY118" fmla="*/ 157162 h 333375"/>
              <a:gd name="connsiteX119" fmla="*/ 377826 w 479426"/>
              <a:gd name="connsiteY119" fmla="*/ 157162 h 333375"/>
              <a:gd name="connsiteX120" fmla="*/ 377826 w 479426"/>
              <a:gd name="connsiteY120" fmla="*/ 160337 h 333375"/>
              <a:gd name="connsiteX121" fmla="*/ 333376 w 479426"/>
              <a:gd name="connsiteY121" fmla="*/ 212725 h 333375"/>
              <a:gd name="connsiteX122" fmla="*/ 396876 w 479426"/>
              <a:gd name="connsiteY122" fmla="*/ 176212 h 333375"/>
              <a:gd name="connsiteX123" fmla="*/ 401638 w 479426"/>
              <a:gd name="connsiteY123" fmla="*/ 176212 h 333375"/>
              <a:gd name="connsiteX124" fmla="*/ 401637 w 479426"/>
              <a:gd name="connsiteY124" fmla="*/ 176212 h 333375"/>
              <a:gd name="connsiteX125" fmla="*/ 401638 w 479426"/>
              <a:gd name="connsiteY125" fmla="*/ 176212 h 333375"/>
              <a:gd name="connsiteX126" fmla="*/ 363538 w 479426"/>
              <a:gd name="connsiteY126" fmla="*/ 198438 h 333375"/>
              <a:gd name="connsiteX127" fmla="*/ 401638 w 479426"/>
              <a:gd name="connsiteY127" fmla="*/ 179387 h 333375"/>
              <a:gd name="connsiteX128" fmla="*/ 401635 w 479426"/>
              <a:gd name="connsiteY128" fmla="*/ 179389 h 333375"/>
              <a:gd name="connsiteX129" fmla="*/ 401638 w 479426"/>
              <a:gd name="connsiteY129" fmla="*/ 179387 h 333375"/>
              <a:gd name="connsiteX130" fmla="*/ 352428 w 479426"/>
              <a:gd name="connsiteY130" fmla="*/ 212724 h 333375"/>
              <a:gd name="connsiteX131" fmla="*/ 404813 w 479426"/>
              <a:gd name="connsiteY131" fmla="*/ 182562 h 333375"/>
              <a:gd name="connsiteX132" fmla="*/ 407988 w 479426"/>
              <a:gd name="connsiteY132" fmla="*/ 182562 h 333375"/>
              <a:gd name="connsiteX133" fmla="*/ 407988 w 479426"/>
              <a:gd name="connsiteY133" fmla="*/ 182562 h 333375"/>
              <a:gd name="connsiteX134" fmla="*/ 407988 w 479426"/>
              <a:gd name="connsiteY134" fmla="*/ 182562 h 333375"/>
              <a:gd name="connsiteX135" fmla="*/ 384176 w 479426"/>
              <a:gd name="connsiteY135" fmla="*/ 207169 h 333375"/>
              <a:gd name="connsiteX136" fmla="*/ 360363 w 479426"/>
              <a:gd name="connsiteY136" fmla="*/ 231776 h 333375"/>
              <a:gd name="connsiteX137" fmla="*/ 355602 w 479426"/>
              <a:gd name="connsiteY137" fmla="*/ 236538 h 333375"/>
              <a:gd name="connsiteX138" fmla="*/ 363538 w 479426"/>
              <a:gd name="connsiteY138" fmla="*/ 231776 h 333375"/>
              <a:gd name="connsiteX139" fmla="*/ 363537 w 479426"/>
              <a:gd name="connsiteY139" fmla="*/ 231777 h 333375"/>
              <a:gd name="connsiteX140" fmla="*/ 363538 w 479426"/>
              <a:gd name="connsiteY140" fmla="*/ 231776 h 333375"/>
              <a:gd name="connsiteX141" fmla="*/ 358776 w 479426"/>
              <a:gd name="connsiteY141" fmla="*/ 236538 h 333375"/>
              <a:gd name="connsiteX142" fmla="*/ 360363 w 479426"/>
              <a:gd name="connsiteY142" fmla="*/ 236538 h 333375"/>
              <a:gd name="connsiteX143" fmla="*/ 355601 w 479426"/>
              <a:gd name="connsiteY143" fmla="*/ 239713 h 333375"/>
              <a:gd name="connsiteX144" fmla="*/ 355602 w 479426"/>
              <a:gd name="connsiteY144" fmla="*/ 239712 h 333375"/>
              <a:gd name="connsiteX145" fmla="*/ 355601 w 479426"/>
              <a:gd name="connsiteY145" fmla="*/ 239713 h 333375"/>
              <a:gd name="connsiteX146" fmla="*/ 358776 w 479426"/>
              <a:gd name="connsiteY146" fmla="*/ 236538 h 333375"/>
              <a:gd name="connsiteX147" fmla="*/ 355601 w 479426"/>
              <a:gd name="connsiteY147" fmla="*/ 236538 h 333375"/>
              <a:gd name="connsiteX148" fmla="*/ 355601 w 479426"/>
              <a:gd name="connsiteY148" fmla="*/ 236538 h 333375"/>
              <a:gd name="connsiteX149" fmla="*/ 352426 w 479426"/>
              <a:gd name="connsiteY149" fmla="*/ 236538 h 333375"/>
              <a:gd name="connsiteX150" fmla="*/ 352426 w 479426"/>
              <a:gd name="connsiteY150" fmla="*/ 236538 h 333375"/>
              <a:gd name="connsiteX151" fmla="*/ 376992 w 479426"/>
              <a:gd name="connsiteY151" fmla="*/ 211972 h 333375"/>
              <a:gd name="connsiteX152" fmla="*/ 401637 w 479426"/>
              <a:gd name="connsiteY152" fmla="*/ 187326 h 333375"/>
              <a:gd name="connsiteX153" fmla="*/ 359892 w 479426"/>
              <a:gd name="connsiteY153" fmla="*/ 210744 h 333375"/>
              <a:gd name="connsiteX154" fmla="*/ 336551 w 479426"/>
              <a:gd name="connsiteY154" fmla="*/ 223838 h 333375"/>
              <a:gd name="connsiteX155" fmla="*/ 336553 w 479426"/>
              <a:gd name="connsiteY155" fmla="*/ 223837 h 333375"/>
              <a:gd name="connsiteX156" fmla="*/ 336551 w 479426"/>
              <a:gd name="connsiteY156" fmla="*/ 223838 h 333375"/>
              <a:gd name="connsiteX157" fmla="*/ 355961 w 479426"/>
              <a:gd name="connsiteY157" fmla="*/ 209782 h 333375"/>
              <a:gd name="connsiteX158" fmla="*/ 382585 w 479426"/>
              <a:gd name="connsiteY158" fmla="*/ 190502 h 333375"/>
              <a:gd name="connsiteX159" fmla="*/ 349423 w 479426"/>
              <a:gd name="connsiteY159" fmla="*/ 209595 h 333375"/>
              <a:gd name="connsiteX160" fmla="*/ 330201 w 479426"/>
              <a:gd name="connsiteY160" fmla="*/ 220663 h 333375"/>
              <a:gd name="connsiteX161" fmla="*/ 330201 w 479426"/>
              <a:gd name="connsiteY161" fmla="*/ 220662 h 333375"/>
              <a:gd name="connsiteX162" fmla="*/ 330201 w 479426"/>
              <a:gd name="connsiteY162" fmla="*/ 220663 h 333375"/>
              <a:gd name="connsiteX163" fmla="*/ 330201 w 479426"/>
              <a:gd name="connsiteY163" fmla="*/ 217488 h 333375"/>
              <a:gd name="connsiteX164" fmla="*/ 325438 w 479426"/>
              <a:gd name="connsiteY164" fmla="*/ 217488 h 333375"/>
              <a:gd name="connsiteX165" fmla="*/ 374651 w 479426"/>
              <a:gd name="connsiteY165" fmla="*/ 160337 h 333375"/>
              <a:gd name="connsiteX166" fmla="*/ 303213 w 479426"/>
              <a:gd name="connsiteY166" fmla="*/ 206375 h 333375"/>
              <a:gd name="connsiteX167" fmla="*/ 300038 w 479426"/>
              <a:gd name="connsiteY167" fmla="*/ 201613 h 333375"/>
              <a:gd name="connsiteX168" fmla="*/ 307975 w 479426"/>
              <a:gd name="connsiteY168" fmla="*/ 198438 h 333375"/>
              <a:gd name="connsiteX169" fmla="*/ 304801 w 479426"/>
              <a:gd name="connsiteY169" fmla="*/ 199232 h 333375"/>
              <a:gd name="connsiteX170" fmla="*/ 295276 w 479426"/>
              <a:gd name="connsiteY170" fmla="*/ 201613 h 333375"/>
              <a:gd name="connsiteX171" fmla="*/ 295276 w 479426"/>
              <a:gd name="connsiteY171" fmla="*/ 201613 h 333375"/>
              <a:gd name="connsiteX172" fmla="*/ 295276 w 479426"/>
              <a:gd name="connsiteY172" fmla="*/ 201613 h 333375"/>
              <a:gd name="connsiteX173" fmla="*/ 321551 w 479426"/>
              <a:gd name="connsiteY173" fmla="*/ 176110 h 333375"/>
              <a:gd name="connsiteX174" fmla="*/ 348440 w 479426"/>
              <a:gd name="connsiteY174" fmla="*/ 150011 h 333375"/>
              <a:gd name="connsiteX175" fmla="*/ 340868 w 479426"/>
              <a:gd name="connsiteY175" fmla="*/ 154200 h 333375"/>
              <a:gd name="connsiteX176" fmla="*/ 336651 w 479426"/>
              <a:gd name="connsiteY176" fmla="*/ 156533 h 333375"/>
              <a:gd name="connsiteX177" fmla="*/ 336662 w 479426"/>
              <a:gd name="connsiteY177" fmla="*/ 156527 h 333375"/>
              <a:gd name="connsiteX178" fmla="*/ 336651 w 479426"/>
              <a:gd name="connsiteY178" fmla="*/ 156533 h 333375"/>
              <a:gd name="connsiteX179" fmla="*/ 349251 w 479426"/>
              <a:gd name="connsiteY179" fmla="*/ 149225 h 333375"/>
              <a:gd name="connsiteX180" fmla="*/ 349250 w 479426"/>
              <a:gd name="connsiteY180" fmla="*/ 149225 h 333375"/>
              <a:gd name="connsiteX181" fmla="*/ 349251 w 479426"/>
              <a:gd name="connsiteY181" fmla="*/ 149225 h 333375"/>
              <a:gd name="connsiteX182" fmla="*/ 348851 w 479426"/>
              <a:gd name="connsiteY182" fmla="*/ 149613 h 333375"/>
              <a:gd name="connsiteX183" fmla="*/ 348442 w 479426"/>
              <a:gd name="connsiteY183" fmla="*/ 150009 h 333375"/>
              <a:gd name="connsiteX184" fmla="*/ 353040 w 479426"/>
              <a:gd name="connsiteY184" fmla="*/ 147466 h 333375"/>
              <a:gd name="connsiteX185" fmla="*/ 314326 w 479426"/>
              <a:gd name="connsiteY185" fmla="*/ 127000 h 333375"/>
              <a:gd name="connsiteX186" fmla="*/ 314325 w 479426"/>
              <a:gd name="connsiteY186" fmla="*/ 127000 h 333375"/>
              <a:gd name="connsiteX187" fmla="*/ 314326 w 479426"/>
              <a:gd name="connsiteY187" fmla="*/ 127000 h 333375"/>
              <a:gd name="connsiteX188" fmla="*/ 283442 w 479426"/>
              <a:gd name="connsiteY188" fmla="*/ 156339 h 333375"/>
              <a:gd name="connsiteX189" fmla="*/ 250826 w 479426"/>
              <a:gd name="connsiteY189" fmla="*/ 187324 h 333375"/>
              <a:gd name="connsiteX190" fmla="*/ 341313 w 479426"/>
              <a:gd name="connsiteY190" fmla="*/ 138112 h 333375"/>
              <a:gd name="connsiteX191" fmla="*/ 341311 w 479426"/>
              <a:gd name="connsiteY191" fmla="*/ 138113 h 333375"/>
              <a:gd name="connsiteX192" fmla="*/ 341313 w 479426"/>
              <a:gd name="connsiteY192" fmla="*/ 138112 h 333375"/>
              <a:gd name="connsiteX193" fmla="*/ 328459 w 479426"/>
              <a:gd name="connsiteY193" fmla="*/ 148599 h 333375"/>
              <a:gd name="connsiteX194" fmla="*/ 331689 w 479426"/>
              <a:gd name="connsiteY194" fmla="*/ 146924 h 333375"/>
              <a:gd name="connsiteX195" fmla="*/ 333376 w 479426"/>
              <a:gd name="connsiteY195" fmla="*/ 146050 h 333375"/>
              <a:gd name="connsiteX196" fmla="*/ 333375 w 479426"/>
              <a:gd name="connsiteY196" fmla="*/ 146051 h 333375"/>
              <a:gd name="connsiteX197" fmla="*/ 333376 w 479426"/>
              <a:gd name="connsiteY197" fmla="*/ 146050 h 333375"/>
              <a:gd name="connsiteX198" fmla="*/ 297529 w 479426"/>
              <a:gd name="connsiteY198" fmla="*/ 173831 h 333375"/>
              <a:gd name="connsiteX199" fmla="*/ 328456 w 479426"/>
              <a:gd name="connsiteY199" fmla="*/ 148601 h 333375"/>
              <a:gd name="connsiteX200" fmla="*/ 247650 w 479426"/>
              <a:gd name="connsiteY200" fmla="*/ 190500 h 333375"/>
              <a:gd name="connsiteX201" fmla="*/ 247651 w 479426"/>
              <a:gd name="connsiteY201" fmla="*/ 190499 h 333375"/>
              <a:gd name="connsiteX202" fmla="*/ 247650 w 479426"/>
              <a:gd name="connsiteY202" fmla="*/ 190500 h 333375"/>
              <a:gd name="connsiteX203" fmla="*/ 250825 w 479426"/>
              <a:gd name="connsiteY203" fmla="*/ 187325 h 333375"/>
              <a:gd name="connsiteX204" fmla="*/ 250826 w 479426"/>
              <a:gd name="connsiteY204" fmla="*/ 187324 h 333375"/>
              <a:gd name="connsiteX205" fmla="*/ 250835 w 479426"/>
              <a:gd name="connsiteY205" fmla="*/ 187315 h 333375"/>
              <a:gd name="connsiteX206" fmla="*/ 250825 w 479426"/>
              <a:gd name="connsiteY206" fmla="*/ 187325 h 333375"/>
              <a:gd name="connsiteX207" fmla="*/ 279069 w 479426"/>
              <a:gd name="connsiteY207" fmla="*/ 159081 h 333375"/>
              <a:gd name="connsiteX208" fmla="*/ 307219 w 479426"/>
              <a:gd name="connsiteY208" fmla="*/ 130931 h 333375"/>
              <a:gd name="connsiteX209" fmla="*/ 302606 w 479426"/>
              <a:gd name="connsiteY209" fmla="*/ 133483 h 333375"/>
              <a:gd name="connsiteX210" fmla="*/ 294237 w 479426"/>
              <a:gd name="connsiteY210" fmla="*/ 138112 h 333375"/>
              <a:gd name="connsiteX211" fmla="*/ 294258 w 479426"/>
              <a:gd name="connsiteY211" fmla="*/ 138100 h 333375"/>
              <a:gd name="connsiteX212" fmla="*/ 294237 w 479426"/>
              <a:gd name="connsiteY212" fmla="*/ 138112 h 333375"/>
              <a:gd name="connsiteX213" fmla="*/ 302956 w 479426"/>
              <a:gd name="connsiteY213" fmla="*/ 133075 h 333375"/>
              <a:gd name="connsiteX214" fmla="*/ 307976 w 479426"/>
              <a:gd name="connsiteY214" fmla="*/ 130175 h 333375"/>
              <a:gd name="connsiteX215" fmla="*/ 307975 w 479426"/>
              <a:gd name="connsiteY215" fmla="*/ 130175 h 333375"/>
              <a:gd name="connsiteX216" fmla="*/ 307976 w 479426"/>
              <a:gd name="connsiteY216" fmla="*/ 130175 h 333375"/>
              <a:gd name="connsiteX217" fmla="*/ 307221 w 479426"/>
              <a:gd name="connsiteY217" fmla="*/ 130930 h 333375"/>
              <a:gd name="connsiteX218" fmla="*/ 212725 w 479426"/>
              <a:gd name="connsiteY218" fmla="*/ 115888 h 333375"/>
              <a:gd name="connsiteX219" fmla="*/ 217488 w 479426"/>
              <a:gd name="connsiteY219" fmla="*/ 115888 h 333375"/>
              <a:gd name="connsiteX220" fmla="*/ 217488 w 479426"/>
              <a:gd name="connsiteY220" fmla="*/ 115888 h 333375"/>
              <a:gd name="connsiteX221" fmla="*/ 217488 w 479426"/>
              <a:gd name="connsiteY221" fmla="*/ 119063 h 333375"/>
              <a:gd name="connsiteX222" fmla="*/ 187179 w 479426"/>
              <a:gd name="connsiteY222" fmla="*/ 139727 h 333375"/>
              <a:gd name="connsiteX223" fmla="*/ 112721 w 479426"/>
              <a:gd name="connsiteY223" fmla="*/ 190495 h 333375"/>
              <a:gd name="connsiteX224" fmla="*/ 205663 w 479426"/>
              <a:gd name="connsiteY224" fmla="*/ 135892 h 333375"/>
              <a:gd name="connsiteX225" fmla="*/ 239713 w 479426"/>
              <a:gd name="connsiteY225" fmla="*/ 115888 h 333375"/>
              <a:gd name="connsiteX226" fmla="*/ 239710 w 479426"/>
              <a:gd name="connsiteY226" fmla="*/ 115889 h 333375"/>
              <a:gd name="connsiteX227" fmla="*/ 239713 w 479426"/>
              <a:gd name="connsiteY227" fmla="*/ 115888 h 333375"/>
              <a:gd name="connsiteX228" fmla="*/ 179821 w 479426"/>
              <a:gd name="connsiteY228" fmla="*/ 158442 h 333375"/>
              <a:gd name="connsiteX229" fmla="*/ 119065 w 479426"/>
              <a:gd name="connsiteY229" fmla="*/ 201611 h 333375"/>
              <a:gd name="connsiteX230" fmla="*/ 192088 w 479426"/>
              <a:gd name="connsiteY230" fmla="*/ 158750 h 333375"/>
              <a:gd name="connsiteX231" fmla="*/ 265113 w 479426"/>
              <a:gd name="connsiteY231" fmla="*/ 115888 h 333375"/>
              <a:gd name="connsiteX232" fmla="*/ 265113 w 479426"/>
              <a:gd name="connsiteY232" fmla="*/ 115888 h 333375"/>
              <a:gd name="connsiteX233" fmla="*/ 269875 w 479426"/>
              <a:gd name="connsiteY233" fmla="*/ 115888 h 333375"/>
              <a:gd name="connsiteX234" fmla="*/ 138116 w 479426"/>
              <a:gd name="connsiteY234" fmla="*/ 201610 h 333375"/>
              <a:gd name="connsiteX235" fmla="*/ 209550 w 479426"/>
              <a:gd name="connsiteY235" fmla="*/ 160338 h 333375"/>
              <a:gd name="connsiteX236" fmla="*/ 280988 w 479426"/>
              <a:gd name="connsiteY236" fmla="*/ 119063 h 333375"/>
              <a:gd name="connsiteX237" fmla="*/ 280988 w 479426"/>
              <a:gd name="connsiteY237" fmla="*/ 119063 h 333375"/>
              <a:gd name="connsiteX238" fmla="*/ 284163 w 479426"/>
              <a:gd name="connsiteY238" fmla="*/ 119063 h 333375"/>
              <a:gd name="connsiteX239" fmla="*/ 284163 w 479426"/>
              <a:gd name="connsiteY239" fmla="*/ 119063 h 333375"/>
              <a:gd name="connsiteX240" fmla="*/ 211138 w 479426"/>
              <a:gd name="connsiteY240" fmla="*/ 168275 h 333375"/>
              <a:gd name="connsiteX241" fmla="*/ 138115 w 479426"/>
              <a:gd name="connsiteY241" fmla="*/ 217486 h 333375"/>
              <a:gd name="connsiteX242" fmla="*/ 303213 w 479426"/>
              <a:gd name="connsiteY242" fmla="*/ 123825 h 333375"/>
              <a:gd name="connsiteX243" fmla="*/ 307975 w 479426"/>
              <a:gd name="connsiteY243" fmla="*/ 123825 h 333375"/>
              <a:gd name="connsiteX244" fmla="*/ 307974 w 479426"/>
              <a:gd name="connsiteY244" fmla="*/ 123825 h 333375"/>
              <a:gd name="connsiteX245" fmla="*/ 307975 w 479426"/>
              <a:gd name="connsiteY245" fmla="*/ 123825 h 333375"/>
              <a:gd name="connsiteX246" fmla="*/ 240147 w 479426"/>
              <a:gd name="connsiteY246" fmla="*/ 168035 h 333375"/>
              <a:gd name="connsiteX247" fmla="*/ 294237 w 479426"/>
              <a:gd name="connsiteY247" fmla="*/ 138112 h 333375"/>
              <a:gd name="connsiteX248" fmla="*/ 294217 w 479426"/>
              <a:gd name="connsiteY248" fmla="*/ 138124 h 333375"/>
              <a:gd name="connsiteX249" fmla="*/ 294237 w 479426"/>
              <a:gd name="connsiteY249" fmla="*/ 138112 h 333375"/>
              <a:gd name="connsiteX250" fmla="*/ 248510 w 479426"/>
              <a:gd name="connsiteY250" fmla="*/ 164533 h 333375"/>
              <a:gd name="connsiteX251" fmla="*/ 222177 w 479426"/>
              <a:gd name="connsiteY251" fmla="*/ 179748 h 333375"/>
              <a:gd name="connsiteX252" fmla="*/ 130175 w 479426"/>
              <a:gd name="connsiteY252" fmla="*/ 239713 h 333375"/>
              <a:gd name="connsiteX253" fmla="*/ 134937 w 479426"/>
              <a:gd name="connsiteY253" fmla="*/ 236538 h 333375"/>
              <a:gd name="connsiteX254" fmla="*/ 138112 w 479426"/>
              <a:gd name="connsiteY254" fmla="*/ 231776 h 333375"/>
              <a:gd name="connsiteX255" fmla="*/ 137557 w 479426"/>
              <a:gd name="connsiteY255" fmla="*/ 231776 h 333375"/>
              <a:gd name="connsiteX256" fmla="*/ 137558 w 479426"/>
              <a:gd name="connsiteY256" fmla="*/ 231776 h 333375"/>
              <a:gd name="connsiteX257" fmla="*/ 137557 w 479426"/>
              <a:gd name="connsiteY257" fmla="*/ 231776 h 333375"/>
              <a:gd name="connsiteX258" fmla="*/ 172020 w 479426"/>
              <a:gd name="connsiteY258" fmla="*/ 209541 h 333375"/>
              <a:gd name="connsiteX259" fmla="*/ 184098 w 479426"/>
              <a:gd name="connsiteY259" fmla="*/ 201749 h 333375"/>
              <a:gd name="connsiteX260" fmla="*/ 165100 w 479426"/>
              <a:gd name="connsiteY260" fmla="*/ 212725 h 333375"/>
              <a:gd name="connsiteX261" fmla="*/ 165100 w 479426"/>
              <a:gd name="connsiteY261" fmla="*/ 212725 h 333375"/>
              <a:gd name="connsiteX262" fmla="*/ 165100 w 479426"/>
              <a:gd name="connsiteY262" fmla="*/ 209550 h 333375"/>
              <a:gd name="connsiteX263" fmla="*/ 165100 w 479426"/>
              <a:gd name="connsiteY263" fmla="*/ 209550 h 333375"/>
              <a:gd name="connsiteX264" fmla="*/ 196217 w 479426"/>
              <a:gd name="connsiteY264" fmla="*/ 192337 h 333375"/>
              <a:gd name="connsiteX265" fmla="*/ 213545 w 479426"/>
              <a:gd name="connsiteY265" fmla="*/ 182751 h 333375"/>
              <a:gd name="connsiteX266" fmla="*/ 277809 w 479426"/>
              <a:gd name="connsiteY266" fmla="*/ 141290 h 333375"/>
              <a:gd name="connsiteX267" fmla="*/ 119062 w 479426"/>
              <a:gd name="connsiteY267" fmla="*/ 231776 h 333375"/>
              <a:gd name="connsiteX268" fmla="*/ 119062 w 479426"/>
              <a:gd name="connsiteY268" fmla="*/ 228600 h 333375"/>
              <a:gd name="connsiteX269" fmla="*/ 261936 w 479426"/>
              <a:gd name="connsiteY269" fmla="*/ 130176 h 333375"/>
              <a:gd name="connsiteX270" fmla="*/ 107950 w 479426"/>
              <a:gd name="connsiteY270" fmla="*/ 220663 h 333375"/>
              <a:gd name="connsiteX271" fmla="*/ 107950 w 479426"/>
              <a:gd name="connsiteY271" fmla="*/ 217488 h 333375"/>
              <a:gd name="connsiteX272" fmla="*/ 239707 w 479426"/>
              <a:gd name="connsiteY272" fmla="*/ 134941 h 333375"/>
              <a:gd name="connsiteX273" fmla="*/ 190612 w 479426"/>
              <a:gd name="connsiteY273" fmla="*/ 163243 h 333375"/>
              <a:gd name="connsiteX274" fmla="*/ 104775 w 479426"/>
              <a:gd name="connsiteY274" fmla="*/ 212725 h 333375"/>
              <a:gd name="connsiteX275" fmla="*/ 100012 w 479426"/>
              <a:gd name="connsiteY275" fmla="*/ 212725 h 333375"/>
              <a:gd name="connsiteX276" fmla="*/ 100013 w 479426"/>
              <a:gd name="connsiteY276" fmla="*/ 212725 h 333375"/>
              <a:gd name="connsiteX277" fmla="*/ 100012 w 479426"/>
              <a:gd name="connsiteY277" fmla="*/ 212725 h 333375"/>
              <a:gd name="connsiteX278" fmla="*/ 223836 w 479426"/>
              <a:gd name="connsiteY278" fmla="*/ 127001 h 333375"/>
              <a:gd name="connsiteX279" fmla="*/ 93662 w 479426"/>
              <a:gd name="connsiteY279" fmla="*/ 201613 h 333375"/>
              <a:gd name="connsiteX280" fmla="*/ 93662 w 479426"/>
              <a:gd name="connsiteY280" fmla="*/ 201613 h 333375"/>
              <a:gd name="connsiteX281" fmla="*/ 88900 w 479426"/>
              <a:gd name="connsiteY281" fmla="*/ 201613 h 333375"/>
              <a:gd name="connsiteX282" fmla="*/ 198436 w 479426"/>
              <a:gd name="connsiteY282" fmla="*/ 127001 h 333375"/>
              <a:gd name="connsiteX283" fmla="*/ 82550 w 479426"/>
              <a:gd name="connsiteY283" fmla="*/ 195263 h 333375"/>
              <a:gd name="connsiteX284" fmla="*/ 82550 w 479426"/>
              <a:gd name="connsiteY284" fmla="*/ 190500 h 333375"/>
              <a:gd name="connsiteX285" fmla="*/ 82550 w 479426"/>
              <a:gd name="connsiteY285" fmla="*/ 190500 h 333375"/>
              <a:gd name="connsiteX286" fmla="*/ 141286 w 479426"/>
              <a:gd name="connsiteY286" fmla="*/ 141288 h 333375"/>
              <a:gd name="connsiteX287" fmla="*/ 107950 w 479426"/>
              <a:gd name="connsiteY287" fmla="*/ 157163 h 333375"/>
              <a:gd name="connsiteX288" fmla="*/ 146050 w 479426"/>
              <a:gd name="connsiteY288" fmla="*/ 134938 h 333375"/>
              <a:gd name="connsiteX289" fmla="*/ 149225 w 479426"/>
              <a:gd name="connsiteY289" fmla="*/ 134938 h 333375"/>
              <a:gd name="connsiteX290" fmla="*/ 88901 w 479426"/>
              <a:gd name="connsiteY290" fmla="*/ 187324 h 333375"/>
              <a:gd name="connsiteX291" fmla="*/ 259907 w 479426"/>
              <a:gd name="connsiteY291" fmla="*/ 70755 h 333375"/>
              <a:gd name="connsiteX292" fmla="*/ 259894 w 479426"/>
              <a:gd name="connsiteY292" fmla="*/ 70762 h 333375"/>
              <a:gd name="connsiteX293" fmla="*/ 259907 w 479426"/>
              <a:gd name="connsiteY293" fmla="*/ 70755 h 333375"/>
              <a:gd name="connsiteX294" fmla="*/ 259227 w 479426"/>
              <a:gd name="connsiteY294" fmla="*/ 71160 h 333375"/>
              <a:gd name="connsiteX295" fmla="*/ 258763 w 479426"/>
              <a:gd name="connsiteY295" fmla="*/ 71437 h 333375"/>
              <a:gd name="connsiteX296" fmla="*/ 258764 w 479426"/>
              <a:gd name="connsiteY296" fmla="*/ 71436 h 333375"/>
              <a:gd name="connsiteX297" fmla="*/ 258763 w 479426"/>
              <a:gd name="connsiteY297" fmla="*/ 71437 h 333375"/>
              <a:gd name="connsiteX298" fmla="*/ 258898 w 479426"/>
              <a:gd name="connsiteY298" fmla="*/ 71334 h 333375"/>
              <a:gd name="connsiteX299" fmla="*/ 431801 w 479426"/>
              <a:gd name="connsiteY299" fmla="*/ 63500 h 333375"/>
              <a:gd name="connsiteX300" fmla="*/ 431800 w 479426"/>
              <a:gd name="connsiteY300" fmla="*/ 63500 h 333375"/>
              <a:gd name="connsiteX301" fmla="*/ 431801 w 479426"/>
              <a:gd name="connsiteY301" fmla="*/ 63500 h 333375"/>
              <a:gd name="connsiteX302" fmla="*/ 407643 w 479426"/>
              <a:gd name="connsiteY302" fmla="*/ 86947 h 333375"/>
              <a:gd name="connsiteX303" fmla="*/ 406828 w 479426"/>
              <a:gd name="connsiteY303" fmla="*/ 87738 h 333375"/>
              <a:gd name="connsiteX304" fmla="*/ 382588 w 479426"/>
              <a:gd name="connsiteY304" fmla="*/ 112713 h 333375"/>
              <a:gd name="connsiteX305" fmla="*/ 454026 w 479426"/>
              <a:gd name="connsiteY305" fmla="*/ 71437 h 333375"/>
              <a:gd name="connsiteX306" fmla="*/ 454026 w 479426"/>
              <a:gd name="connsiteY306" fmla="*/ 74612 h 333375"/>
              <a:gd name="connsiteX307" fmla="*/ 451170 w 479426"/>
              <a:gd name="connsiteY307" fmla="*/ 77653 h 333375"/>
              <a:gd name="connsiteX308" fmla="*/ 404814 w 479426"/>
              <a:gd name="connsiteY308" fmla="*/ 126999 h 333375"/>
              <a:gd name="connsiteX309" fmla="*/ 473076 w 479426"/>
              <a:gd name="connsiteY309" fmla="*/ 88900 h 333375"/>
              <a:gd name="connsiteX310" fmla="*/ 473069 w 479426"/>
              <a:gd name="connsiteY310" fmla="*/ 88904 h 333375"/>
              <a:gd name="connsiteX311" fmla="*/ 473076 w 479426"/>
              <a:gd name="connsiteY311" fmla="*/ 88900 h 333375"/>
              <a:gd name="connsiteX312" fmla="*/ 446096 w 479426"/>
              <a:gd name="connsiteY312" fmla="*/ 104771 h 333375"/>
              <a:gd name="connsiteX313" fmla="*/ 476251 w 479426"/>
              <a:gd name="connsiteY313" fmla="*/ 88900 h 333375"/>
              <a:gd name="connsiteX314" fmla="*/ 476250 w 479426"/>
              <a:gd name="connsiteY314" fmla="*/ 88901 h 333375"/>
              <a:gd name="connsiteX315" fmla="*/ 476251 w 479426"/>
              <a:gd name="connsiteY315" fmla="*/ 88900 h 333375"/>
              <a:gd name="connsiteX316" fmla="*/ 442913 w 479426"/>
              <a:gd name="connsiteY316" fmla="*/ 112713 h 333375"/>
              <a:gd name="connsiteX317" fmla="*/ 476251 w 479426"/>
              <a:gd name="connsiteY317" fmla="*/ 93663 h 333375"/>
              <a:gd name="connsiteX318" fmla="*/ 476251 w 479426"/>
              <a:gd name="connsiteY318" fmla="*/ 93663 h 333375"/>
              <a:gd name="connsiteX319" fmla="*/ 479426 w 479426"/>
              <a:gd name="connsiteY319" fmla="*/ 93663 h 333375"/>
              <a:gd name="connsiteX320" fmla="*/ 479426 w 479426"/>
              <a:gd name="connsiteY320" fmla="*/ 93663 h 333375"/>
              <a:gd name="connsiteX321" fmla="*/ 453276 w 479426"/>
              <a:gd name="connsiteY321" fmla="*/ 119813 h 333375"/>
              <a:gd name="connsiteX322" fmla="*/ 427040 w 479426"/>
              <a:gd name="connsiteY322" fmla="*/ 146049 h 333375"/>
              <a:gd name="connsiteX323" fmla="*/ 459094 w 479426"/>
              <a:gd name="connsiteY323" fmla="*/ 125651 h 333375"/>
              <a:gd name="connsiteX324" fmla="*/ 479426 w 479426"/>
              <a:gd name="connsiteY324" fmla="*/ 112713 h 333375"/>
              <a:gd name="connsiteX325" fmla="*/ 479410 w 479426"/>
              <a:gd name="connsiteY325" fmla="*/ 112723 h 333375"/>
              <a:gd name="connsiteX326" fmla="*/ 479426 w 479426"/>
              <a:gd name="connsiteY326" fmla="*/ 112713 h 333375"/>
              <a:gd name="connsiteX327" fmla="*/ 457437 w 479426"/>
              <a:gd name="connsiteY327" fmla="*/ 127163 h 333375"/>
              <a:gd name="connsiteX328" fmla="*/ 423887 w 479426"/>
              <a:gd name="connsiteY328" fmla="*/ 149209 h 333375"/>
              <a:gd name="connsiteX329" fmla="*/ 455919 w 479426"/>
              <a:gd name="connsiteY329" fmla="*/ 128826 h 333375"/>
              <a:gd name="connsiteX330" fmla="*/ 476251 w 479426"/>
              <a:gd name="connsiteY330" fmla="*/ 115888 h 333375"/>
              <a:gd name="connsiteX331" fmla="*/ 476251 w 479426"/>
              <a:gd name="connsiteY331" fmla="*/ 115888 h 333375"/>
              <a:gd name="connsiteX332" fmla="*/ 479426 w 479426"/>
              <a:gd name="connsiteY332" fmla="*/ 115888 h 333375"/>
              <a:gd name="connsiteX333" fmla="*/ 479426 w 479426"/>
              <a:gd name="connsiteY333" fmla="*/ 115888 h 333375"/>
              <a:gd name="connsiteX334" fmla="*/ 479426 w 479426"/>
              <a:gd name="connsiteY334" fmla="*/ 118520 h 333375"/>
              <a:gd name="connsiteX335" fmla="*/ 479426 w 479426"/>
              <a:gd name="connsiteY335" fmla="*/ 119063 h 333375"/>
              <a:gd name="connsiteX336" fmla="*/ 438680 w 479426"/>
              <a:gd name="connsiteY336" fmla="*/ 153988 h 333375"/>
              <a:gd name="connsiteX337" fmla="*/ 442913 w 479426"/>
              <a:gd name="connsiteY337" fmla="*/ 153988 h 333375"/>
              <a:gd name="connsiteX338" fmla="*/ 442913 w 479426"/>
              <a:gd name="connsiteY338" fmla="*/ 157163 h 333375"/>
              <a:gd name="connsiteX339" fmla="*/ 434976 w 479426"/>
              <a:gd name="connsiteY339" fmla="*/ 157163 h 333375"/>
              <a:gd name="connsiteX340" fmla="*/ 434976 w 479426"/>
              <a:gd name="connsiteY340" fmla="*/ 157163 h 333375"/>
              <a:gd name="connsiteX341" fmla="*/ 434979 w 479426"/>
              <a:gd name="connsiteY341" fmla="*/ 157160 h 333375"/>
              <a:gd name="connsiteX342" fmla="*/ 434980 w 479426"/>
              <a:gd name="connsiteY342" fmla="*/ 157159 h 333375"/>
              <a:gd name="connsiteX343" fmla="*/ 434976 w 479426"/>
              <a:gd name="connsiteY343" fmla="*/ 157163 h 333375"/>
              <a:gd name="connsiteX344" fmla="*/ 438151 w 479426"/>
              <a:gd name="connsiteY344" fmla="*/ 153988 h 333375"/>
              <a:gd name="connsiteX345" fmla="*/ 438151 w 479426"/>
              <a:gd name="connsiteY345" fmla="*/ 153988 h 333375"/>
              <a:gd name="connsiteX346" fmla="*/ 438604 w 479426"/>
              <a:gd name="connsiteY346" fmla="*/ 153988 h 333375"/>
              <a:gd name="connsiteX347" fmla="*/ 435000 w 479426"/>
              <a:gd name="connsiteY347" fmla="*/ 157142 h 333375"/>
              <a:gd name="connsiteX348" fmla="*/ 438680 w 479426"/>
              <a:gd name="connsiteY348" fmla="*/ 153988 h 333375"/>
              <a:gd name="connsiteX349" fmla="*/ 438604 w 479426"/>
              <a:gd name="connsiteY349" fmla="*/ 153988 h 333375"/>
              <a:gd name="connsiteX350" fmla="*/ 473076 w 479426"/>
              <a:gd name="connsiteY350" fmla="*/ 123825 h 333375"/>
              <a:gd name="connsiteX351" fmla="*/ 423863 w 479426"/>
              <a:gd name="connsiteY351" fmla="*/ 149225 h 333375"/>
              <a:gd name="connsiteX352" fmla="*/ 423867 w 479426"/>
              <a:gd name="connsiteY352" fmla="*/ 149223 h 333375"/>
              <a:gd name="connsiteX353" fmla="*/ 423867 w 479426"/>
              <a:gd name="connsiteY353" fmla="*/ 149223 h 333375"/>
              <a:gd name="connsiteX354" fmla="*/ 423863 w 479426"/>
              <a:gd name="connsiteY354" fmla="*/ 149225 h 333375"/>
              <a:gd name="connsiteX355" fmla="*/ 419101 w 479426"/>
              <a:gd name="connsiteY355" fmla="*/ 149225 h 333375"/>
              <a:gd name="connsiteX356" fmla="*/ 419101 w 479426"/>
              <a:gd name="connsiteY356" fmla="*/ 146050 h 333375"/>
              <a:gd name="connsiteX357" fmla="*/ 419101 w 479426"/>
              <a:gd name="connsiteY357" fmla="*/ 146050 h 333375"/>
              <a:gd name="connsiteX358" fmla="*/ 419101 w 479426"/>
              <a:gd name="connsiteY358" fmla="*/ 146050 h 333375"/>
              <a:gd name="connsiteX359" fmla="*/ 424091 w 479426"/>
              <a:gd name="connsiteY359" fmla="*/ 141500 h 333375"/>
              <a:gd name="connsiteX360" fmla="*/ 473075 w 479426"/>
              <a:gd name="connsiteY360" fmla="*/ 96838 h 333375"/>
              <a:gd name="connsiteX361" fmla="*/ 404813 w 479426"/>
              <a:gd name="connsiteY361" fmla="*/ 134938 h 333375"/>
              <a:gd name="connsiteX362" fmla="*/ 401638 w 479426"/>
              <a:gd name="connsiteY362" fmla="*/ 130175 h 333375"/>
              <a:gd name="connsiteX363" fmla="*/ 401638 w 479426"/>
              <a:gd name="connsiteY363" fmla="*/ 130175 h 333375"/>
              <a:gd name="connsiteX364" fmla="*/ 401638 w 479426"/>
              <a:gd name="connsiteY364" fmla="*/ 130175 h 333375"/>
              <a:gd name="connsiteX365" fmla="*/ 449262 w 479426"/>
              <a:gd name="connsiteY365" fmla="*/ 74613 h 333375"/>
              <a:gd name="connsiteX366" fmla="*/ 403932 w 479426"/>
              <a:gd name="connsiteY366" fmla="*/ 100804 h 333375"/>
              <a:gd name="connsiteX367" fmla="*/ 377826 w 479426"/>
              <a:gd name="connsiteY367" fmla="*/ 115888 h 333375"/>
              <a:gd name="connsiteX368" fmla="*/ 377827 w 479426"/>
              <a:gd name="connsiteY368" fmla="*/ 115887 h 333375"/>
              <a:gd name="connsiteX369" fmla="*/ 377826 w 479426"/>
              <a:gd name="connsiteY369" fmla="*/ 115888 h 333375"/>
              <a:gd name="connsiteX370" fmla="*/ 405883 w 479426"/>
              <a:gd name="connsiteY370" fmla="*/ 88655 h 333375"/>
              <a:gd name="connsiteX371" fmla="*/ 406828 w 479426"/>
              <a:gd name="connsiteY371" fmla="*/ 87738 h 333375"/>
              <a:gd name="connsiteX372" fmla="*/ 428505 w 479426"/>
              <a:gd name="connsiteY372" fmla="*/ 65404 h 333375"/>
              <a:gd name="connsiteX373" fmla="*/ 434976 w 479426"/>
              <a:gd name="connsiteY373" fmla="*/ 58737 h 333375"/>
              <a:gd name="connsiteX374" fmla="*/ 428505 w 479426"/>
              <a:gd name="connsiteY374" fmla="*/ 65404 h 333375"/>
              <a:gd name="connsiteX375" fmla="*/ 360363 w 479426"/>
              <a:gd name="connsiteY375" fmla="*/ 104775 h 333375"/>
              <a:gd name="connsiteX376" fmla="*/ 355601 w 479426"/>
              <a:gd name="connsiteY376" fmla="*/ 104775 h 333375"/>
              <a:gd name="connsiteX377" fmla="*/ 355601 w 479426"/>
              <a:gd name="connsiteY377" fmla="*/ 104775 h 333375"/>
              <a:gd name="connsiteX378" fmla="*/ 355601 w 479426"/>
              <a:gd name="connsiteY378" fmla="*/ 104775 h 333375"/>
              <a:gd name="connsiteX379" fmla="*/ 393701 w 479426"/>
              <a:gd name="connsiteY379" fmla="*/ 69849 h 333375"/>
              <a:gd name="connsiteX380" fmla="*/ 393695 w 479426"/>
              <a:gd name="connsiteY380" fmla="*/ 69855 h 333375"/>
              <a:gd name="connsiteX381" fmla="*/ 393701 w 479426"/>
              <a:gd name="connsiteY381" fmla="*/ 69849 h 333375"/>
              <a:gd name="connsiteX382" fmla="*/ 363538 w 479426"/>
              <a:gd name="connsiteY382" fmla="*/ 100013 h 333375"/>
              <a:gd name="connsiteX383" fmla="*/ 88900 w 479426"/>
              <a:gd name="connsiteY383" fmla="*/ 33337 h 333375"/>
              <a:gd name="connsiteX384" fmla="*/ 88900 w 479426"/>
              <a:gd name="connsiteY384" fmla="*/ 33337 h 333375"/>
              <a:gd name="connsiteX385" fmla="*/ 88900 w 479426"/>
              <a:gd name="connsiteY385" fmla="*/ 36512 h 333375"/>
              <a:gd name="connsiteX386" fmla="*/ 88900 w 479426"/>
              <a:gd name="connsiteY386" fmla="*/ 36512 h 333375"/>
              <a:gd name="connsiteX387" fmla="*/ 8225 w 479426"/>
              <a:gd name="connsiteY387" fmla="*/ 103225 h 333375"/>
              <a:gd name="connsiteX388" fmla="*/ 101477 w 479426"/>
              <a:gd name="connsiteY388" fmla="*/ 49654 h 333375"/>
              <a:gd name="connsiteX389" fmla="*/ 101318 w 479426"/>
              <a:gd name="connsiteY389" fmla="*/ 49746 h 333375"/>
              <a:gd name="connsiteX390" fmla="*/ 101477 w 479426"/>
              <a:gd name="connsiteY390" fmla="*/ 49654 h 333375"/>
              <a:gd name="connsiteX391" fmla="*/ 6350 w 479426"/>
              <a:gd name="connsiteY391" fmla="*/ 104775 h 333375"/>
              <a:gd name="connsiteX392" fmla="*/ 6352 w 479426"/>
              <a:gd name="connsiteY392" fmla="*/ 104774 h 333375"/>
              <a:gd name="connsiteX393" fmla="*/ 6350 w 479426"/>
              <a:gd name="connsiteY393" fmla="*/ 104775 h 333375"/>
              <a:gd name="connsiteX394" fmla="*/ 8221 w 479426"/>
              <a:gd name="connsiteY394" fmla="*/ 103227 h 333375"/>
              <a:gd name="connsiteX395" fmla="*/ 0 w 479426"/>
              <a:gd name="connsiteY395" fmla="*/ 107950 h 333375"/>
              <a:gd name="connsiteX396" fmla="*/ 2 w 479426"/>
              <a:gd name="connsiteY396" fmla="*/ 107949 h 333375"/>
              <a:gd name="connsiteX397" fmla="*/ 0 w 479426"/>
              <a:gd name="connsiteY397" fmla="*/ 107950 h 333375"/>
              <a:gd name="connsiteX398" fmla="*/ 82550 w 479426"/>
              <a:gd name="connsiteY398" fmla="*/ 41275 h 333375"/>
              <a:gd name="connsiteX399" fmla="*/ 69850 w 479426"/>
              <a:gd name="connsiteY399" fmla="*/ 47625 h 333375"/>
              <a:gd name="connsiteX400" fmla="*/ 374651 w 479426"/>
              <a:gd name="connsiteY400" fmla="*/ 25400 h 333375"/>
              <a:gd name="connsiteX401" fmla="*/ 370030 w 479426"/>
              <a:gd name="connsiteY401" fmla="*/ 28700 h 333375"/>
              <a:gd name="connsiteX402" fmla="*/ 363539 w 479426"/>
              <a:gd name="connsiteY402" fmla="*/ 33336 h 333375"/>
              <a:gd name="connsiteX403" fmla="*/ 374651 w 479426"/>
              <a:gd name="connsiteY403" fmla="*/ 30162 h 333375"/>
              <a:gd name="connsiteX404" fmla="*/ 374651 w 479426"/>
              <a:gd name="connsiteY404" fmla="*/ 25400 h 333375"/>
              <a:gd name="connsiteX405" fmla="*/ 374651 w 479426"/>
              <a:gd name="connsiteY405" fmla="*/ 25400 h 333375"/>
              <a:gd name="connsiteX406" fmla="*/ 377826 w 479426"/>
              <a:gd name="connsiteY406" fmla="*/ 25400 h 333375"/>
              <a:gd name="connsiteX407" fmla="*/ 377826 w 479426"/>
              <a:gd name="connsiteY407" fmla="*/ 25400 h 333375"/>
              <a:gd name="connsiteX408" fmla="*/ 377826 w 479426"/>
              <a:gd name="connsiteY408" fmla="*/ 30162 h 333375"/>
              <a:gd name="connsiteX409" fmla="*/ 374996 w 479426"/>
              <a:gd name="connsiteY409" fmla="*/ 33164 h 333375"/>
              <a:gd name="connsiteX410" fmla="*/ 325439 w 479426"/>
              <a:gd name="connsiteY410" fmla="*/ 85724 h 333375"/>
              <a:gd name="connsiteX411" fmla="*/ 404813 w 479426"/>
              <a:gd name="connsiteY411" fmla="*/ 41275 h 333375"/>
              <a:gd name="connsiteX412" fmla="*/ 407988 w 479426"/>
              <a:gd name="connsiteY412" fmla="*/ 41275 h 333375"/>
              <a:gd name="connsiteX413" fmla="*/ 407988 w 479426"/>
              <a:gd name="connsiteY413" fmla="*/ 44450 h 333375"/>
              <a:gd name="connsiteX414" fmla="*/ 355602 w 479426"/>
              <a:gd name="connsiteY414" fmla="*/ 82549 h 333375"/>
              <a:gd name="connsiteX415" fmla="*/ 381116 w 479426"/>
              <a:gd name="connsiteY415" fmla="*/ 67778 h 333375"/>
              <a:gd name="connsiteX416" fmla="*/ 415926 w 479426"/>
              <a:gd name="connsiteY416" fmla="*/ 47625 h 333375"/>
              <a:gd name="connsiteX417" fmla="*/ 415925 w 479426"/>
              <a:gd name="connsiteY417" fmla="*/ 47625 h 333375"/>
              <a:gd name="connsiteX418" fmla="*/ 415926 w 479426"/>
              <a:gd name="connsiteY418" fmla="*/ 47625 h 333375"/>
              <a:gd name="connsiteX419" fmla="*/ 409144 w 479426"/>
              <a:gd name="connsiteY419" fmla="*/ 54407 h 333375"/>
              <a:gd name="connsiteX420" fmla="*/ 411157 w 479426"/>
              <a:gd name="connsiteY420" fmla="*/ 53280 h 333375"/>
              <a:gd name="connsiteX421" fmla="*/ 412751 w 479426"/>
              <a:gd name="connsiteY421" fmla="*/ 52387 h 333375"/>
              <a:gd name="connsiteX422" fmla="*/ 412751 w 479426"/>
              <a:gd name="connsiteY422" fmla="*/ 52387 h 333375"/>
              <a:gd name="connsiteX423" fmla="*/ 412751 w 479426"/>
              <a:gd name="connsiteY423" fmla="*/ 52387 h 333375"/>
              <a:gd name="connsiteX424" fmla="*/ 393701 w 479426"/>
              <a:gd name="connsiteY424" fmla="*/ 69849 h 333375"/>
              <a:gd name="connsiteX425" fmla="*/ 393707 w 479426"/>
              <a:gd name="connsiteY425" fmla="*/ 69843 h 333375"/>
              <a:gd name="connsiteX426" fmla="*/ 393701 w 479426"/>
              <a:gd name="connsiteY426" fmla="*/ 69849 h 333375"/>
              <a:gd name="connsiteX427" fmla="*/ 401397 w 479426"/>
              <a:gd name="connsiteY427" fmla="*/ 62154 h 333375"/>
              <a:gd name="connsiteX428" fmla="*/ 409142 w 479426"/>
              <a:gd name="connsiteY428" fmla="*/ 54408 h 333375"/>
              <a:gd name="connsiteX429" fmla="*/ 333376 w 479426"/>
              <a:gd name="connsiteY429" fmla="*/ 96838 h 333375"/>
              <a:gd name="connsiteX430" fmla="*/ 333376 w 479426"/>
              <a:gd name="connsiteY430" fmla="*/ 96837 h 333375"/>
              <a:gd name="connsiteX431" fmla="*/ 333376 w 479426"/>
              <a:gd name="connsiteY431" fmla="*/ 96838 h 333375"/>
              <a:gd name="connsiteX432" fmla="*/ 333376 w 479426"/>
              <a:gd name="connsiteY432" fmla="*/ 93663 h 333375"/>
              <a:gd name="connsiteX433" fmla="*/ 371351 w 479426"/>
              <a:gd name="connsiteY433" fmla="*/ 68346 h 333375"/>
              <a:gd name="connsiteX434" fmla="*/ 390524 w 479426"/>
              <a:gd name="connsiteY434" fmla="*/ 55563 h 333375"/>
              <a:gd name="connsiteX435" fmla="*/ 325438 w 479426"/>
              <a:gd name="connsiteY435" fmla="*/ 93663 h 333375"/>
              <a:gd name="connsiteX436" fmla="*/ 325438 w 479426"/>
              <a:gd name="connsiteY436" fmla="*/ 88900 h 333375"/>
              <a:gd name="connsiteX437" fmla="*/ 325438 w 479426"/>
              <a:gd name="connsiteY437" fmla="*/ 88900 h 333375"/>
              <a:gd name="connsiteX438" fmla="*/ 366713 w 479426"/>
              <a:gd name="connsiteY438" fmla="*/ 66675 h 333375"/>
              <a:gd name="connsiteX439" fmla="*/ 322263 w 479426"/>
              <a:gd name="connsiteY439" fmla="*/ 88900 h 333375"/>
              <a:gd name="connsiteX440" fmla="*/ 322264 w 479426"/>
              <a:gd name="connsiteY440" fmla="*/ 88899 h 333375"/>
              <a:gd name="connsiteX441" fmla="*/ 322263 w 479426"/>
              <a:gd name="connsiteY441" fmla="*/ 88900 h 333375"/>
              <a:gd name="connsiteX442" fmla="*/ 371821 w 479426"/>
              <a:gd name="connsiteY442" fmla="*/ 36339 h 333375"/>
              <a:gd name="connsiteX443" fmla="*/ 374651 w 479426"/>
              <a:gd name="connsiteY443" fmla="*/ 33337 h 333375"/>
              <a:gd name="connsiteX444" fmla="*/ 288925 w 479426"/>
              <a:gd name="connsiteY444" fmla="*/ 82550 h 333375"/>
              <a:gd name="connsiteX445" fmla="*/ 288929 w 479426"/>
              <a:gd name="connsiteY445" fmla="*/ 82548 h 333375"/>
              <a:gd name="connsiteX446" fmla="*/ 288925 w 479426"/>
              <a:gd name="connsiteY446" fmla="*/ 82550 h 333375"/>
              <a:gd name="connsiteX447" fmla="*/ 301908 w 479426"/>
              <a:gd name="connsiteY447" fmla="*/ 73277 h 333375"/>
              <a:gd name="connsiteX448" fmla="*/ 311148 w 479426"/>
              <a:gd name="connsiteY448" fmla="*/ 66676 h 333375"/>
              <a:gd name="connsiteX449" fmla="*/ 295328 w 479426"/>
              <a:gd name="connsiteY449" fmla="*/ 75982 h 333375"/>
              <a:gd name="connsiteX450" fmla="*/ 284163 w 479426"/>
              <a:gd name="connsiteY450" fmla="*/ 82550 h 333375"/>
              <a:gd name="connsiteX451" fmla="*/ 284163 w 479426"/>
              <a:gd name="connsiteY451" fmla="*/ 82550 h 333375"/>
              <a:gd name="connsiteX452" fmla="*/ 284163 w 479426"/>
              <a:gd name="connsiteY452" fmla="*/ 82550 h 333375"/>
              <a:gd name="connsiteX453" fmla="*/ 292098 w 479426"/>
              <a:gd name="connsiteY453" fmla="*/ 74614 h 333375"/>
              <a:gd name="connsiteX454" fmla="*/ 280988 w 479426"/>
              <a:gd name="connsiteY454" fmla="*/ 82550 h 333375"/>
              <a:gd name="connsiteX455" fmla="*/ 280988 w 479426"/>
              <a:gd name="connsiteY455" fmla="*/ 82550 h 333375"/>
              <a:gd name="connsiteX456" fmla="*/ 280988 w 479426"/>
              <a:gd name="connsiteY456" fmla="*/ 82550 h 333375"/>
              <a:gd name="connsiteX457" fmla="*/ 289981 w 479426"/>
              <a:gd name="connsiteY457" fmla="*/ 74006 h 333375"/>
              <a:gd name="connsiteX458" fmla="*/ 288925 w 479426"/>
              <a:gd name="connsiteY458" fmla="*/ 74612 h 333375"/>
              <a:gd name="connsiteX459" fmla="*/ 288927 w 479426"/>
              <a:gd name="connsiteY459" fmla="*/ 74611 h 333375"/>
              <a:gd name="connsiteX460" fmla="*/ 288925 w 479426"/>
              <a:gd name="connsiteY460" fmla="*/ 74612 h 333375"/>
              <a:gd name="connsiteX461" fmla="*/ 293115 w 479426"/>
              <a:gd name="connsiteY461" fmla="*/ 70842 h 333375"/>
              <a:gd name="connsiteX462" fmla="*/ 296872 w 479426"/>
              <a:gd name="connsiteY462" fmla="*/ 67461 h 333375"/>
              <a:gd name="connsiteX463" fmla="*/ 296863 w 479426"/>
              <a:gd name="connsiteY463" fmla="*/ 67469 h 333375"/>
              <a:gd name="connsiteX464" fmla="*/ 296872 w 479426"/>
              <a:gd name="connsiteY464" fmla="*/ 67461 h 333375"/>
              <a:gd name="connsiteX465" fmla="*/ 293504 w 479426"/>
              <a:gd name="connsiteY465" fmla="*/ 70660 h 333375"/>
              <a:gd name="connsiteX466" fmla="*/ 289984 w 479426"/>
              <a:gd name="connsiteY466" fmla="*/ 74004 h 333375"/>
              <a:gd name="connsiteX467" fmla="*/ 343642 w 479426"/>
              <a:gd name="connsiteY467" fmla="*/ 43201 h 333375"/>
              <a:gd name="connsiteX468" fmla="*/ 374651 w 479426"/>
              <a:gd name="connsiteY468" fmla="*/ 25400 h 333375"/>
              <a:gd name="connsiteX469" fmla="*/ 374649 w 479426"/>
              <a:gd name="connsiteY469" fmla="*/ 25401 h 333375"/>
              <a:gd name="connsiteX470" fmla="*/ 374651 w 479426"/>
              <a:gd name="connsiteY470" fmla="*/ 25400 h 333375"/>
              <a:gd name="connsiteX471" fmla="*/ 349251 w 479426"/>
              <a:gd name="connsiteY471" fmla="*/ 17462 h 333375"/>
              <a:gd name="connsiteX472" fmla="*/ 352426 w 479426"/>
              <a:gd name="connsiteY472" fmla="*/ 17462 h 333375"/>
              <a:gd name="connsiteX473" fmla="*/ 352426 w 479426"/>
              <a:gd name="connsiteY473" fmla="*/ 17462 h 333375"/>
              <a:gd name="connsiteX474" fmla="*/ 352426 w 479426"/>
              <a:gd name="connsiteY474" fmla="*/ 17462 h 333375"/>
              <a:gd name="connsiteX475" fmla="*/ 347204 w 479426"/>
              <a:gd name="connsiteY475" fmla="*/ 22162 h 333375"/>
              <a:gd name="connsiteX476" fmla="*/ 296872 w 479426"/>
              <a:gd name="connsiteY476" fmla="*/ 67461 h 333375"/>
              <a:gd name="connsiteX477" fmla="*/ 296881 w 479426"/>
              <a:gd name="connsiteY477" fmla="*/ 67452 h 333375"/>
              <a:gd name="connsiteX478" fmla="*/ 296872 w 479426"/>
              <a:gd name="connsiteY478" fmla="*/ 67461 h 333375"/>
              <a:gd name="connsiteX479" fmla="*/ 344488 w 479426"/>
              <a:gd name="connsiteY479" fmla="*/ 22225 h 333375"/>
              <a:gd name="connsiteX480" fmla="*/ 259907 w 479426"/>
              <a:gd name="connsiteY480" fmla="*/ 70755 h 333375"/>
              <a:gd name="connsiteX481" fmla="*/ 259920 w 479426"/>
              <a:gd name="connsiteY481" fmla="*/ 70747 h 333375"/>
              <a:gd name="connsiteX482" fmla="*/ 259907 w 479426"/>
              <a:gd name="connsiteY482" fmla="*/ 70755 h 333375"/>
              <a:gd name="connsiteX483" fmla="*/ 313555 w 479426"/>
              <a:gd name="connsiteY483" fmla="*/ 38754 h 333375"/>
              <a:gd name="connsiteX484" fmla="*/ 333376 w 479426"/>
              <a:gd name="connsiteY484" fmla="*/ 11112 h 333375"/>
              <a:gd name="connsiteX485" fmla="*/ 333376 w 479426"/>
              <a:gd name="connsiteY485" fmla="*/ 14287 h 333375"/>
              <a:gd name="connsiteX486" fmla="*/ 333376 w 479426"/>
              <a:gd name="connsiteY486" fmla="*/ 14287 h 333375"/>
              <a:gd name="connsiteX487" fmla="*/ 333376 w 479426"/>
              <a:gd name="connsiteY487" fmla="*/ 14287 h 333375"/>
              <a:gd name="connsiteX488" fmla="*/ 258898 w 479426"/>
              <a:gd name="connsiteY488" fmla="*/ 71334 h 333375"/>
              <a:gd name="connsiteX489" fmla="*/ 247650 w 479426"/>
              <a:gd name="connsiteY489" fmla="*/ 77787 h 333375"/>
              <a:gd name="connsiteX490" fmla="*/ 242888 w 479426"/>
              <a:gd name="connsiteY490" fmla="*/ 77787 h 333375"/>
              <a:gd name="connsiteX491" fmla="*/ 242888 w 479426"/>
              <a:gd name="connsiteY491" fmla="*/ 77787 h 333375"/>
              <a:gd name="connsiteX492" fmla="*/ 242888 w 479426"/>
              <a:gd name="connsiteY492" fmla="*/ 77787 h 333375"/>
              <a:gd name="connsiteX493" fmla="*/ 322263 w 479426"/>
              <a:gd name="connsiteY493" fmla="*/ 22225 h 333375"/>
              <a:gd name="connsiteX494" fmla="*/ 217488 w 479426"/>
              <a:gd name="connsiteY494" fmla="*/ 82550 h 333375"/>
              <a:gd name="connsiteX495" fmla="*/ 212725 w 479426"/>
              <a:gd name="connsiteY495" fmla="*/ 82550 h 333375"/>
              <a:gd name="connsiteX496" fmla="*/ 212726 w 479426"/>
              <a:gd name="connsiteY496" fmla="*/ 82550 h 333375"/>
              <a:gd name="connsiteX497" fmla="*/ 212725 w 479426"/>
              <a:gd name="connsiteY497" fmla="*/ 82550 h 333375"/>
              <a:gd name="connsiteX498" fmla="*/ 217457 w 479426"/>
              <a:gd name="connsiteY498" fmla="*/ 77818 h 333375"/>
              <a:gd name="connsiteX499" fmla="*/ 217488 w 479426"/>
              <a:gd name="connsiteY499" fmla="*/ 77787 h 333375"/>
              <a:gd name="connsiteX500" fmla="*/ 217488 w 479426"/>
              <a:gd name="connsiteY500" fmla="*/ 77787 h 333375"/>
              <a:gd name="connsiteX501" fmla="*/ 217488 w 479426"/>
              <a:gd name="connsiteY501" fmla="*/ 77787 h 333375"/>
              <a:gd name="connsiteX502" fmla="*/ 221686 w 479426"/>
              <a:gd name="connsiteY502" fmla="*/ 74036 h 333375"/>
              <a:gd name="connsiteX503" fmla="*/ 220663 w 479426"/>
              <a:gd name="connsiteY503" fmla="*/ 74612 h 333375"/>
              <a:gd name="connsiteX504" fmla="*/ 220663 w 479426"/>
              <a:gd name="connsiteY504" fmla="*/ 74612 h 333375"/>
              <a:gd name="connsiteX505" fmla="*/ 220663 w 479426"/>
              <a:gd name="connsiteY505" fmla="*/ 74612 h 333375"/>
              <a:gd name="connsiteX506" fmla="*/ 230708 w 479426"/>
              <a:gd name="connsiteY506" fmla="*/ 65973 h 333375"/>
              <a:gd name="connsiteX507" fmla="*/ 230693 w 479426"/>
              <a:gd name="connsiteY507" fmla="*/ 65986 h 333375"/>
              <a:gd name="connsiteX508" fmla="*/ 230708 w 479426"/>
              <a:gd name="connsiteY508" fmla="*/ 65973 h 333375"/>
              <a:gd name="connsiteX509" fmla="*/ 221686 w 479426"/>
              <a:gd name="connsiteY509" fmla="*/ 74036 h 333375"/>
              <a:gd name="connsiteX510" fmla="*/ 284163 w 479426"/>
              <a:gd name="connsiteY510" fmla="*/ 3175 h 333375"/>
              <a:gd name="connsiteX511" fmla="*/ 163475 w 479426"/>
              <a:gd name="connsiteY511" fmla="*/ 83357 h 333375"/>
              <a:gd name="connsiteX512" fmla="*/ 300038 w 479426"/>
              <a:gd name="connsiteY512" fmla="*/ 3175 h 333375"/>
              <a:gd name="connsiteX513" fmla="*/ 300038 w 479426"/>
              <a:gd name="connsiteY513" fmla="*/ 6350 h 333375"/>
              <a:gd name="connsiteX514" fmla="*/ 230708 w 479426"/>
              <a:gd name="connsiteY514" fmla="*/ 65973 h 333375"/>
              <a:gd name="connsiteX515" fmla="*/ 230723 w 479426"/>
              <a:gd name="connsiteY515" fmla="*/ 65960 h 333375"/>
              <a:gd name="connsiteX516" fmla="*/ 230708 w 479426"/>
              <a:gd name="connsiteY516" fmla="*/ 65973 h 333375"/>
              <a:gd name="connsiteX517" fmla="*/ 292099 w 479426"/>
              <a:gd name="connsiteY517" fmla="*/ 11113 h 333375"/>
              <a:gd name="connsiteX518" fmla="*/ 156010 w 479426"/>
              <a:gd name="connsiteY518" fmla="*/ 88317 h 333375"/>
              <a:gd name="connsiteX519" fmla="*/ 55562 w 479426"/>
              <a:gd name="connsiteY519" fmla="*/ 155053 h 333375"/>
              <a:gd name="connsiteX520" fmla="*/ 55562 w 479426"/>
              <a:gd name="connsiteY520" fmla="*/ 155052 h 333375"/>
              <a:gd name="connsiteX521" fmla="*/ 55562 w 479426"/>
              <a:gd name="connsiteY521" fmla="*/ 155053 h 333375"/>
              <a:gd name="connsiteX522" fmla="*/ 55562 w 479426"/>
              <a:gd name="connsiteY522" fmla="*/ 153988 h 333375"/>
              <a:gd name="connsiteX523" fmla="*/ 47625 w 479426"/>
              <a:gd name="connsiteY523" fmla="*/ 157163 h 333375"/>
              <a:gd name="connsiteX524" fmla="*/ 254915 w 479426"/>
              <a:gd name="connsiteY524" fmla="*/ 20008 h 333375"/>
              <a:gd name="connsiteX525" fmla="*/ 149514 w 479426"/>
              <a:gd name="connsiteY525" fmla="*/ 80671 h 333375"/>
              <a:gd name="connsiteX526" fmla="*/ 258763 w 479426"/>
              <a:gd name="connsiteY526" fmla="*/ 17462 h 333375"/>
              <a:gd name="connsiteX527" fmla="*/ 258757 w 479426"/>
              <a:gd name="connsiteY527" fmla="*/ 17466 h 333375"/>
              <a:gd name="connsiteX528" fmla="*/ 258763 w 479426"/>
              <a:gd name="connsiteY528" fmla="*/ 17462 h 333375"/>
              <a:gd name="connsiteX529" fmla="*/ 254919 w 479426"/>
              <a:gd name="connsiteY529" fmla="*/ 20006 h 333375"/>
              <a:gd name="connsiteX530" fmla="*/ 239713 w 479426"/>
              <a:gd name="connsiteY530" fmla="*/ 0 h 333375"/>
              <a:gd name="connsiteX531" fmla="*/ 63500 w 479426"/>
              <a:gd name="connsiteY531" fmla="*/ 112713 h 333375"/>
              <a:gd name="connsiteX532" fmla="*/ 258763 w 479426"/>
              <a:gd name="connsiteY532" fmla="*/ 0 h 333375"/>
              <a:gd name="connsiteX533" fmla="*/ 258763 w 479426"/>
              <a:gd name="connsiteY533" fmla="*/ 3175 h 333375"/>
              <a:gd name="connsiteX534" fmla="*/ 63506 w 479426"/>
              <a:gd name="connsiteY534" fmla="*/ 130171 h 333375"/>
              <a:gd name="connsiteX535" fmla="*/ 149514 w 479426"/>
              <a:gd name="connsiteY535" fmla="*/ 80671 h 333375"/>
              <a:gd name="connsiteX536" fmla="*/ 36512 w 479426"/>
              <a:gd name="connsiteY536" fmla="*/ 146050 h 333375"/>
              <a:gd name="connsiteX537" fmla="*/ 36522 w 479426"/>
              <a:gd name="connsiteY537" fmla="*/ 146044 h 333375"/>
              <a:gd name="connsiteX538" fmla="*/ 36512 w 479426"/>
              <a:gd name="connsiteY538" fmla="*/ 146050 h 333375"/>
              <a:gd name="connsiteX539" fmla="*/ 231774 w 479426"/>
              <a:gd name="connsiteY539" fmla="*/ 17463 h 333375"/>
              <a:gd name="connsiteX540" fmla="*/ 25400 w 479426"/>
              <a:gd name="connsiteY540" fmla="*/ 134938 h 333375"/>
              <a:gd name="connsiteX541" fmla="*/ 201147 w 479426"/>
              <a:gd name="connsiteY541" fmla="*/ 22522 h 333375"/>
              <a:gd name="connsiteX542" fmla="*/ 41275 w 479426"/>
              <a:gd name="connsiteY542" fmla="*/ 115888 h 333375"/>
              <a:gd name="connsiteX543" fmla="*/ 62690 w 479426"/>
              <a:gd name="connsiteY543" fmla="*/ 101267 h 333375"/>
              <a:gd name="connsiteX544" fmla="*/ 17462 w 479426"/>
              <a:gd name="connsiteY544" fmla="*/ 127000 h 333375"/>
              <a:gd name="connsiteX545" fmla="*/ 17471 w 479426"/>
              <a:gd name="connsiteY545" fmla="*/ 126995 h 333375"/>
              <a:gd name="connsiteX546" fmla="*/ 17462 w 479426"/>
              <a:gd name="connsiteY546" fmla="*/ 127000 h 333375"/>
              <a:gd name="connsiteX547" fmla="*/ 182557 w 479426"/>
              <a:gd name="connsiteY547" fmla="*/ 17466 h 333375"/>
              <a:gd name="connsiteX548" fmla="*/ 6350 w 479426"/>
              <a:gd name="connsiteY548" fmla="*/ 119063 h 333375"/>
              <a:gd name="connsiteX549" fmla="*/ 6350 w 479426"/>
              <a:gd name="connsiteY549" fmla="*/ 115888 h 333375"/>
              <a:gd name="connsiteX550" fmla="*/ 149221 w 479426"/>
              <a:gd name="connsiteY550" fmla="*/ 22227 h 333375"/>
              <a:gd name="connsiteX551" fmla="*/ 101477 w 479426"/>
              <a:gd name="connsiteY551" fmla="*/ 49654 h 333375"/>
              <a:gd name="connsiteX552" fmla="*/ 101636 w 479426"/>
              <a:gd name="connsiteY552" fmla="*/ 49563 h 333375"/>
              <a:gd name="connsiteX553" fmla="*/ 101477 w 479426"/>
              <a:gd name="connsiteY553" fmla="*/ 49654 h 333375"/>
              <a:gd name="connsiteX554" fmla="*/ 176213 w 479426"/>
              <a:gd name="connsiteY554" fmla="*/ 6350 h 333375"/>
              <a:gd name="connsiteX555" fmla="*/ 33340 w 479426"/>
              <a:gd name="connsiteY555" fmla="*/ 100011 h 333375"/>
              <a:gd name="connsiteX556" fmla="*/ 119856 w 479426"/>
              <a:gd name="connsiteY556" fmla="*/ 51594 h 333375"/>
              <a:gd name="connsiteX557" fmla="*/ 206376 w 479426"/>
              <a:gd name="connsiteY557" fmla="*/ 3175 h 333375"/>
              <a:gd name="connsiteX558" fmla="*/ 206373 w 479426"/>
              <a:gd name="connsiteY558" fmla="*/ 3176 h 333375"/>
              <a:gd name="connsiteX559" fmla="*/ 206376 w 479426"/>
              <a:gd name="connsiteY559" fmla="*/ 3175 h 333375"/>
              <a:gd name="connsiteX560" fmla="*/ 148197 w 479426"/>
              <a:gd name="connsiteY560" fmla="*/ 42893 h 333375"/>
              <a:gd name="connsiteX561" fmla="*/ 62699 w 479426"/>
              <a:gd name="connsiteY561" fmla="*/ 101261 h 333375"/>
              <a:gd name="connsiteX562" fmla="*/ 201613 w 479426"/>
              <a:gd name="connsiteY562" fmla="*/ 22225 h 333375"/>
              <a:gd name="connsiteX563" fmla="*/ 201165 w 479426"/>
              <a:gd name="connsiteY563" fmla="*/ 2251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</a:cxnLst>
            <a:rect l="l" t="t" r="r" b="b"/>
            <a:pathLst>
              <a:path w="479426" h="333375">
                <a:moveTo>
                  <a:pt x="265114" y="306388"/>
                </a:moveTo>
                <a:lnTo>
                  <a:pt x="269876" y="306388"/>
                </a:lnTo>
                <a:lnTo>
                  <a:pt x="269876" y="306388"/>
                </a:lnTo>
                <a:lnTo>
                  <a:pt x="269876" y="306388"/>
                </a:lnTo>
                <a:lnTo>
                  <a:pt x="242888" y="333375"/>
                </a:lnTo>
                <a:lnTo>
                  <a:pt x="242888" y="330200"/>
                </a:lnTo>
                <a:lnTo>
                  <a:pt x="261938" y="311151"/>
                </a:lnTo>
                <a:lnTo>
                  <a:pt x="245503" y="320395"/>
                </a:lnTo>
                <a:lnTo>
                  <a:pt x="245505" y="320394"/>
                </a:lnTo>
                <a:lnTo>
                  <a:pt x="245503" y="320395"/>
                </a:lnTo>
                <a:close/>
                <a:moveTo>
                  <a:pt x="284164" y="242888"/>
                </a:moveTo>
                <a:lnTo>
                  <a:pt x="288926" y="242888"/>
                </a:lnTo>
                <a:lnTo>
                  <a:pt x="288926" y="242888"/>
                </a:lnTo>
                <a:lnTo>
                  <a:pt x="288926" y="247650"/>
                </a:lnTo>
                <a:lnTo>
                  <a:pt x="223838" y="292100"/>
                </a:lnTo>
                <a:lnTo>
                  <a:pt x="295276" y="250825"/>
                </a:lnTo>
                <a:lnTo>
                  <a:pt x="277832" y="264531"/>
                </a:lnTo>
                <a:lnTo>
                  <a:pt x="288926" y="258763"/>
                </a:lnTo>
                <a:lnTo>
                  <a:pt x="288924" y="258764"/>
                </a:lnTo>
                <a:lnTo>
                  <a:pt x="288926" y="258763"/>
                </a:lnTo>
                <a:lnTo>
                  <a:pt x="237502" y="298228"/>
                </a:lnTo>
                <a:lnTo>
                  <a:pt x="307976" y="258763"/>
                </a:lnTo>
                <a:lnTo>
                  <a:pt x="311151" y="258763"/>
                </a:lnTo>
                <a:lnTo>
                  <a:pt x="311151" y="258763"/>
                </a:lnTo>
                <a:lnTo>
                  <a:pt x="311151" y="261938"/>
                </a:lnTo>
                <a:lnTo>
                  <a:pt x="311151" y="261938"/>
                </a:lnTo>
                <a:lnTo>
                  <a:pt x="244125" y="321170"/>
                </a:lnTo>
                <a:lnTo>
                  <a:pt x="245503" y="320395"/>
                </a:lnTo>
                <a:lnTo>
                  <a:pt x="245501" y="320397"/>
                </a:lnTo>
                <a:lnTo>
                  <a:pt x="245503" y="320395"/>
                </a:lnTo>
                <a:lnTo>
                  <a:pt x="242888" y="322263"/>
                </a:lnTo>
                <a:lnTo>
                  <a:pt x="242891" y="322261"/>
                </a:lnTo>
                <a:lnTo>
                  <a:pt x="242888" y="322263"/>
                </a:lnTo>
                <a:lnTo>
                  <a:pt x="244123" y="321172"/>
                </a:lnTo>
                <a:lnTo>
                  <a:pt x="236538" y="325438"/>
                </a:lnTo>
                <a:lnTo>
                  <a:pt x="236540" y="325437"/>
                </a:lnTo>
                <a:lnTo>
                  <a:pt x="236538" y="325438"/>
                </a:lnTo>
                <a:lnTo>
                  <a:pt x="303211" y="265115"/>
                </a:lnTo>
                <a:lnTo>
                  <a:pt x="220663" y="311150"/>
                </a:lnTo>
                <a:lnTo>
                  <a:pt x="237498" y="298230"/>
                </a:lnTo>
                <a:lnTo>
                  <a:pt x="228601" y="303213"/>
                </a:lnTo>
                <a:lnTo>
                  <a:pt x="228605" y="303211"/>
                </a:lnTo>
                <a:lnTo>
                  <a:pt x="228601" y="303213"/>
                </a:lnTo>
                <a:lnTo>
                  <a:pt x="277830" y="264533"/>
                </a:lnTo>
                <a:lnTo>
                  <a:pt x="209551" y="300038"/>
                </a:lnTo>
                <a:lnTo>
                  <a:pt x="209555" y="300036"/>
                </a:lnTo>
                <a:lnTo>
                  <a:pt x="209551" y="300038"/>
                </a:lnTo>
                <a:lnTo>
                  <a:pt x="273051" y="254000"/>
                </a:lnTo>
                <a:lnTo>
                  <a:pt x="222197" y="281123"/>
                </a:lnTo>
                <a:lnTo>
                  <a:pt x="222206" y="281118"/>
                </a:lnTo>
                <a:lnTo>
                  <a:pt x="222197" y="281123"/>
                </a:lnTo>
                <a:close/>
                <a:moveTo>
                  <a:pt x="201613" y="242888"/>
                </a:moveTo>
                <a:lnTo>
                  <a:pt x="201613" y="242889"/>
                </a:lnTo>
                <a:lnTo>
                  <a:pt x="201613" y="242888"/>
                </a:lnTo>
                <a:lnTo>
                  <a:pt x="189015" y="269485"/>
                </a:lnTo>
                <a:lnTo>
                  <a:pt x="226956" y="248517"/>
                </a:lnTo>
                <a:lnTo>
                  <a:pt x="187326" y="273050"/>
                </a:lnTo>
                <a:lnTo>
                  <a:pt x="187326" y="273050"/>
                </a:lnTo>
                <a:lnTo>
                  <a:pt x="187326" y="273050"/>
                </a:lnTo>
                <a:lnTo>
                  <a:pt x="189015" y="269486"/>
                </a:lnTo>
                <a:lnTo>
                  <a:pt x="182563" y="273050"/>
                </a:lnTo>
                <a:lnTo>
                  <a:pt x="198438" y="247650"/>
                </a:lnTo>
                <a:lnTo>
                  <a:pt x="195263" y="247650"/>
                </a:lnTo>
                <a:close/>
                <a:moveTo>
                  <a:pt x="269876" y="236538"/>
                </a:moveTo>
                <a:lnTo>
                  <a:pt x="269876" y="236538"/>
                </a:lnTo>
                <a:lnTo>
                  <a:pt x="269876" y="239713"/>
                </a:lnTo>
                <a:lnTo>
                  <a:pt x="269876" y="239713"/>
                </a:lnTo>
                <a:lnTo>
                  <a:pt x="213301" y="285867"/>
                </a:lnTo>
                <a:lnTo>
                  <a:pt x="222197" y="281123"/>
                </a:lnTo>
                <a:lnTo>
                  <a:pt x="222188" y="281128"/>
                </a:lnTo>
                <a:lnTo>
                  <a:pt x="222197" y="281123"/>
                </a:lnTo>
                <a:lnTo>
                  <a:pt x="209551" y="288925"/>
                </a:lnTo>
                <a:lnTo>
                  <a:pt x="209553" y="288924"/>
                </a:lnTo>
                <a:lnTo>
                  <a:pt x="209551" y="288925"/>
                </a:lnTo>
                <a:lnTo>
                  <a:pt x="213295" y="285871"/>
                </a:lnTo>
                <a:lnTo>
                  <a:pt x="201613" y="292100"/>
                </a:lnTo>
                <a:lnTo>
                  <a:pt x="261935" y="242890"/>
                </a:lnTo>
                <a:lnTo>
                  <a:pt x="204237" y="276226"/>
                </a:lnTo>
                <a:close/>
                <a:moveTo>
                  <a:pt x="134937" y="231776"/>
                </a:moveTo>
                <a:lnTo>
                  <a:pt x="137557" y="231776"/>
                </a:lnTo>
                <a:lnTo>
                  <a:pt x="137556" y="231776"/>
                </a:lnTo>
                <a:lnTo>
                  <a:pt x="137557" y="231776"/>
                </a:lnTo>
                <a:lnTo>
                  <a:pt x="130175" y="236538"/>
                </a:lnTo>
                <a:lnTo>
                  <a:pt x="134937" y="231776"/>
                </a:lnTo>
                <a:lnTo>
                  <a:pt x="134937" y="231776"/>
                </a:lnTo>
                <a:close/>
                <a:moveTo>
                  <a:pt x="254001" y="231775"/>
                </a:moveTo>
                <a:lnTo>
                  <a:pt x="254001" y="236538"/>
                </a:lnTo>
                <a:lnTo>
                  <a:pt x="254001" y="236538"/>
                </a:lnTo>
                <a:lnTo>
                  <a:pt x="201951" y="277547"/>
                </a:lnTo>
                <a:lnTo>
                  <a:pt x="204237" y="276226"/>
                </a:lnTo>
                <a:lnTo>
                  <a:pt x="201613" y="277813"/>
                </a:lnTo>
                <a:lnTo>
                  <a:pt x="201616" y="277811"/>
                </a:lnTo>
                <a:lnTo>
                  <a:pt x="201613" y="277813"/>
                </a:lnTo>
                <a:lnTo>
                  <a:pt x="201947" y="277549"/>
                </a:lnTo>
                <a:lnTo>
                  <a:pt x="190501" y="284163"/>
                </a:lnTo>
                <a:lnTo>
                  <a:pt x="190501" y="284162"/>
                </a:lnTo>
                <a:lnTo>
                  <a:pt x="190501" y="284163"/>
                </a:lnTo>
                <a:lnTo>
                  <a:pt x="190501" y="280988"/>
                </a:lnTo>
                <a:lnTo>
                  <a:pt x="242886" y="239714"/>
                </a:lnTo>
                <a:lnTo>
                  <a:pt x="226956" y="248517"/>
                </a:lnTo>
                <a:close/>
                <a:moveTo>
                  <a:pt x="336651" y="156533"/>
                </a:moveTo>
                <a:lnTo>
                  <a:pt x="336640" y="156539"/>
                </a:lnTo>
                <a:lnTo>
                  <a:pt x="336651" y="156533"/>
                </a:lnTo>
                <a:lnTo>
                  <a:pt x="269875" y="195263"/>
                </a:lnTo>
                <a:lnTo>
                  <a:pt x="297529" y="173831"/>
                </a:lnTo>
                <a:lnTo>
                  <a:pt x="280989" y="187325"/>
                </a:lnTo>
                <a:lnTo>
                  <a:pt x="305960" y="173511"/>
                </a:lnTo>
                <a:close/>
                <a:moveTo>
                  <a:pt x="55562" y="155053"/>
                </a:moveTo>
                <a:lnTo>
                  <a:pt x="55562" y="155054"/>
                </a:lnTo>
                <a:lnTo>
                  <a:pt x="55562" y="155053"/>
                </a:lnTo>
                <a:lnTo>
                  <a:pt x="55562" y="157163"/>
                </a:lnTo>
                <a:lnTo>
                  <a:pt x="55562" y="157163"/>
                </a:lnTo>
                <a:lnTo>
                  <a:pt x="52387" y="157163"/>
                </a:lnTo>
                <a:lnTo>
                  <a:pt x="52387" y="157163"/>
                </a:lnTo>
                <a:close/>
                <a:moveTo>
                  <a:pt x="355601" y="146050"/>
                </a:moveTo>
                <a:lnTo>
                  <a:pt x="355600" y="146050"/>
                </a:lnTo>
                <a:lnTo>
                  <a:pt x="355601" y="146050"/>
                </a:lnTo>
                <a:lnTo>
                  <a:pt x="303213" y="198438"/>
                </a:lnTo>
                <a:lnTo>
                  <a:pt x="374651" y="157162"/>
                </a:lnTo>
                <a:lnTo>
                  <a:pt x="377826" y="157162"/>
                </a:lnTo>
                <a:lnTo>
                  <a:pt x="377826" y="160337"/>
                </a:lnTo>
                <a:lnTo>
                  <a:pt x="333376" y="212725"/>
                </a:lnTo>
                <a:lnTo>
                  <a:pt x="396876" y="176212"/>
                </a:lnTo>
                <a:lnTo>
                  <a:pt x="401638" y="176212"/>
                </a:lnTo>
                <a:lnTo>
                  <a:pt x="401637" y="176212"/>
                </a:lnTo>
                <a:lnTo>
                  <a:pt x="401638" y="176212"/>
                </a:lnTo>
                <a:lnTo>
                  <a:pt x="363538" y="198438"/>
                </a:lnTo>
                <a:lnTo>
                  <a:pt x="401638" y="179387"/>
                </a:lnTo>
                <a:lnTo>
                  <a:pt x="401635" y="179389"/>
                </a:lnTo>
                <a:lnTo>
                  <a:pt x="401638" y="179387"/>
                </a:lnTo>
                <a:lnTo>
                  <a:pt x="352428" y="212724"/>
                </a:lnTo>
                <a:lnTo>
                  <a:pt x="404813" y="182562"/>
                </a:lnTo>
                <a:lnTo>
                  <a:pt x="407988" y="182562"/>
                </a:lnTo>
                <a:lnTo>
                  <a:pt x="407988" y="182562"/>
                </a:lnTo>
                <a:lnTo>
                  <a:pt x="407988" y="182562"/>
                </a:lnTo>
                <a:lnTo>
                  <a:pt x="384176" y="207169"/>
                </a:lnTo>
                <a:lnTo>
                  <a:pt x="360363" y="231776"/>
                </a:lnTo>
                <a:lnTo>
                  <a:pt x="355602" y="236538"/>
                </a:lnTo>
                <a:lnTo>
                  <a:pt x="363538" y="231776"/>
                </a:lnTo>
                <a:lnTo>
                  <a:pt x="363537" y="231777"/>
                </a:lnTo>
                <a:lnTo>
                  <a:pt x="363538" y="231776"/>
                </a:lnTo>
                <a:lnTo>
                  <a:pt x="358776" y="236538"/>
                </a:lnTo>
                <a:lnTo>
                  <a:pt x="360363" y="236538"/>
                </a:lnTo>
                <a:lnTo>
                  <a:pt x="355601" y="239713"/>
                </a:lnTo>
                <a:lnTo>
                  <a:pt x="355602" y="239712"/>
                </a:lnTo>
                <a:lnTo>
                  <a:pt x="355601" y="239713"/>
                </a:lnTo>
                <a:lnTo>
                  <a:pt x="358776" y="236538"/>
                </a:lnTo>
                <a:lnTo>
                  <a:pt x="355601" y="236538"/>
                </a:lnTo>
                <a:lnTo>
                  <a:pt x="355601" y="236538"/>
                </a:lnTo>
                <a:lnTo>
                  <a:pt x="352426" y="236538"/>
                </a:lnTo>
                <a:lnTo>
                  <a:pt x="352426" y="236538"/>
                </a:lnTo>
                <a:lnTo>
                  <a:pt x="376992" y="211972"/>
                </a:lnTo>
                <a:lnTo>
                  <a:pt x="401637" y="187326"/>
                </a:lnTo>
                <a:lnTo>
                  <a:pt x="359892" y="210744"/>
                </a:lnTo>
                <a:lnTo>
                  <a:pt x="336551" y="223838"/>
                </a:lnTo>
                <a:lnTo>
                  <a:pt x="336553" y="223837"/>
                </a:lnTo>
                <a:lnTo>
                  <a:pt x="336551" y="223838"/>
                </a:lnTo>
                <a:lnTo>
                  <a:pt x="355961" y="209782"/>
                </a:lnTo>
                <a:lnTo>
                  <a:pt x="382585" y="190502"/>
                </a:lnTo>
                <a:lnTo>
                  <a:pt x="349423" y="209595"/>
                </a:lnTo>
                <a:lnTo>
                  <a:pt x="330201" y="220663"/>
                </a:lnTo>
                <a:lnTo>
                  <a:pt x="330201" y="220662"/>
                </a:lnTo>
                <a:lnTo>
                  <a:pt x="330201" y="220663"/>
                </a:lnTo>
                <a:lnTo>
                  <a:pt x="330201" y="217488"/>
                </a:lnTo>
                <a:lnTo>
                  <a:pt x="325438" y="217488"/>
                </a:lnTo>
                <a:lnTo>
                  <a:pt x="374651" y="160337"/>
                </a:lnTo>
                <a:lnTo>
                  <a:pt x="303213" y="206375"/>
                </a:lnTo>
                <a:lnTo>
                  <a:pt x="300038" y="201613"/>
                </a:lnTo>
                <a:lnTo>
                  <a:pt x="307975" y="198438"/>
                </a:lnTo>
                <a:lnTo>
                  <a:pt x="304801" y="199232"/>
                </a:lnTo>
                <a:lnTo>
                  <a:pt x="295276" y="201613"/>
                </a:lnTo>
                <a:lnTo>
                  <a:pt x="295276" y="201613"/>
                </a:lnTo>
                <a:lnTo>
                  <a:pt x="295276" y="201613"/>
                </a:lnTo>
                <a:lnTo>
                  <a:pt x="321551" y="176110"/>
                </a:lnTo>
                <a:lnTo>
                  <a:pt x="348440" y="150011"/>
                </a:lnTo>
                <a:lnTo>
                  <a:pt x="340868" y="154200"/>
                </a:lnTo>
                <a:lnTo>
                  <a:pt x="336651" y="156533"/>
                </a:lnTo>
                <a:lnTo>
                  <a:pt x="336662" y="156527"/>
                </a:lnTo>
                <a:lnTo>
                  <a:pt x="336651" y="156533"/>
                </a:lnTo>
                <a:lnTo>
                  <a:pt x="349251" y="149225"/>
                </a:lnTo>
                <a:lnTo>
                  <a:pt x="349250" y="149225"/>
                </a:lnTo>
                <a:lnTo>
                  <a:pt x="349251" y="149225"/>
                </a:lnTo>
                <a:lnTo>
                  <a:pt x="348851" y="149613"/>
                </a:lnTo>
                <a:lnTo>
                  <a:pt x="348442" y="150009"/>
                </a:lnTo>
                <a:lnTo>
                  <a:pt x="353040" y="147466"/>
                </a:lnTo>
                <a:close/>
                <a:moveTo>
                  <a:pt x="314326" y="127000"/>
                </a:moveTo>
                <a:lnTo>
                  <a:pt x="314325" y="127000"/>
                </a:lnTo>
                <a:lnTo>
                  <a:pt x="314326" y="127000"/>
                </a:lnTo>
                <a:lnTo>
                  <a:pt x="283442" y="156339"/>
                </a:lnTo>
                <a:lnTo>
                  <a:pt x="250826" y="187324"/>
                </a:lnTo>
                <a:lnTo>
                  <a:pt x="341313" y="138112"/>
                </a:lnTo>
                <a:lnTo>
                  <a:pt x="341311" y="138113"/>
                </a:lnTo>
                <a:lnTo>
                  <a:pt x="341313" y="138112"/>
                </a:lnTo>
                <a:lnTo>
                  <a:pt x="328459" y="148599"/>
                </a:lnTo>
                <a:lnTo>
                  <a:pt x="331689" y="146924"/>
                </a:lnTo>
                <a:lnTo>
                  <a:pt x="333376" y="146050"/>
                </a:lnTo>
                <a:lnTo>
                  <a:pt x="333375" y="146051"/>
                </a:lnTo>
                <a:lnTo>
                  <a:pt x="333376" y="146050"/>
                </a:lnTo>
                <a:lnTo>
                  <a:pt x="297529" y="173831"/>
                </a:lnTo>
                <a:lnTo>
                  <a:pt x="328456" y="148601"/>
                </a:lnTo>
                <a:lnTo>
                  <a:pt x="247650" y="190500"/>
                </a:lnTo>
                <a:lnTo>
                  <a:pt x="247651" y="190499"/>
                </a:lnTo>
                <a:lnTo>
                  <a:pt x="247650" y="190500"/>
                </a:lnTo>
                <a:lnTo>
                  <a:pt x="250825" y="187325"/>
                </a:lnTo>
                <a:lnTo>
                  <a:pt x="250826" y="187324"/>
                </a:lnTo>
                <a:lnTo>
                  <a:pt x="250835" y="187315"/>
                </a:lnTo>
                <a:lnTo>
                  <a:pt x="250825" y="187325"/>
                </a:lnTo>
                <a:lnTo>
                  <a:pt x="279069" y="159081"/>
                </a:lnTo>
                <a:lnTo>
                  <a:pt x="307219" y="130931"/>
                </a:lnTo>
                <a:lnTo>
                  <a:pt x="302606" y="133483"/>
                </a:lnTo>
                <a:lnTo>
                  <a:pt x="294237" y="138112"/>
                </a:lnTo>
                <a:lnTo>
                  <a:pt x="294258" y="138100"/>
                </a:lnTo>
                <a:lnTo>
                  <a:pt x="294237" y="138112"/>
                </a:lnTo>
                <a:lnTo>
                  <a:pt x="302956" y="133075"/>
                </a:lnTo>
                <a:lnTo>
                  <a:pt x="307976" y="130175"/>
                </a:lnTo>
                <a:lnTo>
                  <a:pt x="307975" y="130175"/>
                </a:lnTo>
                <a:lnTo>
                  <a:pt x="307976" y="130175"/>
                </a:lnTo>
                <a:lnTo>
                  <a:pt x="307221" y="130930"/>
                </a:lnTo>
                <a:close/>
                <a:moveTo>
                  <a:pt x="212725" y="115888"/>
                </a:moveTo>
                <a:lnTo>
                  <a:pt x="217488" y="115888"/>
                </a:lnTo>
                <a:lnTo>
                  <a:pt x="217488" y="115888"/>
                </a:lnTo>
                <a:lnTo>
                  <a:pt x="217488" y="119063"/>
                </a:lnTo>
                <a:lnTo>
                  <a:pt x="187179" y="139727"/>
                </a:lnTo>
                <a:lnTo>
                  <a:pt x="112721" y="190495"/>
                </a:lnTo>
                <a:lnTo>
                  <a:pt x="205663" y="135892"/>
                </a:lnTo>
                <a:lnTo>
                  <a:pt x="239713" y="115888"/>
                </a:lnTo>
                <a:lnTo>
                  <a:pt x="239710" y="115889"/>
                </a:lnTo>
                <a:lnTo>
                  <a:pt x="239713" y="115888"/>
                </a:lnTo>
                <a:lnTo>
                  <a:pt x="179821" y="158442"/>
                </a:lnTo>
                <a:lnTo>
                  <a:pt x="119065" y="201611"/>
                </a:lnTo>
                <a:lnTo>
                  <a:pt x="192088" y="158750"/>
                </a:lnTo>
                <a:lnTo>
                  <a:pt x="265113" y="115888"/>
                </a:lnTo>
                <a:lnTo>
                  <a:pt x="265113" y="115888"/>
                </a:lnTo>
                <a:lnTo>
                  <a:pt x="269875" y="115888"/>
                </a:lnTo>
                <a:lnTo>
                  <a:pt x="138116" y="201610"/>
                </a:lnTo>
                <a:lnTo>
                  <a:pt x="209550" y="160338"/>
                </a:lnTo>
                <a:lnTo>
                  <a:pt x="280988" y="119063"/>
                </a:lnTo>
                <a:lnTo>
                  <a:pt x="280988" y="119063"/>
                </a:lnTo>
                <a:lnTo>
                  <a:pt x="284163" y="119063"/>
                </a:lnTo>
                <a:lnTo>
                  <a:pt x="284163" y="119063"/>
                </a:lnTo>
                <a:lnTo>
                  <a:pt x="211138" y="168275"/>
                </a:lnTo>
                <a:lnTo>
                  <a:pt x="138115" y="217486"/>
                </a:lnTo>
                <a:lnTo>
                  <a:pt x="303213" y="123825"/>
                </a:lnTo>
                <a:lnTo>
                  <a:pt x="307975" y="123825"/>
                </a:lnTo>
                <a:lnTo>
                  <a:pt x="307974" y="123825"/>
                </a:lnTo>
                <a:lnTo>
                  <a:pt x="307975" y="123825"/>
                </a:lnTo>
                <a:lnTo>
                  <a:pt x="240147" y="168035"/>
                </a:lnTo>
                <a:lnTo>
                  <a:pt x="294237" y="138112"/>
                </a:lnTo>
                <a:lnTo>
                  <a:pt x="294217" y="138124"/>
                </a:lnTo>
                <a:lnTo>
                  <a:pt x="294237" y="138112"/>
                </a:lnTo>
                <a:lnTo>
                  <a:pt x="248510" y="164533"/>
                </a:lnTo>
                <a:lnTo>
                  <a:pt x="222177" y="179748"/>
                </a:lnTo>
                <a:lnTo>
                  <a:pt x="130175" y="239713"/>
                </a:lnTo>
                <a:lnTo>
                  <a:pt x="134937" y="236538"/>
                </a:lnTo>
                <a:lnTo>
                  <a:pt x="138112" y="231776"/>
                </a:lnTo>
                <a:lnTo>
                  <a:pt x="137557" y="231776"/>
                </a:lnTo>
                <a:lnTo>
                  <a:pt x="137558" y="231776"/>
                </a:lnTo>
                <a:lnTo>
                  <a:pt x="137557" y="231776"/>
                </a:lnTo>
                <a:lnTo>
                  <a:pt x="172020" y="209541"/>
                </a:lnTo>
                <a:lnTo>
                  <a:pt x="184098" y="201749"/>
                </a:lnTo>
                <a:lnTo>
                  <a:pt x="165100" y="212725"/>
                </a:lnTo>
                <a:lnTo>
                  <a:pt x="165100" y="212725"/>
                </a:lnTo>
                <a:lnTo>
                  <a:pt x="165100" y="209550"/>
                </a:lnTo>
                <a:lnTo>
                  <a:pt x="165100" y="209550"/>
                </a:lnTo>
                <a:lnTo>
                  <a:pt x="196217" y="192337"/>
                </a:lnTo>
                <a:lnTo>
                  <a:pt x="213545" y="182751"/>
                </a:lnTo>
                <a:lnTo>
                  <a:pt x="277809" y="141290"/>
                </a:lnTo>
                <a:lnTo>
                  <a:pt x="119062" y="231776"/>
                </a:lnTo>
                <a:lnTo>
                  <a:pt x="119062" y="228600"/>
                </a:lnTo>
                <a:lnTo>
                  <a:pt x="261936" y="130176"/>
                </a:lnTo>
                <a:lnTo>
                  <a:pt x="107950" y="220663"/>
                </a:lnTo>
                <a:lnTo>
                  <a:pt x="107950" y="217488"/>
                </a:lnTo>
                <a:lnTo>
                  <a:pt x="239707" y="134941"/>
                </a:lnTo>
                <a:lnTo>
                  <a:pt x="190612" y="163243"/>
                </a:lnTo>
                <a:lnTo>
                  <a:pt x="104775" y="212725"/>
                </a:lnTo>
                <a:lnTo>
                  <a:pt x="100012" y="212725"/>
                </a:lnTo>
                <a:lnTo>
                  <a:pt x="100013" y="212725"/>
                </a:lnTo>
                <a:lnTo>
                  <a:pt x="100012" y="212725"/>
                </a:lnTo>
                <a:lnTo>
                  <a:pt x="223836" y="127001"/>
                </a:lnTo>
                <a:lnTo>
                  <a:pt x="93662" y="201613"/>
                </a:lnTo>
                <a:lnTo>
                  <a:pt x="93662" y="201613"/>
                </a:lnTo>
                <a:lnTo>
                  <a:pt x="88900" y="201613"/>
                </a:lnTo>
                <a:lnTo>
                  <a:pt x="198436" y="127001"/>
                </a:lnTo>
                <a:lnTo>
                  <a:pt x="82550" y="195263"/>
                </a:lnTo>
                <a:lnTo>
                  <a:pt x="82550" y="190500"/>
                </a:lnTo>
                <a:lnTo>
                  <a:pt x="82550" y="190500"/>
                </a:lnTo>
                <a:lnTo>
                  <a:pt x="141286" y="141288"/>
                </a:lnTo>
                <a:lnTo>
                  <a:pt x="107950" y="157163"/>
                </a:lnTo>
                <a:lnTo>
                  <a:pt x="146050" y="134938"/>
                </a:lnTo>
                <a:lnTo>
                  <a:pt x="149225" y="134938"/>
                </a:lnTo>
                <a:lnTo>
                  <a:pt x="88901" y="187324"/>
                </a:lnTo>
                <a:close/>
                <a:moveTo>
                  <a:pt x="259907" y="70755"/>
                </a:moveTo>
                <a:lnTo>
                  <a:pt x="259894" y="70762"/>
                </a:lnTo>
                <a:lnTo>
                  <a:pt x="259907" y="70755"/>
                </a:lnTo>
                <a:lnTo>
                  <a:pt x="259227" y="71160"/>
                </a:lnTo>
                <a:lnTo>
                  <a:pt x="258763" y="71437"/>
                </a:lnTo>
                <a:lnTo>
                  <a:pt x="258764" y="71436"/>
                </a:lnTo>
                <a:lnTo>
                  <a:pt x="258763" y="71437"/>
                </a:lnTo>
                <a:lnTo>
                  <a:pt x="258898" y="71334"/>
                </a:lnTo>
                <a:close/>
                <a:moveTo>
                  <a:pt x="431801" y="63500"/>
                </a:moveTo>
                <a:lnTo>
                  <a:pt x="431800" y="63500"/>
                </a:lnTo>
                <a:lnTo>
                  <a:pt x="431801" y="63500"/>
                </a:lnTo>
                <a:lnTo>
                  <a:pt x="407643" y="86947"/>
                </a:lnTo>
                <a:lnTo>
                  <a:pt x="406828" y="87738"/>
                </a:lnTo>
                <a:lnTo>
                  <a:pt x="382588" y="112713"/>
                </a:lnTo>
                <a:lnTo>
                  <a:pt x="454026" y="71437"/>
                </a:lnTo>
                <a:lnTo>
                  <a:pt x="454026" y="74612"/>
                </a:lnTo>
                <a:lnTo>
                  <a:pt x="451170" y="77653"/>
                </a:lnTo>
                <a:lnTo>
                  <a:pt x="404814" y="126999"/>
                </a:lnTo>
                <a:lnTo>
                  <a:pt x="473076" y="88900"/>
                </a:lnTo>
                <a:lnTo>
                  <a:pt x="473069" y="88904"/>
                </a:lnTo>
                <a:lnTo>
                  <a:pt x="473076" y="88900"/>
                </a:lnTo>
                <a:lnTo>
                  <a:pt x="446096" y="104771"/>
                </a:lnTo>
                <a:lnTo>
                  <a:pt x="476251" y="88900"/>
                </a:lnTo>
                <a:lnTo>
                  <a:pt x="476250" y="88901"/>
                </a:lnTo>
                <a:lnTo>
                  <a:pt x="476251" y="88900"/>
                </a:lnTo>
                <a:lnTo>
                  <a:pt x="442913" y="112713"/>
                </a:lnTo>
                <a:lnTo>
                  <a:pt x="476251" y="93663"/>
                </a:lnTo>
                <a:lnTo>
                  <a:pt x="476251" y="93663"/>
                </a:lnTo>
                <a:lnTo>
                  <a:pt x="479426" y="93663"/>
                </a:lnTo>
                <a:lnTo>
                  <a:pt x="479426" y="93663"/>
                </a:lnTo>
                <a:lnTo>
                  <a:pt x="453276" y="119813"/>
                </a:lnTo>
                <a:lnTo>
                  <a:pt x="427040" y="146049"/>
                </a:lnTo>
                <a:lnTo>
                  <a:pt x="459094" y="125651"/>
                </a:lnTo>
                <a:lnTo>
                  <a:pt x="479426" y="112713"/>
                </a:lnTo>
                <a:lnTo>
                  <a:pt x="479410" y="112723"/>
                </a:lnTo>
                <a:lnTo>
                  <a:pt x="479426" y="112713"/>
                </a:lnTo>
                <a:lnTo>
                  <a:pt x="457437" y="127163"/>
                </a:lnTo>
                <a:lnTo>
                  <a:pt x="423887" y="149209"/>
                </a:lnTo>
                <a:lnTo>
                  <a:pt x="455919" y="128826"/>
                </a:lnTo>
                <a:lnTo>
                  <a:pt x="476251" y="115888"/>
                </a:lnTo>
                <a:lnTo>
                  <a:pt x="476251" y="115888"/>
                </a:lnTo>
                <a:lnTo>
                  <a:pt x="479426" y="115888"/>
                </a:lnTo>
                <a:lnTo>
                  <a:pt x="479426" y="115888"/>
                </a:lnTo>
                <a:lnTo>
                  <a:pt x="479426" y="118520"/>
                </a:lnTo>
                <a:lnTo>
                  <a:pt x="479426" y="119063"/>
                </a:lnTo>
                <a:lnTo>
                  <a:pt x="438680" y="153988"/>
                </a:lnTo>
                <a:lnTo>
                  <a:pt x="442913" y="153988"/>
                </a:lnTo>
                <a:lnTo>
                  <a:pt x="442913" y="157163"/>
                </a:lnTo>
                <a:lnTo>
                  <a:pt x="434976" y="157163"/>
                </a:lnTo>
                <a:lnTo>
                  <a:pt x="434976" y="157163"/>
                </a:lnTo>
                <a:lnTo>
                  <a:pt x="434979" y="157160"/>
                </a:lnTo>
                <a:lnTo>
                  <a:pt x="434980" y="157159"/>
                </a:lnTo>
                <a:lnTo>
                  <a:pt x="434976" y="157163"/>
                </a:lnTo>
                <a:lnTo>
                  <a:pt x="438151" y="153988"/>
                </a:lnTo>
                <a:lnTo>
                  <a:pt x="438151" y="153988"/>
                </a:lnTo>
                <a:lnTo>
                  <a:pt x="438604" y="153988"/>
                </a:lnTo>
                <a:lnTo>
                  <a:pt x="435000" y="157142"/>
                </a:lnTo>
                <a:lnTo>
                  <a:pt x="438680" y="153988"/>
                </a:lnTo>
                <a:lnTo>
                  <a:pt x="438604" y="153988"/>
                </a:lnTo>
                <a:lnTo>
                  <a:pt x="473076" y="123825"/>
                </a:lnTo>
                <a:lnTo>
                  <a:pt x="423863" y="149225"/>
                </a:lnTo>
                <a:lnTo>
                  <a:pt x="423867" y="149223"/>
                </a:lnTo>
                <a:lnTo>
                  <a:pt x="423867" y="149223"/>
                </a:lnTo>
                <a:lnTo>
                  <a:pt x="423863" y="149225"/>
                </a:lnTo>
                <a:lnTo>
                  <a:pt x="419101" y="149225"/>
                </a:lnTo>
                <a:lnTo>
                  <a:pt x="419101" y="146050"/>
                </a:lnTo>
                <a:lnTo>
                  <a:pt x="419101" y="146050"/>
                </a:lnTo>
                <a:lnTo>
                  <a:pt x="419101" y="146050"/>
                </a:lnTo>
                <a:lnTo>
                  <a:pt x="424091" y="141500"/>
                </a:lnTo>
                <a:lnTo>
                  <a:pt x="473075" y="96838"/>
                </a:lnTo>
                <a:lnTo>
                  <a:pt x="404813" y="134938"/>
                </a:lnTo>
                <a:lnTo>
                  <a:pt x="401638" y="130175"/>
                </a:lnTo>
                <a:lnTo>
                  <a:pt x="401638" y="130175"/>
                </a:lnTo>
                <a:lnTo>
                  <a:pt x="401638" y="130175"/>
                </a:lnTo>
                <a:lnTo>
                  <a:pt x="449262" y="74613"/>
                </a:lnTo>
                <a:lnTo>
                  <a:pt x="403932" y="100804"/>
                </a:lnTo>
                <a:lnTo>
                  <a:pt x="377826" y="115888"/>
                </a:lnTo>
                <a:lnTo>
                  <a:pt x="377827" y="115887"/>
                </a:lnTo>
                <a:lnTo>
                  <a:pt x="377826" y="115888"/>
                </a:lnTo>
                <a:lnTo>
                  <a:pt x="405883" y="88655"/>
                </a:lnTo>
                <a:lnTo>
                  <a:pt x="406828" y="87738"/>
                </a:lnTo>
                <a:lnTo>
                  <a:pt x="428505" y="65404"/>
                </a:lnTo>
                <a:close/>
                <a:moveTo>
                  <a:pt x="434976" y="58737"/>
                </a:moveTo>
                <a:lnTo>
                  <a:pt x="428505" y="65404"/>
                </a:lnTo>
                <a:lnTo>
                  <a:pt x="360363" y="104775"/>
                </a:lnTo>
                <a:lnTo>
                  <a:pt x="355601" y="104775"/>
                </a:lnTo>
                <a:lnTo>
                  <a:pt x="355601" y="104775"/>
                </a:lnTo>
                <a:lnTo>
                  <a:pt x="355601" y="104775"/>
                </a:lnTo>
                <a:lnTo>
                  <a:pt x="393701" y="69849"/>
                </a:lnTo>
                <a:lnTo>
                  <a:pt x="393695" y="69855"/>
                </a:lnTo>
                <a:lnTo>
                  <a:pt x="393701" y="69849"/>
                </a:lnTo>
                <a:lnTo>
                  <a:pt x="363538" y="100013"/>
                </a:lnTo>
                <a:close/>
                <a:moveTo>
                  <a:pt x="88900" y="33337"/>
                </a:moveTo>
                <a:lnTo>
                  <a:pt x="88900" y="33337"/>
                </a:lnTo>
                <a:lnTo>
                  <a:pt x="88900" y="36512"/>
                </a:lnTo>
                <a:lnTo>
                  <a:pt x="88900" y="36512"/>
                </a:lnTo>
                <a:lnTo>
                  <a:pt x="8225" y="103225"/>
                </a:lnTo>
                <a:lnTo>
                  <a:pt x="101477" y="49654"/>
                </a:lnTo>
                <a:lnTo>
                  <a:pt x="101318" y="49746"/>
                </a:lnTo>
                <a:lnTo>
                  <a:pt x="101477" y="49654"/>
                </a:lnTo>
                <a:lnTo>
                  <a:pt x="6350" y="104775"/>
                </a:lnTo>
                <a:lnTo>
                  <a:pt x="6352" y="104774"/>
                </a:lnTo>
                <a:lnTo>
                  <a:pt x="6350" y="104775"/>
                </a:lnTo>
                <a:lnTo>
                  <a:pt x="8221" y="103227"/>
                </a:lnTo>
                <a:lnTo>
                  <a:pt x="0" y="107950"/>
                </a:lnTo>
                <a:lnTo>
                  <a:pt x="2" y="107949"/>
                </a:lnTo>
                <a:lnTo>
                  <a:pt x="0" y="107950"/>
                </a:lnTo>
                <a:lnTo>
                  <a:pt x="82550" y="41275"/>
                </a:lnTo>
                <a:lnTo>
                  <a:pt x="69850" y="47625"/>
                </a:lnTo>
                <a:close/>
                <a:moveTo>
                  <a:pt x="374651" y="25400"/>
                </a:moveTo>
                <a:lnTo>
                  <a:pt x="370030" y="28700"/>
                </a:lnTo>
                <a:lnTo>
                  <a:pt x="363539" y="33336"/>
                </a:lnTo>
                <a:lnTo>
                  <a:pt x="374651" y="30162"/>
                </a:lnTo>
                <a:close/>
                <a:moveTo>
                  <a:pt x="374651" y="25400"/>
                </a:moveTo>
                <a:lnTo>
                  <a:pt x="374651" y="25400"/>
                </a:lnTo>
                <a:lnTo>
                  <a:pt x="377826" y="25400"/>
                </a:lnTo>
                <a:lnTo>
                  <a:pt x="377826" y="25400"/>
                </a:lnTo>
                <a:lnTo>
                  <a:pt x="377826" y="30162"/>
                </a:lnTo>
                <a:lnTo>
                  <a:pt x="374996" y="33164"/>
                </a:lnTo>
                <a:lnTo>
                  <a:pt x="325439" y="85724"/>
                </a:lnTo>
                <a:lnTo>
                  <a:pt x="404813" y="41275"/>
                </a:lnTo>
                <a:lnTo>
                  <a:pt x="407988" y="41275"/>
                </a:lnTo>
                <a:lnTo>
                  <a:pt x="407988" y="44450"/>
                </a:lnTo>
                <a:lnTo>
                  <a:pt x="355602" y="82549"/>
                </a:lnTo>
                <a:lnTo>
                  <a:pt x="381116" y="67778"/>
                </a:lnTo>
                <a:lnTo>
                  <a:pt x="415926" y="47625"/>
                </a:lnTo>
                <a:lnTo>
                  <a:pt x="415925" y="47625"/>
                </a:lnTo>
                <a:lnTo>
                  <a:pt x="415926" y="47625"/>
                </a:lnTo>
                <a:lnTo>
                  <a:pt x="409144" y="54407"/>
                </a:lnTo>
                <a:lnTo>
                  <a:pt x="411157" y="53280"/>
                </a:lnTo>
                <a:lnTo>
                  <a:pt x="412751" y="52387"/>
                </a:lnTo>
                <a:lnTo>
                  <a:pt x="412751" y="52387"/>
                </a:lnTo>
                <a:lnTo>
                  <a:pt x="412751" y="52387"/>
                </a:lnTo>
                <a:lnTo>
                  <a:pt x="393701" y="69849"/>
                </a:lnTo>
                <a:lnTo>
                  <a:pt x="393707" y="69843"/>
                </a:lnTo>
                <a:lnTo>
                  <a:pt x="393701" y="69849"/>
                </a:lnTo>
                <a:lnTo>
                  <a:pt x="401397" y="62154"/>
                </a:lnTo>
                <a:lnTo>
                  <a:pt x="409142" y="54408"/>
                </a:lnTo>
                <a:lnTo>
                  <a:pt x="333376" y="96838"/>
                </a:lnTo>
                <a:lnTo>
                  <a:pt x="333376" y="96837"/>
                </a:lnTo>
                <a:lnTo>
                  <a:pt x="333376" y="96838"/>
                </a:lnTo>
                <a:lnTo>
                  <a:pt x="333376" y="93663"/>
                </a:lnTo>
                <a:lnTo>
                  <a:pt x="371351" y="68346"/>
                </a:lnTo>
                <a:lnTo>
                  <a:pt x="390524" y="55563"/>
                </a:lnTo>
                <a:lnTo>
                  <a:pt x="325438" y="93663"/>
                </a:lnTo>
                <a:lnTo>
                  <a:pt x="325438" y="88900"/>
                </a:lnTo>
                <a:lnTo>
                  <a:pt x="325438" y="88900"/>
                </a:lnTo>
                <a:lnTo>
                  <a:pt x="366713" y="66675"/>
                </a:lnTo>
                <a:lnTo>
                  <a:pt x="322263" y="88900"/>
                </a:lnTo>
                <a:lnTo>
                  <a:pt x="322264" y="88899"/>
                </a:lnTo>
                <a:lnTo>
                  <a:pt x="322263" y="88900"/>
                </a:lnTo>
                <a:lnTo>
                  <a:pt x="371821" y="36339"/>
                </a:lnTo>
                <a:lnTo>
                  <a:pt x="374651" y="33337"/>
                </a:lnTo>
                <a:lnTo>
                  <a:pt x="288925" y="82550"/>
                </a:lnTo>
                <a:lnTo>
                  <a:pt x="288929" y="82548"/>
                </a:lnTo>
                <a:lnTo>
                  <a:pt x="288925" y="82550"/>
                </a:lnTo>
                <a:lnTo>
                  <a:pt x="301908" y="73277"/>
                </a:lnTo>
                <a:lnTo>
                  <a:pt x="311148" y="66676"/>
                </a:lnTo>
                <a:lnTo>
                  <a:pt x="295328" y="75982"/>
                </a:lnTo>
                <a:lnTo>
                  <a:pt x="284163" y="82550"/>
                </a:lnTo>
                <a:lnTo>
                  <a:pt x="284163" y="82550"/>
                </a:lnTo>
                <a:lnTo>
                  <a:pt x="284163" y="82550"/>
                </a:lnTo>
                <a:lnTo>
                  <a:pt x="292098" y="74614"/>
                </a:lnTo>
                <a:lnTo>
                  <a:pt x="280988" y="82550"/>
                </a:lnTo>
                <a:lnTo>
                  <a:pt x="280988" y="82550"/>
                </a:lnTo>
                <a:lnTo>
                  <a:pt x="280988" y="82550"/>
                </a:lnTo>
                <a:lnTo>
                  <a:pt x="289981" y="74006"/>
                </a:lnTo>
                <a:lnTo>
                  <a:pt x="288925" y="74612"/>
                </a:lnTo>
                <a:lnTo>
                  <a:pt x="288927" y="74611"/>
                </a:lnTo>
                <a:lnTo>
                  <a:pt x="288925" y="74612"/>
                </a:lnTo>
                <a:lnTo>
                  <a:pt x="293115" y="70842"/>
                </a:lnTo>
                <a:lnTo>
                  <a:pt x="296872" y="67461"/>
                </a:lnTo>
                <a:lnTo>
                  <a:pt x="296863" y="67469"/>
                </a:lnTo>
                <a:lnTo>
                  <a:pt x="296872" y="67461"/>
                </a:lnTo>
                <a:lnTo>
                  <a:pt x="293504" y="70660"/>
                </a:lnTo>
                <a:lnTo>
                  <a:pt x="289984" y="74004"/>
                </a:lnTo>
                <a:lnTo>
                  <a:pt x="343642" y="43201"/>
                </a:lnTo>
                <a:lnTo>
                  <a:pt x="374651" y="25400"/>
                </a:lnTo>
                <a:lnTo>
                  <a:pt x="374649" y="25401"/>
                </a:lnTo>
                <a:lnTo>
                  <a:pt x="374651" y="25400"/>
                </a:lnTo>
                <a:close/>
                <a:moveTo>
                  <a:pt x="349251" y="17462"/>
                </a:moveTo>
                <a:lnTo>
                  <a:pt x="352426" y="17462"/>
                </a:lnTo>
                <a:lnTo>
                  <a:pt x="352426" y="17462"/>
                </a:lnTo>
                <a:lnTo>
                  <a:pt x="352426" y="17462"/>
                </a:lnTo>
                <a:lnTo>
                  <a:pt x="347204" y="22162"/>
                </a:lnTo>
                <a:lnTo>
                  <a:pt x="296872" y="67461"/>
                </a:lnTo>
                <a:lnTo>
                  <a:pt x="296881" y="67452"/>
                </a:lnTo>
                <a:lnTo>
                  <a:pt x="296872" y="67461"/>
                </a:lnTo>
                <a:lnTo>
                  <a:pt x="344488" y="22225"/>
                </a:lnTo>
                <a:lnTo>
                  <a:pt x="259907" y="70755"/>
                </a:lnTo>
                <a:lnTo>
                  <a:pt x="259920" y="70747"/>
                </a:lnTo>
                <a:lnTo>
                  <a:pt x="259907" y="70755"/>
                </a:lnTo>
                <a:lnTo>
                  <a:pt x="313555" y="38754"/>
                </a:lnTo>
                <a:close/>
                <a:moveTo>
                  <a:pt x="333376" y="11112"/>
                </a:moveTo>
                <a:lnTo>
                  <a:pt x="333376" y="14287"/>
                </a:lnTo>
                <a:lnTo>
                  <a:pt x="333376" y="14287"/>
                </a:lnTo>
                <a:lnTo>
                  <a:pt x="333376" y="14287"/>
                </a:lnTo>
                <a:lnTo>
                  <a:pt x="258898" y="71334"/>
                </a:lnTo>
                <a:lnTo>
                  <a:pt x="247650" y="77787"/>
                </a:lnTo>
                <a:lnTo>
                  <a:pt x="242888" y="77787"/>
                </a:lnTo>
                <a:lnTo>
                  <a:pt x="242888" y="77787"/>
                </a:lnTo>
                <a:lnTo>
                  <a:pt x="242888" y="77787"/>
                </a:lnTo>
                <a:lnTo>
                  <a:pt x="322263" y="22225"/>
                </a:lnTo>
                <a:lnTo>
                  <a:pt x="217488" y="82550"/>
                </a:lnTo>
                <a:lnTo>
                  <a:pt x="212725" y="82550"/>
                </a:lnTo>
                <a:lnTo>
                  <a:pt x="212726" y="82550"/>
                </a:lnTo>
                <a:lnTo>
                  <a:pt x="212725" y="82550"/>
                </a:lnTo>
                <a:lnTo>
                  <a:pt x="217457" y="77818"/>
                </a:lnTo>
                <a:lnTo>
                  <a:pt x="217488" y="77787"/>
                </a:lnTo>
                <a:lnTo>
                  <a:pt x="217488" y="77787"/>
                </a:lnTo>
                <a:lnTo>
                  <a:pt x="217488" y="77787"/>
                </a:lnTo>
                <a:lnTo>
                  <a:pt x="221686" y="74036"/>
                </a:lnTo>
                <a:lnTo>
                  <a:pt x="220663" y="74612"/>
                </a:lnTo>
                <a:lnTo>
                  <a:pt x="220663" y="74612"/>
                </a:lnTo>
                <a:lnTo>
                  <a:pt x="220663" y="74612"/>
                </a:lnTo>
                <a:lnTo>
                  <a:pt x="230708" y="65973"/>
                </a:lnTo>
                <a:lnTo>
                  <a:pt x="230693" y="65986"/>
                </a:lnTo>
                <a:lnTo>
                  <a:pt x="230708" y="65973"/>
                </a:lnTo>
                <a:lnTo>
                  <a:pt x="221686" y="74036"/>
                </a:lnTo>
                <a:close/>
                <a:moveTo>
                  <a:pt x="284163" y="3175"/>
                </a:moveTo>
                <a:lnTo>
                  <a:pt x="163475" y="83357"/>
                </a:lnTo>
                <a:lnTo>
                  <a:pt x="300038" y="3175"/>
                </a:lnTo>
                <a:lnTo>
                  <a:pt x="300038" y="6350"/>
                </a:lnTo>
                <a:lnTo>
                  <a:pt x="230708" y="65973"/>
                </a:lnTo>
                <a:lnTo>
                  <a:pt x="230723" y="65960"/>
                </a:lnTo>
                <a:lnTo>
                  <a:pt x="230708" y="65973"/>
                </a:lnTo>
                <a:lnTo>
                  <a:pt x="292099" y="11113"/>
                </a:lnTo>
                <a:lnTo>
                  <a:pt x="156010" y="88317"/>
                </a:lnTo>
                <a:lnTo>
                  <a:pt x="55562" y="155053"/>
                </a:lnTo>
                <a:lnTo>
                  <a:pt x="55562" y="155052"/>
                </a:lnTo>
                <a:lnTo>
                  <a:pt x="55562" y="155053"/>
                </a:lnTo>
                <a:lnTo>
                  <a:pt x="55562" y="153988"/>
                </a:lnTo>
                <a:lnTo>
                  <a:pt x="47625" y="157163"/>
                </a:lnTo>
                <a:lnTo>
                  <a:pt x="254915" y="20008"/>
                </a:lnTo>
                <a:lnTo>
                  <a:pt x="149514" y="80671"/>
                </a:lnTo>
                <a:lnTo>
                  <a:pt x="258763" y="17462"/>
                </a:lnTo>
                <a:lnTo>
                  <a:pt x="258757" y="17466"/>
                </a:lnTo>
                <a:lnTo>
                  <a:pt x="258763" y="17462"/>
                </a:lnTo>
                <a:lnTo>
                  <a:pt x="254919" y="20006"/>
                </a:lnTo>
                <a:close/>
                <a:moveTo>
                  <a:pt x="239713" y="0"/>
                </a:moveTo>
                <a:lnTo>
                  <a:pt x="63500" y="112713"/>
                </a:lnTo>
                <a:lnTo>
                  <a:pt x="258763" y="0"/>
                </a:lnTo>
                <a:lnTo>
                  <a:pt x="258763" y="3175"/>
                </a:lnTo>
                <a:lnTo>
                  <a:pt x="63506" y="130171"/>
                </a:lnTo>
                <a:lnTo>
                  <a:pt x="149514" y="80671"/>
                </a:lnTo>
                <a:lnTo>
                  <a:pt x="36512" y="146050"/>
                </a:lnTo>
                <a:lnTo>
                  <a:pt x="36522" y="146044"/>
                </a:lnTo>
                <a:lnTo>
                  <a:pt x="36512" y="146050"/>
                </a:lnTo>
                <a:lnTo>
                  <a:pt x="231774" y="17463"/>
                </a:lnTo>
                <a:lnTo>
                  <a:pt x="25400" y="134938"/>
                </a:lnTo>
                <a:lnTo>
                  <a:pt x="201147" y="22522"/>
                </a:lnTo>
                <a:lnTo>
                  <a:pt x="41275" y="115888"/>
                </a:lnTo>
                <a:lnTo>
                  <a:pt x="62690" y="101267"/>
                </a:lnTo>
                <a:lnTo>
                  <a:pt x="17462" y="127000"/>
                </a:lnTo>
                <a:lnTo>
                  <a:pt x="17471" y="126995"/>
                </a:lnTo>
                <a:lnTo>
                  <a:pt x="17462" y="127000"/>
                </a:lnTo>
                <a:lnTo>
                  <a:pt x="182557" y="17466"/>
                </a:lnTo>
                <a:lnTo>
                  <a:pt x="6350" y="119063"/>
                </a:lnTo>
                <a:lnTo>
                  <a:pt x="6350" y="115888"/>
                </a:lnTo>
                <a:lnTo>
                  <a:pt x="149221" y="22227"/>
                </a:lnTo>
                <a:lnTo>
                  <a:pt x="101477" y="49654"/>
                </a:lnTo>
                <a:lnTo>
                  <a:pt x="101636" y="49563"/>
                </a:lnTo>
                <a:lnTo>
                  <a:pt x="101477" y="49654"/>
                </a:lnTo>
                <a:lnTo>
                  <a:pt x="176213" y="6350"/>
                </a:lnTo>
                <a:lnTo>
                  <a:pt x="33340" y="100011"/>
                </a:lnTo>
                <a:lnTo>
                  <a:pt x="119856" y="51594"/>
                </a:lnTo>
                <a:lnTo>
                  <a:pt x="206376" y="3175"/>
                </a:lnTo>
                <a:lnTo>
                  <a:pt x="206373" y="3176"/>
                </a:lnTo>
                <a:lnTo>
                  <a:pt x="206376" y="3175"/>
                </a:lnTo>
                <a:lnTo>
                  <a:pt x="148197" y="42893"/>
                </a:lnTo>
                <a:lnTo>
                  <a:pt x="62699" y="101261"/>
                </a:lnTo>
                <a:lnTo>
                  <a:pt x="201613" y="22225"/>
                </a:lnTo>
                <a:lnTo>
                  <a:pt x="201165" y="2251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99" name="PA_任意多边形 98"/>
          <p:cNvSpPr/>
          <p:nvPr>
            <p:custDataLst>
              <p:tags r:id="rId17"/>
            </p:custDataLst>
          </p:nvPr>
        </p:nvSpPr>
        <p:spPr bwMode="auto">
          <a:xfrm>
            <a:off x="2722525" y="1889919"/>
            <a:ext cx="168276" cy="555626"/>
          </a:xfrm>
          <a:custGeom>
            <a:avLst/>
            <a:gdLst>
              <a:gd name="connsiteX0" fmla="*/ 168275 w 168276"/>
              <a:gd name="connsiteY0" fmla="*/ 550864 h 555626"/>
              <a:gd name="connsiteX1" fmla="*/ 168275 w 168276"/>
              <a:gd name="connsiteY1" fmla="*/ 555626 h 555626"/>
              <a:gd name="connsiteX2" fmla="*/ 165100 w 168276"/>
              <a:gd name="connsiteY2" fmla="*/ 555626 h 555626"/>
              <a:gd name="connsiteX3" fmla="*/ 22226 w 168276"/>
              <a:gd name="connsiteY3" fmla="*/ 550864 h 555626"/>
              <a:gd name="connsiteX4" fmla="*/ 26988 w 168276"/>
              <a:gd name="connsiteY4" fmla="*/ 555626 h 555626"/>
              <a:gd name="connsiteX5" fmla="*/ 22226 w 168276"/>
              <a:gd name="connsiteY5" fmla="*/ 555626 h 555626"/>
              <a:gd name="connsiteX6" fmla="*/ 168275 w 168276"/>
              <a:gd name="connsiteY6" fmla="*/ 547689 h 555626"/>
              <a:gd name="connsiteX7" fmla="*/ 168275 w 168276"/>
              <a:gd name="connsiteY7" fmla="*/ 550864 h 555626"/>
              <a:gd name="connsiteX8" fmla="*/ 161925 w 168276"/>
              <a:gd name="connsiteY8" fmla="*/ 555626 h 555626"/>
              <a:gd name="connsiteX9" fmla="*/ 157163 w 168276"/>
              <a:gd name="connsiteY9" fmla="*/ 555626 h 555626"/>
              <a:gd name="connsiteX10" fmla="*/ 22226 w 168276"/>
              <a:gd name="connsiteY10" fmla="*/ 547689 h 555626"/>
              <a:gd name="connsiteX11" fmla="*/ 14288 w 168276"/>
              <a:gd name="connsiteY11" fmla="*/ 555626 h 555626"/>
              <a:gd name="connsiteX12" fmla="*/ 15689 w 168276"/>
              <a:gd name="connsiteY12" fmla="*/ 550303 h 555626"/>
              <a:gd name="connsiteX13" fmla="*/ 168275 w 168276"/>
              <a:gd name="connsiteY13" fmla="*/ 544514 h 555626"/>
              <a:gd name="connsiteX14" fmla="*/ 153988 w 168276"/>
              <a:gd name="connsiteY14" fmla="*/ 555626 h 555626"/>
              <a:gd name="connsiteX15" fmla="*/ 155753 w 168276"/>
              <a:gd name="connsiteY15" fmla="*/ 550079 h 555626"/>
              <a:gd name="connsiteX16" fmla="*/ 17630 w 168276"/>
              <a:gd name="connsiteY16" fmla="*/ 542926 h 555626"/>
              <a:gd name="connsiteX17" fmla="*/ 15689 w 168276"/>
              <a:gd name="connsiteY17" fmla="*/ 550303 h 555626"/>
              <a:gd name="connsiteX18" fmla="*/ 14288 w 168276"/>
              <a:gd name="connsiteY18" fmla="*/ 550864 h 555626"/>
              <a:gd name="connsiteX19" fmla="*/ 159871 w 168276"/>
              <a:gd name="connsiteY19" fmla="*/ 537137 h 555626"/>
              <a:gd name="connsiteX20" fmla="*/ 155753 w 168276"/>
              <a:gd name="connsiteY20" fmla="*/ 550079 h 555626"/>
              <a:gd name="connsiteX21" fmla="*/ 153988 w 168276"/>
              <a:gd name="connsiteY21" fmla="*/ 550864 h 555626"/>
              <a:gd name="connsiteX22" fmla="*/ 112713 w 168276"/>
              <a:gd name="connsiteY22" fmla="*/ 531814 h 555626"/>
              <a:gd name="connsiteX23" fmla="*/ 112713 w 168276"/>
              <a:gd name="connsiteY23" fmla="*/ 555626 h 555626"/>
              <a:gd name="connsiteX24" fmla="*/ 109538 w 168276"/>
              <a:gd name="connsiteY24" fmla="*/ 555626 h 555626"/>
              <a:gd name="connsiteX25" fmla="*/ 109538 w 168276"/>
              <a:gd name="connsiteY25" fmla="*/ 533719 h 555626"/>
              <a:gd name="connsiteX26" fmla="*/ 109538 w 168276"/>
              <a:gd name="connsiteY26" fmla="*/ 531814 h 555626"/>
              <a:gd name="connsiteX27" fmla="*/ 109538 w 168276"/>
              <a:gd name="connsiteY27" fmla="*/ 533719 h 555626"/>
              <a:gd name="connsiteX28" fmla="*/ 104776 w 168276"/>
              <a:gd name="connsiteY28" fmla="*/ 536576 h 555626"/>
              <a:gd name="connsiteX29" fmla="*/ 22226 w 168276"/>
              <a:gd name="connsiteY29" fmla="*/ 520701 h 555626"/>
              <a:gd name="connsiteX30" fmla="*/ 26988 w 168276"/>
              <a:gd name="connsiteY30" fmla="*/ 520701 h 555626"/>
              <a:gd name="connsiteX31" fmla="*/ 17630 w 168276"/>
              <a:gd name="connsiteY31" fmla="*/ 542926 h 555626"/>
              <a:gd name="connsiteX32" fmla="*/ 22226 w 168276"/>
              <a:gd name="connsiteY32" fmla="*/ 525464 h 555626"/>
              <a:gd name="connsiteX33" fmla="*/ 0 w 168276"/>
              <a:gd name="connsiteY33" fmla="*/ 536576 h 555626"/>
              <a:gd name="connsiteX34" fmla="*/ 3175 w 168276"/>
              <a:gd name="connsiteY34" fmla="*/ 531814 h 555626"/>
              <a:gd name="connsiteX35" fmla="*/ 168275 w 168276"/>
              <a:gd name="connsiteY35" fmla="*/ 517526 h 555626"/>
              <a:gd name="connsiteX36" fmla="*/ 159871 w 168276"/>
              <a:gd name="connsiteY36" fmla="*/ 537137 h 555626"/>
              <a:gd name="connsiteX37" fmla="*/ 165100 w 168276"/>
              <a:gd name="connsiteY37" fmla="*/ 520701 h 555626"/>
              <a:gd name="connsiteX38" fmla="*/ 142875 w 168276"/>
              <a:gd name="connsiteY38" fmla="*/ 536576 h 555626"/>
              <a:gd name="connsiteX39" fmla="*/ 139700 w 168276"/>
              <a:gd name="connsiteY39" fmla="*/ 536576 h 555626"/>
              <a:gd name="connsiteX40" fmla="*/ 142875 w 168276"/>
              <a:gd name="connsiteY40" fmla="*/ 531814 h 555626"/>
              <a:gd name="connsiteX41" fmla="*/ 12701 w 168276"/>
              <a:gd name="connsiteY41" fmla="*/ 494771 h 555626"/>
              <a:gd name="connsiteX42" fmla="*/ 7938 w 168276"/>
              <a:gd name="connsiteY42" fmla="*/ 498476 h 555626"/>
              <a:gd name="connsiteX43" fmla="*/ 8732 w 168276"/>
              <a:gd name="connsiteY43" fmla="*/ 497418 h 555626"/>
              <a:gd name="connsiteX44" fmla="*/ 22226 w 168276"/>
              <a:gd name="connsiteY44" fmla="*/ 487364 h 555626"/>
              <a:gd name="connsiteX45" fmla="*/ 7938 w 168276"/>
              <a:gd name="connsiteY45" fmla="*/ 506414 h 555626"/>
              <a:gd name="connsiteX46" fmla="*/ 22226 w 168276"/>
              <a:gd name="connsiteY46" fmla="*/ 498476 h 555626"/>
              <a:gd name="connsiteX47" fmla="*/ 22226 w 168276"/>
              <a:gd name="connsiteY47" fmla="*/ 503239 h 555626"/>
              <a:gd name="connsiteX48" fmla="*/ 0 w 168276"/>
              <a:gd name="connsiteY48" fmla="*/ 514351 h 555626"/>
              <a:gd name="connsiteX49" fmla="*/ 0 w 168276"/>
              <a:gd name="connsiteY49" fmla="*/ 509589 h 555626"/>
              <a:gd name="connsiteX50" fmla="*/ 19050 w 168276"/>
              <a:gd name="connsiteY50" fmla="*/ 490539 h 555626"/>
              <a:gd name="connsiteX51" fmla="*/ 12701 w 168276"/>
              <a:gd name="connsiteY51" fmla="*/ 494771 h 555626"/>
              <a:gd name="connsiteX52" fmla="*/ 18144 w 168276"/>
              <a:gd name="connsiteY52" fmla="*/ 484869 h 555626"/>
              <a:gd name="connsiteX53" fmla="*/ 8732 w 168276"/>
              <a:gd name="connsiteY53" fmla="*/ 497418 h 555626"/>
              <a:gd name="connsiteX54" fmla="*/ 0 w 168276"/>
              <a:gd name="connsiteY54" fmla="*/ 503239 h 555626"/>
              <a:gd name="connsiteX55" fmla="*/ 0 w 168276"/>
              <a:gd name="connsiteY55" fmla="*/ 498476 h 555626"/>
              <a:gd name="connsiteX56" fmla="*/ 19050 w 168276"/>
              <a:gd name="connsiteY56" fmla="*/ 484189 h 555626"/>
              <a:gd name="connsiteX57" fmla="*/ 18144 w 168276"/>
              <a:gd name="connsiteY57" fmla="*/ 484869 h 555626"/>
              <a:gd name="connsiteX58" fmla="*/ 18521 w 168276"/>
              <a:gd name="connsiteY58" fmla="*/ 484365 h 555626"/>
              <a:gd name="connsiteX59" fmla="*/ 109538 w 168276"/>
              <a:gd name="connsiteY59" fmla="*/ 476251 h 555626"/>
              <a:gd name="connsiteX60" fmla="*/ 52388 w 168276"/>
              <a:gd name="connsiteY60" fmla="*/ 514351 h 555626"/>
              <a:gd name="connsiteX61" fmla="*/ 52388 w 168276"/>
              <a:gd name="connsiteY61" fmla="*/ 509589 h 555626"/>
              <a:gd name="connsiteX62" fmla="*/ 100013 w 168276"/>
              <a:gd name="connsiteY62" fmla="*/ 477327 h 555626"/>
              <a:gd name="connsiteX63" fmla="*/ 63501 w 168276"/>
              <a:gd name="connsiteY63" fmla="*/ 503239 h 555626"/>
              <a:gd name="connsiteX64" fmla="*/ 109538 w 168276"/>
              <a:gd name="connsiteY64" fmla="*/ 476251 h 555626"/>
              <a:gd name="connsiteX65" fmla="*/ 112713 w 168276"/>
              <a:gd name="connsiteY65" fmla="*/ 479426 h 555626"/>
              <a:gd name="connsiteX66" fmla="*/ 60326 w 168276"/>
              <a:gd name="connsiteY66" fmla="*/ 531814 h 555626"/>
              <a:gd name="connsiteX67" fmla="*/ 109538 w 168276"/>
              <a:gd name="connsiteY67" fmla="*/ 503239 h 555626"/>
              <a:gd name="connsiteX68" fmla="*/ 112713 w 168276"/>
              <a:gd name="connsiteY68" fmla="*/ 503239 h 555626"/>
              <a:gd name="connsiteX69" fmla="*/ 71438 w 168276"/>
              <a:gd name="connsiteY69" fmla="*/ 550864 h 555626"/>
              <a:gd name="connsiteX70" fmla="*/ 109538 w 168276"/>
              <a:gd name="connsiteY70" fmla="*/ 528639 h 555626"/>
              <a:gd name="connsiteX71" fmla="*/ 112713 w 168276"/>
              <a:gd name="connsiteY71" fmla="*/ 528639 h 555626"/>
              <a:gd name="connsiteX72" fmla="*/ 112713 w 168276"/>
              <a:gd name="connsiteY72" fmla="*/ 531814 h 555626"/>
              <a:gd name="connsiteX73" fmla="*/ 109538 w 168276"/>
              <a:gd name="connsiteY73" fmla="*/ 531814 h 555626"/>
              <a:gd name="connsiteX74" fmla="*/ 71438 w 168276"/>
              <a:gd name="connsiteY74" fmla="*/ 555626 h 555626"/>
              <a:gd name="connsiteX75" fmla="*/ 76345 w 168276"/>
              <a:gd name="connsiteY75" fmla="*/ 550719 h 555626"/>
              <a:gd name="connsiteX76" fmla="*/ 77435 w 168276"/>
              <a:gd name="connsiteY76" fmla="*/ 549629 h 555626"/>
              <a:gd name="connsiteX77" fmla="*/ 79376 w 168276"/>
              <a:gd name="connsiteY77" fmla="*/ 547689 h 555626"/>
              <a:gd name="connsiteX78" fmla="*/ 68263 w 168276"/>
              <a:gd name="connsiteY78" fmla="*/ 555626 h 555626"/>
              <a:gd name="connsiteX79" fmla="*/ 63501 w 168276"/>
              <a:gd name="connsiteY79" fmla="*/ 555626 h 555626"/>
              <a:gd name="connsiteX80" fmla="*/ 104776 w 168276"/>
              <a:gd name="connsiteY80" fmla="*/ 506414 h 555626"/>
              <a:gd name="connsiteX81" fmla="*/ 52388 w 168276"/>
              <a:gd name="connsiteY81" fmla="*/ 536576 h 555626"/>
              <a:gd name="connsiteX82" fmla="*/ 104776 w 168276"/>
              <a:gd name="connsiteY82" fmla="*/ 484189 h 555626"/>
              <a:gd name="connsiteX83" fmla="*/ 52388 w 168276"/>
              <a:gd name="connsiteY83" fmla="*/ 514351 h 555626"/>
              <a:gd name="connsiteX84" fmla="*/ 109538 w 168276"/>
              <a:gd name="connsiteY84" fmla="*/ 479426 h 555626"/>
              <a:gd name="connsiteX85" fmla="*/ 101601 w 168276"/>
              <a:gd name="connsiteY85" fmla="*/ 476251 h 555626"/>
              <a:gd name="connsiteX86" fmla="*/ 100013 w 168276"/>
              <a:gd name="connsiteY86" fmla="*/ 477327 h 555626"/>
              <a:gd name="connsiteX87" fmla="*/ 101283 w 168276"/>
              <a:gd name="connsiteY87" fmla="*/ 476425 h 555626"/>
              <a:gd name="connsiteX88" fmla="*/ 80011 w 168276"/>
              <a:gd name="connsiteY88" fmla="*/ 475299 h 555626"/>
              <a:gd name="connsiteX89" fmla="*/ 60326 w 168276"/>
              <a:gd name="connsiteY89" fmla="*/ 487364 h 555626"/>
              <a:gd name="connsiteX90" fmla="*/ 63012 w 168276"/>
              <a:gd name="connsiteY90" fmla="*/ 484677 h 555626"/>
              <a:gd name="connsiteX91" fmla="*/ 109538 w 168276"/>
              <a:gd name="connsiteY91" fmla="*/ 457201 h 555626"/>
              <a:gd name="connsiteX92" fmla="*/ 112713 w 168276"/>
              <a:gd name="connsiteY92" fmla="*/ 457201 h 555626"/>
              <a:gd name="connsiteX93" fmla="*/ 63501 w 168276"/>
              <a:gd name="connsiteY93" fmla="*/ 495301 h 555626"/>
              <a:gd name="connsiteX94" fmla="*/ 109538 w 168276"/>
              <a:gd name="connsiteY94" fmla="*/ 468314 h 555626"/>
              <a:gd name="connsiteX95" fmla="*/ 112713 w 168276"/>
              <a:gd name="connsiteY95" fmla="*/ 468314 h 555626"/>
              <a:gd name="connsiteX96" fmla="*/ 101283 w 168276"/>
              <a:gd name="connsiteY96" fmla="*/ 476425 h 555626"/>
              <a:gd name="connsiteX97" fmla="*/ 52388 w 168276"/>
              <a:gd name="connsiteY97" fmla="*/ 503239 h 555626"/>
              <a:gd name="connsiteX98" fmla="*/ 52388 w 168276"/>
              <a:gd name="connsiteY98" fmla="*/ 498476 h 555626"/>
              <a:gd name="connsiteX99" fmla="*/ 98426 w 168276"/>
              <a:gd name="connsiteY99" fmla="*/ 465139 h 555626"/>
              <a:gd name="connsiteX100" fmla="*/ 80011 w 168276"/>
              <a:gd name="connsiteY100" fmla="*/ 475299 h 555626"/>
              <a:gd name="connsiteX101" fmla="*/ 165100 w 168276"/>
              <a:gd name="connsiteY101" fmla="*/ 454026 h 555626"/>
              <a:gd name="connsiteX102" fmla="*/ 142875 w 168276"/>
              <a:gd name="connsiteY102" fmla="*/ 487364 h 555626"/>
              <a:gd name="connsiteX103" fmla="*/ 168275 w 168276"/>
              <a:gd name="connsiteY103" fmla="*/ 473076 h 555626"/>
              <a:gd name="connsiteX104" fmla="*/ 168275 w 168276"/>
              <a:gd name="connsiteY104" fmla="*/ 476251 h 555626"/>
              <a:gd name="connsiteX105" fmla="*/ 146050 w 168276"/>
              <a:gd name="connsiteY105" fmla="*/ 495301 h 555626"/>
              <a:gd name="connsiteX106" fmla="*/ 168275 w 168276"/>
              <a:gd name="connsiteY106" fmla="*/ 484189 h 555626"/>
              <a:gd name="connsiteX107" fmla="*/ 146050 w 168276"/>
              <a:gd name="connsiteY107" fmla="*/ 506414 h 555626"/>
              <a:gd name="connsiteX108" fmla="*/ 168275 w 168276"/>
              <a:gd name="connsiteY108" fmla="*/ 495301 h 555626"/>
              <a:gd name="connsiteX109" fmla="*/ 168275 w 168276"/>
              <a:gd name="connsiteY109" fmla="*/ 498476 h 555626"/>
              <a:gd name="connsiteX110" fmla="*/ 142875 w 168276"/>
              <a:gd name="connsiteY110" fmla="*/ 531814 h 555626"/>
              <a:gd name="connsiteX111" fmla="*/ 165100 w 168276"/>
              <a:gd name="connsiteY111" fmla="*/ 498476 h 555626"/>
              <a:gd name="connsiteX112" fmla="*/ 142875 w 168276"/>
              <a:gd name="connsiteY112" fmla="*/ 514351 h 555626"/>
              <a:gd name="connsiteX113" fmla="*/ 139700 w 168276"/>
              <a:gd name="connsiteY113" fmla="*/ 514351 h 555626"/>
              <a:gd name="connsiteX114" fmla="*/ 139700 w 168276"/>
              <a:gd name="connsiteY114" fmla="*/ 509589 h 555626"/>
              <a:gd name="connsiteX115" fmla="*/ 161925 w 168276"/>
              <a:gd name="connsiteY115" fmla="*/ 487364 h 555626"/>
              <a:gd name="connsiteX116" fmla="*/ 142875 w 168276"/>
              <a:gd name="connsiteY116" fmla="*/ 503239 h 555626"/>
              <a:gd name="connsiteX117" fmla="*/ 139700 w 168276"/>
              <a:gd name="connsiteY117" fmla="*/ 503239 h 555626"/>
              <a:gd name="connsiteX118" fmla="*/ 139700 w 168276"/>
              <a:gd name="connsiteY118" fmla="*/ 498476 h 555626"/>
              <a:gd name="connsiteX119" fmla="*/ 161925 w 168276"/>
              <a:gd name="connsiteY119" fmla="*/ 479426 h 555626"/>
              <a:gd name="connsiteX120" fmla="*/ 142875 w 168276"/>
              <a:gd name="connsiteY120" fmla="*/ 490539 h 555626"/>
              <a:gd name="connsiteX121" fmla="*/ 139700 w 168276"/>
              <a:gd name="connsiteY121" fmla="*/ 490539 h 555626"/>
              <a:gd name="connsiteX122" fmla="*/ 22226 w 168276"/>
              <a:gd name="connsiteY122" fmla="*/ 454026 h 555626"/>
              <a:gd name="connsiteX123" fmla="*/ 7938 w 168276"/>
              <a:gd name="connsiteY123" fmla="*/ 461964 h 555626"/>
              <a:gd name="connsiteX124" fmla="*/ 9237 w 168276"/>
              <a:gd name="connsiteY124" fmla="*/ 460521 h 555626"/>
              <a:gd name="connsiteX125" fmla="*/ 22226 w 168276"/>
              <a:gd name="connsiteY125" fmla="*/ 454026 h 555626"/>
              <a:gd name="connsiteX126" fmla="*/ 3175 w 168276"/>
              <a:gd name="connsiteY126" fmla="*/ 487364 h 555626"/>
              <a:gd name="connsiteX127" fmla="*/ 22226 w 168276"/>
              <a:gd name="connsiteY127" fmla="*/ 476251 h 555626"/>
              <a:gd name="connsiteX128" fmla="*/ 22226 w 168276"/>
              <a:gd name="connsiteY128" fmla="*/ 479426 h 555626"/>
              <a:gd name="connsiteX129" fmla="*/ 18521 w 168276"/>
              <a:gd name="connsiteY129" fmla="*/ 484365 h 555626"/>
              <a:gd name="connsiteX130" fmla="*/ 0 w 168276"/>
              <a:gd name="connsiteY130" fmla="*/ 490539 h 555626"/>
              <a:gd name="connsiteX131" fmla="*/ 22226 w 168276"/>
              <a:gd name="connsiteY131" fmla="*/ 442914 h 555626"/>
              <a:gd name="connsiteX132" fmla="*/ 22226 w 168276"/>
              <a:gd name="connsiteY132" fmla="*/ 446089 h 555626"/>
              <a:gd name="connsiteX133" fmla="*/ 9237 w 168276"/>
              <a:gd name="connsiteY133" fmla="*/ 460521 h 555626"/>
              <a:gd name="connsiteX134" fmla="*/ 0 w 168276"/>
              <a:gd name="connsiteY134" fmla="*/ 465139 h 555626"/>
              <a:gd name="connsiteX135" fmla="*/ 19050 w 168276"/>
              <a:gd name="connsiteY135" fmla="*/ 449264 h 555626"/>
              <a:gd name="connsiteX136" fmla="*/ 0 w 168276"/>
              <a:gd name="connsiteY136" fmla="*/ 457201 h 555626"/>
              <a:gd name="connsiteX137" fmla="*/ 9525 w 168276"/>
              <a:gd name="connsiteY137" fmla="*/ 442914 h 555626"/>
              <a:gd name="connsiteX138" fmla="*/ 3175 w 168276"/>
              <a:gd name="connsiteY138" fmla="*/ 454026 h 555626"/>
              <a:gd name="connsiteX139" fmla="*/ 80011 w 168276"/>
              <a:gd name="connsiteY139" fmla="*/ 441961 h 555626"/>
              <a:gd name="connsiteX140" fmla="*/ 60326 w 168276"/>
              <a:gd name="connsiteY140" fmla="*/ 454026 h 555626"/>
              <a:gd name="connsiteX141" fmla="*/ 63012 w 168276"/>
              <a:gd name="connsiteY141" fmla="*/ 451340 h 555626"/>
              <a:gd name="connsiteX142" fmla="*/ 98612 w 168276"/>
              <a:gd name="connsiteY142" fmla="*/ 438525 h 555626"/>
              <a:gd name="connsiteX143" fmla="*/ 68263 w 168276"/>
              <a:gd name="connsiteY143" fmla="*/ 457201 h 555626"/>
              <a:gd name="connsiteX144" fmla="*/ 75165 w 168276"/>
              <a:gd name="connsiteY144" fmla="*/ 452025 h 555626"/>
              <a:gd name="connsiteX145" fmla="*/ 109538 w 168276"/>
              <a:gd name="connsiteY145" fmla="*/ 431801 h 555626"/>
              <a:gd name="connsiteX146" fmla="*/ 112713 w 168276"/>
              <a:gd name="connsiteY146" fmla="*/ 431801 h 555626"/>
              <a:gd name="connsiteX147" fmla="*/ 112713 w 168276"/>
              <a:gd name="connsiteY147" fmla="*/ 434976 h 555626"/>
              <a:gd name="connsiteX148" fmla="*/ 63012 w 168276"/>
              <a:gd name="connsiteY148" fmla="*/ 484677 h 555626"/>
              <a:gd name="connsiteX149" fmla="*/ 52388 w 168276"/>
              <a:gd name="connsiteY149" fmla="*/ 490539 h 555626"/>
              <a:gd name="connsiteX150" fmla="*/ 104776 w 168276"/>
              <a:gd name="connsiteY150" fmla="*/ 434976 h 555626"/>
              <a:gd name="connsiteX151" fmla="*/ 98612 w 168276"/>
              <a:gd name="connsiteY151" fmla="*/ 438525 h 555626"/>
              <a:gd name="connsiteX152" fmla="*/ 109538 w 168276"/>
              <a:gd name="connsiteY152" fmla="*/ 423864 h 555626"/>
              <a:gd name="connsiteX153" fmla="*/ 112713 w 168276"/>
              <a:gd name="connsiteY153" fmla="*/ 423864 h 555626"/>
              <a:gd name="connsiteX154" fmla="*/ 75165 w 168276"/>
              <a:gd name="connsiteY154" fmla="*/ 452025 h 555626"/>
              <a:gd name="connsiteX155" fmla="*/ 52388 w 168276"/>
              <a:gd name="connsiteY155" fmla="*/ 465139 h 555626"/>
              <a:gd name="connsiteX156" fmla="*/ 98426 w 168276"/>
              <a:gd name="connsiteY156" fmla="*/ 431801 h 555626"/>
              <a:gd name="connsiteX157" fmla="*/ 80011 w 168276"/>
              <a:gd name="connsiteY157" fmla="*/ 441961 h 555626"/>
              <a:gd name="connsiteX158" fmla="*/ 22226 w 168276"/>
              <a:gd name="connsiteY158" fmla="*/ 423864 h 555626"/>
              <a:gd name="connsiteX159" fmla="*/ 9525 w 168276"/>
              <a:gd name="connsiteY159" fmla="*/ 442914 h 555626"/>
              <a:gd name="connsiteX160" fmla="*/ 19686 w 168276"/>
              <a:gd name="connsiteY160" fmla="*/ 425134 h 555626"/>
              <a:gd name="connsiteX161" fmla="*/ 165100 w 168276"/>
              <a:gd name="connsiteY161" fmla="*/ 420689 h 555626"/>
              <a:gd name="connsiteX162" fmla="*/ 142875 w 168276"/>
              <a:gd name="connsiteY162" fmla="*/ 454026 h 555626"/>
              <a:gd name="connsiteX163" fmla="*/ 168275 w 168276"/>
              <a:gd name="connsiteY163" fmla="*/ 438151 h 555626"/>
              <a:gd name="connsiteX164" fmla="*/ 168275 w 168276"/>
              <a:gd name="connsiteY164" fmla="*/ 442914 h 555626"/>
              <a:gd name="connsiteX165" fmla="*/ 146050 w 168276"/>
              <a:gd name="connsiteY165" fmla="*/ 461964 h 555626"/>
              <a:gd name="connsiteX166" fmla="*/ 168275 w 168276"/>
              <a:gd name="connsiteY166" fmla="*/ 449264 h 555626"/>
              <a:gd name="connsiteX167" fmla="*/ 165100 w 168276"/>
              <a:gd name="connsiteY167" fmla="*/ 454026 h 555626"/>
              <a:gd name="connsiteX168" fmla="*/ 142875 w 168276"/>
              <a:gd name="connsiteY168" fmla="*/ 465139 h 555626"/>
              <a:gd name="connsiteX169" fmla="*/ 139700 w 168276"/>
              <a:gd name="connsiteY169" fmla="*/ 465139 h 555626"/>
              <a:gd name="connsiteX170" fmla="*/ 161925 w 168276"/>
              <a:gd name="connsiteY170" fmla="*/ 446089 h 555626"/>
              <a:gd name="connsiteX171" fmla="*/ 142875 w 168276"/>
              <a:gd name="connsiteY171" fmla="*/ 457201 h 555626"/>
              <a:gd name="connsiteX172" fmla="*/ 139700 w 168276"/>
              <a:gd name="connsiteY172" fmla="*/ 457201 h 555626"/>
              <a:gd name="connsiteX173" fmla="*/ 22226 w 168276"/>
              <a:gd name="connsiteY173" fmla="*/ 420689 h 555626"/>
              <a:gd name="connsiteX174" fmla="*/ 19686 w 168276"/>
              <a:gd name="connsiteY174" fmla="*/ 425134 h 555626"/>
              <a:gd name="connsiteX175" fmla="*/ 0 w 168276"/>
              <a:gd name="connsiteY175" fmla="*/ 434976 h 555626"/>
              <a:gd name="connsiteX176" fmla="*/ 0 w 168276"/>
              <a:gd name="connsiteY176" fmla="*/ 431801 h 555626"/>
              <a:gd name="connsiteX177" fmla="*/ 4041 w 168276"/>
              <a:gd name="connsiteY177" fmla="*/ 426750 h 555626"/>
              <a:gd name="connsiteX178" fmla="*/ 12699 w 168276"/>
              <a:gd name="connsiteY178" fmla="*/ 415928 h 555626"/>
              <a:gd name="connsiteX179" fmla="*/ 4041 w 168276"/>
              <a:gd name="connsiteY179" fmla="*/ 426750 h 555626"/>
              <a:gd name="connsiteX180" fmla="*/ 3175 w 168276"/>
              <a:gd name="connsiteY180" fmla="*/ 427039 h 555626"/>
              <a:gd name="connsiteX181" fmla="*/ 12701 w 168276"/>
              <a:gd name="connsiteY181" fmla="*/ 412221 h 555626"/>
              <a:gd name="connsiteX182" fmla="*/ 7938 w 168276"/>
              <a:gd name="connsiteY182" fmla="*/ 415926 h 555626"/>
              <a:gd name="connsiteX183" fmla="*/ 8732 w 168276"/>
              <a:gd name="connsiteY183" fmla="*/ 414868 h 555626"/>
              <a:gd name="connsiteX184" fmla="*/ 22226 w 168276"/>
              <a:gd name="connsiteY184" fmla="*/ 404814 h 555626"/>
              <a:gd name="connsiteX185" fmla="*/ 12699 w 168276"/>
              <a:gd name="connsiteY185" fmla="*/ 415928 h 555626"/>
              <a:gd name="connsiteX186" fmla="*/ 19050 w 168276"/>
              <a:gd name="connsiteY186" fmla="*/ 407989 h 555626"/>
              <a:gd name="connsiteX187" fmla="*/ 12701 w 168276"/>
              <a:gd name="connsiteY187" fmla="*/ 412221 h 555626"/>
              <a:gd name="connsiteX188" fmla="*/ 17464 w 168276"/>
              <a:gd name="connsiteY188" fmla="*/ 403225 h 555626"/>
              <a:gd name="connsiteX189" fmla="*/ 8732 w 168276"/>
              <a:gd name="connsiteY189" fmla="*/ 414868 h 555626"/>
              <a:gd name="connsiteX190" fmla="*/ 0 w 168276"/>
              <a:gd name="connsiteY190" fmla="*/ 420689 h 555626"/>
              <a:gd name="connsiteX191" fmla="*/ 19050 w 168276"/>
              <a:gd name="connsiteY191" fmla="*/ 401639 h 555626"/>
              <a:gd name="connsiteX192" fmla="*/ 17464 w 168276"/>
              <a:gd name="connsiteY192" fmla="*/ 403225 h 555626"/>
              <a:gd name="connsiteX193" fmla="*/ 18521 w 168276"/>
              <a:gd name="connsiteY193" fmla="*/ 401815 h 555626"/>
              <a:gd name="connsiteX194" fmla="*/ 6349 w 168276"/>
              <a:gd name="connsiteY194" fmla="*/ 392644 h 555626"/>
              <a:gd name="connsiteX195" fmla="*/ 3419 w 168276"/>
              <a:gd name="connsiteY195" fmla="*/ 396795 h 555626"/>
              <a:gd name="connsiteX196" fmla="*/ 3175 w 168276"/>
              <a:gd name="connsiteY196" fmla="*/ 396876 h 555626"/>
              <a:gd name="connsiteX197" fmla="*/ 22226 w 168276"/>
              <a:gd name="connsiteY197" fmla="*/ 390526 h 555626"/>
              <a:gd name="connsiteX198" fmla="*/ 7938 w 168276"/>
              <a:gd name="connsiteY198" fmla="*/ 404814 h 555626"/>
              <a:gd name="connsiteX199" fmla="*/ 22226 w 168276"/>
              <a:gd name="connsiteY199" fmla="*/ 393701 h 555626"/>
              <a:gd name="connsiteX200" fmla="*/ 22226 w 168276"/>
              <a:gd name="connsiteY200" fmla="*/ 396876 h 555626"/>
              <a:gd name="connsiteX201" fmla="*/ 18521 w 168276"/>
              <a:gd name="connsiteY201" fmla="*/ 401815 h 555626"/>
              <a:gd name="connsiteX202" fmla="*/ 0 w 168276"/>
              <a:gd name="connsiteY202" fmla="*/ 407989 h 555626"/>
              <a:gd name="connsiteX203" fmla="*/ 14288 w 168276"/>
              <a:gd name="connsiteY203" fmla="*/ 393701 h 555626"/>
              <a:gd name="connsiteX204" fmla="*/ 0 w 168276"/>
              <a:gd name="connsiteY204" fmla="*/ 401639 h 555626"/>
              <a:gd name="connsiteX205" fmla="*/ 3419 w 168276"/>
              <a:gd name="connsiteY205" fmla="*/ 396795 h 555626"/>
              <a:gd name="connsiteX206" fmla="*/ 168275 w 168276"/>
              <a:gd name="connsiteY206" fmla="*/ 385763 h 555626"/>
              <a:gd name="connsiteX207" fmla="*/ 150813 w 168276"/>
              <a:gd name="connsiteY207" fmla="*/ 401639 h 555626"/>
              <a:gd name="connsiteX208" fmla="*/ 168275 w 168276"/>
              <a:gd name="connsiteY208" fmla="*/ 390526 h 555626"/>
              <a:gd name="connsiteX209" fmla="*/ 168275 w 168276"/>
              <a:gd name="connsiteY209" fmla="*/ 393701 h 555626"/>
              <a:gd name="connsiteX210" fmla="*/ 146050 w 168276"/>
              <a:gd name="connsiteY210" fmla="*/ 415926 h 555626"/>
              <a:gd name="connsiteX211" fmla="*/ 168275 w 168276"/>
              <a:gd name="connsiteY211" fmla="*/ 401639 h 555626"/>
              <a:gd name="connsiteX212" fmla="*/ 168275 w 168276"/>
              <a:gd name="connsiteY212" fmla="*/ 404814 h 555626"/>
              <a:gd name="connsiteX213" fmla="*/ 146050 w 168276"/>
              <a:gd name="connsiteY213" fmla="*/ 427039 h 555626"/>
              <a:gd name="connsiteX214" fmla="*/ 168275 w 168276"/>
              <a:gd name="connsiteY214" fmla="*/ 415926 h 555626"/>
              <a:gd name="connsiteX215" fmla="*/ 165100 w 168276"/>
              <a:gd name="connsiteY215" fmla="*/ 420689 h 555626"/>
              <a:gd name="connsiteX216" fmla="*/ 142875 w 168276"/>
              <a:gd name="connsiteY216" fmla="*/ 434976 h 555626"/>
              <a:gd name="connsiteX217" fmla="*/ 139700 w 168276"/>
              <a:gd name="connsiteY217" fmla="*/ 431801 h 555626"/>
              <a:gd name="connsiteX218" fmla="*/ 165100 w 168276"/>
              <a:gd name="connsiteY218" fmla="*/ 404814 h 555626"/>
              <a:gd name="connsiteX219" fmla="*/ 142875 w 168276"/>
              <a:gd name="connsiteY219" fmla="*/ 420689 h 555626"/>
              <a:gd name="connsiteX220" fmla="*/ 139700 w 168276"/>
              <a:gd name="connsiteY220" fmla="*/ 420689 h 555626"/>
              <a:gd name="connsiteX221" fmla="*/ 161925 w 168276"/>
              <a:gd name="connsiteY221" fmla="*/ 396876 h 555626"/>
              <a:gd name="connsiteX222" fmla="*/ 142875 w 168276"/>
              <a:gd name="connsiteY222" fmla="*/ 407989 h 555626"/>
              <a:gd name="connsiteX223" fmla="*/ 139700 w 168276"/>
              <a:gd name="connsiteY223" fmla="*/ 407989 h 555626"/>
              <a:gd name="connsiteX224" fmla="*/ 161925 w 168276"/>
              <a:gd name="connsiteY224" fmla="*/ 390526 h 555626"/>
              <a:gd name="connsiteX225" fmla="*/ 142875 w 168276"/>
              <a:gd name="connsiteY225" fmla="*/ 401639 h 555626"/>
              <a:gd name="connsiteX226" fmla="*/ 139700 w 168276"/>
              <a:gd name="connsiteY226" fmla="*/ 401639 h 555626"/>
              <a:gd name="connsiteX227" fmla="*/ 144198 w 168276"/>
              <a:gd name="connsiteY227" fmla="*/ 396297 h 555626"/>
              <a:gd name="connsiteX228" fmla="*/ 165100 w 168276"/>
              <a:gd name="connsiteY228" fmla="*/ 371476 h 555626"/>
              <a:gd name="connsiteX229" fmla="*/ 144198 w 168276"/>
              <a:gd name="connsiteY229" fmla="*/ 396297 h 555626"/>
              <a:gd name="connsiteX230" fmla="*/ 142875 w 168276"/>
              <a:gd name="connsiteY230" fmla="*/ 396876 h 555626"/>
              <a:gd name="connsiteX231" fmla="*/ 163279 w 168276"/>
              <a:gd name="connsiteY231" fmla="*/ 372647 h 555626"/>
              <a:gd name="connsiteX232" fmla="*/ 69851 w 168276"/>
              <a:gd name="connsiteY232" fmla="*/ 357700 h 555626"/>
              <a:gd name="connsiteX233" fmla="*/ 60326 w 168276"/>
              <a:gd name="connsiteY233" fmla="*/ 363538 h 555626"/>
              <a:gd name="connsiteX234" fmla="*/ 63099 w 168276"/>
              <a:gd name="connsiteY234" fmla="*/ 361185 h 555626"/>
              <a:gd name="connsiteX235" fmla="*/ 168275 w 168276"/>
              <a:gd name="connsiteY235" fmla="*/ 352426 h 555626"/>
              <a:gd name="connsiteX236" fmla="*/ 145666 w 168276"/>
              <a:gd name="connsiteY236" fmla="*/ 379274 h 555626"/>
              <a:gd name="connsiteX237" fmla="*/ 142875 w 168276"/>
              <a:gd name="connsiteY237" fmla="*/ 382588 h 555626"/>
              <a:gd name="connsiteX238" fmla="*/ 168275 w 168276"/>
              <a:gd name="connsiteY238" fmla="*/ 366713 h 555626"/>
              <a:gd name="connsiteX239" fmla="*/ 163279 w 168276"/>
              <a:gd name="connsiteY239" fmla="*/ 372647 h 555626"/>
              <a:gd name="connsiteX240" fmla="*/ 142875 w 168276"/>
              <a:gd name="connsiteY240" fmla="*/ 385763 h 555626"/>
              <a:gd name="connsiteX241" fmla="*/ 139700 w 168276"/>
              <a:gd name="connsiteY241" fmla="*/ 385763 h 555626"/>
              <a:gd name="connsiteX242" fmla="*/ 139700 w 168276"/>
              <a:gd name="connsiteY242" fmla="*/ 382588 h 555626"/>
              <a:gd name="connsiteX243" fmla="*/ 165100 w 168276"/>
              <a:gd name="connsiteY243" fmla="*/ 355601 h 555626"/>
              <a:gd name="connsiteX244" fmla="*/ 142875 w 168276"/>
              <a:gd name="connsiteY244" fmla="*/ 366713 h 555626"/>
              <a:gd name="connsiteX245" fmla="*/ 139700 w 168276"/>
              <a:gd name="connsiteY245" fmla="*/ 366713 h 555626"/>
              <a:gd name="connsiteX246" fmla="*/ 149225 w 168276"/>
              <a:gd name="connsiteY246" fmla="*/ 355998 h 555626"/>
              <a:gd name="connsiteX247" fmla="*/ 142875 w 168276"/>
              <a:gd name="connsiteY247" fmla="*/ 363538 h 555626"/>
              <a:gd name="connsiteX248" fmla="*/ 109538 w 168276"/>
              <a:gd name="connsiteY248" fmla="*/ 352426 h 555626"/>
              <a:gd name="connsiteX249" fmla="*/ 112713 w 168276"/>
              <a:gd name="connsiteY249" fmla="*/ 352426 h 555626"/>
              <a:gd name="connsiteX250" fmla="*/ 60326 w 168276"/>
              <a:gd name="connsiteY250" fmla="*/ 396876 h 555626"/>
              <a:gd name="connsiteX251" fmla="*/ 109538 w 168276"/>
              <a:gd name="connsiteY251" fmla="*/ 366713 h 555626"/>
              <a:gd name="connsiteX252" fmla="*/ 112713 w 168276"/>
              <a:gd name="connsiteY252" fmla="*/ 366713 h 555626"/>
              <a:gd name="connsiteX253" fmla="*/ 112713 w 168276"/>
              <a:gd name="connsiteY253" fmla="*/ 371476 h 555626"/>
              <a:gd name="connsiteX254" fmla="*/ 71438 w 168276"/>
              <a:gd name="connsiteY254" fmla="*/ 396876 h 555626"/>
              <a:gd name="connsiteX255" fmla="*/ 109538 w 168276"/>
              <a:gd name="connsiteY255" fmla="*/ 374651 h 555626"/>
              <a:gd name="connsiteX256" fmla="*/ 112713 w 168276"/>
              <a:gd name="connsiteY256" fmla="*/ 374651 h 555626"/>
              <a:gd name="connsiteX257" fmla="*/ 63501 w 168276"/>
              <a:gd name="connsiteY257" fmla="*/ 412751 h 555626"/>
              <a:gd name="connsiteX258" fmla="*/ 109538 w 168276"/>
              <a:gd name="connsiteY258" fmla="*/ 385763 h 555626"/>
              <a:gd name="connsiteX259" fmla="*/ 112713 w 168276"/>
              <a:gd name="connsiteY259" fmla="*/ 385763 h 555626"/>
              <a:gd name="connsiteX260" fmla="*/ 63501 w 168276"/>
              <a:gd name="connsiteY260" fmla="*/ 427039 h 555626"/>
              <a:gd name="connsiteX261" fmla="*/ 109538 w 168276"/>
              <a:gd name="connsiteY261" fmla="*/ 396876 h 555626"/>
              <a:gd name="connsiteX262" fmla="*/ 112713 w 168276"/>
              <a:gd name="connsiteY262" fmla="*/ 396876 h 555626"/>
              <a:gd name="connsiteX263" fmla="*/ 112713 w 168276"/>
              <a:gd name="connsiteY263" fmla="*/ 401639 h 555626"/>
              <a:gd name="connsiteX264" fmla="*/ 63012 w 168276"/>
              <a:gd name="connsiteY264" fmla="*/ 451340 h 555626"/>
              <a:gd name="connsiteX265" fmla="*/ 52388 w 168276"/>
              <a:gd name="connsiteY265" fmla="*/ 457201 h 555626"/>
              <a:gd name="connsiteX266" fmla="*/ 104776 w 168276"/>
              <a:gd name="connsiteY266" fmla="*/ 404814 h 555626"/>
              <a:gd name="connsiteX267" fmla="*/ 52388 w 168276"/>
              <a:gd name="connsiteY267" fmla="*/ 434976 h 555626"/>
              <a:gd name="connsiteX268" fmla="*/ 52388 w 168276"/>
              <a:gd name="connsiteY268" fmla="*/ 431801 h 555626"/>
              <a:gd name="connsiteX269" fmla="*/ 101601 w 168276"/>
              <a:gd name="connsiteY269" fmla="*/ 393701 h 555626"/>
              <a:gd name="connsiteX270" fmla="*/ 52388 w 168276"/>
              <a:gd name="connsiteY270" fmla="*/ 420689 h 555626"/>
              <a:gd name="connsiteX271" fmla="*/ 98426 w 168276"/>
              <a:gd name="connsiteY271" fmla="*/ 382588 h 555626"/>
              <a:gd name="connsiteX272" fmla="*/ 52388 w 168276"/>
              <a:gd name="connsiteY272" fmla="*/ 407989 h 555626"/>
              <a:gd name="connsiteX273" fmla="*/ 93663 w 168276"/>
              <a:gd name="connsiteY273" fmla="*/ 379413 h 555626"/>
              <a:gd name="connsiteX274" fmla="*/ 52388 w 168276"/>
              <a:gd name="connsiteY274" fmla="*/ 401639 h 555626"/>
              <a:gd name="connsiteX275" fmla="*/ 101061 w 168276"/>
              <a:gd name="connsiteY275" fmla="*/ 358865 h 555626"/>
              <a:gd name="connsiteX276" fmla="*/ 104776 w 168276"/>
              <a:gd name="connsiteY276" fmla="*/ 355601 h 555626"/>
              <a:gd name="connsiteX277" fmla="*/ 52388 w 168276"/>
              <a:gd name="connsiteY277" fmla="*/ 385763 h 555626"/>
              <a:gd name="connsiteX278" fmla="*/ 52388 w 168276"/>
              <a:gd name="connsiteY278" fmla="*/ 382588 h 555626"/>
              <a:gd name="connsiteX279" fmla="*/ 63215 w 168276"/>
              <a:gd name="connsiteY279" fmla="*/ 376874 h 555626"/>
              <a:gd name="connsiteX280" fmla="*/ 60326 w 168276"/>
              <a:gd name="connsiteY280" fmla="*/ 379413 h 555626"/>
              <a:gd name="connsiteX281" fmla="*/ 72240 w 168276"/>
              <a:gd name="connsiteY281" fmla="*/ 372111 h 555626"/>
              <a:gd name="connsiteX282" fmla="*/ 109538 w 168276"/>
              <a:gd name="connsiteY282" fmla="*/ 349251 h 555626"/>
              <a:gd name="connsiteX283" fmla="*/ 72240 w 168276"/>
              <a:gd name="connsiteY283" fmla="*/ 372111 h 555626"/>
              <a:gd name="connsiteX284" fmla="*/ 63215 w 168276"/>
              <a:gd name="connsiteY284" fmla="*/ 376874 h 555626"/>
              <a:gd name="connsiteX285" fmla="*/ 65251 w 168276"/>
              <a:gd name="connsiteY285" fmla="*/ 375085 h 555626"/>
              <a:gd name="connsiteX286" fmla="*/ 6350 w 168276"/>
              <a:gd name="connsiteY286" fmla="*/ 341313 h 555626"/>
              <a:gd name="connsiteX287" fmla="*/ 4041 w 168276"/>
              <a:gd name="connsiteY287" fmla="*/ 344200 h 555626"/>
              <a:gd name="connsiteX288" fmla="*/ 3175 w 168276"/>
              <a:gd name="connsiteY288" fmla="*/ 344488 h 555626"/>
              <a:gd name="connsiteX289" fmla="*/ 70372 w 168276"/>
              <a:gd name="connsiteY289" fmla="*/ 339986 h 555626"/>
              <a:gd name="connsiteX290" fmla="*/ 63501 w 168276"/>
              <a:gd name="connsiteY290" fmla="*/ 344488 h 555626"/>
              <a:gd name="connsiteX291" fmla="*/ 66474 w 168276"/>
              <a:gd name="connsiteY291" fmla="*/ 341994 h 555626"/>
              <a:gd name="connsiteX292" fmla="*/ 165100 w 168276"/>
              <a:gd name="connsiteY292" fmla="*/ 338138 h 555626"/>
              <a:gd name="connsiteX293" fmla="*/ 149225 w 168276"/>
              <a:gd name="connsiteY293" fmla="*/ 355998 h 555626"/>
              <a:gd name="connsiteX294" fmla="*/ 163657 w 168276"/>
              <a:gd name="connsiteY294" fmla="*/ 338860 h 555626"/>
              <a:gd name="connsiteX295" fmla="*/ 22226 w 168276"/>
              <a:gd name="connsiteY295" fmla="*/ 338138 h 555626"/>
              <a:gd name="connsiteX296" fmla="*/ 3175 w 168276"/>
              <a:gd name="connsiteY296" fmla="*/ 363538 h 555626"/>
              <a:gd name="connsiteX297" fmla="*/ 22226 w 168276"/>
              <a:gd name="connsiteY297" fmla="*/ 352426 h 555626"/>
              <a:gd name="connsiteX298" fmla="*/ 22226 w 168276"/>
              <a:gd name="connsiteY298" fmla="*/ 355601 h 555626"/>
              <a:gd name="connsiteX299" fmla="*/ 4907 w 168276"/>
              <a:gd name="connsiteY299" fmla="*/ 380135 h 555626"/>
              <a:gd name="connsiteX300" fmla="*/ 3175 w 168276"/>
              <a:gd name="connsiteY300" fmla="*/ 382588 h 555626"/>
              <a:gd name="connsiteX301" fmla="*/ 22226 w 168276"/>
              <a:gd name="connsiteY301" fmla="*/ 371476 h 555626"/>
              <a:gd name="connsiteX302" fmla="*/ 6349 w 168276"/>
              <a:gd name="connsiteY302" fmla="*/ 392644 h 555626"/>
              <a:gd name="connsiteX303" fmla="*/ 19050 w 168276"/>
              <a:gd name="connsiteY303" fmla="*/ 374651 h 555626"/>
              <a:gd name="connsiteX304" fmla="*/ 0 w 168276"/>
              <a:gd name="connsiteY304" fmla="*/ 385763 h 555626"/>
              <a:gd name="connsiteX305" fmla="*/ 0 w 168276"/>
              <a:gd name="connsiteY305" fmla="*/ 382588 h 555626"/>
              <a:gd name="connsiteX306" fmla="*/ 19050 w 168276"/>
              <a:gd name="connsiteY306" fmla="*/ 355601 h 555626"/>
              <a:gd name="connsiteX307" fmla="*/ 0 w 168276"/>
              <a:gd name="connsiteY307" fmla="*/ 366713 h 555626"/>
              <a:gd name="connsiteX308" fmla="*/ 19050 w 168276"/>
              <a:gd name="connsiteY308" fmla="*/ 341313 h 555626"/>
              <a:gd name="connsiteX309" fmla="*/ 0 w 168276"/>
              <a:gd name="connsiteY309" fmla="*/ 349251 h 555626"/>
              <a:gd name="connsiteX310" fmla="*/ 4041 w 168276"/>
              <a:gd name="connsiteY310" fmla="*/ 344200 h 555626"/>
              <a:gd name="connsiteX311" fmla="*/ 109538 w 168276"/>
              <a:gd name="connsiteY311" fmla="*/ 333376 h 555626"/>
              <a:gd name="connsiteX312" fmla="*/ 112713 w 168276"/>
              <a:gd name="connsiteY312" fmla="*/ 333376 h 555626"/>
              <a:gd name="connsiteX313" fmla="*/ 65251 w 168276"/>
              <a:gd name="connsiteY313" fmla="*/ 375085 h 555626"/>
              <a:gd name="connsiteX314" fmla="*/ 52388 w 168276"/>
              <a:gd name="connsiteY314" fmla="*/ 382588 h 555626"/>
              <a:gd name="connsiteX315" fmla="*/ 101601 w 168276"/>
              <a:gd name="connsiteY315" fmla="*/ 341313 h 555626"/>
              <a:gd name="connsiteX316" fmla="*/ 69851 w 168276"/>
              <a:gd name="connsiteY316" fmla="*/ 357700 h 555626"/>
              <a:gd name="connsiteX317" fmla="*/ 109538 w 168276"/>
              <a:gd name="connsiteY317" fmla="*/ 314326 h 555626"/>
              <a:gd name="connsiteX318" fmla="*/ 112713 w 168276"/>
              <a:gd name="connsiteY318" fmla="*/ 314326 h 555626"/>
              <a:gd name="connsiteX319" fmla="*/ 112713 w 168276"/>
              <a:gd name="connsiteY319" fmla="*/ 319088 h 555626"/>
              <a:gd name="connsiteX320" fmla="*/ 63099 w 168276"/>
              <a:gd name="connsiteY320" fmla="*/ 361185 h 555626"/>
              <a:gd name="connsiteX321" fmla="*/ 52388 w 168276"/>
              <a:gd name="connsiteY321" fmla="*/ 366713 h 555626"/>
              <a:gd name="connsiteX322" fmla="*/ 104776 w 168276"/>
              <a:gd name="connsiteY322" fmla="*/ 322263 h 555626"/>
              <a:gd name="connsiteX323" fmla="*/ 70372 w 168276"/>
              <a:gd name="connsiteY323" fmla="*/ 339986 h 555626"/>
              <a:gd name="connsiteX324" fmla="*/ 22226 w 168276"/>
              <a:gd name="connsiteY324" fmla="*/ 300038 h 555626"/>
              <a:gd name="connsiteX325" fmla="*/ 3175 w 168276"/>
              <a:gd name="connsiteY325" fmla="*/ 333376 h 555626"/>
              <a:gd name="connsiteX326" fmla="*/ 22226 w 168276"/>
              <a:gd name="connsiteY326" fmla="*/ 322263 h 555626"/>
              <a:gd name="connsiteX327" fmla="*/ 22226 w 168276"/>
              <a:gd name="connsiteY327" fmla="*/ 325438 h 555626"/>
              <a:gd name="connsiteX328" fmla="*/ 6350 w 168276"/>
              <a:gd name="connsiteY328" fmla="*/ 341313 h 555626"/>
              <a:gd name="connsiteX329" fmla="*/ 19050 w 168276"/>
              <a:gd name="connsiteY329" fmla="*/ 325438 h 555626"/>
              <a:gd name="connsiteX330" fmla="*/ 0 w 168276"/>
              <a:gd name="connsiteY330" fmla="*/ 338138 h 555626"/>
              <a:gd name="connsiteX331" fmla="*/ 168275 w 168276"/>
              <a:gd name="connsiteY331" fmla="*/ 296863 h 555626"/>
              <a:gd name="connsiteX332" fmla="*/ 142875 w 168276"/>
              <a:gd name="connsiteY332" fmla="*/ 333376 h 555626"/>
              <a:gd name="connsiteX333" fmla="*/ 168275 w 168276"/>
              <a:gd name="connsiteY333" fmla="*/ 319088 h 555626"/>
              <a:gd name="connsiteX334" fmla="*/ 168275 w 168276"/>
              <a:gd name="connsiteY334" fmla="*/ 322263 h 555626"/>
              <a:gd name="connsiteX335" fmla="*/ 146050 w 168276"/>
              <a:gd name="connsiteY335" fmla="*/ 344488 h 555626"/>
              <a:gd name="connsiteX336" fmla="*/ 168275 w 168276"/>
              <a:gd name="connsiteY336" fmla="*/ 333376 h 555626"/>
              <a:gd name="connsiteX337" fmla="*/ 163657 w 168276"/>
              <a:gd name="connsiteY337" fmla="*/ 338860 h 555626"/>
              <a:gd name="connsiteX338" fmla="*/ 142875 w 168276"/>
              <a:gd name="connsiteY338" fmla="*/ 349251 h 555626"/>
              <a:gd name="connsiteX339" fmla="*/ 139700 w 168276"/>
              <a:gd name="connsiteY339" fmla="*/ 349251 h 555626"/>
              <a:gd name="connsiteX340" fmla="*/ 165100 w 168276"/>
              <a:gd name="connsiteY340" fmla="*/ 325438 h 555626"/>
              <a:gd name="connsiteX341" fmla="*/ 142875 w 168276"/>
              <a:gd name="connsiteY341" fmla="*/ 338138 h 555626"/>
              <a:gd name="connsiteX342" fmla="*/ 139700 w 168276"/>
              <a:gd name="connsiteY342" fmla="*/ 338138 h 555626"/>
              <a:gd name="connsiteX343" fmla="*/ 163905 w 168276"/>
              <a:gd name="connsiteY343" fmla="*/ 298806 h 555626"/>
              <a:gd name="connsiteX344" fmla="*/ 165100 w 168276"/>
              <a:gd name="connsiteY344" fmla="*/ 296863 h 555626"/>
              <a:gd name="connsiteX345" fmla="*/ 163905 w 168276"/>
              <a:gd name="connsiteY345" fmla="*/ 298806 h 555626"/>
              <a:gd name="connsiteX346" fmla="*/ 157988 w 168276"/>
              <a:gd name="connsiteY346" fmla="*/ 301435 h 555626"/>
              <a:gd name="connsiteX347" fmla="*/ 17464 w 168276"/>
              <a:gd name="connsiteY347" fmla="*/ 290513 h 555626"/>
              <a:gd name="connsiteX348" fmla="*/ 7938 w 168276"/>
              <a:gd name="connsiteY348" fmla="*/ 303213 h 555626"/>
              <a:gd name="connsiteX349" fmla="*/ 22226 w 168276"/>
              <a:gd name="connsiteY349" fmla="*/ 292101 h 555626"/>
              <a:gd name="connsiteX350" fmla="*/ 22226 w 168276"/>
              <a:gd name="connsiteY350" fmla="*/ 296863 h 555626"/>
              <a:gd name="connsiteX351" fmla="*/ 11113 w 168276"/>
              <a:gd name="connsiteY351" fmla="*/ 303213 h 555626"/>
              <a:gd name="connsiteX352" fmla="*/ 22226 w 168276"/>
              <a:gd name="connsiteY352" fmla="*/ 300038 h 555626"/>
              <a:gd name="connsiteX353" fmla="*/ 0 w 168276"/>
              <a:gd name="connsiteY353" fmla="*/ 311151 h 555626"/>
              <a:gd name="connsiteX354" fmla="*/ 14288 w 168276"/>
              <a:gd name="connsiteY354" fmla="*/ 300038 h 555626"/>
              <a:gd name="connsiteX355" fmla="*/ 0 w 168276"/>
              <a:gd name="connsiteY355" fmla="*/ 307976 h 555626"/>
              <a:gd name="connsiteX356" fmla="*/ 168275 w 168276"/>
              <a:gd name="connsiteY356" fmla="*/ 288926 h 555626"/>
              <a:gd name="connsiteX357" fmla="*/ 168275 w 168276"/>
              <a:gd name="connsiteY357" fmla="*/ 292101 h 555626"/>
              <a:gd name="connsiteX358" fmla="*/ 153988 w 168276"/>
              <a:gd name="connsiteY358" fmla="*/ 303213 h 555626"/>
              <a:gd name="connsiteX359" fmla="*/ 157988 w 168276"/>
              <a:gd name="connsiteY359" fmla="*/ 301435 h 555626"/>
              <a:gd name="connsiteX360" fmla="*/ 142875 w 168276"/>
              <a:gd name="connsiteY360" fmla="*/ 311151 h 555626"/>
              <a:gd name="connsiteX361" fmla="*/ 139700 w 168276"/>
              <a:gd name="connsiteY361" fmla="*/ 311151 h 555626"/>
              <a:gd name="connsiteX362" fmla="*/ 157163 w 168276"/>
              <a:gd name="connsiteY362" fmla="*/ 300038 h 555626"/>
              <a:gd name="connsiteX363" fmla="*/ 142875 w 168276"/>
              <a:gd name="connsiteY363" fmla="*/ 307976 h 555626"/>
              <a:gd name="connsiteX364" fmla="*/ 139700 w 168276"/>
              <a:gd name="connsiteY364" fmla="*/ 307976 h 555626"/>
              <a:gd name="connsiteX365" fmla="*/ 153035 w 168276"/>
              <a:gd name="connsiteY365" fmla="*/ 296546 h 555626"/>
              <a:gd name="connsiteX366" fmla="*/ 161925 w 168276"/>
              <a:gd name="connsiteY366" fmla="*/ 288926 h 555626"/>
              <a:gd name="connsiteX367" fmla="*/ 153035 w 168276"/>
              <a:gd name="connsiteY367" fmla="*/ 296546 h 555626"/>
              <a:gd name="connsiteX368" fmla="*/ 146050 w 168276"/>
              <a:gd name="connsiteY368" fmla="*/ 300038 h 555626"/>
              <a:gd name="connsiteX369" fmla="*/ 160193 w 168276"/>
              <a:gd name="connsiteY369" fmla="*/ 289936 h 555626"/>
              <a:gd name="connsiteX370" fmla="*/ 19050 w 168276"/>
              <a:gd name="connsiteY370" fmla="*/ 288926 h 555626"/>
              <a:gd name="connsiteX371" fmla="*/ 17464 w 168276"/>
              <a:gd name="connsiteY371" fmla="*/ 290513 h 555626"/>
              <a:gd name="connsiteX372" fmla="*/ 18345 w 168276"/>
              <a:gd name="connsiteY372" fmla="*/ 289337 h 555626"/>
              <a:gd name="connsiteX373" fmla="*/ 101782 w 168276"/>
              <a:gd name="connsiteY373" fmla="*/ 282712 h 555626"/>
              <a:gd name="connsiteX374" fmla="*/ 79376 w 168276"/>
              <a:gd name="connsiteY374" fmla="*/ 296863 h 555626"/>
              <a:gd name="connsiteX375" fmla="*/ 88405 w 168276"/>
              <a:gd name="connsiteY375" fmla="*/ 290414 h 555626"/>
              <a:gd name="connsiteX376" fmla="*/ 109538 w 168276"/>
              <a:gd name="connsiteY376" fmla="*/ 277813 h 555626"/>
              <a:gd name="connsiteX377" fmla="*/ 112713 w 168276"/>
              <a:gd name="connsiteY377" fmla="*/ 277813 h 555626"/>
              <a:gd name="connsiteX378" fmla="*/ 60326 w 168276"/>
              <a:gd name="connsiteY378" fmla="*/ 333376 h 555626"/>
              <a:gd name="connsiteX379" fmla="*/ 109538 w 168276"/>
              <a:gd name="connsiteY379" fmla="*/ 303213 h 555626"/>
              <a:gd name="connsiteX380" fmla="*/ 112713 w 168276"/>
              <a:gd name="connsiteY380" fmla="*/ 303213 h 555626"/>
              <a:gd name="connsiteX381" fmla="*/ 66474 w 168276"/>
              <a:gd name="connsiteY381" fmla="*/ 341994 h 555626"/>
              <a:gd name="connsiteX382" fmla="*/ 52388 w 168276"/>
              <a:gd name="connsiteY382" fmla="*/ 349251 h 555626"/>
              <a:gd name="connsiteX383" fmla="*/ 101601 w 168276"/>
              <a:gd name="connsiteY383" fmla="*/ 311151 h 555626"/>
              <a:gd name="connsiteX384" fmla="*/ 52388 w 168276"/>
              <a:gd name="connsiteY384" fmla="*/ 338138 h 555626"/>
              <a:gd name="connsiteX385" fmla="*/ 104776 w 168276"/>
              <a:gd name="connsiteY385" fmla="*/ 280988 h 555626"/>
              <a:gd name="connsiteX386" fmla="*/ 101782 w 168276"/>
              <a:gd name="connsiteY386" fmla="*/ 282712 h 555626"/>
              <a:gd name="connsiteX387" fmla="*/ 158750 w 168276"/>
              <a:gd name="connsiteY387" fmla="*/ 275035 h 555626"/>
              <a:gd name="connsiteX388" fmla="*/ 142875 w 168276"/>
              <a:gd name="connsiteY388" fmla="*/ 296863 h 555626"/>
              <a:gd name="connsiteX389" fmla="*/ 168275 w 168276"/>
              <a:gd name="connsiteY389" fmla="*/ 280988 h 555626"/>
              <a:gd name="connsiteX390" fmla="*/ 168275 w 168276"/>
              <a:gd name="connsiteY390" fmla="*/ 284163 h 555626"/>
              <a:gd name="connsiteX391" fmla="*/ 160193 w 168276"/>
              <a:gd name="connsiteY391" fmla="*/ 289936 h 555626"/>
              <a:gd name="connsiteX392" fmla="*/ 142875 w 168276"/>
              <a:gd name="connsiteY392" fmla="*/ 300038 h 555626"/>
              <a:gd name="connsiteX393" fmla="*/ 139700 w 168276"/>
              <a:gd name="connsiteY393" fmla="*/ 300038 h 555626"/>
              <a:gd name="connsiteX394" fmla="*/ 98426 w 168276"/>
              <a:gd name="connsiteY394" fmla="*/ 273051 h 555626"/>
              <a:gd name="connsiteX395" fmla="*/ 95263 w 168276"/>
              <a:gd name="connsiteY395" fmla="*/ 275450 h 555626"/>
              <a:gd name="connsiteX396" fmla="*/ 60326 w 168276"/>
              <a:gd name="connsiteY396" fmla="*/ 296863 h 555626"/>
              <a:gd name="connsiteX397" fmla="*/ 63654 w 168276"/>
              <a:gd name="connsiteY397" fmla="*/ 293434 h 555626"/>
              <a:gd name="connsiteX398" fmla="*/ 165100 w 168276"/>
              <a:gd name="connsiteY398" fmla="*/ 266701 h 555626"/>
              <a:gd name="connsiteX399" fmla="*/ 158750 w 168276"/>
              <a:gd name="connsiteY399" fmla="*/ 275035 h 555626"/>
              <a:gd name="connsiteX400" fmla="*/ 164647 w 168276"/>
              <a:gd name="connsiteY400" fmla="*/ 266928 h 555626"/>
              <a:gd name="connsiteX401" fmla="*/ 109538 w 168276"/>
              <a:gd name="connsiteY401" fmla="*/ 266701 h 555626"/>
              <a:gd name="connsiteX402" fmla="*/ 112713 w 168276"/>
              <a:gd name="connsiteY402" fmla="*/ 266701 h 555626"/>
              <a:gd name="connsiteX403" fmla="*/ 68263 w 168276"/>
              <a:gd name="connsiteY403" fmla="*/ 296863 h 555626"/>
              <a:gd name="connsiteX404" fmla="*/ 109538 w 168276"/>
              <a:gd name="connsiteY404" fmla="*/ 273051 h 555626"/>
              <a:gd name="connsiteX405" fmla="*/ 112713 w 168276"/>
              <a:gd name="connsiteY405" fmla="*/ 273051 h 555626"/>
              <a:gd name="connsiteX406" fmla="*/ 88405 w 168276"/>
              <a:gd name="connsiteY406" fmla="*/ 290414 h 555626"/>
              <a:gd name="connsiteX407" fmla="*/ 52388 w 168276"/>
              <a:gd name="connsiteY407" fmla="*/ 311151 h 555626"/>
              <a:gd name="connsiteX408" fmla="*/ 85726 w 168276"/>
              <a:gd name="connsiteY408" fmla="*/ 288926 h 555626"/>
              <a:gd name="connsiteX409" fmla="*/ 52388 w 168276"/>
              <a:gd name="connsiteY409" fmla="*/ 307976 h 555626"/>
              <a:gd name="connsiteX410" fmla="*/ 95263 w 168276"/>
              <a:gd name="connsiteY410" fmla="*/ 275450 h 555626"/>
              <a:gd name="connsiteX411" fmla="*/ 60326 w 168276"/>
              <a:gd name="connsiteY411" fmla="*/ 266607 h 555626"/>
              <a:gd name="connsiteX412" fmla="*/ 55892 w 168276"/>
              <a:gd name="connsiteY412" fmla="*/ 272867 h 555626"/>
              <a:gd name="connsiteX413" fmla="*/ 55563 w 168276"/>
              <a:gd name="connsiteY413" fmla="*/ 273051 h 555626"/>
              <a:gd name="connsiteX414" fmla="*/ 168275 w 168276"/>
              <a:gd name="connsiteY414" fmla="*/ 261938 h 555626"/>
              <a:gd name="connsiteX415" fmla="*/ 164647 w 168276"/>
              <a:gd name="connsiteY415" fmla="*/ 266928 h 555626"/>
              <a:gd name="connsiteX416" fmla="*/ 142875 w 168276"/>
              <a:gd name="connsiteY416" fmla="*/ 277813 h 555626"/>
              <a:gd name="connsiteX417" fmla="*/ 139700 w 168276"/>
              <a:gd name="connsiteY417" fmla="*/ 277813 h 555626"/>
              <a:gd name="connsiteX418" fmla="*/ 142875 w 168276"/>
              <a:gd name="connsiteY418" fmla="*/ 273051 h 555626"/>
              <a:gd name="connsiteX419" fmla="*/ 22226 w 168276"/>
              <a:gd name="connsiteY419" fmla="*/ 261938 h 555626"/>
              <a:gd name="connsiteX420" fmla="*/ 22226 w 168276"/>
              <a:gd name="connsiteY420" fmla="*/ 266701 h 555626"/>
              <a:gd name="connsiteX421" fmla="*/ 3175 w 168276"/>
              <a:gd name="connsiteY421" fmla="*/ 296863 h 555626"/>
              <a:gd name="connsiteX422" fmla="*/ 22226 w 168276"/>
              <a:gd name="connsiteY422" fmla="*/ 284163 h 555626"/>
              <a:gd name="connsiteX423" fmla="*/ 18345 w 168276"/>
              <a:gd name="connsiteY423" fmla="*/ 289337 h 555626"/>
              <a:gd name="connsiteX424" fmla="*/ 0 w 168276"/>
              <a:gd name="connsiteY424" fmla="*/ 300038 h 555626"/>
              <a:gd name="connsiteX425" fmla="*/ 19050 w 168276"/>
              <a:gd name="connsiteY425" fmla="*/ 266701 h 555626"/>
              <a:gd name="connsiteX426" fmla="*/ 0 w 168276"/>
              <a:gd name="connsiteY426" fmla="*/ 277813 h 555626"/>
              <a:gd name="connsiteX427" fmla="*/ 4445 w 168276"/>
              <a:gd name="connsiteY427" fmla="*/ 270829 h 555626"/>
              <a:gd name="connsiteX428" fmla="*/ 3175 w 168276"/>
              <a:gd name="connsiteY428" fmla="*/ 273051 h 555626"/>
              <a:gd name="connsiteX429" fmla="*/ 109538 w 168276"/>
              <a:gd name="connsiteY429" fmla="*/ 242888 h 555626"/>
              <a:gd name="connsiteX430" fmla="*/ 112713 w 168276"/>
              <a:gd name="connsiteY430" fmla="*/ 242888 h 555626"/>
              <a:gd name="connsiteX431" fmla="*/ 63654 w 168276"/>
              <a:gd name="connsiteY431" fmla="*/ 293434 h 555626"/>
              <a:gd name="connsiteX432" fmla="*/ 52388 w 168276"/>
              <a:gd name="connsiteY432" fmla="*/ 300038 h 555626"/>
              <a:gd name="connsiteX433" fmla="*/ 104776 w 168276"/>
              <a:gd name="connsiteY433" fmla="*/ 247651 h 555626"/>
              <a:gd name="connsiteX434" fmla="*/ 52388 w 168276"/>
              <a:gd name="connsiteY434" fmla="*/ 277813 h 555626"/>
              <a:gd name="connsiteX435" fmla="*/ 55892 w 168276"/>
              <a:gd name="connsiteY435" fmla="*/ 272867 h 555626"/>
              <a:gd name="connsiteX436" fmla="*/ 22226 w 168276"/>
              <a:gd name="connsiteY436" fmla="*/ 242888 h 555626"/>
              <a:gd name="connsiteX437" fmla="*/ 4445 w 168276"/>
              <a:gd name="connsiteY437" fmla="*/ 270829 h 555626"/>
              <a:gd name="connsiteX438" fmla="*/ 19532 w 168276"/>
              <a:gd name="connsiteY438" fmla="*/ 244428 h 555626"/>
              <a:gd name="connsiteX439" fmla="*/ 146050 w 168276"/>
              <a:gd name="connsiteY439" fmla="*/ 236538 h 555626"/>
              <a:gd name="connsiteX440" fmla="*/ 142875 w 168276"/>
              <a:gd name="connsiteY440" fmla="*/ 250826 h 555626"/>
              <a:gd name="connsiteX441" fmla="*/ 168275 w 168276"/>
              <a:gd name="connsiteY441" fmla="*/ 236538 h 555626"/>
              <a:gd name="connsiteX442" fmla="*/ 142875 w 168276"/>
              <a:gd name="connsiteY442" fmla="*/ 273051 h 555626"/>
              <a:gd name="connsiteX443" fmla="*/ 165100 w 168276"/>
              <a:gd name="connsiteY443" fmla="*/ 239713 h 555626"/>
              <a:gd name="connsiteX444" fmla="*/ 142875 w 168276"/>
              <a:gd name="connsiteY444" fmla="*/ 255588 h 555626"/>
              <a:gd name="connsiteX445" fmla="*/ 139700 w 168276"/>
              <a:gd name="connsiteY445" fmla="*/ 255588 h 555626"/>
              <a:gd name="connsiteX446" fmla="*/ 139700 w 168276"/>
              <a:gd name="connsiteY446" fmla="*/ 250826 h 555626"/>
              <a:gd name="connsiteX447" fmla="*/ 139700 w 168276"/>
              <a:gd name="connsiteY447" fmla="*/ 236538 h 555626"/>
              <a:gd name="connsiteX448" fmla="*/ 142875 w 168276"/>
              <a:gd name="connsiteY448" fmla="*/ 236538 h 555626"/>
              <a:gd name="connsiteX449" fmla="*/ 146050 w 168276"/>
              <a:gd name="connsiteY449" fmla="*/ 236538 h 555626"/>
              <a:gd name="connsiteX450" fmla="*/ 142875 w 168276"/>
              <a:gd name="connsiteY450" fmla="*/ 239713 h 555626"/>
              <a:gd name="connsiteX451" fmla="*/ 139700 w 168276"/>
              <a:gd name="connsiteY451" fmla="*/ 239713 h 555626"/>
              <a:gd name="connsiteX452" fmla="*/ 55563 w 168276"/>
              <a:gd name="connsiteY452" fmla="*/ 236538 h 555626"/>
              <a:gd name="connsiteX453" fmla="*/ 60326 w 168276"/>
              <a:gd name="connsiteY453" fmla="*/ 236538 h 555626"/>
              <a:gd name="connsiteX454" fmla="*/ 55563 w 168276"/>
              <a:gd name="connsiteY454" fmla="*/ 250826 h 555626"/>
              <a:gd name="connsiteX455" fmla="*/ 82551 w 168276"/>
              <a:gd name="connsiteY455" fmla="*/ 236538 h 555626"/>
              <a:gd name="connsiteX456" fmla="*/ 60326 w 168276"/>
              <a:gd name="connsiteY456" fmla="*/ 266607 h 555626"/>
              <a:gd name="connsiteX457" fmla="*/ 79376 w 168276"/>
              <a:gd name="connsiteY457" fmla="*/ 239713 h 555626"/>
              <a:gd name="connsiteX458" fmla="*/ 52388 w 168276"/>
              <a:gd name="connsiteY458" fmla="*/ 255588 h 555626"/>
              <a:gd name="connsiteX459" fmla="*/ 52388 w 168276"/>
              <a:gd name="connsiteY459" fmla="*/ 250826 h 555626"/>
              <a:gd name="connsiteX460" fmla="*/ 52388 w 168276"/>
              <a:gd name="connsiteY460" fmla="*/ 236538 h 555626"/>
              <a:gd name="connsiteX461" fmla="*/ 55563 w 168276"/>
              <a:gd name="connsiteY461" fmla="*/ 236538 h 555626"/>
              <a:gd name="connsiteX462" fmla="*/ 52388 w 168276"/>
              <a:gd name="connsiteY462" fmla="*/ 239713 h 555626"/>
              <a:gd name="connsiteX463" fmla="*/ 7938 w 168276"/>
              <a:gd name="connsiteY463" fmla="*/ 236538 h 555626"/>
              <a:gd name="connsiteX464" fmla="*/ 3175 w 168276"/>
              <a:gd name="connsiteY464" fmla="*/ 250826 h 555626"/>
              <a:gd name="connsiteX465" fmla="*/ 22226 w 168276"/>
              <a:gd name="connsiteY465" fmla="*/ 239713 h 555626"/>
              <a:gd name="connsiteX466" fmla="*/ 19532 w 168276"/>
              <a:gd name="connsiteY466" fmla="*/ 244428 h 555626"/>
              <a:gd name="connsiteX467" fmla="*/ 0 w 168276"/>
              <a:gd name="connsiteY467" fmla="*/ 255588 h 555626"/>
              <a:gd name="connsiteX468" fmla="*/ 0 w 168276"/>
              <a:gd name="connsiteY468" fmla="*/ 250826 h 555626"/>
              <a:gd name="connsiteX469" fmla="*/ 0 w 168276"/>
              <a:gd name="connsiteY469" fmla="*/ 236538 h 555626"/>
              <a:gd name="connsiteX470" fmla="*/ 3175 w 168276"/>
              <a:gd name="connsiteY470" fmla="*/ 236538 h 555626"/>
              <a:gd name="connsiteX471" fmla="*/ 7938 w 168276"/>
              <a:gd name="connsiteY471" fmla="*/ 236538 h 555626"/>
              <a:gd name="connsiteX472" fmla="*/ 0 w 168276"/>
              <a:gd name="connsiteY472" fmla="*/ 239713 h 555626"/>
              <a:gd name="connsiteX473" fmla="*/ 165101 w 168276"/>
              <a:gd name="connsiteY473" fmla="*/ 209550 h 555626"/>
              <a:gd name="connsiteX474" fmla="*/ 168276 w 168276"/>
              <a:gd name="connsiteY474" fmla="*/ 209550 h 555626"/>
              <a:gd name="connsiteX475" fmla="*/ 168276 w 168276"/>
              <a:gd name="connsiteY475" fmla="*/ 214313 h 555626"/>
              <a:gd name="connsiteX476" fmla="*/ 165101 w 168276"/>
              <a:gd name="connsiteY476" fmla="*/ 214313 h 555626"/>
              <a:gd name="connsiteX477" fmla="*/ 137055 w 168276"/>
              <a:gd name="connsiteY477" fmla="*/ 207131 h 555626"/>
              <a:gd name="connsiteX478" fmla="*/ 135487 w 168276"/>
              <a:gd name="connsiteY478" fmla="*/ 209260 h 555626"/>
              <a:gd name="connsiteX479" fmla="*/ 134939 w 168276"/>
              <a:gd name="connsiteY479" fmla="*/ 209550 h 555626"/>
              <a:gd name="connsiteX480" fmla="*/ 165101 w 168276"/>
              <a:gd name="connsiteY480" fmla="*/ 201613 h 555626"/>
              <a:gd name="connsiteX481" fmla="*/ 165101 w 168276"/>
              <a:gd name="connsiteY481" fmla="*/ 209550 h 555626"/>
              <a:gd name="connsiteX482" fmla="*/ 161926 w 168276"/>
              <a:gd name="connsiteY482" fmla="*/ 214313 h 555626"/>
              <a:gd name="connsiteX483" fmla="*/ 161926 w 168276"/>
              <a:gd name="connsiteY483" fmla="*/ 203377 h 555626"/>
              <a:gd name="connsiteX484" fmla="*/ 161926 w 168276"/>
              <a:gd name="connsiteY484" fmla="*/ 201613 h 555626"/>
              <a:gd name="connsiteX485" fmla="*/ 161926 w 168276"/>
              <a:gd name="connsiteY485" fmla="*/ 203377 h 555626"/>
              <a:gd name="connsiteX486" fmla="*/ 154710 w 168276"/>
              <a:gd name="connsiteY486" fmla="*/ 207385 h 555626"/>
              <a:gd name="connsiteX487" fmla="*/ 161926 w 168276"/>
              <a:gd name="connsiteY487" fmla="*/ 195263 h 555626"/>
              <a:gd name="connsiteX488" fmla="*/ 150814 w 168276"/>
              <a:gd name="connsiteY488" fmla="*/ 209550 h 555626"/>
              <a:gd name="connsiteX489" fmla="*/ 154710 w 168276"/>
              <a:gd name="connsiteY489" fmla="*/ 207385 h 555626"/>
              <a:gd name="connsiteX490" fmla="*/ 146051 w 168276"/>
              <a:gd name="connsiteY490" fmla="*/ 214313 h 555626"/>
              <a:gd name="connsiteX491" fmla="*/ 142876 w 168276"/>
              <a:gd name="connsiteY491" fmla="*/ 214313 h 555626"/>
              <a:gd name="connsiteX492" fmla="*/ 157164 w 168276"/>
              <a:gd name="connsiteY492" fmla="*/ 198438 h 555626"/>
              <a:gd name="connsiteX493" fmla="*/ 131764 w 168276"/>
              <a:gd name="connsiteY493" fmla="*/ 214313 h 555626"/>
              <a:gd name="connsiteX494" fmla="*/ 135487 w 168276"/>
              <a:gd name="connsiteY494" fmla="*/ 209260 h 555626"/>
              <a:gd name="connsiteX495" fmla="*/ 94483 w 168276"/>
              <a:gd name="connsiteY495" fmla="*/ 175430 h 555626"/>
              <a:gd name="connsiteX496" fmla="*/ 66612 w 168276"/>
              <a:gd name="connsiteY496" fmla="*/ 195798 h 555626"/>
              <a:gd name="connsiteX497" fmla="*/ 55563 w 168276"/>
              <a:gd name="connsiteY497" fmla="*/ 201613 h 555626"/>
              <a:gd name="connsiteX498" fmla="*/ 146051 w 168276"/>
              <a:gd name="connsiteY498" fmla="*/ 173038 h 555626"/>
              <a:gd name="connsiteX499" fmla="*/ 110149 w 168276"/>
              <a:gd name="connsiteY499" fmla="*/ 208940 h 555626"/>
              <a:gd name="connsiteX500" fmla="*/ 109538 w 168276"/>
              <a:gd name="connsiteY500" fmla="*/ 209550 h 555626"/>
              <a:gd name="connsiteX501" fmla="*/ 157164 w 168276"/>
              <a:gd name="connsiteY501" fmla="*/ 179388 h 555626"/>
              <a:gd name="connsiteX502" fmla="*/ 157164 w 168276"/>
              <a:gd name="connsiteY502" fmla="*/ 184150 h 555626"/>
              <a:gd name="connsiteX503" fmla="*/ 137055 w 168276"/>
              <a:gd name="connsiteY503" fmla="*/ 207131 h 555626"/>
              <a:gd name="connsiteX504" fmla="*/ 151872 w 168276"/>
              <a:gd name="connsiteY504" fmla="*/ 187023 h 555626"/>
              <a:gd name="connsiteX505" fmla="*/ 153989 w 168276"/>
              <a:gd name="connsiteY505" fmla="*/ 184150 h 555626"/>
              <a:gd name="connsiteX506" fmla="*/ 101601 w 168276"/>
              <a:gd name="connsiteY506" fmla="*/ 214313 h 555626"/>
              <a:gd name="connsiteX507" fmla="*/ 49572 w 168276"/>
              <a:gd name="connsiteY507" fmla="*/ 159416 h 555626"/>
              <a:gd name="connsiteX508" fmla="*/ 26988 w 168276"/>
              <a:gd name="connsiteY508" fmla="*/ 173038 h 555626"/>
              <a:gd name="connsiteX509" fmla="*/ 30376 w 168276"/>
              <a:gd name="connsiteY509" fmla="*/ 170281 h 555626"/>
              <a:gd name="connsiteX510" fmla="*/ 146051 w 168276"/>
              <a:gd name="connsiteY510" fmla="*/ 153988 h 555626"/>
              <a:gd name="connsiteX511" fmla="*/ 82551 w 168276"/>
              <a:gd name="connsiteY511" fmla="*/ 206375 h 555626"/>
              <a:gd name="connsiteX512" fmla="*/ 150814 w 168276"/>
              <a:gd name="connsiteY512" fmla="*/ 168275 h 555626"/>
              <a:gd name="connsiteX513" fmla="*/ 146051 w 168276"/>
              <a:gd name="connsiteY513" fmla="*/ 173038 h 555626"/>
              <a:gd name="connsiteX514" fmla="*/ 74613 w 168276"/>
              <a:gd name="connsiteY514" fmla="*/ 214313 h 555626"/>
              <a:gd name="connsiteX515" fmla="*/ 71438 w 168276"/>
              <a:gd name="connsiteY515" fmla="*/ 214313 h 555626"/>
              <a:gd name="connsiteX516" fmla="*/ 134939 w 168276"/>
              <a:gd name="connsiteY516" fmla="*/ 160338 h 555626"/>
              <a:gd name="connsiteX517" fmla="*/ 41276 w 168276"/>
              <a:gd name="connsiteY517" fmla="*/ 214313 h 555626"/>
              <a:gd name="connsiteX518" fmla="*/ 66612 w 168276"/>
              <a:gd name="connsiteY518" fmla="*/ 195798 h 555626"/>
              <a:gd name="connsiteX519" fmla="*/ 98426 w 168276"/>
              <a:gd name="connsiteY519" fmla="*/ 131763 h 555626"/>
              <a:gd name="connsiteX520" fmla="*/ 53519 w 168276"/>
              <a:gd name="connsiteY520" fmla="*/ 160339 h 555626"/>
              <a:gd name="connsiteX521" fmla="*/ 91982 w 168276"/>
              <a:gd name="connsiteY521" fmla="*/ 135410 h 555626"/>
              <a:gd name="connsiteX522" fmla="*/ 123826 w 168276"/>
              <a:gd name="connsiteY522" fmla="*/ 127000 h 555626"/>
              <a:gd name="connsiteX523" fmla="*/ 118304 w 168276"/>
              <a:gd name="connsiteY523" fmla="*/ 131602 h 555626"/>
              <a:gd name="connsiteX524" fmla="*/ 60326 w 168276"/>
              <a:gd name="connsiteY524" fmla="*/ 165100 h 555626"/>
              <a:gd name="connsiteX525" fmla="*/ 81301 w 168276"/>
              <a:gd name="connsiteY525" fmla="*/ 152049 h 555626"/>
              <a:gd name="connsiteX526" fmla="*/ 131764 w 168276"/>
              <a:gd name="connsiteY526" fmla="*/ 123825 h 555626"/>
              <a:gd name="connsiteX527" fmla="*/ 134939 w 168276"/>
              <a:gd name="connsiteY527" fmla="*/ 123825 h 555626"/>
              <a:gd name="connsiteX528" fmla="*/ 30163 w 168276"/>
              <a:gd name="connsiteY528" fmla="*/ 206375 h 555626"/>
              <a:gd name="connsiteX529" fmla="*/ 139701 w 168276"/>
              <a:gd name="connsiteY529" fmla="*/ 142875 h 555626"/>
              <a:gd name="connsiteX530" fmla="*/ 142876 w 168276"/>
              <a:gd name="connsiteY530" fmla="*/ 142875 h 555626"/>
              <a:gd name="connsiteX531" fmla="*/ 94483 w 168276"/>
              <a:gd name="connsiteY531" fmla="*/ 175430 h 555626"/>
              <a:gd name="connsiteX532" fmla="*/ 123826 w 168276"/>
              <a:gd name="connsiteY532" fmla="*/ 153988 h 555626"/>
              <a:gd name="connsiteX533" fmla="*/ 19051 w 168276"/>
              <a:gd name="connsiteY533" fmla="*/ 214313 h 555626"/>
              <a:gd name="connsiteX534" fmla="*/ 118304 w 168276"/>
              <a:gd name="connsiteY534" fmla="*/ 131602 h 555626"/>
              <a:gd name="connsiteX535" fmla="*/ 131764 w 168276"/>
              <a:gd name="connsiteY535" fmla="*/ 120650 h 555626"/>
              <a:gd name="connsiteX536" fmla="*/ 81301 w 168276"/>
              <a:gd name="connsiteY536" fmla="*/ 152049 h 555626"/>
              <a:gd name="connsiteX537" fmla="*/ 7938 w 168276"/>
              <a:gd name="connsiteY537" fmla="*/ 195263 h 555626"/>
              <a:gd name="connsiteX538" fmla="*/ 79376 w 168276"/>
              <a:gd name="connsiteY538" fmla="*/ 149225 h 555626"/>
              <a:gd name="connsiteX539" fmla="*/ 11113 w 168276"/>
              <a:gd name="connsiteY539" fmla="*/ 187325 h 555626"/>
              <a:gd name="connsiteX540" fmla="*/ 53519 w 168276"/>
              <a:gd name="connsiteY540" fmla="*/ 160339 h 555626"/>
              <a:gd name="connsiteX541" fmla="*/ 41276 w 168276"/>
              <a:gd name="connsiteY541" fmla="*/ 168275 h 555626"/>
              <a:gd name="connsiteX542" fmla="*/ 127001 w 168276"/>
              <a:gd name="connsiteY542" fmla="*/ 112713 h 555626"/>
              <a:gd name="connsiteX543" fmla="*/ 91982 w 168276"/>
              <a:gd name="connsiteY543" fmla="*/ 135410 h 555626"/>
              <a:gd name="connsiteX544" fmla="*/ 49572 w 168276"/>
              <a:gd name="connsiteY544" fmla="*/ 159416 h 555626"/>
              <a:gd name="connsiteX545" fmla="*/ 71438 w 168276"/>
              <a:gd name="connsiteY545" fmla="*/ 101600 h 555626"/>
              <a:gd name="connsiteX546" fmla="*/ 36513 w 168276"/>
              <a:gd name="connsiteY546" fmla="*/ 139020 h 555626"/>
              <a:gd name="connsiteX547" fmla="*/ 69110 w 168276"/>
              <a:gd name="connsiteY547" fmla="*/ 102931 h 555626"/>
              <a:gd name="connsiteX548" fmla="*/ 120651 w 168276"/>
              <a:gd name="connsiteY548" fmla="*/ 96838 h 555626"/>
              <a:gd name="connsiteX549" fmla="*/ 30376 w 168276"/>
              <a:gd name="connsiteY549" fmla="*/ 170281 h 555626"/>
              <a:gd name="connsiteX550" fmla="*/ 14288 w 168276"/>
              <a:gd name="connsiteY550" fmla="*/ 179388 h 555626"/>
              <a:gd name="connsiteX551" fmla="*/ 14288 w 168276"/>
              <a:gd name="connsiteY551" fmla="*/ 176213 h 555626"/>
              <a:gd name="connsiteX552" fmla="*/ 109538 w 168276"/>
              <a:gd name="connsiteY552" fmla="*/ 104775 h 555626"/>
              <a:gd name="connsiteX553" fmla="*/ 26988 w 168276"/>
              <a:gd name="connsiteY553" fmla="*/ 149225 h 555626"/>
              <a:gd name="connsiteX554" fmla="*/ 36513 w 168276"/>
              <a:gd name="connsiteY554" fmla="*/ 139020 h 555626"/>
              <a:gd name="connsiteX555" fmla="*/ 30163 w 168276"/>
              <a:gd name="connsiteY555" fmla="*/ 146050 h 555626"/>
              <a:gd name="connsiteX556" fmla="*/ 49213 w 168276"/>
              <a:gd name="connsiteY556" fmla="*/ 96838 h 555626"/>
              <a:gd name="connsiteX557" fmla="*/ 52388 w 168276"/>
              <a:gd name="connsiteY557" fmla="*/ 96838 h 555626"/>
              <a:gd name="connsiteX558" fmla="*/ 41276 w 168276"/>
              <a:gd name="connsiteY558" fmla="*/ 115888 h 555626"/>
              <a:gd name="connsiteX559" fmla="*/ 74613 w 168276"/>
              <a:gd name="connsiteY559" fmla="*/ 96838 h 555626"/>
              <a:gd name="connsiteX560" fmla="*/ 69110 w 168276"/>
              <a:gd name="connsiteY560" fmla="*/ 102931 h 555626"/>
              <a:gd name="connsiteX561" fmla="*/ 38101 w 168276"/>
              <a:gd name="connsiteY561" fmla="*/ 120650 h 555626"/>
              <a:gd name="connsiteX562" fmla="*/ 38101 w 168276"/>
              <a:gd name="connsiteY562" fmla="*/ 115888 h 555626"/>
              <a:gd name="connsiteX563" fmla="*/ 98426 w 168276"/>
              <a:gd name="connsiteY563" fmla="*/ 60325 h 555626"/>
              <a:gd name="connsiteX564" fmla="*/ 88643 w 168276"/>
              <a:gd name="connsiteY564" fmla="*/ 66503 h 555626"/>
              <a:gd name="connsiteX565" fmla="*/ 91746 w 168276"/>
              <a:gd name="connsiteY565" fmla="*/ 63788 h 555626"/>
              <a:gd name="connsiteX566" fmla="*/ 109538 w 168276"/>
              <a:gd name="connsiteY566" fmla="*/ 55562 h 555626"/>
              <a:gd name="connsiteX567" fmla="*/ 109538 w 168276"/>
              <a:gd name="connsiteY567" fmla="*/ 60325 h 555626"/>
              <a:gd name="connsiteX568" fmla="*/ 115888 w 168276"/>
              <a:gd name="connsiteY568" fmla="*/ 79375 h 555626"/>
              <a:gd name="connsiteX569" fmla="*/ 109538 w 168276"/>
              <a:gd name="connsiteY569" fmla="*/ 63500 h 555626"/>
              <a:gd name="connsiteX570" fmla="*/ 79376 w 168276"/>
              <a:gd name="connsiteY570" fmla="*/ 82550 h 555626"/>
              <a:gd name="connsiteX571" fmla="*/ 74613 w 168276"/>
              <a:gd name="connsiteY571" fmla="*/ 82550 h 555626"/>
              <a:gd name="connsiteX572" fmla="*/ 74613 w 168276"/>
              <a:gd name="connsiteY572" fmla="*/ 79375 h 555626"/>
              <a:gd name="connsiteX573" fmla="*/ 93663 w 168276"/>
              <a:gd name="connsiteY573" fmla="*/ 66675 h 555626"/>
              <a:gd name="connsiteX574" fmla="*/ 68263 w 168276"/>
              <a:gd name="connsiteY574" fmla="*/ 82550 h 555626"/>
              <a:gd name="connsiteX575" fmla="*/ 68263 w 168276"/>
              <a:gd name="connsiteY575" fmla="*/ 79375 h 555626"/>
              <a:gd name="connsiteX576" fmla="*/ 88643 w 168276"/>
              <a:gd name="connsiteY576" fmla="*/ 66503 h 555626"/>
              <a:gd name="connsiteX577" fmla="*/ 79376 w 168276"/>
              <a:gd name="connsiteY577" fmla="*/ 74612 h 555626"/>
              <a:gd name="connsiteX578" fmla="*/ 90488 w 168276"/>
              <a:gd name="connsiteY578" fmla="*/ 14287 h 555626"/>
              <a:gd name="connsiteX579" fmla="*/ 68263 w 168276"/>
              <a:gd name="connsiteY579" fmla="*/ 52387 h 555626"/>
              <a:gd name="connsiteX580" fmla="*/ 98426 w 168276"/>
              <a:gd name="connsiteY580" fmla="*/ 33337 h 555626"/>
              <a:gd name="connsiteX581" fmla="*/ 60326 w 168276"/>
              <a:gd name="connsiteY581" fmla="*/ 79375 h 555626"/>
              <a:gd name="connsiteX582" fmla="*/ 104776 w 168276"/>
              <a:gd name="connsiteY582" fmla="*/ 52387 h 555626"/>
              <a:gd name="connsiteX583" fmla="*/ 91746 w 168276"/>
              <a:gd name="connsiteY583" fmla="*/ 63788 h 555626"/>
              <a:gd name="connsiteX584" fmla="*/ 55563 w 168276"/>
              <a:gd name="connsiteY584" fmla="*/ 82550 h 555626"/>
              <a:gd name="connsiteX585" fmla="*/ 52388 w 168276"/>
              <a:gd name="connsiteY585" fmla="*/ 82550 h 555626"/>
              <a:gd name="connsiteX586" fmla="*/ 52388 w 168276"/>
              <a:gd name="connsiteY586" fmla="*/ 79375 h 555626"/>
              <a:gd name="connsiteX587" fmla="*/ 93663 w 168276"/>
              <a:gd name="connsiteY587" fmla="*/ 38100 h 555626"/>
              <a:gd name="connsiteX588" fmla="*/ 63501 w 168276"/>
              <a:gd name="connsiteY588" fmla="*/ 55562 h 555626"/>
              <a:gd name="connsiteX589" fmla="*/ 63501 w 168276"/>
              <a:gd name="connsiteY589" fmla="*/ 52387 h 555626"/>
              <a:gd name="connsiteX590" fmla="*/ 84138 w 168276"/>
              <a:gd name="connsiteY590" fmla="*/ 17009 h 555626"/>
              <a:gd name="connsiteX591" fmla="*/ 85726 w 168276"/>
              <a:gd name="connsiteY591" fmla="*/ 14287 h 555626"/>
              <a:gd name="connsiteX592" fmla="*/ 84138 w 168276"/>
              <a:gd name="connsiteY592" fmla="*/ 17009 h 555626"/>
              <a:gd name="connsiteX593" fmla="*/ 79376 w 168276"/>
              <a:gd name="connsiteY593" fmla="*/ 19050 h 555626"/>
              <a:gd name="connsiteX594" fmla="*/ 79503 w 168276"/>
              <a:gd name="connsiteY594" fmla="*/ 18732 h 555626"/>
              <a:gd name="connsiteX595" fmla="*/ 82551 w 168276"/>
              <a:gd name="connsiteY595" fmla="*/ 0 h 555626"/>
              <a:gd name="connsiteX596" fmla="*/ 85726 w 168276"/>
              <a:gd name="connsiteY596" fmla="*/ 3175 h 555626"/>
              <a:gd name="connsiteX597" fmla="*/ 79503 w 168276"/>
              <a:gd name="connsiteY597" fmla="*/ 18732 h 555626"/>
              <a:gd name="connsiteX598" fmla="*/ 74613 w 168276"/>
              <a:gd name="connsiteY598" fmla="*/ 22225 h 555626"/>
              <a:gd name="connsiteX599" fmla="*/ 82551 w 168276"/>
              <a:gd name="connsiteY599" fmla="*/ 7937 h 555626"/>
              <a:gd name="connsiteX600" fmla="*/ 82551 w 168276"/>
              <a:gd name="connsiteY600" fmla="*/ 3175 h 55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</a:cxnLst>
            <a:rect l="l" t="t" r="r" b="b"/>
            <a:pathLst>
              <a:path w="168276" h="555626">
                <a:moveTo>
                  <a:pt x="168275" y="550864"/>
                </a:moveTo>
                <a:lnTo>
                  <a:pt x="168275" y="555626"/>
                </a:lnTo>
                <a:lnTo>
                  <a:pt x="165100" y="555626"/>
                </a:lnTo>
                <a:close/>
                <a:moveTo>
                  <a:pt x="22226" y="550864"/>
                </a:moveTo>
                <a:lnTo>
                  <a:pt x="26988" y="555626"/>
                </a:lnTo>
                <a:lnTo>
                  <a:pt x="22226" y="555626"/>
                </a:lnTo>
                <a:close/>
                <a:moveTo>
                  <a:pt x="168275" y="547689"/>
                </a:moveTo>
                <a:lnTo>
                  <a:pt x="168275" y="550864"/>
                </a:lnTo>
                <a:lnTo>
                  <a:pt x="161925" y="555626"/>
                </a:lnTo>
                <a:lnTo>
                  <a:pt x="157163" y="555626"/>
                </a:lnTo>
                <a:close/>
                <a:moveTo>
                  <a:pt x="22226" y="547689"/>
                </a:moveTo>
                <a:lnTo>
                  <a:pt x="14288" y="555626"/>
                </a:lnTo>
                <a:lnTo>
                  <a:pt x="15689" y="550303"/>
                </a:lnTo>
                <a:close/>
                <a:moveTo>
                  <a:pt x="168275" y="544514"/>
                </a:moveTo>
                <a:lnTo>
                  <a:pt x="153988" y="555626"/>
                </a:lnTo>
                <a:lnTo>
                  <a:pt x="155753" y="550079"/>
                </a:lnTo>
                <a:close/>
                <a:moveTo>
                  <a:pt x="17630" y="542926"/>
                </a:moveTo>
                <a:lnTo>
                  <a:pt x="15689" y="550303"/>
                </a:lnTo>
                <a:lnTo>
                  <a:pt x="14288" y="550864"/>
                </a:lnTo>
                <a:close/>
                <a:moveTo>
                  <a:pt x="159871" y="537137"/>
                </a:moveTo>
                <a:lnTo>
                  <a:pt x="155753" y="550079"/>
                </a:lnTo>
                <a:lnTo>
                  <a:pt x="153988" y="550864"/>
                </a:lnTo>
                <a:close/>
                <a:moveTo>
                  <a:pt x="112713" y="531814"/>
                </a:moveTo>
                <a:lnTo>
                  <a:pt x="112713" y="555626"/>
                </a:lnTo>
                <a:lnTo>
                  <a:pt x="109538" y="555626"/>
                </a:lnTo>
                <a:lnTo>
                  <a:pt x="109538" y="533719"/>
                </a:lnTo>
                <a:close/>
                <a:moveTo>
                  <a:pt x="109538" y="531814"/>
                </a:moveTo>
                <a:lnTo>
                  <a:pt x="109538" y="533719"/>
                </a:lnTo>
                <a:lnTo>
                  <a:pt x="104776" y="536576"/>
                </a:lnTo>
                <a:close/>
                <a:moveTo>
                  <a:pt x="22226" y="520701"/>
                </a:moveTo>
                <a:lnTo>
                  <a:pt x="26988" y="520701"/>
                </a:lnTo>
                <a:lnTo>
                  <a:pt x="17630" y="542926"/>
                </a:lnTo>
                <a:lnTo>
                  <a:pt x="22226" y="525464"/>
                </a:lnTo>
                <a:lnTo>
                  <a:pt x="0" y="536576"/>
                </a:lnTo>
                <a:lnTo>
                  <a:pt x="3175" y="531814"/>
                </a:lnTo>
                <a:close/>
                <a:moveTo>
                  <a:pt x="168275" y="517526"/>
                </a:moveTo>
                <a:lnTo>
                  <a:pt x="159871" y="537137"/>
                </a:lnTo>
                <a:lnTo>
                  <a:pt x="165100" y="520701"/>
                </a:lnTo>
                <a:lnTo>
                  <a:pt x="142875" y="536576"/>
                </a:lnTo>
                <a:lnTo>
                  <a:pt x="139700" y="536576"/>
                </a:lnTo>
                <a:lnTo>
                  <a:pt x="142875" y="531814"/>
                </a:lnTo>
                <a:close/>
                <a:moveTo>
                  <a:pt x="12701" y="494771"/>
                </a:moveTo>
                <a:lnTo>
                  <a:pt x="7938" y="498476"/>
                </a:lnTo>
                <a:lnTo>
                  <a:pt x="8732" y="497418"/>
                </a:lnTo>
                <a:close/>
                <a:moveTo>
                  <a:pt x="22226" y="487364"/>
                </a:moveTo>
                <a:lnTo>
                  <a:pt x="7938" y="506414"/>
                </a:lnTo>
                <a:lnTo>
                  <a:pt x="22226" y="498476"/>
                </a:lnTo>
                <a:lnTo>
                  <a:pt x="22226" y="503239"/>
                </a:lnTo>
                <a:lnTo>
                  <a:pt x="0" y="514351"/>
                </a:lnTo>
                <a:lnTo>
                  <a:pt x="0" y="509589"/>
                </a:lnTo>
                <a:lnTo>
                  <a:pt x="19050" y="490539"/>
                </a:lnTo>
                <a:lnTo>
                  <a:pt x="12701" y="494771"/>
                </a:lnTo>
                <a:close/>
                <a:moveTo>
                  <a:pt x="18144" y="484869"/>
                </a:moveTo>
                <a:lnTo>
                  <a:pt x="8732" y="497418"/>
                </a:lnTo>
                <a:lnTo>
                  <a:pt x="0" y="503239"/>
                </a:lnTo>
                <a:lnTo>
                  <a:pt x="0" y="498476"/>
                </a:lnTo>
                <a:close/>
                <a:moveTo>
                  <a:pt x="19050" y="484189"/>
                </a:moveTo>
                <a:lnTo>
                  <a:pt x="18144" y="484869"/>
                </a:lnTo>
                <a:lnTo>
                  <a:pt x="18521" y="484365"/>
                </a:lnTo>
                <a:close/>
                <a:moveTo>
                  <a:pt x="109538" y="476251"/>
                </a:moveTo>
                <a:lnTo>
                  <a:pt x="52388" y="514351"/>
                </a:lnTo>
                <a:lnTo>
                  <a:pt x="52388" y="509589"/>
                </a:lnTo>
                <a:lnTo>
                  <a:pt x="100013" y="477327"/>
                </a:lnTo>
                <a:lnTo>
                  <a:pt x="63501" y="503239"/>
                </a:lnTo>
                <a:close/>
                <a:moveTo>
                  <a:pt x="109538" y="476251"/>
                </a:moveTo>
                <a:lnTo>
                  <a:pt x="112713" y="479426"/>
                </a:lnTo>
                <a:lnTo>
                  <a:pt x="60326" y="531814"/>
                </a:lnTo>
                <a:lnTo>
                  <a:pt x="109538" y="503239"/>
                </a:lnTo>
                <a:lnTo>
                  <a:pt x="112713" y="503239"/>
                </a:lnTo>
                <a:lnTo>
                  <a:pt x="71438" y="550864"/>
                </a:lnTo>
                <a:lnTo>
                  <a:pt x="109538" y="528639"/>
                </a:lnTo>
                <a:lnTo>
                  <a:pt x="112713" y="528639"/>
                </a:lnTo>
                <a:lnTo>
                  <a:pt x="112713" y="531814"/>
                </a:lnTo>
                <a:lnTo>
                  <a:pt x="109538" y="531814"/>
                </a:lnTo>
                <a:lnTo>
                  <a:pt x="71438" y="555626"/>
                </a:lnTo>
                <a:lnTo>
                  <a:pt x="76345" y="550719"/>
                </a:lnTo>
                <a:lnTo>
                  <a:pt x="77435" y="549629"/>
                </a:lnTo>
                <a:lnTo>
                  <a:pt x="79376" y="547689"/>
                </a:lnTo>
                <a:lnTo>
                  <a:pt x="68263" y="555626"/>
                </a:lnTo>
                <a:lnTo>
                  <a:pt x="63501" y="555626"/>
                </a:lnTo>
                <a:lnTo>
                  <a:pt x="104776" y="506414"/>
                </a:lnTo>
                <a:lnTo>
                  <a:pt x="52388" y="536576"/>
                </a:lnTo>
                <a:lnTo>
                  <a:pt x="104776" y="484189"/>
                </a:lnTo>
                <a:lnTo>
                  <a:pt x="52388" y="514351"/>
                </a:lnTo>
                <a:lnTo>
                  <a:pt x="109538" y="479426"/>
                </a:lnTo>
                <a:close/>
                <a:moveTo>
                  <a:pt x="101601" y="476251"/>
                </a:moveTo>
                <a:lnTo>
                  <a:pt x="100013" y="477327"/>
                </a:lnTo>
                <a:lnTo>
                  <a:pt x="101283" y="476425"/>
                </a:lnTo>
                <a:close/>
                <a:moveTo>
                  <a:pt x="80011" y="475299"/>
                </a:moveTo>
                <a:lnTo>
                  <a:pt x="60326" y="487364"/>
                </a:lnTo>
                <a:lnTo>
                  <a:pt x="63012" y="484677"/>
                </a:lnTo>
                <a:close/>
                <a:moveTo>
                  <a:pt x="109538" y="457201"/>
                </a:moveTo>
                <a:lnTo>
                  <a:pt x="112713" y="457201"/>
                </a:lnTo>
                <a:lnTo>
                  <a:pt x="63501" y="495301"/>
                </a:lnTo>
                <a:lnTo>
                  <a:pt x="109538" y="468314"/>
                </a:lnTo>
                <a:lnTo>
                  <a:pt x="112713" y="468314"/>
                </a:lnTo>
                <a:lnTo>
                  <a:pt x="101283" y="476425"/>
                </a:lnTo>
                <a:lnTo>
                  <a:pt x="52388" y="503239"/>
                </a:lnTo>
                <a:lnTo>
                  <a:pt x="52388" y="498476"/>
                </a:lnTo>
                <a:lnTo>
                  <a:pt x="98426" y="465139"/>
                </a:lnTo>
                <a:lnTo>
                  <a:pt x="80011" y="475299"/>
                </a:lnTo>
                <a:close/>
                <a:moveTo>
                  <a:pt x="165100" y="454026"/>
                </a:moveTo>
                <a:lnTo>
                  <a:pt x="142875" y="487364"/>
                </a:lnTo>
                <a:lnTo>
                  <a:pt x="168275" y="473076"/>
                </a:lnTo>
                <a:lnTo>
                  <a:pt x="168275" y="476251"/>
                </a:lnTo>
                <a:lnTo>
                  <a:pt x="146050" y="495301"/>
                </a:lnTo>
                <a:lnTo>
                  <a:pt x="168275" y="484189"/>
                </a:lnTo>
                <a:lnTo>
                  <a:pt x="146050" y="506414"/>
                </a:lnTo>
                <a:lnTo>
                  <a:pt x="168275" y="495301"/>
                </a:lnTo>
                <a:lnTo>
                  <a:pt x="168275" y="498476"/>
                </a:lnTo>
                <a:lnTo>
                  <a:pt x="142875" y="531814"/>
                </a:lnTo>
                <a:lnTo>
                  <a:pt x="165100" y="498476"/>
                </a:lnTo>
                <a:lnTo>
                  <a:pt x="142875" y="514351"/>
                </a:lnTo>
                <a:lnTo>
                  <a:pt x="139700" y="514351"/>
                </a:lnTo>
                <a:lnTo>
                  <a:pt x="139700" y="509589"/>
                </a:lnTo>
                <a:lnTo>
                  <a:pt x="161925" y="487364"/>
                </a:lnTo>
                <a:lnTo>
                  <a:pt x="142875" y="503239"/>
                </a:lnTo>
                <a:lnTo>
                  <a:pt x="139700" y="503239"/>
                </a:lnTo>
                <a:lnTo>
                  <a:pt x="139700" y="498476"/>
                </a:lnTo>
                <a:lnTo>
                  <a:pt x="161925" y="479426"/>
                </a:lnTo>
                <a:lnTo>
                  <a:pt x="142875" y="490539"/>
                </a:lnTo>
                <a:lnTo>
                  <a:pt x="139700" y="490539"/>
                </a:lnTo>
                <a:close/>
                <a:moveTo>
                  <a:pt x="22226" y="454026"/>
                </a:moveTo>
                <a:lnTo>
                  <a:pt x="7938" y="461964"/>
                </a:lnTo>
                <a:lnTo>
                  <a:pt x="9237" y="460521"/>
                </a:lnTo>
                <a:close/>
                <a:moveTo>
                  <a:pt x="22226" y="454026"/>
                </a:moveTo>
                <a:lnTo>
                  <a:pt x="3175" y="487364"/>
                </a:lnTo>
                <a:lnTo>
                  <a:pt x="22226" y="476251"/>
                </a:lnTo>
                <a:lnTo>
                  <a:pt x="22226" y="479426"/>
                </a:lnTo>
                <a:lnTo>
                  <a:pt x="18521" y="484365"/>
                </a:lnTo>
                <a:lnTo>
                  <a:pt x="0" y="490539"/>
                </a:lnTo>
                <a:close/>
                <a:moveTo>
                  <a:pt x="22226" y="442914"/>
                </a:moveTo>
                <a:lnTo>
                  <a:pt x="22226" y="446089"/>
                </a:lnTo>
                <a:lnTo>
                  <a:pt x="9237" y="460521"/>
                </a:lnTo>
                <a:lnTo>
                  <a:pt x="0" y="465139"/>
                </a:lnTo>
                <a:lnTo>
                  <a:pt x="19050" y="449264"/>
                </a:lnTo>
                <a:lnTo>
                  <a:pt x="0" y="457201"/>
                </a:lnTo>
                <a:lnTo>
                  <a:pt x="9525" y="442914"/>
                </a:lnTo>
                <a:lnTo>
                  <a:pt x="3175" y="454026"/>
                </a:lnTo>
                <a:close/>
                <a:moveTo>
                  <a:pt x="80011" y="441961"/>
                </a:moveTo>
                <a:lnTo>
                  <a:pt x="60326" y="454026"/>
                </a:lnTo>
                <a:lnTo>
                  <a:pt x="63012" y="451340"/>
                </a:lnTo>
                <a:close/>
                <a:moveTo>
                  <a:pt x="98612" y="438525"/>
                </a:moveTo>
                <a:lnTo>
                  <a:pt x="68263" y="457201"/>
                </a:lnTo>
                <a:lnTo>
                  <a:pt x="75165" y="452025"/>
                </a:lnTo>
                <a:close/>
                <a:moveTo>
                  <a:pt x="109538" y="431801"/>
                </a:moveTo>
                <a:lnTo>
                  <a:pt x="112713" y="431801"/>
                </a:lnTo>
                <a:lnTo>
                  <a:pt x="112713" y="434976"/>
                </a:lnTo>
                <a:lnTo>
                  <a:pt x="63012" y="484677"/>
                </a:lnTo>
                <a:lnTo>
                  <a:pt x="52388" y="490539"/>
                </a:lnTo>
                <a:lnTo>
                  <a:pt x="104776" y="434976"/>
                </a:lnTo>
                <a:lnTo>
                  <a:pt x="98612" y="438525"/>
                </a:lnTo>
                <a:close/>
                <a:moveTo>
                  <a:pt x="109538" y="423864"/>
                </a:moveTo>
                <a:lnTo>
                  <a:pt x="112713" y="423864"/>
                </a:lnTo>
                <a:lnTo>
                  <a:pt x="75165" y="452025"/>
                </a:lnTo>
                <a:lnTo>
                  <a:pt x="52388" y="465139"/>
                </a:lnTo>
                <a:lnTo>
                  <a:pt x="98426" y="431801"/>
                </a:lnTo>
                <a:lnTo>
                  <a:pt x="80011" y="441961"/>
                </a:lnTo>
                <a:close/>
                <a:moveTo>
                  <a:pt x="22226" y="423864"/>
                </a:moveTo>
                <a:lnTo>
                  <a:pt x="9525" y="442914"/>
                </a:lnTo>
                <a:lnTo>
                  <a:pt x="19686" y="425134"/>
                </a:lnTo>
                <a:close/>
                <a:moveTo>
                  <a:pt x="165100" y="420689"/>
                </a:moveTo>
                <a:lnTo>
                  <a:pt x="142875" y="454026"/>
                </a:lnTo>
                <a:lnTo>
                  <a:pt x="168275" y="438151"/>
                </a:lnTo>
                <a:lnTo>
                  <a:pt x="168275" y="442914"/>
                </a:lnTo>
                <a:lnTo>
                  <a:pt x="146050" y="461964"/>
                </a:lnTo>
                <a:lnTo>
                  <a:pt x="168275" y="449264"/>
                </a:lnTo>
                <a:lnTo>
                  <a:pt x="165100" y="454026"/>
                </a:lnTo>
                <a:lnTo>
                  <a:pt x="142875" y="465139"/>
                </a:lnTo>
                <a:lnTo>
                  <a:pt x="139700" y="465139"/>
                </a:lnTo>
                <a:lnTo>
                  <a:pt x="161925" y="446089"/>
                </a:lnTo>
                <a:lnTo>
                  <a:pt x="142875" y="457201"/>
                </a:lnTo>
                <a:lnTo>
                  <a:pt x="139700" y="457201"/>
                </a:lnTo>
                <a:close/>
                <a:moveTo>
                  <a:pt x="22226" y="420689"/>
                </a:moveTo>
                <a:lnTo>
                  <a:pt x="19686" y="425134"/>
                </a:lnTo>
                <a:lnTo>
                  <a:pt x="0" y="434976"/>
                </a:lnTo>
                <a:lnTo>
                  <a:pt x="0" y="431801"/>
                </a:lnTo>
                <a:lnTo>
                  <a:pt x="4041" y="426750"/>
                </a:lnTo>
                <a:close/>
                <a:moveTo>
                  <a:pt x="12699" y="415928"/>
                </a:moveTo>
                <a:lnTo>
                  <a:pt x="4041" y="426750"/>
                </a:lnTo>
                <a:lnTo>
                  <a:pt x="3175" y="427039"/>
                </a:lnTo>
                <a:close/>
                <a:moveTo>
                  <a:pt x="12701" y="412221"/>
                </a:moveTo>
                <a:lnTo>
                  <a:pt x="7938" y="415926"/>
                </a:lnTo>
                <a:lnTo>
                  <a:pt x="8732" y="414868"/>
                </a:lnTo>
                <a:close/>
                <a:moveTo>
                  <a:pt x="22226" y="404814"/>
                </a:moveTo>
                <a:lnTo>
                  <a:pt x="12699" y="415928"/>
                </a:lnTo>
                <a:lnTo>
                  <a:pt x="19050" y="407989"/>
                </a:lnTo>
                <a:lnTo>
                  <a:pt x="12701" y="412221"/>
                </a:lnTo>
                <a:close/>
                <a:moveTo>
                  <a:pt x="17464" y="403225"/>
                </a:moveTo>
                <a:lnTo>
                  <a:pt x="8732" y="414868"/>
                </a:lnTo>
                <a:lnTo>
                  <a:pt x="0" y="420689"/>
                </a:lnTo>
                <a:close/>
                <a:moveTo>
                  <a:pt x="19050" y="401639"/>
                </a:moveTo>
                <a:lnTo>
                  <a:pt x="17464" y="403225"/>
                </a:lnTo>
                <a:lnTo>
                  <a:pt x="18521" y="401815"/>
                </a:lnTo>
                <a:close/>
                <a:moveTo>
                  <a:pt x="6349" y="392644"/>
                </a:moveTo>
                <a:lnTo>
                  <a:pt x="3419" y="396795"/>
                </a:lnTo>
                <a:lnTo>
                  <a:pt x="3175" y="396876"/>
                </a:lnTo>
                <a:close/>
                <a:moveTo>
                  <a:pt x="22226" y="390526"/>
                </a:moveTo>
                <a:lnTo>
                  <a:pt x="7938" y="404814"/>
                </a:lnTo>
                <a:lnTo>
                  <a:pt x="22226" y="393701"/>
                </a:lnTo>
                <a:lnTo>
                  <a:pt x="22226" y="396876"/>
                </a:lnTo>
                <a:lnTo>
                  <a:pt x="18521" y="401815"/>
                </a:lnTo>
                <a:lnTo>
                  <a:pt x="0" y="407989"/>
                </a:lnTo>
                <a:lnTo>
                  <a:pt x="14288" y="393701"/>
                </a:lnTo>
                <a:lnTo>
                  <a:pt x="0" y="401639"/>
                </a:lnTo>
                <a:lnTo>
                  <a:pt x="3419" y="396795"/>
                </a:lnTo>
                <a:close/>
                <a:moveTo>
                  <a:pt x="168275" y="385763"/>
                </a:moveTo>
                <a:lnTo>
                  <a:pt x="150813" y="401639"/>
                </a:lnTo>
                <a:lnTo>
                  <a:pt x="168275" y="390526"/>
                </a:lnTo>
                <a:lnTo>
                  <a:pt x="168275" y="393701"/>
                </a:lnTo>
                <a:lnTo>
                  <a:pt x="146050" y="415926"/>
                </a:lnTo>
                <a:lnTo>
                  <a:pt x="168275" y="401639"/>
                </a:lnTo>
                <a:lnTo>
                  <a:pt x="168275" y="404814"/>
                </a:lnTo>
                <a:lnTo>
                  <a:pt x="146050" y="427039"/>
                </a:lnTo>
                <a:lnTo>
                  <a:pt x="168275" y="415926"/>
                </a:lnTo>
                <a:lnTo>
                  <a:pt x="165100" y="420689"/>
                </a:lnTo>
                <a:lnTo>
                  <a:pt x="142875" y="434976"/>
                </a:lnTo>
                <a:lnTo>
                  <a:pt x="139700" y="431801"/>
                </a:lnTo>
                <a:lnTo>
                  <a:pt x="165100" y="404814"/>
                </a:lnTo>
                <a:lnTo>
                  <a:pt x="142875" y="420689"/>
                </a:lnTo>
                <a:lnTo>
                  <a:pt x="139700" y="420689"/>
                </a:lnTo>
                <a:lnTo>
                  <a:pt x="161925" y="396876"/>
                </a:lnTo>
                <a:lnTo>
                  <a:pt x="142875" y="407989"/>
                </a:lnTo>
                <a:lnTo>
                  <a:pt x="139700" y="407989"/>
                </a:lnTo>
                <a:lnTo>
                  <a:pt x="161925" y="390526"/>
                </a:lnTo>
                <a:lnTo>
                  <a:pt x="142875" y="401639"/>
                </a:lnTo>
                <a:lnTo>
                  <a:pt x="139700" y="401639"/>
                </a:lnTo>
                <a:lnTo>
                  <a:pt x="144198" y="396297"/>
                </a:lnTo>
                <a:close/>
                <a:moveTo>
                  <a:pt x="165100" y="371476"/>
                </a:moveTo>
                <a:lnTo>
                  <a:pt x="144198" y="396297"/>
                </a:lnTo>
                <a:lnTo>
                  <a:pt x="142875" y="396876"/>
                </a:lnTo>
                <a:lnTo>
                  <a:pt x="163279" y="372647"/>
                </a:lnTo>
                <a:close/>
                <a:moveTo>
                  <a:pt x="69851" y="357700"/>
                </a:moveTo>
                <a:lnTo>
                  <a:pt x="60326" y="363538"/>
                </a:lnTo>
                <a:lnTo>
                  <a:pt x="63099" y="361185"/>
                </a:lnTo>
                <a:close/>
                <a:moveTo>
                  <a:pt x="168275" y="352426"/>
                </a:moveTo>
                <a:lnTo>
                  <a:pt x="145666" y="379274"/>
                </a:lnTo>
                <a:lnTo>
                  <a:pt x="142875" y="382588"/>
                </a:lnTo>
                <a:lnTo>
                  <a:pt x="168275" y="366713"/>
                </a:lnTo>
                <a:lnTo>
                  <a:pt x="163279" y="372647"/>
                </a:lnTo>
                <a:lnTo>
                  <a:pt x="142875" y="385763"/>
                </a:lnTo>
                <a:lnTo>
                  <a:pt x="139700" y="385763"/>
                </a:lnTo>
                <a:lnTo>
                  <a:pt x="139700" y="382588"/>
                </a:lnTo>
                <a:lnTo>
                  <a:pt x="165100" y="355601"/>
                </a:lnTo>
                <a:lnTo>
                  <a:pt x="142875" y="366713"/>
                </a:lnTo>
                <a:lnTo>
                  <a:pt x="139700" y="366713"/>
                </a:lnTo>
                <a:lnTo>
                  <a:pt x="149225" y="355998"/>
                </a:lnTo>
                <a:lnTo>
                  <a:pt x="142875" y="363538"/>
                </a:lnTo>
                <a:close/>
                <a:moveTo>
                  <a:pt x="109538" y="352426"/>
                </a:moveTo>
                <a:lnTo>
                  <a:pt x="112713" y="352426"/>
                </a:lnTo>
                <a:lnTo>
                  <a:pt x="60326" y="396876"/>
                </a:lnTo>
                <a:lnTo>
                  <a:pt x="109538" y="366713"/>
                </a:lnTo>
                <a:lnTo>
                  <a:pt x="112713" y="366713"/>
                </a:lnTo>
                <a:lnTo>
                  <a:pt x="112713" y="371476"/>
                </a:lnTo>
                <a:lnTo>
                  <a:pt x="71438" y="396876"/>
                </a:lnTo>
                <a:lnTo>
                  <a:pt x="109538" y="374651"/>
                </a:lnTo>
                <a:lnTo>
                  <a:pt x="112713" y="374651"/>
                </a:lnTo>
                <a:lnTo>
                  <a:pt x="63501" y="412751"/>
                </a:lnTo>
                <a:lnTo>
                  <a:pt x="109538" y="385763"/>
                </a:lnTo>
                <a:lnTo>
                  <a:pt x="112713" y="385763"/>
                </a:lnTo>
                <a:lnTo>
                  <a:pt x="63501" y="427039"/>
                </a:lnTo>
                <a:lnTo>
                  <a:pt x="109538" y="396876"/>
                </a:lnTo>
                <a:lnTo>
                  <a:pt x="112713" y="396876"/>
                </a:lnTo>
                <a:lnTo>
                  <a:pt x="112713" y="401639"/>
                </a:lnTo>
                <a:lnTo>
                  <a:pt x="63012" y="451340"/>
                </a:lnTo>
                <a:lnTo>
                  <a:pt x="52388" y="457201"/>
                </a:lnTo>
                <a:lnTo>
                  <a:pt x="104776" y="404814"/>
                </a:lnTo>
                <a:lnTo>
                  <a:pt x="52388" y="434976"/>
                </a:lnTo>
                <a:lnTo>
                  <a:pt x="52388" y="431801"/>
                </a:lnTo>
                <a:lnTo>
                  <a:pt x="101601" y="393701"/>
                </a:lnTo>
                <a:lnTo>
                  <a:pt x="52388" y="420689"/>
                </a:lnTo>
                <a:lnTo>
                  <a:pt x="98426" y="382588"/>
                </a:lnTo>
                <a:lnTo>
                  <a:pt x="52388" y="407989"/>
                </a:lnTo>
                <a:lnTo>
                  <a:pt x="93663" y="379413"/>
                </a:lnTo>
                <a:lnTo>
                  <a:pt x="52388" y="401639"/>
                </a:lnTo>
                <a:lnTo>
                  <a:pt x="101061" y="358865"/>
                </a:lnTo>
                <a:lnTo>
                  <a:pt x="104776" y="355601"/>
                </a:lnTo>
                <a:lnTo>
                  <a:pt x="52388" y="385763"/>
                </a:lnTo>
                <a:lnTo>
                  <a:pt x="52388" y="382588"/>
                </a:lnTo>
                <a:lnTo>
                  <a:pt x="63215" y="376874"/>
                </a:lnTo>
                <a:lnTo>
                  <a:pt x="60326" y="379413"/>
                </a:lnTo>
                <a:lnTo>
                  <a:pt x="72240" y="372111"/>
                </a:lnTo>
                <a:close/>
                <a:moveTo>
                  <a:pt x="109538" y="349251"/>
                </a:moveTo>
                <a:lnTo>
                  <a:pt x="72240" y="372111"/>
                </a:lnTo>
                <a:lnTo>
                  <a:pt x="63215" y="376874"/>
                </a:lnTo>
                <a:lnTo>
                  <a:pt x="65251" y="375085"/>
                </a:lnTo>
                <a:close/>
                <a:moveTo>
                  <a:pt x="6350" y="341313"/>
                </a:moveTo>
                <a:lnTo>
                  <a:pt x="4041" y="344200"/>
                </a:lnTo>
                <a:lnTo>
                  <a:pt x="3175" y="344488"/>
                </a:lnTo>
                <a:close/>
                <a:moveTo>
                  <a:pt x="70372" y="339986"/>
                </a:moveTo>
                <a:lnTo>
                  <a:pt x="63501" y="344488"/>
                </a:lnTo>
                <a:lnTo>
                  <a:pt x="66474" y="341994"/>
                </a:lnTo>
                <a:close/>
                <a:moveTo>
                  <a:pt x="165100" y="338138"/>
                </a:moveTo>
                <a:lnTo>
                  <a:pt x="149225" y="355998"/>
                </a:lnTo>
                <a:lnTo>
                  <a:pt x="163657" y="338860"/>
                </a:lnTo>
                <a:close/>
                <a:moveTo>
                  <a:pt x="22226" y="338138"/>
                </a:moveTo>
                <a:lnTo>
                  <a:pt x="3175" y="363538"/>
                </a:lnTo>
                <a:lnTo>
                  <a:pt x="22226" y="352426"/>
                </a:lnTo>
                <a:lnTo>
                  <a:pt x="22226" y="355601"/>
                </a:lnTo>
                <a:lnTo>
                  <a:pt x="4907" y="380135"/>
                </a:lnTo>
                <a:lnTo>
                  <a:pt x="3175" y="382588"/>
                </a:lnTo>
                <a:lnTo>
                  <a:pt x="22226" y="371476"/>
                </a:lnTo>
                <a:lnTo>
                  <a:pt x="6349" y="392644"/>
                </a:lnTo>
                <a:lnTo>
                  <a:pt x="19050" y="374651"/>
                </a:lnTo>
                <a:lnTo>
                  <a:pt x="0" y="385763"/>
                </a:lnTo>
                <a:lnTo>
                  <a:pt x="0" y="382588"/>
                </a:lnTo>
                <a:lnTo>
                  <a:pt x="19050" y="355601"/>
                </a:lnTo>
                <a:lnTo>
                  <a:pt x="0" y="366713"/>
                </a:lnTo>
                <a:lnTo>
                  <a:pt x="19050" y="341313"/>
                </a:lnTo>
                <a:lnTo>
                  <a:pt x="0" y="349251"/>
                </a:lnTo>
                <a:lnTo>
                  <a:pt x="4041" y="344200"/>
                </a:lnTo>
                <a:close/>
                <a:moveTo>
                  <a:pt x="109538" y="333376"/>
                </a:moveTo>
                <a:lnTo>
                  <a:pt x="112713" y="333376"/>
                </a:lnTo>
                <a:lnTo>
                  <a:pt x="65251" y="375085"/>
                </a:lnTo>
                <a:lnTo>
                  <a:pt x="52388" y="382588"/>
                </a:lnTo>
                <a:lnTo>
                  <a:pt x="101601" y="341313"/>
                </a:lnTo>
                <a:lnTo>
                  <a:pt x="69851" y="357700"/>
                </a:lnTo>
                <a:close/>
                <a:moveTo>
                  <a:pt x="109538" y="314326"/>
                </a:moveTo>
                <a:lnTo>
                  <a:pt x="112713" y="314326"/>
                </a:lnTo>
                <a:lnTo>
                  <a:pt x="112713" y="319088"/>
                </a:lnTo>
                <a:lnTo>
                  <a:pt x="63099" y="361185"/>
                </a:lnTo>
                <a:lnTo>
                  <a:pt x="52388" y="366713"/>
                </a:lnTo>
                <a:lnTo>
                  <a:pt x="104776" y="322263"/>
                </a:lnTo>
                <a:lnTo>
                  <a:pt x="70372" y="339986"/>
                </a:lnTo>
                <a:close/>
                <a:moveTo>
                  <a:pt x="22226" y="300038"/>
                </a:moveTo>
                <a:lnTo>
                  <a:pt x="3175" y="333376"/>
                </a:lnTo>
                <a:lnTo>
                  <a:pt x="22226" y="322263"/>
                </a:lnTo>
                <a:lnTo>
                  <a:pt x="22226" y="325438"/>
                </a:lnTo>
                <a:lnTo>
                  <a:pt x="6350" y="341313"/>
                </a:lnTo>
                <a:lnTo>
                  <a:pt x="19050" y="325438"/>
                </a:lnTo>
                <a:lnTo>
                  <a:pt x="0" y="338138"/>
                </a:lnTo>
                <a:close/>
                <a:moveTo>
                  <a:pt x="168275" y="296863"/>
                </a:moveTo>
                <a:lnTo>
                  <a:pt x="142875" y="333376"/>
                </a:lnTo>
                <a:lnTo>
                  <a:pt x="168275" y="319088"/>
                </a:lnTo>
                <a:lnTo>
                  <a:pt x="168275" y="322263"/>
                </a:lnTo>
                <a:lnTo>
                  <a:pt x="146050" y="344488"/>
                </a:lnTo>
                <a:lnTo>
                  <a:pt x="168275" y="333376"/>
                </a:lnTo>
                <a:lnTo>
                  <a:pt x="163657" y="338860"/>
                </a:lnTo>
                <a:lnTo>
                  <a:pt x="142875" y="349251"/>
                </a:lnTo>
                <a:lnTo>
                  <a:pt x="139700" y="349251"/>
                </a:lnTo>
                <a:lnTo>
                  <a:pt x="165100" y="325438"/>
                </a:lnTo>
                <a:lnTo>
                  <a:pt x="142875" y="338138"/>
                </a:lnTo>
                <a:lnTo>
                  <a:pt x="139700" y="338138"/>
                </a:lnTo>
                <a:lnTo>
                  <a:pt x="163905" y="298806"/>
                </a:lnTo>
                <a:close/>
                <a:moveTo>
                  <a:pt x="165100" y="296863"/>
                </a:moveTo>
                <a:lnTo>
                  <a:pt x="163905" y="298806"/>
                </a:lnTo>
                <a:lnTo>
                  <a:pt x="157988" y="301435"/>
                </a:lnTo>
                <a:close/>
                <a:moveTo>
                  <a:pt x="17464" y="290513"/>
                </a:moveTo>
                <a:lnTo>
                  <a:pt x="7938" y="303213"/>
                </a:lnTo>
                <a:lnTo>
                  <a:pt x="22226" y="292101"/>
                </a:lnTo>
                <a:lnTo>
                  <a:pt x="22226" y="296863"/>
                </a:lnTo>
                <a:lnTo>
                  <a:pt x="11113" y="303213"/>
                </a:lnTo>
                <a:lnTo>
                  <a:pt x="22226" y="300038"/>
                </a:lnTo>
                <a:lnTo>
                  <a:pt x="0" y="311151"/>
                </a:lnTo>
                <a:lnTo>
                  <a:pt x="14288" y="300038"/>
                </a:lnTo>
                <a:lnTo>
                  <a:pt x="0" y="307976"/>
                </a:lnTo>
                <a:close/>
                <a:moveTo>
                  <a:pt x="168275" y="288926"/>
                </a:moveTo>
                <a:lnTo>
                  <a:pt x="168275" y="292101"/>
                </a:lnTo>
                <a:lnTo>
                  <a:pt x="153988" y="303213"/>
                </a:lnTo>
                <a:lnTo>
                  <a:pt x="157988" y="301435"/>
                </a:lnTo>
                <a:lnTo>
                  <a:pt x="142875" y="311151"/>
                </a:lnTo>
                <a:lnTo>
                  <a:pt x="139700" y="311151"/>
                </a:lnTo>
                <a:lnTo>
                  <a:pt x="157163" y="300038"/>
                </a:lnTo>
                <a:lnTo>
                  <a:pt x="142875" y="307976"/>
                </a:lnTo>
                <a:lnTo>
                  <a:pt x="139700" y="307976"/>
                </a:lnTo>
                <a:lnTo>
                  <a:pt x="153035" y="296546"/>
                </a:lnTo>
                <a:close/>
                <a:moveTo>
                  <a:pt x="161925" y="288926"/>
                </a:moveTo>
                <a:lnTo>
                  <a:pt x="153035" y="296546"/>
                </a:lnTo>
                <a:lnTo>
                  <a:pt x="146050" y="300038"/>
                </a:lnTo>
                <a:lnTo>
                  <a:pt x="160193" y="289936"/>
                </a:lnTo>
                <a:close/>
                <a:moveTo>
                  <a:pt x="19050" y="288926"/>
                </a:moveTo>
                <a:lnTo>
                  <a:pt x="17464" y="290513"/>
                </a:lnTo>
                <a:lnTo>
                  <a:pt x="18345" y="289337"/>
                </a:lnTo>
                <a:close/>
                <a:moveTo>
                  <a:pt x="101782" y="282712"/>
                </a:moveTo>
                <a:lnTo>
                  <a:pt x="79376" y="296863"/>
                </a:lnTo>
                <a:lnTo>
                  <a:pt x="88405" y="290414"/>
                </a:lnTo>
                <a:close/>
                <a:moveTo>
                  <a:pt x="109538" y="277813"/>
                </a:moveTo>
                <a:lnTo>
                  <a:pt x="112713" y="277813"/>
                </a:lnTo>
                <a:lnTo>
                  <a:pt x="60326" y="333376"/>
                </a:lnTo>
                <a:lnTo>
                  <a:pt x="109538" y="303213"/>
                </a:lnTo>
                <a:lnTo>
                  <a:pt x="112713" y="303213"/>
                </a:lnTo>
                <a:lnTo>
                  <a:pt x="66474" y="341994"/>
                </a:lnTo>
                <a:lnTo>
                  <a:pt x="52388" y="349251"/>
                </a:lnTo>
                <a:lnTo>
                  <a:pt x="101601" y="311151"/>
                </a:lnTo>
                <a:lnTo>
                  <a:pt x="52388" y="338138"/>
                </a:lnTo>
                <a:lnTo>
                  <a:pt x="104776" y="280988"/>
                </a:lnTo>
                <a:lnTo>
                  <a:pt x="101782" y="282712"/>
                </a:lnTo>
                <a:close/>
                <a:moveTo>
                  <a:pt x="158750" y="275035"/>
                </a:moveTo>
                <a:lnTo>
                  <a:pt x="142875" y="296863"/>
                </a:lnTo>
                <a:lnTo>
                  <a:pt x="168275" y="280988"/>
                </a:lnTo>
                <a:lnTo>
                  <a:pt x="168275" y="284163"/>
                </a:lnTo>
                <a:lnTo>
                  <a:pt x="160193" y="289936"/>
                </a:lnTo>
                <a:lnTo>
                  <a:pt x="142875" y="300038"/>
                </a:lnTo>
                <a:lnTo>
                  <a:pt x="139700" y="300038"/>
                </a:lnTo>
                <a:close/>
                <a:moveTo>
                  <a:pt x="98426" y="273051"/>
                </a:moveTo>
                <a:lnTo>
                  <a:pt x="95263" y="275450"/>
                </a:lnTo>
                <a:lnTo>
                  <a:pt x="60326" y="296863"/>
                </a:lnTo>
                <a:lnTo>
                  <a:pt x="63654" y="293434"/>
                </a:lnTo>
                <a:close/>
                <a:moveTo>
                  <a:pt x="165100" y="266701"/>
                </a:moveTo>
                <a:lnTo>
                  <a:pt x="158750" y="275035"/>
                </a:lnTo>
                <a:lnTo>
                  <a:pt x="164647" y="266928"/>
                </a:lnTo>
                <a:close/>
                <a:moveTo>
                  <a:pt x="109538" y="266701"/>
                </a:moveTo>
                <a:lnTo>
                  <a:pt x="112713" y="266701"/>
                </a:lnTo>
                <a:lnTo>
                  <a:pt x="68263" y="296863"/>
                </a:lnTo>
                <a:lnTo>
                  <a:pt x="109538" y="273051"/>
                </a:lnTo>
                <a:lnTo>
                  <a:pt x="112713" y="273051"/>
                </a:lnTo>
                <a:lnTo>
                  <a:pt x="88405" y="290414"/>
                </a:lnTo>
                <a:lnTo>
                  <a:pt x="52388" y="311151"/>
                </a:lnTo>
                <a:lnTo>
                  <a:pt x="85726" y="288926"/>
                </a:lnTo>
                <a:lnTo>
                  <a:pt x="52388" y="307976"/>
                </a:lnTo>
                <a:lnTo>
                  <a:pt x="95263" y="275450"/>
                </a:lnTo>
                <a:close/>
                <a:moveTo>
                  <a:pt x="60326" y="266607"/>
                </a:moveTo>
                <a:lnTo>
                  <a:pt x="55892" y="272867"/>
                </a:lnTo>
                <a:lnTo>
                  <a:pt x="55563" y="273051"/>
                </a:lnTo>
                <a:close/>
                <a:moveTo>
                  <a:pt x="168275" y="261938"/>
                </a:moveTo>
                <a:lnTo>
                  <a:pt x="164647" y="266928"/>
                </a:lnTo>
                <a:lnTo>
                  <a:pt x="142875" y="277813"/>
                </a:lnTo>
                <a:lnTo>
                  <a:pt x="139700" y="277813"/>
                </a:lnTo>
                <a:lnTo>
                  <a:pt x="142875" y="273051"/>
                </a:lnTo>
                <a:close/>
                <a:moveTo>
                  <a:pt x="22226" y="261938"/>
                </a:moveTo>
                <a:lnTo>
                  <a:pt x="22226" y="266701"/>
                </a:lnTo>
                <a:lnTo>
                  <a:pt x="3175" y="296863"/>
                </a:lnTo>
                <a:lnTo>
                  <a:pt x="22226" y="284163"/>
                </a:lnTo>
                <a:lnTo>
                  <a:pt x="18345" y="289337"/>
                </a:lnTo>
                <a:lnTo>
                  <a:pt x="0" y="300038"/>
                </a:lnTo>
                <a:lnTo>
                  <a:pt x="19050" y="266701"/>
                </a:lnTo>
                <a:lnTo>
                  <a:pt x="0" y="277813"/>
                </a:lnTo>
                <a:lnTo>
                  <a:pt x="4445" y="270829"/>
                </a:lnTo>
                <a:lnTo>
                  <a:pt x="3175" y="273051"/>
                </a:lnTo>
                <a:close/>
                <a:moveTo>
                  <a:pt x="109538" y="242888"/>
                </a:moveTo>
                <a:lnTo>
                  <a:pt x="112713" y="242888"/>
                </a:lnTo>
                <a:lnTo>
                  <a:pt x="63654" y="293434"/>
                </a:lnTo>
                <a:lnTo>
                  <a:pt x="52388" y="300038"/>
                </a:lnTo>
                <a:lnTo>
                  <a:pt x="104776" y="247651"/>
                </a:lnTo>
                <a:lnTo>
                  <a:pt x="52388" y="277813"/>
                </a:lnTo>
                <a:lnTo>
                  <a:pt x="55892" y="272867"/>
                </a:lnTo>
                <a:close/>
                <a:moveTo>
                  <a:pt x="22226" y="242888"/>
                </a:moveTo>
                <a:lnTo>
                  <a:pt x="4445" y="270829"/>
                </a:lnTo>
                <a:lnTo>
                  <a:pt x="19532" y="244428"/>
                </a:lnTo>
                <a:close/>
                <a:moveTo>
                  <a:pt x="146050" y="236538"/>
                </a:moveTo>
                <a:lnTo>
                  <a:pt x="142875" y="250826"/>
                </a:lnTo>
                <a:lnTo>
                  <a:pt x="168275" y="236538"/>
                </a:lnTo>
                <a:lnTo>
                  <a:pt x="142875" y="273051"/>
                </a:lnTo>
                <a:lnTo>
                  <a:pt x="165100" y="239713"/>
                </a:lnTo>
                <a:lnTo>
                  <a:pt x="142875" y="255588"/>
                </a:lnTo>
                <a:lnTo>
                  <a:pt x="139700" y="255588"/>
                </a:lnTo>
                <a:lnTo>
                  <a:pt x="139700" y="250826"/>
                </a:lnTo>
                <a:close/>
                <a:moveTo>
                  <a:pt x="139700" y="236538"/>
                </a:moveTo>
                <a:lnTo>
                  <a:pt x="142875" y="236538"/>
                </a:lnTo>
                <a:lnTo>
                  <a:pt x="146050" y="236538"/>
                </a:lnTo>
                <a:lnTo>
                  <a:pt x="142875" y="239713"/>
                </a:lnTo>
                <a:lnTo>
                  <a:pt x="139700" y="239713"/>
                </a:lnTo>
                <a:close/>
                <a:moveTo>
                  <a:pt x="55563" y="236538"/>
                </a:moveTo>
                <a:lnTo>
                  <a:pt x="60326" y="236538"/>
                </a:lnTo>
                <a:lnTo>
                  <a:pt x="55563" y="250826"/>
                </a:lnTo>
                <a:lnTo>
                  <a:pt x="82551" y="236538"/>
                </a:lnTo>
                <a:lnTo>
                  <a:pt x="60326" y="266607"/>
                </a:lnTo>
                <a:lnTo>
                  <a:pt x="79376" y="239713"/>
                </a:lnTo>
                <a:lnTo>
                  <a:pt x="52388" y="255588"/>
                </a:lnTo>
                <a:lnTo>
                  <a:pt x="52388" y="250826"/>
                </a:lnTo>
                <a:close/>
                <a:moveTo>
                  <a:pt x="52388" y="236538"/>
                </a:moveTo>
                <a:lnTo>
                  <a:pt x="55563" y="236538"/>
                </a:lnTo>
                <a:lnTo>
                  <a:pt x="52388" y="239713"/>
                </a:lnTo>
                <a:close/>
                <a:moveTo>
                  <a:pt x="7938" y="236538"/>
                </a:moveTo>
                <a:lnTo>
                  <a:pt x="3175" y="250826"/>
                </a:lnTo>
                <a:lnTo>
                  <a:pt x="22226" y="239713"/>
                </a:lnTo>
                <a:lnTo>
                  <a:pt x="19532" y="244428"/>
                </a:lnTo>
                <a:lnTo>
                  <a:pt x="0" y="255588"/>
                </a:lnTo>
                <a:lnTo>
                  <a:pt x="0" y="250826"/>
                </a:lnTo>
                <a:close/>
                <a:moveTo>
                  <a:pt x="0" y="236538"/>
                </a:moveTo>
                <a:lnTo>
                  <a:pt x="3175" y="236538"/>
                </a:lnTo>
                <a:lnTo>
                  <a:pt x="7938" y="236538"/>
                </a:lnTo>
                <a:lnTo>
                  <a:pt x="0" y="239713"/>
                </a:lnTo>
                <a:close/>
                <a:moveTo>
                  <a:pt x="165101" y="209550"/>
                </a:moveTo>
                <a:lnTo>
                  <a:pt x="168276" y="209550"/>
                </a:lnTo>
                <a:lnTo>
                  <a:pt x="168276" y="214313"/>
                </a:lnTo>
                <a:lnTo>
                  <a:pt x="165101" y="214313"/>
                </a:lnTo>
                <a:close/>
                <a:moveTo>
                  <a:pt x="137055" y="207131"/>
                </a:moveTo>
                <a:lnTo>
                  <a:pt x="135487" y="209260"/>
                </a:lnTo>
                <a:lnTo>
                  <a:pt x="134939" y="209550"/>
                </a:lnTo>
                <a:close/>
                <a:moveTo>
                  <a:pt x="165101" y="201613"/>
                </a:moveTo>
                <a:lnTo>
                  <a:pt x="165101" y="209550"/>
                </a:lnTo>
                <a:lnTo>
                  <a:pt x="161926" y="214313"/>
                </a:lnTo>
                <a:lnTo>
                  <a:pt x="161926" y="203377"/>
                </a:lnTo>
                <a:close/>
                <a:moveTo>
                  <a:pt x="161926" y="201613"/>
                </a:moveTo>
                <a:lnTo>
                  <a:pt x="161926" y="203377"/>
                </a:lnTo>
                <a:lnTo>
                  <a:pt x="154710" y="207385"/>
                </a:lnTo>
                <a:close/>
                <a:moveTo>
                  <a:pt x="161926" y="195263"/>
                </a:moveTo>
                <a:lnTo>
                  <a:pt x="150814" y="209550"/>
                </a:lnTo>
                <a:lnTo>
                  <a:pt x="154710" y="207385"/>
                </a:lnTo>
                <a:lnTo>
                  <a:pt x="146051" y="214313"/>
                </a:lnTo>
                <a:lnTo>
                  <a:pt x="142876" y="214313"/>
                </a:lnTo>
                <a:lnTo>
                  <a:pt x="157164" y="198438"/>
                </a:lnTo>
                <a:lnTo>
                  <a:pt x="131764" y="214313"/>
                </a:lnTo>
                <a:lnTo>
                  <a:pt x="135487" y="209260"/>
                </a:lnTo>
                <a:close/>
                <a:moveTo>
                  <a:pt x="94483" y="175430"/>
                </a:moveTo>
                <a:lnTo>
                  <a:pt x="66612" y="195798"/>
                </a:lnTo>
                <a:lnTo>
                  <a:pt x="55563" y="201613"/>
                </a:lnTo>
                <a:close/>
                <a:moveTo>
                  <a:pt x="146051" y="173038"/>
                </a:moveTo>
                <a:lnTo>
                  <a:pt x="110149" y="208940"/>
                </a:lnTo>
                <a:lnTo>
                  <a:pt x="109538" y="209550"/>
                </a:lnTo>
                <a:lnTo>
                  <a:pt x="157164" y="179388"/>
                </a:lnTo>
                <a:lnTo>
                  <a:pt x="157164" y="184150"/>
                </a:lnTo>
                <a:lnTo>
                  <a:pt x="137055" y="207131"/>
                </a:lnTo>
                <a:lnTo>
                  <a:pt x="151872" y="187023"/>
                </a:lnTo>
                <a:lnTo>
                  <a:pt x="153989" y="184150"/>
                </a:lnTo>
                <a:lnTo>
                  <a:pt x="101601" y="214313"/>
                </a:lnTo>
                <a:close/>
                <a:moveTo>
                  <a:pt x="49572" y="159416"/>
                </a:moveTo>
                <a:lnTo>
                  <a:pt x="26988" y="173038"/>
                </a:lnTo>
                <a:lnTo>
                  <a:pt x="30376" y="170281"/>
                </a:lnTo>
                <a:close/>
                <a:moveTo>
                  <a:pt x="146051" y="153988"/>
                </a:moveTo>
                <a:lnTo>
                  <a:pt x="82551" y="206375"/>
                </a:lnTo>
                <a:lnTo>
                  <a:pt x="150814" y="168275"/>
                </a:lnTo>
                <a:lnTo>
                  <a:pt x="146051" y="173038"/>
                </a:lnTo>
                <a:lnTo>
                  <a:pt x="74613" y="214313"/>
                </a:lnTo>
                <a:lnTo>
                  <a:pt x="71438" y="214313"/>
                </a:lnTo>
                <a:lnTo>
                  <a:pt x="134939" y="160338"/>
                </a:lnTo>
                <a:lnTo>
                  <a:pt x="41276" y="214313"/>
                </a:lnTo>
                <a:lnTo>
                  <a:pt x="66612" y="195798"/>
                </a:lnTo>
                <a:close/>
                <a:moveTo>
                  <a:pt x="98426" y="131763"/>
                </a:moveTo>
                <a:lnTo>
                  <a:pt x="53519" y="160339"/>
                </a:lnTo>
                <a:lnTo>
                  <a:pt x="91982" y="135410"/>
                </a:lnTo>
                <a:close/>
                <a:moveTo>
                  <a:pt x="123826" y="127000"/>
                </a:moveTo>
                <a:lnTo>
                  <a:pt x="118304" y="131602"/>
                </a:lnTo>
                <a:lnTo>
                  <a:pt x="60326" y="165100"/>
                </a:lnTo>
                <a:lnTo>
                  <a:pt x="81301" y="152049"/>
                </a:lnTo>
                <a:close/>
                <a:moveTo>
                  <a:pt x="131764" y="123825"/>
                </a:moveTo>
                <a:lnTo>
                  <a:pt x="134939" y="123825"/>
                </a:lnTo>
                <a:lnTo>
                  <a:pt x="30163" y="206375"/>
                </a:lnTo>
                <a:lnTo>
                  <a:pt x="139701" y="142875"/>
                </a:lnTo>
                <a:lnTo>
                  <a:pt x="142876" y="142875"/>
                </a:lnTo>
                <a:lnTo>
                  <a:pt x="94483" y="175430"/>
                </a:lnTo>
                <a:lnTo>
                  <a:pt x="123826" y="153988"/>
                </a:lnTo>
                <a:lnTo>
                  <a:pt x="19051" y="214313"/>
                </a:lnTo>
                <a:lnTo>
                  <a:pt x="118304" y="131602"/>
                </a:lnTo>
                <a:close/>
                <a:moveTo>
                  <a:pt x="131764" y="120650"/>
                </a:moveTo>
                <a:lnTo>
                  <a:pt x="81301" y="152049"/>
                </a:lnTo>
                <a:lnTo>
                  <a:pt x="7938" y="195263"/>
                </a:lnTo>
                <a:lnTo>
                  <a:pt x="79376" y="149225"/>
                </a:lnTo>
                <a:lnTo>
                  <a:pt x="11113" y="187325"/>
                </a:lnTo>
                <a:lnTo>
                  <a:pt x="53519" y="160339"/>
                </a:lnTo>
                <a:lnTo>
                  <a:pt x="41276" y="168275"/>
                </a:lnTo>
                <a:close/>
                <a:moveTo>
                  <a:pt x="127001" y="112713"/>
                </a:moveTo>
                <a:lnTo>
                  <a:pt x="91982" y="135410"/>
                </a:lnTo>
                <a:lnTo>
                  <a:pt x="49572" y="159416"/>
                </a:lnTo>
                <a:close/>
                <a:moveTo>
                  <a:pt x="71438" y="101600"/>
                </a:moveTo>
                <a:lnTo>
                  <a:pt x="36513" y="139020"/>
                </a:lnTo>
                <a:lnTo>
                  <a:pt x="69110" y="102931"/>
                </a:lnTo>
                <a:close/>
                <a:moveTo>
                  <a:pt x="120651" y="96838"/>
                </a:moveTo>
                <a:lnTo>
                  <a:pt x="30376" y="170281"/>
                </a:lnTo>
                <a:lnTo>
                  <a:pt x="14288" y="179388"/>
                </a:lnTo>
                <a:lnTo>
                  <a:pt x="14288" y="176213"/>
                </a:lnTo>
                <a:lnTo>
                  <a:pt x="109538" y="104775"/>
                </a:lnTo>
                <a:lnTo>
                  <a:pt x="26988" y="149225"/>
                </a:lnTo>
                <a:lnTo>
                  <a:pt x="36513" y="139020"/>
                </a:lnTo>
                <a:lnTo>
                  <a:pt x="30163" y="146050"/>
                </a:lnTo>
                <a:close/>
                <a:moveTo>
                  <a:pt x="49213" y="96838"/>
                </a:moveTo>
                <a:lnTo>
                  <a:pt x="52388" y="96838"/>
                </a:lnTo>
                <a:lnTo>
                  <a:pt x="41276" y="115888"/>
                </a:lnTo>
                <a:lnTo>
                  <a:pt x="74613" y="96838"/>
                </a:lnTo>
                <a:lnTo>
                  <a:pt x="69110" y="102931"/>
                </a:lnTo>
                <a:lnTo>
                  <a:pt x="38101" y="120650"/>
                </a:lnTo>
                <a:lnTo>
                  <a:pt x="38101" y="115888"/>
                </a:lnTo>
                <a:close/>
                <a:moveTo>
                  <a:pt x="98426" y="60325"/>
                </a:moveTo>
                <a:lnTo>
                  <a:pt x="88643" y="66503"/>
                </a:lnTo>
                <a:lnTo>
                  <a:pt x="91746" y="63788"/>
                </a:lnTo>
                <a:close/>
                <a:moveTo>
                  <a:pt x="109538" y="55562"/>
                </a:moveTo>
                <a:lnTo>
                  <a:pt x="109538" y="60325"/>
                </a:lnTo>
                <a:lnTo>
                  <a:pt x="115888" y="79375"/>
                </a:lnTo>
                <a:lnTo>
                  <a:pt x="109538" y="63500"/>
                </a:lnTo>
                <a:lnTo>
                  <a:pt x="79376" y="82550"/>
                </a:lnTo>
                <a:lnTo>
                  <a:pt x="74613" y="82550"/>
                </a:lnTo>
                <a:lnTo>
                  <a:pt x="74613" y="79375"/>
                </a:lnTo>
                <a:lnTo>
                  <a:pt x="93663" y="66675"/>
                </a:lnTo>
                <a:lnTo>
                  <a:pt x="68263" y="82550"/>
                </a:lnTo>
                <a:lnTo>
                  <a:pt x="68263" y="79375"/>
                </a:lnTo>
                <a:lnTo>
                  <a:pt x="88643" y="66503"/>
                </a:lnTo>
                <a:lnTo>
                  <a:pt x="79376" y="74612"/>
                </a:lnTo>
                <a:close/>
                <a:moveTo>
                  <a:pt x="90488" y="14287"/>
                </a:moveTo>
                <a:lnTo>
                  <a:pt x="68263" y="52387"/>
                </a:lnTo>
                <a:lnTo>
                  <a:pt x="98426" y="33337"/>
                </a:lnTo>
                <a:lnTo>
                  <a:pt x="60326" y="79375"/>
                </a:lnTo>
                <a:lnTo>
                  <a:pt x="104776" y="52387"/>
                </a:lnTo>
                <a:lnTo>
                  <a:pt x="91746" y="63788"/>
                </a:lnTo>
                <a:lnTo>
                  <a:pt x="55563" y="82550"/>
                </a:lnTo>
                <a:lnTo>
                  <a:pt x="52388" y="82550"/>
                </a:lnTo>
                <a:lnTo>
                  <a:pt x="52388" y="79375"/>
                </a:lnTo>
                <a:lnTo>
                  <a:pt x="93663" y="38100"/>
                </a:lnTo>
                <a:lnTo>
                  <a:pt x="63501" y="55562"/>
                </a:lnTo>
                <a:lnTo>
                  <a:pt x="63501" y="52387"/>
                </a:lnTo>
                <a:lnTo>
                  <a:pt x="84138" y="17009"/>
                </a:lnTo>
                <a:close/>
                <a:moveTo>
                  <a:pt x="85726" y="14287"/>
                </a:moveTo>
                <a:lnTo>
                  <a:pt x="84138" y="17009"/>
                </a:lnTo>
                <a:lnTo>
                  <a:pt x="79376" y="19050"/>
                </a:lnTo>
                <a:lnTo>
                  <a:pt x="79503" y="18732"/>
                </a:lnTo>
                <a:close/>
                <a:moveTo>
                  <a:pt x="82551" y="0"/>
                </a:moveTo>
                <a:lnTo>
                  <a:pt x="85726" y="3175"/>
                </a:lnTo>
                <a:lnTo>
                  <a:pt x="79503" y="18732"/>
                </a:lnTo>
                <a:lnTo>
                  <a:pt x="74613" y="22225"/>
                </a:lnTo>
                <a:lnTo>
                  <a:pt x="82551" y="7937"/>
                </a:lnTo>
                <a:lnTo>
                  <a:pt x="82551" y="3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122" name="PA_chenying0907 121"/>
          <p:cNvGrpSpPr/>
          <p:nvPr>
            <p:custDataLst>
              <p:tags r:id="rId18"/>
            </p:custDataLst>
          </p:nvPr>
        </p:nvGrpSpPr>
        <p:grpSpPr>
          <a:xfrm>
            <a:off x="1102898" y="3749296"/>
            <a:ext cx="1181931" cy="1368281"/>
            <a:chOff x="1450144" y="3394869"/>
            <a:chExt cx="1181931" cy="1368281"/>
          </a:xfrm>
        </p:grpSpPr>
        <p:sp>
          <p:nvSpPr>
            <p:cNvPr id="112" name="Freeform 40"/>
            <p:cNvSpPr/>
            <p:nvPr/>
          </p:nvSpPr>
          <p:spPr bwMode="auto">
            <a:xfrm>
              <a:off x="2379920" y="4510995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0"/>
            <p:cNvSpPr/>
            <p:nvPr/>
          </p:nvSpPr>
          <p:spPr bwMode="auto">
            <a:xfrm>
              <a:off x="2055826" y="435088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0"/>
            <p:cNvSpPr/>
            <p:nvPr/>
          </p:nvSpPr>
          <p:spPr bwMode="auto">
            <a:xfrm>
              <a:off x="1772766" y="4087938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0"/>
            <p:cNvSpPr/>
            <p:nvPr/>
          </p:nvSpPr>
          <p:spPr bwMode="auto">
            <a:xfrm>
              <a:off x="1568837" y="375046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0"/>
            <p:cNvSpPr/>
            <p:nvPr/>
          </p:nvSpPr>
          <p:spPr bwMode="auto">
            <a:xfrm>
              <a:off x="1450144" y="339486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8" name="PA_矩形 127"/>
          <p:cNvSpPr/>
          <p:nvPr>
            <p:custDataLst>
              <p:tags r:id="rId19"/>
            </p:custDataLst>
          </p:nvPr>
        </p:nvSpPr>
        <p:spPr>
          <a:xfrm>
            <a:off x="1318170" y="3136612"/>
            <a:ext cx="1191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IDEA</a:t>
            </a:r>
            <a:endParaRPr lang="zh-CN" altLang="en-US" sz="1100" dirty="0">
              <a:solidFill>
                <a:schemeClr val="accent3"/>
              </a:solidFill>
            </a:endParaRPr>
          </a:p>
        </p:txBody>
      </p:sp>
      <p:sp>
        <p:nvSpPr>
          <p:cNvPr id="132" name="PA_任意多边形 48"/>
          <p:cNvSpPr/>
          <p:nvPr>
            <p:custDataLst>
              <p:tags r:id="rId20"/>
            </p:custDataLst>
          </p:nvPr>
        </p:nvSpPr>
        <p:spPr bwMode="auto">
          <a:xfrm>
            <a:off x="1102898" y="2968625"/>
            <a:ext cx="174625" cy="622300"/>
          </a:xfrm>
          <a:custGeom>
            <a:avLst/>
            <a:gdLst>
              <a:gd name="T0" fmla="*/ 0 w 110"/>
              <a:gd name="T1" fmla="*/ 0 h 392"/>
              <a:gd name="T2" fmla="*/ 15 w 110"/>
              <a:gd name="T3" fmla="*/ 0 h 392"/>
              <a:gd name="T4" fmla="*/ 30 w 110"/>
              <a:gd name="T5" fmla="*/ 0 h 392"/>
              <a:gd name="T6" fmla="*/ 37 w 110"/>
              <a:gd name="T7" fmla="*/ 0 h 392"/>
              <a:gd name="T8" fmla="*/ 60 w 110"/>
              <a:gd name="T9" fmla="*/ 0 h 392"/>
              <a:gd name="T10" fmla="*/ 75 w 110"/>
              <a:gd name="T11" fmla="*/ 0 h 392"/>
              <a:gd name="T12" fmla="*/ 92 w 110"/>
              <a:gd name="T13" fmla="*/ 0 h 392"/>
              <a:gd name="T14" fmla="*/ 108 w 110"/>
              <a:gd name="T15" fmla="*/ 2 h 392"/>
              <a:gd name="T16" fmla="*/ 108 w 110"/>
              <a:gd name="T17" fmla="*/ 9 h 392"/>
              <a:gd name="T18" fmla="*/ 108 w 110"/>
              <a:gd name="T19" fmla="*/ 21 h 392"/>
              <a:gd name="T20" fmla="*/ 108 w 110"/>
              <a:gd name="T21" fmla="*/ 28 h 392"/>
              <a:gd name="T22" fmla="*/ 108 w 110"/>
              <a:gd name="T23" fmla="*/ 38 h 392"/>
              <a:gd name="T24" fmla="*/ 108 w 110"/>
              <a:gd name="T25" fmla="*/ 45 h 392"/>
              <a:gd name="T26" fmla="*/ 108 w 110"/>
              <a:gd name="T27" fmla="*/ 50 h 392"/>
              <a:gd name="T28" fmla="*/ 108 w 110"/>
              <a:gd name="T29" fmla="*/ 55 h 392"/>
              <a:gd name="T30" fmla="*/ 108 w 110"/>
              <a:gd name="T31" fmla="*/ 57 h 392"/>
              <a:gd name="T32" fmla="*/ 108 w 110"/>
              <a:gd name="T33" fmla="*/ 65 h 392"/>
              <a:gd name="T34" fmla="*/ 108 w 110"/>
              <a:gd name="T35" fmla="*/ 65 h 392"/>
              <a:gd name="T36" fmla="*/ 108 w 110"/>
              <a:gd name="T37" fmla="*/ 77 h 392"/>
              <a:gd name="T38" fmla="*/ 108 w 110"/>
              <a:gd name="T39" fmla="*/ 81 h 392"/>
              <a:gd name="T40" fmla="*/ 108 w 110"/>
              <a:gd name="T41" fmla="*/ 91 h 392"/>
              <a:gd name="T42" fmla="*/ 108 w 110"/>
              <a:gd name="T43" fmla="*/ 96 h 392"/>
              <a:gd name="T44" fmla="*/ 108 w 110"/>
              <a:gd name="T45" fmla="*/ 96 h 392"/>
              <a:gd name="T46" fmla="*/ 108 w 110"/>
              <a:gd name="T47" fmla="*/ 108 h 392"/>
              <a:gd name="T48" fmla="*/ 108 w 110"/>
              <a:gd name="T49" fmla="*/ 118 h 392"/>
              <a:gd name="T50" fmla="*/ 108 w 110"/>
              <a:gd name="T51" fmla="*/ 120 h 392"/>
              <a:gd name="T52" fmla="*/ 108 w 110"/>
              <a:gd name="T53" fmla="*/ 127 h 392"/>
              <a:gd name="T54" fmla="*/ 108 w 110"/>
              <a:gd name="T55" fmla="*/ 132 h 392"/>
              <a:gd name="T56" fmla="*/ 108 w 110"/>
              <a:gd name="T57" fmla="*/ 142 h 392"/>
              <a:gd name="T58" fmla="*/ 108 w 110"/>
              <a:gd name="T59" fmla="*/ 151 h 392"/>
              <a:gd name="T60" fmla="*/ 108 w 110"/>
              <a:gd name="T61" fmla="*/ 161 h 392"/>
              <a:gd name="T62" fmla="*/ 108 w 110"/>
              <a:gd name="T63" fmla="*/ 168 h 392"/>
              <a:gd name="T64" fmla="*/ 108 w 110"/>
              <a:gd name="T65" fmla="*/ 173 h 392"/>
              <a:gd name="T66" fmla="*/ 108 w 110"/>
              <a:gd name="T67" fmla="*/ 183 h 392"/>
              <a:gd name="T68" fmla="*/ 108 w 110"/>
              <a:gd name="T69" fmla="*/ 195 h 392"/>
              <a:gd name="T70" fmla="*/ 108 w 110"/>
              <a:gd name="T71" fmla="*/ 204 h 392"/>
              <a:gd name="T72" fmla="*/ 108 w 110"/>
              <a:gd name="T73" fmla="*/ 216 h 392"/>
              <a:gd name="T74" fmla="*/ 108 w 110"/>
              <a:gd name="T75" fmla="*/ 226 h 392"/>
              <a:gd name="T76" fmla="*/ 108 w 110"/>
              <a:gd name="T77" fmla="*/ 228 h 392"/>
              <a:gd name="T78" fmla="*/ 110 w 110"/>
              <a:gd name="T79" fmla="*/ 233 h 392"/>
              <a:gd name="T80" fmla="*/ 110 w 110"/>
              <a:gd name="T81" fmla="*/ 243 h 392"/>
              <a:gd name="T82" fmla="*/ 110 w 110"/>
              <a:gd name="T83" fmla="*/ 250 h 392"/>
              <a:gd name="T84" fmla="*/ 110 w 110"/>
              <a:gd name="T85" fmla="*/ 255 h 392"/>
              <a:gd name="T86" fmla="*/ 110 w 110"/>
              <a:gd name="T87" fmla="*/ 262 h 392"/>
              <a:gd name="T88" fmla="*/ 110 w 110"/>
              <a:gd name="T89" fmla="*/ 269 h 392"/>
              <a:gd name="T90" fmla="*/ 110 w 110"/>
              <a:gd name="T91" fmla="*/ 281 h 392"/>
              <a:gd name="T92" fmla="*/ 110 w 110"/>
              <a:gd name="T93" fmla="*/ 284 h 392"/>
              <a:gd name="T94" fmla="*/ 110 w 110"/>
              <a:gd name="T95" fmla="*/ 291 h 392"/>
              <a:gd name="T96" fmla="*/ 110 w 110"/>
              <a:gd name="T97" fmla="*/ 298 h 392"/>
              <a:gd name="T98" fmla="*/ 110 w 110"/>
              <a:gd name="T99" fmla="*/ 298 h 392"/>
              <a:gd name="T100" fmla="*/ 110 w 110"/>
              <a:gd name="T101" fmla="*/ 301 h 392"/>
              <a:gd name="T102" fmla="*/ 110 w 110"/>
              <a:gd name="T103" fmla="*/ 310 h 392"/>
              <a:gd name="T104" fmla="*/ 110 w 110"/>
              <a:gd name="T105" fmla="*/ 315 h 392"/>
              <a:gd name="T106" fmla="*/ 110 w 110"/>
              <a:gd name="T107" fmla="*/ 325 h 392"/>
              <a:gd name="T108" fmla="*/ 110 w 110"/>
              <a:gd name="T109" fmla="*/ 337 h 392"/>
              <a:gd name="T110" fmla="*/ 110 w 110"/>
              <a:gd name="T111" fmla="*/ 342 h 392"/>
              <a:gd name="T112" fmla="*/ 110 w 110"/>
              <a:gd name="T113" fmla="*/ 346 h 392"/>
              <a:gd name="T114" fmla="*/ 110 w 110"/>
              <a:gd name="T115" fmla="*/ 354 h 392"/>
              <a:gd name="T116" fmla="*/ 110 w 110"/>
              <a:gd name="T117" fmla="*/ 361 h 392"/>
              <a:gd name="T118" fmla="*/ 110 w 110"/>
              <a:gd name="T119" fmla="*/ 368 h 392"/>
              <a:gd name="T120" fmla="*/ 110 w 110"/>
              <a:gd name="T121" fmla="*/ 378 h 392"/>
              <a:gd name="T122" fmla="*/ 110 w 110"/>
              <a:gd name="T123" fmla="*/ 387 h 392"/>
              <a:gd name="T124" fmla="*/ 110 w 110"/>
              <a:gd name="T125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0" h="392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15" y="0"/>
                </a:lnTo>
                <a:lnTo>
                  <a:pt x="0" y="16"/>
                </a:lnTo>
                <a:lnTo>
                  <a:pt x="30" y="0"/>
                </a:lnTo>
                <a:lnTo>
                  <a:pt x="0" y="21"/>
                </a:lnTo>
                <a:lnTo>
                  <a:pt x="37" y="0"/>
                </a:lnTo>
                <a:lnTo>
                  <a:pt x="0" y="33"/>
                </a:lnTo>
                <a:lnTo>
                  <a:pt x="60" y="0"/>
                </a:lnTo>
                <a:lnTo>
                  <a:pt x="0" y="41"/>
                </a:lnTo>
                <a:lnTo>
                  <a:pt x="75" y="0"/>
                </a:lnTo>
                <a:lnTo>
                  <a:pt x="0" y="50"/>
                </a:lnTo>
                <a:lnTo>
                  <a:pt x="92" y="0"/>
                </a:lnTo>
                <a:lnTo>
                  <a:pt x="0" y="62"/>
                </a:lnTo>
                <a:lnTo>
                  <a:pt x="108" y="2"/>
                </a:lnTo>
                <a:lnTo>
                  <a:pt x="0" y="69"/>
                </a:lnTo>
                <a:lnTo>
                  <a:pt x="108" y="9"/>
                </a:lnTo>
                <a:lnTo>
                  <a:pt x="0" y="81"/>
                </a:lnTo>
                <a:lnTo>
                  <a:pt x="108" y="21"/>
                </a:lnTo>
                <a:lnTo>
                  <a:pt x="0" y="89"/>
                </a:lnTo>
                <a:lnTo>
                  <a:pt x="108" y="28"/>
                </a:lnTo>
                <a:lnTo>
                  <a:pt x="0" y="98"/>
                </a:lnTo>
                <a:lnTo>
                  <a:pt x="108" y="38"/>
                </a:lnTo>
                <a:lnTo>
                  <a:pt x="0" y="106"/>
                </a:lnTo>
                <a:lnTo>
                  <a:pt x="108" y="45"/>
                </a:lnTo>
                <a:lnTo>
                  <a:pt x="0" y="110"/>
                </a:lnTo>
                <a:lnTo>
                  <a:pt x="108" y="50"/>
                </a:lnTo>
                <a:lnTo>
                  <a:pt x="0" y="115"/>
                </a:lnTo>
                <a:lnTo>
                  <a:pt x="108" y="55"/>
                </a:lnTo>
                <a:lnTo>
                  <a:pt x="0" y="118"/>
                </a:lnTo>
                <a:lnTo>
                  <a:pt x="108" y="57"/>
                </a:lnTo>
                <a:lnTo>
                  <a:pt x="0" y="125"/>
                </a:lnTo>
                <a:lnTo>
                  <a:pt x="108" y="65"/>
                </a:lnTo>
                <a:lnTo>
                  <a:pt x="0" y="125"/>
                </a:lnTo>
                <a:lnTo>
                  <a:pt x="108" y="65"/>
                </a:lnTo>
                <a:lnTo>
                  <a:pt x="0" y="137"/>
                </a:lnTo>
                <a:lnTo>
                  <a:pt x="108" y="77"/>
                </a:lnTo>
                <a:lnTo>
                  <a:pt x="0" y="142"/>
                </a:lnTo>
                <a:lnTo>
                  <a:pt x="108" y="81"/>
                </a:lnTo>
                <a:lnTo>
                  <a:pt x="0" y="151"/>
                </a:lnTo>
                <a:lnTo>
                  <a:pt x="108" y="91"/>
                </a:lnTo>
                <a:lnTo>
                  <a:pt x="0" y="156"/>
                </a:lnTo>
                <a:lnTo>
                  <a:pt x="108" y="96"/>
                </a:lnTo>
                <a:lnTo>
                  <a:pt x="0" y="159"/>
                </a:lnTo>
                <a:lnTo>
                  <a:pt x="108" y="96"/>
                </a:lnTo>
                <a:lnTo>
                  <a:pt x="0" y="168"/>
                </a:lnTo>
                <a:lnTo>
                  <a:pt x="108" y="108"/>
                </a:lnTo>
                <a:lnTo>
                  <a:pt x="0" y="178"/>
                </a:lnTo>
                <a:lnTo>
                  <a:pt x="108" y="118"/>
                </a:lnTo>
                <a:lnTo>
                  <a:pt x="0" y="180"/>
                </a:lnTo>
                <a:lnTo>
                  <a:pt x="108" y="120"/>
                </a:lnTo>
                <a:lnTo>
                  <a:pt x="0" y="187"/>
                </a:lnTo>
                <a:lnTo>
                  <a:pt x="108" y="127"/>
                </a:lnTo>
                <a:lnTo>
                  <a:pt x="0" y="192"/>
                </a:lnTo>
                <a:lnTo>
                  <a:pt x="108" y="132"/>
                </a:lnTo>
                <a:lnTo>
                  <a:pt x="0" y="202"/>
                </a:lnTo>
                <a:lnTo>
                  <a:pt x="108" y="142"/>
                </a:lnTo>
                <a:lnTo>
                  <a:pt x="0" y="211"/>
                </a:lnTo>
                <a:lnTo>
                  <a:pt x="108" y="151"/>
                </a:lnTo>
                <a:lnTo>
                  <a:pt x="0" y="221"/>
                </a:lnTo>
                <a:lnTo>
                  <a:pt x="108" y="161"/>
                </a:lnTo>
                <a:lnTo>
                  <a:pt x="0" y="228"/>
                </a:lnTo>
                <a:lnTo>
                  <a:pt x="108" y="168"/>
                </a:lnTo>
                <a:lnTo>
                  <a:pt x="0" y="233"/>
                </a:lnTo>
                <a:lnTo>
                  <a:pt x="108" y="173"/>
                </a:lnTo>
                <a:lnTo>
                  <a:pt x="0" y="243"/>
                </a:lnTo>
                <a:lnTo>
                  <a:pt x="108" y="183"/>
                </a:lnTo>
                <a:lnTo>
                  <a:pt x="0" y="255"/>
                </a:lnTo>
                <a:lnTo>
                  <a:pt x="108" y="195"/>
                </a:lnTo>
                <a:lnTo>
                  <a:pt x="0" y="264"/>
                </a:lnTo>
                <a:lnTo>
                  <a:pt x="108" y="204"/>
                </a:lnTo>
                <a:lnTo>
                  <a:pt x="0" y="277"/>
                </a:lnTo>
                <a:lnTo>
                  <a:pt x="108" y="216"/>
                </a:lnTo>
                <a:lnTo>
                  <a:pt x="0" y="286"/>
                </a:lnTo>
                <a:lnTo>
                  <a:pt x="108" y="226"/>
                </a:lnTo>
                <a:lnTo>
                  <a:pt x="0" y="289"/>
                </a:lnTo>
                <a:lnTo>
                  <a:pt x="108" y="228"/>
                </a:lnTo>
                <a:lnTo>
                  <a:pt x="0" y="293"/>
                </a:lnTo>
                <a:lnTo>
                  <a:pt x="110" y="233"/>
                </a:lnTo>
                <a:lnTo>
                  <a:pt x="0" y="303"/>
                </a:lnTo>
                <a:lnTo>
                  <a:pt x="110" y="243"/>
                </a:lnTo>
                <a:lnTo>
                  <a:pt x="0" y="310"/>
                </a:lnTo>
                <a:lnTo>
                  <a:pt x="110" y="250"/>
                </a:lnTo>
                <a:lnTo>
                  <a:pt x="0" y="315"/>
                </a:lnTo>
                <a:lnTo>
                  <a:pt x="110" y="255"/>
                </a:lnTo>
                <a:lnTo>
                  <a:pt x="0" y="325"/>
                </a:lnTo>
                <a:lnTo>
                  <a:pt x="110" y="262"/>
                </a:lnTo>
                <a:lnTo>
                  <a:pt x="0" y="329"/>
                </a:lnTo>
                <a:lnTo>
                  <a:pt x="110" y="269"/>
                </a:lnTo>
                <a:lnTo>
                  <a:pt x="0" y="342"/>
                </a:lnTo>
                <a:lnTo>
                  <a:pt x="110" y="281"/>
                </a:lnTo>
                <a:lnTo>
                  <a:pt x="0" y="344"/>
                </a:lnTo>
                <a:lnTo>
                  <a:pt x="110" y="284"/>
                </a:lnTo>
                <a:lnTo>
                  <a:pt x="0" y="351"/>
                </a:lnTo>
                <a:lnTo>
                  <a:pt x="110" y="291"/>
                </a:lnTo>
                <a:lnTo>
                  <a:pt x="0" y="358"/>
                </a:lnTo>
                <a:lnTo>
                  <a:pt x="110" y="298"/>
                </a:lnTo>
                <a:lnTo>
                  <a:pt x="0" y="358"/>
                </a:lnTo>
                <a:lnTo>
                  <a:pt x="110" y="298"/>
                </a:lnTo>
                <a:lnTo>
                  <a:pt x="0" y="361"/>
                </a:lnTo>
                <a:lnTo>
                  <a:pt x="110" y="301"/>
                </a:lnTo>
                <a:lnTo>
                  <a:pt x="0" y="370"/>
                </a:lnTo>
                <a:lnTo>
                  <a:pt x="110" y="310"/>
                </a:lnTo>
                <a:lnTo>
                  <a:pt x="0" y="375"/>
                </a:lnTo>
                <a:lnTo>
                  <a:pt x="110" y="315"/>
                </a:lnTo>
                <a:lnTo>
                  <a:pt x="0" y="385"/>
                </a:lnTo>
                <a:lnTo>
                  <a:pt x="110" y="325"/>
                </a:lnTo>
                <a:lnTo>
                  <a:pt x="7" y="392"/>
                </a:lnTo>
                <a:lnTo>
                  <a:pt x="110" y="337"/>
                </a:lnTo>
                <a:lnTo>
                  <a:pt x="20" y="392"/>
                </a:lnTo>
                <a:lnTo>
                  <a:pt x="110" y="342"/>
                </a:lnTo>
                <a:lnTo>
                  <a:pt x="25" y="392"/>
                </a:lnTo>
                <a:lnTo>
                  <a:pt x="110" y="346"/>
                </a:lnTo>
                <a:lnTo>
                  <a:pt x="40" y="392"/>
                </a:lnTo>
                <a:lnTo>
                  <a:pt x="110" y="354"/>
                </a:lnTo>
                <a:lnTo>
                  <a:pt x="52" y="392"/>
                </a:lnTo>
                <a:lnTo>
                  <a:pt x="110" y="361"/>
                </a:lnTo>
                <a:lnTo>
                  <a:pt x="67" y="392"/>
                </a:lnTo>
                <a:lnTo>
                  <a:pt x="110" y="368"/>
                </a:lnTo>
                <a:lnTo>
                  <a:pt x="80" y="392"/>
                </a:lnTo>
                <a:lnTo>
                  <a:pt x="110" y="378"/>
                </a:lnTo>
                <a:lnTo>
                  <a:pt x="97" y="392"/>
                </a:lnTo>
                <a:lnTo>
                  <a:pt x="110" y="387"/>
                </a:lnTo>
                <a:lnTo>
                  <a:pt x="108" y="392"/>
                </a:lnTo>
                <a:lnTo>
                  <a:pt x="110" y="392"/>
                </a:lnTo>
              </a:path>
            </a:pathLst>
          </a:custGeom>
          <a:noFill/>
          <a:ln w="0" cap="rnd">
            <a:solidFill>
              <a:schemeClr val="accent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916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14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347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5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756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959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163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36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572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788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991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6" grpId="0" animBg="1"/>
      <p:bldP spid="63" grpId="0" animBg="1"/>
      <p:bldP spid="70" grpId="0" animBg="1"/>
      <p:bldP spid="86" grpId="0" animBg="1"/>
      <p:bldP spid="93" grpId="0" animBg="1"/>
      <p:bldP spid="99" grpId="0" animBg="1"/>
      <p:bldP spid="128" grpId="0"/>
      <p:bldP spid="1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PA_chenying0907 1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0218"/>
            <p:cNvSpPr/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0219"/>
            <p:cNvSpPr/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0220"/>
            <p:cNvSpPr/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221"/>
            <p:cNvSpPr/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222"/>
            <p:cNvSpPr/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0223"/>
            <p:cNvSpPr/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0224"/>
            <p:cNvSpPr/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0225"/>
            <p:cNvSpPr/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PA_chenying0907 15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8446"/>
            <a:chOff x="1488142" y="329217"/>
            <a:chExt cx="5078028" cy="86844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5"/>
                  </a:solidFill>
                  <a:latin typeface="+mj-ea"/>
                  <a:ea typeface="+mj-ea"/>
                </a:rPr>
                <a:t>主要功能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M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ajor function</a:t>
              </a: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0037B6C5-6F01-4514-B4A6-EE1A3A6D5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774" y="1489452"/>
            <a:ext cx="2402372" cy="515049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F521894-C9D2-4E29-9219-711E00DA3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713" y="1489452"/>
            <a:ext cx="2402372" cy="51504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CFFD02-35D4-4B4B-A325-AA0E9CDD7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000" y="1489452"/>
            <a:ext cx="2402371" cy="515049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165633B-426B-4D88-9536-0B92E37A1B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492" y="1617784"/>
            <a:ext cx="2447857" cy="467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A_chenying0907 17"/>
          <p:cNvGrpSpPr/>
          <p:nvPr>
            <p:custDataLst>
              <p:tags r:id="rId1"/>
            </p:custDataLst>
          </p:nvPr>
        </p:nvGrpSpPr>
        <p:grpSpPr>
          <a:xfrm>
            <a:off x="2450715" y="1785477"/>
            <a:ext cx="2220322" cy="2532700"/>
            <a:chOff x="6697663" y="946150"/>
            <a:chExt cx="417512" cy="476251"/>
          </a:xfrm>
          <a:solidFill>
            <a:schemeClr val="accent5"/>
          </a:solidFill>
        </p:grpSpPr>
        <p:sp>
          <p:nvSpPr>
            <p:cNvPr id="5" name="Freeform 5"/>
            <p:cNvSpPr/>
            <p:nvPr/>
          </p:nvSpPr>
          <p:spPr bwMode="auto">
            <a:xfrm>
              <a:off x="6713538" y="1265238"/>
              <a:ext cx="134937" cy="114300"/>
            </a:xfrm>
            <a:custGeom>
              <a:avLst/>
              <a:gdLst>
                <a:gd name="T0" fmla="*/ 33 w 35"/>
                <a:gd name="T1" fmla="*/ 30 h 30"/>
                <a:gd name="T2" fmla="*/ 33 w 35"/>
                <a:gd name="T3" fmla="*/ 30 h 30"/>
                <a:gd name="T4" fmla="*/ 31 w 35"/>
                <a:gd name="T5" fmla="*/ 28 h 30"/>
                <a:gd name="T6" fmla="*/ 30 w 35"/>
                <a:gd name="T7" fmla="*/ 25 h 30"/>
                <a:gd name="T8" fmla="*/ 24 w 35"/>
                <a:gd name="T9" fmla="*/ 24 h 30"/>
                <a:gd name="T10" fmla="*/ 23 w 35"/>
                <a:gd name="T11" fmla="*/ 24 h 30"/>
                <a:gd name="T12" fmla="*/ 22 w 35"/>
                <a:gd name="T13" fmla="*/ 23 h 30"/>
                <a:gd name="T14" fmla="*/ 19 w 35"/>
                <a:gd name="T15" fmla="*/ 15 h 30"/>
                <a:gd name="T16" fmla="*/ 12 w 35"/>
                <a:gd name="T17" fmla="*/ 14 h 30"/>
                <a:gd name="T18" fmla="*/ 10 w 35"/>
                <a:gd name="T19" fmla="*/ 14 h 30"/>
                <a:gd name="T20" fmla="*/ 10 w 35"/>
                <a:gd name="T21" fmla="*/ 12 h 30"/>
                <a:gd name="T22" fmla="*/ 8 w 35"/>
                <a:gd name="T23" fmla="*/ 5 h 30"/>
                <a:gd name="T24" fmla="*/ 2 w 35"/>
                <a:gd name="T25" fmla="*/ 4 h 30"/>
                <a:gd name="T26" fmla="*/ 0 w 35"/>
                <a:gd name="T27" fmla="*/ 4 h 30"/>
                <a:gd name="T28" fmla="*/ 1 w 35"/>
                <a:gd name="T29" fmla="*/ 2 h 30"/>
                <a:gd name="T30" fmla="*/ 10 w 35"/>
                <a:gd name="T31" fmla="*/ 3 h 30"/>
                <a:gd name="T32" fmla="*/ 13 w 35"/>
                <a:gd name="T33" fmla="*/ 11 h 30"/>
                <a:gd name="T34" fmla="*/ 20 w 35"/>
                <a:gd name="T35" fmla="*/ 12 h 30"/>
                <a:gd name="T36" fmla="*/ 25 w 35"/>
                <a:gd name="T37" fmla="*/ 21 h 30"/>
                <a:gd name="T38" fmla="*/ 32 w 35"/>
                <a:gd name="T39" fmla="*/ 23 h 30"/>
                <a:gd name="T40" fmla="*/ 34 w 35"/>
                <a:gd name="T41" fmla="*/ 29 h 30"/>
                <a:gd name="T42" fmla="*/ 33 w 35"/>
                <a:gd name="T4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0">
                  <a:moveTo>
                    <a:pt x="33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2" y="30"/>
                    <a:pt x="31" y="29"/>
                    <a:pt x="31" y="28"/>
                  </a:cubicBezTo>
                  <a:cubicBezTo>
                    <a:pt x="32" y="27"/>
                    <a:pt x="31" y="26"/>
                    <a:pt x="30" y="25"/>
                  </a:cubicBezTo>
                  <a:cubicBezTo>
                    <a:pt x="29" y="24"/>
                    <a:pt x="26" y="24"/>
                    <a:pt x="24" y="24"/>
                  </a:cubicBezTo>
                  <a:cubicBezTo>
                    <a:pt x="24" y="25"/>
                    <a:pt x="23" y="25"/>
                    <a:pt x="23" y="24"/>
                  </a:cubicBezTo>
                  <a:cubicBezTo>
                    <a:pt x="22" y="24"/>
                    <a:pt x="22" y="23"/>
                    <a:pt x="22" y="23"/>
                  </a:cubicBezTo>
                  <a:cubicBezTo>
                    <a:pt x="23" y="19"/>
                    <a:pt x="21" y="16"/>
                    <a:pt x="19" y="15"/>
                  </a:cubicBezTo>
                  <a:cubicBezTo>
                    <a:pt x="16" y="13"/>
                    <a:pt x="14" y="13"/>
                    <a:pt x="12" y="14"/>
                  </a:cubicBezTo>
                  <a:cubicBezTo>
                    <a:pt x="11" y="15"/>
                    <a:pt x="11" y="15"/>
                    <a:pt x="10" y="14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1" y="9"/>
                    <a:pt x="10" y="7"/>
                    <a:pt x="8" y="5"/>
                  </a:cubicBezTo>
                  <a:cubicBezTo>
                    <a:pt x="7" y="4"/>
                    <a:pt x="4" y="3"/>
                    <a:pt x="2" y="4"/>
                  </a:cubicBezTo>
                  <a:cubicBezTo>
                    <a:pt x="2" y="5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3" y="0"/>
                    <a:pt x="7" y="0"/>
                    <a:pt x="10" y="3"/>
                  </a:cubicBezTo>
                  <a:cubicBezTo>
                    <a:pt x="13" y="5"/>
                    <a:pt x="14" y="8"/>
                    <a:pt x="13" y="11"/>
                  </a:cubicBezTo>
                  <a:cubicBezTo>
                    <a:pt x="16" y="10"/>
                    <a:pt x="18" y="11"/>
                    <a:pt x="20" y="12"/>
                  </a:cubicBezTo>
                  <a:cubicBezTo>
                    <a:pt x="23" y="14"/>
                    <a:pt x="25" y="18"/>
                    <a:pt x="25" y="21"/>
                  </a:cubicBezTo>
                  <a:cubicBezTo>
                    <a:pt x="28" y="21"/>
                    <a:pt x="30" y="22"/>
                    <a:pt x="32" y="23"/>
                  </a:cubicBezTo>
                  <a:cubicBezTo>
                    <a:pt x="34" y="25"/>
                    <a:pt x="35" y="27"/>
                    <a:pt x="34" y="29"/>
                  </a:cubicBezTo>
                  <a:cubicBezTo>
                    <a:pt x="34" y="30"/>
                    <a:pt x="34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6697663" y="1268413"/>
              <a:ext cx="150812" cy="153988"/>
            </a:xfrm>
            <a:custGeom>
              <a:avLst/>
              <a:gdLst>
                <a:gd name="T0" fmla="*/ 1 w 39"/>
                <a:gd name="T1" fmla="*/ 40 h 40"/>
                <a:gd name="T2" fmla="*/ 1 w 39"/>
                <a:gd name="T3" fmla="*/ 40 h 40"/>
                <a:gd name="T4" fmla="*/ 0 w 39"/>
                <a:gd name="T5" fmla="*/ 39 h 40"/>
                <a:gd name="T6" fmla="*/ 3 w 39"/>
                <a:gd name="T7" fmla="*/ 12 h 40"/>
                <a:gd name="T8" fmla="*/ 6 w 39"/>
                <a:gd name="T9" fmla="*/ 0 h 40"/>
                <a:gd name="T10" fmla="*/ 7 w 39"/>
                <a:gd name="T11" fmla="*/ 2 h 40"/>
                <a:gd name="T12" fmla="*/ 7 w 39"/>
                <a:gd name="T13" fmla="*/ 2 h 40"/>
                <a:gd name="T14" fmla="*/ 6 w 39"/>
                <a:gd name="T15" fmla="*/ 12 h 40"/>
                <a:gd name="T16" fmla="*/ 3 w 39"/>
                <a:gd name="T17" fmla="*/ 36 h 40"/>
                <a:gd name="T18" fmla="*/ 19 w 39"/>
                <a:gd name="T19" fmla="*/ 32 h 40"/>
                <a:gd name="T20" fmla="*/ 37 w 39"/>
                <a:gd name="T21" fmla="*/ 26 h 40"/>
                <a:gd name="T22" fmla="*/ 39 w 39"/>
                <a:gd name="T23" fmla="*/ 27 h 40"/>
                <a:gd name="T24" fmla="*/ 38 w 39"/>
                <a:gd name="T25" fmla="*/ 29 h 40"/>
                <a:gd name="T26" fmla="*/ 20 w 39"/>
                <a:gd name="T27" fmla="*/ 35 h 40"/>
                <a:gd name="T28" fmla="*/ 2 w 39"/>
                <a:gd name="T29" fmla="*/ 40 h 40"/>
                <a:gd name="T30" fmla="*/ 1 w 39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40">
                  <a:moveTo>
                    <a:pt x="1" y="4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1" y="32"/>
                    <a:pt x="2" y="20"/>
                    <a:pt x="3" y="12"/>
                  </a:cubicBezTo>
                  <a:cubicBezTo>
                    <a:pt x="4" y="0"/>
                    <a:pt x="4" y="0"/>
                    <a:pt x="6" y="0"/>
                  </a:cubicBezTo>
                  <a:cubicBezTo>
                    <a:pt x="6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6" y="8"/>
                    <a:pt x="6" y="12"/>
                  </a:cubicBezTo>
                  <a:cubicBezTo>
                    <a:pt x="5" y="20"/>
                    <a:pt x="4" y="30"/>
                    <a:pt x="3" y="36"/>
                  </a:cubicBezTo>
                  <a:cubicBezTo>
                    <a:pt x="10" y="34"/>
                    <a:pt x="15" y="33"/>
                    <a:pt x="19" y="32"/>
                  </a:cubicBezTo>
                  <a:cubicBezTo>
                    <a:pt x="24" y="30"/>
                    <a:pt x="29" y="29"/>
                    <a:pt x="37" y="26"/>
                  </a:cubicBezTo>
                  <a:cubicBezTo>
                    <a:pt x="37" y="26"/>
                    <a:pt x="38" y="26"/>
                    <a:pt x="39" y="27"/>
                  </a:cubicBezTo>
                  <a:cubicBezTo>
                    <a:pt x="39" y="27"/>
                    <a:pt x="39" y="28"/>
                    <a:pt x="38" y="29"/>
                  </a:cubicBezTo>
                  <a:cubicBezTo>
                    <a:pt x="30" y="32"/>
                    <a:pt x="25" y="33"/>
                    <a:pt x="20" y="35"/>
                  </a:cubicBezTo>
                  <a:cubicBezTo>
                    <a:pt x="15" y="36"/>
                    <a:pt x="10" y="37"/>
                    <a:pt x="2" y="40"/>
                  </a:cubicBezTo>
                  <a:cubicBezTo>
                    <a:pt x="2" y="40"/>
                    <a:pt x="2" y="40"/>
                    <a:pt x="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6705600" y="1360488"/>
              <a:ext cx="50800" cy="42863"/>
            </a:xfrm>
            <a:custGeom>
              <a:avLst/>
              <a:gdLst>
                <a:gd name="T0" fmla="*/ 12 w 13"/>
                <a:gd name="T1" fmla="*/ 11 h 11"/>
                <a:gd name="T2" fmla="*/ 11 w 13"/>
                <a:gd name="T3" fmla="*/ 11 h 11"/>
                <a:gd name="T4" fmla="*/ 1 w 13"/>
                <a:gd name="T5" fmla="*/ 2 h 11"/>
                <a:gd name="T6" fmla="*/ 1 w 13"/>
                <a:gd name="T7" fmla="*/ 0 h 11"/>
                <a:gd name="T8" fmla="*/ 3 w 13"/>
                <a:gd name="T9" fmla="*/ 1 h 11"/>
                <a:gd name="T10" fmla="*/ 12 w 13"/>
                <a:gd name="T11" fmla="*/ 8 h 11"/>
                <a:gd name="T12" fmla="*/ 13 w 13"/>
                <a:gd name="T13" fmla="*/ 10 h 11"/>
                <a:gd name="T14" fmla="*/ 12 w 1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8" y="10"/>
                    <a:pt x="2" y="6"/>
                    <a:pt x="1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5" y="3"/>
                    <a:pt x="10" y="8"/>
                    <a:pt x="12" y="8"/>
                  </a:cubicBezTo>
                  <a:cubicBezTo>
                    <a:pt x="13" y="9"/>
                    <a:pt x="13" y="10"/>
                    <a:pt x="13" y="10"/>
                  </a:cubicBezTo>
                  <a:cubicBezTo>
                    <a:pt x="13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6756400" y="1095375"/>
              <a:ext cx="188912" cy="219075"/>
            </a:xfrm>
            <a:custGeom>
              <a:avLst/>
              <a:gdLst>
                <a:gd name="T0" fmla="*/ 5 w 119"/>
                <a:gd name="T1" fmla="*/ 138 h 138"/>
                <a:gd name="T2" fmla="*/ 0 w 119"/>
                <a:gd name="T3" fmla="*/ 133 h 138"/>
                <a:gd name="T4" fmla="*/ 112 w 119"/>
                <a:gd name="T5" fmla="*/ 0 h 138"/>
                <a:gd name="T6" fmla="*/ 119 w 119"/>
                <a:gd name="T7" fmla="*/ 5 h 138"/>
                <a:gd name="T8" fmla="*/ 5 w 11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8">
                  <a:moveTo>
                    <a:pt x="5" y="138"/>
                  </a:moveTo>
                  <a:lnTo>
                    <a:pt x="0" y="133"/>
                  </a:lnTo>
                  <a:lnTo>
                    <a:pt x="112" y="0"/>
                  </a:lnTo>
                  <a:lnTo>
                    <a:pt x="119" y="5"/>
                  </a:lnTo>
                  <a:lnTo>
                    <a:pt x="5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802438" y="1133475"/>
              <a:ext cx="188912" cy="219075"/>
            </a:xfrm>
            <a:custGeom>
              <a:avLst/>
              <a:gdLst>
                <a:gd name="T0" fmla="*/ 5 w 119"/>
                <a:gd name="T1" fmla="*/ 138 h 138"/>
                <a:gd name="T2" fmla="*/ 0 w 119"/>
                <a:gd name="T3" fmla="*/ 133 h 138"/>
                <a:gd name="T4" fmla="*/ 112 w 119"/>
                <a:gd name="T5" fmla="*/ 0 h 138"/>
                <a:gd name="T6" fmla="*/ 119 w 119"/>
                <a:gd name="T7" fmla="*/ 5 h 138"/>
                <a:gd name="T8" fmla="*/ 5 w 11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8">
                  <a:moveTo>
                    <a:pt x="5" y="138"/>
                  </a:moveTo>
                  <a:lnTo>
                    <a:pt x="0" y="133"/>
                  </a:lnTo>
                  <a:lnTo>
                    <a:pt x="112" y="0"/>
                  </a:lnTo>
                  <a:lnTo>
                    <a:pt x="119" y="5"/>
                  </a:lnTo>
                  <a:lnTo>
                    <a:pt x="5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891338" y="1057275"/>
              <a:ext cx="131762" cy="115888"/>
            </a:xfrm>
            <a:custGeom>
              <a:avLst/>
              <a:gdLst>
                <a:gd name="T0" fmla="*/ 33 w 34"/>
                <a:gd name="T1" fmla="*/ 30 h 30"/>
                <a:gd name="T2" fmla="*/ 32 w 34"/>
                <a:gd name="T3" fmla="*/ 30 h 30"/>
                <a:gd name="T4" fmla="*/ 15 w 34"/>
                <a:gd name="T5" fmla="*/ 15 h 30"/>
                <a:gd name="T6" fmla="*/ 11 w 34"/>
                <a:gd name="T7" fmla="*/ 12 h 30"/>
                <a:gd name="T8" fmla="*/ 7 w 34"/>
                <a:gd name="T9" fmla="*/ 8 h 30"/>
                <a:gd name="T10" fmla="*/ 5 w 34"/>
                <a:gd name="T11" fmla="*/ 7 h 30"/>
                <a:gd name="T12" fmla="*/ 0 w 34"/>
                <a:gd name="T13" fmla="*/ 2 h 30"/>
                <a:gd name="T14" fmla="*/ 1 w 34"/>
                <a:gd name="T15" fmla="*/ 0 h 30"/>
                <a:gd name="T16" fmla="*/ 3 w 34"/>
                <a:gd name="T17" fmla="*/ 1 h 30"/>
                <a:gd name="T18" fmla="*/ 7 w 34"/>
                <a:gd name="T19" fmla="*/ 5 h 30"/>
                <a:gd name="T20" fmla="*/ 9 w 34"/>
                <a:gd name="T21" fmla="*/ 6 h 30"/>
                <a:gd name="T22" fmla="*/ 13 w 34"/>
                <a:gd name="T23" fmla="*/ 9 h 30"/>
                <a:gd name="T24" fmla="*/ 17 w 34"/>
                <a:gd name="T25" fmla="*/ 13 h 30"/>
                <a:gd name="T26" fmla="*/ 33 w 34"/>
                <a:gd name="T27" fmla="*/ 27 h 30"/>
                <a:gd name="T28" fmla="*/ 33 w 34"/>
                <a:gd name="T29" fmla="*/ 27 h 30"/>
                <a:gd name="T30" fmla="*/ 34 w 34"/>
                <a:gd name="T31" fmla="*/ 28 h 30"/>
                <a:gd name="T32" fmla="*/ 34 w 34"/>
                <a:gd name="T33" fmla="*/ 29 h 30"/>
                <a:gd name="T34" fmla="*/ 33 w 34"/>
                <a:gd name="T3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0">
                  <a:moveTo>
                    <a:pt x="33" y="30"/>
                  </a:moveTo>
                  <a:cubicBezTo>
                    <a:pt x="32" y="30"/>
                    <a:pt x="32" y="30"/>
                    <a:pt x="32" y="30"/>
                  </a:cubicBezTo>
                  <a:cubicBezTo>
                    <a:pt x="27" y="25"/>
                    <a:pt x="21" y="21"/>
                    <a:pt x="15" y="15"/>
                  </a:cubicBezTo>
                  <a:cubicBezTo>
                    <a:pt x="13" y="14"/>
                    <a:pt x="12" y="13"/>
                    <a:pt x="11" y="12"/>
                  </a:cubicBezTo>
                  <a:cubicBezTo>
                    <a:pt x="9" y="11"/>
                    <a:pt x="8" y="9"/>
                    <a:pt x="7" y="8"/>
                  </a:cubicBezTo>
                  <a:cubicBezTo>
                    <a:pt x="6" y="8"/>
                    <a:pt x="6" y="8"/>
                    <a:pt x="5" y="7"/>
                  </a:cubicBezTo>
                  <a:cubicBezTo>
                    <a:pt x="3" y="6"/>
                    <a:pt x="1" y="4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4" y="2"/>
                    <a:pt x="5" y="4"/>
                    <a:pt x="7" y="5"/>
                  </a:cubicBezTo>
                  <a:cubicBezTo>
                    <a:pt x="7" y="5"/>
                    <a:pt x="8" y="6"/>
                    <a:pt x="9" y="6"/>
                  </a:cubicBezTo>
                  <a:cubicBezTo>
                    <a:pt x="10" y="7"/>
                    <a:pt x="11" y="8"/>
                    <a:pt x="13" y="9"/>
                  </a:cubicBezTo>
                  <a:cubicBezTo>
                    <a:pt x="14" y="10"/>
                    <a:pt x="15" y="12"/>
                    <a:pt x="17" y="13"/>
                  </a:cubicBezTo>
                  <a:cubicBezTo>
                    <a:pt x="23" y="18"/>
                    <a:pt x="28" y="22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6891338" y="1008063"/>
              <a:ext cx="174625" cy="165100"/>
            </a:xfrm>
            <a:custGeom>
              <a:avLst/>
              <a:gdLst>
                <a:gd name="T0" fmla="*/ 33 w 45"/>
                <a:gd name="T1" fmla="*/ 43 h 43"/>
                <a:gd name="T2" fmla="*/ 32 w 45"/>
                <a:gd name="T3" fmla="*/ 43 h 43"/>
                <a:gd name="T4" fmla="*/ 32 w 45"/>
                <a:gd name="T5" fmla="*/ 41 h 43"/>
                <a:gd name="T6" fmla="*/ 32 w 45"/>
                <a:gd name="T7" fmla="*/ 40 h 43"/>
                <a:gd name="T8" fmla="*/ 34 w 45"/>
                <a:gd name="T9" fmla="*/ 38 h 43"/>
                <a:gd name="T10" fmla="*/ 35 w 45"/>
                <a:gd name="T11" fmla="*/ 37 h 43"/>
                <a:gd name="T12" fmla="*/ 35 w 45"/>
                <a:gd name="T13" fmla="*/ 36 h 43"/>
                <a:gd name="T14" fmla="*/ 37 w 45"/>
                <a:gd name="T15" fmla="*/ 35 h 43"/>
                <a:gd name="T16" fmla="*/ 37 w 45"/>
                <a:gd name="T17" fmla="*/ 35 h 43"/>
                <a:gd name="T18" fmla="*/ 37 w 45"/>
                <a:gd name="T19" fmla="*/ 34 h 43"/>
                <a:gd name="T20" fmla="*/ 38 w 45"/>
                <a:gd name="T21" fmla="*/ 33 h 43"/>
                <a:gd name="T22" fmla="*/ 39 w 45"/>
                <a:gd name="T23" fmla="*/ 33 h 43"/>
                <a:gd name="T24" fmla="*/ 39 w 45"/>
                <a:gd name="T25" fmla="*/ 31 h 43"/>
                <a:gd name="T26" fmla="*/ 40 w 45"/>
                <a:gd name="T27" fmla="*/ 31 h 43"/>
                <a:gd name="T28" fmla="*/ 40 w 45"/>
                <a:gd name="T29" fmla="*/ 30 h 43"/>
                <a:gd name="T30" fmla="*/ 41 w 45"/>
                <a:gd name="T31" fmla="*/ 29 h 43"/>
                <a:gd name="T32" fmla="*/ 11 w 45"/>
                <a:gd name="T33" fmla="*/ 4 h 43"/>
                <a:gd name="T34" fmla="*/ 10 w 45"/>
                <a:gd name="T35" fmla="*/ 5 h 43"/>
                <a:gd name="T36" fmla="*/ 9 w 45"/>
                <a:gd name="T37" fmla="*/ 6 h 43"/>
                <a:gd name="T38" fmla="*/ 9 w 45"/>
                <a:gd name="T39" fmla="*/ 7 h 43"/>
                <a:gd name="T40" fmla="*/ 8 w 45"/>
                <a:gd name="T41" fmla="*/ 8 h 43"/>
                <a:gd name="T42" fmla="*/ 7 w 45"/>
                <a:gd name="T43" fmla="*/ 9 h 43"/>
                <a:gd name="T44" fmla="*/ 6 w 45"/>
                <a:gd name="T45" fmla="*/ 11 h 43"/>
                <a:gd name="T46" fmla="*/ 5 w 45"/>
                <a:gd name="T47" fmla="*/ 11 h 43"/>
                <a:gd name="T48" fmla="*/ 5 w 45"/>
                <a:gd name="T49" fmla="*/ 13 h 43"/>
                <a:gd name="T50" fmla="*/ 4 w 45"/>
                <a:gd name="T51" fmla="*/ 14 h 43"/>
                <a:gd name="T52" fmla="*/ 3 w 45"/>
                <a:gd name="T53" fmla="*/ 14 h 43"/>
                <a:gd name="T54" fmla="*/ 3 w 45"/>
                <a:gd name="T55" fmla="*/ 15 h 43"/>
                <a:gd name="T56" fmla="*/ 1 w 45"/>
                <a:gd name="T57" fmla="*/ 16 h 43"/>
                <a:gd name="T58" fmla="*/ 0 w 45"/>
                <a:gd name="T59" fmla="*/ 15 h 43"/>
                <a:gd name="T60" fmla="*/ 2 w 45"/>
                <a:gd name="T61" fmla="*/ 12 h 43"/>
                <a:gd name="T62" fmla="*/ 2 w 45"/>
                <a:gd name="T63" fmla="*/ 11 h 43"/>
                <a:gd name="T64" fmla="*/ 3 w 45"/>
                <a:gd name="T65" fmla="*/ 10 h 43"/>
                <a:gd name="T66" fmla="*/ 4 w 45"/>
                <a:gd name="T67" fmla="*/ 8 h 43"/>
                <a:gd name="T68" fmla="*/ 5 w 45"/>
                <a:gd name="T69" fmla="*/ 8 h 43"/>
                <a:gd name="T70" fmla="*/ 5 w 45"/>
                <a:gd name="T71" fmla="*/ 7 h 43"/>
                <a:gd name="T72" fmla="*/ 6 w 45"/>
                <a:gd name="T73" fmla="*/ 5 h 43"/>
                <a:gd name="T74" fmla="*/ 7 w 45"/>
                <a:gd name="T75" fmla="*/ 4 h 43"/>
                <a:gd name="T76" fmla="*/ 8 w 45"/>
                <a:gd name="T77" fmla="*/ 3 h 43"/>
                <a:gd name="T78" fmla="*/ 9 w 45"/>
                <a:gd name="T79" fmla="*/ 2 h 43"/>
                <a:gd name="T80" fmla="*/ 10 w 45"/>
                <a:gd name="T81" fmla="*/ 0 h 43"/>
                <a:gd name="T82" fmla="*/ 12 w 45"/>
                <a:gd name="T83" fmla="*/ 0 h 43"/>
                <a:gd name="T84" fmla="*/ 44 w 45"/>
                <a:gd name="T85" fmla="*/ 27 h 43"/>
                <a:gd name="T86" fmla="*/ 45 w 45"/>
                <a:gd name="T87" fmla="*/ 28 h 43"/>
                <a:gd name="T88" fmla="*/ 44 w 45"/>
                <a:gd name="T89" fmla="*/ 29 h 43"/>
                <a:gd name="T90" fmla="*/ 43 w 45"/>
                <a:gd name="T91" fmla="*/ 31 h 43"/>
                <a:gd name="T92" fmla="*/ 43 w 45"/>
                <a:gd name="T93" fmla="*/ 32 h 43"/>
                <a:gd name="T94" fmla="*/ 42 w 45"/>
                <a:gd name="T95" fmla="*/ 34 h 43"/>
                <a:gd name="T96" fmla="*/ 42 w 45"/>
                <a:gd name="T97" fmla="*/ 34 h 43"/>
                <a:gd name="T98" fmla="*/ 40 w 45"/>
                <a:gd name="T99" fmla="*/ 35 h 43"/>
                <a:gd name="T100" fmla="*/ 40 w 45"/>
                <a:gd name="T101" fmla="*/ 36 h 43"/>
                <a:gd name="T102" fmla="*/ 38 w 45"/>
                <a:gd name="T103" fmla="*/ 38 h 43"/>
                <a:gd name="T104" fmla="*/ 38 w 45"/>
                <a:gd name="T105" fmla="*/ 38 h 43"/>
                <a:gd name="T106" fmla="*/ 36 w 45"/>
                <a:gd name="T107" fmla="*/ 40 h 43"/>
                <a:gd name="T108" fmla="*/ 36 w 45"/>
                <a:gd name="T109" fmla="*/ 40 h 43"/>
                <a:gd name="T110" fmla="*/ 35 w 45"/>
                <a:gd name="T111" fmla="*/ 42 h 43"/>
                <a:gd name="T112" fmla="*/ 34 w 45"/>
                <a:gd name="T113" fmla="*/ 43 h 43"/>
                <a:gd name="T114" fmla="*/ 33 w 45"/>
                <a:gd name="T1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" h="43">
                  <a:moveTo>
                    <a:pt x="33" y="43"/>
                  </a:moveTo>
                  <a:cubicBezTo>
                    <a:pt x="33" y="43"/>
                    <a:pt x="32" y="43"/>
                    <a:pt x="32" y="43"/>
                  </a:cubicBezTo>
                  <a:cubicBezTo>
                    <a:pt x="31" y="42"/>
                    <a:pt x="31" y="41"/>
                    <a:pt x="32" y="41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8"/>
                    <a:pt x="34" y="38"/>
                  </a:cubicBezTo>
                  <a:cubicBezTo>
                    <a:pt x="34" y="37"/>
                    <a:pt x="35" y="37"/>
                    <a:pt x="35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36" y="36"/>
                    <a:pt x="36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4"/>
                    <a:pt x="37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38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0"/>
                    <a:pt x="40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5"/>
                    <a:pt x="10" y="5"/>
                  </a:cubicBezTo>
                  <a:cubicBezTo>
                    <a:pt x="10" y="5"/>
                    <a:pt x="10" y="6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6" y="11"/>
                    <a:pt x="6" y="11"/>
                  </a:cubicBezTo>
                  <a:cubicBezTo>
                    <a:pt x="6" y="11"/>
                    <a:pt x="5" y="11"/>
                    <a:pt x="5" y="11"/>
                  </a:cubicBezTo>
                  <a:cubicBezTo>
                    <a:pt x="6" y="11"/>
                    <a:pt x="6" y="12"/>
                    <a:pt x="5" y="13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6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9"/>
                    <a:pt x="4" y="8"/>
                    <a:pt x="4" y="8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6"/>
                    <a:pt x="6" y="5"/>
                  </a:cubicBezTo>
                  <a:cubicBezTo>
                    <a:pt x="6" y="5"/>
                    <a:pt x="6" y="4"/>
                    <a:pt x="7" y="4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9" y="2"/>
                    <a:pt x="9" y="2"/>
                  </a:cubicBezTo>
                  <a:cubicBezTo>
                    <a:pt x="9" y="1"/>
                    <a:pt x="10" y="1"/>
                    <a:pt x="10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9"/>
                    <a:pt x="45" y="29"/>
                    <a:pt x="44" y="29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4" y="31"/>
                    <a:pt x="44" y="32"/>
                    <a:pt x="43" y="32"/>
                  </a:cubicBezTo>
                  <a:cubicBezTo>
                    <a:pt x="43" y="33"/>
                    <a:pt x="43" y="33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41" y="35"/>
                    <a:pt x="40" y="3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39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9"/>
                    <a:pt x="37" y="40"/>
                    <a:pt x="36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1"/>
                    <a:pt x="35" y="42"/>
                  </a:cubicBezTo>
                  <a:cubicBezTo>
                    <a:pt x="34" y="42"/>
                    <a:pt x="34" y="42"/>
                    <a:pt x="34" y="43"/>
                  </a:cubicBezTo>
                  <a:cubicBezTo>
                    <a:pt x="34" y="43"/>
                    <a:pt x="33" y="43"/>
                    <a:pt x="33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6918325" y="1019175"/>
              <a:ext cx="139700" cy="111125"/>
            </a:xfrm>
            <a:custGeom>
              <a:avLst/>
              <a:gdLst>
                <a:gd name="T0" fmla="*/ 34 w 36"/>
                <a:gd name="T1" fmla="*/ 29 h 29"/>
                <a:gd name="T2" fmla="*/ 33 w 36"/>
                <a:gd name="T3" fmla="*/ 28 h 29"/>
                <a:gd name="T4" fmla="*/ 30 w 36"/>
                <a:gd name="T5" fmla="*/ 26 h 29"/>
                <a:gd name="T6" fmla="*/ 26 w 36"/>
                <a:gd name="T7" fmla="*/ 23 h 29"/>
                <a:gd name="T8" fmla="*/ 24 w 36"/>
                <a:gd name="T9" fmla="*/ 21 h 29"/>
                <a:gd name="T10" fmla="*/ 16 w 36"/>
                <a:gd name="T11" fmla="*/ 15 h 29"/>
                <a:gd name="T12" fmla="*/ 12 w 36"/>
                <a:gd name="T13" fmla="*/ 12 h 29"/>
                <a:gd name="T14" fmla="*/ 8 w 36"/>
                <a:gd name="T15" fmla="*/ 9 h 29"/>
                <a:gd name="T16" fmla="*/ 7 w 36"/>
                <a:gd name="T17" fmla="*/ 8 h 29"/>
                <a:gd name="T18" fmla="*/ 1 w 36"/>
                <a:gd name="T19" fmla="*/ 2 h 29"/>
                <a:gd name="T20" fmla="*/ 1 w 36"/>
                <a:gd name="T21" fmla="*/ 0 h 29"/>
                <a:gd name="T22" fmla="*/ 3 w 36"/>
                <a:gd name="T23" fmla="*/ 1 h 29"/>
                <a:gd name="T24" fmla="*/ 9 w 36"/>
                <a:gd name="T25" fmla="*/ 6 h 29"/>
                <a:gd name="T26" fmla="*/ 10 w 36"/>
                <a:gd name="T27" fmla="*/ 7 h 29"/>
                <a:gd name="T28" fmla="*/ 14 w 36"/>
                <a:gd name="T29" fmla="*/ 10 h 29"/>
                <a:gd name="T30" fmla="*/ 18 w 36"/>
                <a:gd name="T31" fmla="*/ 13 h 29"/>
                <a:gd name="T32" fmla="*/ 26 w 36"/>
                <a:gd name="T33" fmla="*/ 19 h 29"/>
                <a:gd name="T34" fmla="*/ 28 w 36"/>
                <a:gd name="T35" fmla="*/ 21 h 29"/>
                <a:gd name="T36" fmla="*/ 31 w 36"/>
                <a:gd name="T37" fmla="*/ 23 h 29"/>
                <a:gd name="T38" fmla="*/ 35 w 36"/>
                <a:gd name="T39" fmla="*/ 26 h 29"/>
                <a:gd name="T40" fmla="*/ 35 w 36"/>
                <a:gd name="T41" fmla="*/ 28 h 29"/>
                <a:gd name="T42" fmla="*/ 34 w 36"/>
                <a:gd name="T4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9">
                  <a:moveTo>
                    <a:pt x="34" y="29"/>
                  </a:moveTo>
                  <a:cubicBezTo>
                    <a:pt x="34" y="29"/>
                    <a:pt x="33" y="29"/>
                    <a:pt x="33" y="28"/>
                  </a:cubicBezTo>
                  <a:cubicBezTo>
                    <a:pt x="32" y="27"/>
                    <a:pt x="31" y="27"/>
                    <a:pt x="30" y="26"/>
                  </a:cubicBezTo>
                  <a:cubicBezTo>
                    <a:pt x="28" y="25"/>
                    <a:pt x="27" y="24"/>
                    <a:pt x="26" y="23"/>
                  </a:cubicBezTo>
                  <a:cubicBezTo>
                    <a:pt x="25" y="23"/>
                    <a:pt x="25" y="22"/>
                    <a:pt x="24" y="21"/>
                  </a:cubicBezTo>
                  <a:cubicBezTo>
                    <a:pt x="21" y="19"/>
                    <a:pt x="19" y="17"/>
                    <a:pt x="16" y="15"/>
                  </a:cubicBezTo>
                  <a:cubicBezTo>
                    <a:pt x="15" y="14"/>
                    <a:pt x="14" y="13"/>
                    <a:pt x="12" y="12"/>
                  </a:cubicBezTo>
                  <a:cubicBezTo>
                    <a:pt x="11" y="11"/>
                    <a:pt x="10" y="10"/>
                    <a:pt x="8" y="9"/>
                  </a:cubicBezTo>
                  <a:cubicBezTo>
                    <a:pt x="8" y="9"/>
                    <a:pt x="7" y="8"/>
                    <a:pt x="7" y="8"/>
                  </a:cubicBezTo>
                  <a:cubicBezTo>
                    <a:pt x="5" y="7"/>
                    <a:pt x="2" y="5"/>
                    <a:pt x="1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4" y="3"/>
                    <a:pt x="7" y="4"/>
                    <a:pt x="9" y="6"/>
                  </a:cubicBezTo>
                  <a:cubicBezTo>
                    <a:pt x="9" y="6"/>
                    <a:pt x="10" y="6"/>
                    <a:pt x="10" y="7"/>
                  </a:cubicBezTo>
                  <a:cubicBezTo>
                    <a:pt x="12" y="8"/>
                    <a:pt x="13" y="9"/>
                    <a:pt x="14" y="10"/>
                  </a:cubicBezTo>
                  <a:cubicBezTo>
                    <a:pt x="16" y="11"/>
                    <a:pt x="17" y="12"/>
                    <a:pt x="18" y="13"/>
                  </a:cubicBezTo>
                  <a:cubicBezTo>
                    <a:pt x="21" y="15"/>
                    <a:pt x="23" y="17"/>
                    <a:pt x="26" y="19"/>
                  </a:cubicBezTo>
                  <a:cubicBezTo>
                    <a:pt x="27" y="20"/>
                    <a:pt x="27" y="20"/>
                    <a:pt x="28" y="21"/>
                  </a:cubicBezTo>
                  <a:cubicBezTo>
                    <a:pt x="29" y="22"/>
                    <a:pt x="30" y="23"/>
                    <a:pt x="31" y="23"/>
                  </a:cubicBezTo>
                  <a:cubicBezTo>
                    <a:pt x="32" y="24"/>
                    <a:pt x="34" y="25"/>
                    <a:pt x="35" y="26"/>
                  </a:cubicBezTo>
                  <a:cubicBezTo>
                    <a:pt x="36" y="27"/>
                    <a:pt x="36" y="28"/>
                    <a:pt x="35" y="28"/>
                  </a:cubicBezTo>
                  <a:cubicBezTo>
                    <a:pt x="35" y="29"/>
                    <a:pt x="34" y="29"/>
                    <a:pt x="3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910388" y="1030288"/>
              <a:ext cx="136525" cy="115888"/>
            </a:xfrm>
            <a:custGeom>
              <a:avLst/>
              <a:gdLst>
                <a:gd name="T0" fmla="*/ 34 w 35"/>
                <a:gd name="T1" fmla="*/ 30 h 30"/>
                <a:gd name="T2" fmla="*/ 33 w 35"/>
                <a:gd name="T3" fmla="*/ 30 h 30"/>
                <a:gd name="T4" fmla="*/ 26 w 35"/>
                <a:gd name="T5" fmla="*/ 24 h 30"/>
                <a:gd name="T6" fmla="*/ 19 w 35"/>
                <a:gd name="T7" fmla="*/ 19 h 30"/>
                <a:gd name="T8" fmla="*/ 8 w 35"/>
                <a:gd name="T9" fmla="*/ 9 h 30"/>
                <a:gd name="T10" fmla="*/ 5 w 35"/>
                <a:gd name="T11" fmla="*/ 7 h 30"/>
                <a:gd name="T12" fmla="*/ 3 w 35"/>
                <a:gd name="T13" fmla="*/ 6 h 30"/>
                <a:gd name="T14" fmla="*/ 0 w 35"/>
                <a:gd name="T15" fmla="*/ 3 h 30"/>
                <a:gd name="T16" fmla="*/ 1 w 35"/>
                <a:gd name="T17" fmla="*/ 1 h 30"/>
                <a:gd name="T18" fmla="*/ 3 w 35"/>
                <a:gd name="T19" fmla="*/ 1 h 30"/>
                <a:gd name="T20" fmla="*/ 5 w 35"/>
                <a:gd name="T21" fmla="*/ 3 h 30"/>
                <a:gd name="T22" fmla="*/ 7 w 35"/>
                <a:gd name="T23" fmla="*/ 4 h 30"/>
                <a:gd name="T24" fmla="*/ 10 w 35"/>
                <a:gd name="T25" fmla="*/ 7 h 30"/>
                <a:gd name="T26" fmla="*/ 21 w 35"/>
                <a:gd name="T27" fmla="*/ 17 h 30"/>
                <a:gd name="T28" fmla="*/ 27 w 35"/>
                <a:gd name="T29" fmla="*/ 22 h 30"/>
                <a:gd name="T30" fmla="*/ 35 w 35"/>
                <a:gd name="T31" fmla="*/ 27 h 30"/>
                <a:gd name="T32" fmla="*/ 35 w 35"/>
                <a:gd name="T33" fmla="*/ 30 h 30"/>
                <a:gd name="T34" fmla="*/ 34 w 35"/>
                <a:gd name="T3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30">
                  <a:moveTo>
                    <a:pt x="34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0" y="28"/>
                    <a:pt x="28" y="26"/>
                    <a:pt x="26" y="24"/>
                  </a:cubicBezTo>
                  <a:cubicBezTo>
                    <a:pt x="23" y="22"/>
                    <a:pt x="21" y="21"/>
                    <a:pt x="19" y="1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8"/>
                    <a:pt x="6" y="8"/>
                    <a:pt x="5" y="7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2" y="5"/>
                    <a:pt x="1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2"/>
                    <a:pt x="4" y="3"/>
                    <a:pt x="5" y="3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8" y="5"/>
                    <a:pt x="9" y="6"/>
                    <a:pt x="10" y="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8"/>
                    <a:pt x="25" y="20"/>
                    <a:pt x="27" y="22"/>
                  </a:cubicBezTo>
                  <a:cubicBezTo>
                    <a:pt x="30" y="23"/>
                    <a:pt x="32" y="25"/>
                    <a:pt x="35" y="27"/>
                  </a:cubicBezTo>
                  <a:cubicBezTo>
                    <a:pt x="35" y="28"/>
                    <a:pt x="35" y="29"/>
                    <a:pt x="35" y="30"/>
                  </a:cubicBezTo>
                  <a:cubicBezTo>
                    <a:pt x="35" y="30"/>
                    <a:pt x="34" y="30"/>
                    <a:pt x="3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899275" y="1046163"/>
              <a:ext cx="139700" cy="111125"/>
            </a:xfrm>
            <a:custGeom>
              <a:avLst/>
              <a:gdLst>
                <a:gd name="T0" fmla="*/ 34 w 36"/>
                <a:gd name="T1" fmla="*/ 29 h 29"/>
                <a:gd name="T2" fmla="*/ 33 w 36"/>
                <a:gd name="T3" fmla="*/ 29 h 29"/>
                <a:gd name="T4" fmla="*/ 26 w 36"/>
                <a:gd name="T5" fmla="*/ 23 h 29"/>
                <a:gd name="T6" fmla="*/ 19 w 36"/>
                <a:gd name="T7" fmla="*/ 18 h 29"/>
                <a:gd name="T8" fmla="*/ 8 w 36"/>
                <a:gd name="T9" fmla="*/ 9 h 29"/>
                <a:gd name="T10" fmla="*/ 5 w 36"/>
                <a:gd name="T11" fmla="*/ 6 h 29"/>
                <a:gd name="T12" fmla="*/ 4 w 36"/>
                <a:gd name="T13" fmla="*/ 5 h 29"/>
                <a:gd name="T14" fmla="*/ 0 w 36"/>
                <a:gd name="T15" fmla="*/ 2 h 29"/>
                <a:gd name="T16" fmla="*/ 1 w 36"/>
                <a:gd name="T17" fmla="*/ 0 h 29"/>
                <a:gd name="T18" fmla="*/ 3 w 36"/>
                <a:gd name="T19" fmla="*/ 1 h 29"/>
                <a:gd name="T20" fmla="*/ 5 w 36"/>
                <a:gd name="T21" fmla="*/ 3 h 29"/>
                <a:gd name="T22" fmla="*/ 7 w 36"/>
                <a:gd name="T23" fmla="*/ 4 h 29"/>
                <a:gd name="T24" fmla="*/ 10 w 36"/>
                <a:gd name="T25" fmla="*/ 6 h 29"/>
                <a:gd name="T26" fmla="*/ 21 w 36"/>
                <a:gd name="T27" fmla="*/ 16 h 29"/>
                <a:gd name="T28" fmla="*/ 28 w 36"/>
                <a:gd name="T29" fmla="*/ 21 h 29"/>
                <a:gd name="T30" fmla="*/ 35 w 36"/>
                <a:gd name="T31" fmla="*/ 27 h 29"/>
                <a:gd name="T32" fmla="*/ 35 w 36"/>
                <a:gd name="T33" fmla="*/ 29 h 29"/>
                <a:gd name="T34" fmla="*/ 34 w 36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29">
                  <a:moveTo>
                    <a:pt x="34" y="29"/>
                  </a:moveTo>
                  <a:cubicBezTo>
                    <a:pt x="34" y="29"/>
                    <a:pt x="33" y="29"/>
                    <a:pt x="33" y="29"/>
                  </a:cubicBezTo>
                  <a:cubicBezTo>
                    <a:pt x="31" y="27"/>
                    <a:pt x="28" y="25"/>
                    <a:pt x="26" y="23"/>
                  </a:cubicBezTo>
                  <a:cubicBezTo>
                    <a:pt x="24" y="22"/>
                    <a:pt x="21" y="20"/>
                    <a:pt x="19" y="1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6" y="3"/>
                    <a:pt x="6" y="3"/>
                    <a:pt x="7" y="4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18"/>
                    <a:pt x="25" y="19"/>
                    <a:pt x="28" y="21"/>
                  </a:cubicBezTo>
                  <a:cubicBezTo>
                    <a:pt x="30" y="23"/>
                    <a:pt x="33" y="25"/>
                    <a:pt x="35" y="27"/>
                  </a:cubicBezTo>
                  <a:cubicBezTo>
                    <a:pt x="36" y="27"/>
                    <a:pt x="36" y="28"/>
                    <a:pt x="35" y="29"/>
                  </a:cubicBezTo>
                  <a:cubicBezTo>
                    <a:pt x="35" y="29"/>
                    <a:pt x="34" y="29"/>
                    <a:pt x="3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934200" y="946150"/>
              <a:ext cx="180975" cy="173038"/>
            </a:xfrm>
            <a:custGeom>
              <a:avLst/>
              <a:gdLst>
                <a:gd name="T0" fmla="*/ 32 w 47"/>
                <a:gd name="T1" fmla="*/ 45 h 45"/>
                <a:gd name="T2" fmla="*/ 31 w 47"/>
                <a:gd name="T3" fmla="*/ 44 h 45"/>
                <a:gd name="T4" fmla="*/ 31 w 47"/>
                <a:gd name="T5" fmla="*/ 42 h 45"/>
                <a:gd name="T6" fmla="*/ 43 w 47"/>
                <a:gd name="T7" fmla="*/ 27 h 45"/>
                <a:gd name="T8" fmla="*/ 44 w 47"/>
                <a:gd name="T9" fmla="*/ 26 h 45"/>
                <a:gd name="T10" fmla="*/ 19 w 47"/>
                <a:gd name="T11" fmla="*/ 4 h 45"/>
                <a:gd name="T12" fmla="*/ 16 w 47"/>
                <a:gd name="T13" fmla="*/ 4 h 45"/>
                <a:gd name="T14" fmla="*/ 4 w 47"/>
                <a:gd name="T15" fmla="*/ 18 h 45"/>
                <a:gd name="T16" fmla="*/ 3 w 47"/>
                <a:gd name="T17" fmla="*/ 18 h 45"/>
                <a:gd name="T18" fmla="*/ 2 w 47"/>
                <a:gd name="T19" fmla="*/ 20 h 45"/>
                <a:gd name="T20" fmla="*/ 0 w 47"/>
                <a:gd name="T21" fmla="*/ 18 h 45"/>
                <a:gd name="T22" fmla="*/ 1 w 47"/>
                <a:gd name="T23" fmla="*/ 16 h 45"/>
                <a:gd name="T24" fmla="*/ 13 w 47"/>
                <a:gd name="T25" fmla="*/ 2 h 45"/>
                <a:gd name="T26" fmla="*/ 13 w 47"/>
                <a:gd name="T27" fmla="*/ 1 h 45"/>
                <a:gd name="T28" fmla="*/ 20 w 47"/>
                <a:gd name="T29" fmla="*/ 2 h 45"/>
                <a:gd name="T30" fmla="*/ 20 w 47"/>
                <a:gd name="T31" fmla="*/ 2 h 45"/>
                <a:gd name="T32" fmla="*/ 21 w 47"/>
                <a:gd name="T33" fmla="*/ 2 h 45"/>
                <a:gd name="T34" fmla="*/ 45 w 47"/>
                <a:gd name="T35" fmla="*/ 23 h 45"/>
                <a:gd name="T36" fmla="*/ 46 w 47"/>
                <a:gd name="T37" fmla="*/ 24 h 45"/>
                <a:gd name="T38" fmla="*/ 46 w 47"/>
                <a:gd name="T39" fmla="*/ 29 h 45"/>
                <a:gd name="T40" fmla="*/ 33 w 47"/>
                <a:gd name="T41" fmla="*/ 44 h 45"/>
                <a:gd name="T42" fmla="*/ 32 w 47"/>
                <a:gd name="T4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45">
                  <a:moveTo>
                    <a:pt x="32" y="45"/>
                  </a:moveTo>
                  <a:cubicBezTo>
                    <a:pt x="31" y="45"/>
                    <a:pt x="31" y="45"/>
                    <a:pt x="31" y="44"/>
                  </a:cubicBezTo>
                  <a:cubicBezTo>
                    <a:pt x="30" y="44"/>
                    <a:pt x="30" y="43"/>
                    <a:pt x="31" y="4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4" y="26"/>
                    <a:pt x="44" y="26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7" y="4"/>
                    <a:pt x="16" y="3"/>
                    <a:pt x="16" y="4"/>
                  </a:cubicBezTo>
                  <a:cubicBezTo>
                    <a:pt x="15" y="4"/>
                    <a:pt x="4" y="18"/>
                    <a:pt x="4" y="18"/>
                  </a:cubicBezTo>
                  <a:cubicBezTo>
                    <a:pt x="4" y="18"/>
                    <a:pt x="3" y="18"/>
                    <a:pt x="3" y="18"/>
                  </a:cubicBezTo>
                  <a:cubicBezTo>
                    <a:pt x="3" y="19"/>
                    <a:pt x="3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17"/>
                    <a:pt x="1" y="16"/>
                    <a:pt x="1" y="1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1"/>
                  </a:cubicBezTo>
                  <a:cubicBezTo>
                    <a:pt x="15" y="0"/>
                    <a:pt x="18" y="1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6" y="23"/>
                    <a:pt x="46" y="24"/>
                    <a:pt x="46" y="24"/>
                  </a:cubicBezTo>
                  <a:cubicBezTo>
                    <a:pt x="47" y="25"/>
                    <a:pt x="47" y="28"/>
                    <a:pt x="46" y="29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2" y="45"/>
                    <a:pt x="3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6713538" y="1057275"/>
              <a:ext cx="188912" cy="222250"/>
            </a:xfrm>
            <a:custGeom>
              <a:avLst/>
              <a:gdLst>
                <a:gd name="T0" fmla="*/ 1 w 49"/>
                <a:gd name="T1" fmla="*/ 58 h 58"/>
                <a:gd name="T2" fmla="*/ 0 w 49"/>
                <a:gd name="T3" fmla="*/ 58 h 58"/>
                <a:gd name="T4" fmla="*/ 0 w 49"/>
                <a:gd name="T5" fmla="*/ 56 h 58"/>
                <a:gd name="T6" fmla="*/ 47 w 49"/>
                <a:gd name="T7" fmla="*/ 1 h 58"/>
                <a:gd name="T8" fmla="*/ 49 w 49"/>
                <a:gd name="T9" fmla="*/ 1 h 58"/>
                <a:gd name="T10" fmla="*/ 49 w 49"/>
                <a:gd name="T11" fmla="*/ 3 h 58"/>
                <a:gd name="T12" fmla="*/ 3 w 49"/>
                <a:gd name="T13" fmla="*/ 58 h 58"/>
                <a:gd name="T14" fmla="*/ 1 w 49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8">
                  <a:moveTo>
                    <a:pt x="1" y="58"/>
                  </a:moveTo>
                  <a:cubicBezTo>
                    <a:pt x="1" y="58"/>
                    <a:pt x="1" y="58"/>
                    <a:pt x="0" y="58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8" y="0"/>
                    <a:pt x="49" y="1"/>
                  </a:cubicBezTo>
                  <a:cubicBezTo>
                    <a:pt x="49" y="1"/>
                    <a:pt x="49" y="2"/>
                    <a:pt x="49" y="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8"/>
                    <a:pt x="2" y="58"/>
                    <a:pt x="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6834188" y="1160463"/>
              <a:ext cx="192087" cy="219075"/>
            </a:xfrm>
            <a:custGeom>
              <a:avLst/>
              <a:gdLst>
                <a:gd name="T0" fmla="*/ 2 w 50"/>
                <a:gd name="T1" fmla="*/ 57 h 57"/>
                <a:gd name="T2" fmla="*/ 1 w 50"/>
                <a:gd name="T3" fmla="*/ 57 h 57"/>
                <a:gd name="T4" fmla="*/ 1 w 50"/>
                <a:gd name="T5" fmla="*/ 55 h 57"/>
                <a:gd name="T6" fmla="*/ 47 w 50"/>
                <a:gd name="T7" fmla="*/ 0 h 57"/>
                <a:gd name="T8" fmla="*/ 49 w 50"/>
                <a:gd name="T9" fmla="*/ 0 h 57"/>
                <a:gd name="T10" fmla="*/ 49 w 50"/>
                <a:gd name="T11" fmla="*/ 2 h 57"/>
                <a:gd name="T12" fmla="*/ 3 w 50"/>
                <a:gd name="T13" fmla="*/ 56 h 57"/>
                <a:gd name="T14" fmla="*/ 2 w 50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7">
                  <a:moveTo>
                    <a:pt x="2" y="57"/>
                  </a:moveTo>
                  <a:cubicBezTo>
                    <a:pt x="2" y="57"/>
                    <a:pt x="1" y="57"/>
                    <a:pt x="1" y="57"/>
                  </a:cubicBezTo>
                  <a:cubicBezTo>
                    <a:pt x="0" y="56"/>
                    <a:pt x="0" y="55"/>
                    <a:pt x="1" y="5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8" y="0"/>
                    <a:pt x="49" y="0"/>
                  </a:cubicBezTo>
                  <a:cubicBezTo>
                    <a:pt x="49" y="1"/>
                    <a:pt x="50" y="2"/>
                    <a:pt x="49" y="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7"/>
                    <a:pt x="2" y="57"/>
                    <a:pt x="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文本框 63"/>
          <p:cNvSpPr txBox="1"/>
          <p:nvPr>
            <p:custDataLst>
              <p:tags r:id="rId2"/>
            </p:custDataLst>
          </p:nvPr>
        </p:nvSpPr>
        <p:spPr>
          <a:xfrm>
            <a:off x="2138962" y="2577930"/>
            <a:ext cx="284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PART 02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5" name="PA_chenying0907 64"/>
          <p:cNvGrpSpPr/>
          <p:nvPr>
            <p:custDataLst>
              <p:tags r:id="rId3"/>
            </p:custDataLst>
          </p:nvPr>
        </p:nvGrpSpPr>
        <p:grpSpPr>
          <a:xfrm>
            <a:off x="5572785" y="2505515"/>
            <a:ext cx="5043515" cy="2067250"/>
            <a:chOff x="6227397" y="3204181"/>
            <a:chExt cx="5043515" cy="2067250"/>
          </a:xfrm>
        </p:grpSpPr>
        <p:sp>
          <p:nvSpPr>
            <p:cNvPr id="66" name="文本框 65"/>
            <p:cNvSpPr txBox="1"/>
            <p:nvPr/>
          </p:nvSpPr>
          <p:spPr>
            <a:xfrm>
              <a:off x="6227397" y="3204181"/>
              <a:ext cx="455650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技术要点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227397" y="4872651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Technical points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227397" y="4823246"/>
              <a:ext cx="504351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PA_chenying0907 1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0218"/>
            <p:cNvSpPr/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0219"/>
            <p:cNvSpPr/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0220"/>
            <p:cNvSpPr/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221"/>
            <p:cNvSpPr/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222"/>
            <p:cNvSpPr/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0223"/>
            <p:cNvSpPr/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0224"/>
            <p:cNvSpPr/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0225"/>
            <p:cNvSpPr/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PA_chenying0907 15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8446"/>
            <a:chOff x="1488142" y="329217"/>
            <a:chExt cx="5078028" cy="86844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5"/>
                  </a:solidFill>
                  <a:latin typeface="+mj-ea"/>
                  <a:ea typeface="+mj-ea"/>
                </a:rPr>
                <a:t>订单匹配的实现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Realization of order matching</a:t>
              </a:r>
            </a:p>
          </p:txBody>
        </p:sp>
      </p:grpSp>
      <p:sp>
        <p:nvSpPr>
          <p:cNvPr id="27" name="PA_矩形 26"/>
          <p:cNvSpPr/>
          <p:nvPr>
            <p:custDataLst>
              <p:tags r:id="rId3"/>
            </p:custDataLst>
          </p:nvPr>
        </p:nvSpPr>
        <p:spPr>
          <a:xfrm>
            <a:off x="0" y="4197908"/>
            <a:ext cx="12192000" cy="17971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287145" y="4653915"/>
            <a:ext cx="985266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分别创建找人帮忙者和帮忙者的数据表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若发布需求，系统根据特定条件查找数据表，检查是否有订单可匹配</a:t>
            </a:r>
          </a:p>
        </p:txBody>
      </p:sp>
      <p:sp>
        <p:nvSpPr>
          <p:cNvPr id="19" name="PA_任意多边形 5"/>
          <p:cNvSpPr/>
          <p:nvPr>
            <p:custDataLst>
              <p:tags r:id="rId4"/>
            </p:custDataLst>
          </p:nvPr>
        </p:nvSpPr>
        <p:spPr bwMode="auto">
          <a:xfrm>
            <a:off x="5278438" y="1548384"/>
            <a:ext cx="1635125" cy="1900238"/>
          </a:xfrm>
          <a:custGeom>
            <a:avLst/>
            <a:gdLst>
              <a:gd name="T0" fmla="*/ 390 w 1030"/>
              <a:gd name="T1" fmla="*/ 13 h 1197"/>
              <a:gd name="T2" fmla="*/ 443 w 1030"/>
              <a:gd name="T3" fmla="*/ 3 h 1197"/>
              <a:gd name="T4" fmla="*/ 502 w 1030"/>
              <a:gd name="T5" fmla="*/ 0 h 1197"/>
              <a:gd name="T6" fmla="*/ 528 w 1030"/>
              <a:gd name="T7" fmla="*/ 0 h 1197"/>
              <a:gd name="T8" fmla="*/ 557 w 1030"/>
              <a:gd name="T9" fmla="*/ 0 h 1197"/>
              <a:gd name="T10" fmla="*/ 580 w 1030"/>
              <a:gd name="T11" fmla="*/ 3 h 1197"/>
              <a:gd name="T12" fmla="*/ 625 w 1030"/>
              <a:gd name="T13" fmla="*/ 11 h 1197"/>
              <a:gd name="T14" fmla="*/ 665 w 1030"/>
              <a:gd name="T15" fmla="*/ 21 h 1197"/>
              <a:gd name="T16" fmla="*/ 693 w 1030"/>
              <a:gd name="T17" fmla="*/ 30 h 1197"/>
              <a:gd name="T18" fmla="*/ 712 w 1030"/>
              <a:gd name="T19" fmla="*/ 38 h 1197"/>
              <a:gd name="T20" fmla="*/ 743 w 1030"/>
              <a:gd name="T21" fmla="*/ 51 h 1197"/>
              <a:gd name="T22" fmla="*/ 768 w 1030"/>
              <a:gd name="T23" fmla="*/ 65 h 1197"/>
              <a:gd name="T24" fmla="*/ 792 w 1030"/>
              <a:gd name="T25" fmla="*/ 80 h 1197"/>
              <a:gd name="T26" fmla="*/ 805 w 1030"/>
              <a:gd name="T27" fmla="*/ 88 h 1197"/>
              <a:gd name="T28" fmla="*/ 832 w 1030"/>
              <a:gd name="T29" fmla="*/ 108 h 1197"/>
              <a:gd name="T30" fmla="*/ 843 w 1030"/>
              <a:gd name="T31" fmla="*/ 116 h 1197"/>
              <a:gd name="T32" fmla="*/ 862 w 1030"/>
              <a:gd name="T33" fmla="*/ 133 h 1197"/>
              <a:gd name="T34" fmla="*/ 873 w 1030"/>
              <a:gd name="T35" fmla="*/ 144 h 1197"/>
              <a:gd name="T36" fmla="*/ 883 w 1030"/>
              <a:gd name="T37" fmla="*/ 153 h 1197"/>
              <a:gd name="T38" fmla="*/ 898 w 1030"/>
              <a:gd name="T39" fmla="*/ 171 h 1197"/>
              <a:gd name="T40" fmla="*/ 915 w 1030"/>
              <a:gd name="T41" fmla="*/ 189 h 1197"/>
              <a:gd name="T42" fmla="*/ 927 w 1030"/>
              <a:gd name="T43" fmla="*/ 204 h 1197"/>
              <a:gd name="T44" fmla="*/ 937 w 1030"/>
              <a:gd name="T45" fmla="*/ 216 h 1197"/>
              <a:gd name="T46" fmla="*/ 947 w 1030"/>
              <a:gd name="T47" fmla="*/ 234 h 1197"/>
              <a:gd name="T48" fmla="*/ 958 w 1030"/>
              <a:gd name="T49" fmla="*/ 253 h 1197"/>
              <a:gd name="T50" fmla="*/ 972 w 1030"/>
              <a:gd name="T51" fmla="*/ 276 h 1197"/>
              <a:gd name="T52" fmla="*/ 977 w 1030"/>
              <a:gd name="T53" fmla="*/ 286 h 1197"/>
              <a:gd name="T54" fmla="*/ 988 w 1030"/>
              <a:gd name="T55" fmla="*/ 311 h 1197"/>
              <a:gd name="T56" fmla="*/ 995 w 1030"/>
              <a:gd name="T57" fmla="*/ 327 h 1197"/>
              <a:gd name="T58" fmla="*/ 1000 w 1030"/>
              <a:gd name="T59" fmla="*/ 339 h 1197"/>
              <a:gd name="T60" fmla="*/ 1007 w 1030"/>
              <a:gd name="T61" fmla="*/ 364 h 1197"/>
              <a:gd name="T62" fmla="*/ 1009 w 1030"/>
              <a:gd name="T63" fmla="*/ 369 h 1197"/>
              <a:gd name="T64" fmla="*/ 1015 w 1030"/>
              <a:gd name="T65" fmla="*/ 392 h 1197"/>
              <a:gd name="T66" fmla="*/ 1019 w 1030"/>
              <a:gd name="T67" fmla="*/ 404 h 1197"/>
              <a:gd name="T68" fmla="*/ 1025 w 1030"/>
              <a:gd name="T69" fmla="*/ 442 h 1197"/>
              <a:gd name="T70" fmla="*/ 1029 w 1030"/>
              <a:gd name="T71" fmla="*/ 469 h 1197"/>
              <a:gd name="T72" fmla="*/ 1029 w 1030"/>
              <a:gd name="T73" fmla="*/ 490 h 1197"/>
              <a:gd name="T74" fmla="*/ 1030 w 1030"/>
              <a:gd name="T75" fmla="*/ 520 h 1197"/>
              <a:gd name="T76" fmla="*/ 1029 w 1030"/>
              <a:gd name="T77" fmla="*/ 545 h 1197"/>
              <a:gd name="T78" fmla="*/ 1027 w 1030"/>
              <a:gd name="T79" fmla="*/ 572 h 1197"/>
              <a:gd name="T80" fmla="*/ 1025 w 1030"/>
              <a:gd name="T81" fmla="*/ 575 h 1197"/>
              <a:gd name="T82" fmla="*/ 1022 w 1030"/>
              <a:gd name="T83" fmla="*/ 603 h 1197"/>
              <a:gd name="T84" fmla="*/ 1014 w 1030"/>
              <a:gd name="T85" fmla="*/ 642 h 1197"/>
              <a:gd name="T86" fmla="*/ 1004 w 1030"/>
              <a:gd name="T87" fmla="*/ 677 h 1197"/>
              <a:gd name="T88" fmla="*/ 992 w 1030"/>
              <a:gd name="T89" fmla="*/ 706 h 1197"/>
              <a:gd name="T90" fmla="*/ 970 w 1030"/>
              <a:gd name="T91" fmla="*/ 751 h 1197"/>
              <a:gd name="T92" fmla="*/ 938 w 1030"/>
              <a:gd name="T93" fmla="*/ 808 h 1197"/>
              <a:gd name="T94" fmla="*/ 920 w 1030"/>
              <a:gd name="T95" fmla="*/ 841 h 1197"/>
              <a:gd name="T96" fmla="*/ 898 w 1030"/>
              <a:gd name="T97" fmla="*/ 878 h 1197"/>
              <a:gd name="T98" fmla="*/ 863 w 1030"/>
              <a:gd name="T99" fmla="*/ 938 h 1197"/>
              <a:gd name="T100" fmla="*/ 857 w 1030"/>
              <a:gd name="T101" fmla="*/ 949 h 1197"/>
              <a:gd name="T102" fmla="*/ 832 w 1030"/>
              <a:gd name="T103" fmla="*/ 994 h 1197"/>
              <a:gd name="T104" fmla="*/ 820 w 1030"/>
              <a:gd name="T105" fmla="*/ 1034 h 1197"/>
              <a:gd name="T106" fmla="*/ 820 w 1030"/>
              <a:gd name="T107" fmla="*/ 1059 h 1197"/>
              <a:gd name="T108" fmla="*/ 820 w 1030"/>
              <a:gd name="T109" fmla="*/ 1082 h 1197"/>
              <a:gd name="T110" fmla="*/ 820 w 1030"/>
              <a:gd name="T111" fmla="*/ 1122 h 1197"/>
              <a:gd name="T112" fmla="*/ 818 w 1030"/>
              <a:gd name="T113" fmla="*/ 1152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30" h="1197">
                <a:moveTo>
                  <a:pt x="252" y="71"/>
                </a:moveTo>
                <a:lnTo>
                  <a:pt x="258" y="66"/>
                </a:lnTo>
                <a:lnTo>
                  <a:pt x="163" y="136"/>
                </a:lnTo>
                <a:lnTo>
                  <a:pt x="365" y="21"/>
                </a:lnTo>
                <a:lnTo>
                  <a:pt x="143" y="156"/>
                </a:lnTo>
                <a:lnTo>
                  <a:pt x="390" y="13"/>
                </a:lnTo>
                <a:lnTo>
                  <a:pt x="138" y="161"/>
                </a:lnTo>
                <a:lnTo>
                  <a:pt x="398" y="13"/>
                </a:lnTo>
                <a:lnTo>
                  <a:pt x="128" y="173"/>
                </a:lnTo>
                <a:lnTo>
                  <a:pt x="412" y="10"/>
                </a:lnTo>
                <a:lnTo>
                  <a:pt x="108" y="198"/>
                </a:lnTo>
                <a:lnTo>
                  <a:pt x="443" y="3"/>
                </a:lnTo>
                <a:lnTo>
                  <a:pt x="107" y="199"/>
                </a:lnTo>
                <a:lnTo>
                  <a:pt x="447" y="3"/>
                </a:lnTo>
                <a:lnTo>
                  <a:pt x="88" y="224"/>
                </a:lnTo>
                <a:lnTo>
                  <a:pt x="478" y="0"/>
                </a:lnTo>
                <a:lnTo>
                  <a:pt x="75" y="244"/>
                </a:lnTo>
                <a:lnTo>
                  <a:pt x="502" y="0"/>
                </a:lnTo>
                <a:lnTo>
                  <a:pt x="73" y="248"/>
                </a:lnTo>
                <a:lnTo>
                  <a:pt x="503" y="0"/>
                </a:lnTo>
                <a:lnTo>
                  <a:pt x="62" y="267"/>
                </a:lnTo>
                <a:lnTo>
                  <a:pt x="527" y="0"/>
                </a:lnTo>
                <a:lnTo>
                  <a:pt x="62" y="267"/>
                </a:lnTo>
                <a:lnTo>
                  <a:pt x="528" y="0"/>
                </a:lnTo>
                <a:lnTo>
                  <a:pt x="60" y="271"/>
                </a:lnTo>
                <a:lnTo>
                  <a:pt x="532" y="0"/>
                </a:lnTo>
                <a:lnTo>
                  <a:pt x="53" y="282"/>
                </a:lnTo>
                <a:lnTo>
                  <a:pt x="545" y="0"/>
                </a:lnTo>
                <a:lnTo>
                  <a:pt x="48" y="292"/>
                </a:lnTo>
                <a:lnTo>
                  <a:pt x="557" y="0"/>
                </a:lnTo>
                <a:lnTo>
                  <a:pt x="45" y="301"/>
                </a:lnTo>
                <a:lnTo>
                  <a:pt x="565" y="1"/>
                </a:lnTo>
                <a:lnTo>
                  <a:pt x="43" y="304"/>
                </a:lnTo>
                <a:lnTo>
                  <a:pt x="568" y="1"/>
                </a:lnTo>
                <a:lnTo>
                  <a:pt x="40" y="314"/>
                </a:lnTo>
                <a:lnTo>
                  <a:pt x="580" y="3"/>
                </a:lnTo>
                <a:lnTo>
                  <a:pt x="33" y="329"/>
                </a:lnTo>
                <a:lnTo>
                  <a:pt x="595" y="5"/>
                </a:lnTo>
                <a:lnTo>
                  <a:pt x="28" y="344"/>
                </a:lnTo>
                <a:lnTo>
                  <a:pt x="612" y="8"/>
                </a:lnTo>
                <a:lnTo>
                  <a:pt x="23" y="357"/>
                </a:lnTo>
                <a:lnTo>
                  <a:pt x="625" y="11"/>
                </a:lnTo>
                <a:lnTo>
                  <a:pt x="22" y="364"/>
                </a:lnTo>
                <a:lnTo>
                  <a:pt x="633" y="13"/>
                </a:lnTo>
                <a:lnTo>
                  <a:pt x="17" y="381"/>
                </a:lnTo>
                <a:lnTo>
                  <a:pt x="648" y="16"/>
                </a:lnTo>
                <a:lnTo>
                  <a:pt x="13" y="396"/>
                </a:lnTo>
                <a:lnTo>
                  <a:pt x="665" y="21"/>
                </a:lnTo>
                <a:lnTo>
                  <a:pt x="8" y="414"/>
                </a:lnTo>
                <a:lnTo>
                  <a:pt x="680" y="26"/>
                </a:lnTo>
                <a:lnTo>
                  <a:pt x="8" y="414"/>
                </a:lnTo>
                <a:lnTo>
                  <a:pt x="682" y="26"/>
                </a:lnTo>
                <a:lnTo>
                  <a:pt x="7" y="425"/>
                </a:lnTo>
                <a:lnTo>
                  <a:pt x="693" y="30"/>
                </a:lnTo>
                <a:lnTo>
                  <a:pt x="5" y="435"/>
                </a:lnTo>
                <a:lnTo>
                  <a:pt x="702" y="35"/>
                </a:lnTo>
                <a:lnTo>
                  <a:pt x="5" y="440"/>
                </a:lnTo>
                <a:lnTo>
                  <a:pt x="707" y="36"/>
                </a:lnTo>
                <a:lnTo>
                  <a:pt x="3" y="445"/>
                </a:lnTo>
                <a:lnTo>
                  <a:pt x="712" y="38"/>
                </a:lnTo>
                <a:lnTo>
                  <a:pt x="2" y="460"/>
                </a:lnTo>
                <a:lnTo>
                  <a:pt x="725" y="43"/>
                </a:lnTo>
                <a:lnTo>
                  <a:pt x="2" y="465"/>
                </a:lnTo>
                <a:lnTo>
                  <a:pt x="730" y="46"/>
                </a:lnTo>
                <a:lnTo>
                  <a:pt x="0" y="480"/>
                </a:lnTo>
                <a:lnTo>
                  <a:pt x="743" y="51"/>
                </a:lnTo>
                <a:lnTo>
                  <a:pt x="0" y="487"/>
                </a:lnTo>
                <a:lnTo>
                  <a:pt x="748" y="55"/>
                </a:lnTo>
                <a:lnTo>
                  <a:pt x="0" y="494"/>
                </a:lnTo>
                <a:lnTo>
                  <a:pt x="755" y="58"/>
                </a:lnTo>
                <a:lnTo>
                  <a:pt x="0" y="509"/>
                </a:lnTo>
                <a:lnTo>
                  <a:pt x="768" y="65"/>
                </a:lnTo>
                <a:lnTo>
                  <a:pt x="0" y="522"/>
                </a:lnTo>
                <a:lnTo>
                  <a:pt x="780" y="71"/>
                </a:lnTo>
                <a:lnTo>
                  <a:pt x="0" y="532"/>
                </a:lnTo>
                <a:lnTo>
                  <a:pt x="788" y="78"/>
                </a:lnTo>
                <a:lnTo>
                  <a:pt x="0" y="535"/>
                </a:lnTo>
                <a:lnTo>
                  <a:pt x="792" y="80"/>
                </a:lnTo>
                <a:lnTo>
                  <a:pt x="0" y="539"/>
                </a:lnTo>
                <a:lnTo>
                  <a:pt x="795" y="81"/>
                </a:lnTo>
                <a:lnTo>
                  <a:pt x="2" y="552"/>
                </a:lnTo>
                <a:lnTo>
                  <a:pt x="805" y="88"/>
                </a:lnTo>
                <a:lnTo>
                  <a:pt x="2" y="552"/>
                </a:lnTo>
                <a:lnTo>
                  <a:pt x="805" y="88"/>
                </a:lnTo>
                <a:lnTo>
                  <a:pt x="2" y="562"/>
                </a:lnTo>
                <a:lnTo>
                  <a:pt x="813" y="95"/>
                </a:lnTo>
                <a:lnTo>
                  <a:pt x="3" y="572"/>
                </a:lnTo>
                <a:lnTo>
                  <a:pt x="822" y="100"/>
                </a:lnTo>
                <a:lnTo>
                  <a:pt x="5" y="585"/>
                </a:lnTo>
                <a:lnTo>
                  <a:pt x="832" y="108"/>
                </a:lnTo>
                <a:lnTo>
                  <a:pt x="5" y="592"/>
                </a:lnTo>
                <a:lnTo>
                  <a:pt x="837" y="113"/>
                </a:lnTo>
                <a:lnTo>
                  <a:pt x="7" y="597"/>
                </a:lnTo>
                <a:lnTo>
                  <a:pt x="842" y="116"/>
                </a:lnTo>
                <a:lnTo>
                  <a:pt x="7" y="598"/>
                </a:lnTo>
                <a:lnTo>
                  <a:pt x="843" y="116"/>
                </a:lnTo>
                <a:lnTo>
                  <a:pt x="8" y="612"/>
                </a:lnTo>
                <a:lnTo>
                  <a:pt x="853" y="126"/>
                </a:lnTo>
                <a:lnTo>
                  <a:pt x="10" y="617"/>
                </a:lnTo>
                <a:lnTo>
                  <a:pt x="857" y="129"/>
                </a:lnTo>
                <a:lnTo>
                  <a:pt x="12" y="623"/>
                </a:lnTo>
                <a:lnTo>
                  <a:pt x="862" y="133"/>
                </a:lnTo>
                <a:lnTo>
                  <a:pt x="12" y="625"/>
                </a:lnTo>
                <a:lnTo>
                  <a:pt x="863" y="134"/>
                </a:lnTo>
                <a:lnTo>
                  <a:pt x="12" y="627"/>
                </a:lnTo>
                <a:lnTo>
                  <a:pt x="865" y="136"/>
                </a:lnTo>
                <a:lnTo>
                  <a:pt x="15" y="640"/>
                </a:lnTo>
                <a:lnTo>
                  <a:pt x="873" y="144"/>
                </a:lnTo>
                <a:lnTo>
                  <a:pt x="17" y="647"/>
                </a:lnTo>
                <a:lnTo>
                  <a:pt x="880" y="151"/>
                </a:lnTo>
                <a:lnTo>
                  <a:pt x="17" y="648"/>
                </a:lnTo>
                <a:lnTo>
                  <a:pt x="882" y="151"/>
                </a:lnTo>
                <a:lnTo>
                  <a:pt x="18" y="652"/>
                </a:lnTo>
                <a:lnTo>
                  <a:pt x="883" y="153"/>
                </a:lnTo>
                <a:lnTo>
                  <a:pt x="22" y="663"/>
                </a:lnTo>
                <a:lnTo>
                  <a:pt x="892" y="163"/>
                </a:lnTo>
                <a:lnTo>
                  <a:pt x="25" y="673"/>
                </a:lnTo>
                <a:lnTo>
                  <a:pt x="898" y="171"/>
                </a:lnTo>
                <a:lnTo>
                  <a:pt x="25" y="673"/>
                </a:lnTo>
                <a:lnTo>
                  <a:pt x="898" y="171"/>
                </a:lnTo>
                <a:lnTo>
                  <a:pt x="30" y="687"/>
                </a:lnTo>
                <a:lnTo>
                  <a:pt x="908" y="181"/>
                </a:lnTo>
                <a:lnTo>
                  <a:pt x="32" y="695"/>
                </a:lnTo>
                <a:lnTo>
                  <a:pt x="913" y="188"/>
                </a:lnTo>
                <a:lnTo>
                  <a:pt x="33" y="696"/>
                </a:lnTo>
                <a:lnTo>
                  <a:pt x="915" y="189"/>
                </a:lnTo>
                <a:lnTo>
                  <a:pt x="37" y="703"/>
                </a:lnTo>
                <a:lnTo>
                  <a:pt x="920" y="196"/>
                </a:lnTo>
                <a:lnTo>
                  <a:pt x="37" y="706"/>
                </a:lnTo>
                <a:lnTo>
                  <a:pt x="920" y="198"/>
                </a:lnTo>
                <a:lnTo>
                  <a:pt x="42" y="715"/>
                </a:lnTo>
                <a:lnTo>
                  <a:pt x="927" y="204"/>
                </a:lnTo>
                <a:lnTo>
                  <a:pt x="42" y="715"/>
                </a:lnTo>
                <a:lnTo>
                  <a:pt x="927" y="204"/>
                </a:lnTo>
                <a:lnTo>
                  <a:pt x="47" y="726"/>
                </a:lnTo>
                <a:lnTo>
                  <a:pt x="935" y="214"/>
                </a:lnTo>
                <a:lnTo>
                  <a:pt x="47" y="728"/>
                </a:lnTo>
                <a:lnTo>
                  <a:pt x="937" y="216"/>
                </a:lnTo>
                <a:lnTo>
                  <a:pt x="50" y="735"/>
                </a:lnTo>
                <a:lnTo>
                  <a:pt x="938" y="221"/>
                </a:lnTo>
                <a:lnTo>
                  <a:pt x="53" y="741"/>
                </a:lnTo>
                <a:lnTo>
                  <a:pt x="943" y="229"/>
                </a:lnTo>
                <a:lnTo>
                  <a:pt x="57" y="746"/>
                </a:lnTo>
                <a:lnTo>
                  <a:pt x="947" y="234"/>
                </a:lnTo>
                <a:lnTo>
                  <a:pt x="57" y="750"/>
                </a:lnTo>
                <a:lnTo>
                  <a:pt x="948" y="236"/>
                </a:lnTo>
                <a:lnTo>
                  <a:pt x="60" y="755"/>
                </a:lnTo>
                <a:lnTo>
                  <a:pt x="952" y="241"/>
                </a:lnTo>
                <a:lnTo>
                  <a:pt x="67" y="766"/>
                </a:lnTo>
                <a:lnTo>
                  <a:pt x="958" y="253"/>
                </a:lnTo>
                <a:lnTo>
                  <a:pt x="68" y="770"/>
                </a:lnTo>
                <a:lnTo>
                  <a:pt x="960" y="254"/>
                </a:lnTo>
                <a:lnTo>
                  <a:pt x="75" y="780"/>
                </a:lnTo>
                <a:lnTo>
                  <a:pt x="967" y="266"/>
                </a:lnTo>
                <a:lnTo>
                  <a:pt x="80" y="790"/>
                </a:lnTo>
                <a:lnTo>
                  <a:pt x="972" y="276"/>
                </a:lnTo>
                <a:lnTo>
                  <a:pt x="82" y="793"/>
                </a:lnTo>
                <a:lnTo>
                  <a:pt x="973" y="279"/>
                </a:lnTo>
                <a:lnTo>
                  <a:pt x="82" y="795"/>
                </a:lnTo>
                <a:lnTo>
                  <a:pt x="973" y="281"/>
                </a:lnTo>
                <a:lnTo>
                  <a:pt x="85" y="800"/>
                </a:lnTo>
                <a:lnTo>
                  <a:pt x="977" y="286"/>
                </a:lnTo>
                <a:lnTo>
                  <a:pt x="90" y="808"/>
                </a:lnTo>
                <a:lnTo>
                  <a:pt x="982" y="296"/>
                </a:lnTo>
                <a:lnTo>
                  <a:pt x="97" y="818"/>
                </a:lnTo>
                <a:lnTo>
                  <a:pt x="985" y="306"/>
                </a:lnTo>
                <a:lnTo>
                  <a:pt x="98" y="823"/>
                </a:lnTo>
                <a:lnTo>
                  <a:pt x="988" y="311"/>
                </a:lnTo>
                <a:lnTo>
                  <a:pt x="102" y="830"/>
                </a:lnTo>
                <a:lnTo>
                  <a:pt x="990" y="317"/>
                </a:lnTo>
                <a:lnTo>
                  <a:pt x="107" y="836"/>
                </a:lnTo>
                <a:lnTo>
                  <a:pt x="994" y="324"/>
                </a:lnTo>
                <a:lnTo>
                  <a:pt x="108" y="840"/>
                </a:lnTo>
                <a:lnTo>
                  <a:pt x="995" y="327"/>
                </a:lnTo>
                <a:lnTo>
                  <a:pt x="108" y="840"/>
                </a:lnTo>
                <a:lnTo>
                  <a:pt x="995" y="327"/>
                </a:lnTo>
                <a:lnTo>
                  <a:pt x="108" y="841"/>
                </a:lnTo>
                <a:lnTo>
                  <a:pt x="997" y="329"/>
                </a:lnTo>
                <a:lnTo>
                  <a:pt x="113" y="849"/>
                </a:lnTo>
                <a:lnTo>
                  <a:pt x="1000" y="339"/>
                </a:lnTo>
                <a:lnTo>
                  <a:pt x="117" y="854"/>
                </a:lnTo>
                <a:lnTo>
                  <a:pt x="1002" y="344"/>
                </a:lnTo>
                <a:lnTo>
                  <a:pt x="120" y="861"/>
                </a:lnTo>
                <a:lnTo>
                  <a:pt x="1004" y="352"/>
                </a:lnTo>
                <a:lnTo>
                  <a:pt x="127" y="871"/>
                </a:lnTo>
                <a:lnTo>
                  <a:pt x="1007" y="364"/>
                </a:lnTo>
                <a:lnTo>
                  <a:pt x="127" y="871"/>
                </a:lnTo>
                <a:lnTo>
                  <a:pt x="1007" y="364"/>
                </a:lnTo>
                <a:lnTo>
                  <a:pt x="127" y="871"/>
                </a:lnTo>
                <a:lnTo>
                  <a:pt x="1009" y="364"/>
                </a:lnTo>
                <a:lnTo>
                  <a:pt x="128" y="874"/>
                </a:lnTo>
                <a:lnTo>
                  <a:pt x="1009" y="369"/>
                </a:lnTo>
                <a:lnTo>
                  <a:pt x="133" y="883"/>
                </a:lnTo>
                <a:lnTo>
                  <a:pt x="1012" y="377"/>
                </a:lnTo>
                <a:lnTo>
                  <a:pt x="133" y="884"/>
                </a:lnTo>
                <a:lnTo>
                  <a:pt x="1012" y="377"/>
                </a:lnTo>
                <a:lnTo>
                  <a:pt x="140" y="896"/>
                </a:lnTo>
                <a:lnTo>
                  <a:pt x="1015" y="392"/>
                </a:lnTo>
                <a:lnTo>
                  <a:pt x="143" y="899"/>
                </a:lnTo>
                <a:lnTo>
                  <a:pt x="1017" y="396"/>
                </a:lnTo>
                <a:lnTo>
                  <a:pt x="143" y="899"/>
                </a:lnTo>
                <a:lnTo>
                  <a:pt x="1017" y="397"/>
                </a:lnTo>
                <a:lnTo>
                  <a:pt x="147" y="906"/>
                </a:lnTo>
                <a:lnTo>
                  <a:pt x="1019" y="404"/>
                </a:lnTo>
                <a:lnTo>
                  <a:pt x="153" y="918"/>
                </a:lnTo>
                <a:lnTo>
                  <a:pt x="1020" y="417"/>
                </a:lnTo>
                <a:lnTo>
                  <a:pt x="158" y="926"/>
                </a:lnTo>
                <a:lnTo>
                  <a:pt x="1024" y="429"/>
                </a:lnTo>
                <a:lnTo>
                  <a:pt x="165" y="938"/>
                </a:lnTo>
                <a:lnTo>
                  <a:pt x="1025" y="442"/>
                </a:lnTo>
                <a:lnTo>
                  <a:pt x="168" y="943"/>
                </a:lnTo>
                <a:lnTo>
                  <a:pt x="1025" y="450"/>
                </a:lnTo>
                <a:lnTo>
                  <a:pt x="173" y="953"/>
                </a:lnTo>
                <a:lnTo>
                  <a:pt x="1027" y="460"/>
                </a:lnTo>
                <a:lnTo>
                  <a:pt x="177" y="959"/>
                </a:lnTo>
                <a:lnTo>
                  <a:pt x="1029" y="469"/>
                </a:lnTo>
                <a:lnTo>
                  <a:pt x="180" y="964"/>
                </a:lnTo>
                <a:lnTo>
                  <a:pt x="1029" y="475"/>
                </a:lnTo>
                <a:lnTo>
                  <a:pt x="180" y="964"/>
                </a:lnTo>
                <a:lnTo>
                  <a:pt x="1029" y="477"/>
                </a:lnTo>
                <a:lnTo>
                  <a:pt x="187" y="974"/>
                </a:lnTo>
                <a:lnTo>
                  <a:pt x="1029" y="490"/>
                </a:lnTo>
                <a:lnTo>
                  <a:pt x="190" y="981"/>
                </a:lnTo>
                <a:lnTo>
                  <a:pt x="1029" y="497"/>
                </a:lnTo>
                <a:lnTo>
                  <a:pt x="193" y="988"/>
                </a:lnTo>
                <a:lnTo>
                  <a:pt x="1030" y="505"/>
                </a:lnTo>
                <a:lnTo>
                  <a:pt x="198" y="999"/>
                </a:lnTo>
                <a:lnTo>
                  <a:pt x="1030" y="520"/>
                </a:lnTo>
                <a:lnTo>
                  <a:pt x="202" y="1004"/>
                </a:lnTo>
                <a:lnTo>
                  <a:pt x="1030" y="527"/>
                </a:lnTo>
                <a:lnTo>
                  <a:pt x="205" y="1012"/>
                </a:lnTo>
                <a:lnTo>
                  <a:pt x="1029" y="539"/>
                </a:lnTo>
                <a:lnTo>
                  <a:pt x="205" y="1019"/>
                </a:lnTo>
                <a:lnTo>
                  <a:pt x="1029" y="545"/>
                </a:lnTo>
                <a:lnTo>
                  <a:pt x="207" y="1021"/>
                </a:lnTo>
                <a:lnTo>
                  <a:pt x="1029" y="547"/>
                </a:lnTo>
                <a:lnTo>
                  <a:pt x="208" y="1031"/>
                </a:lnTo>
                <a:lnTo>
                  <a:pt x="1029" y="558"/>
                </a:lnTo>
                <a:lnTo>
                  <a:pt x="208" y="1042"/>
                </a:lnTo>
                <a:lnTo>
                  <a:pt x="1027" y="572"/>
                </a:lnTo>
                <a:lnTo>
                  <a:pt x="210" y="1044"/>
                </a:lnTo>
                <a:lnTo>
                  <a:pt x="1027" y="573"/>
                </a:lnTo>
                <a:lnTo>
                  <a:pt x="210" y="1044"/>
                </a:lnTo>
                <a:lnTo>
                  <a:pt x="1025" y="573"/>
                </a:lnTo>
                <a:lnTo>
                  <a:pt x="210" y="1044"/>
                </a:lnTo>
                <a:lnTo>
                  <a:pt x="1025" y="575"/>
                </a:lnTo>
                <a:lnTo>
                  <a:pt x="210" y="1046"/>
                </a:lnTo>
                <a:lnTo>
                  <a:pt x="1025" y="575"/>
                </a:lnTo>
                <a:lnTo>
                  <a:pt x="210" y="1059"/>
                </a:lnTo>
                <a:lnTo>
                  <a:pt x="1024" y="590"/>
                </a:lnTo>
                <a:lnTo>
                  <a:pt x="210" y="1071"/>
                </a:lnTo>
                <a:lnTo>
                  <a:pt x="1022" y="603"/>
                </a:lnTo>
                <a:lnTo>
                  <a:pt x="210" y="1082"/>
                </a:lnTo>
                <a:lnTo>
                  <a:pt x="1019" y="617"/>
                </a:lnTo>
                <a:lnTo>
                  <a:pt x="210" y="1096"/>
                </a:lnTo>
                <a:lnTo>
                  <a:pt x="1015" y="632"/>
                </a:lnTo>
                <a:lnTo>
                  <a:pt x="210" y="1104"/>
                </a:lnTo>
                <a:lnTo>
                  <a:pt x="1014" y="642"/>
                </a:lnTo>
                <a:lnTo>
                  <a:pt x="210" y="1111"/>
                </a:lnTo>
                <a:lnTo>
                  <a:pt x="1012" y="648"/>
                </a:lnTo>
                <a:lnTo>
                  <a:pt x="210" y="1124"/>
                </a:lnTo>
                <a:lnTo>
                  <a:pt x="1007" y="665"/>
                </a:lnTo>
                <a:lnTo>
                  <a:pt x="210" y="1132"/>
                </a:lnTo>
                <a:lnTo>
                  <a:pt x="1004" y="677"/>
                </a:lnTo>
                <a:lnTo>
                  <a:pt x="210" y="1139"/>
                </a:lnTo>
                <a:lnTo>
                  <a:pt x="1000" y="685"/>
                </a:lnTo>
                <a:lnTo>
                  <a:pt x="212" y="1150"/>
                </a:lnTo>
                <a:lnTo>
                  <a:pt x="995" y="700"/>
                </a:lnTo>
                <a:lnTo>
                  <a:pt x="212" y="1155"/>
                </a:lnTo>
                <a:lnTo>
                  <a:pt x="992" y="706"/>
                </a:lnTo>
                <a:lnTo>
                  <a:pt x="213" y="1160"/>
                </a:lnTo>
                <a:lnTo>
                  <a:pt x="988" y="713"/>
                </a:lnTo>
                <a:lnTo>
                  <a:pt x="218" y="1170"/>
                </a:lnTo>
                <a:lnTo>
                  <a:pt x="982" y="730"/>
                </a:lnTo>
                <a:lnTo>
                  <a:pt x="227" y="1180"/>
                </a:lnTo>
                <a:lnTo>
                  <a:pt x="970" y="751"/>
                </a:lnTo>
                <a:lnTo>
                  <a:pt x="237" y="1189"/>
                </a:lnTo>
                <a:lnTo>
                  <a:pt x="960" y="771"/>
                </a:lnTo>
                <a:lnTo>
                  <a:pt x="250" y="1195"/>
                </a:lnTo>
                <a:lnTo>
                  <a:pt x="947" y="795"/>
                </a:lnTo>
                <a:lnTo>
                  <a:pt x="263" y="1197"/>
                </a:lnTo>
                <a:lnTo>
                  <a:pt x="938" y="808"/>
                </a:lnTo>
                <a:lnTo>
                  <a:pt x="267" y="1197"/>
                </a:lnTo>
                <a:lnTo>
                  <a:pt x="937" y="813"/>
                </a:lnTo>
                <a:lnTo>
                  <a:pt x="293" y="1197"/>
                </a:lnTo>
                <a:lnTo>
                  <a:pt x="923" y="835"/>
                </a:lnTo>
                <a:lnTo>
                  <a:pt x="300" y="1197"/>
                </a:lnTo>
                <a:lnTo>
                  <a:pt x="920" y="841"/>
                </a:lnTo>
                <a:lnTo>
                  <a:pt x="302" y="1197"/>
                </a:lnTo>
                <a:lnTo>
                  <a:pt x="918" y="843"/>
                </a:lnTo>
                <a:lnTo>
                  <a:pt x="323" y="1197"/>
                </a:lnTo>
                <a:lnTo>
                  <a:pt x="908" y="861"/>
                </a:lnTo>
                <a:lnTo>
                  <a:pt x="342" y="1197"/>
                </a:lnTo>
                <a:lnTo>
                  <a:pt x="898" y="878"/>
                </a:lnTo>
                <a:lnTo>
                  <a:pt x="365" y="1197"/>
                </a:lnTo>
                <a:lnTo>
                  <a:pt x="887" y="898"/>
                </a:lnTo>
                <a:lnTo>
                  <a:pt x="392" y="1197"/>
                </a:lnTo>
                <a:lnTo>
                  <a:pt x="875" y="919"/>
                </a:lnTo>
                <a:lnTo>
                  <a:pt x="412" y="1197"/>
                </a:lnTo>
                <a:lnTo>
                  <a:pt x="863" y="938"/>
                </a:lnTo>
                <a:lnTo>
                  <a:pt x="417" y="1197"/>
                </a:lnTo>
                <a:lnTo>
                  <a:pt x="862" y="943"/>
                </a:lnTo>
                <a:lnTo>
                  <a:pt x="423" y="1197"/>
                </a:lnTo>
                <a:lnTo>
                  <a:pt x="858" y="948"/>
                </a:lnTo>
                <a:lnTo>
                  <a:pt x="425" y="1197"/>
                </a:lnTo>
                <a:lnTo>
                  <a:pt x="857" y="949"/>
                </a:lnTo>
                <a:lnTo>
                  <a:pt x="435" y="1197"/>
                </a:lnTo>
                <a:lnTo>
                  <a:pt x="853" y="958"/>
                </a:lnTo>
                <a:lnTo>
                  <a:pt x="455" y="1197"/>
                </a:lnTo>
                <a:lnTo>
                  <a:pt x="842" y="976"/>
                </a:lnTo>
                <a:lnTo>
                  <a:pt x="478" y="1197"/>
                </a:lnTo>
                <a:lnTo>
                  <a:pt x="832" y="994"/>
                </a:lnTo>
                <a:lnTo>
                  <a:pt x="500" y="1197"/>
                </a:lnTo>
                <a:lnTo>
                  <a:pt x="825" y="1011"/>
                </a:lnTo>
                <a:lnTo>
                  <a:pt x="515" y="1197"/>
                </a:lnTo>
                <a:lnTo>
                  <a:pt x="823" y="1021"/>
                </a:lnTo>
                <a:lnTo>
                  <a:pt x="537" y="1197"/>
                </a:lnTo>
                <a:lnTo>
                  <a:pt x="820" y="1034"/>
                </a:lnTo>
                <a:lnTo>
                  <a:pt x="552" y="1197"/>
                </a:lnTo>
                <a:lnTo>
                  <a:pt x="820" y="1042"/>
                </a:lnTo>
                <a:lnTo>
                  <a:pt x="553" y="1197"/>
                </a:lnTo>
                <a:lnTo>
                  <a:pt x="820" y="1044"/>
                </a:lnTo>
                <a:lnTo>
                  <a:pt x="577" y="1197"/>
                </a:lnTo>
                <a:lnTo>
                  <a:pt x="820" y="1059"/>
                </a:lnTo>
                <a:lnTo>
                  <a:pt x="600" y="1197"/>
                </a:lnTo>
                <a:lnTo>
                  <a:pt x="820" y="1072"/>
                </a:lnTo>
                <a:lnTo>
                  <a:pt x="610" y="1197"/>
                </a:lnTo>
                <a:lnTo>
                  <a:pt x="820" y="1077"/>
                </a:lnTo>
                <a:lnTo>
                  <a:pt x="618" y="1197"/>
                </a:lnTo>
                <a:lnTo>
                  <a:pt x="820" y="1082"/>
                </a:lnTo>
                <a:lnTo>
                  <a:pt x="642" y="1197"/>
                </a:lnTo>
                <a:lnTo>
                  <a:pt x="820" y="1096"/>
                </a:lnTo>
                <a:lnTo>
                  <a:pt x="668" y="1197"/>
                </a:lnTo>
                <a:lnTo>
                  <a:pt x="820" y="1111"/>
                </a:lnTo>
                <a:lnTo>
                  <a:pt x="688" y="1197"/>
                </a:lnTo>
                <a:lnTo>
                  <a:pt x="820" y="1122"/>
                </a:lnTo>
                <a:lnTo>
                  <a:pt x="690" y="1197"/>
                </a:lnTo>
                <a:lnTo>
                  <a:pt x="820" y="1124"/>
                </a:lnTo>
                <a:lnTo>
                  <a:pt x="712" y="1197"/>
                </a:lnTo>
                <a:lnTo>
                  <a:pt x="820" y="1135"/>
                </a:lnTo>
                <a:lnTo>
                  <a:pt x="738" y="1197"/>
                </a:lnTo>
                <a:lnTo>
                  <a:pt x="818" y="1152"/>
                </a:lnTo>
                <a:lnTo>
                  <a:pt x="757" y="1197"/>
                </a:lnTo>
                <a:lnTo>
                  <a:pt x="813" y="1165"/>
                </a:lnTo>
                <a:lnTo>
                  <a:pt x="787" y="1192"/>
                </a:lnTo>
                <a:lnTo>
                  <a:pt x="790" y="1190"/>
                </a:lnTo>
              </a:path>
            </a:pathLst>
          </a:custGeom>
          <a:noFill/>
          <a:ln w="0" cap="rnd">
            <a:solidFill>
              <a:schemeClr val="accent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1" name="PA_chenying0907 40"/>
          <p:cNvGrpSpPr/>
          <p:nvPr>
            <p:custDataLst>
              <p:tags r:id="rId5"/>
            </p:custDataLst>
          </p:nvPr>
        </p:nvGrpSpPr>
        <p:grpSpPr>
          <a:xfrm>
            <a:off x="5703888" y="3451797"/>
            <a:ext cx="784225" cy="709613"/>
            <a:chOff x="5703888" y="3316288"/>
            <a:chExt cx="784225" cy="709613"/>
          </a:xfrm>
        </p:grpSpPr>
        <p:sp>
          <p:nvSpPr>
            <p:cNvPr id="32" name="Freeform 6"/>
            <p:cNvSpPr/>
            <p:nvPr/>
          </p:nvSpPr>
          <p:spPr bwMode="auto">
            <a:xfrm>
              <a:off x="6445251" y="3865563"/>
              <a:ext cx="39688" cy="23813"/>
            </a:xfrm>
            <a:custGeom>
              <a:avLst/>
              <a:gdLst>
                <a:gd name="T0" fmla="*/ 0 w 25"/>
                <a:gd name="T1" fmla="*/ 15 h 15"/>
                <a:gd name="T2" fmla="*/ 25 w 25"/>
                <a:gd name="T3" fmla="*/ 0 h 15"/>
                <a:gd name="T4" fmla="*/ 13 w 25"/>
                <a:gd name="T5" fmla="*/ 11 h 15"/>
                <a:gd name="T6" fmla="*/ 17 w 25"/>
                <a:gd name="T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5">
                  <a:moveTo>
                    <a:pt x="0" y="15"/>
                  </a:moveTo>
                  <a:lnTo>
                    <a:pt x="25" y="0"/>
                  </a:lnTo>
                  <a:lnTo>
                    <a:pt x="13" y="11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6445251" y="3743325"/>
              <a:ext cx="39688" cy="20638"/>
            </a:xfrm>
            <a:custGeom>
              <a:avLst/>
              <a:gdLst>
                <a:gd name="T0" fmla="*/ 0 w 25"/>
                <a:gd name="T1" fmla="*/ 13 h 13"/>
                <a:gd name="T2" fmla="*/ 25 w 25"/>
                <a:gd name="T3" fmla="*/ 0 h 13"/>
                <a:gd name="T4" fmla="*/ 13 w 25"/>
                <a:gd name="T5" fmla="*/ 12 h 13"/>
                <a:gd name="T6" fmla="*/ 17 w 25"/>
                <a:gd name="T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lnTo>
                    <a:pt x="25" y="0"/>
                  </a:lnTo>
                  <a:lnTo>
                    <a:pt x="13" y="12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6445251" y="3619500"/>
              <a:ext cx="39688" cy="20638"/>
            </a:xfrm>
            <a:custGeom>
              <a:avLst/>
              <a:gdLst>
                <a:gd name="T0" fmla="*/ 0 w 25"/>
                <a:gd name="T1" fmla="*/ 13 h 13"/>
                <a:gd name="T2" fmla="*/ 25 w 25"/>
                <a:gd name="T3" fmla="*/ 0 h 13"/>
                <a:gd name="T4" fmla="*/ 12 w 25"/>
                <a:gd name="T5" fmla="*/ 12 h 13"/>
                <a:gd name="T6" fmla="*/ 22 w 25"/>
                <a:gd name="T7" fmla="*/ 7 h 13"/>
                <a:gd name="T8" fmla="*/ 13 w 25"/>
                <a:gd name="T9" fmla="*/ 12 h 13"/>
                <a:gd name="T10" fmla="*/ 17 w 25"/>
                <a:gd name="T11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lnTo>
                    <a:pt x="25" y="0"/>
                  </a:lnTo>
                  <a:lnTo>
                    <a:pt x="12" y="12"/>
                  </a:lnTo>
                  <a:lnTo>
                    <a:pt x="22" y="7"/>
                  </a:lnTo>
                  <a:lnTo>
                    <a:pt x="13" y="12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/>
            <p:nvPr/>
          </p:nvSpPr>
          <p:spPr bwMode="auto">
            <a:xfrm>
              <a:off x="6445251" y="3495675"/>
              <a:ext cx="39688" cy="23813"/>
            </a:xfrm>
            <a:custGeom>
              <a:avLst/>
              <a:gdLst>
                <a:gd name="T0" fmla="*/ 0 w 25"/>
                <a:gd name="T1" fmla="*/ 15 h 15"/>
                <a:gd name="T2" fmla="*/ 25 w 25"/>
                <a:gd name="T3" fmla="*/ 0 h 15"/>
                <a:gd name="T4" fmla="*/ 2 w 25"/>
                <a:gd name="T5" fmla="*/ 13 h 15"/>
                <a:gd name="T6" fmla="*/ 25 w 25"/>
                <a:gd name="T7" fmla="*/ 1 h 15"/>
                <a:gd name="T8" fmla="*/ 13 w 25"/>
                <a:gd name="T9" fmla="*/ 11 h 15"/>
                <a:gd name="T10" fmla="*/ 17 w 25"/>
                <a:gd name="T1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5">
                  <a:moveTo>
                    <a:pt x="0" y="15"/>
                  </a:moveTo>
                  <a:lnTo>
                    <a:pt x="25" y="0"/>
                  </a:lnTo>
                  <a:lnTo>
                    <a:pt x="2" y="13"/>
                  </a:lnTo>
                  <a:lnTo>
                    <a:pt x="25" y="1"/>
                  </a:lnTo>
                  <a:lnTo>
                    <a:pt x="13" y="11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5703888" y="3408363"/>
              <a:ext cx="784225" cy="617538"/>
            </a:xfrm>
            <a:custGeom>
              <a:avLst/>
              <a:gdLst>
                <a:gd name="T0" fmla="*/ 12 w 494"/>
                <a:gd name="T1" fmla="*/ 264 h 389"/>
                <a:gd name="T2" fmla="*/ 494 w 494"/>
                <a:gd name="T3" fmla="*/ 0 h 389"/>
                <a:gd name="T4" fmla="*/ 494 w 494"/>
                <a:gd name="T5" fmla="*/ 7 h 389"/>
                <a:gd name="T6" fmla="*/ 494 w 494"/>
                <a:gd name="T7" fmla="*/ 22 h 389"/>
                <a:gd name="T8" fmla="*/ 494 w 494"/>
                <a:gd name="T9" fmla="*/ 33 h 389"/>
                <a:gd name="T10" fmla="*/ 494 w 494"/>
                <a:gd name="T11" fmla="*/ 46 h 389"/>
                <a:gd name="T12" fmla="*/ 455 w 494"/>
                <a:gd name="T13" fmla="*/ 85 h 389"/>
                <a:gd name="T14" fmla="*/ 455 w 494"/>
                <a:gd name="T15" fmla="*/ 91 h 389"/>
                <a:gd name="T16" fmla="*/ 455 w 494"/>
                <a:gd name="T17" fmla="*/ 91 h 389"/>
                <a:gd name="T18" fmla="*/ 460 w 494"/>
                <a:gd name="T19" fmla="*/ 101 h 389"/>
                <a:gd name="T20" fmla="*/ 470 w 494"/>
                <a:gd name="T21" fmla="*/ 106 h 389"/>
                <a:gd name="T22" fmla="*/ 484 w 494"/>
                <a:gd name="T23" fmla="*/ 110 h 389"/>
                <a:gd name="T24" fmla="*/ 489 w 494"/>
                <a:gd name="T25" fmla="*/ 113 h 389"/>
                <a:gd name="T26" fmla="*/ 490 w 494"/>
                <a:gd name="T27" fmla="*/ 118 h 389"/>
                <a:gd name="T28" fmla="*/ 494 w 494"/>
                <a:gd name="T29" fmla="*/ 128 h 389"/>
                <a:gd name="T30" fmla="*/ 494 w 494"/>
                <a:gd name="T31" fmla="*/ 128 h 389"/>
                <a:gd name="T32" fmla="*/ 455 w 494"/>
                <a:gd name="T33" fmla="*/ 161 h 389"/>
                <a:gd name="T34" fmla="*/ 455 w 494"/>
                <a:gd name="T35" fmla="*/ 171 h 389"/>
                <a:gd name="T36" fmla="*/ 460 w 494"/>
                <a:gd name="T37" fmla="*/ 179 h 389"/>
                <a:gd name="T38" fmla="*/ 462 w 494"/>
                <a:gd name="T39" fmla="*/ 179 h 389"/>
                <a:gd name="T40" fmla="*/ 477 w 494"/>
                <a:gd name="T41" fmla="*/ 186 h 389"/>
                <a:gd name="T42" fmla="*/ 480 w 494"/>
                <a:gd name="T43" fmla="*/ 186 h 389"/>
                <a:gd name="T44" fmla="*/ 485 w 494"/>
                <a:gd name="T45" fmla="*/ 189 h 389"/>
                <a:gd name="T46" fmla="*/ 487 w 494"/>
                <a:gd name="T47" fmla="*/ 189 h 389"/>
                <a:gd name="T48" fmla="*/ 492 w 494"/>
                <a:gd name="T49" fmla="*/ 199 h 389"/>
                <a:gd name="T50" fmla="*/ 494 w 494"/>
                <a:gd name="T51" fmla="*/ 204 h 389"/>
                <a:gd name="T52" fmla="*/ 459 w 494"/>
                <a:gd name="T53" fmla="*/ 231 h 389"/>
                <a:gd name="T54" fmla="*/ 455 w 494"/>
                <a:gd name="T55" fmla="*/ 246 h 389"/>
                <a:gd name="T56" fmla="*/ 459 w 494"/>
                <a:gd name="T57" fmla="*/ 254 h 389"/>
                <a:gd name="T58" fmla="*/ 462 w 494"/>
                <a:gd name="T59" fmla="*/ 259 h 389"/>
                <a:gd name="T60" fmla="*/ 470 w 494"/>
                <a:gd name="T61" fmla="*/ 263 h 389"/>
                <a:gd name="T62" fmla="*/ 487 w 494"/>
                <a:gd name="T63" fmla="*/ 268 h 389"/>
                <a:gd name="T64" fmla="*/ 492 w 494"/>
                <a:gd name="T65" fmla="*/ 278 h 389"/>
                <a:gd name="T66" fmla="*/ 494 w 494"/>
                <a:gd name="T67" fmla="*/ 284 h 389"/>
                <a:gd name="T68" fmla="*/ 442 w 494"/>
                <a:gd name="T69" fmla="*/ 324 h 389"/>
                <a:gd name="T70" fmla="*/ 429 w 494"/>
                <a:gd name="T71" fmla="*/ 337 h 389"/>
                <a:gd name="T72" fmla="*/ 404 w 494"/>
                <a:gd name="T73" fmla="*/ 362 h 389"/>
                <a:gd name="T74" fmla="*/ 397 w 494"/>
                <a:gd name="T75" fmla="*/ 369 h 389"/>
                <a:gd name="T76" fmla="*/ 379 w 494"/>
                <a:gd name="T77" fmla="*/ 38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4" h="389">
                  <a:moveTo>
                    <a:pt x="9" y="266"/>
                  </a:moveTo>
                  <a:lnTo>
                    <a:pt x="12" y="264"/>
                  </a:lnTo>
                  <a:lnTo>
                    <a:pt x="0" y="284"/>
                  </a:lnTo>
                  <a:lnTo>
                    <a:pt x="494" y="0"/>
                  </a:lnTo>
                  <a:lnTo>
                    <a:pt x="2" y="289"/>
                  </a:lnTo>
                  <a:lnTo>
                    <a:pt x="494" y="7"/>
                  </a:lnTo>
                  <a:lnTo>
                    <a:pt x="12" y="299"/>
                  </a:lnTo>
                  <a:lnTo>
                    <a:pt x="494" y="22"/>
                  </a:lnTo>
                  <a:lnTo>
                    <a:pt x="25" y="303"/>
                  </a:lnTo>
                  <a:lnTo>
                    <a:pt x="494" y="33"/>
                  </a:lnTo>
                  <a:lnTo>
                    <a:pt x="35" y="311"/>
                  </a:lnTo>
                  <a:lnTo>
                    <a:pt x="494" y="46"/>
                  </a:lnTo>
                  <a:lnTo>
                    <a:pt x="45" y="319"/>
                  </a:lnTo>
                  <a:lnTo>
                    <a:pt x="455" y="85"/>
                  </a:lnTo>
                  <a:lnTo>
                    <a:pt x="50" y="324"/>
                  </a:lnTo>
                  <a:lnTo>
                    <a:pt x="455" y="91"/>
                  </a:lnTo>
                  <a:lnTo>
                    <a:pt x="50" y="324"/>
                  </a:lnTo>
                  <a:lnTo>
                    <a:pt x="455" y="91"/>
                  </a:lnTo>
                  <a:lnTo>
                    <a:pt x="59" y="332"/>
                  </a:lnTo>
                  <a:lnTo>
                    <a:pt x="460" y="101"/>
                  </a:lnTo>
                  <a:lnTo>
                    <a:pt x="65" y="339"/>
                  </a:lnTo>
                  <a:lnTo>
                    <a:pt x="470" y="106"/>
                  </a:lnTo>
                  <a:lnTo>
                    <a:pt x="74" y="347"/>
                  </a:lnTo>
                  <a:lnTo>
                    <a:pt x="484" y="110"/>
                  </a:lnTo>
                  <a:lnTo>
                    <a:pt x="77" y="351"/>
                  </a:lnTo>
                  <a:lnTo>
                    <a:pt x="489" y="113"/>
                  </a:lnTo>
                  <a:lnTo>
                    <a:pt x="80" y="354"/>
                  </a:lnTo>
                  <a:lnTo>
                    <a:pt x="490" y="118"/>
                  </a:lnTo>
                  <a:lnTo>
                    <a:pt x="87" y="361"/>
                  </a:lnTo>
                  <a:lnTo>
                    <a:pt x="494" y="128"/>
                  </a:lnTo>
                  <a:lnTo>
                    <a:pt x="87" y="362"/>
                  </a:lnTo>
                  <a:lnTo>
                    <a:pt x="494" y="128"/>
                  </a:lnTo>
                  <a:lnTo>
                    <a:pt x="95" y="369"/>
                  </a:lnTo>
                  <a:lnTo>
                    <a:pt x="455" y="161"/>
                  </a:lnTo>
                  <a:lnTo>
                    <a:pt x="100" y="374"/>
                  </a:lnTo>
                  <a:lnTo>
                    <a:pt x="455" y="171"/>
                  </a:lnTo>
                  <a:lnTo>
                    <a:pt x="107" y="381"/>
                  </a:lnTo>
                  <a:lnTo>
                    <a:pt x="460" y="179"/>
                  </a:lnTo>
                  <a:lnTo>
                    <a:pt x="109" y="382"/>
                  </a:lnTo>
                  <a:lnTo>
                    <a:pt x="462" y="179"/>
                  </a:lnTo>
                  <a:lnTo>
                    <a:pt x="125" y="389"/>
                  </a:lnTo>
                  <a:lnTo>
                    <a:pt x="477" y="186"/>
                  </a:lnTo>
                  <a:lnTo>
                    <a:pt x="129" y="389"/>
                  </a:lnTo>
                  <a:lnTo>
                    <a:pt x="480" y="186"/>
                  </a:lnTo>
                  <a:lnTo>
                    <a:pt x="139" y="389"/>
                  </a:lnTo>
                  <a:lnTo>
                    <a:pt x="485" y="189"/>
                  </a:lnTo>
                  <a:lnTo>
                    <a:pt x="142" y="389"/>
                  </a:lnTo>
                  <a:lnTo>
                    <a:pt x="487" y="189"/>
                  </a:lnTo>
                  <a:lnTo>
                    <a:pt x="164" y="389"/>
                  </a:lnTo>
                  <a:lnTo>
                    <a:pt x="492" y="199"/>
                  </a:lnTo>
                  <a:lnTo>
                    <a:pt x="174" y="389"/>
                  </a:lnTo>
                  <a:lnTo>
                    <a:pt x="494" y="204"/>
                  </a:lnTo>
                  <a:lnTo>
                    <a:pt x="185" y="389"/>
                  </a:lnTo>
                  <a:lnTo>
                    <a:pt x="459" y="231"/>
                  </a:lnTo>
                  <a:lnTo>
                    <a:pt x="209" y="389"/>
                  </a:lnTo>
                  <a:lnTo>
                    <a:pt x="455" y="246"/>
                  </a:lnTo>
                  <a:lnTo>
                    <a:pt x="225" y="389"/>
                  </a:lnTo>
                  <a:lnTo>
                    <a:pt x="459" y="254"/>
                  </a:lnTo>
                  <a:lnTo>
                    <a:pt x="237" y="389"/>
                  </a:lnTo>
                  <a:lnTo>
                    <a:pt x="462" y="259"/>
                  </a:lnTo>
                  <a:lnTo>
                    <a:pt x="252" y="389"/>
                  </a:lnTo>
                  <a:lnTo>
                    <a:pt x="470" y="263"/>
                  </a:lnTo>
                  <a:lnTo>
                    <a:pt x="275" y="389"/>
                  </a:lnTo>
                  <a:lnTo>
                    <a:pt x="487" y="268"/>
                  </a:lnTo>
                  <a:lnTo>
                    <a:pt x="299" y="389"/>
                  </a:lnTo>
                  <a:lnTo>
                    <a:pt x="492" y="278"/>
                  </a:lnTo>
                  <a:lnTo>
                    <a:pt x="310" y="389"/>
                  </a:lnTo>
                  <a:lnTo>
                    <a:pt x="494" y="284"/>
                  </a:lnTo>
                  <a:lnTo>
                    <a:pt x="332" y="389"/>
                  </a:lnTo>
                  <a:lnTo>
                    <a:pt x="442" y="324"/>
                  </a:lnTo>
                  <a:lnTo>
                    <a:pt x="340" y="389"/>
                  </a:lnTo>
                  <a:lnTo>
                    <a:pt x="429" y="337"/>
                  </a:lnTo>
                  <a:lnTo>
                    <a:pt x="359" y="389"/>
                  </a:lnTo>
                  <a:lnTo>
                    <a:pt x="404" y="362"/>
                  </a:lnTo>
                  <a:lnTo>
                    <a:pt x="364" y="389"/>
                  </a:lnTo>
                  <a:lnTo>
                    <a:pt x="397" y="369"/>
                  </a:lnTo>
                  <a:lnTo>
                    <a:pt x="379" y="389"/>
                  </a:lnTo>
                  <a:lnTo>
                    <a:pt x="379" y="387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/>
            <p:nvPr/>
          </p:nvSpPr>
          <p:spPr bwMode="auto">
            <a:xfrm>
              <a:off x="5703888" y="3316288"/>
              <a:ext cx="784225" cy="503238"/>
            </a:xfrm>
            <a:custGeom>
              <a:avLst/>
              <a:gdLst>
                <a:gd name="T0" fmla="*/ 9 w 494"/>
                <a:gd name="T1" fmla="*/ 246 h 317"/>
                <a:gd name="T2" fmla="*/ 12 w 494"/>
                <a:gd name="T3" fmla="*/ 244 h 317"/>
                <a:gd name="T4" fmla="*/ 0 w 494"/>
                <a:gd name="T5" fmla="*/ 261 h 317"/>
                <a:gd name="T6" fmla="*/ 455 w 494"/>
                <a:gd name="T7" fmla="*/ 0 h 317"/>
                <a:gd name="T8" fmla="*/ 0 w 494"/>
                <a:gd name="T9" fmla="*/ 266 h 317"/>
                <a:gd name="T10" fmla="*/ 464 w 494"/>
                <a:gd name="T11" fmla="*/ 0 h 317"/>
                <a:gd name="T12" fmla="*/ 5 w 494"/>
                <a:gd name="T13" fmla="*/ 276 h 317"/>
                <a:gd name="T14" fmla="*/ 485 w 494"/>
                <a:gd name="T15" fmla="*/ 0 h 317"/>
                <a:gd name="T16" fmla="*/ 22 w 494"/>
                <a:gd name="T17" fmla="*/ 282 h 317"/>
                <a:gd name="T18" fmla="*/ 494 w 494"/>
                <a:gd name="T19" fmla="*/ 10 h 317"/>
                <a:gd name="T20" fmla="*/ 29 w 494"/>
                <a:gd name="T21" fmla="*/ 284 h 317"/>
                <a:gd name="T22" fmla="*/ 494 w 494"/>
                <a:gd name="T23" fmla="*/ 16 h 317"/>
                <a:gd name="T24" fmla="*/ 37 w 494"/>
                <a:gd name="T25" fmla="*/ 292 h 317"/>
                <a:gd name="T26" fmla="*/ 494 w 494"/>
                <a:gd name="T27" fmla="*/ 30 h 317"/>
                <a:gd name="T28" fmla="*/ 37 w 494"/>
                <a:gd name="T29" fmla="*/ 294 h 317"/>
                <a:gd name="T30" fmla="*/ 494 w 494"/>
                <a:gd name="T31" fmla="*/ 31 h 317"/>
                <a:gd name="T32" fmla="*/ 37 w 494"/>
                <a:gd name="T33" fmla="*/ 307 h 317"/>
                <a:gd name="T34" fmla="*/ 494 w 494"/>
                <a:gd name="T35" fmla="*/ 45 h 317"/>
                <a:gd name="T36" fmla="*/ 34 w 494"/>
                <a:gd name="T37" fmla="*/ 314 h 317"/>
                <a:gd name="T38" fmla="*/ 494 w 494"/>
                <a:gd name="T39" fmla="*/ 50 h 317"/>
                <a:gd name="T40" fmla="*/ 29 w 494"/>
                <a:gd name="T41" fmla="*/ 317 h 317"/>
                <a:gd name="T42" fmla="*/ 494 w 494"/>
                <a:gd name="T43" fmla="*/ 5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4" h="317">
                  <a:moveTo>
                    <a:pt x="9" y="246"/>
                  </a:moveTo>
                  <a:lnTo>
                    <a:pt x="12" y="244"/>
                  </a:lnTo>
                  <a:lnTo>
                    <a:pt x="0" y="261"/>
                  </a:lnTo>
                  <a:lnTo>
                    <a:pt x="455" y="0"/>
                  </a:lnTo>
                  <a:lnTo>
                    <a:pt x="0" y="266"/>
                  </a:lnTo>
                  <a:lnTo>
                    <a:pt x="464" y="0"/>
                  </a:lnTo>
                  <a:lnTo>
                    <a:pt x="5" y="276"/>
                  </a:lnTo>
                  <a:lnTo>
                    <a:pt x="485" y="0"/>
                  </a:lnTo>
                  <a:lnTo>
                    <a:pt x="22" y="282"/>
                  </a:lnTo>
                  <a:lnTo>
                    <a:pt x="494" y="10"/>
                  </a:lnTo>
                  <a:lnTo>
                    <a:pt x="29" y="284"/>
                  </a:lnTo>
                  <a:lnTo>
                    <a:pt x="494" y="16"/>
                  </a:lnTo>
                  <a:lnTo>
                    <a:pt x="37" y="292"/>
                  </a:lnTo>
                  <a:lnTo>
                    <a:pt x="494" y="30"/>
                  </a:lnTo>
                  <a:lnTo>
                    <a:pt x="37" y="294"/>
                  </a:lnTo>
                  <a:lnTo>
                    <a:pt x="494" y="31"/>
                  </a:lnTo>
                  <a:lnTo>
                    <a:pt x="37" y="307"/>
                  </a:lnTo>
                  <a:lnTo>
                    <a:pt x="494" y="45"/>
                  </a:lnTo>
                  <a:lnTo>
                    <a:pt x="34" y="314"/>
                  </a:lnTo>
                  <a:lnTo>
                    <a:pt x="494" y="50"/>
                  </a:lnTo>
                  <a:lnTo>
                    <a:pt x="29" y="317"/>
                  </a:lnTo>
                  <a:lnTo>
                    <a:pt x="494" y="5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5703888" y="3316288"/>
              <a:ext cx="709613" cy="379413"/>
            </a:xfrm>
            <a:custGeom>
              <a:avLst/>
              <a:gdLst>
                <a:gd name="T0" fmla="*/ 9 w 447"/>
                <a:gd name="T1" fmla="*/ 168 h 239"/>
                <a:gd name="T2" fmla="*/ 12 w 447"/>
                <a:gd name="T3" fmla="*/ 166 h 239"/>
                <a:gd name="T4" fmla="*/ 0 w 447"/>
                <a:gd name="T5" fmla="*/ 179 h 239"/>
                <a:gd name="T6" fmla="*/ 314 w 447"/>
                <a:gd name="T7" fmla="*/ 0 h 239"/>
                <a:gd name="T8" fmla="*/ 0 w 447"/>
                <a:gd name="T9" fmla="*/ 184 h 239"/>
                <a:gd name="T10" fmla="*/ 320 w 447"/>
                <a:gd name="T11" fmla="*/ 0 h 239"/>
                <a:gd name="T12" fmla="*/ 2 w 447"/>
                <a:gd name="T13" fmla="*/ 193 h 239"/>
                <a:gd name="T14" fmla="*/ 337 w 447"/>
                <a:gd name="T15" fmla="*/ 0 h 239"/>
                <a:gd name="T16" fmla="*/ 4 w 447"/>
                <a:gd name="T17" fmla="*/ 196 h 239"/>
                <a:gd name="T18" fmla="*/ 345 w 447"/>
                <a:gd name="T19" fmla="*/ 0 h 239"/>
                <a:gd name="T20" fmla="*/ 15 w 447"/>
                <a:gd name="T21" fmla="*/ 203 h 239"/>
                <a:gd name="T22" fmla="*/ 369 w 447"/>
                <a:gd name="T23" fmla="*/ 0 h 239"/>
                <a:gd name="T24" fmla="*/ 29 w 447"/>
                <a:gd name="T25" fmla="*/ 206 h 239"/>
                <a:gd name="T26" fmla="*/ 387 w 447"/>
                <a:gd name="T27" fmla="*/ 0 h 239"/>
                <a:gd name="T28" fmla="*/ 37 w 447"/>
                <a:gd name="T29" fmla="*/ 216 h 239"/>
                <a:gd name="T30" fmla="*/ 412 w 447"/>
                <a:gd name="T31" fmla="*/ 0 h 239"/>
                <a:gd name="T32" fmla="*/ 39 w 447"/>
                <a:gd name="T33" fmla="*/ 224 h 239"/>
                <a:gd name="T34" fmla="*/ 430 w 447"/>
                <a:gd name="T35" fmla="*/ 0 h 239"/>
                <a:gd name="T36" fmla="*/ 29 w 447"/>
                <a:gd name="T37" fmla="*/ 239 h 239"/>
                <a:gd name="T38" fmla="*/ 447 w 447"/>
                <a:gd name="T3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" h="239">
                  <a:moveTo>
                    <a:pt x="9" y="168"/>
                  </a:moveTo>
                  <a:lnTo>
                    <a:pt x="12" y="166"/>
                  </a:lnTo>
                  <a:lnTo>
                    <a:pt x="0" y="179"/>
                  </a:lnTo>
                  <a:lnTo>
                    <a:pt x="314" y="0"/>
                  </a:lnTo>
                  <a:lnTo>
                    <a:pt x="0" y="184"/>
                  </a:lnTo>
                  <a:lnTo>
                    <a:pt x="320" y="0"/>
                  </a:lnTo>
                  <a:lnTo>
                    <a:pt x="2" y="193"/>
                  </a:lnTo>
                  <a:lnTo>
                    <a:pt x="337" y="0"/>
                  </a:lnTo>
                  <a:lnTo>
                    <a:pt x="4" y="196"/>
                  </a:lnTo>
                  <a:lnTo>
                    <a:pt x="345" y="0"/>
                  </a:lnTo>
                  <a:lnTo>
                    <a:pt x="15" y="203"/>
                  </a:lnTo>
                  <a:lnTo>
                    <a:pt x="369" y="0"/>
                  </a:lnTo>
                  <a:lnTo>
                    <a:pt x="29" y="206"/>
                  </a:lnTo>
                  <a:lnTo>
                    <a:pt x="387" y="0"/>
                  </a:lnTo>
                  <a:lnTo>
                    <a:pt x="37" y="216"/>
                  </a:lnTo>
                  <a:lnTo>
                    <a:pt x="412" y="0"/>
                  </a:lnTo>
                  <a:lnTo>
                    <a:pt x="39" y="224"/>
                  </a:lnTo>
                  <a:lnTo>
                    <a:pt x="430" y="0"/>
                  </a:lnTo>
                  <a:lnTo>
                    <a:pt x="29" y="239"/>
                  </a:lnTo>
                  <a:lnTo>
                    <a:pt x="447" y="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5703888" y="3316288"/>
              <a:ext cx="495300" cy="258763"/>
            </a:xfrm>
            <a:custGeom>
              <a:avLst/>
              <a:gdLst>
                <a:gd name="T0" fmla="*/ 0 w 312"/>
                <a:gd name="T1" fmla="*/ 0 h 163"/>
                <a:gd name="T2" fmla="*/ 0 w 312"/>
                <a:gd name="T3" fmla="*/ 0 h 163"/>
                <a:gd name="T4" fmla="*/ 0 w 312"/>
                <a:gd name="T5" fmla="*/ 3 h 163"/>
                <a:gd name="T6" fmla="*/ 5 w 312"/>
                <a:gd name="T7" fmla="*/ 0 h 163"/>
                <a:gd name="T8" fmla="*/ 0 w 312"/>
                <a:gd name="T9" fmla="*/ 6 h 163"/>
                <a:gd name="T10" fmla="*/ 10 w 312"/>
                <a:gd name="T11" fmla="*/ 0 h 163"/>
                <a:gd name="T12" fmla="*/ 0 w 312"/>
                <a:gd name="T13" fmla="*/ 11 h 163"/>
                <a:gd name="T14" fmla="*/ 22 w 312"/>
                <a:gd name="T15" fmla="*/ 0 h 163"/>
                <a:gd name="T16" fmla="*/ 0 w 312"/>
                <a:gd name="T17" fmla="*/ 21 h 163"/>
                <a:gd name="T18" fmla="*/ 39 w 312"/>
                <a:gd name="T19" fmla="*/ 0 h 163"/>
                <a:gd name="T20" fmla="*/ 0 w 312"/>
                <a:gd name="T21" fmla="*/ 26 h 163"/>
                <a:gd name="T22" fmla="*/ 47 w 312"/>
                <a:gd name="T23" fmla="*/ 0 h 163"/>
                <a:gd name="T24" fmla="*/ 0 w 312"/>
                <a:gd name="T25" fmla="*/ 35 h 163"/>
                <a:gd name="T26" fmla="*/ 62 w 312"/>
                <a:gd name="T27" fmla="*/ 0 h 163"/>
                <a:gd name="T28" fmla="*/ 0 w 312"/>
                <a:gd name="T29" fmla="*/ 46 h 163"/>
                <a:gd name="T30" fmla="*/ 82 w 312"/>
                <a:gd name="T31" fmla="*/ 0 h 163"/>
                <a:gd name="T32" fmla="*/ 0 w 312"/>
                <a:gd name="T33" fmla="*/ 53 h 163"/>
                <a:gd name="T34" fmla="*/ 94 w 312"/>
                <a:gd name="T35" fmla="*/ 0 h 163"/>
                <a:gd name="T36" fmla="*/ 0 w 312"/>
                <a:gd name="T37" fmla="*/ 58 h 163"/>
                <a:gd name="T38" fmla="*/ 100 w 312"/>
                <a:gd name="T39" fmla="*/ 0 h 163"/>
                <a:gd name="T40" fmla="*/ 0 w 312"/>
                <a:gd name="T41" fmla="*/ 71 h 163"/>
                <a:gd name="T42" fmla="*/ 125 w 312"/>
                <a:gd name="T43" fmla="*/ 0 h 163"/>
                <a:gd name="T44" fmla="*/ 0 w 312"/>
                <a:gd name="T45" fmla="*/ 86 h 163"/>
                <a:gd name="T46" fmla="*/ 150 w 312"/>
                <a:gd name="T47" fmla="*/ 0 h 163"/>
                <a:gd name="T48" fmla="*/ 0 w 312"/>
                <a:gd name="T49" fmla="*/ 88 h 163"/>
                <a:gd name="T50" fmla="*/ 154 w 312"/>
                <a:gd name="T51" fmla="*/ 0 h 163"/>
                <a:gd name="T52" fmla="*/ 0 w 312"/>
                <a:gd name="T53" fmla="*/ 93 h 163"/>
                <a:gd name="T54" fmla="*/ 162 w 312"/>
                <a:gd name="T55" fmla="*/ 0 h 163"/>
                <a:gd name="T56" fmla="*/ 0 w 312"/>
                <a:gd name="T57" fmla="*/ 104 h 163"/>
                <a:gd name="T58" fmla="*/ 184 w 312"/>
                <a:gd name="T59" fmla="*/ 0 h 163"/>
                <a:gd name="T60" fmla="*/ 2 w 312"/>
                <a:gd name="T61" fmla="*/ 114 h 163"/>
                <a:gd name="T62" fmla="*/ 200 w 312"/>
                <a:gd name="T63" fmla="*/ 0 h 163"/>
                <a:gd name="T64" fmla="*/ 5 w 312"/>
                <a:gd name="T65" fmla="*/ 119 h 163"/>
                <a:gd name="T66" fmla="*/ 212 w 312"/>
                <a:gd name="T67" fmla="*/ 0 h 163"/>
                <a:gd name="T68" fmla="*/ 12 w 312"/>
                <a:gd name="T69" fmla="*/ 124 h 163"/>
                <a:gd name="T70" fmla="*/ 227 w 312"/>
                <a:gd name="T71" fmla="*/ 0 h 163"/>
                <a:gd name="T72" fmla="*/ 19 w 312"/>
                <a:gd name="T73" fmla="*/ 126 h 163"/>
                <a:gd name="T74" fmla="*/ 239 w 312"/>
                <a:gd name="T75" fmla="*/ 0 h 163"/>
                <a:gd name="T76" fmla="*/ 22 w 312"/>
                <a:gd name="T77" fmla="*/ 126 h 163"/>
                <a:gd name="T78" fmla="*/ 242 w 312"/>
                <a:gd name="T79" fmla="*/ 0 h 163"/>
                <a:gd name="T80" fmla="*/ 32 w 312"/>
                <a:gd name="T81" fmla="*/ 131 h 163"/>
                <a:gd name="T82" fmla="*/ 262 w 312"/>
                <a:gd name="T83" fmla="*/ 0 h 163"/>
                <a:gd name="T84" fmla="*/ 39 w 312"/>
                <a:gd name="T85" fmla="*/ 143 h 163"/>
                <a:gd name="T86" fmla="*/ 289 w 312"/>
                <a:gd name="T87" fmla="*/ 0 h 163"/>
                <a:gd name="T88" fmla="*/ 37 w 312"/>
                <a:gd name="T89" fmla="*/ 154 h 163"/>
                <a:gd name="T90" fmla="*/ 305 w 312"/>
                <a:gd name="T91" fmla="*/ 0 h 163"/>
                <a:gd name="T92" fmla="*/ 29 w 312"/>
                <a:gd name="T93" fmla="*/ 163 h 163"/>
                <a:gd name="T94" fmla="*/ 312 w 312"/>
                <a:gd name="T9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2" h="16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5" y="0"/>
                  </a:lnTo>
                  <a:lnTo>
                    <a:pt x="0" y="6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22" y="0"/>
                  </a:lnTo>
                  <a:lnTo>
                    <a:pt x="0" y="21"/>
                  </a:lnTo>
                  <a:lnTo>
                    <a:pt x="39" y="0"/>
                  </a:lnTo>
                  <a:lnTo>
                    <a:pt x="0" y="26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62" y="0"/>
                  </a:lnTo>
                  <a:lnTo>
                    <a:pt x="0" y="46"/>
                  </a:lnTo>
                  <a:lnTo>
                    <a:pt x="82" y="0"/>
                  </a:lnTo>
                  <a:lnTo>
                    <a:pt x="0" y="53"/>
                  </a:lnTo>
                  <a:lnTo>
                    <a:pt x="94" y="0"/>
                  </a:lnTo>
                  <a:lnTo>
                    <a:pt x="0" y="58"/>
                  </a:lnTo>
                  <a:lnTo>
                    <a:pt x="100" y="0"/>
                  </a:lnTo>
                  <a:lnTo>
                    <a:pt x="0" y="71"/>
                  </a:lnTo>
                  <a:lnTo>
                    <a:pt x="125" y="0"/>
                  </a:lnTo>
                  <a:lnTo>
                    <a:pt x="0" y="86"/>
                  </a:lnTo>
                  <a:lnTo>
                    <a:pt x="150" y="0"/>
                  </a:lnTo>
                  <a:lnTo>
                    <a:pt x="0" y="88"/>
                  </a:lnTo>
                  <a:lnTo>
                    <a:pt x="154" y="0"/>
                  </a:lnTo>
                  <a:lnTo>
                    <a:pt x="0" y="93"/>
                  </a:lnTo>
                  <a:lnTo>
                    <a:pt x="162" y="0"/>
                  </a:lnTo>
                  <a:lnTo>
                    <a:pt x="0" y="104"/>
                  </a:lnTo>
                  <a:lnTo>
                    <a:pt x="184" y="0"/>
                  </a:lnTo>
                  <a:lnTo>
                    <a:pt x="2" y="114"/>
                  </a:lnTo>
                  <a:lnTo>
                    <a:pt x="200" y="0"/>
                  </a:lnTo>
                  <a:lnTo>
                    <a:pt x="5" y="119"/>
                  </a:lnTo>
                  <a:lnTo>
                    <a:pt x="212" y="0"/>
                  </a:lnTo>
                  <a:lnTo>
                    <a:pt x="12" y="124"/>
                  </a:lnTo>
                  <a:lnTo>
                    <a:pt x="227" y="0"/>
                  </a:lnTo>
                  <a:lnTo>
                    <a:pt x="19" y="126"/>
                  </a:lnTo>
                  <a:lnTo>
                    <a:pt x="239" y="0"/>
                  </a:lnTo>
                  <a:lnTo>
                    <a:pt x="22" y="126"/>
                  </a:lnTo>
                  <a:lnTo>
                    <a:pt x="242" y="0"/>
                  </a:lnTo>
                  <a:lnTo>
                    <a:pt x="32" y="131"/>
                  </a:lnTo>
                  <a:lnTo>
                    <a:pt x="262" y="0"/>
                  </a:lnTo>
                  <a:lnTo>
                    <a:pt x="39" y="143"/>
                  </a:lnTo>
                  <a:lnTo>
                    <a:pt x="289" y="0"/>
                  </a:lnTo>
                  <a:lnTo>
                    <a:pt x="37" y="154"/>
                  </a:lnTo>
                  <a:lnTo>
                    <a:pt x="305" y="0"/>
                  </a:lnTo>
                  <a:lnTo>
                    <a:pt x="29" y="163"/>
                  </a:lnTo>
                  <a:lnTo>
                    <a:pt x="312" y="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PA_任意多边形 14"/>
          <p:cNvSpPr/>
          <p:nvPr>
            <p:custDataLst>
              <p:tags r:id="rId6"/>
            </p:custDataLst>
          </p:nvPr>
        </p:nvSpPr>
        <p:spPr bwMode="auto">
          <a:xfrm>
            <a:off x="6000751" y="4206023"/>
            <a:ext cx="187325" cy="92075"/>
          </a:xfrm>
          <a:custGeom>
            <a:avLst/>
            <a:gdLst>
              <a:gd name="T0" fmla="*/ 0 w 118"/>
              <a:gd name="T1" fmla="*/ 0 h 58"/>
              <a:gd name="T2" fmla="*/ 0 w 118"/>
              <a:gd name="T3" fmla="*/ 0 h 58"/>
              <a:gd name="T4" fmla="*/ 2 w 118"/>
              <a:gd name="T5" fmla="*/ 8 h 58"/>
              <a:gd name="T6" fmla="*/ 17 w 118"/>
              <a:gd name="T7" fmla="*/ 0 h 58"/>
              <a:gd name="T8" fmla="*/ 3 w 118"/>
              <a:gd name="T9" fmla="*/ 18 h 58"/>
              <a:gd name="T10" fmla="*/ 33 w 118"/>
              <a:gd name="T11" fmla="*/ 0 h 58"/>
              <a:gd name="T12" fmla="*/ 5 w 118"/>
              <a:gd name="T13" fmla="*/ 23 h 58"/>
              <a:gd name="T14" fmla="*/ 45 w 118"/>
              <a:gd name="T15" fmla="*/ 0 h 58"/>
              <a:gd name="T16" fmla="*/ 5 w 118"/>
              <a:gd name="T17" fmla="*/ 23 h 58"/>
              <a:gd name="T18" fmla="*/ 47 w 118"/>
              <a:gd name="T19" fmla="*/ 0 h 58"/>
              <a:gd name="T20" fmla="*/ 8 w 118"/>
              <a:gd name="T21" fmla="*/ 31 h 58"/>
              <a:gd name="T22" fmla="*/ 62 w 118"/>
              <a:gd name="T23" fmla="*/ 0 h 58"/>
              <a:gd name="T24" fmla="*/ 13 w 118"/>
              <a:gd name="T25" fmla="*/ 38 h 58"/>
              <a:gd name="T26" fmla="*/ 80 w 118"/>
              <a:gd name="T27" fmla="*/ 0 h 58"/>
              <a:gd name="T28" fmla="*/ 23 w 118"/>
              <a:gd name="T29" fmla="*/ 46 h 58"/>
              <a:gd name="T30" fmla="*/ 105 w 118"/>
              <a:gd name="T31" fmla="*/ 0 h 58"/>
              <a:gd name="T32" fmla="*/ 35 w 118"/>
              <a:gd name="T33" fmla="*/ 55 h 58"/>
              <a:gd name="T34" fmla="*/ 118 w 118"/>
              <a:gd name="T35" fmla="*/ 6 h 58"/>
              <a:gd name="T36" fmla="*/ 37 w 118"/>
              <a:gd name="T37" fmla="*/ 55 h 58"/>
              <a:gd name="T38" fmla="*/ 118 w 118"/>
              <a:gd name="T39" fmla="*/ 6 h 58"/>
              <a:gd name="T40" fmla="*/ 43 w 118"/>
              <a:gd name="T41" fmla="*/ 56 h 58"/>
              <a:gd name="T42" fmla="*/ 117 w 118"/>
              <a:gd name="T43" fmla="*/ 13 h 58"/>
              <a:gd name="T44" fmla="*/ 47 w 118"/>
              <a:gd name="T45" fmla="*/ 58 h 58"/>
              <a:gd name="T46" fmla="*/ 117 w 118"/>
              <a:gd name="T47" fmla="*/ 18 h 58"/>
              <a:gd name="T48" fmla="*/ 48 w 118"/>
              <a:gd name="T49" fmla="*/ 58 h 58"/>
              <a:gd name="T50" fmla="*/ 115 w 118"/>
              <a:gd name="T51" fmla="*/ 20 h 58"/>
              <a:gd name="T52" fmla="*/ 68 w 118"/>
              <a:gd name="T53" fmla="*/ 58 h 58"/>
              <a:gd name="T54" fmla="*/ 107 w 118"/>
              <a:gd name="T55" fmla="*/ 36 h 58"/>
              <a:gd name="T56" fmla="*/ 77 w 118"/>
              <a:gd name="T57" fmla="*/ 56 h 58"/>
              <a:gd name="T58" fmla="*/ 100 w 118"/>
              <a:gd name="T59" fmla="*/ 43 h 58"/>
              <a:gd name="T60" fmla="*/ 85 w 118"/>
              <a:gd name="T61" fmla="*/ 53 h 58"/>
              <a:gd name="T62" fmla="*/ 90 w 118"/>
              <a:gd name="T63" fmla="*/ 5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58">
                <a:moveTo>
                  <a:pt x="0" y="0"/>
                </a:moveTo>
                <a:lnTo>
                  <a:pt x="0" y="0"/>
                </a:lnTo>
                <a:lnTo>
                  <a:pt x="2" y="8"/>
                </a:lnTo>
                <a:lnTo>
                  <a:pt x="17" y="0"/>
                </a:lnTo>
                <a:lnTo>
                  <a:pt x="3" y="18"/>
                </a:lnTo>
                <a:lnTo>
                  <a:pt x="33" y="0"/>
                </a:lnTo>
                <a:lnTo>
                  <a:pt x="5" y="23"/>
                </a:lnTo>
                <a:lnTo>
                  <a:pt x="45" y="0"/>
                </a:lnTo>
                <a:lnTo>
                  <a:pt x="5" y="23"/>
                </a:lnTo>
                <a:lnTo>
                  <a:pt x="47" y="0"/>
                </a:lnTo>
                <a:lnTo>
                  <a:pt x="8" y="31"/>
                </a:lnTo>
                <a:lnTo>
                  <a:pt x="62" y="0"/>
                </a:lnTo>
                <a:lnTo>
                  <a:pt x="13" y="38"/>
                </a:lnTo>
                <a:lnTo>
                  <a:pt x="80" y="0"/>
                </a:lnTo>
                <a:lnTo>
                  <a:pt x="23" y="46"/>
                </a:lnTo>
                <a:lnTo>
                  <a:pt x="105" y="0"/>
                </a:lnTo>
                <a:lnTo>
                  <a:pt x="35" y="55"/>
                </a:lnTo>
                <a:lnTo>
                  <a:pt x="118" y="6"/>
                </a:lnTo>
                <a:lnTo>
                  <a:pt x="37" y="55"/>
                </a:lnTo>
                <a:lnTo>
                  <a:pt x="118" y="6"/>
                </a:lnTo>
                <a:lnTo>
                  <a:pt x="43" y="56"/>
                </a:lnTo>
                <a:lnTo>
                  <a:pt x="117" y="13"/>
                </a:lnTo>
                <a:lnTo>
                  <a:pt x="47" y="58"/>
                </a:lnTo>
                <a:lnTo>
                  <a:pt x="117" y="18"/>
                </a:lnTo>
                <a:lnTo>
                  <a:pt x="48" y="58"/>
                </a:lnTo>
                <a:lnTo>
                  <a:pt x="115" y="20"/>
                </a:lnTo>
                <a:lnTo>
                  <a:pt x="68" y="58"/>
                </a:lnTo>
                <a:lnTo>
                  <a:pt x="107" y="36"/>
                </a:lnTo>
                <a:lnTo>
                  <a:pt x="77" y="56"/>
                </a:lnTo>
                <a:lnTo>
                  <a:pt x="100" y="43"/>
                </a:lnTo>
                <a:lnTo>
                  <a:pt x="85" y="53"/>
                </a:lnTo>
                <a:lnTo>
                  <a:pt x="90" y="51"/>
                </a:lnTo>
              </a:path>
            </a:pathLst>
          </a:custGeom>
          <a:noFill/>
          <a:ln w="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chenying0907 3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5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40218"/>
            <p:cNvSpPr/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0219"/>
            <p:cNvSpPr/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0220"/>
            <p:cNvSpPr/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0221"/>
            <p:cNvSpPr/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222"/>
            <p:cNvSpPr/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223"/>
            <p:cNvSpPr/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0224"/>
            <p:cNvSpPr/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0225"/>
            <p:cNvSpPr/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" name="PA_chenying0907 13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430520" cy="868680"/>
            <a:chOff x="1488142" y="329217"/>
            <a:chExt cx="5430520" cy="868680"/>
          </a:xfrm>
        </p:grpSpPr>
        <p:sp>
          <p:nvSpPr>
            <p:cNvPr id="15" name="文本框 14"/>
            <p:cNvSpPr txBox="1"/>
            <p:nvPr/>
          </p:nvSpPr>
          <p:spPr>
            <a:xfrm>
              <a:off x="1488142" y="329217"/>
              <a:ext cx="507802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5"/>
                  </a:solidFill>
                  <a:latin typeface="+mj-ea"/>
                  <a:ea typeface="+mj-ea"/>
                </a:rPr>
                <a:t>扫码识别的实现</a:t>
              </a:r>
              <a:endParaRPr lang="en-US" altLang="zh-CN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88142" y="799117"/>
              <a:ext cx="54305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Realization of QR code scanning recognition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PA_chenying0907 16"/>
          <p:cNvGrpSpPr/>
          <p:nvPr>
            <p:custDataLst>
              <p:tags r:id="rId3"/>
            </p:custDataLst>
          </p:nvPr>
        </p:nvGrpSpPr>
        <p:grpSpPr>
          <a:xfrm>
            <a:off x="5762625" y="2024063"/>
            <a:ext cx="1022350" cy="2109788"/>
            <a:chOff x="5291138" y="2160588"/>
            <a:chExt cx="1022350" cy="2109788"/>
          </a:xfrm>
        </p:grpSpPr>
        <p:sp>
          <p:nvSpPr>
            <p:cNvPr id="18" name="Freeform 84"/>
            <p:cNvSpPr>
              <a:spLocks noEditPoints="1"/>
            </p:cNvSpPr>
            <p:nvPr/>
          </p:nvSpPr>
          <p:spPr bwMode="auto">
            <a:xfrm>
              <a:off x="5762625" y="2857500"/>
              <a:ext cx="550863" cy="1377950"/>
            </a:xfrm>
            <a:custGeom>
              <a:avLst/>
              <a:gdLst>
                <a:gd name="T0" fmla="*/ 180 w 347"/>
                <a:gd name="T1" fmla="*/ 60 h 868"/>
                <a:gd name="T2" fmla="*/ 2 w 347"/>
                <a:gd name="T3" fmla="*/ 209 h 868"/>
                <a:gd name="T4" fmla="*/ 4 w 347"/>
                <a:gd name="T5" fmla="*/ 214 h 868"/>
                <a:gd name="T6" fmla="*/ 2 w 347"/>
                <a:gd name="T7" fmla="*/ 233 h 868"/>
                <a:gd name="T8" fmla="*/ 2 w 347"/>
                <a:gd name="T9" fmla="*/ 271 h 868"/>
                <a:gd name="T10" fmla="*/ 2 w 347"/>
                <a:gd name="T11" fmla="*/ 293 h 868"/>
                <a:gd name="T12" fmla="*/ 2 w 347"/>
                <a:gd name="T13" fmla="*/ 325 h 868"/>
                <a:gd name="T14" fmla="*/ 4 w 347"/>
                <a:gd name="T15" fmla="*/ 346 h 868"/>
                <a:gd name="T16" fmla="*/ 4 w 347"/>
                <a:gd name="T17" fmla="*/ 370 h 868"/>
                <a:gd name="T18" fmla="*/ 285 w 347"/>
                <a:gd name="T19" fmla="*/ 209 h 868"/>
                <a:gd name="T20" fmla="*/ 6 w 347"/>
                <a:gd name="T21" fmla="*/ 398 h 868"/>
                <a:gd name="T22" fmla="*/ 321 w 347"/>
                <a:gd name="T23" fmla="*/ 239 h 868"/>
                <a:gd name="T24" fmla="*/ 11 w 347"/>
                <a:gd name="T25" fmla="*/ 436 h 868"/>
                <a:gd name="T26" fmla="*/ 319 w 347"/>
                <a:gd name="T27" fmla="*/ 286 h 868"/>
                <a:gd name="T28" fmla="*/ 17 w 347"/>
                <a:gd name="T29" fmla="*/ 494 h 868"/>
                <a:gd name="T30" fmla="*/ 252 w 347"/>
                <a:gd name="T31" fmla="*/ 368 h 868"/>
                <a:gd name="T32" fmla="*/ 19 w 347"/>
                <a:gd name="T33" fmla="*/ 507 h 868"/>
                <a:gd name="T34" fmla="*/ 21 w 347"/>
                <a:gd name="T35" fmla="*/ 532 h 868"/>
                <a:gd name="T36" fmla="*/ 24 w 347"/>
                <a:gd name="T37" fmla="*/ 550 h 868"/>
                <a:gd name="T38" fmla="*/ 26 w 347"/>
                <a:gd name="T39" fmla="*/ 556 h 868"/>
                <a:gd name="T40" fmla="*/ 178 w 347"/>
                <a:gd name="T41" fmla="*/ 498 h 868"/>
                <a:gd name="T42" fmla="*/ 317 w 347"/>
                <a:gd name="T43" fmla="*/ 419 h 868"/>
                <a:gd name="T44" fmla="*/ 36 w 347"/>
                <a:gd name="T45" fmla="*/ 631 h 868"/>
                <a:gd name="T46" fmla="*/ 293 w 347"/>
                <a:gd name="T47" fmla="*/ 511 h 868"/>
                <a:gd name="T48" fmla="*/ 47 w 347"/>
                <a:gd name="T49" fmla="*/ 695 h 868"/>
                <a:gd name="T50" fmla="*/ 51 w 347"/>
                <a:gd name="T51" fmla="*/ 723 h 868"/>
                <a:gd name="T52" fmla="*/ 56 w 347"/>
                <a:gd name="T53" fmla="*/ 742 h 868"/>
                <a:gd name="T54" fmla="*/ 62 w 347"/>
                <a:gd name="T55" fmla="*/ 776 h 868"/>
                <a:gd name="T56" fmla="*/ 68 w 347"/>
                <a:gd name="T57" fmla="*/ 808 h 868"/>
                <a:gd name="T58" fmla="*/ 73 w 347"/>
                <a:gd name="T59" fmla="*/ 825 h 868"/>
                <a:gd name="T60" fmla="*/ 79 w 347"/>
                <a:gd name="T61" fmla="*/ 860 h 868"/>
                <a:gd name="T62" fmla="*/ 83 w 347"/>
                <a:gd name="T63" fmla="*/ 868 h 868"/>
                <a:gd name="T64" fmla="*/ 120 w 347"/>
                <a:gd name="T65" fmla="*/ 825 h 868"/>
                <a:gd name="T66" fmla="*/ 184 w 347"/>
                <a:gd name="T67" fmla="*/ 744 h 868"/>
                <a:gd name="T68" fmla="*/ 205 w 347"/>
                <a:gd name="T69" fmla="*/ 712 h 868"/>
                <a:gd name="T70" fmla="*/ 244 w 347"/>
                <a:gd name="T71" fmla="*/ 652 h 868"/>
                <a:gd name="T72" fmla="*/ 265 w 347"/>
                <a:gd name="T73" fmla="*/ 609 h 868"/>
                <a:gd name="T74" fmla="*/ 282 w 347"/>
                <a:gd name="T75" fmla="*/ 575 h 868"/>
                <a:gd name="T76" fmla="*/ 297 w 347"/>
                <a:gd name="T77" fmla="*/ 535 h 868"/>
                <a:gd name="T78" fmla="*/ 317 w 347"/>
                <a:gd name="T79" fmla="*/ 481 h 868"/>
                <a:gd name="T80" fmla="*/ 325 w 347"/>
                <a:gd name="T81" fmla="*/ 449 h 868"/>
                <a:gd name="T82" fmla="*/ 334 w 347"/>
                <a:gd name="T83" fmla="*/ 406 h 868"/>
                <a:gd name="T84" fmla="*/ 338 w 347"/>
                <a:gd name="T85" fmla="*/ 387 h 868"/>
                <a:gd name="T86" fmla="*/ 340 w 347"/>
                <a:gd name="T87" fmla="*/ 368 h 868"/>
                <a:gd name="T88" fmla="*/ 342 w 347"/>
                <a:gd name="T89" fmla="*/ 357 h 868"/>
                <a:gd name="T90" fmla="*/ 344 w 347"/>
                <a:gd name="T91" fmla="*/ 331 h 868"/>
                <a:gd name="T92" fmla="*/ 344 w 347"/>
                <a:gd name="T93" fmla="*/ 314 h 868"/>
                <a:gd name="T94" fmla="*/ 60 w 347"/>
                <a:gd name="T95" fmla="*/ 477 h 868"/>
                <a:gd name="T96" fmla="*/ 344 w 347"/>
                <a:gd name="T97" fmla="*/ 301 h 868"/>
                <a:gd name="T98" fmla="*/ 34 w 347"/>
                <a:gd name="T99" fmla="*/ 449 h 868"/>
                <a:gd name="T100" fmla="*/ 344 w 347"/>
                <a:gd name="T101" fmla="*/ 242 h 868"/>
                <a:gd name="T102" fmla="*/ 342 w 347"/>
                <a:gd name="T103" fmla="*/ 227 h 868"/>
                <a:gd name="T104" fmla="*/ 340 w 347"/>
                <a:gd name="T105" fmla="*/ 205 h 868"/>
                <a:gd name="T106" fmla="*/ 336 w 347"/>
                <a:gd name="T107" fmla="*/ 179 h 868"/>
                <a:gd name="T108" fmla="*/ 336 w 347"/>
                <a:gd name="T109" fmla="*/ 177 h 868"/>
                <a:gd name="T110" fmla="*/ 329 w 347"/>
                <a:gd name="T111" fmla="*/ 145 h 868"/>
                <a:gd name="T112" fmla="*/ 327 w 347"/>
                <a:gd name="T113" fmla="*/ 132 h 868"/>
                <a:gd name="T114" fmla="*/ 319 w 347"/>
                <a:gd name="T115" fmla="*/ 96 h 868"/>
                <a:gd name="T116" fmla="*/ 312 w 347"/>
                <a:gd name="T117" fmla="*/ 79 h 868"/>
                <a:gd name="T118" fmla="*/ 302 w 347"/>
                <a:gd name="T119" fmla="*/ 47 h 868"/>
                <a:gd name="T120" fmla="*/ 299 w 347"/>
                <a:gd name="T121" fmla="*/ 40 h 868"/>
                <a:gd name="T122" fmla="*/ 295 w 347"/>
                <a:gd name="T123" fmla="*/ 3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" h="868">
                  <a:moveTo>
                    <a:pt x="180" y="60"/>
                  </a:moveTo>
                  <a:lnTo>
                    <a:pt x="9" y="158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145" y="81"/>
                  </a:lnTo>
                  <a:lnTo>
                    <a:pt x="180" y="60"/>
                  </a:lnTo>
                  <a:close/>
                  <a:moveTo>
                    <a:pt x="282" y="0"/>
                  </a:moveTo>
                  <a:lnTo>
                    <a:pt x="216" y="38"/>
                  </a:lnTo>
                  <a:lnTo>
                    <a:pt x="180" y="60"/>
                  </a:lnTo>
                  <a:lnTo>
                    <a:pt x="265" y="11"/>
                  </a:lnTo>
                  <a:lnTo>
                    <a:pt x="6" y="177"/>
                  </a:lnTo>
                  <a:lnTo>
                    <a:pt x="6" y="177"/>
                  </a:lnTo>
                  <a:lnTo>
                    <a:pt x="6" y="179"/>
                  </a:lnTo>
                  <a:lnTo>
                    <a:pt x="272" y="25"/>
                  </a:lnTo>
                  <a:lnTo>
                    <a:pt x="4" y="199"/>
                  </a:lnTo>
                  <a:lnTo>
                    <a:pt x="4" y="199"/>
                  </a:lnTo>
                  <a:lnTo>
                    <a:pt x="4" y="199"/>
                  </a:lnTo>
                  <a:lnTo>
                    <a:pt x="265" y="49"/>
                  </a:lnTo>
                  <a:lnTo>
                    <a:pt x="2" y="209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130" y="139"/>
                  </a:lnTo>
                  <a:lnTo>
                    <a:pt x="2" y="212"/>
                  </a:lnTo>
                  <a:lnTo>
                    <a:pt x="2" y="212"/>
                  </a:lnTo>
                  <a:lnTo>
                    <a:pt x="2" y="212"/>
                  </a:lnTo>
                  <a:lnTo>
                    <a:pt x="2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250" y="70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274" y="64"/>
                  </a:lnTo>
                  <a:lnTo>
                    <a:pt x="2" y="233"/>
                  </a:lnTo>
                  <a:lnTo>
                    <a:pt x="2" y="233"/>
                  </a:lnTo>
                  <a:lnTo>
                    <a:pt x="2" y="233"/>
                  </a:lnTo>
                  <a:lnTo>
                    <a:pt x="287" y="6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61" y="102"/>
                  </a:lnTo>
                  <a:lnTo>
                    <a:pt x="2" y="259"/>
                  </a:lnTo>
                  <a:lnTo>
                    <a:pt x="2" y="259"/>
                  </a:lnTo>
                  <a:lnTo>
                    <a:pt x="2" y="259"/>
                  </a:lnTo>
                  <a:lnTo>
                    <a:pt x="285" y="96"/>
                  </a:lnTo>
                  <a:lnTo>
                    <a:pt x="2" y="271"/>
                  </a:lnTo>
                  <a:lnTo>
                    <a:pt x="0" y="271"/>
                  </a:lnTo>
                  <a:lnTo>
                    <a:pt x="2" y="271"/>
                  </a:lnTo>
                  <a:lnTo>
                    <a:pt x="272" y="115"/>
                  </a:lnTo>
                  <a:lnTo>
                    <a:pt x="2" y="278"/>
                  </a:lnTo>
                  <a:lnTo>
                    <a:pt x="0" y="280"/>
                  </a:lnTo>
                  <a:lnTo>
                    <a:pt x="2" y="280"/>
                  </a:lnTo>
                  <a:lnTo>
                    <a:pt x="291" y="113"/>
                  </a:lnTo>
                  <a:lnTo>
                    <a:pt x="2" y="293"/>
                  </a:lnTo>
                  <a:lnTo>
                    <a:pt x="0" y="293"/>
                  </a:lnTo>
                  <a:lnTo>
                    <a:pt x="2" y="293"/>
                  </a:lnTo>
                  <a:lnTo>
                    <a:pt x="295" y="124"/>
                  </a:lnTo>
                  <a:lnTo>
                    <a:pt x="2" y="306"/>
                  </a:lnTo>
                  <a:lnTo>
                    <a:pt x="2" y="306"/>
                  </a:lnTo>
                  <a:lnTo>
                    <a:pt x="2" y="306"/>
                  </a:lnTo>
                  <a:lnTo>
                    <a:pt x="297" y="137"/>
                  </a:lnTo>
                  <a:lnTo>
                    <a:pt x="2" y="319"/>
                  </a:lnTo>
                  <a:lnTo>
                    <a:pt x="2" y="321"/>
                  </a:lnTo>
                  <a:lnTo>
                    <a:pt x="2" y="321"/>
                  </a:lnTo>
                  <a:lnTo>
                    <a:pt x="272" y="165"/>
                  </a:lnTo>
                  <a:lnTo>
                    <a:pt x="2" y="325"/>
                  </a:lnTo>
                  <a:lnTo>
                    <a:pt x="2" y="327"/>
                  </a:lnTo>
                  <a:lnTo>
                    <a:pt x="2" y="327"/>
                  </a:lnTo>
                  <a:lnTo>
                    <a:pt x="276" y="169"/>
                  </a:lnTo>
                  <a:lnTo>
                    <a:pt x="2" y="331"/>
                  </a:lnTo>
                  <a:lnTo>
                    <a:pt x="2" y="333"/>
                  </a:lnTo>
                  <a:lnTo>
                    <a:pt x="2" y="333"/>
                  </a:lnTo>
                  <a:lnTo>
                    <a:pt x="302" y="160"/>
                  </a:lnTo>
                  <a:lnTo>
                    <a:pt x="2" y="344"/>
                  </a:lnTo>
                  <a:lnTo>
                    <a:pt x="2" y="346"/>
                  </a:lnTo>
                  <a:lnTo>
                    <a:pt x="4" y="346"/>
                  </a:lnTo>
                  <a:lnTo>
                    <a:pt x="278" y="188"/>
                  </a:lnTo>
                  <a:lnTo>
                    <a:pt x="4" y="351"/>
                  </a:lnTo>
                  <a:lnTo>
                    <a:pt x="4" y="353"/>
                  </a:lnTo>
                  <a:lnTo>
                    <a:pt x="4" y="353"/>
                  </a:lnTo>
                  <a:lnTo>
                    <a:pt x="312" y="175"/>
                  </a:lnTo>
                  <a:lnTo>
                    <a:pt x="4" y="368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109" y="310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4" y="372"/>
                  </a:lnTo>
                  <a:lnTo>
                    <a:pt x="4" y="372"/>
                  </a:lnTo>
                  <a:lnTo>
                    <a:pt x="6" y="372"/>
                  </a:lnTo>
                  <a:lnTo>
                    <a:pt x="285" y="209"/>
                  </a:lnTo>
                  <a:lnTo>
                    <a:pt x="4" y="376"/>
                  </a:lnTo>
                  <a:lnTo>
                    <a:pt x="4" y="378"/>
                  </a:lnTo>
                  <a:lnTo>
                    <a:pt x="6" y="378"/>
                  </a:lnTo>
                  <a:lnTo>
                    <a:pt x="310" y="203"/>
                  </a:lnTo>
                  <a:lnTo>
                    <a:pt x="6" y="391"/>
                  </a:lnTo>
                  <a:lnTo>
                    <a:pt x="6" y="391"/>
                  </a:lnTo>
                  <a:lnTo>
                    <a:pt x="6" y="391"/>
                  </a:lnTo>
                  <a:lnTo>
                    <a:pt x="285" y="231"/>
                  </a:lnTo>
                  <a:lnTo>
                    <a:pt x="6" y="398"/>
                  </a:lnTo>
                  <a:lnTo>
                    <a:pt x="6" y="398"/>
                  </a:lnTo>
                  <a:lnTo>
                    <a:pt x="6" y="398"/>
                  </a:lnTo>
                  <a:lnTo>
                    <a:pt x="310" y="222"/>
                  </a:lnTo>
                  <a:lnTo>
                    <a:pt x="9" y="408"/>
                  </a:lnTo>
                  <a:lnTo>
                    <a:pt x="9" y="410"/>
                  </a:lnTo>
                  <a:lnTo>
                    <a:pt x="9" y="410"/>
                  </a:lnTo>
                  <a:lnTo>
                    <a:pt x="297" y="242"/>
                  </a:lnTo>
                  <a:lnTo>
                    <a:pt x="9" y="417"/>
                  </a:lnTo>
                  <a:lnTo>
                    <a:pt x="9" y="419"/>
                  </a:lnTo>
                  <a:lnTo>
                    <a:pt x="9" y="419"/>
                  </a:lnTo>
                  <a:lnTo>
                    <a:pt x="321" y="239"/>
                  </a:lnTo>
                  <a:lnTo>
                    <a:pt x="11" y="434"/>
                  </a:lnTo>
                  <a:lnTo>
                    <a:pt x="11" y="434"/>
                  </a:lnTo>
                  <a:lnTo>
                    <a:pt x="11" y="434"/>
                  </a:lnTo>
                  <a:lnTo>
                    <a:pt x="58" y="406"/>
                  </a:lnTo>
                  <a:lnTo>
                    <a:pt x="11" y="434"/>
                  </a:lnTo>
                  <a:lnTo>
                    <a:pt x="11" y="434"/>
                  </a:lnTo>
                  <a:lnTo>
                    <a:pt x="11" y="434"/>
                  </a:lnTo>
                  <a:lnTo>
                    <a:pt x="11" y="436"/>
                  </a:lnTo>
                  <a:lnTo>
                    <a:pt x="11" y="436"/>
                  </a:lnTo>
                  <a:lnTo>
                    <a:pt x="11" y="436"/>
                  </a:lnTo>
                  <a:lnTo>
                    <a:pt x="11" y="436"/>
                  </a:lnTo>
                  <a:lnTo>
                    <a:pt x="306" y="265"/>
                  </a:lnTo>
                  <a:lnTo>
                    <a:pt x="11" y="445"/>
                  </a:lnTo>
                  <a:lnTo>
                    <a:pt x="11" y="445"/>
                  </a:lnTo>
                  <a:lnTo>
                    <a:pt x="11" y="445"/>
                  </a:lnTo>
                  <a:lnTo>
                    <a:pt x="325" y="265"/>
                  </a:lnTo>
                  <a:lnTo>
                    <a:pt x="13" y="462"/>
                  </a:lnTo>
                  <a:lnTo>
                    <a:pt x="13" y="462"/>
                  </a:lnTo>
                  <a:lnTo>
                    <a:pt x="13" y="462"/>
                  </a:lnTo>
                  <a:lnTo>
                    <a:pt x="319" y="286"/>
                  </a:lnTo>
                  <a:lnTo>
                    <a:pt x="15" y="475"/>
                  </a:lnTo>
                  <a:lnTo>
                    <a:pt x="15" y="477"/>
                  </a:lnTo>
                  <a:lnTo>
                    <a:pt x="15" y="477"/>
                  </a:lnTo>
                  <a:lnTo>
                    <a:pt x="323" y="297"/>
                  </a:lnTo>
                  <a:lnTo>
                    <a:pt x="17" y="492"/>
                  </a:lnTo>
                  <a:lnTo>
                    <a:pt x="17" y="492"/>
                  </a:lnTo>
                  <a:lnTo>
                    <a:pt x="17" y="492"/>
                  </a:lnTo>
                  <a:lnTo>
                    <a:pt x="165" y="408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304" y="329"/>
                  </a:lnTo>
                  <a:lnTo>
                    <a:pt x="17" y="502"/>
                  </a:lnTo>
                  <a:lnTo>
                    <a:pt x="17" y="502"/>
                  </a:lnTo>
                  <a:lnTo>
                    <a:pt x="19" y="502"/>
                  </a:lnTo>
                  <a:lnTo>
                    <a:pt x="252" y="368"/>
                  </a:lnTo>
                  <a:lnTo>
                    <a:pt x="19" y="505"/>
                  </a:lnTo>
                  <a:lnTo>
                    <a:pt x="19" y="505"/>
                  </a:lnTo>
                  <a:lnTo>
                    <a:pt x="19" y="505"/>
                  </a:lnTo>
                  <a:lnTo>
                    <a:pt x="19" y="505"/>
                  </a:lnTo>
                  <a:lnTo>
                    <a:pt x="19" y="505"/>
                  </a:lnTo>
                  <a:lnTo>
                    <a:pt x="17" y="507"/>
                  </a:lnTo>
                  <a:lnTo>
                    <a:pt x="17" y="507"/>
                  </a:lnTo>
                  <a:lnTo>
                    <a:pt x="19" y="507"/>
                  </a:lnTo>
                  <a:lnTo>
                    <a:pt x="19" y="507"/>
                  </a:lnTo>
                  <a:lnTo>
                    <a:pt x="19" y="507"/>
                  </a:lnTo>
                  <a:lnTo>
                    <a:pt x="317" y="333"/>
                  </a:lnTo>
                  <a:lnTo>
                    <a:pt x="19" y="517"/>
                  </a:lnTo>
                  <a:lnTo>
                    <a:pt x="19" y="520"/>
                  </a:lnTo>
                  <a:lnTo>
                    <a:pt x="21" y="520"/>
                  </a:lnTo>
                  <a:lnTo>
                    <a:pt x="312" y="351"/>
                  </a:lnTo>
                  <a:lnTo>
                    <a:pt x="21" y="528"/>
                  </a:lnTo>
                  <a:lnTo>
                    <a:pt x="21" y="530"/>
                  </a:lnTo>
                  <a:lnTo>
                    <a:pt x="21" y="530"/>
                  </a:lnTo>
                  <a:lnTo>
                    <a:pt x="267" y="387"/>
                  </a:lnTo>
                  <a:lnTo>
                    <a:pt x="21" y="532"/>
                  </a:lnTo>
                  <a:lnTo>
                    <a:pt x="21" y="535"/>
                  </a:lnTo>
                  <a:lnTo>
                    <a:pt x="21" y="535"/>
                  </a:lnTo>
                  <a:lnTo>
                    <a:pt x="297" y="374"/>
                  </a:lnTo>
                  <a:lnTo>
                    <a:pt x="24" y="541"/>
                  </a:lnTo>
                  <a:lnTo>
                    <a:pt x="24" y="541"/>
                  </a:lnTo>
                  <a:lnTo>
                    <a:pt x="24" y="541"/>
                  </a:lnTo>
                  <a:lnTo>
                    <a:pt x="304" y="381"/>
                  </a:lnTo>
                  <a:lnTo>
                    <a:pt x="24" y="550"/>
                  </a:lnTo>
                  <a:lnTo>
                    <a:pt x="24" y="550"/>
                  </a:lnTo>
                  <a:lnTo>
                    <a:pt x="24" y="550"/>
                  </a:lnTo>
                  <a:lnTo>
                    <a:pt x="24" y="550"/>
                  </a:lnTo>
                  <a:lnTo>
                    <a:pt x="24" y="550"/>
                  </a:lnTo>
                  <a:lnTo>
                    <a:pt x="24" y="550"/>
                  </a:lnTo>
                  <a:lnTo>
                    <a:pt x="24" y="552"/>
                  </a:lnTo>
                  <a:lnTo>
                    <a:pt x="24" y="552"/>
                  </a:lnTo>
                  <a:lnTo>
                    <a:pt x="26" y="552"/>
                  </a:lnTo>
                  <a:lnTo>
                    <a:pt x="26" y="552"/>
                  </a:lnTo>
                  <a:lnTo>
                    <a:pt x="270" y="408"/>
                  </a:lnTo>
                  <a:lnTo>
                    <a:pt x="26" y="556"/>
                  </a:lnTo>
                  <a:lnTo>
                    <a:pt x="26" y="556"/>
                  </a:lnTo>
                  <a:lnTo>
                    <a:pt x="26" y="556"/>
                  </a:lnTo>
                  <a:lnTo>
                    <a:pt x="306" y="393"/>
                  </a:lnTo>
                  <a:lnTo>
                    <a:pt x="26" y="564"/>
                  </a:lnTo>
                  <a:lnTo>
                    <a:pt x="26" y="567"/>
                  </a:lnTo>
                  <a:lnTo>
                    <a:pt x="28" y="567"/>
                  </a:lnTo>
                  <a:lnTo>
                    <a:pt x="319" y="398"/>
                  </a:lnTo>
                  <a:lnTo>
                    <a:pt x="30" y="582"/>
                  </a:lnTo>
                  <a:lnTo>
                    <a:pt x="28" y="584"/>
                  </a:lnTo>
                  <a:lnTo>
                    <a:pt x="30" y="584"/>
                  </a:lnTo>
                  <a:lnTo>
                    <a:pt x="178" y="498"/>
                  </a:lnTo>
                  <a:lnTo>
                    <a:pt x="30" y="584"/>
                  </a:lnTo>
                  <a:lnTo>
                    <a:pt x="30" y="584"/>
                  </a:lnTo>
                  <a:lnTo>
                    <a:pt x="30" y="584"/>
                  </a:lnTo>
                  <a:lnTo>
                    <a:pt x="30" y="586"/>
                  </a:lnTo>
                  <a:lnTo>
                    <a:pt x="30" y="586"/>
                  </a:lnTo>
                  <a:lnTo>
                    <a:pt x="30" y="586"/>
                  </a:lnTo>
                  <a:lnTo>
                    <a:pt x="30" y="586"/>
                  </a:lnTo>
                  <a:lnTo>
                    <a:pt x="30" y="586"/>
                  </a:lnTo>
                  <a:lnTo>
                    <a:pt x="30" y="586"/>
                  </a:lnTo>
                  <a:lnTo>
                    <a:pt x="317" y="419"/>
                  </a:lnTo>
                  <a:lnTo>
                    <a:pt x="32" y="603"/>
                  </a:lnTo>
                  <a:lnTo>
                    <a:pt x="32" y="603"/>
                  </a:lnTo>
                  <a:lnTo>
                    <a:pt x="32" y="603"/>
                  </a:lnTo>
                  <a:lnTo>
                    <a:pt x="308" y="443"/>
                  </a:lnTo>
                  <a:lnTo>
                    <a:pt x="34" y="618"/>
                  </a:lnTo>
                  <a:lnTo>
                    <a:pt x="34" y="618"/>
                  </a:lnTo>
                  <a:lnTo>
                    <a:pt x="34" y="618"/>
                  </a:lnTo>
                  <a:lnTo>
                    <a:pt x="302" y="464"/>
                  </a:lnTo>
                  <a:lnTo>
                    <a:pt x="36" y="629"/>
                  </a:lnTo>
                  <a:lnTo>
                    <a:pt x="36" y="631"/>
                  </a:lnTo>
                  <a:lnTo>
                    <a:pt x="36" y="631"/>
                  </a:lnTo>
                  <a:lnTo>
                    <a:pt x="293" y="483"/>
                  </a:lnTo>
                  <a:lnTo>
                    <a:pt x="39" y="639"/>
                  </a:lnTo>
                  <a:lnTo>
                    <a:pt x="39" y="641"/>
                  </a:lnTo>
                  <a:lnTo>
                    <a:pt x="39" y="641"/>
                  </a:lnTo>
                  <a:lnTo>
                    <a:pt x="299" y="492"/>
                  </a:lnTo>
                  <a:lnTo>
                    <a:pt x="41" y="656"/>
                  </a:lnTo>
                  <a:lnTo>
                    <a:pt x="41" y="656"/>
                  </a:lnTo>
                  <a:lnTo>
                    <a:pt x="41" y="656"/>
                  </a:lnTo>
                  <a:lnTo>
                    <a:pt x="293" y="511"/>
                  </a:lnTo>
                  <a:lnTo>
                    <a:pt x="43" y="674"/>
                  </a:lnTo>
                  <a:lnTo>
                    <a:pt x="43" y="674"/>
                  </a:lnTo>
                  <a:lnTo>
                    <a:pt x="45" y="674"/>
                  </a:lnTo>
                  <a:lnTo>
                    <a:pt x="267" y="545"/>
                  </a:lnTo>
                  <a:lnTo>
                    <a:pt x="45" y="680"/>
                  </a:lnTo>
                  <a:lnTo>
                    <a:pt x="45" y="680"/>
                  </a:lnTo>
                  <a:lnTo>
                    <a:pt x="45" y="682"/>
                  </a:lnTo>
                  <a:lnTo>
                    <a:pt x="278" y="545"/>
                  </a:lnTo>
                  <a:lnTo>
                    <a:pt x="47" y="693"/>
                  </a:lnTo>
                  <a:lnTo>
                    <a:pt x="47" y="695"/>
                  </a:lnTo>
                  <a:lnTo>
                    <a:pt x="47" y="695"/>
                  </a:lnTo>
                  <a:lnTo>
                    <a:pt x="274" y="564"/>
                  </a:lnTo>
                  <a:lnTo>
                    <a:pt x="49" y="708"/>
                  </a:lnTo>
                  <a:lnTo>
                    <a:pt x="49" y="710"/>
                  </a:lnTo>
                  <a:lnTo>
                    <a:pt x="49" y="710"/>
                  </a:lnTo>
                  <a:lnTo>
                    <a:pt x="263" y="586"/>
                  </a:lnTo>
                  <a:lnTo>
                    <a:pt x="51" y="723"/>
                  </a:lnTo>
                  <a:lnTo>
                    <a:pt x="51" y="723"/>
                  </a:lnTo>
                  <a:lnTo>
                    <a:pt x="51" y="723"/>
                  </a:lnTo>
                  <a:lnTo>
                    <a:pt x="51" y="723"/>
                  </a:lnTo>
                  <a:lnTo>
                    <a:pt x="51" y="723"/>
                  </a:lnTo>
                  <a:lnTo>
                    <a:pt x="51" y="723"/>
                  </a:lnTo>
                  <a:lnTo>
                    <a:pt x="51" y="723"/>
                  </a:lnTo>
                  <a:lnTo>
                    <a:pt x="53" y="723"/>
                  </a:lnTo>
                  <a:lnTo>
                    <a:pt x="246" y="612"/>
                  </a:lnTo>
                  <a:lnTo>
                    <a:pt x="53" y="731"/>
                  </a:lnTo>
                  <a:lnTo>
                    <a:pt x="53" y="731"/>
                  </a:lnTo>
                  <a:lnTo>
                    <a:pt x="53" y="731"/>
                  </a:lnTo>
                  <a:lnTo>
                    <a:pt x="246" y="622"/>
                  </a:lnTo>
                  <a:lnTo>
                    <a:pt x="56" y="742"/>
                  </a:lnTo>
                  <a:lnTo>
                    <a:pt x="56" y="742"/>
                  </a:lnTo>
                  <a:lnTo>
                    <a:pt x="56" y="744"/>
                  </a:lnTo>
                  <a:lnTo>
                    <a:pt x="242" y="635"/>
                  </a:lnTo>
                  <a:lnTo>
                    <a:pt x="58" y="757"/>
                  </a:lnTo>
                  <a:lnTo>
                    <a:pt x="58" y="757"/>
                  </a:lnTo>
                  <a:lnTo>
                    <a:pt x="60" y="759"/>
                  </a:lnTo>
                  <a:lnTo>
                    <a:pt x="233" y="659"/>
                  </a:lnTo>
                  <a:lnTo>
                    <a:pt x="62" y="776"/>
                  </a:lnTo>
                  <a:lnTo>
                    <a:pt x="62" y="776"/>
                  </a:lnTo>
                  <a:lnTo>
                    <a:pt x="62" y="776"/>
                  </a:lnTo>
                  <a:lnTo>
                    <a:pt x="212" y="691"/>
                  </a:lnTo>
                  <a:lnTo>
                    <a:pt x="64" y="787"/>
                  </a:lnTo>
                  <a:lnTo>
                    <a:pt x="64" y="789"/>
                  </a:lnTo>
                  <a:lnTo>
                    <a:pt x="64" y="789"/>
                  </a:lnTo>
                  <a:lnTo>
                    <a:pt x="182" y="721"/>
                  </a:lnTo>
                  <a:lnTo>
                    <a:pt x="66" y="793"/>
                  </a:lnTo>
                  <a:lnTo>
                    <a:pt x="66" y="793"/>
                  </a:lnTo>
                  <a:lnTo>
                    <a:pt x="66" y="793"/>
                  </a:lnTo>
                  <a:lnTo>
                    <a:pt x="195" y="718"/>
                  </a:lnTo>
                  <a:lnTo>
                    <a:pt x="68" y="808"/>
                  </a:lnTo>
                  <a:lnTo>
                    <a:pt x="68" y="808"/>
                  </a:lnTo>
                  <a:lnTo>
                    <a:pt x="68" y="808"/>
                  </a:lnTo>
                  <a:lnTo>
                    <a:pt x="133" y="772"/>
                  </a:lnTo>
                  <a:lnTo>
                    <a:pt x="68" y="810"/>
                  </a:lnTo>
                  <a:lnTo>
                    <a:pt x="68" y="810"/>
                  </a:lnTo>
                  <a:lnTo>
                    <a:pt x="71" y="810"/>
                  </a:lnTo>
                  <a:lnTo>
                    <a:pt x="175" y="751"/>
                  </a:lnTo>
                  <a:lnTo>
                    <a:pt x="73" y="823"/>
                  </a:lnTo>
                  <a:lnTo>
                    <a:pt x="73" y="825"/>
                  </a:lnTo>
                  <a:lnTo>
                    <a:pt x="73" y="825"/>
                  </a:lnTo>
                  <a:lnTo>
                    <a:pt x="152" y="781"/>
                  </a:lnTo>
                  <a:lnTo>
                    <a:pt x="75" y="834"/>
                  </a:lnTo>
                  <a:lnTo>
                    <a:pt x="75" y="834"/>
                  </a:lnTo>
                  <a:lnTo>
                    <a:pt x="75" y="834"/>
                  </a:lnTo>
                  <a:lnTo>
                    <a:pt x="141" y="795"/>
                  </a:lnTo>
                  <a:lnTo>
                    <a:pt x="77" y="849"/>
                  </a:lnTo>
                  <a:lnTo>
                    <a:pt x="77" y="849"/>
                  </a:lnTo>
                  <a:lnTo>
                    <a:pt x="77" y="849"/>
                  </a:lnTo>
                  <a:lnTo>
                    <a:pt x="116" y="828"/>
                  </a:lnTo>
                  <a:lnTo>
                    <a:pt x="79" y="860"/>
                  </a:lnTo>
                  <a:lnTo>
                    <a:pt x="79" y="860"/>
                  </a:lnTo>
                  <a:lnTo>
                    <a:pt x="79" y="860"/>
                  </a:lnTo>
                  <a:lnTo>
                    <a:pt x="96" y="851"/>
                  </a:lnTo>
                  <a:lnTo>
                    <a:pt x="81" y="866"/>
                  </a:lnTo>
                  <a:lnTo>
                    <a:pt x="81" y="866"/>
                  </a:lnTo>
                  <a:lnTo>
                    <a:pt x="81" y="866"/>
                  </a:lnTo>
                  <a:lnTo>
                    <a:pt x="81" y="868"/>
                  </a:lnTo>
                  <a:lnTo>
                    <a:pt x="81" y="868"/>
                  </a:lnTo>
                  <a:lnTo>
                    <a:pt x="83" y="868"/>
                  </a:lnTo>
                  <a:lnTo>
                    <a:pt x="83" y="868"/>
                  </a:lnTo>
                  <a:lnTo>
                    <a:pt x="83" y="866"/>
                  </a:lnTo>
                  <a:lnTo>
                    <a:pt x="83" y="866"/>
                  </a:lnTo>
                  <a:lnTo>
                    <a:pt x="83" y="866"/>
                  </a:lnTo>
                  <a:lnTo>
                    <a:pt x="98" y="849"/>
                  </a:lnTo>
                  <a:lnTo>
                    <a:pt x="98" y="847"/>
                  </a:lnTo>
                  <a:lnTo>
                    <a:pt x="98" y="847"/>
                  </a:lnTo>
                  <a:lnTo>
                    <a:pt x="83" y="855"/>
                  </a:lnTo>
                  <a:lnTo>
                    <a:pt x="120" y="825"/>
                  </a:lnTo>
                  <a:lnTo>
                    <a:pt x="120" y="825"/>
                  </a:lnTo>
                  <a:lnTo>
                    <a:pt x="120" y="825"/>
                  </a:lnTo>
                  <a:lnTo>
                    <a:pt x="81" y="845"/>
                  </a:lnTo>
                  <a:lnTo>
                    <a:pt x="145" y="793"/>
                  </a:lnTo>
                  <a:lnTo>
                    <a:pt x="148" y="791"/>
                  </a:lnTo>
                  <a:lnTo>
                    <a:pt x="145" y="791"/>
                  </a:lnTo>
                  <a:lnTo>
                    <a:pt x="83" y="828"/>
                  </a:lnTo>
                  <a:lnTo>
                    <a:pt x="160" y="774"/>
                  </a:lnTo>
                  <a:lnTo>
                    <a:pt x="160" y="774"/>
                  </a:lnTo>
                  <a:lnTo>
                    <a:pt x="160" y="774"/>
                  </a:lnTo>
                  <a:lnTo>
                    <a:pt x="79" y="819"/>
                  </a:lnTo>
                  <a:lnTo>
                    <a:pt x="184" y="744"/>
                  </a:lnTo>
                  <a:lnTo>
                    <a:pt x="184" y="744"/>
                  </a:lnTo>
                  <a:lnTo>
                    <a:pt x="182" y="744"/>
                  </a:lnTo>
                  <a:lnTo>
                    <a:pt x="122" y="778"/>
                  </a:lnTo>
                  <a:lnTo>
                    <a:pt x="186" y="740"/>
                  </a:lnTo>
                  <a:lnTo>
                    <a:pt x="186" y="740"/>
                  </a:lnTo>
                  <a:lnTo>
                    <a:pt x="186" y="740"/>
                  </a:lnTo>
                  <a:lnTo>
                    <a:pt x="79" y="802"/>
                  </a:lnTo>
                  <a:lnTo>
                    <a:pt x="205" y="714"/>
                  </a:lnTo>
                  <a:lnTo>
                    <a:pt x="205" y="712"/>
                  </a:lnTo>
                  <a:lnTo>
                    <a:pt x="205" y="712"/>
                  </a:lnTo>
                  <a:lnTo>
                    <a:pt x="94" y="776"/>
                  </a:lnTo>
                  <a:lnTo>
                    <a:pt x="212" y="704"/>
                  </a:lnTo>
                  <a:lnTo>
                    <a:pt x="212" y="704"/>
                  </a:lnTo>
                  <a:lnTo>
                    <a:pt x="212" y="704"/>
                  </a:lnTo>
                  <a:lnTo>
                    <a:pt x="79" y="781"/>
                  </a:lnTo>
                  <a:lnTo>
                    <a:pt x="225" y="682"/>
                  </a:lnTo>
                  <a:lnTo>
                    <a:pt x="225" y="682"/>
                  </a:lnTo>
                  <a:lnTo>
                    <a:pt x="225" y="682"/>
                  </a:lnTo>
                  <a:lnTo>
                    <a:pt x="73" y="770"/>
                  </a:lnTo>
                  <a:lnTo>
                    <a:pt x="244" y="652"/>
                  </a:lnTo>
                  <a:lnTo>
                    <a:pt x="244" y="652"/>
                  </a:lnTo>
                  <a:lnTo>
                    <a:pt x="242" y="652"/>
                  </a:lnTo>
                  <a:lnTo>
                    <a:pt x="73" y="748"/>
                  </a:lnTo>
                  <a:lnTo>
                    <a:pt x="257" y="629"/>
                  </a:lnTo>
                  <a:lnTo>
                    <a:pt x="257" y="627"/>
                  </a:lnTo>
                  <a:lnTo>
                    <a:pt x="255" y="627"/>
                  </a:lnTo>
                  <a:lnTo>
                    <a:pt x="75" y="731"/>
                  </a:lnTo>
                  <a:lnTo>
                    <a:pt x="265" y="609"/>
                  </a:lnTo>
                  <a:lnTo>
                    <a:pt x="265" y="609"/>
                  </a:lnTo>
                  <a:lnTo>
                    <a:pt x="265" y="609"/>
                  </a:lnTo>
                  <a:lnTo>
                    <a:pt x="79" y="716"/>
                  </a:lnTo>
                  <a:lnTo>
                    <a:pt x="272" y="597"/>
                  </a:lnTo>
                  <a:lnTo>
                    <a:pt x="272" y="597"/>
                  </a:lnTo>
                  <a:lnTo>
                    <a:pt x="272" y="597"/>
                  </a:lnTo>
                  <a:lnTo>
                    <a:pt x="272" y="597"/>
                  </a:lnTo>
                  <a:lnTo>
                    <a:pt x="272" y="597"/>
                  </a:lnTo>
                  <a:lnTo>
                    <a:pt x="272" y="594"/>
                  </a:lnTo>
                  <a:lnTo>
                    <a:pt x="272" y="594"/>
                  </a:lnTo>
                  <a:lnTo>
                    <a:pt x="71" y="712"/>
                  </a:lnTo>
                  <a:lnTo>
                    <a:pt x="282" y="575"/>
                  </a:lnTo>
                  <a:lnTo>
                    <a:pt x="282" y="575"/>
                  </a:lnTo>
                  <a:lnTo>
                    <a:pt x="280" y="575"/>
                  </a:lnTo>
                  <a:lnTo>
                    <a:pt x="66" y="699"/>
                  </a:lnTo>
                  <a:lnTo>
                    <a:pt x="291" y="554"/>
                  </a:lnTo>
                  <a:lnTo>
                    <a:pt x="291" y="554"/>
                  </a:lnTo>
                  <a:lnTo>
                    <a:pt x="291" y="554"/>
                  </a:lnTo>
                  <a:lnTo>
                    <a:pt x="66" y="682"/>
                  </a:lnTo>
                  <a:lnTo>
                    <a:pt x="297" y="535"/>
                  </a:lnTo>
                  <a:lnTo>
                    <a:pt x="299" y="535"/>
                  </a:lnTo>
                  <a:lnTo>
                    <a:pt x="297" y="535"/>
                  </a:lnTo>
                  <a:lnTo>
                    <a:pt x="79" y="661"/>
                  </a:lnTo>
                  <a:lnTo>
                    <a:pt x="302" y="524"/>
                  </a:lnTo>
                  <a:lnTo>
                    <a:pt x="302" y="524"/>
                  </a:lnTo>
                  <a:lnTo>
                    <a:pt x="302" y="524"/>
                  </a:lnTo>
                  <a:lnTo>
                    <a:pt x="60" y="663"/>
                  </a:lnTo>
                  <a:lnTo>
                    <a:pt x="310" y="500"/>
                  </a:lnTo>
                  <a:lnTo>
                    <a:pt x="310" y="500"/>
                  </a:lnTo>
                  <a:lnTo>
                    <a:pt x="310" y="500"/>
                  </a:lnTo>
                  <a:lnTo>
                    <a:pt x="60" y="646"/>
                  </a:lnTo>
                  <a:lnTo>
                    <a:pt x="317" y="481"/>
                  </a:lnTo>
                  <a:lnTo>
                    <a:pt x="317" y="479"/>
                  </a:lnTo>
                  <a:lnTo>
                    <a:pt x="317" y="479"/>
                  </a:lnTo>
                  <a:lnTo>
                    <a:pt x="66" y="624"/>
                  </a:lnTo>
                  <a:lnTo>
                    <a:pt x="321" y="466"/>
                  </a:lnTo>
                  <a:lnTo>
                    <a:pt x="321" y="466"/>
                  </a:lnTo>
                  <a:lnTo>
                    <a:pt x="321" y="466"/>
                  </a:lnTo>
                  <a:lnTo>
                    <a:pt x="60" y="616"/>
                  </a:lnTo>
                  <a:lnTo>
                    <a:pt x="325" y="449"/>
                  </a:lnTo>
                  <a:lnTo>
                    <a:pt x="325" y="449"/>
                  </a:lnTo>
                  <a:lnTo>
                    <a:pt x="325" y="449"/>
                  </a:lnTo>
                  <a:lnTo>
                    <a:pt x="56" y="605"/>
                  </a:lnTo>
                  <a:lnTo>
                    <a:pt x="329" y="432"/>
                  </a:lnTo>
                  <a:lnTo>
                    <a:pt x="329" y="430"/>
                  </a:lnTo>
                  <a:lnTo>
                    <a:pt x="329" y="430"/>
                  </a:lnTo>
                  <a:lnTo>
                    <a:pt x="49" y="592"/>
                  </a:lnTo>
                  <a:lnTo>
                    <a:pt x="334" y="410"/>
                  </a:lnTo>
                  <a:lnTo>
                    <a:pt x="334" y="408"/>
                  </a:lnTo>
                  <a:lnTo>
                    <a:pt x="334" y="408"/>
                  </a:lnTo>
                  <a:lnTo>
                    <a:pt x="186" y="494"/>
                  </a:lnTo>
                  <a:lnTo>
                    <a:pt x="334" y="406"/>
                  </a:lnTo>
                  <a:lnTo>
                    <a:pt x="334" y="406"/>
                  </a:lnTo>
                  <a:lnTo>
                    <a:pt x="336" y="406"/>
                  </a:lnTo>
                  <a:lnTo>
                    <a:pt x="336" y="406"/>
                  </a:lnTo>
                  <a:lnTo>
                    <a:pt x="334" y="406"/>
                  </a:lnTo>
                  <a:lnTo>
                    <a:pt x="334" y="406"/>
                  </a:lnTo>
                  <a:lnTo>
                    <a:pt x="334" y="406"/>
                  </a:lnTo>
                  <a:lnTo>
                    <a:pt x="334" y="406"/>
                  </a:lnTo>
                  <a:lnTo>
                    <a:pt x="334" y="406"/>
                  </a:lnTo>
                  <a:lnTo>
                    <a:pt x="47" y="571"/>
                  </a:lnTo>
                  <a:lnTo>
                    <a:pt x="338" y="387"/>
                  </a:lnTo>
                  <a:lnTo>
                    <a:pt x="338" y="385"/>
                  </a:lnTo>
                  <a:lnTo>
                    <a:pt x="338" y="385"/>
                  </a:lnTo>
                  <a:lnTo>
                    <a:pt x="60" y="545"/>
                  </a:lnTo>
                  <a:lnTo>
                    <a:pt x="340" y="374"/>
                  </a:lnTo>
                  <a:lnTo>
                    <a:pt x="340" y="374"/>
                  </a:lnTo>
                  <a:lnTo>
                    <a:pt x="340" y="374"/>
                  </a:lnTo>
                  <a:lnTo>
                    <a:pt x="94" y="515"/>
                  </a:lnTo>
                  <a:lnTo>
                    <a:pt x="340" y="370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62" y="528"/>
                  </a:lnTo>
                  <a:lnTo>
                    <a:pt x="342" y="357"/>
                  </a:lnTo>
                  <a:lnTo>
                    <a:pt x="342" y="357"/>
                  </a:lnTo>
                  <a:lnTo>
                    <a:pt x="342" y="357"/>
                  </a:lnTo>
                  <a:lnTo>
                    <a:pt x="66" y="515"/>
                  </a:lnTo>
                  <a:lnTo>
                    <a:pt x="342" y="348"/>
                  </a:lnTo>
                  <a:lnTo>
                    <a:pt x="342" y="348"/>
                  </a:lnTo>
                  <a:lnTo>
                    <a:pt x="342" y="348"/>
                  </a:lnTo>
                  <a:lnTo>
                    <a:pt x="96" y="490"/>
                  </a:lnTo>
                  <a:lnTo>
                    <a:pt x="342" y="344"/>
                  </a:lnTo>
                  <a:lnTo>
                    <a:pt x="342" y="344"/>
                  </a:lnTo>
                  <a:lnTo>
                    <a:pt x="342" y="344"/>
                  </a:lnTo>
                  <a:lnTo>
                    <a:pt x="53" y="511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2" y="331"/>
                  </a:lnTo>
                  <a:lnTo>
                    <a:pt x="47" y="502"/>
                  </a:lnTo>
                  <a:lnTo>
                    <a:pt x="344" y="319"/>
                  </a:lnTo>
                  <a:lnTo>
                    <a:pt x="344" y="319"/>
                  </a:lnTo>
                  <a:lnTo>
                    <a:pt x="344" y="319"/>
                  </a:lnTo>
                  <a:lnTo>
                    <a:pt x="109" y="453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60" y="477"/>
                  </a:lnTo>
                  <a:lnTo>
                    <a:pt x="344" y="306"/>
                  </a:lnTo>
                  <a:lnTo>
                    <a:pt x="344" y="304"/>
                  </a:lnTo>
                  <a:lnTo>
                    <a:pt x="344" y="304"/>
                  </a:lnTo>
                  <a:lnTo>
                    <a:pt x="197" y="389"/>
                  </a:lnTo>
                  <a:lnTo>
                    <a:pt x="344" y="304"/>
                  </a:lnTo>
                  <a:lnTo>
                    <a:pt x="344" y="304"/>
                  </a:lnTo>
                  <a:lnTo>
                    <a:pt x="347" y="304"/>
                  </a:lnTo>
                  <a:lnTo>
                    <a:pt x="347" y="301"/>
                  </a:lnTo>
                  <a:lnTo>
                    <a:pt x="344" y="301"/>
                  </a:lnTo>
                  <a:lnTo>
                    <a:pt x="344" y="301"/>
                  </a:lnTo>
                  <a:lnTo>
                    <a:pt x="344" y="301"/>
                  </a:lnTo>
                  <a:lnTo>
                    <a:pt x="39" y="479"/>
                  </a:lnTo>
                  <a:lnTo>
                    <a:pt x="344" y="286"/>
                  </a:lnTo>
                  <a:lnTo>
                    <a:pt x="344" y="284"/>
                  </a:lnTo>
                  <a:lnTo>
                    <a:pt x="344" y="284"/>
                  </a:lnTo>
                  <a:lnTo>
                    <a:pt x="41" y="460"/>
                  </a:lnTo>
                  <a:lnTo>
                    <a:pt x="344" y="271"/>
                  </a:lnTo>
                  <a:lnTo>
                    <a:pt x="344" y="271"/>
                  </a:lnTo>
                  <a:lnTo>
                    <a:pt x="344" y="269"/>
                  </a:lnTo>
                  <a:lnTo>
                    <a:pt x="34" y="449"/>
                  </a:lnTo>
                  <a:lnTo>
                    <a:pt x="344" y="252"/>
                  </a:lnTo>
                  <a:lnTo>
                    <a:pt x="344" y="252"/>
                  </a:lnTo>
                  <a:lnTo>
                    <a:pt x="344" y="252"/>
                  </a:lnTo>
                  <a:lnTo>
                    <a:pt x="51" y="421"/>
                  </a:lnTo>
                  <a:lnTo>
                    <a:pt x="344" y="244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295" y="271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2" y="421"/>
                  </a:lnTo>
                  <a:lnTo>
                    <a:pt x="342" y="227"/>
                  </a:lnTo>
                  <a:lnTo>
                    <a:pt x="342" y="224"/>
                  </a:lnTo>
                  <a:lnTo>
                    <a:pt x="342" y="224"/>
                  </a:lnTo>
                  <a:lnTo>
                    <a:pt x="51" y="393"/>
                  </a:lnTo>
                  <a:lnTo>
                    <a:pt x="342" y="218"/>
                  </a:lnTo>
                  <a:lnTo>
                    <a:pt x="342" y="218"/>
                  </a:lnTo>
                  <a:lnTo>
                    <a:pt x="340" y="216"/>
                  </a:lnTo>
                  <a:lnTo>
                    <a:pt x="39" y="391"/>
                  </a:lnTo>
                  <a:lnTo>
                    <a:pt x="340" y="205"/>
                  </a:lnTo>
                  <a:lnTo>
                    <a:pt x="340" y="205"/>
                  </a:lnTo>
                  <a:lnTo>
                    <a:pt x="340" y="205"/>
                  </a:lnTo>
                  <a:lnTo>
                    <a:pt x="62" y="366"/>
                  </a:lnTo>
                  <a:lnTo>
                    <a:pt x="340" y="199"/>
                  </a:lnTo>
                  <a:lnTo>
                    <a:pt x="340" y="199"/>
                  </a:lnTo>
                  <a:lnTo>
                    <a:pt x="338" y="199"/>
                  </a:lnTo>
                  <a:lnTo>
                    <a:pt x="34" y="374"/>
                  </a:lnTo>
                  <a:lnTo>
                    <a:pt x="338" y="186"/>
                  </a:lnTo>
                  <a:lnTo>
                    <a:pt x="338" y="186"/>
                  </a:lnTo>
                  <a:lnTo>
                    <a:pt x="338" y="186"/>
                  </a:lnTo>
                  <a:lnTo>
                    <a:pt x="58" y="346"/>
                  </a:lnTo>
                  <a:lnTo>
                    <a:pt x="336" y="179"/>
                  </a:lnTo>
                  <a:lnTo>
                    <a:pt x="336" y="179"/>
                  </a:lnTo>
                  <a:lnTo>
                    <a:pt x="336" y="179"/>
                  </a:lnTo>
                  <a:lnTo>
                    <a:pt x="233" y="239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26" y="357"/>
                  </a:lnTo>
                  <a:lnTo>
                    <a:pt x="334" y="162"/>
                  </a:lnTo>
                  <a:lnTo>
                    <a:pt x="334" y="162"/>
                  </a:lnTo>
                  <a:lnTo>
                    <a:pt x="334" y="162"/>
                  </a:lnTo>
                  <a:lnTo>
                    <a:pt x="58" y="321"/>
                  </a:lnTo>
                  <a:lnTo>
                    <a:pt x="332" y="156"/>
                  </a:lnTo>
                  <a:lnTo>
                    <a:pt x="332" y="156"/>
                  </a:lnTo>
                  <a:lnTo>
                    <a:pt x="332" y="156"/>
                  </a:lnTo>
                  <a:lnTo>
                    <a:pt x="32" y="329"/>
                  </a:lnTo>
                  <a:lnTo>
                    <a:pt x="329" y="145"/>
                  </a:lnTo>
                  <a:lnTo>
                    <a:pt x="329" y="143"/>
                  </a:lnTo>
                  <a:lnTo>
                    <a:pt x="329" y="143"/>
                  </a:lnTo>
                  <a:lnTo>
                    <a:pt x="56" y="301"/>
                  </a:lnTo>
                  <a:lnTo>
                    <a:pt x="329" y="139"/>
                  </a:lnTo>
                  <a:lnTo>
                    <a:pt x="329" y="137"/>
                  </a:lnTo>
                  <a:lnTo>
                    <a:pt x="327" y="137"/>
                  </a:lnTo>
                  <a:lnTo>
                    <a:pt x="58" y="293"/>
                  </a:lnTo>
                  <a:lnTo>
                    <a:pt x="327" y="132"/>
                  </a:lnTo>
                  <a:lnTo>
                    <a:pt x="327" y="132"/>
                  </a:lnTo>
                  <a:lnTo>
                    <a:pt x="327" y="132"/>
                  </a:lnTo>
                  <a:lnTo>
                    <a:pt x="28" y="304"/>
                  </a:lnTo>
                  <a:lnTo>
                    <a:pt x="325" y="120"/>
                  </a:lnTo>
                  <a:lnTo>
                    <a:pt x="325" y="120"/>
                  </a:lnTo>
                  <a:lnTo>
                    <a:pt x="323" y="120"/>
                  </a:lnTo>
                  <a:lnTo>
                    <a:pt x="28" y="291"/>
                  </a:lnTo>
                  <a:lnTo>
                    <a:pt x="321" y="109"/>
                  </a:lnTo>
                  <a:lnTo>
                    <a:pt x="321" y="107"/>
                  </a:lnTo>
                  <a:lnTo>
                    <a:pt x="321" y="107"/>
                  </a:lnTo>
                  <a:lnTo>
                    <a:pt x="28" y="276"/>
                  </a:lnTo>
                  <a:lnTo>
                    <a:pt x="319" y="96"/>
                  </a:lnTo>
                  <a:lnTo>
                    <a:pt x="319" y="96"/>
                  </a:lnTo>
                  <a:lnTo>
                    <a:pt x="317" y="96"/>
                  </a:lnTo>
                  <a:lnTo>
                    <a:pt x="45" y="252"/>
                  </a:lnTo>
                  <a:lnTo>
                    <a:pt x="317" y="90"/>
                  </a:lnTo>
                  <a:lnTo>
                    <a:pt x="317" y="90"/>
                  </a:lnTo>
                  <a:lnTo>
                    <a:pt x="314" y="90"/>
                  </a:lnTo>
                  <a:lnTo>
                    <a:pt x="30" y="254"/>
                  </a:lnTo>
                  <a:lnTo>
                    <a:pt x="312" y="79"/>
                  </a:lnTo>
                  <a:lnTo>
                    <a:pt x="312" y="79"/>
                  </a:lnTo>
                  <a:lnTo>
                    <a:pt x="312" y="79"/>
                  </a:lnTo>
                  <a:lnTo>
                    <a:pt x="51" y="229"/>
                  </a:lnTo>
                  <a:lnTo>
                    <a:pt x="310" y="73"/>
                  </a:lnTo>
                  <a:lnTo>
                    <a:pt x="310" y="73"/>
                  </a:lnTo>
                  <a:lnTo>
                    <a:pt x="310" y="73"/>
                  </a:lnTo>
                  <a:lnTo>
                    <a:pt x="19" y="239"/>
                  </a:lnTo>
                  <a:lnTo>
                    <a:pt x="306" y="58"/>
                  </a:lnTo>
                  <a:lnTo>
                    <a:pt x="306" y="58"/>
                  </a:lnTo>
                  <a:lnTo>
                    <a:pt x="304" y="58"/>
                  </a:lnTo>
                  <a:lnTo>
                    <a:pt x="30" y="216"/>
                  </a:lnTo>
                  <a:lnTo>
                    <a:pt x="302" y="47"/>
                  </a:lnTo>
                  <a:lnTo>
                    <a:pt x="302" y="47"/>
                  </a:lnTo>
                  <a:lnTo>
                    <a:pt x="302" y="47"/>
                  </a:lnTo>
                  <a:lnTo>
                    <a:pt x="53" y="190"/>
                  </a:lnTo>
                  <a:lnTo>
                    <a:pt x="299" y="43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173" y="115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32" y="192"/>
                  </a:lnTo>
                  <a:lnTo>
                    <a:pt x="295" y="32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1" y="188"/>
                  </a:lnTo>
                  <a:lnTo>
                    <a:pt x="289" y="15"/>
                  </a:lnTo>
                  <a:lnTo>
                    <a:pt x="289" y="15"/>
                  </a:lnTo>
                  <a:lnTo>
                    <a:pt x="289" y="15"/>
                  </a:lnTo>
                  <a:lnTo>
                    <a:pt x="24" y="167"/>
                  </a:lnTo>
                  <a:lnTo>
                    <a:pt x="28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noFill/>
            <a:ln w="9525">
              <a:solidFill>
                <a:schemeClr val="accent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6"/>
            <p:cNvSpPr>
              <a:spLocks noEditPoints="1"/>
            </p:cNvSpPr>
            <p:nvPr/>
          </p:nvSpPr>
          <p:spPr bwMode="auto">
            <a:xfrm>
              <a:off x="5291138" y="2160588"/>
              <a:ext cx="919163" cy="2109788"/>
            </a:xfrm>
            <a:custGeom>
              <a:avLst/>
              <a:gdLst>
                <a:gd name="T0" fmla="*/ 13 w 579"/>
                <a:gd name="T1" fmla="*/ 841 h 1329"/>
                <a:gd name="T2" fmla="*/ 252 w 579"/>
                <a:gd name="T3" fmla="*/ 706 h 1329"/>
                <a:gd name="T4" fmla="*/ 250 w 579"/>
                <a:gd name="T5" fmla="*/ 751 h 1329"/>
                <a:gd name="T6" fmla="*/ 252 w 579"/>
                <a:gd name="T7" fmla="*/ 796 h 1329"/>
                <a:gd name="T8" fmla="*/ 241 w 579"/>
                <a:gd name="T9" fmla="*/ 871 h 1329"/>
                <a:gd name="T10" fmla="*/ 237 w 579"/>
                <a:gd name="T11" fmla="*/ 918 h 1329"/>
                <a:gd name="T12" fmla="*/ 229 w 579"/>
                <a:gd name="T13" fmla="*/ 1001 h 1329"/>
                <a:gd name="T14" fmla="*/ 216 w 579"/>
                <a:gd name="T15" fmla="*/ 1072 h 1329"/>
                <a:gd name="T16" fmla="*/ 128 w 579"/>
                <a:gd name="T17" fmla="*/ 1153 h 1329"/>
                <a:gd name="T18" fmla="*/ 152 w 579"/>
                <a:gd name="T19" fmla="*/ 1190 h 1329"/>
                <a:gd name="T20" fmla="*/ 169 w 579"/>
                <a:gd name="T21" fmla="*/ 1213 h 1329"/>
                <a:gd name="T22" fmla="*/ 186 w 579"/>
                <a:gd name="T23" fmla="*/ 1237 h 1329"/>
                <a:gd name="T24" fmla="*/ 214 w 579"/>
                <a:gd name="T25" fmla="*/ 1271 h 1329"/>
                <a:gd name="T26" fmla="*/ 244 w 579"/>
                <a:gd name="T27" fmla="*/ 1305 h 1329"/>
                <a:gd name="T28" fmla="*/ 269 w 579"/>
                <a:gd name="T29" fmla="*/ 1329 h 1329"/>
                <a:gd name="T30" fmla="*/ 254 w 579"/>
                <a:gd name="T31" fmla="*/ 1284 h 1329"/>
                <a:gd name="T32" fmla="*/ 246 w 579"/>
                <a:gd name="T33" fmla="*/ 1243 h 1329"/>
                <a:gd name="T34" fmla="*/ 239 w 579"/>
                <a:gd name="T35" fmla="*/ 1200 h 1329"/>
                <a:gd name="T36" fmla="*/ 239 w 579"/>
                <a:gd name="T37" fmla="*/ 1170 h 1329"/>
                <a:gd name="T38" fmla="*/ 237 w 579"/>
                <a:gd name="T39" fmla="*/ 1113 h 1329"/>
                <a:gd name="T40" fmla="*/ 235 w 579"/>
                <a:gd name="T41" fmla="*/ 1087 h 1329"/>
                <a:gd name="T42" fmla="*/ 237 w 579"/>
                <a:gd name="T43" fmla="*/ 1051 h 1329"/>
                <a:gd name="T44" fmla="*/ 241 w 579"/>
                <a:gd name="T45" fmla="*/ 978 h 1329"/>
                <a:gd name="T46" fmla="*/ 248 w 579"/>
                <a:gd name="T47" fmla="*/ 907 h 1329"/>
                <a:gd name="T48" fmla="*/ 256 w 579"/>
                <a:gd name="T49" fmla="*/ 847 h 1329"/>
                <a:gd name="T50" fmla="*/ 269 w 579"/>
                <a:gd name="T51" fmla="*/ 777 h 1329"/>
                <a:gd name="T52" fmla="*/ 276 w 579"/>
                <a:gd name="T53" fmla="*/ 734 h 1329"/>
                <a:gd name="T54" fmla="*/ 286 w 579"/>
                <a:gd name="T55" fmla="*/ 687 h 1329"/>
                <a:gd name="T56" fmla="*/ 286 w 579"/>
                <a:gd name="T57" fmla="*/ 683 h 1329"/>
                <a:gd name="T58" fmla="*/ 477 w 579"/>
                <a:gd name="T59" fmla="*/ 499 h 1329"/>
                <a:gd name="T60" fmla="*/ 248 w 579"/>
                <a:gd name="T61" fmla="*/ 32 h 1329"/>
                <a:gd name="T62" fmla="*/ 267 w 579"/>
                <a:gd name="T63" fmla="*/ 67 h 1329"/>
                <a:gd name="T64" fmla="*/ 297 w 579"/>
                <a:gd name="T65" fmla="*/ 86 h 1329"/>
                <a:gd name="T66" fmla="*/ 90 w 579"/>
                <a:gd name="T67" fmla="*/ 248 h 1329"/>
                <a:gd name="T68" fmla="*/ 81 w 579"/>
                <a:gd name="T69" fmla="*/ 274 h 1329"/>
                <a:gd name="T70" fmla="*/ 60 w 579"/>
                <a:gd name="T71" fmla="*/ 336 h 1329"/>
                <a:gd name="T72" fmla="*/ 49 w 579"/>
                <a:gd name="T73" fmla="*/ 364 h 1329"/>
                <a:gd name="T74" fmla="*/ 42 w 579"/>
                <a:gd name="T75" fmla="*/ 385 h 1329"/>
                <a:gd name="T76" fmla="*/ 34 w 579"/>
                <a:gd name="T77" fmla="*/ 420 h 1329"/>
                <a:gd name="T78" fmla="*/ 15 w 579"/>
                <a:gd name="T79" fmla="*/ 507 h 1329"/>
                <a:gd name="T80" fmla="*/ 8 w 579"/>
                <a:gd name="T81" fmla="*/ 546 h 1329"/>
                <a:gd name="T82" fmla="*/ 2 w 579"/>
                <a:gd name="T83" fmla="*/ 601 h 1329"/>
                <a:gd name="T84" fmla="*/ 0 w 579"/>
                <a:gd name="T85" fmla="*/ 648 h 1329"/>
                <a:gd name="T86" fmla="*/ 0 w 579"/>
                <a:gd name="T87" fmla="*/ 713 h 1329"/>
                <a:gd name="T88" fmla="*/ 2 w 579"/>
                <a:gd name="T89" fmla="*/ 732 h 1329"/>
                <a:gd name="T90" fmla="*/ 68 w 579"/>
                <a:gd name="T91" fmla="*/ 732 h 1329"/>
                <a:gd name="T92" fmla="*/ 42 w 579"/>
                <a:gd name="T93" fmla="*/ 706 h 1329"/>
                <a:gd name="T94" fmla="*/ 547 w 579"/>
                <a:gd name="T95" fmla="*/ 373 h 1329"/>
                <a:gd name="T96" fmla="*/ 515 w 579"/>
                <a:gd name="T97" fmla="*/ 317 h 1329"/>
                <a:gd name="T98" fmla="*/ 498 w 579"/>
                <a:gd name="T99" fmla="*/ 291 h 1329"/>
                <a:gd name="T100" fmla="*/ 477 w 579"/>
                <a:gd name="T101" fmla="*/ 263 h 1329"/>
                <a:gd name="T102" fmla="*/ 440 w 579"/>
                <a:gd name="T103" fmla="*/ 214 h 1329"/>
                <a:gd name="T104" fmla="*/ 406 w 579"/>
                <a:gd name="T105" fmla="*/ 176 h 1329"/>
                <a:gd name="T106" fmla="*/ 400 w 579"/>
                <a:gd name="T107" fmla="*/ 167 h 1329"/>
                <a:gd name="T108" fmla="*/ 393 w 579"/>
                <a:gd name="T109" fmla="*/ 159 h 1329"/>
                <a:gd name="T110" fmla="*/ 370 w 579"/>
                <a:gd name="T111" fmla="*/ 135 h 1329"/>
                <a:gd name="T112" fmla="*/ 340 w 579"/>
                <a:gd name="T113" fmla="*/ 105 h 1329"/>
                <a:gd name="T114" fmla="*/ 323 w 579"/>
                <a:gd name="T115" fmla="*/ 88 h 1329"/>
                <a:gd name="T116" fmla="*/ 301 w 579"/>
                <a:gd name="T117" fmla="*/ 69 h 1329"/>
                <a:gd name="T118" fmla="*/ 271 w 579"/>
                <a:gd name="T119" fmla="*/ 43 h 1329"/>
                <a:gd name="T120" fmla="*/ 229 w 579"/>
                <a:gd name="T121" fmla="*/ 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9" h="1329">
                  <a:moveTo>
                    <a:pt x="477" y="499"/>
                  </a:moveTo>
                  <a:lnTo>
                    <a:pt x="442" y="520"/>
                  </a:lnTo>
                  <a:lnTo>
                    <a:pt x="6" y="785"/>
                  </a:lnTo>
                  <a:lnTo>
                    <a:pt x="6" y="785"/>
                  </a:lnTo>
                  <a:lnTo>
                    <a:pt x="6" y="787"/>
                  </a:lnTo>
                  <a:lnTo>
                    <a:pt x="284" y="627"/>
                  </a:lnTo>
                  <a:lnTo>
                    <a:pt x="8" y="802"/>
                  </a:lnTo>
                  <a:lnTo>
                    <a:pt x="8" y="805"/>
                  </a:lnTo>
                  <a:lnTo>
                    <a:pt x="8" y="805"/>
                  </a:lnTo>
                  <a:lnTo>
                    <a:pt x="267" y="655"/>
                  </a:lnTo>
                  <a:lnTo>
                    <a:pt x="8" y="813"/>
                  </a:lnTo>
                  <a:lnTo>
                    <a:pt x="8" y="813"/>
                  </a:lnTo>
                  <a:lnTo>
                    <a:pt x="8" y="813"/>
                  </a:lnTo>
                  <a:lnTo>
                    <a:pt x="276" y="659"/>
                  </a:lnTo>
                  <a:lnTo>
                    <a:pt x="10" y="830"/>
                  </a:lnTo>
                  <a:lnTo>
                    <a:pt x="10" y="832"/>
                  </a:lnTo>
                  <a:lnTo>
                    <a:pt x="13" y="832"/>
                  </a:lnTo>
                  <a:lnTo>
                    <a:pt x="256" y="691"/>
                  </a:lnTo>
                  <a:lnTo>
                    <a:pt x="13" y="839"/>
                  </a:lnTo>
                  <a:lnTo>
                    <a:pt x="13" y="841"/>
                  </a:lnTo>
                  <a:lnTo>
                    <a:pt x="13" y="841"/>
                  </a:lnTo>
                  <a:lnTo>
                    <a:pt x="62" y="811"/>
                  </a:lnTo>
                  <a:lnTo>
                    <a:pt x="13" y="841"/>
                  </a:lnTo>
                  <a:lnTo>
                    <a:pt x="13" y="841"/>
                  </a:lnTo>
                  <a:lnTo>
                    <a:pt x="13" y="841"/>
                  </a:lnTo>
                  <a:lnTo>
                    <a:pt x="13" y="841"/>
                  </a:lnTo>
                  <a:lnTo>
                    <a:pt x="13" y="841"/>
                  </a:lnTo>
                  <a:lnTo>
                    <a:pt x="15" y="841"/>
                  </a:lnTo>
                  <a:lnTo>
                    <a:pt x="15" y="841"/>
                  </a:lnTo>
                  <a:lnTo>
                    <a:pt x="147" y="764"/>
                  </a:lnTo>
                  <a:lnTo>
                    <a:pt x="13" y="843"/>
                  </a:lnTo>
                  <a:lnTo>
                    <a:pt x="13" y="843"/>
                  </a:lnTo>
                  <a:lnTo>
                    <a:pt x="13" y="843"/>
                  </a:lnTo>
                  <a:lnTo>
                    <a:pt x="13" y="843"/>
                  </a:lnTo>
                  <a:lnTo>
                    <a:pt x="15" y="843"/>
                  </a:lnTo>
                  <a:lnTo>
                    <a:pt x="15" y="843"/>
                  </a:lnTo>
                  <a:lnTo>
                    <a:pt x="15" y="843"/>
                  </a:lnTo>
                  <a:lnTo>
                    <a:pt x="15" y="843"/>
                  </a:lnTo>
                  <a:lnTo>
                    <a:pt x="15" y="843"/>
                  </a:lnTo>
                  <a:lnTo>
                    <a:pt x="252" y="706"/>
                  </a:lnTo>
                  <a:lnTo>
                    <a:pt x="15" y="852"/>
                  </a:lnTo>
                  <a:lnTo>
                    <a:pt x="15" y="852"/>
                  </a:lnTo>
                  <a:lnTo>
                    <a:pt x="15" y="852"/>
                  </a:lnTo>
                  <a:lnTo>
                    <a:pt x="259" y="713"/>
                  </a:lnTo>
                  <a:lnTo>
                    <a:pt x="17" y="862"/>
                  </a:lnTo>
                  <a:lnTo>
                    <a:pt x="17" y="862"/>
                  </a:lnTo>
                  <a:lnTo>
                    <a:pt x="17" y="862"/>
                  </a:lnTo>
                  <a:lnTo>
                    <a:pt x="265" y="721"/>
                  </a:lnTo>
                  <a:lnTo>
                    <a:pt x="21" y="879"/>
                  </a:lnTo>
                  <a:lnTo>
                    <a:pt x="21" y="879"/>
                  </a:lnTo>
                  <a:lnTo>
                    <a:pt x="21" y="879"/>
                  </a:lnTo>
                  <a:lnTo>
                    <a:pt x="21" y="879"/>
                  </a:lnTo>
                  <a:lnTo>
                    <a:pt x="21" y="882"/>
                  </a:lnTo>
                  <a:lnTo>
                    <a:pt x="21" y="882"/>
                  </a:lnTo>
                  <a:lnTo>
                    <a:pt x="21" y="882"/>
                  </a:lnTo>
                  <a:lnTo>
                    <a:pt x="21" y="882"/>
                  </a:lnTo>
                  <a:lnTo>
                    <a:pt x="21" y="882"/>
                  </a:lnTo>
                  <a:lnTo>
                    <a:pt x="21" y="882"/>
                  </a:lnTo>
                  <a:lnTo>
                    <a:pt x="21" y="882"/>
                  </a:lnTo>
                  <a:lnTo>
                    <a:pt x="250" y="751"/>
                  </a:lnTo>
                  <a:lnTo>
                    <a:pt x="23" y="890"/>
                  </a:lnTo>
                  <a:lnTo>
                    <a:pt x="23" y="890"/>
                  </a:lnTo>
                  <a:lnTo>
                    <a:pt x="23" y="890"/>
                  </a:lnTo>
                  <a:lnTo>
                    <a:pt x="254" y="758"/>
                  </a:lnTo>
                  <a:lnTo>
                    <a:pt x="27" y="903"/>
                  </a:lnTo>
                  <a:lnTo>
                    <a:pt x="25" y="905"/>
                  </a:lnTo>
                  <a:lnTo>
                    <a:pt x="27" y="905"/>
                  </a:lnTo>
                  <a:lnTo>
                    <a:pt x="201" y="805"/>
                  </a:lnTo>
                  <a:lnTo>
                    <a:pt x="27" y="907"/>
                  </a:lnTo>
                  <a:lnTo>
                    <a:pt x="27" y="907"/>
                  </a:lnTo>
                  <a:lnTo>
                    <a:pt x="27" y="907"/>
                  </a:lnTo>
                  <a:lnTo>
                    <a:pt x="233" y="790"/>
                  </a:lnTo>
                  <a:lnTo>
                    <a:pt x="30" y="914"/>
                  </a:lnTo>
                  <a:lnTo>
                    <a:pt x="30" y="914"/>
                  </a:lnTo>
                  <a:lnTo>
                    <a:pt x="30" y="914"/>
                  </a:lnTo>
                  <a:lnTo>
                    <a:pt x="241" y="792"/>
                  </a:lnTo>
                  <a:lnTo>
                    <a:pt x="32" y="922"/>
                  </a:lnTo>
                  <a:lnTo>
                    <a:pt x="32" y="922"/>
                  </a:lnTo>
                  <a:lnTo>
                    <a:pt x="32" y="922"/>
                  </a:lnTo>
                  <a:lnTo>
                    <a:pt x="252" y="796"/>
                  </a:lnTo>
                  <a:lnTo>
                    <a:pt x="36" y="939"/>
                  </a:lnTo>
                  <a:lnTo>
                    <a:pt x="36" y="939"/>
                  </a:lnTo>
                  <a:lnTo>
                    <a:pt x="36" y="939"/>
                  </a:lnTo>
                  <a:lnTo>
                    <a:pt x="246" y="817"/>
                  </a:lnTo>
                  <a:lnTo>
                    <a:pt x="40" y="952"/>
                  </a:lnTo>
                  <a:lnTo>
                    <a:pt x="40" y="952"/>
                  </a:lnTo>
                  <a:lnTo>
                    <a:pt x="40" y="952"/>
                  </a:lnTo>
                  <a:lnTo>
                    <a:pt x="214" y="852"/>
                  </a:lnTo>
                  <a:lnTo>
                    <a:pt x="40" y="956"/>
                  </a:lnTo>
                  <a:lnTo>
                    <a:pt x="40" y="956"/>
                  </a:lnTo>
                  <a:lnTo>
                    <a:pt x="42" y="956"/>
                  </a:lnTo>
                  <a:lnTo>
                    <a:pt x="244" y="841"/>
                  </a:lnTo>
                  <a:lnTo>
                    <a:pt x="45" y="969"/>
                  </a:lnTo>
                  <a:lnTo>
                    <a:pt x="45" y="969"/>
                  </a:lnTo>
                  <a:lnTo>
                    <a:pt x="45" y="969"/>
                  </a:lnTo>
                  <a:lnTo>
                    <a:pt x="239" y="858"/>
                  </a:lnTo>
                  <a:lnTo>
                    <a:pt x="49" y="980"/>
                  </a:lnTo>
                  <a:lnTo>
                    <a:pt x="49" y="982"/>
                  </a:lnTo>
                  <a:lnTo>
                    <a:pt x="49" y="982"/>
                  </a:lnTo>
                  <a:lnTo>
                    <a:pt x="241" y="871"/>
                  </a:lnTo>
                  <a:lnTo>
                    <a:pt x="55" y="997"/>
                  </a:lnTo>
                  <a:lnTo>
                    <a:pt x="55" y="997"/>
                  </a:lnTo>
                  <a:lnTo>
                    <a:pt x="55" y="997"/>
                  </a:lnTo>
                  <a:lnTo>
                    <a:pt x="229" y="897"/>
                  </a:lnTo>
                  <a:lnTo>
                    <a:pt x="57" y="1006"/>
                  </a:lnTo>
                  <a:lnTo>
                    <a:pt x="57" y="1006"/>
                  </a:lnTo>
                  <a:lnTo>
                    <a:pt x="60" y="1006"/>
                  </a:lnTo>
                  <a:lnTo>
                    <a:pt x="222" y="912"/>
                  </a:lnTo>
                  <a:lnTo>
                    <a:pt x="62" y="1012"/>
                  </a:lnTo>
                  <a:lnTo>
                    <a:pt x="60" y="1012"/>
                  </a:lnTo>
                  <a:lnTo>
                    <a:pt x="62" y="1012"/>
                  </a:lnTo>
                  <a:lnTo>
                    <a:pt x="190" y="937"/>
                  </a:lnTo>
                  <a:lnTo>
                    <a:pt x="62" y="1014"/>
                  </a:lnTo>
                  <a:lnTo>
                    <a:pt x="62" y="1014"/>
                  </a:lnTo>
                  <a:lnTo>
                    <a:pt x="62" y="1014"/>
                  </a:lnTo>
                  <a:lnTo>
                    <a:pt x="175" y="950"/>
                  </a:lnTo>
                  <a:lnTo>
                    <a:pt x="62" y="1016"/>
                  </a:lnTo>
                  <a:lnTo>
                    <a:pt x="62" y="1018"/>
                  </a:lnTo>
                  <a:lnTo>
                    <a:pt x="64" y="1018"/>
                  </a:lnTo>
                  <a:lnTo>
                    <a:pt x="237" y="918"/>
                  </a:lnTo>
                  <a:lnTo>
                    <a:pt x="68" y="1031"/>
                  </a:lnTo>
                  <a:lnTo>
                    <a:pt x="68" y="1033"/>
                  </a:lnTo>
                  <a:lnTo>
                    <a:pt x="68" y="1033"/>
                  </a:lnTo>
                  <a:lnTo>
                    <a:pt x="233" y="937"/>
                  </a:lnTo>
                  <a:lnTo>
                    <a:pt x="75" y="1044"/>
                  </a:lnTo>
                  <a:lnTo>
                    <a:pt x="75" y="1044"/>
                  </a:lnTo>
                  <a:lnTo>
                    <a:pt x="75" y="1044"/>
                  </a:lnTo>
                  <a:lnTo>
                    <a:pt x="224" y="959"/>
                  </a:lnTo>
                  <a:lnTo>
                    <a:pt x="77" y="1053"/>
                  </a:lnTo>
                  <a:lnTo>
                    <a:pt x="77" y="1053"/>
                  </a:lnTo>
                  <a:lnTo>
                    <a:pt x="77" y="1053"/>
                  </a:lnTo>
                  <a:lnTo>
                    <a:pt x="235" y="963"/>
                  </a:lnTo>
                  <a:lnTo>
                    <a:pt x="85" y="1068"/>
                  </a:lnTo>
                  <a:lnTo>
                    <a:pt x="85" y="1068"/>
                  </a:lnTo>
                  <a:lnTo>
                    <a:pt x="85" y="1068"/>
                  </a:lnTo>
                  <a:lnTo>
                    <a:pt x="231" y="984"/>
                  </a:lnTo>
                  <a:lnTo>
                    <a:pt x="90" y="1080"/>
                  </a:lnTo>
                  <a:lnTo>
                    <a:pt x="90" y="1080"/>
                  </a:lnTo>
                  <a:lnTo>
                    <a:pt x="90" y="1080"/>
                  </a:lnTo>
                  <a:lnTo>
                    <a:pt x="229" y="1001"/>
                  </a:lnTo>
                  <a:lnTo>
                    <a:pt x="96" y="1091"/>
                  </a:lnTo>
                  <a:lnTo>
                    <a:pt x="96" y="1093"/>
                  </a:lnTo>
                  <a:lnTo>
                    <a:pt x="96" y="1093"/>
                  </a:lnTo>
                  <a:lnTo>
                    <a:pt x="231" y="1016"/>
                  </a:lnTo>
                  <a:lnTo>
                    <a:pt x="102" y="1106"/>
                  </a:lnTo>
                  <a:lnTo>
                    <a:pt x="102" y="1106"/>
                  </a:lnTo>
                  <a:lnTo>
                    <a:pt x="104" y="1106"/>
                  </a:lnTo>
                  <a:lnTo>
                    <a:pt x="229" y="1033"/>
                  </a:lnTo>
                  <a:lnTo>
                    <a:pt x="111" y="1119"/>
                  </a:lnTo>
                  <a:lnTo>
                    <a:pt x="109" y="1119"/>
                  </a:lnTo>
                  <a:lnTo>
                    <a:pt x="111" y="1119"/>
                  </a:lnTo>
                  <a:lnTo>
                    <a:pt x="194" y="1072"/>
                  </a:lnTo>
                  <a:lnTo>
                    <a:pt x="111" y="1121"/>
                  </a:lnTo>
                  <a:lnTo>
                    <a:pt x="111" y="1121"/>
                  </a:lnTo>
                  <a:lnTo>
                    <a:pt x="111" y="1121"/>
                  </a:lnTo>
                  <a:lnTo>
                    <a:pt x="222" y="1057"/>
                  </a:lnTo>
                  <a:lnTo>
                    <a:pt x="115" y="1130"/>
                  </a:lnTo>
                  <a:lnTo>
                    <a:pt x="115" y="1130"/>
                  </a:lnTo>
                  <a:lnTo>
                    <a:pt x="115" y="1130"/>
                  </a:lnTo>
                  <a:lnTo>
                    <a:pt x="216" y="1072"/>
                  </a:lnTo>
                  <a:lnTo>
                    <a:pt x="117" y="1134"/>
                  </a:lnTo>
                  <a:lnTo>
                    <a:pt x="117" y="1134"/>
                  </a:lnTo>
                  <a:lnTo>
                    <a:pt x="119" y="1134"/>
                  </a:lnTo>
                  <a:lnTo>
                    <a:pt x="220" y="1076"/>
                  </a:lnTo>
                  <a:lnTo>
                    <a:pt x="122" y="1138"/>
                  </a:lnTo>
                  <a:lnTo>
                    <a:pt x="122" y="1140"/>
                  </a:lnTo>
                  <a:lnTo>
                    <a:pt x="122" y="1140"/>
                  </a:lnTo>
                  <a:lnTo>
                    <a:pt x="220" y="1085"/>
                  </a:lnTo>
                  <a:lnTo>
                    <a:pt x="124" y="1145"/>
                  </a:lnTo>
                  <a:lnTo>
                    <a:pt x="124" y="1145"/>
                  </a:lnTo>
                  <a:lnTo>
                    <a:pt x="126" y="1145"/>
                  </a:lnTo>
                  <a:lnTo>
                    <a:pt x="214" y="1095"/>
                  </a:lnTo>
                  <a:lnTo>
                    <a:pt x="128" y="1149"/>
                  </a:lnTo>
                  <a:lnTo>
                    <a:pt x="126" y="1149"/>
                  </a:lnTo>
                  <a:lnTo>
                    <a:pt x="128" y="1149"/>
                  </a:lnTo>
                  <a:lnTo>
                    <a:pt x="207" y="1104"/>
                  </a:lnTo>
                  <a:lnTo>
                    <a:pt x="128" y="1151"/>
                  </a:lnTo>
                  <a:lnTo>
                    <a:pt x="128" y="1153"/>
                  </a:lnTo>
                  <a:lnTo>
                    <a:pt x="130" y="1153"/>
                  </a:lnTo>
                  <a:lnTo>
                    <a:pt x="128" y="1153"/>
                  </a:lnTo>
                  <a:lnTo>
                    <a:pt x="130" y="1153"/>
                  </a:lnTo>
                  <a:lnTo>
                    <a:pt x="130" y="1153"/>
                  </a:lnTo>
                  <a:lnTo>
                    <a:pt x="130" y="1153"/>
                  </a:lnTo>
                  <a:lnTo>
                    <a:pt x="130" y="1153"/>
                  </a:lnTo>
                  <a:lnTo>
                    <a:pt x="130" y="1153"/>
                  </a:lnTo>
                  <a:lnTo>
                    <a:pt x="130" y="1153"/>
                  </a:lnTo>
                  <a:lnTo>
                    <a:pt x="214" y="1106"/>
                  </a:lnTo>
                  <a:lnTo>
                    <a:pt x="132" y="1155"/>
                  </a:lnTo>
                  <a:lnTo>
                    <a:pt x="132" y="1157"/>
                  </a:lnTo>
                  <a:lnTo>
                    <a:pt x="132" y="1157"/>
                  </a:lnTo>
                  <a:lnTo>
                    <a:pt x="229" y="1102"/>
                  </a:lnTo>
                  <a:lnTo>
                    <a:pt x="139" y="1168"/>
                  </a:lnTo>
                  <a:lnTo>
                    <a:pt x="139" y="1168"/>
                  </a:lnTo>
                  <a:lnTo>
                    <a:pt x="139" y="1170"/>
                  </a:lnTo>
                  <a:lnTo>
                    <a:pt x="229" y="1117"/>
                  </a:lnTo>
                  <a:lnTo>
                    <a:pt x="145" y="1179"/>
                  </a:lnTo>
                  <a:lnTo>
                    <a:pt x="145" y="1181"/>
                  </a:lnTo>
                  <a:lnTo>
                    <a:pt x="147" y="1181"/>
                  </a:lnTo>
                  <a:lnTo>
                    <a:pt x="229" y="1134"/>
                  </a:lnTo>
                  <a:lnTo>
                    <a:pt x="152" y="1190"/>
                  </a:lnTo>
                  <a:lnTo>
                    <a:pt x="152" y="1190"/>
                  </a:lnTo>
                  <a:lnTo>
                    <a:pt x="154" y="1190"/>
                  </a:lnTo>
                  <a:lnTo>
                    <a:pt x="226" y="1149"/>
                  </a:lnTo>
                  <a:lnTo>
                    <a:pt x="156" y="1196"/>
                  </a:lnTo>
                  <a:lnTo>
                    <a:pt x="156" y="1196"/>
                  </a:lnTo>
                  <a:lnTo>
                    <a:pt x="158" y="1196"/>
                  </a:lnTo>
                  <a:lnTo>
                    <a:pt x="233" y="1153"/>
                  </a:lnTo>
                  <a:lnTo>
                    <a:pt x="167" y="1209"/>
                  </a:lnTo>
                  <a:lnTo>
                    <a:pt x="164" y="1209"/>
                  </a:lnTo>
                  <a:lnTo>
                    <a:pt x="167" y="1209"/>
                  </a:lnTo>
                  <a:lnTo>
                    <a:pt x="207" y="1185"/>
                  </a:lnTo>
                  <a:lnTo>
                    <a:pt x="167" y="1211"/>
                  </a:lnTo>
                  <a:lnTo>
                    <a:pt x="167" y="1211"/>
                  </a:lnTo>
                  <a:lnTo>
                    <a:pt x="167" y="1211"/>
                  </a:lnTo>
                  <a:lnTo>
                    <a:pt x="192" y="1198"/>
                  </a:lnTo>
                  <a:lnTo>
                    <a:pt x="169" y="1211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229" y="1179"/>
                  </a:lnTo>
                  <a:lnTo>
                    <a:pt x="173" y="1220"/>
                  </a:lnTo>
                  <a:lnTo>
                    <a:pt x="173" y="1220"/>
                  </a:lnTo>
                  <a:lnTo>
                    <a:pt x="173" y="1220"/>
                  </a:lnTo>
                  <a:lnTo>
                    <a:pt x="226" y="1187"/>
                  </a:lnTo>
                  <a:lnTo>
                    <a:pt x="175" y="1224"/>
                  </a:lnTo>
                  <a:lnTo>
                    <a:pt x="175" y="1224"/>
                  </a:lnTo>
                  <a:lnTo>
                    <a:pt x="177" y="1224"/>
                  </a:lnTo>
                  <a:lnTo>
                    <a:pt x="235" y="1190"/>
                  </a:lnTo>
                  <a:lnTo>
                    <a:pt x="184" y="1232"/>
                  </a:lnTo>
                  <a:lnTo>
                    <a:pt x="184" y="1232"/>
                  </a:lnTo>
                  <a:lnTo>
                    <a:pt x="184" y="1232"/>
                  </a:lnTo>
                  <a:lnTo>
                    <a:pt x="233" y="1205"/>
                  </a:lnTo>
                  <a:lnTo>
                    <a:pt x="186" y="1237"/>
                  </a:lnTo>
                  <a:lnTo>
                    <a:pt x="186" y="1239"/>
                  </a:lnTo>
                  <a:lnTo>
                    <a:pt x="188" y="1239"/>
                  </a:lnTo>
                  <a:lnTo>
                    <a:pt x="235" y="1211"/>
                  </a:lnTo>
                  <a:lnTo>
                    <a:pt x="192" y="1245"/>
                  </a:lnTo>
                  <a:lnTo>
                    <a:pt x="192" y="1245"/>
                  </a:lnTo>
                  <a:lnTo>
                    <a:pt x="192" y="1245"/>
                  </a:lnTo>
                  <a:lnTo>
                    <a:pt x="222" y="1228"/>
                  </a:lnTo>
                  <a:lnTo>
                    <a:pt x="194" y="1247"/>
                  </a:lnTo>
                  <a:lnTo>
                    <a:pt x="194" y="1247"/>
                  </a:lnTo>
                  <a:lnTo>
                    <a:pt x="194" y="1247"/>
                  </a:lnTo>
                  <a:lnTo>
                    <a:pt x="237" y="1222"/>
                  </a:lnTo>
                  <a:lnTo>
                    <a:pt x="199" y="1252"/>
                  </a:lnTo>
                  <a:lnTo>
                    <a:pt x="199" y="1254"/>
                  </a:lnTo>
                  <a:lnTo>
                    <a:pt x="199" y="1254"/>
                  </a:lnTo>
                  <a:lnTo>
                    <a:pt x="241" y="1230"/>
                  </a:lnTo>
                  <a:lnTo>
                    <a:pt x="207" y="1264"/>
                  </a:lnTo>
                  <a:lnTo>
                    <a:pt x="207" y="1264"/>
                  </a:lnTo>
                  <a:lnTo>
                    <a:pt x="209" y="1264"/>
                  </a:lnTo>
                  <a:lnTo>
                    <a:pt x="241" y="1245"/>
                  </a:lnTo>
                  <a:lnTo>
                    <a:pt x="214" y="1271"/>
                  </a:lnTo>
                  <a:lnTo>
                    <a:pt x="214" y="1273"/>
                  </a:lnTo>
                  <a:lnTo>
                    <a:pt x="216" y="1273"/>
                  </a:lnTo>
                  <a:lnTo>
                    <a:pt x="244" y="1256"/>
                  </a:lnTo>
                  <a:lnTo>
                    <a:pt x="220" y="1277"/>
                  </a:lnTo>
                  <a:lnTo>
                    <a:pt x="220" y="1279"/>
                  </a:lnTo>
                  <a:lnTo>
                    <a:pt x="220" y="1279"/>
                  </a:lnTo>
                  <a:lnTo>
                    <a:pt x="246" y="1264"/>
                  </a:lnTo>
                  <a:lnTo>
                    <a:pt x="224" y="1284"/>
                  </a:lnTo>
                  <a:lnTo>
                    <a:pt x="224" y="1284"/>
                  </a:lnTo>
                  <a:lnTo>
                    <a:pt x="224" y="1284"/>
                  </a:lnTo>
                  <a:lnTo>
                    <a:pt x="248" y="1271"/>
                  </a:lnTo>
                  <a:lnTo>
                    <a:pt x="231" y="1290"/>
                  </a:lnTo>
                  <a:lnTo>
                    <a:pt x="231" y="1292"/>
                  </a:lnTo>
                  <a:lnTo>
                    <a:pt x="231" y="1292"/>
                  </a:lnTo>
                  <a:lnTo>
                    <a:pt x="250" y="1279"/>
                  </a:lnTo>
                  <a:lnTo>
                    <a:pt x="235" y="1297"/>
                  </a:lnTo>
                  <a:lnTo>
                    <a:pt x="235" y="1297"/>
                  </a:lnTo>
                  <a:lnTo>
                    <a:pt x="235" y="1297"/>
                  </a:lnTo>
                  <a:lnTo>
                    <a:pt x="254" y="1286"/>
                  </a:lnTo>
                  <a:lnTo>
                    <a:pt x="244" y="1305"/>
                  </a:lnTo>
                  <a:lnTo>
                    <a:pt x="244" y="1305"/>
                  </a:lnTo>
                  <a:lnTo>
                    <a:pt x="244" y="1305"/>
                  </a:lnTo>
                  <a:lnTo>
                    <a:pt x="256" y="1299"/>
                  </a:lnTo>
                  <a:lnTo>
                    <a:pt x="248" y="1309"/>
                  </a:lnTo>
                  <a:lnTo>
                    <a:pt x="248" y="1309"/>
                  </a:lnTo>
                  <a:lnTo>
                    <a:pt x="248" y="1309"/>
                  </a:lnTo>
                  <a:lnTo>
                    <a:pt x="259" y="1303"/>
                  </a:lnTo>
                  <a:lnTo>
                    <a:pt x="261" y="1320"/>
                  </a:lnTo>
                  <a:lnTo>
                    <a:pt x="261" y="1322"/>
                  </a:lnTo>
                  <a:lnTo>
                    <a:pt x="261" y="1322"/>
                  </a:lnTo>
                  <a:lnTo>
                    <a:pt x="265" y="1320"/>
                  </a:lnTo>
                  <a:lnTo>
                    <a:pt x="263" y="1322"/>
                  </a:lnTo>
                  <a:lnTo>
                    <a:pt x="263" y="1324"/>
                  </a:lnTo>
                  <a:lnTo>
                    <a:pt x="263" y="1324"/>
                  </a:lnTo>
                  <a:lnTo>
                    <a:pt x="265" y="1322"/>
                  </a:lnTo>
                  <a:lnTo>
                    <a:pt x="267" y="1329"/>
                  </a:lnTo>
                  <a:lnTo>
                    <a:pt x="267" y="1329"/>
                  </a:lnTo>
                  <a:lnTo>
                    <a:pt x="269" y="1329"/>
                  </a:lnTo>
                  <a:lnTo>
                    <a:pt x="269" y="1329"/>
                  </a:lnTo>
                  <a:lnTo>
                    <a:pt x="269" y="1329"/>
                  </a:lnTo>
                  <a:lnTo>
                    <a:pt x="269" y="1329"/>
                  </a:lnTo>
                  <a:lnTo>
                    <a:pt x="267" y="1322"/>
                  </a:lnTo>
                  <a:lnTo>
                    <a:pt x="267" y="1320"/>
                  </a:lnTo>
                  <a:lnTo>
                    <a:pt x="265" y="1320"/>
                  </a:lnTo>
                  <a:lnTo>
                    <a:pt x="263" y="1322"/>
                  </a:lnTo>
                  <a:lnTo>
                    <a:pt x="265" y="1318"/>
                  </a:lnTo>
                  <a:lnTo>
                    <a:pt x="265" y="1318"/>
                  </a:lnTo>
                  <a:lnTo>
                    <a:pt x="265" y="1318"/>
                  </a:lnTo>
                  <a:lnTo>
                    <a:pt x="261" y="1320"/>
                  </a:lnTo>
                  <a:lnTo>
                    <a:pt x="261" y="1303"/>
                  </a:lnTo>
                  <a:lnTo>
                    <a:pt x="261" y="1303"/>
                  </a:lnTo>
                  <a:lnTo>
                    <a:pt x="261" y="1303"/>
                  </a:lnTo>
                  <a:lnTo>
                    <a:pt x="250" y="1307"/>
                  </a:lnTo>
                  <a:lnTo>
                    <a:pt x="259" y="1297"/>
                  </a:lnTo>
                  <a:lnTo>
                    <a:pt x="259" y="1297"/>
                  </a:lnTo>
                  <a:lnTo>
                    <a:pt x="259" y="1297"/>
                  </a:lnTo>
                  <a:lnTo>
                    <a:pt x="246" y="1303"/>
                  </a:lnTo>
                  <a:lnTo>
                    <a:pt x="254" y="1286"/>
                  </a:lnTo>
                  <a:lnTo>
                    <a:pt x="254" y="1284"/>
                  </a:lnTo>
                  <a:lnTo>
                    <a:pt x="254" y="1284"/>
                  </a:lnTo>
                  <a:lnTo>
                    <a:pt x="239" y="1294"/>
                  </a:lnTo>
                  <a:lnTo>
                    <a:pt x="254" y="1279"/>
                  </a:lnTo>
                  <a:lnTo>
                    <a:pt x="254" y="1277"/>
                  </a:lnTo>
                  <a:lnTo>
                    <a:pt x="252" y="1277"/>
                  </a:lnTo>
                  <a:lnTo>
                    <a:pt x="233" y="1288"/>
                  </a:lnTo>
                  <a:lnTo>
                    <a:pt x="252" y="1269"/>
                  </a:lnTo>
                  <a:lnTo>
                    <a:pt x="252" y="1269"/>
                  </a:lnTo>
                  <a:lnTo>
                    <a:pt x="250" y="1269"/>
                  </a:lnTo>
                  <a:lnTo>
                    <a:pt x="229" y="1282"/>
                  </a:lnTo>
                  <a:lnTo>
                    <a:pt x="250" y="1262"/>
                  </a:lnTo>
                  <a:lnTo>
                    <a:pt x="250" y="1260"/>
                  </a:lnTo>
                  <a:lnTo>
                    <a:pt x="250" y="1260"/>
                  </a:lnTo>
                  <a:lnTo>
                    <a:pt x="224" y="1275"/>
                  </a:lnTo>
                  <a:lnTo>
                    <a:pt x="248" y="1254"/>
                  </a:lnTo>
                  <a:lnTo>
                    <a:pt x="248" y="1252"/>
                  </a:lnTo>
                  <a:lnTo>
                    <a:pt x="248" y="1252"/>
                  </a:lnTo>
                  <a:lnTo>
                    <a:pt x="218" y="1269"/>
                  </a:lnTo>
                  <a:lnTo>
                    <a:pt x="246" y="1243"/>
                  </a:lnTo>
                  <a:lnTo>
                    <a:pt x="246" y="1243"/>
                  </a:lnTo>
                  <a:lnTo>
                    <a:pt x="246" y="1243"/>
                  </a:lnTo>
                  <a:lnTo>
                    <a:pt x="211" y="1262"/>
                  </a:lnTo>
                  <a:lnTo>
                    <a:pt x="244" y="1228"/>
                  </a:lnTo>
                  <a:lnTo>
                    <a:pt x="244" y="1226"/>
                  </a:lnTo>
                  <a:lnTo>
                    <a:pt x="244" y="1226"/>
                  </a:lnTo>
                  <a:lnTo>
                    <a:pt x="205" y="1249"/>
                  </a:lnTo>
                  <a:lnTo>
                    <a:pt x="244" y="1220"/>
                  </a:lnTo>
                  <a:lnTo>
                    <a:pt x="244" y="1217"/>
                  </a:lnTo>
                  <a:lnTo>
                    <a:pt x="241" y="1217"/>
                  </a:lnTo>
                  <a:lnTo>
                    <a:pt x="214" y="1234"/>
                  </a:lnTo>
                  <a:lnTo>
                    <a:pt x="244" y="1217"/>
                  </a:lnTo>
                  <a:lnTo>
                    <a:pt x="244" y="1215"/>
                  </a:lnTo>
                  <a:lnTo>
                    <a:pt x="241" y="1215"/>
                  </a:lnTo>
                  <a:lnTo>
                    <a:pt x="199" y="1241"/>
                  </a:lnTo>
                  <a:lnTo>
                    <a:pt x="241" y="1207"/>
                  </a:lnTo>
                  <a:lnTo>
                    <a:pt x="241" y="1207"/>
                  </a:lnTo>
                  <a:lnTo>
                    <a:pt x="241" y="1207"/>
                  </a:lnTo>
                  <a:lnTo>
                    <a:pt x="194" y="1232"/>
                  </a:lnTo>
                  <a:lnTo>
                    <a:pt x="241" y="1200"/>
                  </a:lnTo>
                  <a:lnTo>
                    <a:pt x="241" y="1200"/>
                  </a:lnTo>
                  <a:lnTo>
                    <a:pt x="239" y="1200"/>
                  </a:lnTo>
                  <a:lnTo>
                    <a:pt x="188" y="1230"/>
                  </a:lnTo>
                  <a:lnTo>
                    <a:pt x="239" y="1187"/>
                  </a:lnTo>
                  <a:lnTo>
                    <a:pt x="239" y="1187"/>
                  </a:lnTo>
                  <a:lnTo>
                    <a:pt x="239" y="1187"/>
                  </a:lnTo>
                  <a:lnTo>
                    <a:pt x="188" y="1215"/>
                  </a:lnTo>
                  <a:lnTo>
                    <a:pt x="239" y="1181"/>
                  </a:lnTo>
                  <a:lnTo>
                    <a:pt x="239" y="1181"/>
                  </a:lnTo>
                  <a:lnTo>
                    <a:pt x="239" y="1181"/>
                  </a:lnTo>
                  <a:lnTo>
                    <a:pt x="181" y="1213"/>
                  </a:lnTo>
                  <a:lnTo>
                    <a:pt x="239" y="1172"/>
                  </a:lnTo>
                  <a:lnTo>
                    <a:pt x="239" y="1172"/>
                  </a:lnTo>
                  <a:lnTo>
                    <a:pt x="239" y="1172"/>
                  </a:lnTo>
                  <a:lnTo>
                    <a:pt x="239" y="1172"/>
                  </a:lnTo>
                  <a:lnTo>
                    <a:pt x="239" y="1172"/>
                  </a:lnTo>
                  <a:lnTo>
                    <a:pt x="237" y="1170"/>
                  </a:lnTo>
                  <a:lnTo>
                    <a:pt x="237" y="1172"/>
                  </a:lnTo>
                  <a:lnTo>
                    <a:pt x="237" y="1172"/>
                  </a:lnTo>
                  <a:lnTo>
                    <a:pt x="214" y="1185"/>
                  </a:lnTo>
                  <a:lnTo>
                    <a:pt x="237" y="1170"/>
                  </a:lnTo>
                  <a:lnTo>
                    <a:pt x="239" y="1170"/>
                  </a:lnTo>
                  <a:lnTo>
                    <a:pt x="237" y="1170"/>
                  </a:lnTo>
                  <a:lnTo>
                    <a:pt x="196" y="1194"/>
                  </a:lnTo>
                  <a:lnTo>
                    <a:pt x="237" y="1168"/>
                  </a:lnTo>
                  <a:lnTo>
                    <a:pt x="237" y="1168"/>
                  </a:lnTo>
                  <a:lnTo>
                    <a:pt x="237" y="1168"/>
                  </a:lnTo>
                  <a:lnTo>
                    <a:pt x="171" y="1207"/>
                  </a:lnTo>
                  <a:lnTo>
                    <a:pt x="237" y="1149"/>
                  </a:lnTo>
                  <a:lnTo>
                    <a:pt x="237" y="1149"/>
                  </a:lnTo>
                  <a:lnTo>
                    <a:pt x="237" y="1149"/>
                  </a:lnTo>
                  <a:lnTo>
                    <a:pt x="167" y="1190"/>
                  </a:lnTo>
                  <a:lnTo>
                    <a:pt x="237" y="1143"/>
                  </a:lnTo>
                  <a:lnTo>
                    <a:pt x="237" y="1140"/>
                  </a:lnTo>
                  <a:lnTo>
                    <a:pt x="235" y="1140"/>
                  </a:lnTo>
                  <a:lnTo>
                    <a:pt x="160" y="1185"/>
                  </a:lnTo>
                  <a:lnTo>
                    <a:pt x="237" y="1130"/>
                  </a:lnTo>
                  <a:lnTo>
                    <a:pt x="237" y="1128"/>
                  </a:lnTo>
                  <a:lnTo>
                    <a:pt x="235" y="1128"/>
                  </a:lnTo>
                  <a:lnTo>
                    <a:pt x="154" y="1177"/>
                  </a:lnTo>
                  <a:lnTo>
                    <a:pt x="237" y="1113"/>
                  </a:lnTo>
                  <a:lnTo>
                    <a:pt x="237" y="1113"/>
                  </a:lnTo>
                  <a:lnTo>
                    <a:pt x="235" y="1113"/>
                  </a:lnTo>
                  <a:lnTo>
                    <a:pt x="145" y="1164"/>
                  </a:lnTo>
                  <a:lnTo>
                    <a:pt x="235" y="1098"/>
                  </a:lnTo>
                  <a:lnTo>
                    <a:pt x="235" y="1095"/>
                  </a:lnTo>
                  <a:lnTo>
                    <a:pt x="235" y="1095"/>
                  </a:lnTo>
                  <a:lnTo>
                    <a:pt x="154" y="1143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158" y="1134"/>
                  </a:lnTo>
                  <a:lnTo>
                    <a:pt x="235" y="1087"/>
                  </a:lnTo>
                  <a:lnTo>
                    <a:pt x="235" y="1087"/>
                  </a:lnTo>
                  <a:lnTo>
                    <a:pt x="235" y="1087"/>
                  </a:lnTo>
                  <a:lnTo>
                    <a:pt x="152" y="1136"/>
                  </a:lnTo>
                  <a:lnTo>
                    <a:pt x="235" y="1083"/>
                  </a:lnTo>
                  <a:lnTo>
                    <a:pt x="237" y="1080"/>
                  </a:lnTo>
                  <a:lnTo>
                    <a:pt x="235" y="1080"/>
                  </a:lnTo>
                  <a:lnTo>
                    <a:pt x="141" y="1134"/>
                  </a:lnTo>
                  <a:lnTo>
                    <a:pt x="237" y="1074"/>
                  </a:lnTo>
                  <a:lnTo>
                    <a:pt x="237" y="1074"/>
                  </a:lnTo>
                  <a:lnTo>
                    <a:pt x="235" y="1074"/>
                  </a:lnTo>
                  <a:lnTo>
                    <a:pt x="139" y="1130"/>
                  </a:lnTo>
                  <a:lnTo>
                    <a:pt x="237" y="1066"/>
                  </a:lnTo>
                  <a:lnTo>
                    <a:pt x="237" y="1066"/>
                  </a:lnTo>
                  <a:lnTo>
                    <a:pt x="235" y="1066"/>
                  </a:lnTo>
                  <a:lnTo>
                    <a:pt x="139" y="1121"/>
                  </a:lnTo>
                  <a:lnTo>
                    <a:pt x="237" y="1059"/>
                  </a:lnTo>
                  <a:lnTo>
                    <a:pt x="237" y="1059"/>
                  </a:lnTo>
                  <a:lnTo>
                    <a:pt x="237" y="1059"/>
                  </a:lnTo>
                  <a:lnTo>
                    <a:pt x="130" y="1121"/>
                  </a:lnTo>
                  <a:lnTo>
                    <a:pt x="237" y="1051"/>
                  </a:lnTo>
                  <a:lnTo>
                    <a:pt x="237" y="1048"/>
                  </a:lnTo>
                  <a:lnTo>
                    <a:pt x="237" y="1048"/>
                  </a:lnTo>
                  <a:lnTo>
                    <a:pt x="154" y="1095"/>
                  </a:lnTo>
                  <a:lnTo>
                    <a:pt x="237" y="1046"/>
                  </a:lnTo>
                  <a:lnTo>
                    <a:pt x="237" y="1046"/>
                  </a:lnTo>
                  <a:lnTo>
                    <a:pt x="237" y="1046"/>
                  </a:lnTo>
                  <a:lnTo>
                    <a:pt x="119" y="1113"/>
                  </a:lnTo>
                  <a:lnTo>
                    <a:pt x="237" y="1029"/>
                  </a:lnTo>
                  <a:lnTo>
                    <a:pt x="237" y="1027"/>
                  </a:lnTo>
                  <a:lnTo>
                    <a:pt x="237" y="1027"/>
                  </a:lnTo>
                  <a:lnTo>
                    <a:pt x="113" y="1100"/>
                  </a:lnTo>
                  <a:lnTo>
                    <a:pt x="239" y="1010"/>
                  </a:lnTo>
                  <a:lnTo>
                    <a:pt x="239" y="1010"/>
                  </a:lnTo>
                  <a:lnTo>
                    <a:pt x="239" y="1010"/>
                  </a:lnTo>
                  <a:lnTo>
                    <a:pt x="107" y="1085"/>
                  </a:lnTo>
                  <a:lnTo>
                    <a:pt x="239" y="995"/>
                  </a:lnTo>
                  <a:lnTo>
                    <a:pt x="239" y="993"/>
                  </a:lnTo>
                  <a:lnTo>
                    <a:pt x="239" y="993"/>
                  </a:lnTo>
                  <a:lnTo>
                    <a:pt x="100" y="1074"/>
                  </a:lnTo>
                  <a:lnTo>
                    <a:pt x="241" y="978"/>
                  </a:lnTo>
                  <a:lnTo>
                    <a:pt x="241" y="978"/>
                  </a:lnTo>
                  <a:lnTo>
                    <a:pt x="241" y="978"/>
                  </a:lnTo>
                  <a:lnTo>
                    <a:pt x="94" y="1061"/>
                  </a:lnTo>
                  <a:lnTo>
                    <a:pt x="244" y="956"/>
                  </a:lnTo>
                  <a:lnTo>
                    <a:pt x="244" y="956"/>
                  </a:lnTo>
                  <a:lnTo>
                    <a:pt x="244" y="956"/>
                  </a:lnTo>
                  <a:lnTo>
                    <a:pt x="98" y="1040"/>
                  </a:lnTo>
                  <a:lnTo>
                    <a:pt x="244" y="948"/>
                  </a:lnTo>
                  <a:lnTo>
                    <a:pt x="244" y="946"/>
                  </a:lnTo>
                  <a:lnTo>
                    <a:pt x="244" y="946"/>
                  </a:lnTo>
                  <a:lnTo>
                    <a:pt x="87" y="1038"/>
                  </a:lnTo>
                  <a:lnTo>
                    <a:pt x="246" y="931"/>
                  </a:lnTo>
                  <a:lnTo>
                    <a:pt x="246" y="929"/>
                  </a:lnTo>
                  <a:lnTo>
                    <a:pt x="246" y="929"/>
                  </a:lnTo>
                  <a:lnTo>
                    <a:pt x="79" y="1025"/>
                  </a:lnTo>
                  <a:lnTo>
                    <a:pt x="248" y="912"/>
                  </a:lnTo>
                  <a:lnTo>
                    <a:pt x="248" y="909"/>
                  </a:lnTo>
                  <a:lnTo>
                    <a:pt x="248" y="909"/>
                  </a:lnTo>
                  <a:lnTo>
                    <a:pt x="134" y="976"/>
                  </a:lnTo>
                  <a:lnTo>
                    <a:pt x="248" y="907"/>
                  </a:lnTo>
                  <a:lnTo>
                    <a:pt x="250" y="907"/>
                  </a:lnTo>
                  <a:lnTo>
                    <a:pt x="248" y="907"/>
                  </a:lnTo>
                  <a:lnTo>
                    <a:pt x="122" y="980"/>
                  </a:lnTo>
                  <a:lnTo>
                    <a:pt x="250" y="903"/>
                  </a:lnTo>
                  <a:lnTo>
                    <a:pt x="250" y="903"/>
                  </a:lnTo>
                  <a:lnTo>
                    <a:pt x="248" y="903"/>
                  </a:lnTo>
                  <a:lnTo>
                    <a:pt x="87" y="995"/>
                  </a:lnTo>
                  <a:lnTo>
                    <a:pt x="250" y="894"/>
                  </a:lnTo>
                  <a:lnTo>
                    <a:pt x="250" y="894"/>
                  </a:lnTo>
                  <a:lnTo>
                    <a:pt x="250" y="894"/>
                  </a:lnTo>
                  <a:lnTo>
                    <a:pt x="81" y="993"/>
                  </a:lnTo>
                  <a:lnTo>
                    <a:pt x="252" y="884"/>
                  </a:lnTo>
                  <a:lnTo>
                    <a:pt x="252" y="884"/>
                  </a:lnTo>
                  <a:lnTo>
                    <a:pt x="252" y="884"/>
                  </a:lnTo>
                  <a:lnTo>
                    <a:pt x="68" y="991"/>
                  </a:lnTo>
                  <a:lnTo>
                    <a:pt x="254" y="864"/>
                  </a:lnTo>
                  <a:lnTo>
                    <a:pt x="254" y="862"/>
                  </a:lnTo>
                  <a:lnTo>
                    <a:pt x="254" y="862"/>
                  </a:lnTo>
                  <a:lnTo>
                    <a:pt x="66" y="971"/>
                  </a:lnTo>
                  <a:lnTo>
                    <a:pt x="256" y="847"/>
                  </a:lnTo>
                  <a:lnTo>
                    <a:pt x="256" y="847"/>
                  </a:lnTo>
                  <a:lnTo>
                    <a:pt x="256" y="847"/>
                  </a:lnTo>
                  <a:lnTo>
                    <a:pt x="62" y="959"/>
                  </a:lnTo>
                  <a:lnTo>
                    <a:pt x="259" y="832"/>
                  </a:lnTo>
                  <a:lnTo>
                    <a:pt x="259" y="830"/>
                  </a:lnTo>
                  <a:lnTo>
                    <a:pt x="259" y="830"/>
                  </a:lnTo>
                  <a:lnTo>
                    <a:pt x="87" y="929"/>
                  </a:lnTo>
                  <a:lnTo>
                    <a:pt x="261" y="826"/>
                  </a:lnTo>
                  <a:lnTo>
                    <a:pt x="261" y="826"/>
                  </a:lnTo>
                  <a:lnTo>
                    <a:pt x="259" y="824"/>
                  </a:lnTo>
                  <a:lnTo>
                    <a:pt x="55" y="941"/>
                  </a:lnTo>
                  <a:lnTo>
                    <a:pt x="263" y="809"/>
                  </a:lnTo>
                  <a:lnTo>
                    <a:pt x="263" y="809"/>
                  </a:lnTo>
                  <a:lnTo>
                    <a:pt x="263" y="807"/>
                  </a:lnTo>
                  <a:lnTo>
                    <a:pt x="51" y="931"/>
                  </a:lnTo>
                  <a:lnTo>
                    <a:pt x="267" y="787"/>
                  </a:lnTo>
                  <a:lnTo>
                    <a:pt x="267" y="787"/>
                  </a:lnTo>
                  <a:lnTo>
                    <a:pt x="265" y="787"/>
                  </a:lnTo>
                  <a:lnTo>
                    <a:pt x="57" y="907"/>
                  </a:lnTo>
                  <a:lnTo>
                    <a:pt x="269" y="777"/>
                  </a:lnTo>
                  <a:lnTo>
                    <a:pt x="269" y="777"/>
                  </a:lnTo>
                  <a:lnTo>
                    <a:pt x="267" y="775"/>
                  </a:lnTo>
                  <a:lnTo>
                    <a:pt x="66" y="892"/>
                  </a:lnTo>
                  <a:lnTo>
                    <a:pt x="269" y="768"/>
                  </a:lnTo>
                  <a:lnTo>
                    <a:pt x="269" y="768"/>
                  </a:lnTo>
                  <a:lnTo>
                    <a:pt x="269" y="768"/>
                  </a:lnTo>
                  <a:lnTo>
                    <a:pt x="98" y="867"/>
                  </a:lnTo>
                  <a:lnTo>
                    <a:pt x="271" y="764"/>
                  </a:lnTo>
                  <a:lnTo>
                    <a:pt x="271" y="764"/>
                  </a:lnTo>
                  <a:lnTo>
                    <a:pt x="269" y="762"/>
                  </a:lnTo>
                  <a:lnTo>
                    <a:pt x="45" y="892"/>
                  </a:lnTo>
                  <a:lnTo>
                    <a:pt x="273" y="747"/>
                  </a:lnTo>
                  <a:lnTo>
                    <a:pt x="273" y="747"/>
                  </a:lnTo>
                  <a:lnTo>
                    <a:pt x="273" y="747"/>
                  </a:lnTo>
                  <a:lnTo>
                    <a:pt x="51" y="875"/>
                  </a:lnTo>
                  <a:lnTo>
                    <a:pt x="276" y="734"/>
                  </a:lnTo>
                  <a:lnTo>
                    <a:pt x="276" y="734"/>
                  </a:lnTo>
                  <a:lnTo>
                    <a:pt x="276" y="734"/>
                  </a:lnTo>
                  <a:lnTo>
                    <a:pt x="276" y="734"/>
                  </a:lnTo>
                  <a:lnTo>
                    <a:pt x="276" y="734"/>
                  </a:lnTo>
                  <a:lnTo>
                    <a:pt x="276" y="734"/>
                  </a:lnTo>
                  <a:lnTo>
                    <a:pt x="276" y="734"/>
                  </a:lnTo>
                  <a:lnTo>
                    <a:pt x="276" y="732"/>
                  </a:lnTo>
                  <a:lnTo>
                    <a:pt x="276" y="732"/>
                  </a:lnTo>
                  <a:lnTo>
                    <a:pt x="276" y="732"/>
                  </a:lnTo>
                  <a:lnTo>
                    <a:pt x="276" y="732"/>
                  </a:lnTo>
                  <a:lnTo>
                    <a:pt x="276" y="732"/>
                  </a:lnTo>
                  <a:lnTo>
                    <a:pt x="276" y="732"/>
                  </a:lnTo>
                  <a:lnTo>
                    <a:pt x="276" y="732"/>
                  </a:lnTo>
                  <a:lnTo>
                    <a:pt x="36" y="871"/>
                  </a:lnTo>
                  <a:lnTo>
                    <a:pt x="280" y="710"/>
                  </a:lnTo>
                  <a:lnTo>
                    <a:pt x="280" y="710"/>
                  </a:lnTo>
                  <a:lnTo>
                    <a:pt x="280" y="710"/>
                  </a:lnTo>
                  <a:lnTo>
                    <a:pt x="42" y="847"/>
                  </a:lnTo>
                  <a:lnTo>
                    <a:pt x="284" y="698"/>
                  </a:lnTo>
                  <a:lnTo>
                    <a:pt x="284" y="698"/>
                  </a:lnTo>
                  <a:lnTo>
                    <a:pt x="282" y="695"/>
                  </a:lnTo>
                  <a:lnTo>
                    <a:pt x="47" y="832"/>
                  </a:lnTo>
                  <a:lnTo>
                    <a:pt x="286" y="687"/>
                  </a:lnTo>
                  <a:lnTo>
                    <a:pt x="286" y="687"/>
                  </a:lnTo>
                  <a:lnTo>
                    <a:pt x="284" y="685"/>
                  </a:lnTo>
                  <a:lnTo>
                    <a:pt x="152" y="762"/>
                  </a:lnTo>
                  <a:lnTo>
                    <a:pt x="286" y="685"/>
                  </a:lnTo>
                  <a:lnTo>
                    <a:pt x="286" y="685"/>
                  </a:lnTo>
                  <a:lnTo>
                    <a:pt x="286" y="685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37" y="71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47" y="820"/>
                  </a:lnTo>
                  <a:lnTo>
                    <a:pt x="288" y="672"/>
                  </a:lnTo>
                  <a:lnTo>
                    <a:pt x="288" y="672"/>
                  </a:lnTo>
                  <a:lnTo>
                    <a:pt x="288" y="672"/>
                  </a:lnTo>
                  <a:lnTo>
                    <a:pt x="27" y="822"/>
                  </a:lnTo>
                  <a:lnTo>
                    <a:pt x="293" y="651"/>
                  </a:lnTo>
                  <a:lnTo>
                    <a:pt x="293" y="648"/>
                  </a:lnTo>
                  <a:lnTo>
                    <a:pt x="293" y="648"/>
                  </a:lnTo>
                  <a:lnTo>
                    <a:pt x="38" y="796"/>
                  </a:lnTo>
                  <a:lnTo>
                    <a:pt x="297" y="638"/>
                  </a:lnTo>
                  <a:lnTo>
                    <a:pt x="297" y="636"/>
                  </a:lnTo>
                  <a:lnTo>
                    <a:pt x="297" y="636"/>
                  </a:lnTo>
                  <a:lnTo>
                    <a:pt x="25" y="792"/>
                  </a:lnTo>
                  <a:lnTo>
                    <a:pt x="301" y="616"/>
                  </a:lnTo>
                  <a:lnTo>
                    <a:pt x="301" y="614"/>
                  </a:lnTo>
                  <a:lnTo>
                    <a:pt x="301" y="614"/>
                  </a:lnTo>
                  <a:lnTo>
                    <a:pt x="40" y="764"/>
                  </a:lnTo>
                  <a:lnTo>
                    <a:pt x="477" y="499"/>
                  </a:lnTo>
                  <a:close/>
                  <a:moveTo>
                    <a:pt x="218" y="0"/>
                  </a:moveTo>
                  <a:lnTo>
                    <a:pt x="218" y="2"/>
                  </a:lnTo>
                  <a:lnTo>
                    <a:pt x="218" y="2"/>
                  </a:lnTo>
                  <a:lnTo>
                    <a:pt x="218" y="2"/>
                  </a:lnTo>
                  <a:lnTo>
                    <a:pt x="205" y="24"/>
                  </a:lnTo>
                  <a:lnTo>
                    <a:pt x="205" y="24"/>
                  </a:lnTo>
                  <a:lnTo>
                    <a:pt x="205" y="24"/>
                  </a:lnTo>
                  <a:lnTo>
                    <a:pt x="226" y="11"/>
                  </a:lnTo>
                  <a:lnTo>
                    <a:pt x="188" y="50"/>
                  </a:lnTo>
                  <a:lnTo>
                    <a:pt x="188" y="50"/>
                  </a:lnTo>
                  <a:lnTo>
                    <a:pt x="190" y="50"/>
                  </a:lnTo>
                  <a:lnTo>
                    <a:pt x="233" y="26"/>
                  </a:lnTo>
                  <a:lnTo>
                    <a:pt x="181" y="60"/>
                  </a:lnTo>
                  <a:lnTo>
                    <a:pt x="181" y="62"/>
                  </a:lnTo>
                  <a:lnTo>
                    <a:pt x="184" y="62"/>
                  </a:lnTo>
                  <a:lnTo>
                    <a:pt x="237" y="30"/>
                  </a:lnTo>
                  <a:lnTo>
                    <a:pt x="175" y="73"/>
                  </a:lnTo>
                  <a:lnTo>
                    <a:pt x="175" y="73"/>
                  </a:lnTo>
                  <a:lnTo>
                    <a:pt x="175" y="73"/>
                  </a:lnTo>
                  <a:lnTo>
                    <a:pt x="248" y="32"/>
                  </a:lnTo>
                  <a:lnTo>
                    <a:pt x="162" y="97"/>
                  </a:lnTo>
                  <a:lnTo>
                    <a:pt x="162" y="99"/>
                  </a:lnTo>
                  <a:lnTo>
                    <a:pt x="162" y="99"/>
                  </a:lnTo>
                  <a:lnTo>
                    <a:pt x="252" y="47"/>
                  </a:lnTo>
                  <a:lnTo>
                    <a:pt x="156" y="109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261" y="50"/>
                  </a:lnTo>
                  <a:lnTo>
                    <a:pt x="145" y="131"/>
                  </a:lnTo>
                  <a:lnTo>
                    <a:pt x="145" y="131"/>
                  </a:lnTo>
                  <a:lnTo>
                    <a:pt x="145" y="131"/>
                  </a:lnTo>
                  <a:lnTo>
                    <a:pt x="222" y="86"/>
                  </a:lnTo>
                  <a:lnTo>
                    <a:pt x="143" y="135"/>
                  </a:lnTo>
                  <a:lnTo>
                    <a:pt x="143" y="135"/>
                  </a:lnTo>
                  <a:lnTo>
                    <a:pt x="143" y="135"/>
                  </a:lnTo>
                  <a:lnTo>
                    <a:pt x="224" y="88"/>
                  </a:lnTo>
                  <a:lnTo>
                    <a:pt x="141" y="137"/>
                  </a:lnTo>
                  <a:lnTo>
                    <a:pt x="141" y="139"/>
                  </a:lnTo>
                  <a:lnTo>
                    <a:pt x="141" y="139"/>
                  </a:lnTo>
                  <a:lnTo>
                    <a:pt x="267" y="67"/>
                  </a:lnTo>
                  <a:lnTo>
                    <a:pt x="134" y="15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278" y="69"/>
                  </a:lnTo>
                  <a:lnTo>
                    <a:pt x="124" y="171"/>
                  </a:lnTo>
                  <a:lnTo>
                    <a:pt x="124" y="171"/>
                  </a:lnTo>
                  <a:lnTo>
                    <a:pt x="126" y="171"/>
                  </a:lnTo>
                  <a:lnTo>
                    <a:pt x="267" y="90"/>
                  </a:lnTo>
                  <a:lnTo>
                    <a:pt x="122" y="178"/>
                  </a:lnTo>
                  <a:lnTo>
                    <a:pt x="122" y="178"/>
                  </a:lnTo>
                  <a:lnTo>
                    <a:pt x="122" y="178"/>
                  </a:lnTo>
                  <a:lnTo>
                    <a:pt x="122" y="180"/>
                  </a:lnTo>
                  <a:lnTo>
                    <a:pt x="122" y="180"/>
                  </a:lnTo>
                  <a:lnTo>
                    <a:pt x="122" y="180"/>
                  </a:lnTo>
                  <a:lnTo>
                    <a:pt x="122" y="180"/>
                  </a:lnTo>
                  <a:lnTo>
                    <a:pt x="273" y="92"/>
                  </a:lnTo>
                  <a:lnTo>
                    <a:pt x="117" y="189"/>
                  </a:lnTo>
                  <a:lnTo>
                    <a:pt x="117" y="189"/>
                  </a:lnTo>
                  <a:lnTo>
                    <a:pt x="117" y="189"/>
                  </a:lnTo>
                  <a:lnTo>
                    <a:pt x="297" y="86"/>
                  </a:lnTo>
                  <a:lnTo>
                    <a:pt x="104" y="212"/>
                  </a:lnTo>
                  <a:lnTo>
                    <a:pt x="104" y="212"/>
                  </a:lnTo>
                  <a:lnTo>
                    <a:pt x="107" y="212"/>
                  </a:lnTo>
                  <a:lnTo>
                    <a:pt x="263" y="122"/>
                  </a:lnTo>
                  <a:lnTo>
                    <a:pt x="102" y="219"/>
                  </a:lnTo>
                  <a:lnTo>
                    <a:pt x="102" y="219"/>
                  </a:lnTo>
                  <a:lnTo>
                    <a:pt x="102" y="219"/>
                  </a:lnTo>
                  <a:lnTo>
                    <a:pt x="312" y="99"/>
                  </a:lnTo>
                  <a:lnTo>
                    <a:pt x="92" y="244"/>
                  </a:lnTo>
                  <a:lnTo>
                    <a:pt x="92" y="244"/>
                  </a:lnTo>
                  <a:lnTo>
                    <a:pt x="92" y="246"/>
                  </a:lnTo>
                  <a:lnTo>
                    <a:pt x="229" y="167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2" y="248"/>
                  </a:lnTo>
                  <a:lnTo>
                    <a:pt x="92" y="248"/>
                  </a:lnTo>
                  <a:lnTo>
                    <a:pt x="169" y="204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316" y="120"/>
                  </a:lnTo>
                  <a:lnTo>
                    <a:pt x="83" y="266"/>
                  </a:lnTo>
                  <a:lnTo>
                    <a:pt x="83" y="266"/>
                  </a:lnTo>
                  <a:lnTo>
                    <a:pt x="83" y="266"/>
                  </a:lnTo>
                  <a:lnTo>
                    <a:pt x="297" y="144"/>
                  </a:lnTo>
                  <a:lnTo>
                    <a:pt x="81" y="274"/>
                  </a:lnTo>
                  <a:lnTo>
                    <a:pt x="81" y="274"/>
                  </a:lnTo>
                  <a:lnTo>
                    <a:pt x="81" y="274"/>
                  </a:lnTo>
                  <a:lnTo>
                    <a:pt x="316" y="137"/>
                  </a:lnTo>
                  <a:lnTo>
                    <a:pt x="77" y="285"/>
                  </a:lnTo>
                  <a:lnTo>
                    <a:pt x="75" y="285"/>
                  </a:lnTo>
                  <a:lnTo>
                    <a:pt x="77" y="285"/>
                  </a:lnTo>
                  <a:lnTo>
                    <a:pt x="340" y="133"/>
                  </a:lnTo>
                  <a:lnTo>
                    <a:pt x="66" y="308"/>
                  </a:lnTo>
                  <a:lnTo>
                    <a:pt x="66" y="308"/>
                  </a:lnTo>
                  <a:lnTo>
                    <a:pt x="68" y="308"/>
                  </a:lnTo>
                  <a:lnTo>
                    <a:pt x="350" y="146"/>
                  </a:lnTo>
                  <a:lnTo>
                    <a:pt x="60" y="330"/>
                  </a:lnTo>
                  <a:lnTo>
                    <a:pt x="60" y="332"/>
                  </a:lnTo>
                  <a:lnTo>
                    <a:pt x="60" y="332"/>
                  </a:lnTo>
                  <a:lnTo>
                    <a:pt x="263" y="214"/>
                  </a:lnTo>
                  <a:lnTo>
                    <a:pt x="57" y="334"/>
                  </a:lnTo>
                  <a:lnTo>
                    <a:pt x="57" y="334"/>
                  </a:lnTo>
                  <a:lnTo>
                    <a:pt x="57" y="334"/>
                  </a:lnTo>
                  <a:lnTo>
                    <a:pt x="57" y="336"/>
                  </a:lnTo>
                  <a:lnTo>
                    <a:pt x="57" y="336"/>
                  </a:lnTo>
                  <a:lnTo>
                    <a:pt x="60" y="336"/>
                  </a:lnTo>
                  <a:lnTo>
                    <a:pt x="60" y="336"/>
                  </a:lnTo>
                  <a:lnTo>
                    <a:pt x="60" y="336"/>
                  </a:lnTo>
                  <a:lnTo>
                    <a:pt x="60" y="336"/>
                  </a:lnTo>
                  <a:lnTo>
                    <a:pt x="359" y="161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196" y="272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314" y="206"/>
                  </a:lnTo>
                  <a:lnTo>
                    <a:pt x="49" y="364"/>
                  </a:lnTo>
                  <a:lnTo>
                    <a:pt x="49" y="364"/>
                  </a:lnTo>
                  <a:lnTo>
                    <a:pt x="49" y="364"/>
                  </a:lnTo>
                  <a:lnTo>
                    <a:pt x="49" y="364"/>
                  </a:lnTo>
                  <a:lnTo>
                    <a:pt x="49" y="364"/>
                  </a:lnTo>
                  <a:lnTo>
                    <a:pt x="49" y="364"/>
                  </a:lnTo>
                  <a:lnTo>
                    <a:pt x="49" y="364"/>
                  </a:lnTo>
                  <a:lnTo>
                    <a:pt x="49" y="366"/>
                  </a:lnTo>
                  <a:lnTo>
                    <a:pt x="49" y="366"/>
                  </a:lnTo>
                  <a:lnTo>
                    <a:pt x="49" y="364"/>
                  </a:lnTo>
                  <a:lnTo>
                    <a:pt x="338" y="197"/>
                  </a:lnTo>
                  <a:lnTo>
                    <a:pt x="47" y="373"/>
                  </a:lnTo>
                  <a:lnTo>
                    <a:pt x="47" y="373"/>
                  </a:lnTo>
                  <a:lnTo>
                    <a:pt x="47" y="373"/>
                  </a:lnTo>
                  <a:lnTo>
                    <a:pt x="355" y="195"/>
                  </a:lnTo>
                  <a:lnTo>
                    <a:pt x="42" y="383"/>
                  </a:lnTo>
                  <a:lnTo>
                    <a:pt x="42" y="383"/>
                  </a:lnTo>
                  <a:lnTo>
                    <a:pt x="42" y="383"/>
                  </a:lnTo>
                  <a:lnTo>
                    <a:pt x="109" y="345"/>
                  </a:lnTo>
                  <a:lnTo>
                    <a:pt x="42" y="385"/>
                  </a:lnTo>
                  <a:lnTo>
                    <a:pt x="42" y="385"/>
                  </a:lnTo>
                  <a:lnTo>
                    <a:pt x="42" y="385"/>
                  </a:lnTo>
                  <a:lnTo>
                    <a:pt x="42" y="385"/>
                  </a:lnTo>
                  <a:lnTo>
                    <a:pt x="42" y="385"/>
                  </a:lnTo>
                  <a:lnTo>
                    <a:pt x="42" y="385"/>
                  </a:lnTo>
                  <a:lnTo>
                    <a:pt x="42" y="385"/>
                  </a:lnTo>
                  <a:lnTo>
                    <a:pt x="276" y="251"/>
                  </a:lnTo>
                  <a:lnTo>
                    <a:pt x="42" y="387"/>
                  </a:lnTo>
                  <a:lnTo>
                    <a:pt x="42" y="387"/>
                  </a:lnTo>
                  <a:lnTo>
                    <a:pt x="40" y="387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387" y="191"/>
                  </a:lnTo>
                  <a:lnTo>
                    <a:pt x="36" y="411"/>
                  </a:lnTo>
                  <a:lnTo>
                    <a:pt x="36" y="411"/>
                  </a:lnTo>
                  <a:lnTo>
                    <a:pt x="36" y="413"/>
                  </a:lnTo>
                  <a:lnTo>
                    <a:pt x="350" y="229"/>
                  </a:lnTo>
                  <a:lnTo>
                    <a:pt x="34" y="420"/>
                  </a:lnTo>
                  <a:lnTo>
                    <a:pt x="34" y="420"/>
                  </a:lnTo>
                  <a:lnTo>
                    <a:pt x="34" y="420"/>
                  </a:lnTo>
                  <a:lnTo>
                    <a:pt x="393" y="212"/>
                  </a:lnTo>
                  <a:lnTo>
                    <a:pt x="30" y="437"/>
                  </a:lnTo>
                  <a:lnTo>
                    <a:pt x="27" y="437"/>
                  </a:lnTo>
                  <a:lnTo>
                    <a:pt x="30" y="437"/>
                  </a:lnTo>
                  <a:lnTo>
                    <a:pt x="402" y="221"/>
                  </a:lnTo>
                  <a:lnTo>
                    <a:pt x="25" y="454"/>
                  </a:lnTo>
                  <a:lnTo>
                    <a:pt x="25" y="454"/>
                  </a:lnTo>
                  <a:lnTo>
                    <a:pt x="25" y="454"/>
                  </a:lnTo>
                  <a:lnTo>
                    <a:pt x="413" y="231"/>
                  </a:lnTo>
                  <a:lnTo>
                    <a:pt x="21" y="473"/>
                  </a:lnTo>
                  <a:lnTo>
                    <a:pt x="21" y="473"/>
                  </a:lnTo>
                  <a:lnTo>
                    <a:pt x="21" y="473"/>
                  </a:lnTo>
                  <a:lnTo>
                    <a:pt x="421" y="242"/>
                  </a:lnTo>
                  <a:lnTo>
                    <a:pt x="17" y="492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417" y="263"/>
                  </a:lnTo>
                  <a:lnTo>
                    <a:pt x="15" y="507"/>
                  </a:lnTo>
                  <a:lnTo>
                    <a:pt x="15" y="507"/>
                  </a:lnTo>
                  <a:lnTo>
                    <a:pt x="15" y="507"/>
                  </a:lnTo>
                  <a:lnTo>
                    <a:pt x="415" y="276"/>
                  </a:lnTo>
                  <a:lnTo>
                    <a:pt x="13" y="518"/>
                  </a:lnTo>
                  <a:lnTo>
                    <a:pt x="13" y="518"/>
                  </a:lnTo>
                  <a:lnTo>
                    <a:pt x="13" y="518"/>
                  </a:lnTo>
                  <a:lnTo>
                    <a:pt x="432" y="276"/>
                  </a:lnTo>
                  <a:lnTo>
                    <a:pt x="10" y="531"/>
                  </a:lnTo>
                  <a:lnTo>
                    <a:pt x="10" y="533"/>
                  </a:lnTo>
                  <a:lnTo>
                    <a:pt x="10" y="533"/>
                  </a:lnTo>
                  <a:lnTo>
                    <a:pt x="419" y="298"/>
                  </a:lnTo>
                  <a:lnTo>
                    <a:pt x="8" y="541"/>
                  </a:lnTo>
                  <a:lnTo>
                    <a:pt x="8" y="541"/>
                  </a:lnTo>
                  <a:lnTo>
                    <a:pt x="10" y="541"/>
                  </a:lnTo>
                  <a:lnTo>
                    <a:pt x="306" y="370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434" y="302"/>
                  </a:lnTo>
                  <a:lnTo>
                    <a:pt x="6" y="556"/>
                  </a:lnTo>
                  <a:lnTo>
                    <a:pt x="6" y="556"/>
                  </a:lnTo>
                  <a:lnTo>
                    <a:pt x="8" y="556"/>
                  </a:lnTo>
                  <a:lnTo>
                    <a:pt x="457" y="298"/>
                  </a:lnTo>
                  <a:lnTo>
                    <a:pt x="4" y="576"/>
                  </a:lnTo>
                  <a:lnTo>
                    <a:pt x="4" y="576"/>
                  </a:lnTo>
                  <a:lnTo>
                    <a:pt x="6" y="576"/>
                  </a:lnTo>
                  <a:lnTo>
                    <a:pt x="419" y="338"/>
                  </a:lnTo>
                  <a:lnTo>
                    <a:pt x="4" y="582"/>
                  </a:lnTo>
                  <a:lnTo>
                    <a:pt x="4" y="584"/>
                  </a:lnTo>
                  <a:lnTo>
                    <a:pt x="4" y="584"/>
                  </a:lnTo>
                  <a:lnTo>
                    <a:pt x="468" y="317"/>
                  </a:lnTo>
                  <a:lnTo>
                    <a:pt x="2" y="599"/>
                  </a:lnTo>
                  <a:lnTo>
                    <a:pt x="2" y="601"/>
                  </a:lnTo>
                  <a:lnTo>
                    <a:pt x="4" y="601"/>
                  </a:lnTo>
                  <a:lnTo>
                    <a:pt x="325" y="415"/>
                  </a:lnTo>
                  <a:lnTo>
                    <a:pt x="2" y="604"/>
                  </a:lnTo>
                  <a:lnTo>
                    <a:pt x="2" y="604"/>
                  </a:lnTo>
                  <a:lnTo>
                    <a:pt x="2" y="604"/>
                  </a:lnTo>
                  <a:lnTo>
                    <a:pt x="2" y="604"/>
                  </a:lnTo>
                  <a:lnTo>
                    <a:pt x="2" y="604"/>
                  </a:lnTo>
                  <a:lnTo>
                    <a:pt x="4" y="604"/>
                  </a:lnTo>
                  <a:lnTo>
                    <a:pt x="4" y="604"/>
                  </a:lnTo>
                  <a:lnTo>
                    <a:pt x="440" y="351"/>
                  </a:lnTo>
                  <a:lnTo>
                    <a:pt x="2" y="612"/>
                  </a:lnTo>
                  <a:lnTo>
                    <a:pt x="2" y="612"/>
                  </a:lnTo>
                  <a:lnTo>
                    <a:pt x="2" y="612"/>
                  </a:lnTo>
                  <a:lnTo>
                    <a:pt x="483" y="336"/>
                  </a:lnTo>
                  <a:lnTo>
                    <a:pt x="0" y="631"/>
                  </a:lnTo>
                  <a:lnTo>
                    <a:pt x="0" y="631"/>
                  </a:lnTo>
                  <a:lnTo>
                    <a:pt x="0" y="631"/>
                  </a:lnTo>
                  <a:lnTo>
                    <a:pt x="487" y="351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483" y="370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0" y="663"/>
                  </a:lnTo>
                  <a:lnTo>
                    <a:pt x="477" y="387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500" y="385"/>
                  </a:lnTo>
                  <a:lnTo>
                    <a:pt x="0" y="687"/>
                  </a:lnTo>
                  <a:lnTo>
                    <a:pt x="0" y="687"/>
                  </a:lnTo>
                  <a:lnTo>
                    <a:pt x="0" y="689"/>
                  </a:lnTo>
                  <a:lnTo>
                    <a:pt x="505" y="396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498" y="415"/>
                  </a:lnTo>
                  <a:lnTo>
                    <a:pt x="0" y="713"/>
                  </a:lnTo>
                  <a:lnTo>
                    <a:pt x="0" y="713"/>
                  </a:lnTo>
                  <a:lnTo>
                    <a:pt x="0" y="713"/>
                  </a:lnTo>
                  <a:lnTo>
                    <a:pt x="265" y="561"/>
                  </a:lnTo>
                  <a:lnTo>
                    <a:pt x="0" y="715"/>
                  </a:lnTo>
                  <a:lnTo>
                    <a:pt x="0" y="715"/>
                  </a:lnTo>
                  <a:lnTo>
                    <a:pt x="0" y="715"/>
                  </a:lnTo>
                  <a:lnTo>
                    <a:pt x="0" y="715"/>
                  </a:lnTo>
                  <a:lnTo>
                    <a:pt x="0" y="715"/>
                  </a:lnTo>
                  <a:lnTo>
                    <a:pt x="0" y="715"/>
                  </a:lnTo>
                  <a:lnTo>
                    <a:pt x="0" y="715"/>
                  </a:lnTo>
                  <a:lnTo>
                    <a:pt x="517" y="417"/>
                  </a:lnTo>
                  <a:lnTo>
                    <a:pt x="2" y="730"/>
                  </a:lnTo>
                  <a:lnTo>
                    <a:pt x="0" y="730"/>
                  </a:lnTo>
                  <a:lnTo>
                    <a:pt x="2" y="730"/>
                  </a:lnTo>
                  <a:lnTo>
                    <a:pt x="36" y="710"/>
                  </a:lnTo>
                  <a:lnTo>
                    <a:pt x="2" y="732"/>
                  </a:lnTo>
                  <a:lnTo>
                    <a:pt x="2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2" y="732"/>
                  </a:lnTo>
                  <a:lnTo>
                    <a:pt x="2" y="732"/>
                  </a:lnTo>
                  <a:lnTo>
                    <a:pt x="2" y="732"/>
                  </a:lnTo>
                  <a:lnTo>
                    <a:pt x="530" y="428"/>
                  </a:lnTo>
                  <a:lnTo>
                    <a:pt x="2" y="749"/>
                  </a:lnTo>
                  <a:lnTo>
                    <a:pt x="2" y="749"/>
                  </a:lnTo>
                  <a:lnTo>
                    <a:pt x="2" y="749"/>
                  </a:lnTo>
                  <a:lnTo>
                    <a:pt x="513" y="454"/>
                  </a:lnTo>
                  <a:lnTo>
                    <a:pt x="2" y="760"/>
                  </a:lnTo>
                  <a:lnTo>
                    <a:pt x="2" y="760"/>
                  </a:lnTo>
                  <a:lnTo>
                    <a:pt x="2" y="760"/>
                  </a:lnTo>
                  <a:lnTo>
                    <a:pt x="511" y="467"/>
                  </a:lnTo>
                  <a:lnTo>
                    <a:pt x="4" y="768"/>
                  </a:lnTo>
                  <a:lnTo>
                    <a:pt x="4" y="768"/>
                  </a:lnTo>
                  <a:lnTo>
                    <a:pt x="4" y="770"/>
                  </a:lnTo>
                  <a:lnTo>
                    <a:pt x="543" y="458"/>
                  </a:lnTo>
                  <a:lnTo>
                    <a:pt x="477" y="499"/>
                  </a:lnTo>
                  <a:lnTo>
                    <a:pt x="513" y="477"/>
                  </a:lnTo>
                  <a:lnTo>
                    <a:pt x="579" y="437"/>
                  </a:lnTo>
                  <a:lnTo>
                    <a:pt x="579" y="437"/>
                  </a:lnTo>
                  <a:lnTo>
                    <a:pt x="579" y="437"/>
                  </a:lnTo>
                  <a:lnTo>
                    <a:pt x="68" y="732"/>
                  </a:lnTo>
                  <a:lnTo>
                    <a:pt x="575" y="430"/>
                  </a:lnTo>
                  <a:lnTo>
                    <a:pt x="575" y="428"/>
                  </a:lnTo>
                  <a:lnTo>
                    <a:pt x="575" y="428"/>
                  </a:lnTo>
                  <a:lnTo>
                    <a:pt x="62" y="725"/>
                  </a:lnTo>
                  <a:lnTo>
                    <a:pt x="571" y="422"/>
                  </a:lnTo>
                  <a:lnTo>
                    <a:pt x="571" y="420"/>
                  </a:lnTo>
                  <a:lnTo>
                    <a:pt x="571" y="420"/>
                  </a:lnTo>
                  <a:lnTo>
                    <a:pt x="36" y="728"/>
                  </a:lnTo>
                  <a:lnTo>
                    <a:pt x="564" y="407"/>
                  </a:lnTo>
                  <a:lnTo>
                    <a:pt x="564" y="407"/>
                  </a:lnTo>
                  <a:lnTo>
                    <a:pt x="564" y="407"/>
                  </a:lnTo>
                  <a:lnTo>
                    <a:pt x="530" y="426"/>
                  </a:lnTo>
                  <a:lnTo>
                    <a:pt x="564" y="407"/>
                  </a:lnTo>
                  <a:lnTo>
                    <a:pt x="564" y="407"/>
                  </a:lnTo>
                  <a:lnTo>
                    <a:pt x="564" y="405"/>
                  </a:lnTo>
                  <a:lnTo>
                    <a:pt x="564" y="405"/>
                  </a:lnTo>
                  <a:lnTo>
                    <a:pt x="564" y="405"/>
                  </a:lnTo>
                  <a:lnTo>
                    <a:pt x="564" y="405"/>
                  </a:lnTo>
                  <a:lnTo>
                    <a:pt x="562" y="405"/>
                  </a:lnTo>
                  <a:lnTo>
                    <a:pt x="42" y="706"/>
                  </a:lnTo>
                  <a:lnTo>
                    <a:pt x="558" y="394"/>
                  </a:lnTo>
                  <a:lnTo>
                    <a:pt x="558" y="394"/>
                  </a:lnTo>
                  <a:lnTo>
                    <a:pt x="558" y="394"/>
                  </a:lnTo>
                  <a:lnTo>
                    <a:pt x="291" y="546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6" y="392"/>
                  </a:lnTo>
                  <a:lnTo>
                    <a:pt x="556" y="392"/>
                  </a:lnTo>
                  <a:lnTo>
                    <a:pt x="55" y="681"/>
                  </a:lnTo>
                  <a:lnTo>
                    <a:pt x="554" y="383"/>
                  </a:lnTo>
                  <a:lnTo>
                    <a:pt x="554" y="383"/>
                  </a:lnTo>
                  <a:lnTo>
                    <a:pt x="552" y="383"/>
                  </a:lnTo>
                  <a:lnTo>
                    <a:pt x="42" y="678"/>
                  </a:lnTo>
                  <a:lnTo>
                    <a:pt x="547" y="373"/>
                  </a:lnTo>
                  <a:lnTo>
                    <a:pt x="547" y="373"/>
                  </a:lnTo>
                  <a:lnTo>
                    <a:pt x="547" y="373"/>
                  </a:lnTo>
                  <a:lnTo>
                    <a:pt x="40" y="663"/>
                  </a:lnTo>
                  <a:lnTo>
                    <a:pt x="541" y="362"/>
                  </a:lnTo>
                  <a:lnTo>
                    <a:pt x="541" y="360"/>
                  </a:lnTo>
                  <a:lnTo>
                    <a:pt x="539" y="360"/>
                  </a:lnTo>
                  <a:lnTo>
                    <a:pt x="57" y="638"/>
                  </a:lnTo>
                  <a:lnTo>
                    <a:pt x="537" y="353"/>
                  </a:lnTo>
                  <a:lnTo>
                    <a:pt x="537" y="353"/>
                  </a:lnTo>
                  <a:lnTo>
                    <a:pt x="534" y="353"/>
                  </a:lnTo>
                  <a:lnTo>
                    <a:pt x="47" y="636"/>
                  </a:lnTo>
                  <a:lnTo>
                    <a:pt x="530" y="343"/>
                  </a:lnTo>
                  <a:lnTo>
                    <a:pt x="530" y="343"/>
                  </a:lnTo>
                  <a:lnTo>
                    <a:pt x="530" y="343"/>
                  </a:lnTo>
                  <a:lnTo>
                    <a:pt x="36" y="629"/>
                  </a:lnTo>
                  <a:lnTo>
                    <a:pt x="524" y="332"/>
                  </a:lnTo>
                  <a:lnTo>
                    <a:pt x="524" y="330"/>
                  </a:lnTo>
                  <a:lnTo>
                    <a:pt x="522" y="330"/>
                  </a:lnTo>
                  <a:lnTo>
                    <a:pt x="32" y="614"/>
                  </a:lnTo>
                  <a:lnTo>
                    <a:pt x="515" y="317"/>
                  </a:lnTo>
                  <a:lnTo>
                    <a:pt x="515" y="317"/>
                  </a:lnTo>
                  <a:lnTo>
                    <a:pt x="513" y="317"/>
                  </a:lnTo>
                  <a:lnTo>
                    <a:pt x="72" y="571"/>
                  </a:lnTo>
                  <a:lnTo>
                    <a:pt x="511" y="310"/>
                  </a:lnTo>
                  <a:lnTo>
                    <a:pt x="511" y="310"/>
                  </a:lnTo>
                  <a:lnTo>
                    <a:pt x="509" y="310"/>
                  </a:lnTo>
                  <a:lnTo>
                    <a:pt x="186" y="497"/>
                  </a:lnTo>
                  <a:lnTo>
                    <a:pt x="509" y="308"/>
                  </a:lnTo>
                  <a:lnTo>
                    <a:pt x="509" y="308"/>
                  </a:lnTo>
                  <a:lnTo>
                    <a:pt x="509" y="308"/>
                  </a:lnTo>
                  <a:lnTo>
                    <a:pt x="509" y="308"/>
                  </a:lnTo>
                  <a:lnTo>
                    <a:pt x="509" y="308"/>
                  </a:lnTo>
                  <a:lnTo>
                    <a:pt x="509" y="308"/>
                  </a:lnTo>
                  <a:lnTo>
                    <a:pt x="509" y="308"/>
                  </a:lnTo>
                  <a:lnTo>
                    <a:pt x="36" y="580"/>
                  </a:lnTo>
                  <a:lnTo>
                    <a:pt x="500" y="298"/>
                  </a:lnTo>
                  <a:lnTo>
                    <a:pt x="500" y="296"/>
                  </a:lnTo>
                  <a:lnTo>
                    <a:pt x="500" y="296"/>
                  </a:lnTo>
                  <a:lnTo>
                    <a:pt x="83" y="537"/>
                  </a:lnTo>
                  <a:lnTo>
                    <a:pt x="498" y="291"/>
                  </a:lnTo>
                  <a:lnTo>
                    <a:pt x="498" y="291"/>
                  </a:lnTo>
                  <a:lnTo>
                    <a:pt x="498" y="291"/>
                  </a:lnTo>
                  <a:lnTo>
                    <a:pt x="36" y="556"/>
                  </a:lnTo>
                  <a:lnTo>
                    <a:pt x="490" y="278"/>
                  </a:lnTo>
                  <a:lnTo>
                    <a:pt x="490" y="278"/>
                  </a:lnTo>
                  <a:lnTo>
                    <a:pt x="490" y="278"/>
                  </a:lnTo>
                  <a:lnTo>
                    <a:pt x="57" y="527"/>
                  </a:lnTo>
                  <a:lnTo>
                    <a:pt x="483" y="272"/>
                  </a:lnTo>
                  <a:lnTo>
                    <a:pt x="483" y="272"/>
                  </a:lnTo>
                  <a:lnTo>
                    <a:pt x="483" y="272"/>
                  </a:lnTo>
                  <a:lnTo>
                    <a:pt x="186" y="443"/>
                  </a:lnTo>
                  <a:lnTo>
                    <a:pt x="481" y="270"/>
                  </a:lnTo>
                  <a:lnTo>
                    <a:pt x="481" y="270"/>
                  </a:lnTo>
                  <a:lnTo>
                    <a:pt x="483" y="270"/>
                  </a:lnTo>
                  <a:lnTo>
                    <a:pt x="483" y="270"/>
                  </a:lnTo>
                  <a:lnTo>
                    <a:pt x="481" y="268"/>
                  </a:lnTo>
                  <a:lnTo>
                    <a:pt x="481" y="270"/>
                  </a:lnTo>
                  <a:lnTo>
                    <a:pt x="481" y="270"/>
                  </a:lnTo>
                  <a:lnTo>
                    <a:pt x="66" y="507"/>
                  </a:lnTo>
                  <a:lnTo>
                    <a:pt x="477" y="263"/>
                  </a:lnTo>
                  <a:lnTo>
                    <a:pt x="477" y="263"/>
                  </a:lnTo>
                  <a:lnTo>
                    <a:pt x="477" y="263"/>
                  </a:lnTo>
                  <a:lnTo>
                    <a:pt x="51" y="509"/>
                  </a:lnTo>
                  <a:lnTo>
                    <a:pt x="470" y="255"/>
                  </a:lnTo>
                  <a:lnTo>
                    <a:pt x="470" y="253"/>
                  </a:lnTo>
                  <a:lnTo>
                    <a:pt x="470" y="253"/>
                  </a:lnTo>
                  <a:lnTo>
                    <a:pt x="64" y="488"/>
                  </a:lnTo>
                  <a:lnTo>
                    <a:pt x="466" y="246"/>
                  </a:lnTo>
                  <a:lnTo>
                    <a:pt x="466" y="246"/>
                  </a:lnTo>
                  <a:lnTo>
                    <a:pt x="466" y="246"/>
                  </a:lnTo>
                  <a:lnTo>
                    <a:pt x="57" y="482"/>
                  </a:lnTo>
                  <a:lnTo>
                    <a:pt x="460" y="238"/>
                  </a:lnTo>
                  <a:lnTo>
                    <a:pt x="460" y="238"/>
                  </a:lnTo>
                  <a:lnTo>
                    <a:pt x="460" y="238"/>
                  </a:lnTo>
                  <a:lnTo>
                    <a:pt x="45" y="477"/>
                  </a:lnTo>
                  <a:lnTo>
                    <a:pt x="449" y="227"/>
                  </a:lnTo>
                  <a:lnTo>
                    <a:pt x="449" y="225"/>
                  </a:lnTo>
                  <a:lnTo>
                    <a:pt x="449" y="225"/>
                  </a:lnTo>
                  <a:lnTo>
                    <a:pt x="49" y="456"/>
                  </a:lnTo>
                  <a:lnTo>
                    <a:pt x="440" y="214"/>
                  </a:lnTo>
                  <a:lnTo>
                    <a:pt x="440" y="214"/>
                  </a:lnTo>
                  <a:lnTo>
                    <a:pt x="440" y="214"/>
                  </a:lnTo>
                  <a:lnTo>
                    <a:pt x="55" y="437"/>
                  </a:lnTo>
                  <a:lnTo>
                    <a:pt x="432" y="204"/>
                  </a:lnTo>
                  <a:lnTo>
                    <a:pt x="432" y="204"/>
                  </a:lnTo>
                  <a:lnTo>
                    <a:pt x="432" y="204"/>
                  </a:lnTo>
                  <a:lnTo>
                    <a:pt x="60" y="420"/>
                  </a:lnTo>
                  <a:lnTo>
                    <a:pt x="423" y="195"/>
                  </a:lnTo>
                  <a:lnTo>
                    <a:pt x="423" y="195"/>
                  </a:lnTo>
                  <a:lnTo>
                    <a:pt x="423" y="193"/>
                  </a:lnTo>
                  <a:lnTo>
                    <a:pt x="102" y="379"/>
                  </a:lnTo>
                  <a:lnTo>
                    <a:pt x="419" y="191"/>
                  </a:lnTo>
                  <a:lnTo>
                    <a:pt x="421" y="191"/>
                  </a:lnTo>
                  <a:lnTo>
                    <a:pt x="419" y="189"/>
                  </a:lnTo>
                  <a:lnTo>
                    <a:pt x="57" y="398"/>
                  </a:lnTo>
                  <a:lnTo>
                    <a:pt x="408" y="178"/>
                  </a:lnTo>
                  <a:lnTo>
                    <a:pt x="408" y="176"/>
                  </a:lnTo>
                  <a:lnTo>
                    <a:pt x="408" y="176"/>
                  </a:lnTo>
                  <a:lnTo>
                    <a:pt x="173" y="313"/>
                  </a:lnTo>
                  <a:lnTo>
                    <a:pt x="406" y="176"/>
                  </a:lnTo>
                  <a:lnTo>
                    <a:pt x="406" y="176"/>
                  </a:lnTo>
                  <a:lnTo>
                    <a:pt x="406" y="176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340" y="212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90" y="355"/>
                  </a:lnTo>
                  <a:lnTo>
                    <a:pt x="402" y="169"/>
                  </a:lnTo>
                  <a:lnTo>
                    <a:pt x="402" y="167"/>
                  </a:lnTo>
                  <a:lnTo>
                    <a:pt x="400" y="167"/>
                  </a:lnTo>
                  <a:lnTo>
                    <a:pt x="104" y="338"/>
                  </a:lnTo>
                  <a:lnTo>
                    <a:pt x="398" y="165"/>
                  </a:lnTo>
                  <a:lnTo>
                    <a:pt x="398" y="163"/>
                  </a:lnTo>
                  <a:lnTo>
                    <a:pt x="398" y="163"/>
                  </a:lnTo>
                  <a:lnTo>
                    <a:pt x="398" y="163"/>
                  </a:lnTo>
                  <a:lnTo>
                    <a:pt x="398" y="163"/>
                  </a:lnTo>
                  <a:lnTo>
                    <a:pt x="395" y="163"/>
                  </a:lnTo>
                  <a:lnTo>
                    <a:pt x="395" y="163"/>
                  </a:lnTo>
                  <a:lnTo>
                    <a:pt x="395" y="163"/>
                  </a:lnTo>
                  <a:lnTo>
                    <a:pt x="128" y="317"/>
                  </a:lnTo>
                  <a:lnTo>
                    <a:pt x="393" y="161"/>
                  </a:lnTo>
                  <a:lnTo>
                    <a:pt x="393" y="161"/>
                  </a:lnTo>
                  <a:lnTo>
                    <a:pt x="393" y="159"/>
                  </a:lnTo>
                  <a:lnTo>
                    <a:pt x="246" y="244"/>
                  </a:lnTo>
                  <a:lnTo>
                    <a:pt x="391" y="159"/>
                  </a:lnTo>
                  <a:lnTo>
                    <a:pt x="393" y="159"/>
                  </a:lnTo>
                  <a:lnTo>
                    <a:pt x="393" y="159"/>
                  </a:lnTo>
                  <a:lnTo>
                    <a:pt x="393" y="159"/>
                  </a:lnTo>
                  <a:lnTo>
                    <a:pt x="393" y="159"/>
                  </a:lnTo>
                  <a:lnTo>
                    <a:pt x="393" y="159"/>
                  </a:lnTo>
                  <a:lnTo>
                    <a:pt x="393" y="159"/>
                  </a:lnTo>
                  <a:lnTo>
                    <a:pt x="391" y="159"/>
                  </a:lnTo>
                  <a:lnTo>
                    <a:pt x="391" y="159"/>
                  </a:lnTo>
                  <a:lnTo>
                    <a:pt x="391" y="159"/>
                  </a:lnTo>
                  <a:lnTo>
                    <a:pt x="75" y="340"/>
                  </a:lnTo>
                  <a:lnTo>
                    <a:pt x="383" y="148"/>
                  </a:lnTo>
                  <a:lnTo>
                    <a:pt x="383" y="148"/>
                  </a:lnTo>
                  <a:lnTo>
                    <a:pt x="383" y="148"/>
                  </a:lnTo>
                  <a:lnTo>
                    <a:pt x="177" y="26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79" y="319"/>
                  </a:lnTo>
                  <a:lnTo>
                    <a:pt x="370" y="135"/>
                  </a:lnTo>
                  <a:lnTo>
                    <a:pt x="370" y="133"/>
                  </a:lnTo>
                  <a:lnTo>
                    <a:pt x="370" y="133"/>
                  </a:lnTo>
                  <a:lnTo>
                    <a:pt x="85" y="298"/>
                  </a:lnTo>
                  <a:lnTo>
                    <a:pt x="357" y="122"/>
                  </a:lnTo>
                  <a:lnTo>
                    <a:pt x="357" y="122"/>
                  </a:lnTo>
                  <a:lnTo>
                    <a:pt x="357" y="122"/>
                  </a:lnTo>
                  <a:lnTo>
                    <a:pt x="111" y="263"/>
                  </a:lnTo>
                  <a:lnTo>
                    <a:pt x="353" y="118"/>
                  </a:lnTo>
                  <a:lnTo>
                    <a:pt x="353" y="116"/>
                  </a:lnTo>
                  <a:lnTo>
                    <a:pt x="353" y="116"/>
                  </a:lnTo>
                  <a:lnTo>
                    <a:pt x="132" y="244"/>
                  </a:lnTo>
                  <a:lnTo>
                    <a:pt x="348" y="114"/>
                  </a:lnTo>
                  <a:lnTo>
                    <a:pt x="348" y="114"/>
                  </a:lnTo>
                  <a:lnTo>
                    <a:pt x="348" y="114"/>
                  </a:lnTo>
                  <a:lnTo>
                    <a:pt x="107" y="253"/>
                  </a:lnTo>
                  <a:lnTo>
                    <a:pt x="340" y="105"/>
                  </a:lnTo>
                  <a:lnTo>
                    <a:pt x="340" y="105"/>
                  </a:lnTo>
                  <a:lnTo>
                    <a:pt x="340" y="105"/>
                  </a:lnTo>
                  <a:lnTo>
                    <a:pt x="261" y="152"/>
                  </a:lnTo>
                  <a:lnTo>
                    <a:pt x="340" y="105"/>
                  </a:lnTo>
                  <a:lnTo>
                    <a:pt x="340" y="105"/>
                  </a:lnTo>
                  <a:lnTo>
                    <a:pt x="340" y="105"/>
                  </a:lnTo>
                  <a:lnTo>
                    <a:pt x="340" y="105"/>
                  </a:lnTo>
                  <a:lnTo>
                    <a:pt x="340" y="103"/>
                  </a:lnTo>
                  <a:lnTo>
                    <a:pt x="340" y="105"/>
                  </a:lnTo>
                  <a:lnTo>
                    <a:pt x="340" y="105"/>
                  </a:lnTo>
                  <a:lnTo>
                    <a:pt x="201" y="184"/>
                  </a:lnTo>
                  <a:lnTo>
                    <a:pt x="338" y="103"/>
                  </a:lnTo>
                  <a:lnTo>
                    <a:pt x="338" y="103"/>
                  </a:lnTo>
                  <a:lnTo>
                    <a:pt x="338" y="103"/>
                  </a:lnTo>
                  <a:lnTo>
                    <a:pt x="338" y="103"/>
                  </a:lnTo>
                  <a:lnTo>
                    <a:pt x="338" y="103"/>
                  </a:lnTo>
                  <a:lnTo>
                    <a:pt x="338" y="103"/>
                  </a:lnTo>
                  <a:lnTo>
                    <a:pt x="338" y="103"/>
                  </a:lnTo>
                  <a:lnTo>
                    <a:pt x="104" y="236"/>
                  </a:lnTo>
                  <a:lnTo>
                    <a:pt x="325" y="90"/>
                  </a:lnTo>
                  <a:lnTo>
                    <a:pt x="325" y="90"/>
                  </a:lnTo>
                  <a:lnTo>
                    <a:pt x="325" y="90"/>
                  </a:lnTo>
                  <a:lnTo>
                    <a:pt x="162" y="184"/>
                  </a:lnTo>
                  <a:lnTo>
                    <a:pt x="323" y="88"/>
                  </a:lnTo>
                  <a:lnTo>
                    <a:pt x="323" y="88"/>
                  </a:lnTo>
                  <a:lnTo>
                    <a:pt x="321" y="88"/>
                  </a:lnTo>
                  <a:lnTo>
                    <a:pt x="119" y="204"/>
                  </a:lnTo>
                  <a:lnTo>
                    <a:pt x="310" y="77"/>
                  </a:lnTo>
                  <a:lnTo>
                    <a:pt x="310" y="77"/>
                  </a:lnTo>
                  <a:lnTo>
                    <a:pt x="310" y="77"/>
                  </a:lnTo>
                  <a:lnTo>
                    <a:pt x="149" y="169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3" y="73"/>
                  </a:lnTo>
                  <a:lnTo>
                    <a:pt x="156" y="159"/>
                  </a:lnTo>
                  <a:lnTo>
                    <a:pt x="301" y="69"/>
                  </a:lnTo>
                  <a:lnTo>
                    <a:pt x="301" y="69"/>
                  </a:lnTo>
                  <a:lnTo>
                    <a:pt x="301" y="69"/>
                  </a:lnTo>
                  <a:lnTo>
                    <a:pt x="139" y="163"/>
                  </a:lnTo>
                  <a:lnTo>
                    <a:pt x="293" y="60"/>
                  </a:lnTo>
                  <a:lnTo>
                    <a:pt x="293" y="60"/>
                  </a:lnTo>
                  <a:lnTo>
                    <a:pt x="291" y="60"/>
                  </a:lnTo>
                  <a:lnTo>
                    <a:pt x="154" y="139"/>
                  </a:lnTo>
                  <a:lnTo>
                    <a:pt x="286" y="56"/>
                  </a:lnTo>
                  <a:lnTo>
                    <a:pt x="286" y="56"/>
                  </a:lnTo>
                  <a:lnTo>
                    <a:pt x="284" y="54"/>
                  </a:lnTo>
                  <a:lnTo>
                    <a:pt x="199" y="105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82" y="54"/>
                  </a:lnTo>
                  <a:lnTo>
                    <a:pt x="201" y="101"/>
                  </a:lnTo>
                  <a:lnTo>
                    <a:pt x="282" y="52"/>
                  </a:lnTo>
                  <a:lnTo>
                    <a:pt x="282" y="52"/>
                  </a:lnTo>
                  <a:lnTo>
                    <a:pt x="282" y="52"/>
                  </a:lnTo>
                  <a:lnTo>
                    <a:pt x="156" y="124"/>
                  </a:lnTo>
                  <a:lnTo>
                    <a:pt x="271" y="43"/>
                  </a:lnTo>
                  <a:lnTo>
                    <a:pt x="271" y="43"/>
                  </a:lnTo>
                  <a:lnTo>
                    <a:pt x="271" y="43"/>
                  </a:lnTo>
                  <a:lnTo>
                    <a:pt x="169" y="103"/>
                  </a:lnTo>
                  <a:lnTo>
                    <a:pt x="265" y="39"/>
                  </a:lnTo>
                  <a:lnTo>
                    <a:pt x="265" y="39"/>
                  </a:lnTo>
                  <a:lnTo>
                    <a:pt x="265" y="37"/>
                  </a:lnTo>
                  <a:lnTo>
                    <a:pt x="169" y="92"/>
                  </a:lnTo>
                  <a:lnTo>
                    <a:pt x="254" y="28"/>
                  </a:lnTo>
                  <a:lnTo>
                    <a:pt x="254" y="28"/>
                  </a:lnTo>
                  <a:lnTo>
                    <a:pt x="252" y="28"/>
                  </a:lnTo>
                  <a:lnTo>
                    <a:pt x="186" y="67"/>
                  </a:lnTo>
                  <a:lnTo>
                    <a:pt x="248" y="24"/>
                  </a:lnTo>
                  <a:lnTo>
                    <a:pt x="248" y="24"/>
                  </a:lnTo>
                  <a:lnTo>
                    <a:pt x="248" y="24"/>
                  </a:lnTo>
                  <a:lnTo>
                    <a:pt x="192" y="56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192" y="47"/>
                  </a:lnTo>
                  <a:lnTo>
                    <a:pt x="229" y="9"/>
                  </a:lnTo>
                  <a:lnTo>
                    <a:pt x="229" y="9"/>
                  </a:lnTo>
                  <a:lnTo>
                    <a:pt x="229" y="9"/>
                  </a:lnTo>
                  <a:lnTo>
                    <a:pt x="207" y="22"/>
                  </a:lnTo>
                  <a:lnTo>
                    <a:pt x="218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9525">
              <a:solidFill>
                <a:schemeClr val="accent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PA_chenying0907 19"/>
          <p:cNvGrpSpPr/>
          <p:nvPr>
            <p:custDataLst>
              <p:tags r:id="rId4"/>
            </p:custDataLst>
          </p:nvPr>
        </p:nvGrpSpPr>
        <p:grpSpPr>
          <a:xfrm>
            <a:off x="4852987" y="2267743"/>
            <a:ext cx="631825" cy="798513"/>
            <a:chOff x="4519613" y="2554288"/>
            <a:chExt cx="631825" cy="798513"/>
          </a:xfrm>
        </p:grpSpPr>
        <p:sp>
          <p:nvSpPr>
            <p:cNvPr id="21" name="Freeform 90"/>
            <p:cNvSpPr>
              <a:spLocks noEditPoints="1"/>
            </p:cNvSpPr>
            <p:nvPr/>
          </p:nvSpPr>
          <p:spPr bwMode="auto">
            <a:xfrm>
              <a:off x="4811713" y="2768600"/>
              <a:ext cx="339725" cy="527050"/>
            </a:xfrm>
            <a:custGeom>
              <a:avLst/>
              <a:gdLst>
                <a:gd name="T0" fmla="*/ 0 w 214"/>
                <a:gd name="T1" fmla="*/ 75 h 332"/>
                <a:gd name="T2" fmla="*/ 75 w 214"/>
                <a:gd name="T3" fmla="*/ 32 h 332"/>
                <a:gd name="T4" fmla="*/ 133 w 214"/>
                <a:gd name="T5" fmla="*/ 17 h 332"/>
                <a:gd name="T6" fmla="*/ 19 w 214"/>
                <a:gd name="T7" fmla="*/ 111 h 332"/>
                <a:gd name="T8" fmla="*/ 19 w 214"/>
                <a:gd name="T9" fmla="*/ 114 h 332"/>
                <a:gd name="T10" fmla="*/ 24 w 214"/>
                <a:gd name="T11" fmla="*/ 120 h 332"/>
                <a:gd name="T12" fmla="*/ 158 w 214"/>
                <a:gd name="T13" fmla="*/ 56 h 332"/>
                <a:gd name="T14" fmla="*/ 41 w 214"/>
                <a:gd name="T15" fmla="*/ 146 h 332"/>
                <a:gd name="T16" fmla="*/ 47 w 214"/>
                <a:gd name="T17" fmla="*/ 156 h 332"/>
                <a:gd name="T18" fmla="*/ 54 w 214"/>
                <a:gd name="T19" fmla="*/ 161 h 332"/>
                <a:gd name="T20" fmla="*/ 178 w 214"/>
                <a:gd name="T21" fmla="*/ 103 h 332"/>
                <a:gd name="T22" fmla="*/ 75 w 214"/>
                <a:gd name="T23" fmla="*/ 188 h 332"/>
                <a:gd name="T24" fmla="*/ 77 w 214"/>
                <a:gd name="T25" fmla="*/ 195 h 332"/>
                <a:gd name="T26" fmla="*/ 81 w 214"/>
                <a:gd name="T27" fmla="*/ 199 h 332"/>
                <a:gd name="T28" fmla="*/ 184 w 214"/>
                <a:gd name="T29" fmla="*/ 152 h 332"/>
                <a:gd name="T30" fmla="*/ 103 w 214"/>
                <a:gd name="T31" fmla="*/ 223 h 332"/>
                <a:gd name="T32" fmla="*/ 103 w 214"/>
                <a:gd name="T33" fmla="*/ 225 h 332"/>
                <a:gd name="T34" fmla="*/ 109 w 214"/>
                <a:gd name="T35" fmla="*/ 231 h 332"/>
                <a:gd name="T36" fmla="*/ 195 w 214"/>
                <a:gd name="T37" fmla="*/ 195 h 332"/>
                <a:gd name="T38" fmla="*/ 126 w 214"/>
                <a:gd name="T39" fmla="*/ 253 h 332"/>
                <a:gd name="T40" fmla="*/ 133 w 214"/>
                <a:gd name="T41" fmla="*/ 259 h 332"/>
                <a:gd name="T42" fmla="*/ 143 w 214"/>
                <a:gd name="T43" fmla="*/ 270 h 332"/>
                <a:gd name="T44" fmla="*/ 205 w 214"/>
                <a:gd name="T45" fmla="*/ 235 h 332"/>
                <a:gd name="T46" fmla="*/ 160 w 214"/>
                <a:gd name="T47" fmla="*/ 289 h 332"/>
                <a:gd name="T48" fmla="*/ 169 w 214"/>
                <a:gd name="T49" fmla="*/ 298 h 332"/>
                <a:gd name="T50" fmla="*/ 180 w 214"/>
                <a:gd name="T51" fmla="*/ 310 h 332"/>
                <a:gd name="T52" fmla="*/ 205 w 214"/>
                <a:gd name="T53" fmla="*/ 298 h 332"/>
                <a:gd name="T54" fmla="*/ 188 w 214"/>
                <a:gd name="T55" fmla="*/ 319 h 332"/>
                <a:gd name="T56" fmla="*/ 197 w 214"/>
                <a:gd name="T57" fmla="*/ 327 h 332"/>
                <a:gd name="T58" fmla="*/ 203 w 214"/>
                <a:gd name="T59" fmla="*/ 332 h 332"/>
                <a:gd name="T60" fmla="*/ 205 w 214"/>
                <a:gd name="T61" fmla="*/ 323 h 332"/>
                <a:gd name="T62" fmla="*/ 208 w 214"/>
                <a:gd name="T63" fmla="*/ 308 h 332"/>
                <a:gd name="T64" fmla="*/ 190 w 214"/>
                <a:gd name="T65" fmla="*/ 315 h 332"/>
                <a:gd name="T66" fmla="*/ 210 w 214"/>
                <a:gd name="T67" fmla="*/ 293 h 332"/>
                <a:gd name="T68" fmla="*/ 212 w 214"/>
                <a:gd name="T69" fmla="*/ 274 h 332"/>
                <a:gd name="T70" fmla="*/ 212 w 214"/>
                <a:gd name="T71" fmla="*/ 259 h 332"/>
                <a:gd name="T72" fmla="*/ 156 w 214"/>
                <a:gd name="T73" fmla="*/ 272 h 332"/>
                <a:gd name="T74" fmla="*/ 212 w 214"/>
                <a:gd name="T75" fmla="*/ 229 h 332"/>
                <a:gd name="T76" fmla="*/ 212 w 214"/>
                <a:gd name="T77" fmla="*/ 212 h 332"/>
                <a:gd name="T78" fmla="*/ 212 w 214"/>
                <a:gd name="T79" fmla="*/ 203 h 332"/>
                <a:gd name="T80" fmla="*/ 135 w 214"/>
                <a:gd name="T81" fmla="*/ 235 h 332"/>
                <a:gd name="T82" fmla="*/ 210 w 214"/>
                <a:gd name="T83" fmla="*/ 171 h 332"/>
                <a:gd name="T84" fmla="*/ 208 w 214"/>
                <a:gd name="T85" fmla="*/ 165 h 332"/>
                <a:gd name="T86" fmla="*/ 208 w 214"/>
                <a:gd name="T87" fmla="*/ 163 h 332"/>
                <a:gd name="T88" fmla="*/ 111 w 214"/>
                <a:gd name="T89" fmla="*/ 201 h 332"/>
                <a:gd name="T90" fmla="*/ 201 w 214"/>
                <a:gd name="T91" fmla="*/ 131 h 332"/>
                <a:gd name="T92" fmla="*/ 199 w 214"/>
                <a:gd name="T93" fmla="*/ 124 h 332"/>
                <a:gd name="T94" fmla="*/ 197 w 214"/>
                <a:gd name="T95" fmla="*/ 118 h 332"/>
                <a:gd name="T96" fmla="*/ 77 w 214"/>
                <a:gd name="T97" fmla="*/ 173 h 332"/>
                <a:gd name="T98" fmla="*/ 184 w 214"/>
                <a:gd name="T99" fmla="*/ 86 h 332"/>
                <a:gd name="T100" fmla="*/ 182 w 214"/>
                <a:gd name="T101" fmla="*/ 79 h 332"/>
                <a:gd name="T102" fmla="*/ 175 w 214"/>
                <a:gd name="T103" fmla="*/ 69 h 332"/>
                <a:gd name="T104" fmla="*/ 47 w 214"/>
                <a:gd name="T105" fmla="*/ 137 h 332"/>
                <a:gd name="T106" fmla="*/ 160 w 214"/>
                <a:gd name="T107" fmla="*/ 41 h 332"/>
                <a:gd name="T108" fmla="*/ 158 w 214"/>
                <a:gd name="T109" fmla="*/ 34 h 332"/>
                <a:gd name="T110" fmla="*/ 156 w 214"/>
                <a:gd name="T111" fmla="*/ 34 h 332"/>
                <a:gd name="T112" fmla="*/ 21 w 214"/>
                <a:gd name="T113" fmla="*/ 99 h 332"/>
                <a:gd name="T114" fmla="*/ 131 w 214"/>
                <a:gd name="T11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332">
                  <a:moveTo>
                    <a:pt x="75" y="32"/>
                  </a:move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56" y="43"/>
                  </a:lnTo>
                  <a:lnTo>
                    <a:pt x="75" y="32"/>
                  </a:lnTo>
                  <a:close/>
                  <a:moveTo>
                    <a:pt x="128" y="0"/>
                  </a:moveTo>
                  <a:lnTo>
                    <a:pt x="94" y="22"/>
                  </a:lnTo>
                  <a:lnTo>
                    <a:pt x="75" y="32"/>
                  </a:lnTo>
                  <a:lnTo>
                    <a:pt x="122" y="7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133" y="17"/>
                  </a:lnTo>
                  <a:lnTo>
                    <a:pt x="15" y="105"/>
                  </a:lnTo>
                  <a:lnTo>
                    <a:pt x="13" y="105"/>
                  </a:lnTo>
                  <a:lnTo>
                    <a:pt x="15" y="105"/>
                  </a:lnTo>
                  <a:lnTo>
                    <a:pt x="137" y="34"/>
                  </a:lnTo>
                  <a:lnTo>
                    <a:pt x="19" y="111"/>
                  </a:lnTo>
                  <a:lnTo>
                    <a:pt x="19" y="114"/>
                  </a:lnTo>
                  <a:lnTo>
                    <a:pt x="19" y="114"/>
                  </a:lnTo>
                  <a:lnTo>
                    <a:pt x="79" y="79"/>
                  </a:lnTo>
                  <a:lnTo>
                    <a:pt x="19" y="114"/>
                  </a:lnTo>
                  <a:lnTo>
                    <a:pt x="19" y="114"/>
                  </a:lnTo>
                  <a:lnTo>
                    <a:pt x="21" y="116"/>
                  </a:lnTo>
                  <a:lnTo>
                    <a:pt x="135" y="49"/>
                  </a:lnTo>
                  <a:lnTo>
                    <a:pt x="24" y="118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148" y="47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30" y="129"/>
                  </a:lnTo>
                  <a:lnTo>
                    <a:pt x="158" y="56"/>
                  </a:lnTo>
                  <a:lnTo>
                    <a:pt x="39" y="141"/>
                  </a:lnTo>
                  <a:lnTo>
                    <a:pt x="39" y="141"/>
                  </a:lnTo>
                  <a:lnTo>
                    <a:pt x="39" y="141"/>
                  </a:lnTo>
                  <a:lnTo>
                    <a:pt x="152" y="77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3" y="148"/>
                  </a:lnTo>
                  <a:lnTo>
                    <a:pt x="165" y="75"/>
                  </a:lnTo>
                  <a:lnTo>
                    <a:pt x="47" y="154"/>
                  </a:lnTo>
                  <a:lnTo>
                    <a:pt x="47" y="156"/>
                  </a:lnTo>
                  <a:lnTo>
                    <a:pt x="49" y="156"/>
                  </a:lnTo>
                  <a:lnTo>
                    <a:pt x="163" y="90"/>
                  </a:lnTo>
                  <a:lnTo>
                    <a:pt x="51" y="161"/>
                  </a:lnTo>
                  <a:lnTo>
                    <a:pt x="51" y="161"/>
                  </a:lnTo>
                  <a:lnTo>
                    <a:pt x="54" y="161"/>
                  </a:lnTo>
                  <a:lnTo>
                    <a:pt x="173" y="92"/>
                  </a:lnTo>
                  <a:lnTo>
                    <a:pt x="60" y="169"/>
                  </a:lnTo>
                  <a:lnTo>
                    <a:pt x="60" y="171"/>
                  </a:lnTo>
                  <a:lnTo>
                    <a:pt x="60" y="171"/>
                  </a:lnTo>
                  <a:lnTo>
                    <a:pt x="178" y="103"/>
                  </a:lnTo>
                  <a:lnTo>
                    <a:pt x="66" y="180"/>
                  </a:lnTo>
                  <a:lnTo>
                    <a:pt x="66" y="180"/>
                  </a:lnTo>
                  <a:lnTo>
                    <a:pt x="66" y="180"/>
                  </a:lnTo>
                  <a:lnTo>
                    <a:pt x="182" y="114"/>
                  </a:lnTo>
                  <a:lnTo>
                    <a:pt x="75" y="188"/>
                  </a:lnTo>
                  <a:lnTo>
                    <a:pt x="73" y="191"/>
                  </a:lnTo>
                  <a:lnTo>
                    <a:pt x="75" y="191"/>
                  </a:lnTo>
                  <a:lnTo>
                    <a:pt x="175" y="131"/>
                  </a:lnTo>
                  <a:lnTo>
                    <a:pt x="77" y="193"/>
                  </a:lnTo>
                  <a:lnTo>
                    <a:pt x="77" y="195"/>
                  </a:lnTo>
                  <a:lnTo>
                    <a:pt x="77" y="195"/>
                  </a:lnTo>
                  <a:lnTo>
                    <a:pt x="180" y="135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190" y="137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90" y="208"/>
                  </a:lnTo>
                  <a:lnTo>
                    <a:pt x="184" y="152"/>
                  </a:lnTo>
                  <a:lnTo>
                    <a:pt x="92" y="212"/>
                  </a:lnTo>
                  <a:lnTo>
                    <a:pt x="92" y="212"/>
                  </a:lnTo>
                  <a:lnTo>
                    <a:pt x="92" y="212"/>
                  </a:lnTo>
                  <a:lnTo>
                    <a:pt x="197" y="152"/>
                  </a:lnTo>
                  <a:lnTo>
                    <a:pt x="103" y="223"/>
                  </a:lnTo>
                  <a:lnTo>
                    <a:pt x="103" y="225"/>
                  </a:lnTo>
                  <a:lnTo>
                    <a:pt x="103" y="225"/>
                  </a:lnTo>
                  <a:lnTo>
                    <a:pt x="135" y="206"/>
                  </a:lnTo>
                  <a:lnTo>
                    <a:pt x="103" y="225"/>
                  </a:lnTo>
                  <a:lnTo>
                    <a:pt x="103" y="225"/>
                  </a:lnTo>
                  <a:lnTo>
                    <a:pt x="105" y="225"/>
                  </a:lnTo>
                  <a:lnTo>
                    <a:pt x="193" y="176"/>
                  </a:lnTo>
                  <a:lnTo>
                    <a:pt x="107" y="229"/>
                  </a:lnTo>
                  <a:lnTo>
                    <a:pt x="107" y="231"/>
                  </a:lnTo>
                  <a:lnTo>
                    <a:pt x="109" y="231"/>
                  </a:lnTo>
                  <a:lnTo>
                    <a:pt x="201" y="178"/>
                  </a:lnTo>
                  <a:lnTo>
                    <a:pt x="116" y="240"/>
                  </a:lnTo>
                  <a:lnTo>
                    <a:pt x="116" y="240"/>
                  </a:lnTo>
                  <a:lnTo>
                    <a:pt x="116" y="240"/>
                  </a:lnTo>
                  <a:lnTo>
                    <a:pt x="195" y="195"/>
                  </a:lnTo>
                  <a:lnTo>
                    <a:pt x="120" y="244"/>
                  </a:lnTo>
                  <a:lnTo>
                    <a:pt x="120" y="244"/>
                  </a:lnTo>
                  <a:lnTo>
                    <a:pt x="120" y="244"/>
                  </a:lnTo>
                  <a:lnTo>
                    <a:pt x="203" y="197"/>
                  </a:lnTo>
                  <a:lnTo>
                    <a:pt x="126" y="253"/>
                  </a:lnTo>
                  <a:lnTo>
                    <a:pt x="126" y="253"/>
                  </a:lnTo>
                  <a:lnTo>
                    <a:pt x="128" y="253"/>
                  </a:lnTo>
                  <a:lnTo>
                    <a:pt x="201" y="210"/>
                  </a:lnTo>
                  <a:lnTo>
                    <a:pt x="133" y="257"/>
                  </a:lnTo>
                  <a:lnTo>
                    <a:pt x="133" y="259"/>
                  </a:lnTo>
                  <a:lnTo>
                    <a:pt x="133" y="259"/>
                  </a:lnTo>
                  <a:lnTo>
                    <a:pt x="208" y="216"/>
                  </a:lnTo>
                  <a:lnTo>
                    <a:pt x="143" y="270"/>
                  </a:lnTo>
                  <a:lnTo>
                    <a:pt x="143" y="270"/>
                  </a:lnTo>
                  <a:lnTo>
                    <a:pt x="143" y="270"/>
                  </a:lnTo>
                  <a:lnTo>
                    <a:pt x="154" y="263"/>
                  </a:lnTo>
                  <a:lnTo>
                    <a:pt x="143" y="270"/>
                  </a:lnTo>
                  <a:lnTo>
                    <a:pt x="143" y="270"/>
                  </a:lnTo>
                  <a:lnTo>
                    <a:pt x="143" y="270"/>
                  </a:lnTo>
                  <a:lnTo>
                    <a:pt x="205" y="235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210" y="242"/>
                  </a:lnTo>
                  <a:lnTo>
                    <a:pt x="160" y="289"/>
                  </a:lnTo>
                  <a:lnTo>
                    <a:pt x="160" y="289"/>
                  </a:lnTo>
                  <a:lnTo>
                    <a:pt x="160" y="289"/>
                  </a:lnTo>
                  <a:lnTo>
                    <a:pt x="208" y="261"/>
                  </a:lnTo>
                  <a:lnTo>
                    <a:pt x="169" y="298"/>
                  </a:lnTo>
                  <a:lnTo>
                    <a:pt x="169" y="298"/>
                  </a:lnTo>
                  <a:lnTo>
                    <a:pt x="169" y="298"/>
                  </a:lnTo>
                  <a:lnTo>
                    <a:pt x="208" y="276"/>
                  </a:lnTo>
                  <a:lnTo>
                    <a:pt x="180" y="308"/>
                  </a:lnTo>
                  <a:lnTo>
                    <a:pt x="180" y="310"/>
                  </a:lnTo>
                  <a:lnTo>
                    <a:pt x="180" y="310"/>
                  </a:lnTo>
                  <a:lnTo>
                    <a:pt x="195" y="302"/>
                  </a:lnTo>
                  <a:lnTo>
                    <a:pt x="182" y="310"/>
                  </a:lnTo>
                  <a:lnTo>
                    <a:pt x="182" y="310"/>
                  </a:lnTo>
                  <a:lnTo>
                    <a:pt x="182" y="310"/>
                  </a:lnTo>
                  <a:lnTo>
                    <a:pt x="205" y="298"/>
                  </a:lnTo>
                  <a:lnTo>
                    <a:pt x="186" y="317"/>
                  </a:lnTo>
                  <a:lnTo>
                    <a:pt x="186" y="317"/>
                  </a:lnTo>
                  <a:lnTo>
                    <a:pt x="188" y="317"/>
                  </a:lnTo>
                  <a:lnTo>
                    <a:pt x="201" y="308"/>
                  </a:lnTo>
                  <a:lnTo>
                    <a:pt x="188" y="319"/>
                  </a:lnTo>
                  <a:lnTo>
                    <a:pt x="188" y="319"/>
                  </a:lnTo>
                  <a:lnTo>
                    <a:pt x="190" y="319"/>
                  </a:lnTo>
                  <a:lnTo>
                    <a:pt x="205" y="310"/>
                  </a:lnTo>
                  <a:lnTo>
                    <a:pt x="197" y="327"/>
                  </a:lnTo>
                  <a:lnTo>
                    <a:pt x="197" y="327"/>
                  </a:lnTo>
                  <a:lnTo>
                    <a:pt x="199" y="327"/>
                  </a:lnTo>
                  <a:lnTo>
                    <a:pt x="203" y="325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5" y="323"/>
                  </a:lnTo>
                  <a:lnTo>
                    <a:pt x="205" y="323"/>
                  </a:lnTo>
                  <a:lnTo>
                    <a:pt x="205" y="323"/>
                  </a:lnTo>
                  <a:lnTo>
                    <a:pt x="199" y="325"/>
                  </a:lnTo>
                  <a:lnTo>
                    <a:pt x="208" y="308"/>
                  </a:lnTo>
                  <a:lnTo>
                    <a:pt x="208" y="308"/>
                  </a:lnTo>
                  <a:lnTo>
                    <a:pt x="208" y="308"/>
                  </a:lnTo>
                  <a:lnTo>
                    <a:pt x="195" y="315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190" y="315"/>
                  </a:lnTo>
                  <a:lnTo>
                    <a:pt x="210" y="295"/>
                  </a:lnTo>
                  <a:lnTo>
                    <a:pt x="210" y="295"/>
                  </a:lnTo>
                  <a:lnTo>
                    <a:pt x="208" y="293"/>
                  </a:lnTo>
                  <a:lnTo>
                    <a:pt x="197" y="302"/>
                  </a:lnTo>
                  <a:lnTo>
                    <a:pt x="210" y="293"/>
                  </a:lnTo>
                  <a:lnTo>
                    <a:pt x="210" y="293"/>
                  </a:lnTo>
                  <a:lnTo>
                    <a:pt x="210" y="291"/>
                  </a:lnTo>
                  <a:lnTo>
                    <a:pt x="182" y="308"/>
                  </a:lnTo>
                  <a:lnTo>
                    <a:pt x="212" y="274"/>
                  </a:lnTo>
                  <a:lnTo>
                    <a:pt x="212" y="274"/>
                  </a:lnTo>
                  <a:lnTo>
                    <a:pt x="210" y="274"/>
                  </a:lnTo>
                  <a:lnTo>
                    <a:pt x="173" y="295"/>
                  </a:lnTo>
                  <a:lnTo>
                    <a:pt x="212" y="259"/>
                  </a:lnTo>
                  <a:lnTo>
                    <a:pt x="212" y="259"/>
                  </a:lnTo>
                  <a:lnTo>
                    <a:pt x="212" y="259"/>
                  </a:lnTo>
                  <a:lnTo>
                    <a:pt x="165" y="287"/>
                  </a:lnTo>
                  <a:lnTo>
                    <a:pt x="214" y="240"/>
                  </a:lnTo>
                  <a:lnTo>
                    <a:pt x="214" y="240"/>
                  </a:lnTo>
                  <a:lnTo>
                    <a:pt x="212" y="240"/>
                  </a:lnTo>
                  <a:lnTo>
                    <a:pt x="156" y="272"/>
                  </a:lnTo>
                  <a:lnTo>
                    <a:pt x="212" y="231"/>
                  </a:lnTo>
                  <a:lnTo>
                    <a:pt x="214" y="229"/>
                  </a:lnTo>
                  <a:lnTo>
                    <a:pt x="212" y="229"/>
                  </a:lnTo>
                  <a:lnTo>
                    <a:pt x="203" y="235"/>
                  </a:lnTo>
                  <a:lnTo>
                    <a:pt x="212" y="229"/>
                  </a:lnTo>
                  <a:lnTo>
                    <a:pt x="212" y="229"/>
                  </a:lnTo>
                  <a:lnTo>
                    <a:pt x="212" y="229"/>
                  </a:lnTo>
                  <a:lnTo>
                    <a:pt x="148" y="265"/>
                  </a:lnTo>
                  <a:lnTo>
                    <a:pt x="212" y="212"/>
                  </a:lnTo>
                  <a:lnTo>
                    <a:pt x="212" y="212"/>
                  </a:lnTo>
                  <a:lnTo>
                    <a:pt x="212" y="212"/>
                  </a:lnTo>
                  <a:lnTo>
                    <a:pt x="143" y="250"/>
                  </a:lnTo>
                  <a:lnTo>
                    <a:pt x="212" y="203"/>
                  </a:lnTo>
                  <a:lnTo>
                    <a:pt x="212" y="203"/>
                  </a:lnTo>
                  <a:lnTo>
                    <a:pt x="212" y="203"/>
                  </a:lnTo>
                  <a:lnTo>
                    <a:pt x="135" y="246"/>
                  </a:lnTo>
                  <a:lnTo>
                    <a:pt x="212" y="193"/>
                  </a:lnTo>
                  <a:lnTo>
                    <a:pt x="212" y="191"/>
                  </a:lnTo>
                  <a:lnTo>
                    <a:pt x="210" y="191"/>
                  </a:lnTo>
                  <a:lnTo>
                    <a:pt x="135" y="235"/>
                  </a:lnTo>
                  <a:lnTo>
                    <a:pt x="210" y="186"/>
                  </a:lnTo>
                  <a:lnTo>
                    <a:pt x="210" y="184"/>
                  </a:lnTo>
                  <a:lnTo>
                    <a:pt x="210" y="184"/>
                  </a:lnTo>
                  <a:lnTo>
                    <a:pt x="124" y="233"/>
                  </a:lnTo>
                  <a:lnTo>
                    <a:pt x="210" y="171"/>
                  </a:lnTo>
                  <a:lnTo>
                    <a:pt x="210" y="171"/>
                  </a:lnTo>
                  <a:lnTo>
                    <a:pt x="208" y="171"/>
                  </a:lnTo>
                  <a:lnTo>
                    <a:pt x="124" y="221"/>
                  </a:lnTo>
                  <a:lnTo>
                    <a:pt x="208" y="165"/>
                  </a:lnTo>
                  <a:lnTo>
                    <a:pt x="208" y="165"/>
                  </a:lnTo>
                  <a:lnTo>
                    <a:pt x="208" y="165"/>
                  </a:lnTo>
                  <a:lnTo>
                    <a:pt x="175" y="184"/>
                  </a:lnTo>
                  <a:lnTo>
                    <a:pt x="208" y="165"/>
                  </a:lnTo>
                  <a:lnTo>
                    <a:pt x="208" y="163"/>
                  </a:lnTo>
                  <a:lnTo>
                    <a:pt x="208" y="163"/>
                  </a:lnTo>
                  <a:lnTo>
                    <a:pt x="109" y="221"/>
                  </a:lnTo>
                  <a:lnTo>
                    <a:pt x="203" y="148"/>
                  </a:lnTo>
                  <a:lnTo>
                    <a:pt x="205" y="148"/>
                  </a:lnTo>
                  <a:lnTo>
                    <a:pt x="203" y="148"/>
                  </a:lnTo>
                  <a:lnTo>
                    <a:pt x="111" y="201"/>
                  </a:lnTo>
                  <a:lnTo>
                    <a:pt x="203" y="141"/>
                  </a:lnTo>
                  <a:lnTo>
                    <a:pt x="203" y="141"/>
                  </a:lnTo>
                  <a:lnTo>
                    <a:pt x="203" y="141"/>
                  </a:lnTo>
                  <a:lnTo>
                    <a:pt x="98" y="201"/>
                  </a:lnTo>
                  <a:lnTo>
                    <a:pt x="201" y="131"/>
                  </a:lnTo>
                  <a:lnTo>
                    <a:pt x="201" y="131"/>
                  </a:lnTo>
                  <a:lnTo>
                    <a:pt x="199" y="131"/>
                  </a:lnTo>
                  <a:lnTo>
                    <a:pt x="101" y="186"/>
                  </a:lnTo>
                  <a:lnTo>
                    <a:pt x="199" y="124"/>
                  </a:lnTo>
                  <a:lnTo>
                    <a:pt x="199" y="124"/>
                  </a:lnTo>
                  <a:lnTo>
                    <a:pt x="199" y="124"/>
                  </a:lnTo>
                  <a:lnTo>
                    <a:pt x="98" y="182"/>
                  </a:lnTo>
                  <a:lnTo>
                    <a:pt x="197" y="120"/>
                  </a:lnTo>
                  <a:lnTo>
                    <a:pt x="197" y="118"/>
                  </a:lnTo>
                  <a:lnTo>
                    <a:pt x="197" y="118"/>
                  </a:lnTo>
                  <a:lnTo>
                    <a:pt x="83" y="184"/>
                  </a:lnTo>
                  <a:lnTo>
                    <a:pt x="193" y="107"/>
                  </a:lnTo>
                  <a:lnTo>
                    <a:pt x="193" y="107"/>
                  </a:lnTo>
                  <a:lnTo>
                    <a:pt x="193" y="107"/>
                  </a:lnTo>
                  <a:lnTo>
                    <a:pt x="77" y="173"/>
                  </a:lnTo>
                  <a:lnTo>
                    <a:pt x="188" y="96"/>
                  </a:lnTo>
                  <a:lnTo>
                    <a:pt x="188" y="96"/>
                  </a:lnTo>
                  <a:lnTo>
                    <a:pt x="188" y="94"/>
                  </a:lnTo>
                  <a:lnTo>
                    <a:pt x="71" y="163"/>
                  </a:lnTo>
                  <a:lnTo>
                    <a:pt x="184" y="86"/>
                  </a:lnTo>
                  <a:lnTo>
                    <a:pt x="184" y="86"/>
                  </a:lnTo>
                  <a:lnTo>
                    <a:pt x="184" y="84"/>
                  </a:lnTo>
                  <a:lnTo>
                    <a:pt x="71" y="150"/>
                  </a:lnTo>
                  <a:lnTo>
                    <a:pt x="182" y="79"/>
                  </a:lnTo>
                  <a:lnTo>
                    <a:pt x="182" y="79"/>
                  </a:lnTo>
                  <a:lnTo>
                    <a:pt x="182" y="77"/>
                  </a:lnTo>
                  <a:lnTo>
                    <a:pt x="60" y="148"/>
                  </a:lnTo>
                  <a:lnTo>
                    <a:pt x="178" y="69"/>
                  </a:lnTo>
                  <a:lnTo>
                    <a:pt x="178" y="69"/>
                  </a:lnTo>
                  <a:lnTo>
                    <a:pt x="175" y="69"/>
                  </a:lnTo>
                  <a:lnTo>
                    <a:pt x="64" y="133"/>
                  </a:lnTo>
                  <a:lnTo>
                    <a:pt x="173" y="64"/>
                  </a:lnTo>
                  <a:lnTo>
                    <a:pt x="173" y="64"/>
                  </a:lnTo>
                  <a:lnTo>
                    <a:pt x="173" y="62"/>
                  </a:lnTo>
                  <a:lnTo>
                    <a:pt x="47" y="137"/>
                  </a:lnTo>
                  <a:lnTo>
                    <a:pt x="165" y="49"/>
                  </a:lnTo>
                  <a:lnTo>
                    <a:pt x="167" y="49"/>
                  </a:lnTo>
                  <a:lnTo>
                    <a:pt x="165" y="49"/>
                  </a:lnTo>
                  <a:lnTo>
                    <a:pt x="41" y="120"/>
                  </a:lnTo>
                  <a:lnTo>
                    <a:pt x="160" y="41"/>
                  </a:lnTo>
                  <a:lnTo>
                    <a:pt x="160" y="41"/>
                  </a:lnTo>
                  <a:lnTo>
                    <a:pt x="160" y="41"/>
                  </a:lnTo>
                  <a:lnTo>
                    <a:pt x="47" y="105"/>
                  </a:lnTo>
                  <a:lnTo>
                    <a:pt x="158" y="37"/>
                  </a:lnTo>
                  <a:lnTo>
                    <a:pt x="158" y="34"/>
                  </a:lnTo>
                  <a:lnTo>
                    <a:pt x="156" y="34"/>
                  </a:lnTo>
                  <a:lnTo>
                    <a:pt x="98" y="69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32" y="105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21" y="99"/>
                  </a:lnTo>
                  <a:lnTo>
                    <a:pt x="139" y="13"/>
                  </a:lnTo>
                  <a:lnTo>
                    <a:pt x="139" y="13"/>
                  </a:lnTo>
                  <a:lnTo>
                    <a:pt x="139" y="13"/>
                  </a:lnTo>
                  <a:lnTo>
                    <a:pt x="15" y="84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1E8B2"/>
            </a:solidFill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92"/>
            <p:cNvSpPr>
              <a:spLocks noEditPoints="1"/>
            </p:cNvSpPr>
            <p:nvPr/>
          </p:nvSpPr>
          <p:spPr bwMode="auto">
            <a:xfrm>
              <a:off x="4519613" y="2554288"/>
              <a:ext cx="554038" cy="798513"/>
            </a:xfrm>
            <a:custGeom>
              <a:avLst/>
              <a:gdLst>
                <a:gd name="T0" fmla="*/ 184 w 349"/>
                <a:gd name="T1" fmla="*/ 238 h 503"/>
                <a:gd name="T2" fmla="*/ 96 w 349"/>
                <a:gd name="T3" fmla="*/ 334 h 503"/>
                <a:gd name="T4" fmla="*/ 201 w 349"/>
                <a:gd name="T5" fmla="*/ 298 h 503"/>
                <a:gd name="T6" fmla="*/ 120 w 349"/>
                <a:gd name="T7" fmla="*/ 366 h 503"/>
                <a:gd name="T8" fmla="*/ 223 w 349"/>
                <a:gd name="T9" fmla="*/ 332 h 503"/>
                <a:gd name="T10" fmla="*/ 152 w 349"/>
                <a:gd name="T11" fmla="*/ 400 h 503"/>
                <a:gd name="T12" fmla="*/ 248 w 349"/>
                <a:gd name="T13" fmla="*/ 381 h 503"/>
                <a:gd name="T14" fmla="*/ 205 w 349"/>
                <a:gd name="T15" fmla="*/ 443 h 503"/>
                <a:gd name="T16" fmla="*/ 255 w 349"/>
                <a:gd name="T17" fmla="*/ 441 h 503"/>
                <a:gd name="T18" fmla="*/ 244 w 349"/>
                <a:gd name="T19" fmla="*/ 467 h 503"/>
                <a:gd name="T20" fmla="*/ 304 w 349"/>
                <a:gd name="T21" fmla="*/ 462 h 503"/>
                <a:gd name="T22" fmla="*/ 321 w 349"/>
                <a:gd name="T23" fmla="*/ 497 h 503"/>
                <a:gd name="T24" fmla="*/ 349 w 349"/>
                <a:gd name="T25" fmla="*/ 503 h 503"/>
                <a:gd name="T26" fmla="*/ 323 w 349"/>
                <a:gd name="T27" fmla="*/ 477 h 503"/>
                <a:gd name="T28" fmla="*/ 276 w 349"/>
                <a:gd name="T29" fmla="*/ 477 h 503"/>
                <a:gd name="T30" fmla="*/ 291 w 349"/>
                <a:gd name="T31" fmla="*/ 437 h 503"/>
                <a:gd name="T32" fmla="*/ 233 w 349"/>
                <a:gd name="T33" fmla="*/ 454 h 503"/>
                <a:gd name="T34" fmla="*/ 263 w 349"/>
                <a:gd name="T35" fmla="*/ 394 h 503"/>
                <a:gd name="T36" fmla="*/ 182 w 349"/>
                <a:gd name="T37" fmla="*/ 418 h 503"/>
                <a:gd name="T38" fmla="*/ 238 w 349"/>
                <a:gd name="T39" fmla="*/ 343 h 503"/>
                <a:gd name="T40" fmla="*/ 150 w 349"/>
                <a:gd name="T41" fmla="*/ 373 h 503"/>
                <a:gd name="T42" fmla="*/ 218 w 349"/>
                <a:gd name="T43" fmla="*/ 300 h 503"/>
                <a:gd name="T44" fmla="*/ 118 w 349"/>
                <a:gd name="T45" fmla="*/ 345 h 503"/>
                <a:gd name="T46" fmla="*/ 201 w 349"/>
                <a:gd name="T47" fmla="*/ 261 h 503"/>
                <a:gd name="T48" fmla="*/ 84 w 349"/>
                <a:gd name="T49" fmla="*/ 296 h 503"/>
                <a:gd name="T50" fmla="*/ 2 w 349"/>
                <a:gd name="T51" fmla="*/ 3 h 503"/>
                <a:gd name="T52" fmla="*/ 2 w 349"/>
                <a:gd name="T53" fmla="*/ 39 h 503"/>
                <a:gd name="T54" fmla="*/ 79 w 349"/>
                <a:gd name="T55" fmla="*/ 22 h 503"/>
                <a:gd name="T56" fmla="*/ 7 w 349"/>
                <a:gd name="T57" fmla="*/ 88 h 503"/>
                <a:gd name="T58" fmla="*/ 124 w 349"/>
                <a:gd name="T59" fmla="*/ 33 h 503"/>
                <a:gd name="T60" fmla="*/ 11 w 349"/>
                <a:gd name="T61" fmla="*/ 118 h 503"/>
                <a:gd name="T62" fmla="*/ 15 w 349"/>
                <a:gd name="T63" fmla="*/ 144 h 503"/>
                <a:gd name="T64" fmla="*/ 21 w 349"/>
                <a:gd name="T65" fmla="*/ 163 h 503"/>
                <a:gd name="T66" fmla="*/ 21 w 349"/>
                <a:gd name="T67" fmla="*/ 165 h 503"/>
                <a:gd name="T68" fmla="*/ 26 w 349"/>
                <a:gd name="T69" fmla="*/ 189 h 503"/>
                <a:gd name="T70" fmla="*/ 36 w 349"/>
                <a:gd name="T71" fmla="*/ 219 h 503"/>
                <a:gd name="T72" fmla="*/ 43 w 349"/>
                <a:gd name="T73" fmla="*/ 236 h 503"/>
                <a:gd name="T74" fmla="*/ 45 w 349"/>
                <a:gd name="T75" fmla="*/ 240 h 503"/>
                <a:gd name="T76" fmla="*/ 47 w 349"/>
                <a:gd name="T77" fmla="*/ 246 h 503"/>
                <a:gd name="T78" fmla="*/ 51 w 349"/>
                <a:gd name="T79" fmla="*/ 255 h 503"/>
                <a:gd name="T80" fmla="*/ 51 w 349"/>
                <a:gd name="T81" fmla="*/ 257 h 503"/>
                <a:gd name="T82" fmla="*/ 62 w 349"/>
                <a:gd name="T83" fmla="*/ 279 h 503"/>
                <a:gd name="T84" fmla="*/ 308 w 349"/>
                <a:gd name="T85" fmla="*/ 129 h 503"/>
                <a:gd name="T86" fmla="*/ 248 w 349"/>
                <a:gd name="T87" fmla="*/ 142 h 503"/>
                <a:gd name="T88" fmla="*/ 81 w 349"/>
                <a:gd name="T89" fmla="*/ 236 h 503"/>
                <a:gd name="T90" fmla="*/ 280 w 349"/>
                <a:gd name="T91" fmla="*/ 103 h 503"/>
                <a:gd name="T92" fmla="*/ 276 w 349"/>
                <a:gd name="T93" fmla="*/ 101 h 503"/>
                <a:gd name="T94" fmla="*/ 120 w 349"/>
                <a:gd name="T95" fmla="*/ 174 h 503"/>
                <a:gd name="T96" fmla="*/ 231 w 349"/>
                <a:gd name="T97" fmla="*/ 69 h 503"/>
                <a:gd name="T98" fmla="*/ 41 w 349"/>
                <a:gd name="T99" fmla="*/ 165 h 503"/>
                <a:gd name="T100" fmla="*/ 205 w 349"/>
                <a:gd name="T101" fmla="*/ 56 h 503"/>
                <a:gd name="T102" fmla="*/ 186 w 349"/>
                <a:gd name="T103" fmla="*/ 45 h 503"/>
                <a:gd name="T104" fmla="*/ 36 w 349"/>
                <a:gd name="T105" fmla="*/ 110 h 503"/>
                <a:gd name="T106" fmla="*/ 39 w 349"/>
                <a:gd name="T107" fmla="*/ 101 h 503"/>
                <a:gd name="T108" fmla="*/ 124 w 349"/>
                <a:gd name="T109" fmla="*/ 24 h 503"/>
                <a:gd name="T110" fmla="*/ 15 w 349"/>
                <a:gd name="T111" fmla="*/ 80 h 503"/>
                <a:gd name="T112" fmla="*/ 69 w 349"/>
                <a:gd name="T113" fmla="*/ 9 h 503"/>
                <a:gd name="T114" fmla="*/ 4 w 349"/>
                <a:gd name="T115" fmla="*/ 3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9" h="503">
                  <a:moveTo>
                    <a:pt x="259" y="167"/>
                  </a:moveTo>
                  <a:lnTo>
                    <a:pt x="240" y="178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178" y="225"/>
                  </a:lnTo>
                  <a:lnTo>
                    <a:pt x="75" y="300"/>
                  </a:lnTo>
                  <a:lnTo>
                    <a:pt x="75" y="302"/>
                  </a:lnTo>
                  <a:lnTo>
                    <a:pt x="75" y="302"/>
                  </a:lnTo>
                  <a:lnTo>
                    <a:pt x="184" y="238"/>
                  </a:lnTo>
                  <a:lnTo>
                    <a:pt x="81" y="313"/>
                  </a:lnTo>
                  <a:lnTo>
                    <a:pt x="81" y="313"/>
                  </a:lnTo>
                  <a:lnTo>
                    <a:pt x="81" y="313"/>
                  </a:lnTo>
                  <a:lnTo>
                    <a:pt x="188" y="251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190" y="268"/>
                  </a:lnTo>
                  <a:lnTo>
                    <a:pt x="96" y="334"/>
                  </a:lnTo>
                  <a:lnTo>
                    <a:pt x="96" y="334"/>
                  </a:lnTo>
                  <a:lnTo>
                    <a:pt x="96" y="334"/>
                  </a:lnTo>
                  <a:lnTo>
                    <a:pt x="193" y="279"/>
                  </a:lnTo>
                  <a:lnTo>
                    <a:pt x="101" y="341"/>
                  </a:lnTo>
                  <a:lnTo>
                    <a:pt x="101" y="343"/>
                  </a:lnTo>
                  <a:lnTo>
                    <a:pt x="101" y="343"/>
                  </a:lnTo>
                  <a:lnTo>
                    <a:pt x="199" y="285"/>
                  </a:lnTo>
                  <a:lnTo>
                    <a:pt x="107" y="351"/>
                  </a:lnTo>
                  <a:lnTo>
                    <a:pt x="107" y="351"/>
                  </a:lnTo>
                  <a:lnTo>
                    <a:pt x="107" y="351"/>
                  </a:lnTo>
                  <a:lnTo>
                    <a:pt x="201" y="298"/>
                  </a:lnTo>
                  <a:lnTo>
                    <a:pt x="113" y="358"/>
                  </a:lnTo>
                  <a:lnTo>
                    <a:pt x="113" y="358"/>
                  </a:lnTo>
                  <a:lnTo>
                    <a:pt x="113" y="358"/>
                  </a:lnTo>
                  <a:lnTo>
                    <a:pt x="178" y="319"/>
                  </a:lnTo>
                  <a:lnTo>
                    <a:pt x="113" y="358"/>
                  </a:lnTo>
                  <a:lnTo>
                    <a:pt x="113" y="360"/>
                  </a:lnTo>
                  <a:lnTo>
                    <a:pt x="116" y="360"/>
                  </a:lnTo>
                  <a:lnTo>
                    <a:pt x="208" y="306"/>
                  </a:lnTo>
                  <a:lnTo>
                    <a:pt x="120" y="366"/>
                  </a:lnTo>
                  <a:lnTo>
                    <a:pt x="120" y="366"/>
                  </a:lnTo>
                  <a:lnTo>
                    <a:pt x="120" y="366"/>
                  </a:lnTo>
                  <a:lnTo>
                    <a:pt x="214" y="313"/>
                  </a:lnTo>
                  <a:lnTo>
                    <a:pt x="131" y="377"/>
                  </a:lnTo>
                  <a:lnTo>
                    <a:pt x="131" y="379"/>
                  </a:lnTo>
                  <a:lnTo>
                    <a:pt x="131" y="379"/>
                  </a:lnTo>
                  <a:lnTo>
                    <a:pt x="212" y="332"/>
                  </a:lnTo>
                  <a:lnTo>
                    <a:pt x="135" y="381"/>
                  </a:lnTo>
                  <a:lnTo>
                    <a:pt x="135" y="383"/>
                  </a:lnTo>
                  <a:lnTo>
                    <a:pt x="135" y="383"/>
                  </a:lnTo>
                  <a:lnTo>
                    <a:pt x="223" y="332"/>
                  </a:lnTo>
                  <a:lnTo>
                    <a:pt x="146" y="392"/>
                  </a:lnTo>
                  <a:lnTo>
                    <a:pt x="146" y="394"/>
                  </a:lnTo>
                  <a:lnTo>
                    <a:pt x="146" y="394"/>
                  </a:lnTo>
                  <a:lnTo>
                    <a:pt x="203" y="360"/>
                  </a:lnTo>
                  <a:lnTo>
                    <a:pt x="148" y="394"/>
                  </a:lnTo>
                  <a:lnTo>
                    <a:pt x="148" y="396"/>
                  </a:lnTo>
                  <a:lnTo>
                    <a:pt x="148" y="396"/>
                  </a:lnTo>
                  <a:lnTo>
                    <a:pt x="225" y="351"/>
                  </a:lnTo>
                  <a:lnTo>
                    <a:pt x="152" y="400"/>
                  </a:lnTo>
                  <a:lnTo>
                    <a:pt x="152" y="400"/>
                  </a:lnTo>
                  <a:lnTo>
                    <a:pt x="152" y="400"/>
                  </a:lnTo>
                  <a:lnTo>
                    <a:pt x="235" y="353"/>
                  </a:lnTo>
                  <a:lnTo>
                    <a:pt x="165" y="411"/>
                  </a:lnTo>
                  <a:lnTo>
                    <a:pt x="165" y="411"/>
                  </a:lnTo>
                  <a:lnTo>
                    <a:pt x="165" y="411"/>
                  </a:lnTo>
                  <a:lnTo>
                    <a:pt x="242" y="368"/>
                  </a:lnTo>
                  <a:lnTo>
                    <a:pt x="178" y="422"/>
                  </a:lnTo>
                  <a:lnTo>
                    <a:pt x="178" y="422"/>
                  </a:lnTo>
                  <a:lnTo>
                    <a:pt x="178" y="422"/>
                  </a:lnTo>
                  <a:lnTo>
                    <a:pt x="248" y="381"/>
                  </a:lnTo>
                  <a:lnTo>
                    <a:pt x="186" y="428"/>
                  </a:lnTo>
                  <a:lnTo>
                    <a:pt x="186" y="428"/>
                  </a:lnTo>
                  <a:lnTo>
                    <a:pt x="186" y="428"/>
                  </a:lnTo>
                  <a:lnTo>
                    <a:pt x="253" y="392"/>
                  </a:lnTo>
                  <a:lnTo>
                    <a:pt x="195" y="435"/>
                  </a:lnTo>
                  <a:lnTo>
                    <a:pt x="195" y="435"/>
                  </a:lnTo>
                  <a:lnTo>
                    <a:pt x="195" y="435"/>
                  </a:lnTo>
                  <a:lnTo>
                    <a:pt x="259" y="398"/>
                  </a:lnTo>
                  <a:lnTo>
                    <a:pt x="205" y="443"/>
                  </a:lnTo>
                  <a:lnTo>
                    <a:pt x="205" y="443"/>
                  </a:lnTo>
                  <a:lnTo>
                    <a:pt x="208" y="443"/>
                  </a:lnTo>
                  <a:lnTo>
                    <a:pt x="265" y="409"/>
                  </a:lnTo>
                  <a:lnTo>
                    <a:pt x="218" y="450"/>
                  </a:lnTo>
                  <a:lnTo>
                    <a:pt x="218" y="452"/>
                  </a:lnTo>
                  <a:lnTo>
                    <a:pt x="218" y="452"/>
                  </a:lnTo>
                  <a:lnTo>
                    <a:pt x="272" y="420"/>
                  </a:lnTo>
                  <a:lnTo>
                    <a:pt x="227" y="456"/>
                  </a:lnTo>
                  <a:lnTo>
                    <a:pt x="227" y="456"/>
                  </a:lnTo>
                  <a:lnTo>
                    <a:pt x="229" y="456"/>
                  </a:lnTo>
                  <a:lnTo>
                    <a:pt x="255" y="441"/>
                  </a:lnTo>
                  <a:lnTo>
                    <a:pt x="229" y="456"/>
                  </a:lnTo>
                  <a:lnTo>
                    <a:pt x="229" y="458"/>
                  </a:lnTo>
                  <a:lnTo>
                    <a:pt x="231" y="458"/>
                  </a:lnTo>
                  <a:lnTo>
                    <a:pt x="280" y="428"/>
                  </a:lnTo>
                  <a:lnTo>
                    <a:pt x="244" y="465"/>
                  </a:lnTo>
                  <a:lnTo>
                    <a:pt x="244" y="465"/>
                  </a:lnTo>
                  <a:lnTo>
                    <a:pt x="244" y="465"/>
                  </a:lnTo>
                  <a:lnTo>
                    <a:pt x="248" y="462"/>
                  </a:lnTo>
                  <a:lnTo>
                    <a:pt x="244" y="465"/>
                  </a:lnTo>
                  <a:lnTo>
                    <a:pt x="244" y="467"/>
                  </a:lnTo>
                  <a:lnTo>
                    <a:pt x="244" y="467"/>
                  </a:lnTo>
                  <a:lnTo>
                    <a:pt x="289" y="441"/>
                  </a:lnTo>
                  <a:lnTo>
                    <a:pt x="261" y="473"/>
                  </a:lnTo>
                  <a:lnTo>
                    <a:pt x="261" y="475"/>
                  </a:lnTo>
                  <a:lnTo>
                    <a:pt x="261" y="475"/>
                  </a:lnTo>
                  <a:lnTo>
                    <a:pt x="297" y="454"/>
                  </a:lnTo>
                  <a:lnTo>
                    <a:pt x="272" y="477"/>
                  </a:lnTo>
                  <a:lnTo>
                    <a:pt x="272" y="480"/>
                  </a:lnTo>
                  <a:lnTo>
                    <a:pt x="272" y="480"/>
                  </a:lnTo>
                  <a:lnTo>
                    <a:pt x="304" y="462"/>
                  </a:lnTo>
                  <a:lnTo>
                    <a:pt x="282" y="482"/>
                  </a:lnTo>
                  <a:lnTo>
                    <a:pt x="282" y="484"/>
                  </a:lnTo>
                  <a:lnTo>
                    <a:pt x="282" y="484"/>
                  </a:lnTo>
                  <a:lnTo>
                    <a:pt x="310" y="467"/>
                  </a:lnTo>
                  <a:lnTo>
                    <a:pt x="300" y="490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321" y="480"/>
                  </a:lnTo>
                  <a:lnTo>
                    <a:pt x="321" y="497"/>
                  </a:lnTo>
                  <a:lnTo>
                    <a:pt x="321" y="497"/>
                  </a:lnTo>
                  <a:lnTo>
                    <a:pt x="321" y="497"/>
                  </a:lnTo>
                  <a:lnTo>
                    <a:pt x="334" y="490"/>
                  </a:lnTo>
                  <a:lnTo>
                    <a:pt x="334" y="501"/>
                  </a:lnTo>
                  <a:lnTo>
                    <a:pt x="334" y="501"/>
                  </a:lnTo>
                  <a:lnTo>
                    <a:pt x="336" y="501"/>
                  </a:lnTo>
                  <a:lnTo>
                    <a:pt x="342" y="497"/>
                  </a:lnTo>
                  <a:lnTo>
                    <a:pt x="349" y="503"/>
                  </a:lnTo>
                  <a:lnTo>
                    <a:pt x="349" y="503"/>
                  </a:lnTo>
                  <a:lnTo>
                    <a:pt x="349" y="503"/>
                  </a:lnTo>
                  <a:lnTo>
                    <a:pt x="349" y="503"/>
                  </a:lnTo>
                  <a:lnTo>
                    <a:pt x="349" y="503"/>
                  </a:lnTo>
                  <a:lnTo>
                    <a:pt x="342" y="497"/>
                  </a:lnTo>
                  <a:lnTo>
                    <a:pt x="342" y="497"/>
                  </a:lnTo>
                  <a:lnTo>
                    <a:pt x="336" y="499"/>
                  </a:lnTo>
                  <a:lnTo>
                    <a:pt x="334" y="490"/>
                  </a:lnTo>
                  <a:lnTo>
                    <a:pt x="334" y="490"/>
                  </a:lnTo>
                  <a:lnTo>
                    <a:pt x="334" y="490"/>
                  </a:lnTo>
                  <a:lnTo>
                    <a:pt x="323" y="497"/>
                  </a:lnTo>
                  <a:lnTo>
                    <a:pt x="323" y="477"/>
                  </a:lnTo>
                  <a:lnTo>
                    <a:pt x="323" y="477"/>
                  </a:lnTo>
                  <a:lnTo>
                    <a:pt x="321" y="477"/>
                  </a:lnTo>
                  <a:lnTo>
                    <a:pt x="302" y="488"/>
                  </a:lnTo>
                  <a:lnTo>
                    <a:pt x="312" y="467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285" y="482"/>
                  </a:lnTo>
                  <a:lnTo>
                    <a:pt x="306" y="460"/>
                  </a:lnTo>
                  <a:lnTo>
                    <a:pt x="306" y="458"/>
                  </a:lnTo>
                  <a:lnTo>
                    <a:pt x="306" y="458"/>
                  </a:lnTo>
                  <a:lnTo>
                    <a:pt x="276" y="477"/>
                  </a:lnTo>
                  <a:lnTo>
                    <a:pt x="300" y="452"/>
                  </a:lnTo>
                  <a:lnTo>
                    <a:pt x="300" y="452"/>
                  </a:lnTo>
                  <a:lnTo>
                    <a:pt x="300" y="452"/>
                  </a:lnTo>
                  <a:lnTo>
                    <a:pt x="263" y="473"/>
                  </a:lnTo>
                  <a:lnTo>
                    <a:pt x="291" y="439"/>
                  </a:lnTo>
                  <a:lnTo>
                    <a:pt x="291" y="439"/>
                  </a:lnTo>
                  <a:lnTo>
                    <a:pt x="291" y="439"/>
                  </a:lnTo>
                  <a:lnTo>
                    <a:pt x="289" y="439"/>
                  </a:lnTo>
                  <a:lnTo>
                    <a:pt x="291" y="439"/>
                  </a:lnTo>
                  <a:lnTo>
                    <a:pt x="291" y="437"/>
                  </a:lnTo>
                  <a:lnTo>
                    <a:pt x="291" y="437"/>
                  </a:lnTo>
                  <a:lnTo>
                    <a:pt x="246" y="462"/>
                  </a:lnTo>
                  <a:lnTo>
                    <a:pt x="282" y="428"/>
                  </a:lnTo>
                  <a:lnTo>
                    <a:pt x="282" y="426"/>
                  </a:lnTo>
                  <a:lnTo>
                    <a:pt x="282" y="426"/>
                  </a:lnTo>
                  <a:lnTo>
                    <a:pt x="257" y="441"/>
                  </a:lnTo>
                  <a:lnTo>
                    <a:pt x="282" y="426"/>
                  </a:lnTo>
                  <a:lnTo>
                    <a:pt x="282" y="426"/>
                  </a:lnTo>
                  <a:lnTo>
                    <a:pt x="282" y="424"/>
                  </a:lnTo>
                  <a:lnTo>
                    <a:pt x="233" y="454"/>
                  </a:lnTo>
                  <a:lnTo>
                    <a:pt x="278" y="418"/>
                  </a:lnTo>
                  <a:lnTo>
                    <a:pt x="278" y="418"/>
                  </a:lnTo>
                  <a:lnTo>
                    <a:pt x="276" y="418"/>
                  </a:lnTo>
                  <a:lnTo>
                    <a:pt x="223" y="447"/>
                  </a:lnTo>
                  <a:lnTo>
                    <a:pt x="270" y="407"/>
                  </a:lnTo>
                  <a:lnTo>
                    <a:pt x="270" y="407"/>
                  </a:lnTo>
                  <a:lnTo>
                    <a:pt x="270" y="407"/>
                  </a:lnTo>
                  <a:lnTo>
                    <a:pt x="212" y="439"/>
                  </a:lnTo>
                  <a:lnTo>
                    <a:pt x="263" y="396"/>
                  </a:lnTo>
                  <a:lnTo>
                    <a:pt x="263" y="394"/>
                  </a:lnTo>
                  <a:lnTo>
                    <a:pt x="263" y="394"/>
                  </a:lnTo>
                  <a:lnTo>
                    <a:pt x="201" y="430"/>
                  </a:lnTo>
                  <a:lnTo>
                    <a:pt x="259" y="388"/>
                  </a:lnTo>
                  <a:lnTo>
                    <a:pt x="259" y="388"/>
                  </a:lnTo>
                  <a:lnTo>
                    <a:pt x="259" y="388"/>
                  </a:lnTo>
                  <a:lnTo>
                    <a:pt x="193" y="424"/>
                  </a:lnTo>
                  <a:lnTo>
                    <a:pt x="255" y="377"/>
                  </a:lnTo>
                  <a:lnTo>
                    <a:pt x="255" y="377"/>
                  </a:lnTo>
                  <a:lnTo>
                    <a:pt x="255" y="377"/>
                  </a:lnTo>
                  <a:lnTo>
                    <a:pt x="182" y="418"/>
                  </a:lnTo>
                  <a:lnTo>
                    <a:pt x="248" y="364"/>
                  </a:lnTo>
                  <a:lnTo>
                    <a:pt x="248" y="364"/>
                  </a:lnTo>
                  <a:lnTo>
                    <a:pt x="246" y="364"/>
                  </a:lnTo>
                  <a:lnTo>
                    <a:pt x="171" y="409"/>
                  </a:lnTo>
                  <a:lnTo>
                    <a:pt x="240" y="351"/>
                  </a:lnTo>
                  <a:lnTo>
                    <a:pt x="240" y="349"/>
                  </a:lnTo>
                  <a:lnTo>
                    <a:pt x="240" y="349"/>
                  </a:lnTo>
                  <a:lnTo>
                    <a:pt x="165" y="394"/>
                  </a:lnTo>
                  <a:lnTo>
                    <a:pt x="238" y="345"/>
                  </a:lnTo>
                  <a:lnTo>
                    <a:pt x="238" y="343"/>
                  </a:lnTo>
                  <a:lnTo>
                    <a:pt x="238" y="343"/>
                  </a:lnTo>
                  <a:lnTo>
                    <a:pt x="180" y="377"/>
                  </a:lnTo>
                  <a:lnTo>
                    <a:pt x="235" y="341"/>
                  </a:lnTo>
                  <a:lnTo>
                    <a:pt x="235" y="341"/>
                  </a:lnTo>
                  <a:lnTo>
                    <a:pt x="235" y="341"/>
                  </a:lnTo>
                  <a:lnTo>
                    <a:pt x="152" y="390"/>
                  </a:lnTo>
                  <a:lnTo>
                    <a:pt x="229" y="328"/>
                  </a:lnTo>
                  <a:lnTo>
                    <a:pt x="229" y="328"/>
                  </a:lnTo>
                  <a:lnTo>
                    <a:pt x="229" y="328"/>
                  </a:lnTo>
                  <a:lnTo>
                    <a:pt x="150" y="373"/>
                  </a:lnTo>
                  <a:lnTo>
                    <a:pt x="227" y="323"/>
                  </a:lnTo>
                  <a:lnTo>
                    <a:pt x="227" y="321"/>
                  </a:lnTo>
                  <a:lnTo>
                    <a:pt x="227" y="321"/>
                  </a:lnTo>
                  <a:lnTo>
                    <a:pt x="137" y="375"/>
                  </a:lnTo>
                  <a:lnTo>
                    <a:pt x="220" y="308"/>
                  </a:lnTo>
                  <a:lnTo>
                    <a:pt x="220" y="308"/>
                  </a:lnTo>
                  <a:lnTo>
                    <a:pt x="220" y="308"/>
                  </a:lnTo>
                  <a:lnTo>
                    <a:pt x="131" y="360"/>
                  </a:lnTo>
                  <a:lnTo>
                    <a:pt x="218" y="300"/>
                  </a:lnTo>
                  <a:lnTo>
                    <a:pt x="218" y="300"/>
                  </a:lnTo>
                  <a:lnTo>
                    <a:pt x="216" y="300"/>
                  </a:lnTo>
                  <a:lnTo>
                    <a:pt x="152" y="336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126" y="349"/>
                  </a:lnTo>
                  <a:lnTo>
                    <a:pt x="214" y="291"/>
                  </a:lnTo>
                  <a:lnTo>
                    <a:pt x="214" y="289"/>
                  </a:lnTo>
                  <a:lnTo>
                    <a:pt x="212" y="289"/>
                  </a:lnTo>
                  <a:lnTo>
                    <a:pt x="118" y="345"/>
                  </a:lnTo>
                  <a:lnTo>
                    <a:pt x="210" y="281"/>
                  </a:lnTo>
                  <a:lnTo>
                    <a:pt x="210" y="279"/>
                  </a:lnTo>
                  <a:lnTo>
                    <a:pt x="208" y="279"/>
                  </a:lnTo>
                  <a:lnTo>
                    <a:pt x="113" y="334"/>
                  </a:lnTo>
                  <a:lnTo>
                    <a:pt x="205" y="272"/>
                  </a:lnTo>
                  <a:lnTo>
                    <a:pt x="205" y="272"/>
                  </a:lnTo>
                  <a:lnTo>
                    <a:pt x="205" y="270"/>
                  </a:lnTo>
                  <a:lnTo>
                    <a:pt x="107" y="328"/>
                  </a:lnTo>
                  <a:lnTo>
                    <a:pt x="201" y="261"/>
                  </a:lnTo>
                  <a:lnTo>
                    <a:pt x="201" y="261"/>
                  </a:lnTo>
                  <a:lnTo>
                    <a:pt x="201" y="261"/>
                  </a:lnTo>
                  <a:lnTo>
                    <a:pt x="96" y="321"/>
                  </a:lnTo>
                  <a:lnTo>
                    <a:pt x="197" y="246"/>
                  </a:lnTo>
                  <a:lnTo>
                    <a:pt x="197" y="246"/>
                  </a:lnTo>
                  <a:lnTo>
                    <a:pt x="195" y="246"/>
                  </a:lnTo>
                  <a:lnTo>
                    <a:pt x="90" y="308"/>
                  </a:lnTo>
                  <a:lnTo>
                    <a:pt x="190" y="234"/>
                  </a:lnTo>
                  <a:lnTo>
                    <a:pt x="190" y="234"/>
                  </a:lnTo>
                  <a:lnTo>
                    <a:pt x="190" y="234"/>
                  </a:lnTo>
                  <a:lnTo>
                    <a:pt x="84" y="296"/>
                  </a:lnTo>
                  <a:lnTo>
                    <a:pt x="186" y="221"/>
                  </a:lnTo>
                  <a:lnTo>
                    <a:pt x="186" y="221"/>
                  </a:lnTo>
                  <a:lnTo>
                    <a:pt x="186" y="221"/>
                  </a:lnTo>
                  <a:lnTo>
                    <a:pt x="86" y="276"/>
                  </a:lnTo>
                  <a:lnTo>
                    <a:pt x="259" y="167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1" y="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41" y="1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49" y="13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4" y="48"/>
                  </a:lnTo>
                  <a:lnTo>
                    <a:pt x="64" y="13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79" y="22"/>
                  </a:lnTo>
                  <a:lnTo>
                    <a:pt x="4" y="71"/>
                  </a:lnTo>
                  <a:lnTo>
                    <a:pt x="4" y="73"/>
                  </a:lnTo>
                  <a:lnTo>
                    <a:pt x="7" y="73"/>
                  </a:lnTo>
                  <a:lnTo>
                    <a:pt x="92" y="22"/>
                  </a:lnTo>
                  <a:lnTo>
                    <a:pt x="7" y="84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1" y="50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75" y="50"/>
                  </a:lnTo>
                  <a:lnTo>
                    <a:pt x="7" y="90"/>
                  </a:lnTo>
                  <a:lnTo>
                    <a:pt x="7" y="90"/>
                  </a:lnTo>
                  <a:lnTo>
                    <a:pt x="9" y="90"/>
                  </a:lnTo>
                  <a:lnTo>
                    <a:pt x="109" y="33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24" y="33"/>
                  </a:lnTo>
                  <a:lnTo>
                    <a:pt x="11" y="112"/>
                  </a:lnTo>
                  <a:lnTo>
                    <a:pt x="11" y="112"/>
                  </a:lnTo>
                  <a:lnTo>
                    <a:pt x="11" y="112"/>
                  </a:lnTo>
                  <a:lnTo>
                    <a:pt x="122" y="48"/>
                  </a:lnTo>
                  <a:lnTo>
                    <a:pt x="11" y="116"/>
                  </a:lnTo>
                  <a:lnTo>
                    <a:pt x="11" y="116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31" y="50"/>
                  </a:lnTo>
                  <a:lnTo>
                    <a:pt x="13" y="122"/>
                  </a:lnTo>
                  <a:lnTo>
                    <a:pt x="13" y="125"/>
                  </a:lnTo>
                  <a:lnTo>
                    <a:pt x="13" y="125"/>
                  </a:lnTo>
                  <a:lnTo>
                    <a:pt x="152" y="43"/>
                  </a:lnTo>
                  <a:lnTo>
                    <a:pt x="15" y="139"/>
                  </a:lnTo>
                  <a:lnTo>
                    <a:pt x="15" y="139"/>
                  </a:lnTo>
                  <a:lnTo>
                    <a:pt x="15" y="139"/>
                  </a:lnTo>
                  <a:lnTo>
                    <a:pt x="137" y="71"/>
                  </a:lnTo>
                  <a:lnTo>
                    <a:pt x="15" y="144"/>
                  </a:lnTo>
                  <a:lnTo>
                    <a:pt x="15" y="144"/>
                  </a:lnTo>
                  <a:lnTo>
                    <a:pt x="17" y="144"/>
                  </a:lnTo>
                  <a:lnTo>
                    <a:pt x="176" y="52"/>
                  </a:lnTo>
                  <a:lnTo>
                    <a:pt x="19" y="161"/>
                  </a:lnTo>
                  <a:lnTo>
                    <a:pt x="19" y="161"/>
                  </a:lnTo>
                  <a:lnTo>
                    <a:pt x="19" y="161"/>
                  </a:lnTo>
                  <a:lnTo>
                    <a:pt x="122" y="103"/>
                  </a:lnTo>
                  <a:lnTo>
                    <a:pt x="19" y="163"/>
                  </a:lnTo>
                  <a:lnTo>
                    <a:pt x="19" y="163"/>
                  </a:lnTo>
                  <a:lnTo>
                    <a:pt x="21" y="163"/>
                  </a:lnTo>
                  <a:lnTo>
                    <a:pt x="79" y="131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190" y="67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182" y="84"/>
                  </a:lnTo>
                  <a:lnTo>
                    <a:pt x="26" y="180"/>
                  </a:lnTo>
                  <a:lnTo>
                    <a:pt x="24" y="180"/>
                  </a:lnTo>
                  <a:lnTo>
                    <a:pt x="26" y="180"/>
                  </a:lnTo>
                  <a:lnTo>
                    <a:pt x="199" y="80"/>
                  </a:lnTo>
                  <a:lnTo>
                    <a:pt x="26" y="189"/>
                  </a:lnTo>
                  <a:lnTo>
                    <a:pt x="26" y="189"/>
                  </a:lnTo>
                  <a:lnTo>
                    <a:pt x="28" y="189"/>
                  </a:lnTo>
                  <a:lnTo>
                    <a:pt x="218" y="77"/>
                  </a:lnTo>
                  <a:lnTo>
                    <a:pt x="32" y="204"/>
                  </a:lnTo>
                  <a:lnTo>
                    <a:pt x="32" y="204"/>
                  </a:lnTo>
                  <a:lnTo>
                    <a:pt x="32" y="204"/>
                  </a:lnTo>
                  <a:lnTo>
                    <a:pt x="233" y="88"/>
                  </a:lnTo>
                  <a:lnTo>
                    <a:pt x="36" y="219"/>
                  </a:lnTo>
                  <a:lnTo>
                    <a:pt x="36" y="219"/>
                  </a:lnTo>
                  <a:lnTo>
                    <a:pt x="36" y="219"/>
                  </a:lnTo>
                  <a:lnTo>
                    <a:pt x="180" y="137"/>
                  </a:lnTo>
                  <a:lnTo>
                    <a:pt x="39" y="221"/>
                  </a:lnTo>
                  <a:lnTo>
                    <a:pt x="36" y="221"/>
                  </a:lnTo>
                  <a:lnTo>
                    <a:pt x="39" y="223"/>
                  </a:lnTo>
                  <a:lnTo>
                    <a:pt x="248" y="101"/>
                  </a:lnTo>
                  <a:lnTo>
                    <a:pt x="43" y="236"/>
                  </a:lnTo>
                  <a:lnTo>
                    <a:pt x="43" y="236"/>
                  </a:lnTo>
                  <a:lnTo>
                    <a:pt x="43" y="236"/>
                  </a:lnTo>
                  <a:lnTo>
                    <a:pt x="143" y="178"/>
                  </a:lnTo>
                  <a:lnTo>
                    <a:pt x="43" y="236"/>
                  </a:lnTo>
                  <a:lnTo>
                    <a:pt x="43" y="236"/>
                  </a:lnTo>
                  <a:lnTo>
                    <a:pt x="43" y="236"/>
                  </a:lnTo>
                  <a:lnTo>
                    <a:pt x="43" y="238"/>
                  </a:lnTo>
                  <a:lnTo>
                    <a:pt x="43" y="238"/>
                  </a:lnTo>
                  <a:lnTo>
                    <a:pt x="43" y="238"/>
                  </a:lnTo>
                  <a:lnTo>
                    <a:pt x="43" y="238"/>
                  </a:lnTo>
                  <a:lnTo>
                    <a:pt x="43" y="238"/>
                  </a:lnTo>
                  <a:lnTo>
                    <a:pt x="43" y="238"/>
                  </a:lnTo>
                  <a:lnTo>
                    <a:pt x="223" y="133"/>
                  </a:lnTo>
                  <a:lnTo>
                    <a:pt x="45" y="240"/>
                  </a:lnTo>
                  <a:lnTo>
                    <a:pt x="45" y="240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242" y="129"/>
                  </a:lnTo>
                  <a:lnTo>
                    <a:pt x="47" y="246"/>
                  </a:lnTo>
                  <a:lnTo>
                    <a:pt x="47" y="246"/>
                  </a:lnTo>
                  <a:lnTo>
                    <a:pt x="47" y="246"/>
                  </a:lnTo>
                  <a:lnTo>
                    <a:pt x="257" y="127"/>
                  </a:lnTo>
                  <a:lnTo>
                    <a:pt x="51" y="253"/>
                  </a:lnTo>
                  <a:lnTo>
                    <a:pt x="49" y="255"/>
                  </a:lnTo>
                  <a:lnTo>
                    <a:pt x="51" y="255"/>
                  </a:lnTo>
                  <a:lnTo>
                    <a:pt x="96" y="229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208" y="165"/>
                  </a:lnTo>
                  <a:lnTo>
                    <a:pt x="51" y="257"/>
                  </a:lnTo>
                  <a:lnTo>
                    <a:pt x="51" y="257"/>
                  </a:lnTo>
                  <a:lnTo>
                    <a:pt x="51" y="257"/>
                  </a:lnTo>
                  <a:lnTo>
                    <a:pt x="51" y="257"/>
                  </a:lnTo>
                  <a:lnTo>
                    <a:pt x="51" y="257"/>
                  </a:lnTo>
                  <a:lnTo>
                    <a:pt x="51" y="257"/>
                  </a:lnTo>
                  <a:lnTo>
                    <a:pt x="51" y="257"/>
                  </a:lnTo>
                  <a:lnTo>
                    <a:pt x="280" y="127"/>
                  </a:lnTo>
                  <a:lnTo>
                    <a:pt x="60" y="272"/>
                  </a:lnTo>
                  <a:lnTo>
                    <a:pt x="58" y="272"/>
                  </a:lnTo>
                  <a:lnTo>
                    <a:pt x="60" y="274"/>
                  </a:lnTo>
                  <a:lnTo>
                    <a:pt x="263" y="154"/>
                  </a:lnTo>
                  <a:lnTo>
                    <a:pt x="62" y="276"/>
                  </a:lnTo>
                  <a:lnTo>
                    <a:pt x="62" y="279"/>
                  </a:lnTo>
                  <a:lnTo>
                    <a:pt x="62" y="279"/>
                  </a:lnTo>
                  <a:lnTo>
                    <a:pt x="293" y="146"/>
                  </a:lnTo>
                  <a:lnTo>
                    <a:pt x="259" y="167"/>
                  </a:lnTo>
                  <a:lnTo>
                    <a:pt x="278" y="157"/>
                  </a:lnTo>
                  <a:lnTo>
                    <a:pt x="312" y="133"/>
                  </a:lnTo>
                  <a:lnTo>
                    <a:pt x="312" y="133"/>
                  </a:lnTo>
                  <a:lnTo>
                    <a:pt x="312" y="133"/>
                  </a:lnTo>
                  <a:lnTo>
                    <a:pt x="105" y="253"/>
                  </a:lnTo>
                  <a:lnTo>
                    <a:pt x="308" y="131"/>
                  </a:lnTo>
                  <a:lnTo>
                    <a:pt x="308" y="129"/>
                  </a:lnTo>
                  <a:lnTo>
                    <a:pt x="308" y="129"/>
                  </a:lnTo>
                  <a:lnTo>
                    <a:pt x="73" y="264"/>
                  </a:lnTo>
                  <a:lnTo>
                    <a:pt x="295" y="118"/>
                  </a:lnTo>
                  <a:lnTo>
                    <a:pt x="295" y="116"/>
                  </a:lnTo>
                  <a:lnTo>
                    <a:pt x="295" y="116"/>
                  </a:lnTo>
                  <a:lnTo>
                    <a:pt x="139" y="208"/>
                  </a:lnTo>
                  <a:lnTo>
                    <a:pt x="293" y="116"/>
                  </a:lnTo>
                  <a:lnTo>
                    <a:pt x="293" y="116"/>
                  </a:lnTo>
                  <a:lnTo>
                    <a:pt x="293" y="114"/>
                  </a:lnTo>
                  <a:lnTo>
                    <a:pt x="248" y="142"/>
                  </a:lnTo>
                  <a:lnTo>
                    <a:pt x="293" y="114"/>
                  </a:lnTo>
                  <a:lnTo>
                    <a:pt x="293" y="114"/>
                  </a:lnTo>
                  <a:lnTo>
                    <a:pt x="293" y="114"/>
                  </a:lnTo>
                  <a:lnTo>
                    <a:pt x="293" y="114"/>
                  </a:lnTo>
                  <a:lnTo>
                    <a:pt x="293" y="114"/>
                  </a:lnTo>
                  <a:lnTo>
                    <a:pt x="291" y="114"/>
                  </a:lnTo>
                  <a:lnTo>
                    <a:pt x="291" y="114"/>
                  </a:lnTo>
                  <a:lnTo>
                    <a:pt x="291" y="114"/>
                  </a:lnTo>
                  <a:lnTo>
                    <a:pt x="291" y="114"/>
                  </a:lnTo>
                  <a:lnTo>
                    <a:pt x="81" y="236"/>
                  </a:lnTo>
                  <a:lnTo>
                    <a:pt x="287" y="110"/>
                  </a:lnTo>
                  <a:lnTo>
                    <a:pt x="287" y="110"/>
                  </a:lnTo>
                  <a:lnTo>
                    <a:pt x="287" y="110"/>
                  </a:lnTo>
                  <a:lnTo>
                    <a:pt x="86" y="223"/>
                  </a:lnTo>
                  <a:lnTo>
                    <a:pt x="282" y="105"/>
                  </a:lnTo>
                  <a:lnTo>
                    <a:pt x="282" y="105"/>
                  </a:lnTo>
                  <a:lnTo>
                    <a:pt x="280" y="105"/>
                  </a:lnTo>
                  <a:lnTo>
                    <a:pt x="280" y="105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98" y="208"/>
                  </a:lnTo>
                  <a:lnTo>
                    <a:pt x="278" y="103"/>
                  </a:lnTo>
                  <a:lnTo>
                    <a:pt x="278" y="101"/>
                  </a:lnTo>
                  <a:lnTo>
                    <a:pt x="276" y="101"/>
                  </a:lnTo>
                  <a:lnTo>
                    <a:pt x="176" y="159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58" y="225"/>
                  </a:lnTo>
                  <a:lnTo>
                    <a:pt x="263" y="92"/>
                  </a:lnTo>
                  <a:lnTo>
                    <a:pt x="263" y="90"/>
                  </a:lnTo>
                  <a:lnTo>
                    <a:pt x="263" y="90"/>
                  </a:lnTo>
                  <a:lnTo>
                    <a:pt x="120" y="174"/>
                  </a:lnTo>
                  <a:lnTo>
                    <a:pt x="261" y="90"/>
                  </a:lnTo>
                  <a:lnTo>
                    <a:pt x="261" y="88"/>
                  </a:lnTo>
                  <a:lnTo>
                    <a:pt x="261" y="88"/>
                  </a:lnTo>
                  <a:lnTo>
                    <a:pt x="49" y="210"/>
                  </a:lnTo>
                  <a:lnTo>
                    <a:pt x="246" y="80"/>
                  </a:lnTo>
                  <a:lnTo>
                    <a:pt x="248" y="80"/>
                  </a:lnTo>
                  <a:lnTo>
                    <a:pt x="246" y="80"/>
                  </a:lnTo>
                  <a:lnTo>
                    <a:pt x="45" y="195"/>
                  </a:lnTo>
                  <a:lnTo>
                    <a:pt x="231" y="71"/>
                  </a:lnTo>
                  <a:lnTo>
                    <a:pt x="231" y="69"/>
                  </a:lnTo>
                  <a:lnTo>
                    <a:pt x="231" y="69"/>
                  </a:lnTo>
                  <a:lnTo>
                    <a:pt x="51" y="174"/>
                  </a:lnTo>
                  <a:lnTo>
                    <a:pt x="225" y="67"/>
                  </a:lnTo>
                  <a:lnTo>
                    <a:pt x="225" y="65"/>
                  </a:lnTo>
                  <a:lnTo>
                    <a:pt x="225" y="65"/>
                  </a:lnTo>
                  <a:lnTo>
                    <a:pt x="62" y="159"/>
                  </a:lnTo>
                  <a:lnTo>
                    <a:pt x="218" y="62"/>
                  </a:lnTo>
                  <a:lnTo>
                    <a:pt x="218" y="62"/>
                  </a:lnTo>
                  <a:lnTo>
                    <a:pt x="218" y="62"/>
                  </a:lnTo>
                  <a:lnTo>
                    <a:pt x="41" y="165"/>
                  </a:lnTo>
                  <a:lnTo>
                    <a:pt x="208" y="58"/>
                  </a:lnTo>
                  <a:lnTo>
                    <a:pt x="208" y="56"/>
                  </a:lnTo>
                  <a:lnTo>
                    <a:pt x="208" y="56"/>
                  </a:lnTo>
                  <a:lnTo>
                    <a:pt x="148" y="90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101" y="116"/>
                  </a:lnTo>
                  <a:lnTo>
                    <a:pt x="203" y="56"/>
                  </a:lnTo>
                  <a:lnTo>
                    <a:pt x="203" y="54"/>
                  </a:lnTo>
                  <a:lnTo>
                    <a:pt x="203" y="54"/>
                  </a:lnTo>
                  <a:lnTo>
                    <a:pt x="30" y="154"/>
                  </a:lnTo>
                  <a:lnTo>
                    <a:pt x="186" y="45"/>
                  </a:lnTo>
                  <a:lnTo>
                    <a:pt x="186" y="45"/>
                  </a:lnTo>
                  <a:lnTo>
                    <a:pt x="184" y="45"/>
                  </a:lnTo>
                  <a:lnTo>
                    <a:pt x="60" y="116"/>
                  </a:lnTo>
                  <a:lnTo>
                    <a:pt x="182" y="45"/>
                  </a:lnTo>
                  <a:lnTo>
                    <a:pt x="182" y="43"/>
                  </a:lnTo>
                  <a:lnTo>
                    <a:pt x="180" y="43"/>
                  </a:lnTo>
                  <a:lnTo>
                    <a:pt x="26" y="133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36" y="110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4" y="35"/>
                  </a:lnTo>
                  <a:lnTo>
                    <a:pt x="39" y="101"/>
                  </a:lnTo>
                  <a:lnTo>
                    <a:pt x="150" y="33"/>
                  </a:lnTo>
                  <a:lnTo>
                    <a:pt x="150" y="33"/>
                  </a:lnTo>
                  <a:lnTo>
                    <a:pt x="148" y="30"/>
                  </a:lnTo>
                  <a:lnTo>
                    <a:pt x="19" y="105"/>
                  </a:lnTo>
                  <a:lnTo>
                    <a:pt x="133" y="26"/>
                  </a:lnTo>
                  <a:lnTo>
                    <a:pt x="133" y="26"/>
                  </a:lnTo>
                  <a:lnTo>
                    <a:pt x="133" y="26"/>
                  </a:lnTo>
                  <a:lnTo>
                    <a:pt x="24" y="90"/>
                  </a:lnTo>
                  <a:lnTo>
                    <a:pt x="124" y="24"/>
                  </a:lnTo>
                  <a:lnTo>
                    <a:pt x="124" y="24"/>
                  </a:lnTo>
                  <a:lnTo>
                    <a:pt x="122" y="24"/>
                  </a:lnTo>
                  <a:lnTo>
                    <a:pt x="54" y="62"/>
                  </a:lnTo>
                  <a:lnTo>
                    <a:pt x="120" y="24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54" y="60"/>
                  </a:lnTo>
                  <a:lnTo>
                    <a:pt x="118" y="22"/>
                  </a:lnTo>
                  <a:lnTo>
                    <a:pt x="118" y="22"/>
                  </a:lnTo>
                  <a:lnTo>
                    <a:pt x="116" y="22"/>
                  </a:lnTo>
                  <a:lnTo>
                    <a:pt x="15" y="80"/>
                  </a:lnTo>
                  <a:lnTo>
                    <a:pt x="101" y="18"/>
                  </a:lnTo>
                  <a:lnTo>
                    <a:pt x="101" y="18"/>
                  </a:lnTo>
                  <a:lnTo>
                    <a:pt x="101" y="18"/>
                  </a:lnTo>
                  <a:lnTo>
                    <a:pt x="15" y="65"/>
                  </a:lnTo>
                  <a:lnTo>
                    <a:pt x="90" y="15"/>
                  </a:lnTo>
                  <a:lnTo>
                    <a:pt x="90" y="13"/>
                  </a:lnTo>
                  <a:lnTo>
                    <a:pt x="88" y="13"/>
                  </a:lnTo>
                  <a:lnTo>
                    <a:pt x="9" y="60"/>
                  </a:lnTo>
                  <a:lnTo>
                    <a:pt x="69" y="11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11" y="43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11" y="35"/>
                  </a:lnTo>
                  <a:lnTo>
                    <a:pt x="47" y="7"/>
                  </a:lnTo>
                  <a:lnTo>
                    <a:pt x="49" y="7"/>
                  </a:lnTo>
                  <a:lnTo>
                    <a:pt x="47" y="7"/>
                  </a:lnTo>
                  <a:lnTo>
                    <a:pt x="4" y="3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2" y="1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1E8B2"/>
            </a:solidFill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PA_chenying0907 22"/>
          <p:cNvGrpSpPr/>
          <p:nvPr>
            <p:custDataLst>
              <p:tags r:id="rId5"/>
            </p:custDataLst>
          </p:nvPr>
        </p:nvGrpSpPr>
        <p:grpSpPr>
          <a:xfrm>
            <a:off x="6937375" y="2509838"/>
            <a:ext cx="760413" cy="661987"/>
            <a:chOff x="6465888" y="2646363"/>
            <a:chExt cx="760413" cy="661987"/>
          </a:xfrm>
        </p:grpSpPr>
        <p:sp>
          <p:nvSpPr>
            <p:cNvPr id="24" name="Freeform 96"/>
            <p:cNvSpPr>
              <a:spLocks noEditPoints="1"/>
            </p:cNvSpPr>
            <p:nvPr/>
          </p:nvSpPr>
          <p:spPr bwMode="auto">
            <a:xfrm>
              <a:off x="6534150" y="2755900"/>
              <a:ext cx="685800" cy="552450"/>
            </a:xfrm>
            <a:custGeom>
              <a:avLst/>
              <a:gdLst>
                <a:gd name="T0" fmla="*/ 115 w 432"/>
                <a:gd name="T1" fmla="*/ 184 h 348"/>
                <a:gd name="T2" fmla="*/ 149 w 432"/>
                <a:gd name="T3" fmla="*/ 164 h 348"/>
                <a:gd name="T4" fmla="*/ 402 w 432"/>
                <a:gd name="T5" fmla="*/ 17 h 348"/>
                <a:gd name="T6" fmla="*/ 179 w 432"/>
                <a:gd name="T7" fmla="*/ 164 h 348"/>
                <a:gd name="T8" fmla="*/ 410 w 432"/>
                <a:gd name="T9" fmla="*/ 32 h 348"/>
                <a:gd name="T10" fmla="*/ 113 w 432"/>
                <a:gd name="T11" fmla="*/ 222 h 348"/>
                <a:gd name="T12" fmla="*/ 85 w 432"/>
                <a:gd name="T13" fmla="*/ 250 h 348"/>
                <a:gd name="T14" fmla="*/ 79 w 432"/>
                <a:gd name="T15" fmla="*/ 254 h 348"/>
                <a:gd name="T16" fmla="*/ 79 w 432"/>
                <a:gd name="T17" fmla="*/ 254 h 348"/>
                <a:gd name="T18" fmla="*/ 79 w 432"/>
                <a:gd name="T19" fmla="*/ 254 h 348"/>
                <a:gd name="T20" fmla="*/ 81 w 432"/>
                <a:gd name="T21" fmla="*/ 254 h 348"/>
                <a:gd name="T22" fmla="*/ 64 w 432"/>
                <a:gd name="T23" fmla="*/ 271 h 348"/>
                <a:gd name="T24" fmla="*/ 38 w 432"/>
                <a:gd name="T25" fmla="*/ 297 h 348"/>
                <a:gd name="T26" fmla="*/ 389 w 432"/>
                <a:gd name="T27" fmla="*/ 96 h 348"/>
                <a:gd name="T28" fmla="*/ 2 w 432"/>
                <a:gd name="T29" fmla="*/ 338 h 348"/>
                <a:gd name="T30" fmla="*/ 0 w 432"/>
                <a:gd name="T31" fmla="*/ 344 h 348"/>
                <a:gd name="T32" fmla="*/ 19 w 432"/>
                <a:gd name="T33" fmla="*/ 346 h 348"/>
                <a:gd name="T34" fmla="*/ 346 w 432"/>
                <a:gd name="T35" fmla="*/ 158 h 348"/>
                <a:gd name="T36" fmla="*/ 32 w 432"/>
                <a:gd name="T37" fmla="*/ 348 h 348"/>
                <a:gd name="T38" fmla="*/ 53 w 432"/>
                <a:gd name="T39" fmla="*/ 348 h 348"/>
                <a:gd name="T40" fmla="*/ 77 w 432"/>
                <a:gd name="T41" fmla="*/ 348 h 348"/>
                <a:gd name="T42" fmla="*/ 353 w 432"/>
                <a:gd name="T43" fmla="*/ 190 h 348"/>
                <a:gd name="T44" fmla="*/ 104 w 432"/>
                <a:gd name="T45" fmla="*/ 346 h 348"/>
                <a:gd name="T46" fmla="*/ 117 w 432"/>
                <a:gd name="T47" fmla="*/ 346 h 348"/>
                <a:gd name="T48" fmla="*/ 134 w 432"/>
                <a:gd name="T49" fmla="*/ 342 h 348"/>
                <a:gd name="T50" fmla="*/ 331 w 432"/>
                <a:gd name="T51" fmla="*/ 229 h 348"/>
                <a:gd name="T52" fmla="*/ 166 w 432"/>
                <a:gd name="T53" fmla="*/ 338 h 348"/>
                <a:gd name="T54" fmla="*/ 190 w 432"/>
                <a:gd name="T55" fmla="*/ 331 h 348"/>
                <a:gd name="T56" fmla="*/ 252 w 432"/>
                <a:gd name="T57" fmla="*/ 303 h 348"/>
                <a:gd name="T58" fmla="*/ 258 w 432"/>
                <a:gd name="T59" fmla="*/ 301 h 348"/>
                <a:gd name="T60" fmla="*/ 310 w 432"/>
                <a:gd name="T61" fmla="*/ 263 h 348"/>
                <a:gd name="T62" fmla="*/ 214 w 432"/>
                <a:gd name="T63" fmla="*/ 316 h 348"/>
                <a:gd name="T64" fmla="*/ 327 w 432"/>
                <a:gd name="T65" fmla="*/ 243 h 348"/>
                <a:gd name="T66" fmla="*/ 348 w 432"/>
                <a:gd name="T67" fmla="*/ 220 h 348"/>
                <a:gd name="T68" fmla="*/ 357 w 432"/>
                <a:gd name="T69" fmla="*/ 209 h 348"/>
                <a:gd name="T70" fmla="*/ 160 w 432"/>
                <a:gd name="T71" fmla="*/ 320 h 348"/>
                <a:gd name="T72" fmla="*/ 363 w 432"/>
                <a:gd name="T73" fmla="*/ 196 h 348"/>
                <a:gd name="T74" fmla="*/ 376 w 432"/>
                <a:gd name="T75" fmla="*/ 175 h 348"/>
                <a:gd name="T76" fmla="*/ 387 w 432"/>
                <a:gd name="T77" fmla="*/ 156 h 348"/>
                <a:gd name="T78" fmla="*/ 83 w 432"/>
                <a:gd name="T79" fmla="*/ 331 h 348"/>
                <a:gd name="T80" fmla="*/ 393 w 432"/>
                <a:gd name="T81" fmla="*/ 139 h 348"/>
                <a:gd name="T82" fmla="*/ 400 w 432"/>
                <a:gd name="T83" fmla="*/ 128 h 348"/>
                <a:gd name="T84" fmla="*/ 406 w 432"/>
                <a:gd name="T85" fmla="*/ 113 h 348"/>
                <a:gd name="T86" fmla="*/ 66 w 432"/>
                <a:gd name="T87" fmla="*/ 306 h 348"/>
                <a:gd name="T88" fmla="*/ 408 w 432"/>
                <a:gd name="T89" fmla="*/ 102 h 348"/>
                <a:gd name="T90" fmla="*/ 415 w 432"/>
                <a:gd name="T91" fmla="*/ 81 h 348"/>
                <a:gd name="T92" fmla="*/ 419 w 432"/>
                <a:gd name="T93" fmla="*/ 66 h 348"/>
                <a:gd name="T94" fmla="*/ 124 w 432"/>
                <a:gd name="T95" fmla="*/ 235 h 348"/>
                <a:gd name="T96" fmla="*/ 421 w 432"/>
                <a:gd name="T97" fmla="*/ 57 h 348"/>
                <a:gd name="T98" fmla="*/ 421 w 432"/>
                <a:gd name="T99" fmla="*/ 55 h 348"/>
                <a:gd name="T100" fmla="*/ 421 w 432"/>
                <a:gd name="T101" fmla="*/ 55 h 348"/>
                <a:gd name="T102" fmla="*/ 421 w 432"/>
                <a:gd name="T103" fmla="*/ 55 h 348"/>
                <a:gd name="T104" fmla="*/ 425 w 432"/>
                <a:gd name="T105" fmla="*/ 42 h 348"/>
                <a:gd name="T106" fmla="*/ 132 w 432"/>
                <a:gd name="T107" fmla="*/ 211 h 348"/>
                <a:gd name="T108" fmla="*/ 427 w 432"/>
                <a:gd name="T109" fmla="*/ 21 h 348"/>
                <a:gd name="T110" fmla="*/ 432 w 432"/>
                <a:gd name="T1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2" h="348">
                  <a:moveTo>
                    <a:pt x="276" y="89"/>
                  </a:moveTo>
                  <a:lnTo>
                    <a:pt x="115" y="184"/>
                  </a:lnTo>
                  <a:lnTo>
                    <a:pt x="115" y="184"/>
                  </a:lnTo>
                  <a:lnTo>
                    <a:pt x="115" y="184"/>
                  </a:lnTo>
                  <a:lnTo>
                    <a:pt x="115" y="184"/>
                  </a:lnTo>
                  <a:lnTo>
                    <a:pt x="149" y="164"/>
                  </a:lnTo>
                  <a:lnTo>
                    <a:pt x="276" y="89"/>
                  </a:lnTo>
                  <a:close/>
                  <a:moveTo>
                    <a:pt x="432" y="0"/>
                  </a:moveTo>
                  <a:lnTo>
                    <a:pt x="402" y="17"/>
                  </a:lnTo>
                  <a:lnTo>
                    <a:pt x="276" y="92"/>
                  </a:lnTo>
                  <a:lnTo>
                    <a:pt x="417" y="10"/>
                  </a:lnTo>
                  <a:lnTo>
                    <a:pt x="179" y="164"/>
                  </a:lnTo>
                  <a:lnTo>
                    <a:pt x="179" y="164"/>
                  </a:lnTo>
                  <a:lnTo>
                    <a:pt x="179" y="164"/>
                  </a:lnTo>
                  <a:lnTo>
                    <a:pt x="410" y="32"/>
                  </a:lnTo>
                  <a:lnTo>
                    <a:pt x="113" y="222"/>
                  </a:lnTo>
                  <a:lnTo>
                    <a:pt x="113" y="222"/>
                  </a:lnTo>
                  <a:lnTo>
                    <a:pt x="113" y="222"/>
                  </a:lnTo>
                  <a:lnTo>
                    <a:pt x="391" y="62"/>
                  </a:lnTo>
                  <a:lnTo>
                    <a:pt x="85" y="250"/>
                  </a:lnTo>
                  <a:lnTo>
                    <a:pt x="85" y="250"/>
                  </a:lnTo>
                  <a:lnTo>
                    <a:pt x="85" y="250"/>
                  </a:lnTo>
                  <a:lnTo>
                    <a:pt x="226" y="169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81" y="254"/>
                  </a:lnTo>
                  <a:lnTo>
                    <a:pt x="81" y="254"/>
                  </a:lnTo>
                  <a:lnTo>
                    <a:pt x="361" y="94"/>
                  </a:lnTo>
                  <a:lnTo>
                    <a:pt x="64" y="269"/>
                  </a:lnTo>
                  <a:lnTo>
                    <a:pt x="64" y="271"/>
                  </a:lnTo>
                  <a:lnTo>
                    <a:pt x="64" y="271"/>
                  </a:lnTo>
                  <a:lnTo>
                    <a:pt x="385" y="85"/>
                  </a:lnTo>
                  <a:lnTo>
                    <a:pt x="38" y="297"/>
                  </a:lnTo>
                  <a:lnTo>
                    <a:pt x="38" y="299"/>
                  </a:lnTo>
                  <a:lnTo>
                    <a:pt x="38" y="299"/>
                  </a:lnTo>
                  <a:lnTo>
                    <a:pt x="389" y="96"/>
                  </a:lnTo>
                  <a:lnTo>
                    <a:pt x="2" y="338"/>
                  </a:lnTo>
                  <a:lnTo>
                    <a:pt x="2" y="338"/>
                  </a:lnTo>
                  <a:lnTo>
                    <a:pt x="2" y="338"/>
                  </a:lnTo>
                  <a:lnTo>
                    <a:pt x="342" y="141"/>
                  </a:lnTo>
                  <a:lnTo>
                    <a:pt x="2" y="344"/>
                  </a:lnTo>
                  <a:lnTo>
                    <a:pt x="0" y="344"/>
                  </a:lnTo>
                  <a:lnTo>
                    <a:pt x="2" y="346"/>
                  </a:lnTo>
                  <a:lnTo>
                    <a:pt x="370" y="132"/>
                  </a:lnTo>
                  <a:lnTo>
                    <a:pt x="19" y="346"/>
                  </a:lnTo>
                  <a:lnTo>
                    <a:pt x="19" y="346"/>
                  </a:lnTo>
                  <a:lnTo>
                    <a:pt x="21" y="346"/>
                  </a:lnTo>
                  <a:lnTo>
                    <a:pt x="346" y="158"/>
                  </a:lnTo>
                  <a:lnTo>
                    <a:pt x="32" y="346"/>
                  </a:lnTo>
                  <a:lnTo>
                    <a:pt x="32" y="348"/>
                  </a:lnTo>
                  <a:lnTo>
                    <a:pt x="32" y="348"/>
                  </a:lnTo>
                  <a:lnTo>
                    <a:pt x="365" y="156"/>
                  </a:lnTo>
                  <a:lnTo>
                    <a:pt x="53" y="348"/>
                  </a:lnTo>
                  <a:lnTo>
                    <a:pt x="53" y="348"/>
                  </a:lnTo>
                  <a:lnTo>
                    <a:pt x="53" y="348"/>
                  </a:lnTo>
                  <a:lnTo>
                    <a:pt x="361" y="171"/>
                  </a:lnTo>
                  <a:lnTo>
                    <a:pt x="77" y="348"/>
                  </a:lnTo>
                  <a:lnTo>
                    <a:pt x="77" y="348"/>
                  </a:lnTo>
                  <a:lnTo>
                    <a:pt x="79" y="348"/>
                  </a:lnTo>
                  <a:lnTo>
                    <a:pt x="353" y="190"/>
                  </a:lnTo>
                  <a:lnTo>
                    <a:pt x="104" y="346"/>
                  </a:lnTo>
                  <a:lnTo>
                    <a:pt x="104" y="346"/>
                  </a:lnTo>
                  <a:lnTo>
                    <a:pt x="104" y="346"/>
                  </a:lnTo>
                  <a:lnTo>
                    <a:pt x="320" y="222"/>
                  </a:lnTo>
                  <a:lnTo>
                    <a:pt x="117" y="344"/>
                  </a:lnTo>
                  <a:lnTo>
                    <a:pt x="117" y="346"/>
                  </a:lnTo>
                  <a:lnTo>
                    <a:pt x="117" y="346"/>
                  </a:lnTo>
                  <a:lnTo>
                    <a:pt x="320" y="229"/>
                  </a:lnTo>
                  <a:lnTo>
                    <a:pt x="134" y="342"/>
                  </a:lnTo>
                  <a:lnTo>
                    <a:pt x="134" y="344"/>
                  </a:lnTo>
                  <a:lnTo>
                    <a:pt x="134" y="344"/>
                  </a:lnTo>
                  <a:lnTo>
                    <a:pt x="331" y="229"/>
                  </a:lnTo>
                  <a:lnTo>
                    <a:pt x="166" y="335"/>
                  </a:lnTo>
                  <a:lnTo>
                    <a:pt x="166" y="338"/>
                  </a:lnTo>
                  <a:lnTo>
                    <a:pt x="166" y="338"/>
                  </a:lnTo>
                  <a:lnTo>
                    <a:pt x="303" y="258"/>
                  </a:lnTo>
                  <a:lnTo>
                    <a:pt x="190" y="329"/>
                  </a:lnTo>
                  <a:lnTo>
                    <a:pt x="190" y="331"/>
                  </a:lnTo>
                  <a:lnTo>
                    <a:pt x="190" y="331"/>
                  </a:lnTo>
                  <a:lnTo>
                    <a:pt x="301" y="267"/>
                  </a:lnTo>
                  <a:lnTo>
                    <a:pt x="252" y="303"/>
                  </a:lnTo>
                  <a:lnTo>
                    <a:pt x="252" y="306"/>
                  </a:lnTo>
                  <a:lnTo>
                    <a:pt x="252" y="306"/>
                  </a:lnTo>
                  <a:lnTo>
                    <a:pt x="258" y="301"/>
                  </a:lnTo>
                  <a:lnTo>
                    <a:pt x="258" y="299"/>
                  </a:lnTo>
                  <a:lnTo>
                    <a:pt x="258" y="299"/>
                  </a:lnTo>
                  <a:lnTo>
                    <a:pt x="310" y="263"/>
                  </a:lnTo>
                  <a:lnTo>
                    <a:pt x="310" y="261"/>
                  </a:lnTo>
                  <a:lnTo>
                    <a:pt x="310" y="261"/>
                  </a:lnTo>
                  <a:lnTo>
                    <a:pt x="214" y="316"/>
                  </a:lnTo>
                  <a:lnTo>
                    <a:pt x="327" y="246"/>
                  </a:lnTo>
                  <a:lnTo>
                    <a:pt x="327" y="246"/>
                  </a:lnTo>
                  <a:lnTo>
                    <a:pt x="327" y="243"/>
                  </a:lnTo>
                  <a:lnTo>
                    <a:pt x="184" y="327"/>
                  </a:lnTo>
                  <a:lnTo>
                    <a:pt x="348" y="220"/>
                  </a:lnTo>
                  <a:lnTo>
                    <a:pt x="348" y="220"/>
                  </a:lnTo>
                  <a:lnTo>
                    <a:pt x="348" y="220"/>
                  </a:lnTo>
                  <a:lnTo>
                    <a:pt x="169" y="323"/>
                  </a:lnTo>
                  <a:lnTo>
                    <a:pt x="357" y="209"/>
                  </a:lnTo>
                  <a:lnTo>
                    <a:pt x="357" y="207"/>
                  </a:lnTo>
                  <a:lnTo>
                    <a:pt x="355" y="207"/>
                  </a:lnTo>
                  <a:lnTo>
                    <a:pt x="160" y="320"/>
                  </a:lnTo>
                  <a:lnTo>
                    <a:pt x="363" y="199"/>
                  </a:lnTo>
                  <a:lnTo>
                    <a:pt x="363" y="196"/>
                  </a:lnTo>
                  <a:lnTo>
                    <a:pt x="363" y="196"/>
                  </a:lnTo>
                  <a:lnTo>
                    <a:pt x="126" y="333"/>
                  </a:lnTo>
                  <a:lnTo>
                    <a:pt x="376" y="177"/>
                  </a:lnTo>
                  <a:lnTo>
                    <a:pt x="376" y="175"/>
                  </a:lnTo>
                  <a:lnTo>
                    <a:pt x="376" y="175"/>
                  </a:lnTo>
                  <a:lnTo>
                    <a:pt x="102" y="333"/>
                  </a:lnTo>
                  <a:lnTo>
                    <a:pt x="387" y="156"/>
                  </a:lnTo>
                  <a:lnTo>
                    <a:pt x="387" y="156"/>
                  </a:lnTo>
                  <a:lnTo>
                    <a:pt x="387" y="156"/>
                  </a:lnTo>
                  <a:lnTo>
                    <a:pt x="83" y="331"/>
                  </a:lnTo>
                  <a:lnTo>
                    <a:pt x="393" y="139"/>
                  </a:lnTo>
                  <a:lnTo>
                    <a:pt x="395" y="139"/>
                  </a:lnTo>
                  <a:lnTo>
                    <a:pt x="393" y="139"/>
                  </a:lnTo>
                  <a:lnTo>
                    <a:pt x="83" y="316"/>
                  </a:lnTo>
                  <a:lnTo>
                    <a:pt x="400" y="128"/>
                  </a:lnTo>
                  <a:lnTo>
                    <a:pt x="400" y="128"/>
                  </a:lnTo>
                  <a:lnTo>
                    <a:pt x="397" y="128"/>
                  </a:lnTo>
                  <a:lnTo>
                    <a:pt x="55" y="325"/>
                  </a:lnTo>
                  <a:lnTo>
                    <a:pt x="406" y="113"/>
                  </a:lnTo>
                  <a:lnTo>
                    <a:pt x="406" y="111"/>
                  </a:lnTo>
                  <a:lnTo>
                    <a:pt x="404" y="111"/>
                  </a:lnTo>
                  <a:lnTo>
                    <a:pt x="66" y="306"/>
                  </a:lnTo>
                  <a:lnTo>
                    <a:pt x="408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27" y="323"/>
                  </a:lnTo>
                  <a:lnTo>
                    <a:pt x="415" y="81"/>
                  </a:lnTo>
                  <a:lnTo>
                    <a:pt x="415" y="81"/>
                  </a:lnTo>
                  <a:lnTo>
                    <a:pt x="415" y="81"/>
                  </a:lnTo>
                  <a:lnTo>
                    <a:pt x="72" y="278"/>
                  </a:lnTo>
                  <a:lnTo>
                    <a:pt x="419" y="66"/>
                  </a:lnTo>
                  <a:lnTo>
                    <a:pt x="419" y="66"/>
                  </a:lnTo>
                  <a:lnTo>
                    <a:pt x="419" y="66"/>
                  </a:lnTo>
                  <a:lnTo>
                    <a:pt x="124" y="235"/>
                  </a:lnTo>
                  <a:lnTo>
                    <a:pt x="421" y="57"/>
                  </a:lnTo>
                  <a:lnTo>
                    <a:pt x="421" y="57"/>
                  </a:lnTo>
                  <a:lnTo>
                    <a:pt x="421" y="57"/>
                  </a:lnTo>
                  <a:lnTo>
                    <a:pt x="276" y="141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119" y="231"/>
                  </a:lnTo>
                  <a:lnTo>
                    <a:pt x="425" y="42"/>
                  </a:lnTo>
                  <a:lnTo>
                    <a:pt x="425" y="42"/>
                  </a:lnTo>
                  <a:lnTo>
                    <a:pt x="423" y="42"/>
                  </a:lnTo>
                  <a:lnTo>
                    <a:pt x="132" y="211"/>
                  </a:lnTo>
                  <a:lnTo>
                    <a:pt x="427" y="21"/>
                  </a:lnTo>
                  <a:lnTo>
                    <a:pt x="430" y="21"/>
                  </a:lnTo>
                  <a:lnTo>
                    <a:pt x="427" y="21"/>
                  </a:lnTo>
                  <a:lnTo>
                    <a:pt x="194" y="156"/>
                  </a:lnTo>
                  <a:lnTo>
                    <a:pt x="432" y="2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D1E8B2"/>
            </a:solidFill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8"/>
            <p:cNvSpPr>
              <a:spLocks noEditPoints="1"/>
            </p:cNvSpPr>
            <p:nvPr/>
          </p:nvSpPr>
          <p:spPr bwMode="auto">
            <a:xfrm>
              <a:off x="6465888" y="2646363"/>
              <a:ext cx="760413" cy="601663"/>
            </a:xfrm>
            <a:custGeom>
              <a:avLst/>
              <a:gdLst>
                <a:gd name="T0" fmla="*/ 6 w 479"/>
                <a:gd name="T1" fmla="*/ 342 h 379"/>
                <a:gd name="T2" fmla="*/ 6 w 479"/>
                <a:gd name="T3" fmla="*/ 342 h 379"/>
                <a:gd name="T4" fmla="*/ 83 w 479"/>
                <a:gd name="T5" fmla="*/ 300 h 379"/>
                <a:gd name="T6" fmla="*/ 11 w 479"/>
                <a:gd name="T7" fmla="*/ 362 h 379"/>
                <a:gd name="T8" fmla="*/ 4 w 479"/>
                <a:gd name="T9" fmla="*/ 366 h 379"/>
                <a:gd name="T10" fmla="*/ 8 w 479"/>
                <a:gd name="T11" fmla="*/ 366 h 379"/>
                <a:gd name="T12" fmla="*/ 2 w 479"/>
                <a:gd name="T13" fmla="*/ 379 h 379"/>
                <a:gd name="T14" fmla="*/ 11 w 479"/>
                <a:gd name="T15" fmla="*/ 364 h 379"/>
                <a:gd name="T16" fmla="*/ 13 w 479"/>
                <a:gd name="T17" fmla="*/ 362 h 379"/>
                <a:gd name="T18" fmla="*/ 17 w 479"/>
                <a:gd name="T19" fmla="*/ 357 h 379"/>
                <a:gd name="T20" fmla="*/ 88 w 479"/>
                <a:gd name="T21" fmla="*/ 295 h 379"/>
                <a:gd name="T22" fmla="*/ 447 w 479"/>
                <a:gd name="T23" fmla="*/ 2 h 379"/>
                <a:gd name="T24" fmla="*/ 411 w 479"/>
                <a:gd name="T25" fmla="*/ 7 h 379"/>
                <a:gd name="T26" fmla="*/ 389 w 479"/>
                <a:gd name="T27" fmla="*/ 11 h 379"/>
                <a:gd name="T28" fmla="*/ 370 w 479"/>
                <a:gd name="T29" fmla="*/ 15 h 379"/>
                <a:gd name="T30" fmla="*/ 310 w 479"/>
                <a:gd name="T31" fmla="*/ 30 h 379"/>
                <a:gd name="T32" fmla="*/ 218 w 479"/>
                <a:gd name="T33" fmla="*/ 71 h 379"/>
                <a:gd name="T34" fmla="*/ 207 w 479"/>
                <a:gd name="T35" fmla="*/ 75 h 379"/>
                <a:gd name="T36" fmla="*/ 126 w 479"/>
                <a:gd name="T37" fmla="*/ 137 h 379"/>
                <a:gd name="T38" fmla="*/ 90 w 479"/>
                <a:gd name="T39" fmla="*/ 176 h 379"/>
                <a:gd name="T40" fmla="*/ 79 w 479"/>
                <a:gd name="T41" fmla="*/ 191 h 379"/>
                <a:gd name="T42" fmla="*/ 68 w 479"/>
                <a:gd name="T43" fmla="*/ 203 h 379"/>
                <a:gd name="T44" fmla="*/ 51 w 479"/>
                <a:gd name="T45" fmla="*/ 229 h 379"/>
                <a:gd name="T46" fmla="*/ 45 w 479"/>
                <a:gd name="T47" fmla="*/ 244 h 379"/>
                <a:gd name="T48" fmla="*/ 34 w 479"/>
                <a:gd name="T49" fmla="*/ 263 h 379"/>
                <a:gd name="T50" fmla="*/ 34 w 479"/>
                <a:gd name="T51" fmla="*/ 265 h 379"/>
                <a:gd name="T52" fmla="*/ 34 w 479"/>
                <a:gd name="T53" fmla="*/ 268 h 379"/>
                <a:gd name="T54" fmla="*/ 297 w 479"/>
                <a:gd name="T55" fmla="*/ 114 h 379"/>
                <a:gd name="T56" fmla="*/ 32 w 479"/>
                <a:gd name="T57" fmla="*/ 270 h 379"/>
                <a:gd name="T58" fmla="*/ 32 w 479"/>
                <a:gd name="T59" fmla="*/ 270 h 379"/>
                <a:gd name="T60" fmla="*/ 25 w 479"/>
                <a:gd name="T61" fmla="*/ 283 h 379"/>
                <a:gd name="T62" fmla="*/ 19 w 479"/>
                <a:gd name="T63" fmla="*/ 300 h 379"/>
                <a:gd name="T64" fmla="*/ 17 w 479"/>
                <a:gd name="T65" fmla="*/ 308 h 379"/>
                <a:gd name="T66" fmla="*/ 17 w 479"/>
                <a:gd name="T67" fmla="*/ 308 h 379"/>
                <a:gd name="T68" fmla="*/ 17 w 479"/>
                <a:gd name="T69" fmla="*/ 308 h 379"/>
                <a:gd name="T70" fmla="*/ 13 w 479"/>
                <a:gd name="T71" fmla="*/ 317 h 379"/>
                <a:gd name="T72" fmla="*/ 8 w 479"/>
                <a:gd name="T73" fmla="*/ 338 h 379"/>
                <a:gd name="T74" fmla="*/ 445 w 479"/>
                <a:gd name="T75" fmla="*/ 86 h 379"/>
                <a:gd name="T76" fmla="*/ 475 w 479"/>
                <a:gd name="T77" fmla="*/ 69 h 379"/>
                <a:gd name="T78" fmla="*/ 475 w 479"/>
                <a:gd name="T79" fmla="*/ 69 h 379"/>
                <a:gd name="T80" fmla="*/ 477 w 479"/>
                <a:gd name="T81" fmla="*/ 49 h 379"/>
                <a:gd name="T82" fmla="*/ 477 w 479"/>
                <a:gd name="T83" fmla="*/ 43 h 379"/>
                <a:gd name="T84" fmla="*/ 477 w 479"/>
                <a:gd name="T85" fmla="*/ 41 h 379"/>
                <a:gd name="T86" fmla="*/ 477 w 479"/>
                <a:gd name="T87" fmla="*/ 34 h 379"/>
                <a:gd name="T88" fmla="*/ 479 w 479"/>
                <a:gd name="T89" fmla="*/ 22 h 379"/>
                <a:gd name="T90" fmla="*/ 479 w 479"/>
                <a:gd name="T91" fmla="*/ 11 h 379"/>
                <a:gd name="T92" fmla="*/ 479 w 479"/>
                <a:gd name="T93" fmla="*/ 9 h 379"/>
                <a:gd name="T94" fmla="*/ 479 w 479"/>
                <a:gd name="T95" fmla="*/ 9 h 379"/>
                <a:gd name="T96" fmla="*/ 222 w 479"/>
                <a:gd name="T97" fmla="*/ 156 h 379"/>
                <a:gd name="T98" fmla="*/ 479 w 479"/>
                <a:gd name="T99" fmla="*/ 7 h 379"/>
                <a:gd name="T100" fmla="*/ 70 w 479"/>
                <a:gd name="T101" fmla="*/ 242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9" h="379">
                  <a:moveTo>
                    <a:pt x="319" y="161"/>
                  </a:moveTo>
                  <a:lnTo>
                    <a:pt x="192" y="233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83" y="300"/>
                  </a:lnTo>
                  <a:lnTo>
                    <a:pt x="2" y="366"/>
                  </a:lnTo>
                  <a:lnTo>
                    <a:pt x="2" y="366"/>
                  </a:lnTo>
                  <a:lnTo>
                    <a:pt x="2" y="366"/>
                  </a:lnTo>
                  <a:lnTo>
                    <a:pt x="11" y="362"/>
                  </a:lnTo>
                  <a:lnTo>
                    <a:pt x="2" y="368"/>
                  </a:lnTo>
                  <a:lnTo>
                    <a:pt x="2" y="368"/>
                  </a:lnTo>
                  <a:lnTo>
                    <a:pt x="2" y="368"/>
                  </a:lnTo>
                  <a:lnTo>
                    <a:pt x="4" y="366"/>
                  </a:lnTo>
                  <a:lnTo>
                    <a:pt x="2" y="370"/>
                  </a:lnTo>
                  <a:lnTo>
                    <a:pt x="2" y="370"/>
                  </a:lnTo>
                  <a:lnTo>
                    <a:pt x="2" y="370"/>
                  </a:lnTo>
                  <a:lnTo>
                    <a:pt x="8" y="366"/>
                  </a:lnTo>
                  <a:lnTo>
                    <a:pt x="0" y="377"/>
                  </a:lnTo>
                  <a:lnTo>
                    <a:pt x="0" y="379"/>
                  </a:lnTo>
                  <a:lnTo>
                    <a:pt x="0" y="379"/>
                  </a:lnTo>
                  <a:lnTo>
                    <a:pt x="2" y="379"/>
                  </a:lnTo>
                  <a:lnTo>
                    <a:pt x="2" y="377"/>
                  </a:lnTo>
                  <a:lnTo>
                    <a:pt x="11" y="366"/>
                  </a:lnTo>
                  <a:lnTo>
                    <a:pt x="11" y="364"/>
                  </a:lnTo>
                  <a:lnTo>
                    <a:pt x="11" y="364"/>
                  </a:lnTo>
                  <a:lnTo>
                    <a:pt x="11" y="364"/>
                  </a:lnTo>
                  <a:lnTo>
                    <a:pt x="13" y="362"/>
                  </a:lnTo>
                  <a:lnTo>
                    <a:pt x="13" y="362"/>
                  </a:lnTo>
                  <a:lnTo>
                    <a:pt x="13" y="362"/>
                  </a:lnTo>
                  <a:lnTo>
                    <a:pt x="8" y="364"/>
                  </a:lnTo>
                  <a:lnTo>
                    <a:pt x="17" y="357"/>
                  </a:lnTo>
                  <a:lnTo>
                    <a:pt x="17" y="357"/>
                  </a:lnTo>
                  <a:lnTo>
                    <a:pt x="17" y="357"/>
                  </a:lnTo>
                  <a:lnTo>
                    <a:pt x="6" y="362"/>
                  </a:lnTo>
                  <a:lnTo>
                    <a:pt x="88" y="295"/>
                  </a:lnTo>
                  <a:lnTo>
                    <a:pt x="88" y="295"/>
                  </a:lnTo>
                  <a:lnTo>
                    <a:pt x="88" y="295"/>
                  </a:lnTo>
                  <a:lnTo>
                    <a:pt x="319" y="161"/>
                  </a:lnTo>
                  <a:close/>
                  <a:moveTo>
                    <a:pt x="466" y="0"/>
                  </a:moveTo>
                  <a:lnTo>
                    <a:pt x="94" y="214"/>
                  </a:lnTo>
                  <a:lnTo>
                    <a:pt x="447" y="2"/>
                  </a:lnTo>
                  <a:lnTo>
                    <a:pt x="447" y="2"/>
                  </a:lnTo>
                  <a:lnTo>
                    <a:pt x="447" y="2"/>
                  </a:lnTo>
                  <a:lnTo>
                    <a:pt x="77" y="214"/>
                  </a:lnTo>
                  <a:lnTo>
                    <a:pt x="411" y="7"/>
                  </a:lnTo>
                  <a:lnTo>
                    <a:pt x="411" y="7"/>
                  </a:lnTo>
                  <a:lnTo>
                    <a:pt x="408" y="7"/>
                  </a:lnTo>
                  <a:lnTo>
                    <a:pt x="113" y="178"/>
                  </a:lnTo>
                  <a:lnTo>
                    <a:pt x="389" y="11"/>
                  </a:lnTo>
                  <a:lnTo>
                    <a:pt x="389" y="11"/>
                  </a:lnTo>
                  <a:lnTo>
                    <a:pt x="389" y="11"/>
                  </a:lnTo>
                  <a:lnTo>
                    <a:pt x="124" y="163"/>
                  </a:lnTo>
                  <a:lnTo>
                    <a:pt x="370" y="15"/>
                  </a:lnTo>
                  <a:lnTo>
                    <a:pt x="370" y="15"/>
                  </a:lnTo>
                  <a:lnTo>
                    <a:pt x="370" y="13"/>
                  </a:lnTo>
                  <a:lnTo>
                    <a:pt x="105" y="167"/>
                  </a:lnTo>
                  <a:lnTo>
                    <a:pt x="310" y="30"/>
                  </a:lnTo>
                  <a:lnTo>
                    <a:pt x="312" y="30"/>
                  </a:lnTo>
                  <a:lnTo>
                    <a:pt x="310" y="30"/>
                  </a:lnTo>
                  <a:lnTo>
                    <a:pt x="135" y="133"/>
                  </a:lnTo>
                  <a:lnTo>
                    <a:pt x="218" y="71"/>
                  </a:lnTo>
                  <a:lnTo>
                    <a:pt x="218" y="71"/>
                  </a:lnTo>
                  <a:lnTo>
                    <a:pt x="218" y="71"/>
                  </a:lnTo>
                  <a:lnTo>
                    <a:pt x="207" y="75"/>
                  </a:lnTo>
                  <a:lnTo>
                    <a:pt x="207" y="75"/>
                  </a:lnTo>
                  <a:lnTo>
                    <a:pt x="209" y="77"/>
                  </a:lnTo>
                  <a:lnTo>
                    <a:pt x="212" y="75"/>
                  </a:lnTo>
                  <a:lnTo>
                    <a:pt x="126" y="137"/>
                  </a:lnTo>
                  <a:lnTo>
                    <a:pt x="126" y="137"/>
                  </a:lnTo>
                  <a:lnTo>
                    <a:pt x="126" y="137"/>
                  </a:lnTo>
                  <a:lnTo>
                    <a:pt x="297" y="39"/>
                  </a:lnTo>
                  <a:lnTo>
                    <a:pt x="90" y="176"/>
                  </a:lnTo>
                  <a:lnTo>
                    <a:pt x="90" y="176"/>
                  </a:lnTo>
                  <a:lnTo>
                    <a:pt x="90" y="176"/>
                  </a:lnTo>
                  <a:lnTo>
                    <a:pt x="325" y="41"/>
                  </a:lnTo>
                  <a:lnTo>
                    <a:pt x="79" y="188"/>
                  </a:lnTo>
                  <a:lnTo>
                    <a:pt x="79" y="191"/>
                  </a:lnTo>
                  <a:lnTo>
                    <a:pt x="79" y="191"/>
                  </a:lnTo>
                  <a:lnTo>
                    <a:pt x="344" y="37"/>
                  </a:lnTo>
                  <a:lnTo>
                    <a:pt x="68" y="203"/>
                  </a:lnTo>
                  <a:lnTo>
                    <a:pt x="68" y="203"/>
                  </a:lnTo>
                  <a:lnTo>
                    <a:pt x="68" y="203"/>
                  </a:lnTo>
                  <a:lnTo>
                    <a:pt x="385" y="22"/>
                  </a:lnTo>
                  <a:lnTo>
                    <a:pt x="53" y="229"/>
                  </a:lnTo>
                  <a:lnTo>
                    <a:pt x="51" y="229"/>
                  </a:lnTo>
                  <a:lnTo>
                    <a:pt x="53" y="229"/>
                  </a:lnTo>
                  <a:lnTo>
                    <a:pt x="398" y="3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32" y="19"/>
                  </a:lnTo>
                  <a:lnTo>
                    <a:pt x="34" y="263"/>
                  </a:lnTo>
                  <a:lnTo>
                    <a:pt x="34" y="263"/>
                  </a:lnTo>
                  <a:lnTo>
                    <a:pt x="36" y="263"/>
                  </a:lnTo>
                  <a:lnTo>
                    <a:pt x="291" y="116"/>
                  </a:lnTo>
                  <a:lnTo>
                    <a:pt x="34" y="265"/>
                  </a:lnTo>
                  <a:lnTo>
                    <a:pt x="34" y="265"/>
                  </a:lnTo>
                  <a:lnTo>
                    <a:pt x="32" y="265"/>
                  </a:lnTo>
                  <a:lnTo>
                    <a:pt x="32" y="268"/>
                  </a:lnTo>
                  <a:lnTo>
                    <a:pt x="34" y="268"/>
                  </a:lnTo>
                  <a:lnTo>
                    <a:pt x="34" y="268"/>
                  </a:lnTo>
                  <a:lnTo>
                    <a:pt x="34" y="268"/>
                  </a:lnTo>
                  <a:lnTo>
                    <a:pt x="34" y="268"/>
                  </a:lnTo>
                  <a:lnTo>
                    <a:pt x="34" y="268"/>
                  </a:lnTo>
                  <a:lnTo>
                    <a:pt x="297" y="114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423" y="45"/>
                  </a:lnTo>
                  <a:lnTo>
                    <a:pt x="25" y="283"/>
                  </a:lnTo>
                  <a:lnTo>
                    <a:pt x="25" y="283"/>
                  </a:lnTo>
                  <a:lnTo>
                    <a:pt x="28" y="283"/>
                  </a:lnTo>
                  <a:lnTo>
                    <a:pt x="443" y="43"/>
                  </a:lnTo>
                  <a:lnTo>
                    <a:pt x="19" y="300"/>
                  </a:lnTo>
                  <a:lnTo>
                    <a:pt x="19" y="300"/>
                  </a:lnTo>
                  <a:lnTo>
                    <a:pt x="19" y="302"/>
                  </a:lnTo>
                  <a:lnTo>
                    <a:pt x="391" y="86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400" y="88"/>
                  </a:lnTo>
                  <a:lnTo>
                    <a:pt x="15" y="317"/>
                  </a:lnTo>
                  <a:lnTo>
                    <a:pt x="13" y="317"/>
                  </a:lnTo>
                  <a:lnTo>
                    <a:pt x="15" y="317"/>
                  </a:lnTo>
                  <a:lnTo>
                    <a:pt x="447" y="67"/>
                  </a:lnTo>
                  <a:lnTo>
                    <a:pt x="8" y="338"/>
                  </a:lnTo>
                  <a:lnTo>
                    <a:pt x="8" y="338"/>
                  </a:lnTo>
                  <a:lnTo>
                    <a:pt x="8" y="338"/>
                  </a:lnTo>
                  <a:lnTo>
                    <a:pt x="348" y="141"/>
                  </a:lnTo>
                  <a:lnTo>
                    <a:pt x="319" y="158"/>
                  </a:lnTo>
                  <a:lnTo>
                    <a:pt x="445" y="86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38" y="321"/>
                  </a:lnTo>
                  <a:lnTo>
                    <a:pt x="477" y="49"/>
                  </a:lnTo>
                  <a:lnTo>
                    <a:pt x="477" y="49"/>
                  </a:lnTo>
                  <a:lnTo>
                    <a:pt x="477" y="49"/>
                  </a:lnTo>
                  <a:lnTo>
                    <a:pt x="92" y="272"/>
                  </a:lnTo>
                  <a:lnTo>
                    <a:pt x="477" y="43"/>
                  </a:lnTo>
                  <a:lnTo>
                    <a:pt x="477" y="43"/>
                  </a:lnTo>
                  <a:lnTo>
                    <a:pt x="479" y="43"/>
                  </a:lnTo>
                  <a:lnTo>
                    <a:pt x="477" y="41"/>
                  </a:lnTo>
                  <a:lnTo>
                    <a:pt x="477" y="41"/>
                  </a:lnTo>
                  <a:lnTo>
                    <a:pt x="477" y="41"/>
                  </a:lnTo>
                  <a:lnTo>
                    <a:pt x="105" y="257"/>
                  </a:lnTo>
                  <a:lnTo>
                    <a:pt x="479" y="37"/>
                  </a:lnTo>
                  <a:lnTo>
                    <a:pt x="479" y="34"/>
                  </a:lnTo>
                  <a:lnTo>
                    <a:pt x="477" y="34"/>
                  </a:lnTo>
                  <a:lnTo>
                    <a:pt x="55" y="278"/>
                  </a:lnTo>
                  <a:lnTo>
                    <a:pt x="479" y="22"/>
                  </a:lnTo>
                  <a:lnTo>
                    <a:pt x="479" y="22"/>
                  </a:lnTo>
                  <a:lnTo>
                    <a:pt x="479" y="22"/>
                  </a:lnTo>
                  <a:lnTo>
                    <a:pt x="83" y="248"/>
                  </a:lnTo>
                  <a:lnTo>
                    <a:pt x="479" y="13"/>
                  </a:lnTo>
                  <a:lnTo>
                    <a:pt x="479" y="11"/>
                  </a:lnTo>
                  <a:lnTo>
                    <a:pt x="479" y="11"/>
                  </a:lnTo>
                  <a:lnTo>
                    <a:pt x="214" y="165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222" y="156"/>
                  </a:lnTo>
                  <a:lnTo>
                    <a:pt x="479" y="7"/>
                  </a:lnTo>
                  <a:lnTo>
                    <a:pt x="479" y="7"/>
                  </a:lnTo>
                  <a:lnTo>
                    <a:pt x="479" y="7"/>
                  </a:lnTo>
                  <a:lnTo>
                    <a:pt x="479" y="7"/>
                  </a:lnTo>
                  <a:lnTo>
                    <a:pt x="479" y="7"/>
                  </a:lnTo>
                  <a:lnTo>
                    <a:pt x="479" y="7"/>
                  </a:lnTo>
                  <a:lnTo>
                    <a:pt x="479" y="7"/>
                  </a:lnTo>
                  <a:lnTo>
                    <a:pt x="70" y="242"/>
                  </a:lnTo>
                  <a:lnTo>
                    <a:pt x="468" y="0"/>
                  </a:lnTo>
                  <a:lnTo>
                    <a:pt x="468" y="0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D1E8B2"/>
            </a:solidFill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PA_chenying0907 25"/>
          <p:cNvGrpSpPr/>
          <p:nvPr>
            <p:custDataLst>
              <p:tags r:id="rId6"/>
            </p:custDataLst>
          </p:nvPr>
        </p:nvGrpSpPr>
        <p:grpSpPr>
          <a:xfrm>
            <a:off x="4040187" y="4062413"/>
            <a:ext cx="750888" cy="369888"/>
            <a:chOff x="3568700" y="4198938"/>
            <a:chExt cx="750888" cy="369888"/>
          </a:xfrm>
        </p:grpSpPr>
        <p:sp>
          <p:nvSpPr>
            <p:cNvPr id="27" name="Freeform 102"/>
            <p:cNvSpPr>
              <a:spLocks noEditPoints="1"/>
            </p:cNvSpPr>
            <p:nvPr/>
          </p:nvSpPr>
          <p:spPr bwMode="auto">
            <a:xfrm>
              <a:off x="3911600" y="4246563"/>
              <a:ext cx="407988" cy="152400"/>
            </a:xfrm>
            <a:custGeom>
              <a:avLst/>
              <a:gdLst>
                <a:gd name="T0" fmla="*/ 0 w 257"/>
                <a:gd name="T1" fmla="*/ 87 h 96"/>
                <a:gd name="T2" fmla="*/ 7 w 257"/>
                <a:gd name="T3" fmla="*/ 83 h 96"/>
                <a:gd name="T4" fmla="*/ 24 w 257"/>
                <a:gd name="T5" fmla="*/ 74 h 96"/>
                <a:gd name="T6" fmla="*/ 146 w 257"/>
                <a:gd name="T7" fmla="*/ 6 h 96"/>
                <a:gd name="T8" fmla="*/ 24 w 257"/>
                <a:gd name="T9" fmla="*/ 94 h 96"/>
                <a:gd name="T10" fmla="*/ 163 w 257"/>
                <a:gd name="T11" fmla="*/ 12 h 96"/>
                <a:gd name="T12" fmla="*/ 54 w 257"/>
                <a:gd name="T13" fmla="*/ 96 h 96"/>
                <a:gd name="T14" fmla="*/ 173 w 257"/>
                <a:gd name="T15" fmla="*/ 25 h 96"/>
                <a:gd name="T16" fmla="*/ 73 w 257"/>
                <a:gd name="T17" fmla="*/ 96 h 96"/>
                <a:gd name="T18" fmla="*/ 126 w 257"/>
                <a:gd name="T19" fmla="*/ 64 h 96"/>
                <a:gd name="T20" fmla="*/ 75 w 257"/>
                <a:gd name="T21" fmla="*/ 96 h 96"/>
                <a:gd name="T22" fmla="*/ 178 w 257"/>
                <a:gd name="T23" fmla="*/ 38 h 96"/>
                <a:gd name="T24" fmla="*/ 88 w 257"/>
                <a:gd name="T25" fmla="*/ 96 h 96"/>
                <a:gd name="T26" fmla="*/ 193 w 257"/>
                <a:gd name="T27" fmla="*/ 36 h 96"/>
                <a:gd name="T28" fmla="*/ 109 w 257"/>
                <a:gd name="T29" fmla="*/ 96 h 96"/>
                <a:gd name="T30" fmla="*/ 206 w 257"/>
                <a:gd name="T31" fmla="*/ 40 h 96"/>
                <a:gd name="T32" fmla="*/ 146 w 257"/>
                <a:gd name="T33" fmla="*/ 94 h 96"/>
                <a:gd name="T34" fmla="*/ 212 w 257"/>
                <a:gd name="T35" fmla="*/ 55 h 96"/>
                <a:gd name="T36" fmla="*/ 158 w 257"/>
                <a:gd name="T37" fmla="*/ 92 h 96"/>
                <a:gd name="T38" fmla="*/ 225 w 257"/>
                <a:gd name="T39" fmla="*/ 55 h 96"/>
                <a:gd name="T40" fmla="*/ 184 w 257"/>
                <a:gd name="T41" fmla="*/ 89 h 96"/>
                <a:gd name="T42" fmla="*/ 231 w 257"/>
                <a:gd name="T43" fmla="*/ 64 h 96"/>
                <a:gd name="T44" fmla="*/ 201 w 257"/>
                <a:gd name="T45" fmla="*/ 87 h 96"/>
                <a:gd name="T46" fmla="*/ 240 w 257"/>
                <a:gd name="T47" fmla="*/ 66 h 96"/>
                <a:gd name="T48" fmla="*/ 231 w 257"/>
                <a:gd name="T49" fmla="*/ 85 h 96"/>
                <a:gd name="T50" fmla="*/ 250 w 257"/>
                <a:gd name="T51" fmla="*/ 74 h 96"/>
                <a:gd name="T52" fmla="*/ 257 w 257"/>
                <a:gd name="T53" fmla="*/ 81 h 96"/>
                <a:gd name="T54" fmla="*/ 257 w 257"/>
                <a:gd name="T55" fmla="*/ 81 h 96"/>
                <a:gd name="T56" fmla="*/ 257 w 257"/>
                <a:gd name="T57" fmla="*/ 81 h 96"/>
                <a:gd name="T58" fmla="*/ 250 w 257"/>
                <a:gd name="T59" fmla="*/ 72 h 96"/>
                <a:gd name="T60" fmla="*/ 242 w 257"/>
                <a:gd name="T61" fmla="*/ 66 h 96"/>
                <a:gd name="T62" fmla="*/ 242 w 257"/>
                <a:gd name="T63" fmla="*/ 64 h 96"/>
                <a:gd name="T64" fmla="*/ 238 w 257"/>
                <a:gd name="T65" fmla="*/ 60 h 96"/>
                <a:gd name="T66" fmla="*/ 235 w 257"/>
                <a:gd name="T67" fmla="*/ 60 h 96"/>
                <a:gd name="T68" fmla="*/ 229 w 257"/>
                <a:gd name="T69" fmla="*/ 53 h 96"/>
                <a:gd name="T70" fmla="*/ 229 w 257"/>
                <a:gd name="T71" fmla="*/ 51 h 96"/>
                <a:gd name="T72" fmla="*/ 223 w 257"/>
                <a:gd name="T73" fmla="*/ 49 h 96"/>
                <a:gd name="T74" fmla="*/ 223 w 257"/>
                <a:gd name="T75" fmla="*/ 47 h 96"/>
                <a:gd name="T76" fmla="*/ 210 w 257"/>
                <a:gd name="T77" fmla="*/ 38 h 96"/>
                <a:gd name="T78" fmla="*/ 210 w 257"/>
                <a:gd name="T79" fmla="*/ 36 h 96"/>
                <a:gd name="T80" fmla="*/ 201 w 257"/>
                <a:gd name="T81" fmla="*/ 30 h 96"/>
                <a:gd name="T82" fmla="*/ 201 w 257"/>
                <a:gd name="T83" fmla="*/ 30 h 96"/>
                <a:gd name="T84" fmla="*/ 197 w 257"/>
                <a:gd name="T85" fmla="*/ 27 h 96"/>
                <a:gd name="T86" fmla="*/ 197 w 257"/>
                <a:gd name="T87" fmla="*/ 25 h 96"/>
                <a:gd name="T88" fmla="*/ 195 w 257"/>
                <a:gd name="T89" fmla="*/ 25 h 96"/>
                <a:gd name="T90" fmla="*/ 195 w 257"/>
                <a:gd name="T91" fmla="*/ 25 h 96"/>
                <a:gd name="T92" fmla="*/ 186 w 257"/>
                <a:gd name="T93" fmla="*/ 19 h 96"/>
                <a:gd name="T94" fmla="*/ 186 w 257"/>
                <a:gd name="T95" fmla="*/ 19 h 96"/>
                <a:gd name="T96" fmla="*/ 169 w 257"/>
                <a:gd name="T97" fmla="*/ 8 h 96"/>
                <a:gd name="T98" fmla="*/ 169 w 257"/>
                <a:gd name="T99" fmla="*/ 8 h 96"/>
                <a:gd name="T100" fmla="*/ 154 w 257"/>
                <a:gd name="T101" fmla="*/ 0 h 96"/>
                <a:gd name="T102" fmla="*/ 154 w 257"/>
                <a:gd name="T10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96">
                  <a:moveTo>
                    <a:pt x="7" y="83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7" y="83"/>
                  </a:lnTo>
                  <a:close/>
                  <a:moveTo>
                    <a:pt x="154" y="0"/>
                  </a:moveTo>
                  <a:lnTo>
                    <a:pt x="24" y="74"/>
                  </a:lnTo>
                  <a:lnTo>
                    <a:pt x="9" y="85"/>
                  </a:lnTo>
                  <a:lnTo>
                    <a:pt x="146" y="6"/>
                  </a:lnTo>
                  <a:lnTo>
                    <a:pt x="24" y="92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163" y="12"/>
                  </a:lnTo>
                  <a:lnTo>
                    <a:pt x="54" y="94"/>
                  </a:lnTo>
                  <a:lnTo>
                    <a:pt x="54" y="96"/>
                  </a:lnTo>
                  <a:lnTo>
                    <a:pt x="54" y="96"/>
                  </a:lnTo>
                  <a:lnTo>
                    <a:pt x="173" y="25"/>
                  </a:lnTo>
                  <a:lnTo>
                    <a:pt x="73" y="96"/>
                  </a:lnTo>
                  <a:lnTo>
                    <a:pt x="73" y="96"/>
                  </a:lnTo>
                  <a:lnTo>
                    <a:pt x="73" y="96"/>
                  </a:lnTo>
                  <a:lnTo>
                    <a:pt x="126" y="64"/>
                  </a:lnTo>
                  <a:lnTo>
                    <a:pt x="75" y="96"/>
                  </a:lnTo>
                  <a:lnTo>
                    <a:pt x="75" y="96"/>
                  </a:lnTo>
                  <a:lnTo>
                    <a:pt x="77" y="96"/>
                  </a:lnTo>
                  <a:lnTo>
                    <a:pt x="178" y="38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193" y="36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206" y="4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46" y="94"/>
                  </a:lnTo>
                  <a:lnTo>
                    <a:pt x="212" y="55"/>
                  </a:lnTo>
                  <a:lnTo>
                    <a:pt x="158" y="92"/>
                  </a:lnTo>
                  <a:lnTo>
                    <a:pt x="158" y="92"/>
                  </a:lnTo>
                  <a:lnTo>
                    <a:pt x="161" y="92"/>
                  </a:lnTo>
                  <a:lnTo>
                    <a:pt x="225" y="55"/>
                  </a:lnTo>
                  <a:lnTo>
                    <a:pt x="184" y="89"/>
                  </a:lnTo>
                  <a:lnTo>
                    <a:pt x="184" y="89"/>
                  </a:lnTo>
                  <a:lnTo>
                    <a:pt x="186" y="89"/>
                  </a:lnTo>
                  <a:lnTo>
                    <a:pt x="231" y="64"/>
                  </a:lnTo>
                  <a:lnTo>
                    <a:pt x="201" y="87"/>
                  </a:lnTo>
                  <a:lnTo>
                    <a:pt x="201" y="87"/>
                  </a:lnTo>
                  <a:lnTo>
                    <a:pt x="201" y="87"/>
                  </a:lnTo>
                  <a:lnTo>
                    <a:pt x="240" y="66"/>
                  </a:lnTo>
                  <a:lnTo>
                    <a:pt x="231" y="85"/>
                  </a:lnTo>
                  <a:lnTo>
                    <a:pt x="231" y="85"/>
                  </a:lnTo>
                  <a:lnTo>
                    <a:pt x="231" y="85"/>
                  </a:lnTo>
                  <a:lnTo>
                    <a:pt x="250" y="74"/>
                  </a:lnTo>
                  <a:lnTo>
                    <a:pt x="257" y="81"/>
                  </a:lnTo>
                  <a:lnTo>
                    <a:pt x="257" y="81"/>
                  </a:lnTo>
                  <a:lnTo>
                    <a:pt x="257" y="81"/>
                  </a:lnTo>
                  <a:lnTo>
                    <a:pt x="257" y="81"/>
                  </a:lnTo>
                  <a:lnTo>
                    <a:pt x="257" y="81"/>
                  </a:lnTo>
                  <a:lnTo>
                    <a:pt x="257" y="81"/>
                  </a:lnTo>
                  <a:lnTo>
                    <a:pt x="250" y="72"/>
                  </a:lnTo>
                  <a:lnTo>
                    <a:pt x="250" y="72"/>
                  </a:lnTo>
                  <a:lnTo>
                    <a:pt x="231" y="83"/>
                  </a:lnTo>
                  <a:lnTo>
                    <a:pt x="242" y="66"/>
                  </a:lnTo>
                  <a:lnTo>
                    <a:pt x="242" y="64"/>
                  </a:lnTo>
                  <a:lnTo>
                    <a:pt x="242" y="64"/>
                  </a:lnTo>
                  <a:lnTo>
                    <a:pt x="208" y="85"/>
                  </a:lnTo>
                  <a:lnTo>
                    <a:pt x="238" y="60"/>
                  </a:lnTo>
                  <a:lnTo>
                    <a:pt x="238" y="60"/>
                  </a:lnTo>
                  <a:lnTo>
                    <a:pt x="235" y="60"/>
                  </a:lnTo>
                  <a:lnTo>
                    <a:pt x="188" y="87"/>
                  </a:lnTo>
                  <a:lnTo>
                    <a:pt x="229" y="53"/>
                  </a:lnTo>
                  <a:lnTo>
                    <a:pt x="229" y="51"/>
                  </a:lnTo>
                  <a:lnTo>
                    <a:pt x="229" y="51"/>
                  </a:lnTo>
                  <a:lnTo>
                    <a:pt x="169" y="85"/>
                  </a:lnTo>
                  <a:lnTo>
                    <a:pt x="223" y="49"/>
                  </a:lnTo>
                  <a:lnTo>
                    <a:pt x="225" y="49"/>
                  </a:lnTo>
                  <a:lnTo>
                    <a:pt x="223" y="47"/>
                  </a:lnTo>
                  <a:lnTo>
                    <a:pt x="150" y="89"/>
                  </a:lnTo>
                  <a:lnTo>
                    <a:pt x="210" y="38"/>
                  </a:lnTo>
                  <a:lnTo>
                    <a:pt x="210" y="36"/>
                  </a:lnTo>
                  <a:lnTo>
                    <a:pt x="210" y="36"/>
                  </a:lnTo>
                  <a:lnTo>
                    <a:pt x="118" y="89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05" y="85"/>
                  </a:lnTo>
                  <a:lnTo>
                    <a:pt x="197" y="27"/>
                  </a:lnTo>
                  <a:lnTo>
                    <a:pt x="197" y="25"/>
                  </a:lnTo>
                  <a:lnTo>
                    <a:pt x="197" y="25"/>
                  </a:lnTo>
                  <a:lnTo>
                    <a:pt x="144" y="55"/>
                  </a:lnTo>
                  <a:lnTo>
                    <a:pt x="195" y="25"/>
                  </a:lnTo>
                  <a:lnTo>
                    <a:pt x="195" y="25"/>
                  </a:lnTo>
                  <a:lnTo>
                    <a:pt x="195" y="25"/>
                  </a:lnTo>
                  <a:lnTo>
                    <a:pt x="84" y="87"/>
                  </a:lnTo>
                  <a:lnTo>
                    <a:pt x="186" y="19"/>
                  </a:lnTo>
                  <a:lnTo>
                    <a:pt x="186" y="19"/>
                  </a:lnTo>
                  <a:lnTo>
                    <a:pt x="186" y="19"/>
                  </a:lnTo>
                  <a:lnTo>
                    <a:pt x="60" y="89"/>
                  </a:lnTo>
                  <a:lnTo>
                    <a:pt x="169" y="8"/>
                  </a:lnTo>
                  <a:lnTo>
                    <a:pt x="171" y="8"/>
                  </a:lnTo>
                  <a:lnTo>
                    <a:pt x="169" y="8"/>
                  </a:lnTo>
                  <a:lnTo>
                    <a:pt x="32" y="87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1E8B2"/>
            </a:solidFill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04"/>
            <p:cNvSpPr>
              <a:spLocks noEditPoints="1"/>
            </p:cNvSpPr>
            <p:nvPr/>
          </p:nvSpPr>
          <p:spPr bwMode="auto">
            <a:xfrm>
              <a:off x="3568700" y="4198938"/>
              <a:ext cx="739775" cy="369888"/>
            </a:xfrm>
            <a:custGeom>
              <a:avLst/>
              <a:gdLst>
                <a:gd name="T0" fmla="*/ 216 w 466"/>
                <a:gd name="T1" fmla="*/ 119 h 233"/>
                <a:gd name="T2" fmla="*/ 103 w 466"/>
                <a:gd name="T3" fmla="*/ 196 h 233"/>
                <a:gd name="T4" fmla="*/ 197 w 466"/>
                <a:gd name="T5" fmla="*/ 162 h 233"/>
                <a:gd name="T6" fmla="*/ 128 w 466"/>
                <a:gd name="T7" fmla="*/ 205 h 233"/>
                <a:gd name="T8" fmla="*/ 246 w 466"/>
                <a:gd name="T9" fmla="*/ 139 h 233"/>
                <a:gd name="T10" fmla="*/ 148 w 466"/>
                <a:gd name="T11" fmla="*/ 214 h 233"/>
                <a:gd name="T12" fmla="*/ 283 w 466"/>
                <a:gd name="T13" fmla="*/ 145 h 233"/>
                <a:gd name="T14" fmla="*/ 201 w 466"/>
                <a:gd name="T15" fmla="*/ 226 h 233"/>
                <a:gd name="T16" fmla="*/ 332 w 466"/>
                <a:gd name="T17" fmla="*/ 156 h 233"/>
                <a:gd name="T18" fmla="*/ 231 w 466"/>
                <a:gd name="T19" fmla="*/ 231 h 233"/>
                <a:gd name="T20" fmla="*/ 242 w 466"/>
                <a:gd name="T21" fmla="*/ 231 h 233"/>
                <a:gd name="T22" fmla="*/ 242 w 466"/>
                <a:gd name="T23" fmla="*/ 233 h 233"/>
                <a:gd name="T24" fmla="*/ 268 w 466"/>
                <a:gd name="T25" fmla="*/ 233 h 233"/>
                <a:gd name="T26" fmla="*/ 270 w 466"/>
                <a:gd name="T27" fmla="*/ 233 h 233"/>
                <a:gd name="T28" fmla="*/ 270 w 466"/>
                <a:gd name="T29" fmla="*/ 233 h 233"/>
                <a:gd name="T30" fmla="*/ 315 w 466"/>
                <a:gd name="T31" fmla="*/ 229 h 233"/>
                <a:gd name="T32" fmla="*/ 332 w 466"/>
                <a:gd name="T33" fmla="*/ 224 h 233"/>
                <a:gd name="T34" fmla="*/ 415 w 466"/>
                <a:gd name="T35" fmla="*/ 194 h 233"/>
                <a:gd name="T36" fmla="*/ 432 w 466"/>
                <a:gd name="T37" fmla="*/ 184 h 233"/>
                <a:gd name="T38" fmla="*/ 449 w 466"/>
                <a:gd name="T39" fmla="*/ 156 h 233"/>
                <a:gd name="T40" fmla="*/ 321 w 466"/>
                <a:gd name="T41" fmla="*/ 224 h 233"/>
                <a:gd name="T42" fmla="*/ 398 w 466"/>
                <a:gd name="T43" fmla="*/ 158 h 233"/>
                <a:gd name="T44" fmla="*/ 396 w 466"/>
                <a:gd name="T45" fmla="*/ 158 h 233"/>
                <a:gd name="T46" fmla="*/ 283 w 466"/>
                <a:gd name="T47" fmla="*/ 222 h 233"/>
                <a:gd name="T48" fmla="*/ 374 w 466"/>
                <a:gd name="T49" fmla="*/ 156 h 233"/>
                <a:gd name="T50" fmla="*/ 372 w 466"/>
                <a:gd name="T51" fmla="*/ 156 h 233"/>
                <a:gd name="T52" fmla="*/ 366 w 466"/>
                <a:gd name="T53" fmla="*/ 154 h 233"/>
                <a:gd name="T54" fmla="*/ 340 w 466"/>
                <a:gd name="T55" fmla="*/ 152 h 233"/>
                <a:gd name="T56" fmla="*/ 336 w 466"/>
                <a:gd name="T57" fmla="*/ 149 h 233"/>
                <a:gd name="T58" fmla="*/ 289 w 466"/>
                <a:gd name="T59" fmla="*/ 141 h 233"/>
                <a:gd name="T60" fmla="*/ 278 w 466"/>
                <a:gd name="T61" fmla="*/ 137 h 233"/>
                <a:gd name="T62" fmla="*/ 257 w 466"/>
                <a:gd name="T63" fmla="*/ 132 h 233"/>
                <a:gd name="T64" fmla="*/ 255 w 466"/>
                <a:gd name="T65" fmla="*/ 130 h 233"/>
                <a:gd name="T66" fmla="*/ 229 w 466"/>
                <a:gd name="T67" fmla="*/ 124 h 233"/>
                <a:gd name="T68" fmla="*/ 225 w 466"/>
                <a:gd name="T69" fmla="*/ 122 h 233"/>
                <a:gd name="T70" fmla="*/ 250 w 466"/>
                <a:gd name="T71" fmla="*/ 0 h 233"/>
                <a:gd name="T72" fmla="*/ 13 w 466"/>
                <a:gd name="T73" fmla="*/ 130 h 233"/>
                <a:gd name="T74" fmla="*/ 122 w 466"/>
                <a:gd name="T75" fmla="*/ 36 h 233"/>
                <a:gd name="T76" fmla="*/ 28 w 466"/>
                <a:gd name="T77" fmla="*/ 102 h 233"/>
                <a:gd name="T78" fmla="*/ 0 w 466"/>
                <a:gd name="T79" fmla="*/ 137 h 233"/>
                <a:gd name="T80" fmla="*/ 13 w 466"/>
                <a:gd name="T81" fmla="*/ 145 h 233"/>
                <a:gd name="T82" fmla="*/ 26 w 466"/>
                <a:gd name="T83" fmla="*/ 154 h 233"/>
                <a:gd name="T84" fmla="*/ 45 w 466"/>
                <a:gd name="T85" fmla="*/ 167 h 233"/>
                <a:gd name="T86" fmla="*/ 47 w 466"/>
                <a:gd name="T87" fmla="*/ 167 h 233"/>
                <a:gd name="T88" fmla="*/ 47 w 466"/>
                <a:gd name="T89" fmla="*/ 169 h 233"/>
                <a:gd name="T90" fmla="*/ 49 w 466"/>
                <a:gd name="T91" fmla="*/ 169 h 233"/>
                <a:gd name="T92" fmla="*/ 51 w 466"/>
                <a:gd name="T93" fmla="*/ 169 h 233"/>
                <a:gd name="T94" fmla="*/ 312 w 466"/>
                <a:gd name="T95" fmla="*/ 27 h 233"/>
                <a:gd name="T96" fmla="*/ 75 w 466"/>
                <a:gd name="T97" fmla="*/ 184 h 233"/>
                <a:gd name="T98" fmla="*/ 81 w 466"/>
                <a:gd name="T99" fmla="*/ 186 h 233"/>
                <a:gd name="T100" fmla="*/ 362 w 466"/>
                <a:gd name="T101" fmla="*/ 25 h 233"/>
                <a:gd name="T102" fmla="*/ 355 w 466"/>
                <a:gd name="T103" fmla="*/ 23 h 233"/>
                <a:gd name="T104" fmla="*/ 128 w 466"/>
                <a:gd name="T105" fmla="*/ 154 h 233"/>
                <a:gd name="T106" fmla="*/ 334 w 466"/>
                <a:gd name="T107" fmla="*/ 15 h 233"/>
                <a:gd name="T108" fmla="*/ 161 w 466"/>
                <a:gd name="T109" fmla="*/ 104 h 233"/>
                <a:gd name="T110" fmla="*/ 321 w 466"/>
                <a:gd name="T111" fmla="*/ 10 h 233"/>
                <a:gd name="T112" fmla="*/ 319 w 466"/>
                <a:gd name="T113" fmla="*/ 10 h 233"/>
                <a:gd name="T114" fmla="*/ 319 w 466"/>
                <a:gd name="T115" fmla="*/ 8 h 233"/>
                <a:gd name="T116" fmla="*/ 302 w 466"/>
                <a:gd name="T117" fmla="*/ 6 h 233"/>
                <a:gd name="T118" fmla="*/ 289 w 466"/>
                <a:gd name="T119" fmla="*/ 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" h="233">
                  <a:moveTo>
                    <a:pt x="225" y="115"/>
                  </a:moveTo>
                  <a:lnTo>
                    <a:pt x="216" y="119"/>
                  </a:lnTo>
                  <a:lnTo>
                    <a:pt x="216" y="119"/>
                  </a:lnTo>
                  <a:lnTo>
                    <a:pt x="216" y="119"/>
                  </a:lnTo>
                  <a:lnTo>
                    <a:pt x="216" y="119"/>
                  </a:lnTo>
                  <a:lnTo>
                    <a:pt x="216" y="119"/>
                  </a:lnTo>
                  <a:lnTo>
                    <a:pt x="99" y="194"/>
                  </a:lnTo>
                  <a:lnTo>
                    <a:pt x="99" y="194"/>
                  </a:lnTo>
                  <a:lnTo>
                    <a:pt x="101" y="194"/>
                  </a:lnTo>
                  <a:lnTo>
                    <a:pt x="193" y="141"/>
                  </a:lnTo>
                  <a:lnTo>
                    <a:pt x="103" y="196"/>
                  </a:lnTo>
                  <a:lnTo>
                    <a:pt x="103" y="196"/>
                  </a:lnTo>
                  <a:lnTo>
                    <a:pt x="103" y="196"/>
                  </a:lnTo>
                  <a:lnTo>
                    <a:pt x="223" y="128"/>
                  </a:lnTo>
                  <a:lnTo>
                    <a:pt x="122" y="205"/>
                  </a:lnTo>
                  <a:lnTo>
                    <a:pt x="122" y="205"/>
                  </a:lnTo>
                  <a:lnTo>
                    <a:pt x="124" y="205"/>
                  </a:lnTo>
                  <a:lnTo>
                    <a:pt x="197" y="162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6" y="207"/>
                  </a:lnTo>
                  <a:lnTo>
                    <a:pt x="167" y="181"/>
                  </a:lnTo>
                  <a:lnTo>
                    <a:pt x="128" y="205"/>
                  </a:lnTo>
                  <a:lnTo>
                    <a:pt x="128" y="205"/>
                  </a:lnTo>
                  <a:lnTo>
                    <a:pt x="126" y="207"/>
                  </a:lnTo>
                  <a:lnTo>
                    <a:pt x="126" y="207"/>
                  </a:lnTo>
                  <a:lnTo>
                    <a:pt x="128" y="207"/>
                  </a:lnTo>
                  <a:lnTo>
                    <a:pt x="128" y="207"/>
                  </a:lnTo>
                  <a:lnTo>
                    <a:pt x="128" y="207"/>
                  </a:lnTo>
                  <a:lnTo>
                    <a:pt x="246" y="139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248" y="149"/>
                  </a:lnTo>
                  <a:lnTo>
                    <a:pt x="148" y="214"/>
                  </a:lnTo>
                  <a:lnTo>
                    <a:pt x="148" y="214"/>
                  </a:lnTo>
                  <a:lnTo>
                    <a:pt x="148" y="214"/>
                  </a:lnTo>
                  <a:lnTo>
                    <a:pt x="263" y="147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6" y="218"/>
                  </a:lnTo>
                  <a:lnTo>
                    <a:pt x="283" y="145"/>
                  </a:lnTo>
                  <a:lnTo>
                    <a:pt x="178" y="222"/>
                  </a:lnTo>
                  <a:lnTo>
                    <a:pt x="178" y="222"/>
                  </a:lnTo>
                  <a:lnTo>
                    <a:pt x="180" y="222"/>
                  </a:lnTo>
                  <a:lnTo>
                    <a:pt x="306" y="149"/>
                  </a:lnTo>
                  <a:lnTo>
                    <a:pt x="201" y="226"/>
                  </a:lnTo>
                  <a:lnTo>
                    <a:pt x="201" y="226"/>
                  </a:lnTo>
                  <a:lnTo>
                    <a:pt x="203" y="226"/>
                  </a:lnTo>
                  <a:lnTo>
                    <a:pt x="289" y="177"/>
                  </a:lnTo>
                  <a:lnTo>
                    <a:pt x="205" y="226"/>
                  </a:lnTo>
                  <a:lnTo>
                    <a:pt x="205" y="229"/>
                  </a:lnTo>
                  <a:lnTo>
                    <a:pt x="208" y="229"/>
                  </a:lnTo>
                  <a:lnTo>
                    <a:pt x="332" y="156"/>
                  </a:lnTo>
                  <a:lnTo>
                    <a:pt x="229" y="231"/>
                  </a:lnTo>
                  <a:lnTo>
                    <a:pt x="229" y="231"/>
                  </a:lnTo>
                  <a:lnTo>
                    <a:pt x="229" y="231"/>
                  </a:lnTo>
                  <a:lnTo>
                    <a:pt x="287" y="199"/>
                  </a:lnTo>
                  <a:lnTo>
                    <a:pt x="231" y="231"/>
                  </a:lnTo>
                  <a:lnTo>
                    <a:pt x="231" y="231"/>
                  </a:lnTo>
                  <a:lnTo>
                    <a:pt x="233" y="231"/>
                  </a:lnTo>
                  <a:lnTo>
                    <a:pt x="336" y="171"/>
                  </a:lnTo>
                  <a:lnTo>
                    <a:pt x="240" y="231"/>
                  </a:lnTo>
                  <a:lnTo>
                    <a:pt x="240" y="231"/>
                  </a:lnTo>
                  <a:lnTo>
                    <a:pt x="240" y="233"/>
                  </a:lnTo>
                  <a:lnTo>
                    <a:pt x="242" y="231"/>
                  </a:lnTo>
                  <a:lnTo>
                    <a:pt x="242" y="233"/>
                  </a:lnTo>
                  <a:lnTo>
                    <a:pt x="242" y="233"/>
                  </a:lnTo>
                  <a:lnTo>
                    <a:pt x="242" y="233"/>
                  </a:lnTo>
                  <a:lnTo>
                    <a:pt x="242" y="233"/>
                  </a:lnTo>
                  <a:lnTo>
                    <a:pt x="242" y="233"/>
                  </a:lnTo>
                  <a:lnTo>
                    <a:pt x="242" y="233"/>
                  </a:lnTo>
                  <a:lnTo>
                    <a:pt x="353" y="169"/>
                  </a:lnTo>
                  <a:lnTo>
                    <a:pt x="253" y="231"/>
                  </a:lnTo>
                  <a:lnTo>
                    <a:pt x="253" y="233"/>
                  </a:lnTo>
                  <a:lnTo>
                    <a:pt x="253" y="233"/>
                  </a:lnTo>
                  <a:lnTo>
                    <a:pt x="368" y="167"/>
                  </a:lnTo>
                  <a:lnTo>
                    <a:pt x="268" y="233"/>
                  </a:lnTo>
                  <a:lnTo>
                    <a:pt x="265" y="233"/>
                  </a:lnTo>
                  <a:lnTo>
                    <a:pt x="268" y="233"/>
                  </a:lnTo>
                  <a:lnTo>
                    <a:pt x="293" y="218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353" y="184"/>
                  </a:lnTo>
                  <a:lnTo>
                    <a:pt x="274" y="231"/>
                  </a:lnTo>
                  <a:lnTo>
                    <a:pt x="274" y="233"/>
                  </a:lnTo>
                  <a:lnTo>
                    <a:pt x="276" y="233"/>
                  </a:lnTo>
                  <a:lnTo>
                    <a:pt x="398" y="162"/>
                  </a:lnTo>
                  <a:lnTo>
                    <a:pt x="315" y="229"/>
                  </a:lnTo>
                  <a:lnTo>
                    <a:pt x="315" y="229"/>
                  </a:lnTo>
                  <a:lnTo>
                    <a:pt x="317" y="229"/>
                  </a:lnTo>
                  <a:lnTo>
                    <a:pt x="419" y="169"/>
                  </a:lnTo>
                  <a:lnTo>
                    <a:pt x="332" y="224"/>
                  </a:lnTo>
                  <a:lnTo>
                    <a:pt x="332" y="224"/>
                  </a:lnTo>
                  <a:lnTo>
                    <a:pt x="332" y="224"/>
                  </a:lnTo>
                  <a:lnTo>
                    <a:pt x="445" y="160"/>
                  </a:lnTo>
                  <a:lnTo>
                    <a:pt x="387" y="207"/>
                  </a:lnTo>
                  <a:lnTo>
                    <a:pt x="387" y="207"/>
                  </a:lnTo>
                  <a:lnTo>
                    <a:pt x="387" y="209"/>
                  </a:lnTo>
                  <a:lnTo>
                    <a:pt x="449" y="173"/>
                  </a:lnTo>
                  <a:lnTo>
                    <a:pt x="415" y="194"/>
                  </a:lnTo>
                  <a:lnTo>
                    <a:pt x="415" y="194"/>
                  </a:lnTo>
                  <a:lnTo>
                    <a:pt x="415" y="194"/>
                  </a:lnTo>
                  <a:lnTo>
                    <a:pt x="441" y="181"/>
                  </a:lnTo>
                  <a:lnTo>
                    <a:pt x="441" y="181"/>
                  </a:lnTo>
                  <a:lnTo>
                    <a:pt x="439" y="179"/>
                  </a:lnTo>
                  <a:lnTo>
                    <a:pt x="432" y="184"/>
                  </a:lnTo>
                  <a:lnTo>
                    <a:pt x="466" y="162"/>
                  </a:lnTo>
                  <a:lnTo>
                    <a:pt x="466" y="162"/>
                  </a:lnTo>
                  <a:lnTo>
                    <a:pt x="466" y="162"/>
                  </a:lnTo>
                  <a:lnTo>
                    <a:pt x="392" y="205"/>
                  </a:lnTo>
                  <a:lnTo>
                    <a:pt x="449" y="158"/>
                  </a:lnTo>
                  <a:lnTo>
                    <a:pt x="449" y="156"/>
                  </a:lnTo>
                  <a:lnTo>
                    <a:pt x="449" y="156"/>
                  </a:lnTo>
                  <a:lnTo>
                    <a:pt x="351" y="214"/>
                  </a:lnTo>
                  <a:lnTo>
                    <a:pt x="437" y="158"/>
                  </a:lnTo>
                  <a:lnTo>
                    <a:pt x="437" y="158"/>
                  </a:lnTo>
                  <a:lnTo>
                    <a:pt x="437" y="158"/>
                  </a:lnTo>
                  <a:lnTo>
                    <a:pt x="321" y="224"/>
                  </a:lnTo>
                  <a:lnTo>
                    <a:pt x="404" y="158"/>
                  </a:lnTo>
                  <a:lnTo>
                    <a:pt x="404" y="158"/>
                  </a:lnTo>
                  <a:lnTo>
                    <a:pt x="402" y="158"/>
                  </a:lnTo>
                  <a:lnTo>
                    <a:pt x="319" y="205"/>
                  </a:lnTo>
                  <a:lnTo>
                    <a:pt x="398" y="158"/>
                  </a:lnTo>
                  <a:lnTo>
                    <a:pt x="398" y="158"/>
                  </a:lnTo>
                  <a:lnTo>
                    <a:pt x="398" y="158"/>
                  </a:lnTo>
                  <a:lnTo>
                    <a:pt x="372" y="173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283" y="222"/>
                  </a:lnTo>
                  <a:lnTo>
                    <a:pt x="383" y="156"/>
                  </a:lnTo>
                  <a:lnTo>
                    <a:pt x="383" y="156"/>
                  </a:lnTo>
                  <a:lnTo>
                    <a:pt x="383" y="156"/>
                  </a:lnTo>
                  <a:lnTo>
                    <a:pt x="272" y="220"/>
                  </a:lnTo>
                  <a:lnTo>
                    <a:pt x="374" y="156"/>
                  </a:lnTo>
                  <a:lnTo>
                    <a:pt x="374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270" y="214"/>
                  </a:lnTo>
                  <a:lnTo>
                    <a:pt x="366" y="154"/>
                  </a:lnTo>
                  <a:lnTo>
                    <a:pt x="366" y="154"/>
                  </a:lnTo>
                  <a:lnTo>
                    <a:pt x="366" y="154"/>
                  </a:lnTo>
                  <a:lnTo>
                    <a:pt x="306" y="188"/>
                  </a:lnTo>
                  <a:lnTo>
                    <a:pt x="364" y="154"/>
                  </a:lnTo>
                  <a:lnTo>
                    <a:pt x="364" y="154"/>
                  </a:lnTo>
                  <a:lnTo>
                    <a:pt x="362" y="154"/>
                  </a:lnTo>
                  <a:lnTo>
                    <a:pt x="238" y="226"/>
                  </a:lnTo>
                  <a:lnTo>
                    <a:pt x="340" y="152"/>
                  </a:lnTo>
                  <a:lnTo>
                    <a:pt x="340" y="149"/>
                  </a:lnTo>
                  <a:lnTo>
                    <a:pt x="340" y="149"/>
                  </a:lnTo>
                  <a:lnTo>
                    <a:pt x="255" y="199"/>
                  </a:lnTo>
                  <a:lnTo>
                    <a:pt x="336" y="149"/>
                  </a:lnTo>
                  <a:lnTo>
                    <a:pt x="336" y="149"/>
                  </a:lnTo>
                  <a:lnTo>
                    <a:pt x="336" y="149"/>
                  </a:lnTo>
                  <a:lnTo>
                    <a:pt x="210" y="222"/>
                  </a:lnTo>
                  <a:lnTo>
                    <a:pt x="312" y="145"/>
                  </a:lnTo>
                  <a:lnTo>
                    <a:pt x="312" y="145"/>
                  </a:lnTo>
                  <a:lnTo>
                    <a:pt x="312" y="145"/>
                  </a:lnTo>
                  <a:lnTo>
                    <a:pt x="186" y="218"/>
                  </a:lnTo>
                  <a:lnTo>
                    <a:pt x="289" y="141"/>
                  </a:lnTo>
                  <a:lnTo>
                    <a:pt x="289" y="139"/>
                  </a:lnTo>
                  <a:lnTo>
                    <a:pt x="289" y="139"/>
                  </a:lnTo>
                  <a:lnTo>
                    <a:pt x="173" y="207"/>
                  </a:lnTo>
                  <a:lnTo>
                    <a:pt x="278" y="139"/>
                  </a:lnTo>
                  <a:lnTo>
                    <a:pt x="280" y="137"/>
                  </a:lnTo>
                  <a:lnTo>
                    <a:pt x="278" y="137"/>
                  </a:lnTo>
                  <a:lnTo>
                    <a:pt x="171" y="199"/>
                  </a:lnTo>
                  <a:lnTo>
                    <a:pt x="272" y="137"/>
                  </a:lnTo>
                  <a:lnTo>
                    <a:pt x="272" y="134"/>
                  </a:lnTo>
                  <a:lnTo>
                    <a:pt x="272" y="134"/>
                  </a:lnTo>
                  <a:lnTo>
                    <a:pt x="152" y="205"/>
                  </a:lnTo>
                  <a:lnTo>
                    <a:pt x="257" y="132"/>
                  </a:lnTo>
                  <a:lnTo>
                    <a:pt x="257" y="132"/>
                  </a:lnTo>
                  <a:lnTo>
                    <a:pt x="257" y="130"/>
                  </a:lnTo>
                  <a:lnTo>
                    <a:pt x="216" y="156"/>
                  </a:lnTo>
                  <a:lnTo>
                    <a:pt x="257" y="132"/>
                  </a:lnTo>
                  <a:lnTo>
                    <a:pt x="257" y="130"/>
                  </a:lnTo>
                  <a:lnTo>
                    <a:pt x="255" y="130"/>
                  </a:lnTo>
                  <a:lnTo>
                    <a:pt x="182" y="173"/>
                  </a:lnTo>
                  <a:lnTo>
                    <a:pt x="253" y="130"/>
                  </a:lnTo>
                  <a:lnTo>
                    <a:pt x="253" y="130"/>
                  </a:lnTo>
                  <a:lnTo>
                    <a:pt x="253" y="130"/>
                  </a:lnTo>
                  <a:lnTo>
                    <a:pt x="128" y="201"/>
                  </a:lnTo>
                  <a:lnTo>
                    <a:pt x="229" y="124"/>
                  </a:lnTo>
                  <a:lnTo>
                    <a:pt x="229" y="124"/>
                  </a:lnTo>
                  <a:lnTo>
                    <a:pt x="229" y="124"/>
                  </a:lnTo>
                  <a:lnTo>
                    <a:pt x="137" y="177"/>
                  </a:lnTo>
                  <a:lnTo>
                    <a:pt x="225" y="122"/>
                  </a:lnTo>
                  <a:lnTo>
                    <a:pt x="225" y="122"/>
                  </a:lnTo>
                  <a:lnTo>
                    <a:pt x="225" y="122"/>
                  </a:lnTo>
                  <a:lnTo>
                    <a:pt x="116" y="184"/>
                  </a:lnTo>
                  <a:lnTo>
                    <a:pt x="225" y="115"/>
                  </a:lnTo>
                  <a:close/>
                  <a:moveTo>
                    <a:pt x="263" y="0"/>
                  </a:moveTo>
                  <a:lnTo>
                    <a:pt x="45" y="126"/>
                  </a:lnTo>
                  <a:lnTo>
                    <a:pt x="250" y="2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41" y="119"/>
                  </a:lnTo>
                  <a:lnTo>
                    <a:pt x="238" y="2"/>
                  </a:lnTo>
                  <a:lnTo>
                    <a:pt x="238" y="0"/>
                  </a:lnTo>
                  <a:lnTo>
                    <a:pt x="235" y="0"/>
                  </a:lnTo>
                  <a:lnTo>
                    <a:pt x="13" y="130"/>
                  </a:lnTo>
                  <a:lnTo>
                    <a:pt x="195" y="8"/>
                  </a:lnTo>
                  <a:lnTo>
                    <a:pt x="195" y="8"/>
                  </a:lnTo>
                  <a:lnTo>
                    <a:pt x="193" y="8"/>
                  </a:lnTo>
                  <a:lnTo>
                    <a:pt x="37" y="98"/>
                  </a:lnTo>
                  <a:lnTo>
                    <a:pt x="122" y="36"/>
                  </a:lnTo>
                  <a:lnTo>
                    <a:pt x="122" y="36"/>
                  </a:lnTo>
                  <a:lnTo>
                    <a:pt x="122" y="34"/>
                  </a:lnTo>
                  <a:lnTo>
                    <a:pt x="96" y="49"/>
                  </a:lnTo>
                  <a:lnTo>
                    <a:pt x="96" y="49"/>
                  </a:lnTo>
                  <a:lnTo>
                    <a:pt x="99" y="49"/>
                  </a:lnTo>
                  <a:lnTo>
                    <a:pt x="114" y="40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182" y="1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01" y="21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216" y="21"/>
                  </a:lnTo>
                  <a:lnTo>
                    <a:pt x="13" y="145"/>
                  </a:lnTo>
                  <a:lnTo>
                    <a:pt x="13" y="145"/>
                  </a:lnTo>
                  <a:lnTo>
                    <a:pt x="13" y="145"/>
                  </a:lnTo>
                  <a:lnTo>
                    <a:pt x="248" y="10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57" y="21"/>
                  </a:lnTo>
                  <a:lnTo>
                    <a:pt x="34" y="158"/>
                  </a:lnTo>
                  <a:lnTo>
                    <a:pt x="34" y="160"/>
                  </a:lnTo>
                  <a:lnTo>
                    <a:pt x="34" y="160"/>
                  </a:lnTo>
                  <a:lnTo>
                    <a:pt x="280" y="17"/>
                  </a:lnTo>
                  <a:lnTo>
                    <a:pt x="45" y="167"/>
                  </a:lnTo>
                  <a:lnTo>
                    <a:pt x="45" y="167"/>
                  </a:lnTo>
                  <a:lnTo>
                    <a:pt x="45" y="167"/>
                  </a:lnTo>
                  <a:lnTo>
                    <a:pt x="203" y="77"/>
                  </a:lnTo>
                  <a:lnTo>
                    <a:pt x="47" y="167"/>
                  </a:lnTo>
                  <a:lnTo>
                    <a:pt x="47" y="167"/>
                  </a:lnTo>
                  <a:lnTo>
                    <a:pt x="47" y="167"/>
                  </a:lnTo>
                  <a:lnTo>
                    <a:pt x="47" y="169"/>
                  </a:lnTo>
                  <a:lnTo>
                    <a:pt x="47" y="169"/>
                  </a:lnTo>
                  <a:lnTo>
                    <a:pt x="47" y="169"/>
                  </a:lnTo>
                  <a:lnTo>
                    <a:pt x="47" y="169"/>
                  </a:lnTo>
                  <a:lnTo>
                    <a:pt x="47" y="169"/>
                  </a:lnTo>
                  <a:lnTo>
                    <a:pt x="47" y="169"/>
                  </a:lnTo>
                  <a:lnTo>
                    <a:pt x="210" y="75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51" y="169"/>
                  </a:lnTo>
                  <a:lnTo>
                    <a:pt x="51" y="169"/>
                  </a:lnTo>
                  <a:lnTo>
                    <a:pt x="51" y="169"/>
                  </a:lnTo>
                  <a:lnTo>
                    <a:pt x="51" y="169"/>
                  </a:lnTo>
                  <a:lnTo>
                    <a:pt x="291" y="30"/>
                  </a:lnTo>
                  <a:lnTo>
                    <a:pt x="58" y="173"/>
                  </a:lnTo>
                  <a:lnTo>
                    <a:pt x="58" y="173"/>
                  </a:lnTo>
                  <a:lnTo>
                    <a:pt x="58" y="173"/>
                  </a:lnTo>
                  <a:lnTo>
                    <a:pt x="312" y="27"/>
                  </a:lnTo>
                  <a:lnTo>
                    <a:pt x="71" y="179"/>
                  </a:lnTo>
                  <a:lnTo>
                    <a:pt x="71" y="181"/>
                  </a:lnTo>
                  <a:lnTo>
                    <a:pt x="71" y="181"/>
                  </a:lnTo>
                  <a:lnTo>
                    <a:pt x="297" y="51"/>
                  </a:lnTo>
                  <a:lnTo>
                    <a:pt x="75" y="184"/>
                  </a:lnTo>
                  <a:lnTo>
                    <a:pt x="75" y="184"/>
                  </a:lnTo>
                  <a:lnTo>
                    <a:pt x="75" y="184"/>
                  </a:lnTo>
                  <a:lnTo>
                    <a:pt x="75" y="184"/>
                  </a:lnTo>
                  <a:lnTo>
                    <a:pt x="77" y="184"/>
                  </a:lnTo>
                  <a:lnTo>
                    <a:pt x="308" y="49"/>
                  </a:lnTo>
                  <a:lnTo>
                    <a:pt x="81" y="186"/>
                  </a:lnTo>
                  <a:lnTo>
                    <a:pt x="81" y="186"/>
                  </a:lnTo>
                  <a:lnTo>
                    <a:pt x="81" y="188"/>
                  </a:lnTo>
                  <a:lnTo>
                    <a:pt x="345" y="36"/>
                  </a:lnTo>
                  <a:lnTo>
                    <a:pt x="223" y="113"/>
                  </a:lnTo>
                  <a:lnTo>
                    <a:pt x="240" y="104"/>
                  </a:lnTo>
                  <a:lnTo>
                    <a:pt x="362" y="25"/>
                  </a:lnTo>
                  <a:lnTo>
                    <a:pt x="362" y="25"/>
                  </a:lnTo>
                  <a:lnTo>
                    <a:pt x="362" y="25"/>
                  </a:lnTo>
                  <a:lnTo>
                    <a:pt x="128" y="160"/>
                  </a:lnTo>
                  <a:lnTo>
                    <a:pt x="355" y="23"/>
                  </a:lnTo>
                  <a:lnTo>
                    <a:pt x="355" y="23"/>
                  </a:lnTo>
                  <a:lnTo>
                    <a:pt x="355" y="23"/>
                  </a:lnTo>
                  <a:lnTo>
                    <a:pt x="355" y="23"/>
                  </a:lnTo>
                  <a:lnTo>
                    <a:pt x="355" y="21"/>
                  </a:lnTo>
                  <a:lnTo>
                    <a:pt x="355" y="21"/>
                  </a:lnTo>
                  <a:lnTo>
                    <a:pt x="355" y="21"/>
                  </a:lnTo>
                  <a:lnTo>
                    <a:pt x="355" y="21"/>
                  </a:lnTo>
                  <a:lnTo>
                    <a:pt x="355" y="21"/>
                  </a:lnTo>
                  <a:lnTo>
                    <a:pt x="128" y="154"/>
                  </a:lnTo>
                  <a:lnTo>
                    <a:pt x="349" y="21"/>
                  </a:lnTo>
                  <a:lnTo>
                    <a:pt x="349" y="19"/>
                  </a:lnTo>
                  <a:lnTo>
                    <a:pt x="349" y="19"/>
                  </a:lnTo>
                  <a:lnTo>
                    <a:pt x="92" y="167"/>
                  </a:lnTo>
                  <a:lnTo>
                    <a:pt x="334" y="15"/>
                  </a:lnTo>
                  <a:lnTo>
                    <a:pt x="334" y="15"/>
                  </a:lnTo>
                  <a:lnTo>
                    <a:pt x="334" y="15"/>
                  </a:lnTo>
                  <a:lnTo>
                    <a:pt x="92" y="154"/>
                  </a:lnTo>
                  <a:lnTo>
                    <a:pt x="325" y="10"/>
                  </a:lnTo>
                  <a:lnTo>
                    <a:pt x="325" y="10"/>
                  </a:lnTo>
                  <a:lnTo>
                    <a:pt x="323" y="10"/>
                  </a:lnTo>
                  <a:lnTo>
                    <a:pt x="161" y="104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163" y="100"/>
                  </a:lnTo>
                  <a:lnTo>
                    <a:pt x="319" y="10"/>
                  </a:lnTo>
                  <a:lnTo>
                    <a:pt x="319" y="10"/>
                  </a:lnTo>
                  <a:lnTo>
                    <a:pt x="319" y="10"/>
                  </a:lnTo>
                  <a:lnTo>
                    <a:pt x="319" y="10"/>
                  </a:lnTo>
                  <a:lnTo>
                    <a:pt x="319" y="10"/>
                  </a:lnTo>
                  <a:lnTo>
                    <a:pt x="319" y="8"/>
                  </a:lnTo>
                  <a:lnTo>
                    <a:pt x="319" y="8"/>
                  </a:lnTo>
                  <a:lnTo>
                    <a:pt x="319" y="8"/>
                  </a:lnTo>
                  <a:lnTo>
                    <a:pt x="317" y="8"/>
                  </a:lnTo>
                  <a:lnTo>
                    <a:pt x="317" y="8"/>
                  </a:lnTo>
                  <a:lnTo>
                    <a:pt x="317" y="8"/>
                  </a:lnTo>
                  <a:lnTo>
                    <a:pt x="317" y="8"/>
                  </a:lnTo>
                  <a:lnTo>
                    <a:pt x="66" y="154"/>
                  </a:lnTo>
                  <a:lnTo>
                    <a:pt x="302" y="6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64" y="141"/>
                  </a:lnTo>
                  <a:lnTo>
                    <a:pt x="289" y="4"/>
                  </a:lnTo>
                  <a:lnTo>
                    <a:pt x="289" y="2"/>
                  </a:lnTo>
                  <a:lnTo>
                    <a:pt x="289" y="2"/>
                  </a:lnTo>
                  <a:lnTo>
                    <a:pt x="43" y="143"/>
                  </a:lnTo>
                  <a:lnTo>
                    <a:pt x="265" y="2"/>
                  </a:lnTo>
                  <a:lnTo>
                    <a:pt x="265" y="0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D1E8B2"/>
            </a:solidFill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PA_chenying0907 28"/>
          <p:cNvGrpSpPr/>
          <p:nvPr>
            <p:custDataLst>
              <p:tags r:id="rId7"/>
            </p:custDataLst>
          </p:nvPr>
        </p:nvGrpSpPr>
        <p:grpSpPr>
          <a:xfrm>
            <a:off x="4254500" y="3203575"/>
            <a:ext cx="1690688" cy="1085850"/>
            <a:chOff x="3783013" y="3340100"/>
            <a:chExt cx="1690688" cy="1085850"/>
          </a:xfrm>
        </p:grpSpPr>
        <p:sp>
          <p:nvSpPr>
            <p:cNvPr id="30" name="Freeform 110"/>
            <p:cNvSpPr/>
            <p:nvPr/>
          </p:nvSpPr>
          <p:spPr bwMode="auto">
            <a:xfrm>
              <a:off x="3783013" y="3340100"/>
              <a:ext cx="1633538" cy="1085850"/>
            </a:xfrm>
            <a:custGeom>
              <a:avLst/>
              <a:gdLst>
                <a:gd name="T0" fmla="*/ 302 w 1029"/>
                <a:gd name="T1" fmla="*/ 4 h 684"/>
                <a:gd name="T2" fmla="*/ 272 w 1029"/>
                <a:gd name="T3" fmla="*/ 8 h 684"/>
                <a:gd name="T4" fmla="*/ 152 w 1029"/>
                <a:gd name="T5" fmla="*/ 29 h 684"/>
                <a:gd name="T6" fmla="*/ 6 w 1029"/>
                <a:gd name="T7" fmla="*/ 87 h 684"/>
                <a:gd name="T8" fmla="*/ 26 w 1029"/>
                <a:gd name="T9" fmla="*/ 126 h 684"/>
                <a:gd name="T10" fmla="*/ 36 w 1029"/>
                <a:gd name="T11" fmla="*/ 147 h 684"/>
                <a:gd name="T12" fmla="*/ 41 w 1029"/>
                <a:gd name="T13" fmla="*/ 154 h 684"/>
                <a:gd name="T14" fmla="*/ 62 w 1029"/>
                <a:gd name="T15" fmla="*/ 188 h 684"/>
                <a:gd name="T16" fmla="*/ 272 w 1029"/>
                <a:gd name="T17" fmla="*/ 92 h 684"/>
                <a:gd name="T18" fmla="*/ 402 w 1029"/>
                <a:gd name="T19" fmla="*/ 21 h 684"/>
                <a:gd name="T20" fmla="*/ 105 w 1029"/>
                <a:gd name="T21" fmla="*/ 256 h 684"/>
                <a:gd name="T22" fmla="*/ 113 w 1029"/>
                <a:gd name="T23" fmla="*/ 271 h 684"/>
                <a:gd name="T24" fmla="*/ 118 w 1029"/>
                <a:gd name="T25" fmla="*/ 275 h 684"/>
                <a:gd name="T26" fmla="*/ 126 w 1029"/>
                <a:gd name="T27" fmla="*/ 288 h 684"/>
                <a:gd name="T28" fmla="*/ 141 w 1029"/>
                <a:gd name="T29" fmla="*/ 308 h 684"/>
                <a:gd name="T30" fmla="*/ 177 w 1029"/>
                <a:gd name="T31" fmla="*/ 352 h 684"/>
                <a:gd name="T32" fmla="*/ 203 w 1029"/>
                <a:gd name="T33" fmla="*/ 382 h 684"/>
                <a:gd name="T34" fmla="*/ 665 w 1029"/>
                <a:gd name="T35" fmla="*/ 145 h 684"/>
                <a:gd name="T36" fmla="*/ 235 w 1029"/>
                <a:gd name="T37" fmla="*/ 419 h 684"/>
                <a:gd name="T38" fmla="*/ 265 w 1029"/>
                <a:gd name="T39" fmla="*/ 447 h 684"/>
                <a:gd name="T40" fmla="*/ 308 w 1029"/>
                <a:gd name="T41" fmla="*/ 485 h 684"/>
                <a:gd name="T42" fmla="*/ 321 w 1029"/>
                <a:gd name="T43" fmla="*/ 496 h 684"/>
                <a:gd name="T44" fmla="*/ 556 w 1029"/>
                <a:gd name="T45" fmla="*/ 391 h 684"/>
                <a:gd name="T46" fmla="*/ 404 w 1029"/>
                <a:gd name="T47" fmla="*/ 556 h 684"/>
                <a:gd name="T48" fmla="*/ 415 w 1029"/>
                <a:gd name="T49" fmla="*/ 562 h 684"/>
                <a:gd name="T50" fmla="*/ 432 w 1029"/>
                <a:gd name="T51" fmla="*/ 573 h 684"/>
                <a:gd name="T52" fmla="*/ 462 w 1029"/>
                <a:gd name="T53" fmla="*/ 588 h 684"/>
                <a:gd name="T54" fmla="*/ 513 w 1029"/>
                <a:gd name="T55" fmla="*/ 613 h 684"/>
                <a:gd name="T56" fmla="*/ 565 w 1029"/>
                <a:gd name="T57" fmla="*/ 635 h 684"/>
                <a:gd name="T58" fmla="*/ 612 w 1029"/>
                <a:gd name="T59" fmla="*/ 650 h 684"/>
                <a:gd name="T60" fmla="*/ 691 w 1029"/>
                <a:gd name="T61" fmla="*/ 669 h 684"/>
                <a:gd name="T62" fmla="*/ 787 w 1029"/>
                <a:gd name="T63" fmla="*/ 682 h 684"/>
                <a:gd name="T64" fmla="*/ 838 w 1029"/>
                <a:gd name="T65" fmla="*/ 684 h 684"/>
                <a:gd name="T66" fmla="*/ 945 w 1029"/>
                <a:gd name="T67" fmla="*/ 639 h 684"/>
                <a:gd name="T68" fmla="*/ 1029 w 1029"/>
                <a:gd name="T69" fmla="*/ 660 h 684"/>
                <a:gd name="T70" fmla="*/ 965 w 1029"/>
                <a:gd name="T71" fmla="*/ 641 h 684"/>
                <a:gd name="T72" fmla="*/ 939 w 1029"/>
                <a:gd name="T73" fmla="*/ 631 h 684"/>
                <a:gd name="T74" fmla="*/ 815 w 1029"/>
                <a:gd name="T75" fmla="*/ 675 h 684"/>
                <a:gd name="T76" fmla="*/ 858 w 1029"/>
                <a:gd name="T77" fmla="*/ 588 h 684"/>
                <a:gd name="T78" fmla="*/ 644 w 1029"/>
                <a:gd name="T79" fmla="*/ 650 h 684"/>
                <a:gd name="T80" fmla="*/ 774 w 1029"/>
                <a:gd name="T81" fmla="*/ 532 h 684"/>
                <a:gd name="T82" fmla="*/ 543 w 1029"/>
                <a:gd name="T83" fmla="*/ 611 h 684"/>
                <a:gd name="T84" fmla="*/ 691 w 1029"/>
                <a:gd name="T85" fmla="*/ 470 h 684"/>
                <a:gd name="T86" fmla="*/ 462 w 1029"/>
                <a:gd name="T87" fmla="*/ 575 h 684"/>
                <a:gd name="T88" fmla="*/ 642 w 1029"/>
                <a:gd name="T89" fmla="*/ 429 h 684"/>
                <a:gd name="T90" fmla="*/ 417 w 1029"/>
                <a:gd name="T91" fmla="*/ 547 h 684"/>
                <a:gd name="T92" fmla="*/ 582 w 1029"/>
                <a:gd name="T93" fmla="*/ 376 h 684"/>
                <a:gd name="T94" fmla="*/ 560 w 1029"/>
                <a:gd name="T95" fmla="*/ 357 h 684"/>
                <a:gd name="T96" fmla="*/ 543 w 1029"/>
                <a:gd name="T97" fmla="*/ 340 h 684"/>
                <a:gd name="T98" fmla="*/ 509 w 1029"/>
                <a:gd name="T99" fmla="*/ 305 h 684"/>
                <a:gd name="T100" fmla="*/ 768 w 1029"/>
                <a:gd name="T101" fmla="*/ 109 h 684"/>
                <a:gd name="T102" fmla="*/ 252 w 1029"/>
                <a:gd name="T103" fmla="*/ 382 h 684"/>
                <a:gd name="T104" fmla="*/ 721 w 1029"/>
                <a:gd name="T105" fmla="*/ 81 h 684"/>
                <a:gd name="T106" fmla="*/ 663 w 1029"/>
                <a:gd name="T107" fmla="*/ 53 h 684"/>
                <a:gd name="T108" fmla="*/ 607 w 1029"/>
                <a:gd name="T109" fmla="*/ 32 h 684"/>
                <a:gd name="T110" fmla="*/ 580 w 1029"/>
                <a:gd name="T111" fmla="*/ 23 h 684"/>
                <a:gd name="T112" fmla="*/ 554 w 1029"/>
                <a:gd name="T113" fmla="*/ 19 h 684"/>
                <a:gd name="T114" fmla="*/ 552 w 1029"/>
                <a:gd name="T115" fmla="*/ 17 h 684"/>
                <a:gd name="T116" fmla="*/ 500 w 1029"/>
                <a:gd name="T117" fmla="*/ 8 h 684"/>
                <a:gd name="T118" fmla="*/ 432 w 1029"/>
                <a:gd name="T119" fmla="*/ 2 h 684"/>
                <a:gd name="T120" fmla="*/ 426 w 1029"/>
                <a:gd name="T121" fmla="*/ 2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9" h="684">
                  <a:moveTo>
                    <a:pt x="387" y="0"/>
                  </a:moveTo>
                  <a:lnTo>
                    <a:pt x="79" y="177"/>
                  </a:lnTo>
                  <a:lnTo>
                    <a:pt x="355" y="2"/>
                  </a:lnTo>
                  <a:lnTo>
                    <a:pt x="355" y="2"/>
                  </a:lnTo>
                  <a:lnTo>
                    <a:pt x="353" y="2"/>
                  </a:lnTo>
                  <a:lnTo>
                    <a:pt x="103" y="147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103" y="139"/>
                  </a:lnTo>
                  <a:lnTo>
                    <a:pt x="331" y="2"/>
                  </a:lnTo>
                  <a:lnTo>
                    <a:pt x="331" y="2"/>
                  </a:lnTo>
                  <a:lnTo>
                    <a:pt x="331" y="2"/>
                  </a:lnTo>
                  <a:lnTo>
                    <a:pt x="68" y="154"/>
                  </a:lnTo>
                  <a:lnTo>
                    <a:pt x="302" y="6"/>
                  </a:lnTo>
                  <a:lnTo>
                    <a:pt x="302" y="4"/>
                  </a:lnTo>
                  <a:lnTo>
                    <a:pt x="302" y="4"/>
                  </a:lnTo>
                  <a:lnTo>
                    <a:pt x="73" y="13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2" y="6"/>
                  </a:lnTo>
                  <a:lnTo>
                    <a:pt x="135" y="92"/>
                  </a:lnTo>
                  <a:lnTo>
                    <a:pt x="278" y="8"/>
                  </a:lnTo>
                  <a:lnTo>
                    <a:pt x="278" y="8"/>
                  </a:lnTo>
                  <a:lnTo>
                    <a:pt x="278" y="8"/>
                  </a:lnTo>
                  <a:lnTo>
                    <a:pt x="278" y="6"/>
                  </a:lnTo>
                  <a:lnTo>
                    <a:pt x="278" y="6"/>
                  </a:lnTo>
                  <a:lnTo>
                    <a:pt x="278" y="6"/>
                  </a:lnTo>
                  <a:lnTo>
                    <a:pt x="278" y="6"/>
                  </a:lnTo>
                  <a:lnTo>
                    <a:pt x="137" y="87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51" y="134"/>
                  </a:lnTo>
                  <a:lnTo>
                    <a:pt x="239" y="12"/>
                  </a:lnTo>
                  <a:lnTo>
                    <a:pt x="239" y="12"/>
                  </a:lnTo>
                  <a:lnTo>
                    <a:pt x="239" y="12"/>
                  </a:lnTo>
                  <a:lnTo>
                    <a:pt x="53" y="119"/>
                  </a:lnTo>
                  <a:lnTo>
                    <a:pt x="218" y="17"/>
                  </a:lnTo>
                  <a:lnTo>
                    <a:pt x="218" y="17"/>
                  </a:lnTo>
                  <a:lnTo>
                    <a:pt x="216" y="15"/>
                  </a:lnTo>
                  <a:lnTo>
                    <a:pt x="36" y="119"/>
                  </a:lnTo>
                  <a:lnTo>
                    <a:pt x="175" y="25"/>
                  </a:lnTo>
                  <a:lnTo>
                    <a:pt x="175" y="23"/>
                  </a:lnTo>
                  <a:lnTo>
                    <a:pt x="173" y="23"/>
                  </a:lnTo>
                  <a:lnTo>
                    <a:pt x="38" y="102"/>
                  </a:lnTo>
                  <a:lnTo>
                    <a:pt x="152" y="29"/>
                  </a:lnTo>
                  <a:lnTo>
                    <a:pt x="152" y="29"/>
                  </a:lnTo>
                  <a:lnTo>
                    <a:pt x="150" y="29"/>
                  </a:lnTo>
                  <a:lnTo>
                    <a:pt x="34" y="96"/>
                  </a:lnTo>
                  <a:lnTo>
                    <a:pt x="128" y="36"/>
                  </a:lnTo>
                  <a:lnTo>
                    <a:pt x="128" y="34"/>
                  </a:lnTo>
                  <a:lnTo>
                    <a:pt x="128" y="34"/>
                  </a:lnTo>
                  <a:lnTo>
                    <a:pt x="17" y="100"/>
                  </a:lnTo>
                  <a:lnTo>
                    <a:pt x="66" y="53"/>
                  </a:lnTo>
                  <a:lnTo>
                    <a:pt x="66" y="53"/>
                  </a:lnTo>
                  <a:lnTo>
                    <a:pt x="66" y="53"/>
                  </a:lnTo>
                  <a:lnTo>
                    <a:pt x="6" y="87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6" y="87"/>
                  </a:lnTo>
                  <a:lnTo>
                    <a:pt x="6" y="89"/>
                  </a:lnTo>
                  <a:lnTo>
                    <a:pt x="6" y="89"/>
                  </a:lnTo>
                  <a:lnTo>
                    <a:pt x="64" y="55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111" y="47"/>
                  </a:lnTo>
                  <a:lnTo>
                    <a:pt x="15" y="106"/>
                  </a:lnTo>
                  <a:lnTo>
                    <a:pt x="15" y="109"/>
                  </a:lnTo>
                  <a:lnTo>
                    <a:pt x="17" y="109"/>
                  </a:lnTo>
                  <a:lnTo>
                    <a:pt x="133" y="40"/>
                  </a:lnTo>
                  <a:lnTo>
                    <a:pt x="19" y="113"/>
                  </a:lnTo>
                  <a:lnTo>
                    <a:pt x="19" y="113"/>
                  </a:lnTo>
                  <a:lnTo>
                    <a:pt x="19" y="115"/>
                  </a:lnTo>
                  <a:lnTo>
                    <a:pt x="165" y="32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195" y="29"/>
                  </a:lnTo>
                  <a:lnTo>
                    <a:pt x="30" y="132"/>
                  </a:lnTo>
                  <a:lnTo>
                    <a:pt x="30" y="134"/>
                  </a:lnTo>
                  <a:lnTo>
                    <a:pt x="30" y="134"/>
                  </a:lnTo>
                  <a:lnTo>
                    <a:pt x="222" y="23"/>
                  </a:lnTo>
                  <a:lnTo>
                    <a:pt x="34" y="143"/>
                  </a:lnTo>
                  <a:lnTo>
                    <a:pt x="34" y="145"/>
                  </a:lnTo>
                  <a:lnTo>
                    <a:pt x="36" y="145"/>
                  </a:lnTo>
                  <a:lnTo>
                    <a:pt x="173" y="66"/>
                  </a:lnTo>
                  <a:lnTo>
                    <a:pt x="36" y="145"/>
                  </a:lnTo>
                  <a:lnTo>
                    <a:pt x="36" y="145"/>
                  </a:lnTo>
                  <a:lnTo>
                    <a:pt x="36" y="145"/>
                  </a:lnTo>
                  <a:lnTo>
                    <a:pt x="36" y="145"/>
                  </a:lnTo>
                  <a:lnTo>
                    <a:pt x="36" y="145"/>
                  </a:lnTo>
                  <a:lnTo>
                    <a:pt x="36" y="145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180" y="64"/>
                  </a:lnTo>
                  <a:lnTo>
                    <a:pt x="38" y="147"/>
                  </a:lnTo>
                  <a:lnTo>
                    <a:pt x="38" y="147"/>
                  </a:lnTo>
                  <a:lnTo>
                    <a:pt x="38" y="147"/>
                  </a:lnTo>
                  <a:lnTo>
                    <a:pt x="38" y="147"/>
                  </a:lnTo>
                  <a:lnTo>
                    <a:pt x="38" y="147"/>
                  </a:lnTo>
                  <a:lnTo>
                    <a:pt x="36" y="147"/>
                  </a:lnTo>
                  <a:lnTo>
                    <a:pt x="36" y="149"/>
                  </a:lnTo>
                  <a:lnTo>
                    <a:pt x="38" y="149"/>
                  </a:lnTo>
                  <a:lnTo>
                    <a:pt x="38" y="149"/>
                  </a:lnTo>
                  <a:lnTo>
                    <a:pt x="38" y="149"/>
                  </a:lnTo>
                  <a:lnTo>
                    <a:pt x="38" y="149"/>
                  </a:lnTo>
                  <a:lnTo>
                    <a:pt x="38" y="149"/>
                  </a:lnTo>
                  <a:lnTo>
                    <a:pt x="252" y="25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3" y="156"/>
                  </a:lnTo>
                  <a:lnTo>
                    <a:pt x="282" y="17"/>
                  </a:lnTo>
                  <a:lnTo>
                    <a:pt x="47" y="164"/>
                  </a:lnTo>
                  <a:lnTo>
                    <a:pt x="47" y="166"/>
                  </a:lnTo>
                  <a:lnTo>
                    <a:pt x="49" y="166"/>
                  </a:lnTo>
                  <a:lnTo>
                    <a:pt x="278" y="34"/>
                  </a:lnTo>
                  <a:lnTo>
                    <a:pt x="49" y="169"/>
                  </a:lnTo>
                  <a:lnTo>
                    <a:pt x="49" y="171"/>
                  </a:lnTo>
                  <a:lnTo>
                    <a:pt x="49" y="171"/>
                  </a:lnTo>
                  <a:lnTo>
                    <a:pt x="49" y="171"/>
                  </a:lnTo>
                  <a:lnTo>
                    <a:pt x="51" y="171"/>
                  </a:lnTo>
                  <a:lnTo>
                    <a:pt x="293" y="29"/>
                  </a:lnTo>
                  <a:lnTo>
                    <a:pt x="53" y="175"/>
                  </a:lnTo>
                  <a:lnTo>
                    <a:pt x="53" y="175"/>
                  </a:lnTo>
                  <a:lnTo>
                    <a:pt x="53" y="175"/>
                  </a:lnTo>
                  <a:lnTo>
                    <a:pt x="336" y="12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299" y="51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376" y="12"/>
                  </a:lnTo>
                  <a:lnTo>
                    <a:pt x="73" y="207"/>
                  </a:lnTo>
                  <a:lnTo>
                    <a:pt x="73" y="207"/>
                  </a:lnTo>
                  <a:lnTo>
                    <a:pt x="73" y="207"/>
                  </a:lnTo>
                  <a:lnTo>
                    <a:pt x="272" y="92"/>
                  </a:lnTo>
                  <a:lnTo>
                    <a:pt x="73" y="207"/>
                  </a:lnTo>
                  <a:lnTo>
                    <a:pt x="73" y="207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186" y="143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5" y="209"/>
                  </a:lnTo>
                  <a:lnTo>
                    <a:pt x="75" y="209"/>
                  </a:lnTo>
                  <a:lnTo>
                    <a:pt x="75" y="209"/>
                  </a:lnTo>
                  <a:lnTo>
                    <a:pt x="402" y="21"/>
                  </a:lnTo>
                  <a:lnTo>
                    <a:pt x="79" y="218"/>
                  </a:lnTo>
                  <a:lnTo>
                    <a:pt x="79" y="218"/>
                  </a:lnTo>
                  <a:lnTo>
                    <a:pt x="79" y="220"/>
                  </a:lnTo>
                  <a:lnTo>
                    <a:pt x="381" y="44"/>
                  </a:lnTo>
                  <a:lnTo>
                    <a:pt x="81" y="222"/>
                  </a:lnTo>
                  <a:lnTo>
                    <a:pt x="81" y="222"/>
                  </a:lnTo>
                  <a:lnTo>
                    <a:pt x="83" y="224"/>
                  </a:lnTo>
                  <a:lnTo>
                    <a:pt x="413" y="32"/>
                  </a:lnTo>
                  <a:lnTo>
                    <a:pt x="85" y="228"/>
                  </a:lnTo>
                  <a:lnTo>
                    <a:pt x="85" y="228"/>
                  </a:lnTo>
                  <a:lnTo>
                    <a:pt x="88" y="231"/>
                  </a:lnTo>
                  <a:lnTo>
                    <a:pt x="451" y="19"/>
                  </a:lnTo>
                  <a:lnTo>
                    <a:pt x="94" y="241"/>
                  </a:lnTo>
                  <a:lnTo>
                    <a:pt x="94" y="243"/>
                  </a:lnTo>
                  <a:lnTo>
                    <a:pt x="96" y="243"/>
                  </a:lnTo>
                  <a:lnTo>
                    <a:pt x="477" y="23"/>
                  </a:lnTo>
                  <a:lnTo>
                    <a:pt x="105" y="256"/>
                  </a:lnTo>
                  <a:lnTo>
                    <a:pt x="105" y="256"/>
                  </a:lnTo>
                  <a:lnTo>
                    <a:pt x="105" y="256"/>
                  </a:lnTo>
                  <a:lnTo>
                    <a:pt x="372" y="102"/>
                  </a:lnTo>
                  <a:lnTo>
                    <a:pt x="105" y="258"/>
                  </a:lnTo>
                  <a:lnTo>
                    <a:pt x="105" y="258"/>
                  </a:lnTo>
                  <a:lnTo>
                    <a:pt x="105" y="258"/>
                  </a:lnTo>
                  <a:lnTo>
                    <a:pt x="105" y="258"/>
                  </a:lnTo>
                  <a:lnTo>
                    <a:pt x="105" y="258"/>
                  </a:lnTo>
                  <a:lnTo>
                    <a:pt x="107" y="258"/>
                  </a:lnTo>
                  <a:lnTo>
                    <a:pt x="107" y="258"/>
                  </a:lnTo>
                  <a:lnTo>
                    <a:pt x="107" y="258"/>
                  </a:lnTo>
                  <a:lnTo>
                    <a:pt x="107" y="258"/>
                  </a:lnTo>
                  <a:lnTo>
                    <a:pt x="500" y="29"/>
                  </a:lnTo>
                  <a:lnTo>
                    <a:pt x="113" y="269"/>
                  </a:lnTo>
                  <a:lnTo>
                    <a:pt x="113" y="269"/>
                  </a:lnTo>
                  <a:lnTo>
                    <a:pt x="113" y="269"/>
                  </a:lnTo>
                  <a:lnTo>
                    <a:pt x="302" y="162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5" y="271"/>
                  </a:lnTo>
                  <a:lnTo>
                    <a:pt x="115" y="271"/>
                  </a:lnTo>
                  <a:lnTo>
                    <a:pt x="451" y="77"/>
                  </a:lnTo>
                  <a:lnTo>
                    <a:pt x="118" y="273"/>
                  </a:lnTo>
                  <a:lnTo>
                    <a:pt x="118" y="273"/>
                  </a:lnTo>
                  <a:lnTo>
                    <a:pt x="115" y="273"/>
                  </a:lnTo>
                  <a:lnTo>
                    <a:pt x="115" y="275"/>
                  </a:lnTo>
                  <a:lnTo>
                    <a:pt x="118" y="275"/>
                  </a:lnTo>
                  <a:lnTo>
                    <a:pt x="118" y="275"/>
                  </a:lnTo>
                  <a:lnTo>
                    <a:pt x="118" y="275"/>
                  </a:lnTo>
                  <a:lnTo>
                    <a:pt x="118" y="275"/>
                  </a:lnTo>
                  <a:lnTo>
                    <a:pt x="118" y="275"/>
                  </a:lnTo>
                  <a:lnTo>
                    <a:pt x="118" y="275"/>
                  </a:lnTo>
                  <a:lnTo>
                    <a:pt x="488" y="62"/>
                  </a:lnTo>
                  <a:lnTo>
                    <a:pt x="120" y="280"/>
                  </a:lnTo>
                  <a:lnTo>
                    <a:pt x="120" y="280"/>
                  </a:lnTo>
                  <a:lnTo>
                    <a:pt x="122" y="280"/>
                  </a:lnTo>
                  <a:lnTo>
                    <a:pt x="511" y="55"/>
                  </a:lnTo>
                  <a:lnTo>
                    <a:pt x="124" y="286"/>
                  </a:lnTo>
                  <a:lnTo>
                    <a:pt x="124" y="286"/>
                  </a:lnTo>
                  <a:lnTo>
                    <a:pt x="126" y="286"/>
                  </a:lnTo>
                  <a:lnTo>
                    <a:pt x="212" y="237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419" y="119"/>
                  </a:lnTo>
                  <a:lnTo>
                    <a:pt x="128" y="288"/>
                  </a:lnTo>
                  <a:lnTo>
                    <a:pt x="128" y="288"/>
                  </a:lnTo>
                  <a:lnTo>
                    <a:pt x="126" y="288"/>
                  </a:lnTo>
                  <a:lnTo>
                    <a:pt x="128" y="288"/>
                  </a:lnTo>
                  <a:lnTo>
                    <a:pt x="128" y="290"/>
                  </a:lnTo>
                  <a:lnTo>
                    <a:pt x="128" y="290"/>
                  </a:lnTo>
                  <a:lnTo>
                    <a:pt x="128" y="290"/>
                  </a:lnTo>
                  <a:lnTo>
                    <a:pt x="128" y="290"/>
                  </a:lnTo>
                  <a:lnTo>
                    <a:pt x="128" y="290"/>
                  </a:lnTo>
                  <a:lnTo>
                    <a:pt x="558" y="40"/>
                  </a:lnTo>
                  <a:lnTo>
                    <a:pt x="137" y="303"/>
                  </a:lnTo>
                  <a:lnTo>
                    <a:pt x="137" y="303"/>
                  </a:lnTo>
                  <a:lnTo>
                    <a:pt x="139" y="303"/>
                  </a:lnTo>
                  <a:lnTo>
                    <a:pt x="524" y="81"/>
                  </a:lnTo>
                  <a:lnTo>
                    <a:pt x="141" y="308"/>
                  </a:lnTo>
                  <a:lnTo>
                    <a:pt x="141" y="308"/>
                  </a:lnTo>
                  <a:lnTo>
                    <a:pt x="141" y="308"/>
                  </a:lnTo>
                  <a:lnTo>
                    <a:pt x="577" y="55"/>
                  </a:lnTo>
                  <a:lnTo>
                    <a:pt x="148" y="316"/>
                  </a:lnTo>
                  <a:lnTo>
                    <a:pt x="148" y="318"/>
                  </a:lnTo>
                  <a:lnTo>
                    <a:pt x="150" y="318"/>
                  </a:lnTo>
                  <a:lnTo>
                    <a:pt x="597" y="59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614" y="66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633" y="70"/>
                  </a:lnTo>
                  <a:lnTo>
                    <a:pt x="175" y="350"/>
                  </a:lnTo>
                  <a:lnTo>
                    <a:pt x="175" y="352"/>
                  </a:lnTo>
                  <a:lnTo>
                    <a:pt x="177" y="352"/>
                  </a:lnTo>
                  <a:lnTo>
                    <a:pt x="635" y="87"/>
                  </a:lnTo>
                  <a:lnTo>
                    <a:pt x="182" y="359"/>
                  </a:lnTo>
                  <a:lnTo>
                    <a:pt x="182" y="361"/>
                  </a:lnTo>
                  <a:lnTo>
                    <a:pt x="184" y="361"/>
                  </a:lnTo>
                  <a:lnTo>
                    <a:pt x="635" y="98"/>
                  </a:lnTo>
                  <a:lnTo>
                    <a:pt x="188" y="365"/>
                  </a:lnTo>
                  <a:lnTo>
                    <a:pt x="188" y="367"/>
                  </a:lnTo>
                  <a:lnTo>
                    <a:pt x="188" y="367"/>
                  </a:lnTo>
                  <a:lnTo>
                    <a:pt x="659" y="96"/>
                  </a:lnTo>
                  <a:lnTo>
                    <a:pt x="195" y="374"/>
                  </a:lnTo>
                  <a:lnTo>
                    <a:pt x="195" y="376"/>
                  </a:lnTo>
                  <a:lnTo>
                    <a:pt x="197" y="376"/>
                  </a:lnTo>
                  <a:lnTo>
                    <a:pt x="650" y="113"/>
                  </a:lnTo>
                  <a:lnTo>
                    <a:pt x="201" y="380"/>
                  </a:lnTo>
                  <a:lnTo>
                    <a:pt x="201" y="382"/>
                  </a:lnTo>
                  <a:lnTo>
                    <a:pt x="201" y="382"/>
                  </a:lnTo>
                  <a:lnTo>
                    <a:pt x="530" y="192"/>
                  </a:lnTo>
                  <a:lnTo>
                    <a:pt x="203" y="382"/>
                  </a:lnTo>
                  <a:lnTo>
                    <a:pt x="203" y="382"/>
                  </a:lnTo>
                  <a:lnTo>
                    <a:pt x="203" y="382"/>
                  </a:lnTo>
                  <a:lnTo>
                    <a:pt x="203" y="382"/>
                  </a:lnTo>
                  <a:lnTo>
                    <a:pt x="203" y="382"/>
                  </a:lnTo>
                  <a:lnTo>
                    <a:pt x="203" y="382"/>
                  </a:lnTo>
                  <a:lnTo>
                    <a:pt x="203" y="385"/>
                  </a:lnTo>
                  <a:lnTo>
                    <a:pt x="203" y="385"/>
                  </a:lnTo>
                  <a:lnTo>
                    <a:pt x="203" y="385"/>
                  </a:lnTo>
                  <a:lnTo>
                    <a:pt x="203" y="385"/>
                  </a:lnTo>
                  <a:lnTo>
                    <a:pt x="669" y="115"/>
                  </a:lnTo>
                  <a:lnTo>
                    <a:pt x="210" y="389"/>
                  </a:lnTo>
                  <a:lnTo>
                    <a:pt x="210" y="391"/>
                  </a:lnTo>
                  <a:lnTo>
                    <a:pt x="210" y="391"/>
                  </a:lnTo>
                  <a:lnTo>
                    <a:pt x="702" y="106"/>
                  </a:lnTo>
                  <a:lnTo>
                    <a:pt x="220" y="402"/>
                  </a:lnTo>
                  <a:lnTo>
                    <a:pt x="220" y="402"/>
                  </a:lnTo>
                  <a:lnTo>
                    <a:pt x="220" y="402"/>
                  </a:lnTo>
                  <a:lnTo>
                    <a:pt x="665" y="145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721" y="121"/>
                  </a:lnTo>
                  <a:lnTo>
                    <a:pt x="235" y="417"/>
                  </a:lnTo>
                  <a:lnTo>
                    <a:pt x="235" y="417"/>
                  </a:lnTo>
                  <a:lnTo>
                    <a:pt x="235" y="417"/>
                  </a:lnTo>
                  <a:lnTo>
                    <a:pt x="575" y="220"/>
                  </a:lnTo>
                  <a:lnTo>
                    <a:pt x="235" y="419"/>
                  </a:lnTo>
                  <a:lnTo>
                    <a:pt x="235" y="419"/>
                  </a:lnTo>
                  <a:lnTo>
                    <a:pt x="235" y="419"/>
                  </a:lnTo>
                  <a:lnTo>
                    <a:pt x="235" y="419"/>
                  </a:lnTo>
                  <a:lnTo>
                    <a:pt x="237" y="419"/>
                  </a:lnTo>
                  <a:lnTo>
                    <a:pt x="237" y="419"/>
                  </a:lnTo>
                  <a:lnTo>
                    <a:pt x="237" y="419"/>
                  </a:lnTo>
                  <a:lnTo>
                    <a:pt x="237" y="419"/>
                  </a:lnTo>
                  <a:lnTo>
                    <a:pt x="237" y="419"/>
                  </a:lnTo>
                  <a:lnTo>
                    <a:pt x="697" y="154"/>
                  </a:lnTo>
                  <a:lnTo>
                    <a:pt x="242" y="423"/>
                  </a:lnTo>
                  <a:lnTo>
                    <a:pt x="242" y="425"/>
                  </a:lnTo>
                  <a:lnTo>
                    <a:pt x="242" y="425"/>
                  </a:lnTo>
                  <a:lnTo>
                    <a:pt x="744" y="134"/>
                  </a:lnTo>
                  <a:lnTo>
                    <a:pt x="254" y="436"/>
                  </a:lnTo>
                  <a:lnTo>
                    <a:pt x="252" y="436"/>
                  </a:lnTo>
                  <a:lnTo>
                    <a:pt x="254" y="436"/>
                  </a:lnTo>
                  <a:lnTo>
                    <a:pt x="481" y="305"/>
                  </a:lnTo>
                  <a:lnTo>
                    <a:pt x="265" y="447"/>
                  </a:lnTo>
                  <a:lnTo>
                    <a:pt x="265" y="447"/>
                  </a:lnTo>
                  <a:lnTo>
                    <a:pt x="265" y="447"/>
                  </a:lnTo>
                  <a:lnTo>
                    <a:pt x="488" y="318"/>
                  </a:lnTo>
                  <a:lnTo>
                    <a:pt x="274" y="453"/>
                  </a:lnTo>
                  <a:lnTo>
                    <a:pt x="274" y="455"/>
                  </a:lnTo>
                  <a:lnTo>
                    <a:pt x="274" y="455"/>
                  </a:lnTo>
                  <a:lnTo>
                    <a:pt x="492" y="329"/>
                  </a:lnTo>
                  <a:lnTo>
                    <a:pt x="280" y="459"/>
                  </a:lnTo>
                  <a:lnTo>
                    <a:pt x="280" y="462"/>
                  </a:lnTo>
                  <a:lnTo>
                    <a:pt x="280" y="462"/>
                  </a:lnTo>
                  <a:lnTo>
                    <a:pt x="505" y="331"/>
                  </a:lnTo>
                  <a:lnTo>
                    <a:pt x="291" y="470"/>
                  </a:lnTo>
                  <a:lnTo>
                    <a:pt x="291" y="470"/>
                  </a:lnTo>
                  <a:lnTo>
                    <a:pt x="291" y="470"/>
                  </a:lnTo>
                  <a:lnTo>
                    <a:pt x="515" y="342"/>
                  </a:lnTo>
                  <a:lnTo>
                    <a:pt x="299" y="479"/>
                  </a:lnTo>
                  <a:lnTo>
                    <a:pt x="299" y="479"/>
                  </a:lnTo>
                  <a:lnTo>
                    <a:pt x="302" y="479"/>
                  </a:lnTo>
                  <a:lnTo>
                    <a:pt x="520" y="352"/>
                  </a:lnTo>
                  <a:lnTo>
                    <a:pt x="308" y="485"/>
                  </a:lnTo>
                  <a:lnTo>
                    <a:pt x="308" y="485"/>
                  </a:lnTo>
                  <a:lnTo>
                    <a:pt x="308" y="485"/>
                  </a:lnTo>
                  <a:lnTo>
                    <a:pt x="423" y="419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535" y="357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36" y="487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8"/>
                  </a:lnTo>
                  <a:lnTo>
                    <a:pt x="323" y="498"/>
                  </a:lnTo>
                  <a:lnTo>
                    <a:pt x="323" y="496"/>
                  </a:lnTo>
                  <a:lnTo>
                    <a:pt x="548" y="367"/>
                  </a:lnTo>
                  <a:lnTo>
                    <a:pt x="336" y="506"/>
                  </a:lnTo>
                  <a:lnTo>
                    <a:pt x="334" y="506"/>
                  </a:lnTo>
                  <a:lnTo>
                    <a:pt x="336" y="506"/>
                  </a:lnTo>
                  <a:lnTo>
                    <a:pt x="550" y="382"/>
                  </a:lnTo>
                  <a:lnTo>
                    <a:pt x="342" y="513"/>
                  </a:lnTo>
                  <a:lnTo>
                    <a:pt x="342" y="513"/>
                  </a:lnTo>
                  <a:lnTo>
                    <a:pt x="344" y="513"/>
                  </a:lnTo>
                  <a:lnTo>
                    <a:pt x="556" y="391"/>
                  </a:lnTo>
                  <a:lnTo>
                    <a:pt x="351" y="517"/>
                  </a:lnTo>
                  <a:lnTo>
                    <a:pt x="351" y="519"/>
                  </a:lnTo>
                  <a:lnTo>
                    <a:pt x="351" y="519"/>
                  </a:lnTo>
                  <a:lnTo>
                    <a:pt x="573" y="391"/>
                  </a:lnTo>
                  <a:lnTo>
                    <a:pt x="364" y="528"/>
                  </a:lnTo>
                  <a:lnTo>
                    <a:pt x="364" y="530"/>
                  </a:lnTo>
                  <a:lnTo>
                    <a:pt x="366" y="530"/>
                  </a:lnTo>
                  <a:lnTo>
                    <a:pt x="586" y="402"/>
                  </a:lnTo>
                  <a:lnTo>
                    <a:pt x="379" y="539"/>
                  </a:lnTo>
                  <a:lnTo>
                    <a:pt x="379" y="539"/>
                  </a:lnTo>
                  <a:lnTo>
                    <a:pt x="379" y="539"/>
                  </a:lnTo>
                  <a:lnTo>
                    <a:pt x="590" y="419"/>
                  </a:lnTo>
                  <a:lnTo>
                    <a:pt x="387" y="545"/>
                  </a:lnTo>
                  <a:lnTo>
                    <a:pt x="387" y="545"/>
                  </a:lnTo>
                  <a:lnTo>
                    <a:pt x="389" y="545"/>
                  </a:lnTo>
                  <a:lnTo>
                    <a:pt x="607" y="419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607" y="438"/>
                  </a:lnTo>
                  <a:lnTo>
                    <a:pt x="411" y="560"/>
                  </a:lnTo>
                  <a:lnTo>
                    <a:pt x="411" y="560"/>
                  </a:lnTo>
                  <a:lnTo>
                    <a:pt x="413" y="560"/>
                  </a:lnTo>
                  <a:lnTo>
                    <a:pt x="456" y="534"/>
                  </a:lnTo>
                  <a:lnTo>
                    <a:pt x="413" y="560"/>
                  </a:lnTo>
                  <a:lnTo>
                    <a:pt x="413" y="560"/>
                  </a:lnTo>
                  <a:lnTo>
                    <a:pt x="413" y="560"/>
                  </a:lnTo>
                  <a:lnTo>
                    <a:pt x="413" y="560"/>
                  </a:lnTo>
                  <a:lnTo>
                    <a:pt x="413" y="562"/>
                  </a:lnTo>
                  <a:lnTo>
                    <a:pt x="413" y="562"/>
                  </a:lnTo>
                  <a:lnTo>
                    <a:pt x="413" y="562"/>
                  </a:lnTo>
                  <a:lnTo>
                    <a:pt x="413" y="562"/>
                  </a:lnTo>
                  <a:lnTo>
                    <a:pt x="413" y="562"/>
                  </a:lnTo>
                  <a:lnTo>
                    <a:pt x="526" y="496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616" y="447"/>
                  </a:lnTo>
                  <a:lnTo>
                    <a:pt x="421" y="566"/>
                  </a:lnTo>
                  <a:lnTo>
                    <a:pt x="421" y="566"/>
                  </a:lnTo>
                  <a:lnTo>
                    <a:pt x="423" y="566"/>
                  </a:lnTo>
                  <a:lnTo>
                    <a:pt x="629" y="449"/>
                  </a:lnTo>
                  <a:lnTo>
                    <a:pt x="432" y="573"/>
                  </a:lnTo>
                  <a:lnTo>
                    <a:pt x="432" y="573"/>
                  </a:lnTo>
                  <a:lnTo>
                    <a:pt x="432" y="573"/>
                  </a:lnTo>
                  <a:lnTo>
                    <a:pt x="646" y="451"/>
                  </a:lnTo>
                  <a:lnTo>
                    <a:pt x="449" y="581"/>
                  </a:lnTo>
                  <a:lnTo>
                    <a:pt x="449" y="583"/>
                  </a:lnTo>
                  <a:lnTo>
                    <a:pt x="449" y="583"/>
                  </a:lnTo>
                  <a:lnTo>
                    <a:pt x="449" y="583"/>
                  </a:lnTo>
                  <a:lnTo>
                    <a:pt x="449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650" y="468"/>
                  </a:lnTo>
                  <a:lnTo>
                    <a:pt x="460" y="588"/>
                  </a:lnTo>
                  <a:lnTo>
                    <a:pt x="460" y="588"/>
                  </a:lnTo>
                  <a:lnTo>
                    <a:pt x="462" y="588"/>
                  </a:lnTo>
                  <a:lnTo>
                    <a:pt x="665" y="472"/>
                  </a:lnTo>
                  <a:lnTo>
                    <a:pt x="475" y="596"/>
                  </a:lnTo>
                  <a:lnTo>
                    <a:pt x="475" y="596"/>
                  </a:lnTo>
                  <a:lnTo>
                    <a:pt x="475" y="596"/>
                  </a:lnTo>
                  <a:lnTo>
                    <a:pt x="629" y="506"/>
                  </a:lnTo>
                  <a:lnTo>
                    <a:pt x="477" y="596"/>
                  </a:lnTo>
                  <a:lnTo>
                    <a:pt x="477" y="598"/>
                  </a:lnTo>
                  <a:lnTo>
                    <a:pt x="479" y="598"/>
                  </a:lnTo>
                  <a:lnTo>
                    <a:pt x="663" y="491"/>
                  </a:lnTo>
                  <a:lnTo>
                    <a:pt x="485" y="601"/>
                  </a:lnTo>
                  <a:lnTo>
                    <a:pt x="485" y="601"/>
                  </a:lnTo>
                  <a:lnTo>
                    <a:pt x="485" y="601"/>
                  </a:lnTo>
                  <a:lnTo>
                    <a:pt x="676" y="491"/>
                  </a:lnTo>
                  <a:lnTo>
                    <a:pt x="494" y="605"/>
                  </a:lnTo>
                  <a:lnTo>
                    <a:pt x="494" y="605"/>
                  </a:lnTo>
                  <a:lnTo>
                    <a:pt x="494" y="605"/>
                  </a:lnTo>
                  <a:lnTo>
                    <a:pt x="695" y="491"/>
                  </a:lnTo>
                  <a:lnTo>
                    <a:pt x="513" y="613"/>
                  </a:lnTo>
                  <a:lnTo>
                    <a:pt x="513" y="613"/>
                  </a:lnTo>
                  <a:lnTo>
                    <a:pt x="513" y="613"/>
                  </a:lnTo>
                  <a:lnTo>
                    <a:pt x="706" y="502"/>
                  </a:lnTo>
                  <a:lnTo>
                    <a:pt x="528" y="620"/>
                  </a:lnTo>
                  <a:lnTo>
                    <a:pt x="528" y="620"/>
                  </a:lnTo>
                  <a:lnTo>
                    <a:pt x="528" y="620"/>
                  </a:lnTo>
                  <a:lnTo>
                    <a:pt x="691" y="528"/>
                  </a:lnTo>
                  <a:lnTo>
                    <a:pt x="533" y="622"/>
                  </a:lnTo>
                  <a:lnTo>
                    <a:pt x="533" y="622"/>
                  </a:lnTo>
                  <a:lnTo>
                    <a:pt x="535" y="622"/>
                  </a:lnTo>
                  <a:lnTo>
                    <a:pt x="721" y="515"/>
                  </a:lnTo>
                  <a:lnTo>
                    <a:pt x="550" y="628"/>
                  </a:lnTo>
                  <a:lnTo>
                    <a:pt x="550" y="628"/>
                  </a:lnTo>
                  <a:lnTo>
                    <a:pt x="550" y="628"/>
                  </a:lnTo>
                  <a:lnTo>
                    <a:pt x="731" y="524"/>
                  </a:lnTo>
                  <a:lnTo>
                    <a:pt x="562" y="635"/>
                  </a:lnTo>
                  <a:lnTo>
                    <a:pt x="562" y="635"/>
                  </a:lnTo>
                  <a:lnTo>
                    <a:pt x="565" y="635"/>
                  </a:lnTo>
                  <a:lnTo>
                    <a:pt x="749" y="528"/>
                  </a:lnTo>
                  <a:lnTo>
                    <a:pt x="584" y="641"/>
                  </a:lnTo>
                  <a:lnTo>
                    <a:pt x="584" y="641"/>
                  </a:lnTo>
                  <a:lnTo>
                    <a:pt x="586" y="641"/>
                  </a:lnTo>
                  <a:lnTo>
                    <a:pt x="753" y="545"/>
                  </a:lnTo>
                  <a:lnTo>
                    <a:pt x="597" y="645"/>
                  </a:lnTo>
                  <a:lnTo>
                    <a:pt x="595" y="645"/>
                  </a:lnTo>
                  <a:lnTo>
                    <a:pt x="597" y="645"/>
                  </a:lnTo>
                  <a:lnTo>
                    <a:pt x="755" y="554"/>
                  </a:lnTo>
                  <a:lnTo>
                    <a:pt x="605" y="648"/>
                  </a:lnTo>
                  <a:lnTo>
                    <a:pt x="605" y="648"/>
                  </a:lnTo>
                  <a:lnTo>
                    <a:pt x="605" y="648"/>
                  </a:lnTo>
                  <a:lnTo>
                    <a:pt x="731" y="575"/>
                  </a:lnTo>
                  <a:lnTo>
                    <a:pt x="610" y="650"/>
                  </a:lnTo>
                  <a:lnTo>
                    <a:pt x="607" y="650"/>
                  </a:lnTo>
                  <a:lnTo>
                    <a:pt x="610" y="650"/>
                  </a:lnTo>
                  <a:lnTo>
                    <a:pt x="721" y="586"/>
                  </a:lnTo>
                  <a:lnTo>
                    <a:pt x="612" y="650"/>
                  </a:lnTo>
                  <a:lnTo>
                    <a:pt x="612" y="650"/>
                  </a:lnTo>
                  <a:lnTo>
                    <a:pt x="612" y="650"/>
                  </a:lnTo>
                  <a:lnTo>
                    <a:pt x="783" y="554"/>
                  </a:lnTo>
                  <a:lnTo>
                    <a:pt x="633" y="656"/>
                  </a:lnTo>
                  <a:lnTo>
                    <a:pt x="633" y="656"/>
                  </a:lnTo>
                  <a:lnTo>
                    <a:pt x="633" y="656"/>
                  </a:lnTo>
                  <a:lnTo>
                    <a:pt x="796" y="564"/>
                  </a:lnTo>
                  <a:lnTo>
                    <a:pt x="652" y="660"/>
                  </a:lnTo>
                  <a:lnTo>
                    <a:pt x="652" y="660"/>
                  </a:lnTo>
                  <a:lnTo>
                    <a:pt x="652" y="660"/>
                  </a:lnTo>
                  <a:lnTo>
                    <a:pt x="800" y="577"/>
                  </a:lnTo>
                  <a:lnTo>
                    <a:pt x="663" y="663"/>
                  </a:lnTo>
                  <a:lnTo>
                    <a:pt x="663" y="665"/>
                  </a:lnTo>
                  <a:lnTo>
                    <a:pt x="663" y="665"/>
                  </a:lnTo>
                  <a:lnTo>
                    <a:pt x="819" y="575"/>
                  </a:lnTo>
                  <a:lnTo>
                    <a:pt x="689" y="669"/>
                  </a:lnTo>
                  <a:lnTo>
                    <a:pt x="689" y="669"/>
                  </a:lnTo>
                  <a:lnTo>
                    <a:pt x="691" y="669"/>
                  </a:lnTo>
                  <a:lnTo>
                    <a:pt x="834" y="586"/>
                  </a:lnTo>
                  <a:lnTo>
                    <a:pt x="710" y="673"/>
                  </a:lnTo>
                  <a:lnTo>
                    <a:pt x="710" y="673"/>
                  </a:lnTo>
                  <a:lnTo>
                    <a:pt x="710" y="673"/>
                  </a:lnTo>
                  <a:lnTo>
                    <a:pt x="847" y="594"/>
                  </a:lnTo>
                  <a:lnTo>
                    <a:pt x="731" y="675"/>
                  </a:lnTo>
                  <a:lnTo>
                    <a:pt x="731" y="675"/>
                  </a:lnTo>
                  <a:lnTo>
                    <a:pt x="731" y="675"/>
                  </a:lnTo>
                  <a:lnTo>
                    <a:pt x="862" y="601"/>
                  </a:lnTo>
                  <a:lnTo>
                    <a:pt x="755" y="678"/>
                  </a:lnTo>
                  <a:lnTo>
                    <a:pt x="755" y="680"/>
                  </a:lnTo>
                  <a:lnTo>
                    <a:pt x="757" y="680"/>
                  </a:lnTo>
                  <a:lnTo>
                    <a:pt x="879" y="609"/>
                  </a:lnTo>
                  <a:lnTo>
                    <a:pt x="783" y="680"/>
                  </a:lnTo>
                  <a:lnTo>
                    <a:pt x="781" y="682"/>
                  </a:lnTo>
                  <a:lnTo>
                    <a:pt x="783" y="682"/>
                  </a:lnTo>
                  <a:lnTo>
                    <a:pt x="862" y="635"/>
                  </a:lnTo>
                  <a:lnTo>
                    <a:pt x="787" y="682"/>
                  </a:lnTo>
                  <a:lnTo>
                    <a:pt x="787" y="682"/>
                  </a:lnTo>
                  <a:lnTo>
                    <a:pt x="787" y="682"/>
                  </a:lnTo>
                  <a:lnTo>
                    <a:pt x="892" y="622"/>
                  </a:lnTo>
                  <a:lnTo>
                    <a:pt x="802" y="682"/>
                  </a:lnTo>
                  <a:lnTo>
                    <a:pt x="802" y="684"/>
                  </a:lnTo>
                  <a:lnTo>
                    <a:pt x="802" y="684"/>
                  </a:lnTo>
                  <a:lnTo>
                    <a:pt x="894" y="631"/>
                  </a:lnTo>
                  <a:lnTo>
                    <a:pt x="813" y="682"/>
                  </a:lnTo>
                  <a:lnTo>
                    <a:pt x="813" y="684"/>
                  </a:lnTo>
                  <a:lnTo>
                    <a:pt x="813" y="684"/>
                  </a:lnTo>
                  <a:lnTo>
                    <a:pt x="905" y="631"/>
                  </a:lnTo>
                  <a:lnTo>
                    <a:pt x="826" y="682"/>
                  </a:lnTo>
                  <a:lnTo>
                    <a:pt x="826" y="684"/>
                  </a:lnTo>
                  <a:lnTo>
                    <a:pt x="826" y="684"/>
                  </a:lnTo>
                  <a:lnTo>
                    <a:pt x="913" y="633"/>
                  </a:lnTo>
                  <a:lnTo>
                    <a:pt x="838" y="684"/>
                  </a:lnTo>
                  <a:lnTo>
                    <a:pt x="838" y="684"/>
                  </a:lnTo>
                  <a:lnTo>
                    <a:pt x="838" y="684"/>
                  </a:lnTo>
                  <a:lnTo>
                    <a:pt x="915" y="639"/>
                  </a:lnTo>
                  <a:lnTo>
                    <a:pt x="847" y="684"/>
                  </a:lnTo>
                  <a:lnTo>
                    <a:pt x="847" y="684"/>
                  </a:lnTo>
                  <a:lnTo>
                    <a:pt x="847" y="684"/>
                  </a:lnTo>
                  <a:lnTo>
                    <a:pt x="915" y="645"/>
                  </a:lnTo>
                  <a:lnTo>
                    <a:pt x="853" y="684"/>
                  </a:lnTo>
                  <a:lnTo>
                    <a:pt x="853" y="684"/>
                  </a:lnTo>
                  <a:lnTo>
                    <a:pt x="856" y="684"/>
                  </a:lnTo>
                  <a:lnTo>
                    <a:pt x="856" y="684"/>
                  </a:lnTo>
                  <a:lnTo>
                    <a:pt x="856" y="684"/>
                  </a:lnTo>
                  <a:lnTo>
                    <a:pt x="856" y="684"/>
                  </a:lnTo>
                  <a:lnTo>
                    <a:pt x="856" y="684"/>
                  </a:lnTo>
                  <a:lnTo>
                    <a:pt x="856" y="684"/>
                  </a:lnTo>
                  <a:lnTo>
                    <a:pt x="926" y="643"/>
                  </a:lnTo>
                  <a:lnTo>
                    <a:pt x="866" y="682"/>
                  </a:lnTo>
                  <a:lnTo>
                    <a:pt x="866" y="684"/>
                  </a:lnTo>
                  <a:lnTo>
                    <a:pt x="866" y="684"/>
                  </a:lnTo>
                  <a:lnTo>
                    <a:pt x="945" y="639"/>
                  </a:lnTo>
                  <a:lnTo>
                    <a:pt x="896" y="682"/>
                  </a:lnTo>
                  <a:lnTo>
                    <a:pt x="896" y="682"/>
                  </a:lnTo>
                  <a:lnTo>
                    <a:pt x="896" y="682"/>
                  </a:lnTo>
                  <a:lnTo>
                    <a:pt x="963" y="643"/>
                  </a:lnTo>
                  <a:lnTo>
                    <a:pt x="928" y="680"/>
                  </a:lnTo>
                  <a:lnTo>
                    <a:pt x="928" y="680"/>
                  </a:lnTo>
                  <a:lnTo>
                    <a:pt x="928" y="680"/>
                  </a:lnTo>
                  <a:lnTo>
                    <a:pt x="980" y="650"/>
                  </a:lnTo>
                  <a:lnTo>
                    <a:pt x="956" y="675"/>
                  </a:lnTo>
                  <a:lnTo>
                    <a:pt x="956" y="675"/>
                  </a:lnTo>
                  <a:lnTo>
                    <a:pt x="956" y="675"/>
                  </a:lnTo>
                  <a:lnTo>
                    <a:pt x="992" y="654"/>
                  </a:lnTo>
                  <a:lnTo>
                    <a:pt x="977" y="671"/>
                  </a:lnTo>
                  <a:lnTo>
                    <a:pt x="975" y="673"/>
                  </a:lnTo>
                  <a:lnTo>
                    <a:pt x="977" y="673"/>
                  </a:lnTo>
                  <a:lnTo>
                    <a:pt x="1007" y="656"/>
                  </a:lnTo>
                  <a:lnTo>
                    <a:pt x="1027" y="660"/>
                  </a:lnTo>
                  <a:lnTo>
                    <a:pt x="1029" y="660"/>
                  </a:lnTo>
                  <a:lnTo>
                    <a:pt x="1029" y="660"/>
                  </a:lnTo>
                  <a:lnTo>
                    <a:pt x="1029" y="660"/>
                  </a:lnTo>
                  <a:lnTo>
                    <a:pt x="1029" y="660"/>
                  </a:lnTo>
                  <a:lnTo>
                    <a:pt x="1029" y="660"/>
                  </a:lnTo>
                  <a:lnTo>
                    <a:pt x="1007" y="654"/>
                  </a:lnTo>
                  <a:lnTo>
                    <a:pt x="1007" y="654"/>
                  </a:lnTo>
                  <a:lnTo>
                    <a:pt x="980" y="671"/>
                  </a:lnTo>
                  <a:lnTo>
                    <a:pt x="997" y="652"/>
                  </a:lnTo>
                  <a:lnTo>
                    <a:pt x="997" y="652"/>
                  </a:lnTo>
                  <a:lnTo>
                    <a:pt x="997" y="652"/>
                  </a:lnTo>
                  <a:lnTo>
                    <a:pt x="958" y="673"/>
                  </a:lnTo>
                  <a:lnTo>
                    <a:pt x="982" y="648"/>
                  </a:lnTo>
                  <a:lnTo>
                    <a:pt x="982" y="648"/>
                  </a:lnTo>
                  <a:lnTo>
                    <a:pt x="982" y="648"/>
                  </a:lnTo>
                  <a:lnTo>
                    <a:pt x="930" y="678"/>
                  </a:lnTo>
                  <a:lnTo>
                    <a:pt x="967" y="641"/>
                  </a:lnTo>
                  <a:lnTo>
                    <a:pt x="967" y="641"/>
                  </a:lnTo>
                  <a:lnTo>
                    <a:pt x="965" y="641"/>
                  </a:lnTo>
                  <a:lnTo>
                    <a:pt x="900" y="680"/>
                  </a:lnTo>
                  <a:lnTo>
                    <a:pt x="950" y="635"/>
                  </a:lnTo>
                  <a:lnTo>
                    <a:pt x="950" y="635"/>
                  </a:lnTo>
                  <a:lnTo>
                    <a:pt x="948" y="635"/>
                  </a:lnTo>
                  <a:lnTo>
                    <a:pt x="883" y="67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877" y="669"/>
                  </a:lnTo>
                  <a:lnTo>
                    <a:pt x="939" y="631"/>
                  </a:lnTo>
                  <a:lnTo>
                    <a:pt x="939" y="631"/>
                  </a:lnTo>
                  <a:lnTo>
                    <a:pt x="939" y="631"/>
                  </a:lnTo>
                  <a:lnTo>
                    <a:pt x="866" y="673"/>
                  </a:lnTo>
                  <a:lnTo>
                    <a:pt x="935" y="628"/>
                  </a:lnTo>
                  <a:lnTo>
                    <a:pt x="935" y="628"/>
                  </a:lnTo>
                  <a:lnTo>
                    <a:pt x="933" y="628"/>
                  </a:lnTo>
                  <a:lnTo>
                    <a:pt x="851" y="675"/>
                  </a:lnTo>
                  <a:lnTo>
                    <a:pt x="926" y="626"/>
                  </a:lnTo>
                  <a:lnTo>
                    <a:pt x="926" y="624"/>
                  </a:lnTo>
                  <a:lnTo>
                    <a:pt x="926" y="624"/>
                  </a:lnTo>
                  <a:lnTo>
                    <a:pt x="841" y="675"/>
                  </a:lnTo>
                  <a:lnTo>
                    <a:pt x="920" y="622"/>
                  </a:lnTo>
                  <a:lnTo>
                    <a:pt x="920" y="622"/>
                  </a:lnTo>
                  <a:lnTo>
                    <a:pt x="918" y="622"/>
                  </a:lnTo>
                  <a:lnTo>
                    <a:pt x="832" y="671"/>
                  </a:lnTo>
                  <a:lnTo>
                    <a:pt x="913" y="620"/>
                  </a:lnTo>
                  <a:lnTo>
                    <a:pt x="913" y="620"/>
                  </a:lnTo>
                  <a:lnTo>
                    <a:pt x="913" y="618"/>
                  </a:lnTo>
                  <a:lnTo>
                    <a:pt x="815" y="675"/>
                  </a:lnTo>
                  <a:lnTo>
                    <a:pt x="905" y="616"/>
                  </a:lnTo>
                  <a:lnTo>
                    <a:pt x="905" y="613"/>
                  </a:lnTo>
                  <a:lnTo>
                    <a:pt x="903" y="613"/>
                  </a:lnTo>
                  <a:lnTo>
                    <a:pt x="826" y="658"/>
                  </a:lnTo>
                  <a:lnTo>
                    <a:pt x="900" y="613"/>
                  </a:lnTo>
                  <a:lnTo>
                    <a:pt x="900" y="613"/>
                  </a:lnTo>
                  <a:lnTo>
                    <a:pt x="900" y="611"/>
                  </a:lnTo>
                  <a:lnTo>
                    <a:pt x="789" y="678"/>
                  </a:lnTo>
                  <a:lnTo>
                    <a:pt x="885" y="605"/>
                  </a:lnTo>
                  <a:lnTo>
                    <a:pt x="885" y="605"/>
                  </a:lnTo>
                  <a:lnTo>
                    <a:pt x="885" y="605"/>
                  </a:lnTo>
                  <a:lnTo>
                    <a:pt x="764" y="673"/>
                  </a:lnTo>
                  <a:lnTo>
                    <a:pt x="871" y="596"/>
                  </a:lnTo>
                  <a:lnTo>
                    <a:pt x="871" y="596"/>
                  </a:lnTo>
                  <a:lnTo>
                    <a:pt x="871" y="596"/>
                  </a:lnTo>
                  <a:lnTo>
                    <a:pt x="740" y="669"/>
                  </a:lnTo>
                  <a:lnTo>
                    <a:pt x="858" y="588"/>
                  </a:lnTo>
                  <a:lnTo>
                    <a:pt x="858" y="588"/>
                  </a:lnTo>
                  <a:lnTo>
                    <a:pt x="856" y="588"/>
                  </a:lnTo>
                  <a:lnTo>
                    <a:pt x="719" y="667"/>
                  </a:lnTo>
                  <a:lnTo>
                    <a:pt x="843" y="581"/>
                  </a:lnTo>
                  <a:lnTo>
                    <a:pt x="843" y="579"/>
                  </a:lnTo>
                  <a:lnTo>
                    <a:pt x="843" y="579"/>
                  </a:lnTo>
                  <a:lnTo>
                    <a:pt x="697" y="665"/>
                  </a:lnTo>
                  <a:lnTo>
                    <a:pt x="828" y="571"/>
                  </a:lnTo>
                  <a:lnTo>
                    <a:pt x="828" y="568"/>
                  </a:lnTo>
                  <a:lnTo>
                    <a:pt x="826" y="568"/>
                  </a:lnTo>
                  <a:lnTo>
                    <a:pt x="682" y="652"/>
                  </a:lnTo>
                  <a:lnTo>
                    <a:pt x="819" y="564"/>
                  </a:lnTo>
                  <a:lnTo>
                    <a:pt x="819" y="564"/>
                  </a:lnTo>
                  <a:lnTo>
                    <a:pt x="819" y="564"/>
                  </a:lnTo>
                  <a:lnTo>
                    <a:pt x="663" y="654"/>
                  </a:lnTo>
                  <a:lnTo>
                    <a:pt x="806" y="558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644" y="650"/>
                  </a:lnTo>
                  <a:lnTo>
                    <a:pt x="791" y="547"/>
                  </a:lnTo>
                  <a:lnTo>
                    <a:pt x="791" y="547"/>
                  </a:lnTo>
                  <a:lnTo>
                    <a:pt x="791" y="547"/>
                  </a:lnTo>
                  <a:lnTo>
                    <a:pt x="682" y="609"/>
                  </a:lnTo>
                  <a:lnTo>
                    <a:pt x="789" y="545"/>
                  </a:lnTo>
                  <a:lnTo>
                    <a:pt x="789" y="545"/>
                  </a:lnTo>
                  <a:lnTo>
                    <a:pt x="789" y="545"/>
                  </a:lnTo>
                  <a:lnTo>
                    <a:pt x="665" y="616"/>
                  </a:lnTo>
                  <a:lnTo>
                    <a:pt x="787" y="543"/>
                  </a:lnTo>
                  <a:lnTo>
                    <a:pt x="787" y="543"/>
                  </a:lnTo>
                  <a:lnTo>
                    <a:pt x="787" y="543"/>
                  </a:lnTo>
                  <a:lnTo>
                    <a:pt x="629" y="633"/>
                  </a:lnTo>
                  <a:lnTo>
                    <a:pt x="781" y="539"/>
                  </a:lnTo>
                  <a:lnTo>
                    <a:pt x="781" y="539"/>
                  </a:lnTo>
                  <a:lnTo>
                    <a:pt x="781" y="539"/>
                  </a:lnTo>
                  <a:lnTo>
                    <a:pt x="616" y="633"/>
                  </a:lnTo>
                  <a:lnTo>
                    <a:pt x="772" y="534"/>
                  </a:lnTo>
                  <a:lnTo>
                    <a:pt x="774" y="532"/>
                  </a:lnTo>
                  <a:lnTo>
                    <a:pt x="772" y="532"/>
                  </a:lnTo>
                  <a:lnTo>
                    <a:pt x="595" y="635"/>
                  </a:lnTo>
                  <a:lnTo>
                    <a:pt x="759" y="524"/>
                  </a:lnTo>
                  <a:lnTo>
                    <a:pt x="759" y="521"/>
                  </a:lnTo>
                  <a:lnTo>
                    <a:pt x="757" y="521"/>
                  </a:lnTo>
                  <a:lnTo>
                    <a:pt x="577" y="626"/>
                  </a:lnTo>
                  <a:lnTo>
                    <a:pt x="746" y="515"/>
                  </a:lnTo>
                  <a:lnTo>
                    <a:pt x="746" y="515"/>
                  </a:lnTo>
                  <a:lnTo>
                    <a:pt x="746" y="513"/>
                  </a:lnTo>
                  <a:lnTo>
                    <a:pt x="562" y="620"/>
                  </a:lnTo>
                  <a:lnTo>
                    <a:pt x="736" y="506"/>
                  </a:lnTo>
                  <a:lnTo>
                    <a:pt x="736" y="506"/>
                  </a:lnTo>
                  <a:lnTo>
                    <a:pt x="736" y="506"/>
                  </a:lnTo>
                  <a:lnTo>
                    <a:pt x="575" y="598"/>
                  </a:lnTo>
                  <a:lnTo>
                    <a:pt x="731" y="502"/>
                  </a:lnTo>
                  <a:lnTo>
                    <a:pt x="731" y="502"/>
                  </a:lnTo>
                  <a:lnTo>
                    <a:pt x="731" y="502"/>
                  </a:lnTo>
                  <a:lnTo>
                    <a:pt x="543" y="611"/>
                  </a:lnTo>
                  <a:lnTo>
                    <a:pt x="721" y="494"/>
                  </a:lnTo>
                  <a:lnTo>
                    <a:pt x="721" y="494"/>
                  </a:lnTo>
                  <a:lnTo>
                    <a:pt x="721" y="494"/>
                  </a:lnTo>
                  <a:lnTo>
                    <a:pt x="524" y="607"/>
                  </a:lnTo>
                  <a:lnTo>
                    <a:pt x="706" y="483"/>
                  </a:lnTo>
                  <a:lnTo>
                    <a:pt x="708" y="483"/>
                  </a:lnTo>
                  <a:lnTo>
                    <a:pt x="706" y="483"/>
                  </a:lnTo>
                  <a:lnTo>
                    <a:pt x="518" y="592"/>
                  </a:lnTo>
                  <a:lnTo>
                    <a:pt x="699" y="479"/>
                  </a:lnTo>
                  <a:lnTo>
                    <a:pt x="699" y="477"/>
                  </a:lnTo>
                  <a:lnTo>
                    <a:pt x="699" y="477"/>
                  </a:lnTo>
                  <a:lnTo>
                    <a:pt x="515" y="581"/>
                  </a:lnTo>
                  <a:lnTo>
                    <a:pt x="693" y="472"/>
                  </a:lnTo>
                  <a:lnTo>
                    <a:pt x="695" y="472"/>
                  </a:lnTo>
                  <a:lnTo>
                    <a:pt x="693" y="472"/>
                  </a:lnTo>
                  <a:lnTo>
                    <a:pt x="539" y="560"/>
                  </a:lnTo>
                  <a:lnTo>
                    <a:pt x="691" y="470"/>
                  </a:lnTo>
                  <a:lnTo>
                    <a:pt x="691" y="470"/>
                  </a:lnTo>
                  <a:lnTo>
                    <a:pt x="691" y="470"/>
                  </a:lnTo>
                  <a:lnTo>
                    <a:pt x="490" y="586"/>
                  </a:lnTo>
                  <a:lnTo>
                    <a:pt x="680" y="462"/>
                  </a:lnTo>
                  <a:lnTo>
                    <a:pt x="680" y="462"/>
                  </a:lnTo>
                  <a:lnTo>
                    <a:pt x="680" y="462"/>
                  </a:lnTo>
                  <a:lnTo>
                    <a:pt x="483" y="575"/>
                  </a:lnTo>
                  <a:lnTo>
                    <a:pt x="672" y="455"/>
                  </a:lnTo>
                  <a:lnTo>
                    <a:pt x="674" y="455"/>
                  </a:lnTo>
                  <a:lnTo>
                    <a:pt x="672" y="455"/>
                  </a:lnTo>
                  <a:lnTo>
                    <a:pt x="672" y="455"/>
                  </a:lnTo>
                  <a:lnTo>
                    <a:pt x="672" y="455"/>
                  </a:lnTo>
                  <a:lnTo>
                    <a:pt x="672" y="455"/>
                  </a:lnTo>
                  <a:lnTo>
                    <a:pt x="672" y="455"/>
                  </a:lnTo>
                  <a:lnTo>
                    <a:pt x="672" y="455"/>
                  </a:lnTo>
                  <a:lnTo>
                    <a:pt x="672" y="453"/>
                  </a:lnTo>
                  <a:lnTo>
                    <a:pt x="672" y="453"/>
                  </a:lnTo>
                  <a:lnTo>
                    <a:pt x="672" y="453"/>
                  </a:lnTo>
                  <a:lnTo>
                    <a:pt x="462" y="575"/>
                  </a:lnTo>
                  <a:lnTo>
                    <a:pt x="659" y="444"/>
                  </a:lnTo>
                  <a:lnTo>
                    <a:pt x="659" y="442"/>
                  </a:lnTo>
                  <a:lnTo>
                    <a:pt x="657" y="442"/>
                  </a:lnTo>
                  <a:lnTo>
                    <a:pt x="453" y="560"/>
                  </a:lnTo>
                  <a:lnTo>
                    <a:pt x="650" y="436"/>
                  </a:lnTo>
                  <a:lnTo>
                    <a:pt x="650" y="436"/>
                  </a:lnTo>
                  <a:lnTo>
                    <a:pt x="648" y="436"/>
                  </a:lnTo>
                  <a:lnTo>
                    <a:pt x="449" y="551"/>
                  </a:lnTo>
                  <a:lnTo>
                    <a:pt x="644" y="432"/>
                  </a:lnTo>
                  <a:lnTo>
                    <a:pt x="644" y="429"/>
                  </a:lnTo>
                  <a:lnTo>
                    <a:pt x="642" y="429"/>
                  </a:lnTo>
                  <a:lnTo>
                    <a:pt x="530" y="496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599" y="453"/>
                  </a:lnTo>
                  <a:lnTo>
                    <a:pt x="640" y="429"/>
                  </a:lnTo>
                  <a:lnTo>
                    <a:pt x="640" y="429"/>
                  </a:lnTo>
                  <a:lnTo>
                    <a:pt x="640" y="427"/>
                  </a:lnTo>
                  <a:lnTo>
                    <a:pt x="640" y="427"/>
                  </a:lnTo>
                  <a:lnTo>
                    <a:pt x="640" y="427"/>
                  </a:lnTo>
                  <a:lnTo>
                    <a:pt x="640" y="427"/>
                  </a:lnTo>
                  <a:lnTo>
                    <a:pt x="640" y="427"/>
                  </a:lnTo>
                  <a:lnTo>
                    <a:pt x="640" y="427"/>
                  </a:lnTo>
                  <a:lnTo>
                    <a:pt x="640" y="427"/>
                  </a:lnTo>
                  <a:lnTo>
                    <a:pt x="438" y="545"/>
                  </a:lnTo>
                  <a:lnTo>
                    <a:pt x="633" y="423"/>
                  </a:lnTo>
                  <a:lnTo>
                    <a:pt x="633" y="423"/>
                  </a:lnTo>
                  <a:lnTo>
                    <a:pt x="633" y="421"/>
                  </a:lnTo>
                  <a:lnTo>
                    <a:pt x="417" y="547"/>
                  </a:lnTo>
                  <a:lnTo>
                    <a:pt x="620" y="410"/>
                  </a:lnTo>
                  <a:lnTo>
                    <a:pt x="620" y="410"/>
                  </a:lnTo>
                  <a:lnTo>
                    <a:pt x="620" y="410"/>
                  </a:lnTo>
                  <a:lnTo>
                    <a:pt x="411" y="532"/>
                  </a:lnTo>
                  <a:lnTo>
                    <a:pt x="614" y="404"/>
                  </a:lnTo>
                  <a:lnTo>
                    <a:pt x="614" y="404"/>
                  </a:lnTo>
                  <a:lnTo>
                    <a:pt x="612" y="404"/>
                  </a:lnTo>
                  <a:lnTo>
                    <a:pt x="394" y="530"/>
                  </a:lnTo>
                  <a:lnTo>
                    <a:pt x="601" y="393"/>
                  </a:lnTo>
                  <a:lnTo>
                    <a:pt x="601" y="393"/>
                  </a:lnTo>
                  <a:lnTo>
                    <a:pt x="601" y="393"/>
                  </a:lnTo>
                  <a:lnTo>
                    <a:pt x="379" y="519"/>
                  </a:lnTo>
                  <a:lnTo>
                    <a:pt x="588" y="382"/>
                  </a:lnTo>
                  <a:lnTo>
                    <a:pt x="588" y="382"/>
                  </a:lnTo>
                  <a:lnTo>
                    <a:pt x="588" y="382"/>
                  </a:lnTo>
                  <a:lnTo>
                    <a:pt x="376" y="502"/>
                  </a:lnTo>
                  <a:lnTo>
                    <a:pt x="582" y="376"/>
                  </a:lnTo>
                  <a:lnTo>
                    <a:pt x="582" y="376"/>
                  </a:lnTo>
                  <a:lnTo>
                    <a:pt x="582" y="376"/>
                  </a:lnTo>
                  <a:lnTo>
                    <a:pt x="368" y="498"/>
                  </a:lnTo>
                  <a:lnTo>
                    <a:pt x="573" y="370"/>
                  </a:lnTo>
                  <a:lnTo>
                    <a:pt x="575" y="370"/>
                  </a:lnTo>
                  <a:lnTo>
                    <a:pt x="573" y="367"/>
                  </a:lnTo>
                  <a:lnTo>
                    <a:pt x="349" y="498"/>
                  </a:lnTo>
                  <a:lnTo>
                    <a:pt x="562" y="359"/>
                  </a:lnTo>
                  <a:lnTo>
                    <a:pt x="562" y="357"/>
                  </a:lnTo>
                  <a:lnTo>
                    <a:pt x="562" y="357"/>
                  </a:lnTo>
                  <a:lnTo>
                    <a:pt x="548" y="365"/>
                  </a:lnTo>
                  <a:lnTo>
                    <a:pt x="560" y="357"/>
                  </a:lnTo>
                  <a:lnTo>
                    <a:pt x="562" y="357"/>
                  </a:lnTo>
                  <a:lnTo>
                    <a:pt x="562" y="357"/>
                  </a:lnTo>
                  <a:lnTo>
                    <a:pt x="562" y="357"/>
                  </a:lnTo>
                  <a:lnTo>
                    <a:pt x="562" y="357"/>
                  </a:lnTo>
                  <a:lnTo>
                    <a:pt x="562" y="357"/>
                  </a:lnTo>
                  <a:lnTo>
                    <a:pt x="562" y="357"/>
                  </a:lnTo>
                  <a:lnTo>
                    <a:pt x="560" y="357"/>
                  </a:lnTo>
                  <a:lnTo>
                    <a:pt x="560" y="357"/>
                  </a:lnTo>
                  <a:lnTo>
                    <a:pt x="560" y="357"/>
                  </a:lnTo>
                  <a:lnTo>
                    <a:pt x="338" y="485"/>
                  </a:lnTo>
                  <a:lnTo>
                    <a:pt x="552" y="348"/>
                  </a:lnTo>
                  <a:lnTo>
                    <a:pt x="552" y="348"/>
                  </a:lnTo>
                  <a:lnTo>
                    <a:pt x="552" y="346"/>
                  </a:lnTo>
                  <a:lnTo>
                    <a:pt x="434" y="414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331" y="470"/>
                  </a:lnTo>
                  <a:lnTo>
                    <a:pt x="543" y="340"/>
                  </a:lnTo>
                  <a:lnTo>
                    <a:pt x="543" y="340"/>
                  </a:lnTo>
                  <a:lnTo>
                    <a:pt x="541" y="340"/>
                  </a:lnTo>
                  <a:lnTo>
                    <a:pt x="319" y="468"/>
                  </a:lnTo>
                  <a:lnTo>
                    <a:pt x="533" y="331"/>
                  </a:lnTo>
                  <a:lnTo>
                    <a:pt x="533" y="329"/>
                  </a:lnTo>
                  <a:lnTo>
                    <a:pt x="533" y="329"/>
                  </a:lnTo>
                  <a:lnTo>
                    <a:pt x="308" y="459"/>
                  </a:lnTo>
                  <a:lnTo>
                    <a:pt x="524" y="320"/>
                  </a:lnTo>
                  <a:lnTo>
                    <a:pt x="524" y="320"/>
                  </a:lnTo>
                  <a:lnTo>
                    <a:pt x="524" y="320"/>
                  </a:lnTo>
                  <a:lnTo>
                    <a:pt x="306" y="444"/>
                  </a:lnTo>
                  <a:lnTo>
                    <a:pt x="518" y="314"/>
                  </a:lnTo>
                  <a:lnTo>
                    <a:pt x="518" y="314"/>
                  </a:lnTo>
                  <a:lnTo>
                    <a:pt x="515" y="314"/>
                  </a:lnTo>
                  <a:lnTo>
                    <a:pt x="293" y="442"/>
                  </a:lnTo>
                  <a:lnTo>
                    <a:pt x="509" y="305"/>
                  </a:lnTo>
                  <a:lnTo>
                    <a:pt x="509" y="305"/>
                  </a:lnTo>
                  <a:lnTo>
                    <a:pt x="509" y="305"/>
                  </a:lnTo>
                  <a:lnTo>
                    <a:pt x="280" y="436"/>
                  </a:lnTo>
                  <a:lnTo>
                    <a:pt x="498" y="295"/>
                  </a:lnTo>
                  <a:lnTo>
                    <a:pt x="498" y="295"/>
                  </a:lnTo>
                  <a:lnTo>
                    <a:pt x="498" y="295"/>
                  </a:lnTo>
                  <a:lnTo>
                    <a:pt x="287" y="417"/>
                  </a:lnTo>
                  <a:lnTo>
                    <a:pt x="494" y="290"/>
                  </a:lnTo>
                  <a:lnTo>
                    <a:pt x="492" y="290"/>
                  </a:lnTo>
                  <a:lnTo>
                    <a:pt x="494" y="288"/>
                  </a:lnTo>
                  <a:lnTo>
                    <a:pt x="509" y="280"/>
                  </a:lnTo>
                  <a:lnTo>
                    <a:pt x="776" y="115"/>
                  </a:lnTo>
                  <a:lnTo>
                    <a:pt x="779" y="115"/>
                  </a:lnTo>
                  <a:lnTo>
                    <a:pt x="776" y="115"/>
                  </a:lnTo>
                  <a:lnTo>
                    <a:pt x="314" y="382"/>
                  </a:lnTo>
                  <a:lnTo>
                    <a:pt x="770" y="111"/>
                  </a:lnTo>
                  <a:lnTo>
                    <a:pt x="770" y="111"/>
                  </a:lnTo>
                  <a:lnTo>
                    <a:pt x="770" y="111"/>
                  </a:lnTo>
                  <a:lnTo>
                    <a:pt x="428" y="308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269" y="395"/>
                  </a:lnTo>
                  <a:lnTo>
                    <a:pt x="755" y="100"/>
                  </a:lnTo>
                  <a:lnTo>
                    <a:pt x="755" y="100"/>
                  </a:lnTo>
                  <a:lnTo>
                    <a:pt x="755" y="100"/>
                  </a:lnTo>
                  <a:lnTo>
                    <a:pt x="308" y="357"/>
                  </a:lnTo>
                  <a:lnTo>
                    <a:pt x="749" y="96"/>
                  </a:lnTo>
                  <a:lnTo>
                    <a:pt x="751" y="96"/>
                  </a:lnTo>
                  <a:lnTo>
                    <a:pt x="749" y="96"/>
                  </a:lnTo>
                  <a:lnTo>
                    <a:pt x="252" y="382"/>
                  </a:lnTo>
                  <a:lnTo>
                    <a:pt x="734" y="87"/>
                  </a:lnTo>
                  <a:lnTo>
                    <a:pt x="734" y="87"/>
                  </a:lnTo>
                  <a:lnTo>
                    <a:pt x="734" y="87"/>
                  </a:lnTo>
                  <a:lnTo>
                    <a:pt x="265" y="359"/>
                  </a:lnTo>
                  <a:lnTo>
                    <a:pt x="725" y="83"/>
                  </a:lnTo>
                  <a:lnTo>
                    <a:pt x="725" y="81"/>
                  </a:lnTo>
                  <a:lnTo>
                    <a:pt x="725" y="81"/>
                  </a:lnTo>
                  <a:lnTo>
                    <a:pt x="396" y="27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1" y="81"/>
                  </a:lnTo>
                  <a:lnTo>
                    <a:pt x="721" y="81"/>
                  </a:lnTo>
                  <a:lnTo>
                    <a:pt x="265" y="344"/>
                  </a:lnTo>
                  <a:lnTo>
                    <a:pt x="714" y="77"/>
                  </a:lnTo>
                  <a:lnTo>
                    <a:pt x="714" y="77"/>
                  </a:lnTo>
                  <a:lnTo>
                    <a:pt x="714" y="77"/>
                  </a:lnTo>
                  <a:lnTo>
                    <a:pt x="239" y="350"/>
                  </a:lnTo>
                  <a:lnTo>
                    <a:pt x="704" y="70"/>
                  </a:lnTo>
                  <a:lnTo>
                    <a:pt x="704" y="70"/>
                  </a:lnTo>
                  <a:lnTo>
                    <a:pt x="702" y="70"/>
                  </a:lnTo>
                  <a:lnTo>
                    <a:pt x="246" y="333"/>
                  </a:lnTo>
                  <a:lnTo>
                    <a:pt x="693" y="66"/>
                  </a:lnTo>
                  <a:lnTo>
                    <a:pt x="693" y="66"/>
                  </a:lnTo>
                  <a:lnTo>
                    <a:pt x="693" y="66"/>
                  </a:lnTo>
                  <a:lnTo>
                    <a:pt x="229" y="331"/>
                  </a:lnTo>
                  <a:lnTo>
                    <a:pt x="682" y="62"/>
                  </a:lnTo>
                  <a:lnTo>
                    <a:pt x="682" y="59"/>
                  </a:lnTo>
                  <a:lnTo>
                    <a:pt x="680" y="59"/>
                  </a:lnTo>
                  <a:lnTo>
                    <a:pt x="207" y="333"/>
                  </a:lnTo>
                  <a:lnTo>
                    <a:pt x="663" y="53"/>
                  </a:lnTo>
                  <a:lnTo>
                    <a:pt x="663" y="53"/>
                  </a:lnTo>
                  <a:lnTo>
                    <a:pt x="663" y="51"/>
                  </a:lnTo>
                  <a:lnTo>
                    <a:pt x="199" y="320"/>
                  </a:lnTo>
                  <a:lnTo>
                    <a:pt x="648" y="47"/>
                  </a:lnTo>
                  <a:lnTo>
                    <a:pt x="648" y="44"/>
                  </a:lnTo>
                  <a:lnTo>
                    <a:pt x="646" y="44"/>
                  </a:lnTo>
                  <a:lnTo>
                    <a:pt x="190" y="308"/>
                  </a:lnTo>
                  <a:lnTo>
                    <a:pt x="631" y="40"/>
                  </a:lnTo>
                  <a:lnTo>
                    <a:pt x="631" y="40"/>
                  </a:lnTo>
                  <a:lnTo>
                    <a:pt x="631" y="40"/>
                  </a:lnTo>
                  <a:lnTo>
                    <a:pt x="184" y="297"/>
                  </a:lnTo>
                  <a:lnTo>
                    <a:pt x="614" y="34"/>
                  </a:lnTo>
                  <a:lnTo>
                    <a:pt x="614" y="34"/>
                  </a:lnTo>
                  <a:lnTo>
                    <a:pt x="614" y="34"/>
                  </a:lnTo>
                  <a:lnTo>
                    <a:pt x="222" y="258"/>
                  </a:lnTo>
                  <a:lnTo>
                    <a:pt x="607" y="32"/>
                  </a:lnTo>
                  <a:lnTo>
                    <a:pt x="607" y="32"/>
                  </a:lnTo>
                  <a:lnTo>
                    <a:pt x="607" y="32"/>
                  </a:lnTo>
                  <a:lnTo>
                    <a:pt x="165" y="288"/>
                  </a:lnTo>
                  <a:lnTo>
                    <a:pt x="584" y="25"/>
                  </a:lnTo>
                  <a:lnTo>
                    <a:pt x="584" y="25"/>
                  </a:lnTo>
                  <a:lnTo>
                    <a:pt x="584" y="25"/>
                  </a:lnTo>
                  <a:lnTo>
                    <a:pt x="291" y="194"/>
                  </a:lnTo>
                  <a:lnTo>
                    <a:pt x="582" y="25"/>
                  </a:lnTo>
                  <a:lnTo>
                    <a:pt x="582" y="25"/>
                  </a:lnTo>
                  <a:lnTo>
                    <a:pt x="582" y="25"/>
                  </a:lnTo>
                  <a:lnTo>
                    <a:pt x="582" y="25"/>
                  </a:lnTo>
                  <a:lnTo>
                    <a:pt x="582" y="23"/>
                  </a:lnTo>
                  <a:lnTo>
                    <a:pt x="580" y="23"/>
                  </a:lnTo>
                  <a:lnTo>
                    <a:pt x="580" y="23"/>
                  </a:lnTo>
                  <a:lnTo>
                    <a:pt x="494" y="74"/>
                  </a:lnTo>
                  <a:lnTo>
                    <a:pt x="580" y="25"/>
                  </a:lnTo>
                  <a:lnTo>
                    <a:pt x="580" y="25"/>
                  </a:lnTo>
                  <a:lnTo>
                    <a:pt x="580" y="23"/>
                  </a:lnTo>
                  <a:lnTo>
                    <a:pt x="580" y="23"/>
                  </a:lnTo>
                  <a:lnTo>
                    <a:pt x="580" y="23"/>
                  </a:lnTo>
                  <a:lnTo>
                    <a:pt x="580" y="23"/>
                  </a:lnTo>
                  <a:lnTo>
                    <a:pt x="580" y="23"/>
                  </a:lnTo>
                  <a:lnTo>
                    <a:pt x="182" y="252"/>
                  </a:lnTo>
                  <a:lnTo>
                    <a:pt x="569" y="21"/>
                  </a:lnTo>
                  <a:lnTo>
                    <a:pt x="569" y="21"/>
                  </a:lnTo>
                  <a:lnTo>
                    <a:pt x="569" y="21"/>
                  </a:lnTo>
                  <a:lnTo>
                    <a:pt x="195" y="237"/>
                  </a:lnTo>
                  <a:lnTo>
                    <a:pt x="560" y="19"/>
                  </a:lnTo>
                  <a:lnTo>
                    <a:pt x="560" y="19"/>
                  </a:lnTo>
                  <a:lnTo>
                    <a:pt x="560" y="19"/>
                  </a:lnTo>
                  <a:lnTo>
                    <a:pt x="560" y="19"/>
                  </a:lnTo>
                  <a:lnTo>
                    <a:pt x="560" y="19"/>
                  </a:lnTo>
                  <a:lnTo>
                    <a:pt x="560" y="19"/>
                  </a:lnTo>
                  <a:lnTo>
                    <a:pt x="558" y="19"/>
                  </a:lnTo>
                  <a:lnTo>
                    <a:pt x="558" y="19"/>
                  </a:lnTo>
                  <a:lnTo>
                    <a:pt x="218" y="216"/>
                  </a:lnTo>
                  <a:lnTo>
                    <a:pt x="554" y="19"/>
                  </a:lnTo>
                  <a:lnTo>
                    <a:pt x="554" y="19"/>
                  </a:lnTo>
                  <a:lnTo>
                    <a:pt x="554" y="19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364" y="126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141" y="252"/>
                  </a:lnTo>
                  <a:lnTo>
                    <a:pt x="530" y="15"/>
                  </a:lnTo>
                  <a:lnTo>
                    <a:pt x="530" y="12"/>
                  </a:lnTo>
                  <a:lnTo>
                    <a:pt x="528" y="12"/>
                  </a:lnTo>
                  <a:lnTo>
                    <a:pt x="261" y="169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128" y="241"/>
                  </a:lnTo>
                  <a:lnTo>
                    <a:pt x="500" y="8"/>
                  </a:lnTo>
                  <a:lnTo>
                    <a:pt x="500" y="8"/>
                  </a:lnTo>
                  <a:lnTo>
                    <a:pt x="500" y="8"/>
                  </a:lnTo>
                  <a:lnTo>
                    <a:pt x="120" y="228"/>
                  </a:lnTo>
                  <a:lnTo>
                    <a:pt x="475" y="6"/>
                  </a:lnTo>
                  <a:lnTo>
                    <a:pt x="475" y="4"/>
                  </a:lnTo>
                  <a:lnTo>
                    <a:pt x="475" y="4"/>
                  </a:lnTo>
                  <a:lnTo>
                    <a:pt x="135" y="201"/>
                  </a:lnTo>
                  <a:lnTo>
                    <a:pt x="462" y="4"/>
                  </a:lnTo>
                  <a:lnTo>
                    <a:pt x="462" y="4"/>
                  </a:lnTo>
                  <a:lnTo>
                    <a:pt x="462" y="4"/>
                  </a:lnTo>
                  <a:lnTo>
                    <a:pt x="154" y="181"/>
                  </a:lnTo>
                  <a:lnTo>
                    <a:pt x="453" y="4"/>
                  </a:lnTo>
                  <a:lnTo>
                    <a:pt x="453" y="2"/>
                  </a:lnTo>
                  <a:lnTo>
                    <a:pt x="453" y="2"/>
                  </a:lnTo>
                  <a:lnTo>
                    <a:pt x="113" y="198"/>
                  </a:lnTo>
                  <a:lnTo>
                    <a:pt x="434" y="2"/>
                  </a:lnTo>
                  <a:lnTo>
                    <a:pt x="434" y="2"/>
                  </a:lnTo>
                  <a:lnTo>
                    <a:pt x="434" y="2"/>
                  </a:lnTo>
                  <a:lnTo>
                    <a:pt x="319" y="68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0" y="2"/>
                  </a:lnTo>
                  <a:lnTo>
                    <a:pt x="430" y="2"/>
                  </a:lnTo>
                  <a:lnTo>
                    <a:pt x="229" y="117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6" y="2"/>
                  </a:lnTo>
                  <a:lnTo>
                    <a:pt x="426" y="2"/>
                  </a:lnTo>
                  <a:lnTo>
                    <a:pt x="426" y="2"/>
                  </a:lnTo>
                  <a:lnTo>
                    <a:pt x="426" y="2"/>
                  </a:lnTo>
                  <a:lnTo>
                    <a:pt x="90" y="196"/>
                  </a:lnTo>
                  <a:lnTo>
                    <a:pt x="394" y="2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152" y="141"/>
                  </a:lnTo>
                  <a:lnTo>
                    <a:pt x="387" y="2"/>
                  </a:lnTo>
                  <a:lnTo>
                    <a:pt x="387" y="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BADD8C"/>
            </a:solidFill>
            <a:ln w="9525">
              <a:solidFill>
                <a:schemeClr val="tx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08"/>
            <p:cNvSpPr>
              <a:spLocks noEditPoints="1"/>
            </p:cNvSpPr>
            <p:nvPr/>
          </p:nvSpPr>
          <p:spPr bwMode="auto">
            <a:xfrm>
              <a:off x="4567238" y="3532188"/>
              <a:ext cx="906463" cy="706438"/>
            </a:xfrm>
            <a:custGeom>
              <a:avLst/>
              <a:gdLst>
                <a:gd name="T0" fmla="*/ 274 w 571"/>
                <a:gd name="T1" fmla="*/ 11 h 445"/>
                <a:gd name="T2" fmla="*/ 34 w 571"/>
                <a:gd name="T3" fmla="*/ 197 h 445"/>
                <a:gd name="T4" fmla="*/ 36 w 571"/>
                <a:gd name="T5" fmla="*/ 197 h 445"/>
                <a:gd name="T6" fmla="*/ 51 w 571"/>
                <a:gd name="T7" fmla="*/ 208 h 445"/>
                <a:gd name="T8" fmla="*/ 334 w 571"/>
                <a:gd name="T9" fmla="*/ 71 h 445"/>
                <a:gd name="T10" fmla="*/ 101 w 571"/>
                <a:gd name="T11" fmla="*/ 238 h 445"/>
                <a:gd name="T12" fmla="*/ 124 w 571"/>
                <a:gd name="T13" fmla="*/ 253 h 445"/>
                <a:gd name="T14" fmla="*/ 137 w 571"/>
                <a:gd name="T15" fmla="*/ 259 h 445"/>
                <a:gd name="T16" fmla="*/ 398 w 571"/>
                <a:gd name="T17" fmla="*/ 129 h 445"/>
                <a:gd name="T18" fmla="*/ 171 w 571"/>
                <a:gd name="T19" fmla="*/ 279 h 445"/>
                <a:gd name="T20" fmla="*/ 409 w 571"/>
                <a:gd name="T21" fmla="*/ 150 h 445"/>
                <a:gd name="T22" fmla="*/ 210 w 571"/>
                <a:gd name="T23" fmla="*/ 298 h 445"/>
                <a:gd name="T24" fmla="*/ 233 w 571"/>
                <a:gd name="T25" fmla="*/ 308 h 445"/>
                <a:gd name="T26" fmla="*/ 235 w 571"/>
                <a:gd name="T27" fmla="*/ 311 h 445"/>
                <a:gd name="T28" fmla="*/ 263 w 571"/>
                <a:gd name="T29" fmla="*/ 321 h 445"/>
                <a:gd name="T30" fmla="*/ 293 w 571"/>
                <a:gd name="T31" fmla="*/ 336 h 445"/>
                <a:gd name="T32" fmla="*/ 295 w 571"/>
                <a:gd name="T33" fmla="*/ 338 h 445"/>
                <a:gd name="T34" fmla="*/ 308 w 571"/>
                <a:gd name="T35" fmla="*/ 343 h 445"/>
                <a:gd name="T36" fmla="*/ 332 w 571"/>
                <a:gd name="T37" fmla="*/ 353 h 445"/>
                <a:gd name="T38" fmla="*/ 347 w 571"/>
                <a:gd name="T39" fmla="*/ 360 h 445"/>
                <a:gd name="T40" fmla="*/ 357 w 571"/>
                <a:gd name="T41" fmla="*/ 364 h 445"/>
                <a:gd name="T42" fmla="*/ 507 w 571"/>
                <a:gd name="T43" fmla="*/ 293 h 445"/>
                <a:gd name="T44" fmla="*/ 413 w 571"/>
                <a:gd name="T45" fmla="*/ 385 h 445"/>
                <a:gd name="T46" fmla="*/ 443 w 571"/>
                <a:gd name="T47" fmla="*/ 398 h 445"/>
                <a:gd name="T48" fmla="*/ 475 w 571"/>
                <a:gd name="T49" fmla="*/ 411 h 445"/>
                <a:gd name="T50" fmla="*/ 550 w 571"/>
                <a:gd name="T51" fmla="*/ 394 h 445"/>
                <a:gd name="T52" fmla="*/ 550 w 571"/>
                <a:gd name="T53" fmla="*/ 439 h 445"/>
                <a:gd name="T54" fmla="*/ 565 w 571"/>
                <a:gd name="T55" fmla="*/ 433 h 445"/>
                <a:gd name="T56" fmla="*/ 571 w 571"/>
                <a:gd name="T57" fmla="*/ 445 h 445"/>
                <a:gd name="T58" fmla="*/ 567 w 571"/>
                <a:gd name="T59" fmla="*/ 430 h 445"/>
                <a:gd name="T60" fmla="*/ 563 w 571"/>
                <a:gd name="T61" fmla="*/ 418 h 445"/>
                <a:gd name="T62" fmla="*/ 554 w 571"/>
                <a:gd name="T63" fmla="*/ 392 h 445"/>
                <a:gd name="T64" fmla="*/ 479 w 571"/>
                <a:gd name="T65" fmla="*/ 407 h 445"/>
                <a:gd name="T66" fmla="*/ 533 w 571"/>
                <a:gd name="T67" fmla="*/ 334 h 445"/>
                <a:gd name="T68" fmla="*/ 522 w 571"/>
                <a:gd name="T69" fmla="*/ 304 h 445"/>
                <a:gd name="T70" fmla="*/ 513 w 571"/>
                <a:gd name="T71" fmla="*/ 287 h 445"/>
                <a:gd name="T72" fmla="*/ 509 w 571"/>
                <a:gd name="T73" fmla="*/ 274 h 445"/>
                <a:gd name="T74" fmla="*/ 368 w 571"/>
                <a:gd name="T75" fmla="*/ 347 h 445"/>
                <a:gd name="T76" fmla="*/ 496 w 571"/>
                <a:gd name="T77" fmla="*/ 249 h 445"/>
                <a:gd name="T78" fmla="*/ 488 w 571"/>
                <a:gd name="T79" fmla="*/ 236 h 445"/>
                <a:gd name="T80" fmla="*/ 483 w 571"/>
                <a:gd name="T81" fmla="*/ 227 h 445"/>
                <a:gd name="T82" fmla="*/ 291 w 571"/>
                <a:gd name="T83" fmla="*/ 319 h 445"/>
                <a:gd name="T84" fmla="*/ 458 w 571"/>
                <a:gd name="T85" fmla="*/ 182 h 445"/>
                <a:gd name="T86" fmla="*/ 456 w 571"/>
                <a:gd name="T87" fmla="*/ 180 h 445"/>
                <a:gd name="T88" fmla="*/ 445 w 571"/>
                <a:gd name="T89" fmla="*/ 163 h 445"/>
                <a:gd name="T90" fmla="*/ 436 w 571"/>
                <a:gd name="T91" fmla="*/ 148 h 445"/>
                <a:gd name="T92" fmla="*/ 424 w 571"/>
                <a:gd name="T93" fmla="*/ 133 h 445"/>
                <a:gd name="T94" fmla="*/ 424 w 571"/>
                <a:gd name="T95" fmla="*/ 131 h 445"/>
                <a:gd name="T96" fmla="*/ 411 w 571"/>
                <a:gd name="T97" fmla="*/ 114 h 445"/>
                <a:gd name="T98" fmla="*/ 400 w 571"/>
                <a:gd name="T99" fmla="*/ 101 h 445"/>
                <a:gd name="T100" fmla="*/ 135 w 571"/>
                <a:gd name="T101" fmla="*/ 234 h 445"/>
                <a:gd name="T102" fmla="*/ 366 w 571"/>
                <a:gd name="T103" fmla="*/ 65 h 445"/>
                <a:gd name="T104" fmla="*/ 355 w 571"/>
                <a:gd name="T105" fmla="*/ 52 h 445"/>
                <a:gd name="T106" fmla="*/ 334 w 571"/>
                <a:gd name="T107" fmla="*/ 33 h 445"/>
                <a:gd name="T108" fmla="*/ 327 w 571"/>
                <a:gd name="T109" fmla="*/ 28 h 445"/>
                <a:gd name="T110" fmla="*/ 319 w 571"/>
                <a:gd name="T111" fmla="*/ 22 h 445"/>
                <a:gd name="T112" fmla="*/ 291 w 571"/>
                <a:gd name="T1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1" h="445">
                  <a:moveTo>
                    <a:pt x="0" y="169"/>
                  </a:moveTo>
                  <a:lnTo>
                    <a:pt x="0" y="169"/>
                  </a:lnTo>
                  <a:lnTo>
                    <a:pt x="0" y="169"/>
                  </a:lnTo>
                  <a:lnTo>
                    <a:pt x="0" y="169"/>
                  </a:lnTo>
                  <a:close/>
                  <a:moveTo>
                    <a:pt x="291" y="0"/>
                  </a:moveTo>
                  <a:lnTo>
                    <a:pt x="15" y="159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274" y="11"/>
                  </a:lnTo>
                  <a:lnTo>
                    <a:pt x="13" y="178"/>
                  </a:lnTo>
                  <a:lnTo>
                    <a:pt x="13" y="180"/>
                  </a:lnTo>
                  <a:lnTo>
                    <a:pt x="13" y="180"/>
                  </a:lnTo>
                  <a:lnTo>
                    <a:pt x="289" y="20"/>
                  </a:lnTo>
                  <a:lnTo>
                    <a:pt x="26" y="191"/>
                  </a:lnTo>
                  <a:lnTo>
                    <a:pt x="26" y="191"/>
                  </a:lnTo>
                  <a:lnTo>
                    <a:pt x="26" y="191"/>
                  </a:lnTo>
                  <a:lnTo>
                    <a:pt x="291" y="39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160" y="125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280" y="58"/>
                  </a:lnTo>
                  <a:lnTo>
                    <a:pt x="41" y="202"/>
                  </a:lnTo>
                  <a:lnTo>
                    <a:pt x="41" y="202"/>
                  </a:lnTo>
                  <a:lnTo>
                    <a:pt x="43" y="202"/>
                  </a:lnTo>
                  <a:lnTo>
                    <a:pt x="308" y="48"/>
                  </a:lnTo>
                  <a:lnTo>
                    <a:pt x="51" y="208"/>
                  </a:lnTo>
                  <a:lnTo>
                    <a:pt x="51" y="208"/>
                  </a:lnTo>
                  <a:lnTo>
                    <a:pt x="51" y="208"/>
                  </a:lnTo>
                  <a:lnTo>
                    <a:pt x="325" y="52"/>
                  </a:lnTo>
                  <a:lnTo>
                    <a:pt x="66" y="219"/>
                  </a:lnTo>
                  <a:lnTo>
                    <a:pt x="66" y="219"/>
                  </a:lnTo>
                  <a:lnTo>
                    <a:pt x="66" y="219"/>
                  </a:lnTo>
                  <a:lnTo>
                    <a:pt x="308" y="80"/>
                  </a:lnTo>
                  <a:lnTo>
                    <a:pt x="73" y="221"/>
                  </a:lnTo>
                  <a:lnTo>
                    <a:pt x="73" y="223"/>
                  </a:lnTo>
                  <a:lnTo>
                    <a:pt x="73" y="223"/>
                  </a:lnTo>
                  <a:lnTo>
                    <a:pt x="334" y="71"/>
                  </a:lnTo>
                  <a:lnTo>
                    <a:pt x="83" y="227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327" y="88"/>
                  </a:lnTo>
                  <a:lnTo>
                    <a:pt x="90" y="231"/>
                  </a:lnTo>
                  <a:lnTo>
                    <a:pt x="90" y="234"/>
                  </a:lnTo>
                  <a:lnTo>
                    <a:pt x="90" y="234"/>
                  </a:lnTo>
                  <a:lnTo>
                    <a:pt x="349" y="84"/>
                  </a:lnTo>
                  <a:lnTo>
                    <a:pt x="101" y="238"/>
                  </a:lnTo>
                  <a:lnTo>
                    <a:pt x="101" y="240"/>
                  </a:lnTo>
                  <a:lnTo>
                    <a:pt x="101" y="240"/>
                  </a:lnTo>
                  <a:lnTo>
                    <a:pt x="357" y="92"/>
                  </a:lnTo>
                  <a:lnTo>
                    <a:pt x="113" y="246"/>
                  </a:lnTo>
                  <a:lnTo>
                    <a:pt x="113" y="246"/>
                  </a:lnTo>
                  <a:lnTo>
                    <a:pt x="113" y="246"/>
                  </a:lnTo>
                  <a:lnTo>
                    <a:pt x="366" y="101"/>
                  </a:lnTo>
                  <a:lnTo>
                    <a:pt x="124" y="253"/>
                  </a:lnTo>
                  <a:lnTo>
                    <a:pt x="124" y="253"/>
                  </a:lnTo>
                  <a:lnTo>
                    <a:pt x="126" y="253"/>
                  </a:lnTo>
                  <a:lnTo>
                    <a:pt x="351" y="125"/>
                  </a:lnTo>
                  <a:lnTo>
                    <a:pt x="131" y="255"/>
                  </a:lnTo>
                  <a:lnTo>
                    <a:pt x="131" y="257"/>
                  </a:lnTo>
                  <a:lnTo>
                    <a:pt x="131" y="257"/>
                  </a:lnTo>
                  <a:lnTo>
                    <a:pt x="357" y="127"/>
                  </a:lnTo>
                  <a:lnTo>
                    <a:pt x="137" y="259"/>
                  </a:lnTo>
                  <a:lnTo>
                    <a:pt x="137" y="259"/>
                  </a:lnTo>
                  <a:lnTo>
                    <a:pt x="137" y="259"/>
                  </a:lnTo>
                  <a:lnTo>
                    <a:pt x="381" y="120"/>
                  </a:lnTo>
                  <a:lnTo>
                    <a:pt x="148" y="266"/>
                  </a:lnTo>
                  <a:lnTo>
                    <a:pt x="148" y="266"/>
                  </a:lnTo>
                  <a:lnTo>
                    <a:pt x="148" y="266"/>
                  </a:lnTo>
                  <a:lnTo>
                    <a:pt x="368" y="139"/>
                  </a:lnTo>
                  <a:lnTo>
                    <a:pt x="154" y="268"/>
                  </a:lnTo>
                  <a:lnTo>
                    <a:pt x="154" y="270"/>
                  </a:lnTo>
                  <a:lnTo>
                    <a:pt x="154" y="270"/>
                  </a:lnTo>
                  <a:lnTo>
                    <a:pt x="398" y="129"/>
                  </a:lnTo>
                  <a:lnTo>
                    <a:pt x="171" y="276"/>
                  </a:lnTo>
                  <a:lnTo>
                    <a:pt x="171" y="279"/>
                  </a:lnTo>
                  <a:lnTo>
                    <a:pt x="171" y="279"/>
                  </a:lnTo>
                  <a:lnTo>
                    <a:pt x="250" y="231"/>
                  </a:lnTo>
                  <a:lnTo>
                    <a:pt x="171" y="279"/>
                  </a:lnTo>
                  <a:lnTo>
                    <a:pt x="171" y="279"/>
                  </a:lnTo>
                  <a:lnTo>
                    <a:pt x="171" y="279"/>
                  </a:lnTo>
                  <a:lnTo>
                    <a:pt x="171" y="279"/>
                  </a:lnTo>
                  <a:lnTo>
                    <a:pt x="171" y="279"/>
                  </a:lnTo>
                  <a:lnTo>
                    <a:pt x="173" y="279"/>
                  </a:lnTo>
                  <a:lnTo>
                    <a:pt x="173" y="279"/>
                  </a:lnTo>
                  <a:lnTo>
                    <a:pt x="173" y="279"/>
                  </a:lnTo>
                  <a:lnTo>
                    <a:pt x="173" y="279"/>
                  </a:lnTo>
                  <a:lnTo>
                    <a:pt x="385" y="157"/>
                  </a:lnTo>
                  <a:lnTo>
                    <a:pt x="180" y="281"/>
                  </a:lnTo>
                  <a:lnTo>
                    <a:pt x="178" y="283"/>
                  </a:lnTo>
                  <a:lnTo>
                    <a:pt x="180" y="283"/>
                  </a:lnTo>
                  <a:lnTo>
                    <a:pt x="409" y="150"/>
                  </a:lnTo>
                  <a:lnTo>
                    <a:pt x="190" y="287"/>
                  </a:lnTo>
                  <a:lnTo>
                    <a:pt x="190" y="289"/>
                  </a:lnTo>
                  <a:lnTo>
                    <a:pt x="193" y="289"/>
                  </a:lnTo>
                  <a:lnTo>
                    <a:pt x="396" y="172"/>
                  </a:lnTo>
                  <a:lnTo>
                    <a:pt x="197" y="291"/>
                  </a:lnTo>
                  <a:lnTo>
                    <a:pt x="197" y="291"/>
                  </a:lnTo>
                  <a:lnTo>
                    <a:pt x="199" y="291"/>
                  </a:lnTo>
                  <a:lnTo>
                    <a:pt x="419" y="165"/>
                  </a:lnTo>
                  <a:lnTo>
                    <a:pt x="210" y="298"/>
                  </a:lnTo>
                  <a:lnTo>
                    <a:pt x="210" y="298"/>
                  </a:lnTo>
                  <a:lnTo>
                    <a:pt x="210" y="298"/>
                  </a:lnTo>
                  <a:lnTo>
                    <a:pt x="415" y="180"/>
                  </a:lnTo>
                  <a:lnTo>
                    <a:pt x="218" y="300"/>
                  </a:lnTo>
                  <a:lnTo>
                    <a:pt x="218" y="302"/>
                  </a:lnTo>
                  <a:lnTo>
                    <a:pt x="218" y="302"/>
                  </a:lnTo>
                  <a:lnTo>
                    <a:pt x="434" y="176"/>
                  </a:lnTo>
                  <a:lnTo>
                    <a:pt x="233" y="308"/>
                  </a:lnTo>
                  <a:lnTo>
                    <a:pt x="233" y="308"/>
                  </a:lnTo>
                  <a:lnTo>
                    <a:pt x="235" y="308"/>
                  </a:lnTo>
                  <a:lnTo>
                    <a:pt x="267" y="291"/>
                  </a:lnTo>
                  <a:lnTo>
                    <a:pt x="235" y="308"/>
                  </a:lnTo>
                  <a:lnTo>
                    <a:pt x="235" y="308"/>
                  </a:lnTo>
                  <a:lnTo>
                    <a:pt x="235" y="308"/>
                  </a:lnTo>
                  <a:lnTo>
                    <a:pt x="235" y="308"/>
                  </a:lnTo>
                  <a:lnTo>
                    <a:pt x="235" y="308"/>
                  </a:lnTo>
                  <a:lnTo>
                    <a:pt x="235" y="308"/>
                  </a:lnTo>
                  <a:lnTo>
                    <a:pt x="235" y="311"/>
                  </a:lnTo>
                  <a:lnTo>
                    <a:pt x="235" y="311"/>
                  </a:lnTo>
                  <a:lnTo>
                    <a:pt x="235" y="311"/>
                  </a:lnTo>
                  <a:lnTo>
                    <a:pt x="235" y="311"/>
                  </a:lnTo>
                  <a:lnTo>
                    <a:pt x="432" y="197"/>
                  </a:lnTo>
                  <a:lnTo>
                    <a:pt x="244" y="313"/>
                  </a:lnTo>
                  <a:lnTo>
                    <a:pt x="244" y="315"/>
                  </a:lnTo>
                  <a:lnTo>
                    <a:pt x="244" y="315"/>
                  </a:lnTo>
                  <a:lnTo>
                    <a:pt x="449" y="195"/>
                  </a:lnTo>
                  <a:lnTo>
                    <a:pt x="263" y="321"/>
                  </a:lnTo>
                  <a:lnTo>
                    <a:pt x="263" y="323"/>
                  </a:lnTo>
                  <a:lnTo>
                    <a:pt x="263" y="323"/>
                  </a:lnTo>
                  <a:lnTo>
                    <a:pt x="456" y="212"/>
                  </a:lnTo>
                  <a:lnTo>
                    <a:pt x="276" y="328"/>
                  </a:lnTo>
                  <a:lnTo>
                    <a:pt x="276" y="330"/>
                  </a:lnTo>
                  <a:lnTo>
                    <a:pt x="278" y="330"/>
                  </a:lnTo>
                  <a:lnTo>
                    <a:pt x="464" y="221"/>
                  </a:lnTo>
                  <a:lnTo>
                    <a:pt x="293" y="336"/>
                  </a:lnTo>
                  <a:lnTo>
                    <a:pt x="293" y="336"/>
                  </a:lnTo>
                  <a:lnTo>
                    <a:pt x="293" y="336"/>
                  </a:lnTo>
                  <a:lnTo>
                    <a:pt x="381" y="287"/>
                  </a:lnTo>
                  <a:lnTo>
                    <a:pt x="295" y="336"/>
                  </a:lnTo>
                  <a:lnTo>
                    <a:pt x="295" y="336"/>
                  </a:lnTo>
                  <a:lnTo>
                    <a:pt x="295" y="336"/>
                  </a:lnTo>
                  <a:lnTo>
                    <a:pt x="295" y="336"/>
                  </a:lnTo>
                  <a:lnTo>
                    <a:pt x="295" y="336"/>
                  </a:lnTo>
                  <a:lnTo>
                    <a:pt x="295" y="336"/>
                  </a:lnTo>
                  <a:lnTo>
                    <a:pt x="295" y="338"/>
                  </a:lnTo>
                  <a:lnTo>
                    <a:pt x="295" y="338"/>
                  </a:lnTo>
                  <a:lnTo>
                    <a:pt x="295" y="338"/>
                  </a:lnTo>
                  <a:lnTo>
                    <a:pt x="295" y="338"/>
                  </a:lnTo>
                  <a:lnTo>
                    <a:pt x="462" y="242"/>
                  </a:lnTo>
                  <a:lnTo>
                    <a:pt x="304" y="341"/>
                  </a:lnTo>
                  <a:lnTo>
                    <a:pt x="304" y="341"/>
                  </a:lnTo>
                  <a:lnTo>
                    <a:pt x="304" y="341"/>
                  </a:lnTo>
                  <a:lnTo>
                    <a:pt x="439" y="266"/>
                  </a:lnTo>
                  <a:lnTo>
                    <a:pt x="308" y="343"/>
                  </a:lnTo>
                  <a:lnTo>
                    <a:pt x="308" y="343"/>
                  </a:lnTo>
                  <a:lnTo>
                    <a:pt x="308" y="343"/>
                  </a:lnTo>
                  <a:lnTo>
                    <a:pt x="475" y="246"/>
                  </a:lnTo>
                  <a:lnTo>
                    <a:pt x="321" y="349"/>
                  </a:lnTo>
                  <a:lnTo>
                    <a:pt x="321" y="349"/>
                  </a:lnTo>
                  <a:lnTo>
                    <a:pt x="323" y="349"/>
                  </a:lnTo>
                  <a:lnTo>
                    <a:pt x="479" y="259"/>
                  </a:lnTo>
                  <a:lnTo>
                    <a:pt x="334" y="353"/>
                  </a:lnTo>
                  <a:lnTo>
                    <a:pt x="332" y="353"/>
                  </a:lnTo>
                  <a:lnTo>
                    <a:pt x="334" y="353"/>
                  </a:lnTo>
                  <a:lnTo>
                    <a:pt x="462" y="279"/>
                  </a:lnTo>
                  <a:lnTo>
                    <a:pt x="338" y="356"/>
                  </a:lnTo>
                  <a:lnTo>
                    <a:pt x="338" y="356"/>
                  </a:lnTo>
                  <a:lnTo>
                    <a:pt x="338" y="356"/>
                  </a:lnTo>
                  <a:lnTo>
                    <a:pt x="479" y="274"/>
                  </a:lnTo>
                  <a:lnTo>
                    <a:pt x="347" y="358"/>
                  </a:lnTo>
                  <a:lnTo>
                    <a:pt x="347" y="360"/>
                  </a:lnTo>
                  <a:lnTo>
                    <a:pt x="347" y="360"/>
                  </a:lnTo>
                  <a:lnTo>
                    <a:pt x="486" y="279"/>
                  </a:lnTo>
                  <a:lnTo>
                    <a:pt x="355" y="362"/>
                  </a:lnTo>
                  <a:lnTo>
                    <a:pt x="355" y="364"/>
                  </a:lnTo>
                  <a:lnTo>
                    <a:pt x="355" y="364"/>
                  </a:lnTo>
                  <a:lnTo>
                    <a:pt x="355" y="364"/>
                  </a:lnTo>
                  <a:lnTo>
                    <a:pt x="355" y="364"/>
                  </a:lnTo>
                  <a:lnTo>
                    <a:pt x="355" y="364"/>
                  </a:lnTo>
                  <a:lnTo>
                    <a:pt x="357" y="364"/>
                  </a:lnTo>
                  <a:lnTo>
                    <a:pt x="357" y="364"/>
                  </a:lnTo>
                  <a:lnTo>
                    <a:pt x="475" y="296"/>
                  </a:lnTo>
                  <a:lnTo>
                    <a:pt x="362" y="364"/>
                  </a:lnTo>
                  <a:lnTo>
                    <a:pt x="362" y="366"/>
                  </a:lnTo>
                  <a:lnTo>
                    <a:pt x="362" y="366"/>
                  </a:lnTo>
                  <a:lnTo>
                    <a:pt x="496" y="289"/>
                  </a:lnTo>
                  <a:lnTo>
                    <a:pt x="372" y="370"/>
                  </a:lnTo>
                  <a:lnTo>
                    <a:pt x="372" y="370"/>
                  </a:lnTo>
                  <a:lnTo>
                    <a:pt x="372" y="370"/>
                  </a:lnTo>
                  <a:lnTo>
                    <a:pt x="507" y="293"/>
                  </a:lnTo>
                  <a:lnTo>
                    <a:pt x="391" y="377"/>
                  </a:lnTo>
                  <a:lnTo>
                    <a:pt x="391" y="379"/>
                  </a:lnTo>
                  <a:lnTo>
                    <a:pt x="391" y="379"/>
                  </a:lnTo>
                  <a:lnTo>
                    <a:pt x="456" y="343"/>
                  </a:lnTo>
                  <a:lnTo>
                    <a:pt x="394" y="379"/>
                  </a:lnTo>
                  <a:lnTo>
                    <a:pt x="394" y="379"/>
                  </a:lnTo>
                  <a:lnTo>
                    <a:pt x="394" y="379"/>
                  </a:lnTo>
                  <a:lnTo>
                    <a:pt x="516" y="308"/>
                  </a:lnTo>
                  <a:lnTo>
                    <a:pt x="413" y="385"/>
                  </a:lnTo>
                  <a:lnTo>
                    <a:pt x="413" y="388"/>
                  </a:lnTo>
                  <a:lnTo>
                    <a:pt x="413" y="388"/>
                  </a:lnTo>
                  <a:lnTo>
                    <a:pt x="522" y="326"/>
                  </a:lnTo>
                  <a:lnTo>
                    <a:pt x="430" y="394"/>
                  </a:lnTo>
                  <a:lnTo>
                    <a:pt x="430" y="394"/>
                  </a:lnTo>
                  <a:lnTo>
                    <a:pt x="430" y="394"/>
                  </a:lnTo>
                  <a:lnTo>
                    <a:pt x="526" y="338"/>
                  </a:lnTo>
                  <a:lnTo>
                    <a:pt x="443" y="398"/>
                  </a:lnTo>
                  <a:lnTo>
                    <a:pt x="443" y="398"/>
                  </a:lnTo>
                  <a:lnTo>
                    <a:pt x="445" y="400"/>
                  </a:lnTo>
                  <a:lnTo>
                    <a:pt x="528" y="351"/>
                  </a:lnTo>
                  <a:lnTo>
                    <a:pt x="456" y="403"/>
                  </a:lnTo>
                  <a:lnTo>
                    <a:pt x="456" y="405"/>
                  </a:lnTo>
                  <a:lnTo>
                    <a:pt x="456" y="405"/>
                  </a:lnTo>
                  <a:lnTo>
                    <a:pt x="537" y="358"/>
                  </a:lnTo>
                  <a:lnTo>
                    <a:pt x="475" y="411"/>
                  </a:lnTo>
                  <a:lnTo>
                    <a:pt x="473" y="411"/>
                  </a:lnTo>
                  <a:lnTo>
                    <a:pt x="475" y="411"/>
                  </a:lnTo>
                  <a:lnTo>
                    <a:pt x="543" y="373"/>
                  </a:lnTo>
                  <a:lnTo>
                    <a:pt x="492" y="418"/>
                  </a:lnTo>
                  <a:lnTo>
                    <a:pt x="492" y="418"/>
                  </a:lnTo>
                  <a:lnTo>
                    <a:pt x="494" y="418"/>
                  </a:lnTo>
                  <a:lnTo>
                    <a:pt x="543" y="390"/>
                  </a:lnTo>
                  <a:lnTo>
                    <a:pt x="501" y="422"/>
                  </a:lnTo>
                  <a:lnTo>
                    <a:pt x="501" y="422"/>
                  </a:lnTo>
                  <a:lnTo>
                    <a:pt x="503" y="422"/>
                  </a:lnTo>
                  <a:lnTo>
                    <a:pt x="550" y="394"/>
                  </a:lnTo>
                  <a:lnTo>
                    <a:pt x="518" y="426"/>
                  </a:lnTo>
                  <a:lnTo>
                    <a:pt x="518" y="428"/>
                  </a:lnTo>
                  <a:lnTo>
                    <a:pt x="518" y="428"/>
                  </a:lnTo>
                  <a:lnTo>
                    <a:pt x="556" y="405"/>
                  </a:lnTo>
                  <a:lnTo>
                    <a:pt x="535" y="433"/>
                  </a:lnTo>
                  <a:lnTo>
                    <a:pt x="535" y="435"/>
                  </a:lnTo>
                  <a:lnTo>
                    <a:pt x="535" y="435"/>
                  </a:lnTo>
                  <a:lnTo>
                    <a:pt x="560" y="420"/>
                  </a:lnTo>
                  <a:lnTo>
                    <a:pt x="550" y="439"/>
                  </a:lnTo>
                  <a:lnTo>
                    <a:pt x="550" y="439"/>
                  </a:lnTo>
                  <a:lnTo>
                    <a:pt x="550" y="439"/>
                  </a:lnTo>
                  <a:lnTo>
                    <a:pt x="552" y="439"/>
                  </a:lnTo>
                  <a:lnTo>
                    <a:pt x="552" y="439"/>
                  </a:lnTo>
                  <a:lnTo>
                    <a:pt x="552" y="439"/>
                  </a:lnTo>
                  <a:lnTo>
                    <a:pt x="552" y="439"/>
                  </a:lnTo>
                  <a:lnTo>
                    <a:pt x="552" y="439"/>
                  </a:lnTo>
                  <a:lnTo>
                    <a:pt x="552" y="439"/>
                  </a:lnTo>
                  <a:lnTo>
                    <a:pt x="565" y="433"/>
                  </a:lnTo>
                  <a:lnTo>
                    <a:pt x="560" y="443"/>
                  </a:lnTo>
                  <a:lnTo>
                    <a:pt x="560" y="443"/>
                  </a:lnTo>
                  <a:lnTo>
                    <a:pt x="563" y="443"/>
                  </a:lnTo>
                  <a:lnTo>
                    <a:pt x="567" y="439"/>
                  </a:lnTo>
                  <a:lnTo>
                    <a:pt x="569" y="445"/>
                  </a:lnTo>
                  <a:lnTo>
                    <a:pt x="569" y="445"/>
                  </a:lnTo>
                  <a:lnTo>
                    <a:pt x="569" y="445"/>
                  </a:lnTo>
                  <a:lnTo>
                    <a:pt x="571" y="445"/>
                  </a:lnTo>
                  <a:lnTo>
                    <a:pt x="571" y="445"/>
                  </a:lnTo>
                  <a:lnTo>
                    <a:pt x="571" y="445"/>
                  </a:lnTo>
                  <a:lnTo>
                    <a:pt x="569" y="439"/>
                  </a:lnTo>
                  <a:lnTo>
                    <a:pt x="569" y="439"/>
                  </a:lnTo>
                  <a:lnTo>
                    <a:pt x="567" y="439"/>
                  </a:lnTo>
                  <a:lnTo>
                    <a:pt x="563" y="441"/>
                  </a:lnTo>
                  <a:lnTo>
                    <a:pt x="567" y="430"/>
                  </a:lnTo>
                  <a:lnTo>
                    <a:pt x="567" y="430"/>
                  </a:lnTo>
                  <a:lnTo>
                    <a:pt x="567" y="430"/>
                  </a:lnTo>
                  <a:lnTo>
                    <a:pt x="567" y="430"/>
                  </a:lnTo>
                  <a:lnTo>
                    <a:pt x="565" y="430"/>
                  </a:lnTo>
                  <a:lnTo>
                    <a:pt x="565" y="430"/>
                  </a:lnTo>
                  <a:lnTo>
                    <a:pt x="565" y="430"/>
                  </a:lnTo>
                  <a:lnTo>
                    <a:pt x="565" y="430"/>
                  </a:lnTo>
                  <a:lnTo>
                    <a:pt x="565" y="430"/>
                  </a:lnTo>
                  <a:lnTo>
                    <a:pt x="565" y="430"/>
                  </a:lnTo>
                  <a:lnTo>
                    <a:pt x="552" y="439"/>
                  </a:lnTo>
                  <a:lnTo>
                    <a:pt x="563" y="418"/>
                  </a:lnTo>
                  <a:lnTo>
                    <a:pt x="563" y="418"/>
                  </a:lnTo>
                  <a:lnTo>
                    <a:pt x="560" y="418"/>
                  </a:lnTo>
                  <a:lnTo>
                    <a:pt x="537" y="433"/>
                  </a:lnTo>
                  <a:lnTo>
                    <a:pt x="558" y="405"/>
                  </a:lnTo>
                  <a:lnTo>
                    <a:pt x="558" y="403"/>
                  </a:lnTo>
                  <a:lnTo>
                    <a:pt x="556" y="403"/>
                  </a:lnTo>
                  <a:lnTo>
                    <a:pt x="520" y="424"/>
                  </a:lnTo>
                  <a:lnTo>
                    <a:pt x="554" y="392"/>
                  </a:lnTo>
                  <a:lnTo>
                    <a:pt x="554" y="392"/>
                  </a:lnTo>
                  <a:lnTo>
                    <a:pt x="554" y="392"/>
                  </a:lnTo>
                  <a:lnTo>
                    <a:pt x="509" y="418"/>
                  </a:lnTo>
                  <a:lnTo>
                    <a:pt x="552" y="385"/>
                  </a:lnTo>
                  <a:lnTo>
                    <a:pt x="552" y="383"/>
                  </a:lnTo>
                  <a:lnTo>
                    <a:pt x="552" y="383"/>
                  </a:lnTo>
                  <a:lnTo>
                    <a:pt x="496" y="415"/>
                  </a:lnTo>
                  <a:lnTo>
                    <a:pt x="546" y="370"/>
                  </a:lnTo>
                  <a:lnTo>
                    <a:pt x="546" y="368"/>
                  </a:lnTo>
                  <a:lnTo>
                    <a:pt x="546" y="368"/>
                  </a:lnTo>
                  <a:lnTo>
                    <a:pt x="479" y="407"/>
                  </a:lnTo>
                  <a:lnTo>
                    <a:pt x="541" y="356"/>
                  </a:lnTo>
                  <a:lnTo>
                    <a:pt x="541" y="356"/>
                  </a:lnTo>
                  <a:lnTo>
                    <a:pt x="541" y="356"/>
                  </a:lnTo>
                  <a:lnTo>
                    <a:pt x="464" y="398"/>
                  </a:lnTo>
                  <a:lnTo>
                    <a:pt x="537" y="345"/>
                  </a:lnTo>
                  <a:lnTo>
                    <a:pt x="537" y="345"/>
                  </a:lnTo>
                  <a:lnTo>
                    <a:pt x="537" y="345"/>
                  </a:lnTo>
                  <a:lnTo>
                    <a:pt x="451" y="394"/>
                  </a:lnTo>
                  <a:lnTo>
                    <a:pt x="533" y="334"/>
                  </a:lnTo>
                  <a:lnTo>
                    <a:pt x="533" y="334"/>
                  </a:lnTo>
                  <a:lnTo>
                    <a:pt x="533" y="334"/>
                  </a:lnTo>
                  <a:lnTo>
                    <a:pt x="436" y="390"/>
                  </a:lnTo>
                  <a:lnTo>
                    <a:pt x="528" y="321"/>
                  </a:lnTo>
                  <a:lnTo>
                    <a:pt x="528" y="321"/>
                  </a:lnTo>
                  <a:lnTo>
                    <a:pt x="528" y="319"/>
                  </a:lnTo>
                  <a:lnTo>
                    <a:pt x="419" y="383"/>
                  </a:lnTo>
                  <a:lnTo>
                    <a:pt x="522" y="306"/>
                  </a:lnTo>
                  <a:lnTo>
                    <a:pt x="522" y="304"/>
                  </a:lnTo>
                  <a:lnTo>
                    <a:pt x="522" y="304"/>
                  </a:lnTo>
                  <a:lnTo>
                    <a:pt x="460" y="341"/>
                  </a:lnTo>
                  <a:lnTo>
                    <a:pt x="522" y="304"/>
                  </a:lnTo>
                  <a:lnTo>
                    <a:pt x="522" y="304"/>
                  </a:lnTo>
                  <a:lnTo>
                    <a:pt x="520" y="302"/>
                  </a:lnTo>
                  <a:lnTo>
                    <a:pt x="400" y="373"/>
                  </a:lnTo>
                  <a:lnTo>
                    <a:pt x="513" y="289"/>
                  </a:lnTo>
                  <a:lnTo>
                    <a:pt x="513" y="287"/>
                  </a:lnTo>
                  <a:lnTo>
                    <a:pt x="513" y="287"/>
                  </a:lnTo>
                  <a:lnTo>
                    <a:pt x="387" y="362"/>
                  </a:lnTo>
                  <a:lnTo>
                    <a:pt x="511" y="281"/>
                  </a:lnTo>
                  <a:lnTo>
                    <a:pt x="511" y="279"/>
                  </a:lnTo>
                  <a:lnTo>
                    <a:pt x="509" y="279"/>
                  </a:lnTo>
                  <a:lnTo>
                    <a:pt x="394" y="347"/>
                  </a:lnTo>
                  <a:lnTo>
                    <a:pt x="509" y="276"/>
                  </a:lnTo>
                  <a:lnTo>
                    <a:pt x="509" y="276"/>
                  </a:lnTo>
                  <a:lnTo>
                    <a:pt x="509" y="274"/>
                  </a:lnTo>
                  <a:lnTo>
                    <a:pt x="509" y="274"/>
                  </a:lnTo>
                  <a:lnTo>
                    <a:pt x="509" y="274"/>
                  </a:lnTo>
                  <a:lnTo>
                    <a:pt x="509" y="274"/>
                  </a:lnTo>
                  <a:lnTo>
                    <a:pt x="507" y="274"/>
                  </a:lnTo>
                  <a:lnTo>
                    <a:pt x="507" y="274"/>
                  </a:lnTo>
                  <a:lnTo>
                    <a:pt x="374" y="351"/>
                  </a:lnTo>
                  <a:lnTo>
                    <a:pt x="505" y="268"/>
                  </a:lnTo>
                  <a:lnTo>
                    <a:pt x="505" y="268"/>
                  </a:lnTo>
                  <a:lnTo>
                    <a:pt x="505" y="268"/>
                  </a:lnTo>
                  <a:lnTo>
                    <a:pt x="368" y="347"/>
                  </a:lnTo>
                  <a:lnTo>
                    <a:pt x="503" y="261"/>
                  </a:lnTo>
                  <a:lnTo>
                    <a:pt x="503" y="261"/>
                  </a:lnTo>
                  <a:lnTo>
                    <a:pt x="501" y="261"/>
                  </a:lnTo>
                  <a:lnTo>
                    <a:pt x="377" y="334"/>
                  </a:lnTo>
                  <a:lnTo>
                    <a:pt x="501" y="257"/>
                  </a:lnTo>
                  <a:lnTo>
                    <a:pt x="501" y="257"/>
                  </a:lnTo>
                  <a:lnTo>
                    <a:pt x="501" y="257"/>
                  </a:lnTo>
                  <a:lnTo>
                    <a:pt x="349" y="343"/>
                  </a:lnTo>
                  <a:lnTo>
                    <a:pt x="496" y="249"/>
                  </a:lnTo>
                  <a:lnTo>
                    <a:pt x="496" y="249"/>
                  </a:lnTo>
                  <a:lnTo>
                    <a:pt x="494" y="249"/>
                  </a:lnTo>
                  <a:lnTo>
                    <a:pt x="336" y="341"/>
                  </a:lnTo>
                  <a:lnTo>
                    <a:pt x="490" y="238"/>
                  </a:lnTo>
                  <a:lnTo>
                    <a:pt x="490" y="238"/>
                  </a:lnTo>
                  <a:lnTo>
                    <a:pt x="490" y="238"/>
                  </a:lnTo>
                  <a:lnTo>
                    <a:pt x="359" y="313"/>
                  </a:lnTo>
                  <a:lnTo>
                    <a:pt x="488" y="236"/>
                  </a:lnTo>
                  <a:lnTo>
                    <a:pt x="488" y="236"/>
                  </a:lnTo>
                  <a:lnTo>
                    <a:pt x="488" y="236"/>
                  </a:lnTo>
                  <a:lnTo>
                    <a:pt x="327" y="328"/>
                  </a:lnTo>
                  <a:lnTo>
                    <a:pt x="486" y="229"/>
                  </a:lnTo>
                  <a:lnTo>
                    <a:pt x="486" y="227"/>
                  </a:lnTo>
                  <a:lnTo>
                    <a:pt x="483" y="227"/>
                  </a:lnTo>
                  <a:lnTo>
                    <a:pt x="400" y="276"/>
                  </a:lnTo>
                  <a:lnTo>
                    <a:pt x="483" y="227"/>
                  </a:lnTo>
                  <a:lnTo>
                    <a:pt x="483" y="227"/>
                  </a:lnTo>
                  <a:lnTo>
                    <a:pt x="483" y="227"/>
                  </a:lnTo>
                  <a:lnTo>
                    <a:pt x="483" y="227"/>
                  </a:lnTo>
                  <a:lnTo>
                    <a:pt x="483" y="227"/>
                  </a:lnTo>
                  <a:lnTo>
                    <a:pt x="483" y="227"/>
                  </a:lnTo>
                  <a:lnTo>
                    <a:pt x="483" y="227"/>
                  </a:lnTo>
                  <a:lnTo>
                    <a:pt x="306" y="330"/>
                  </a:lnTo>
                  <a:lnTo>
                    <a:pt x="477" y="214"/>
                  </a:lnTo>
                  <a:lnTo>
                    <a:pt x="477" y="212"/>
                  </a:lnTo>
                  <a:lnTo>
                    <a:pt x="477" y="212"/>
                  </a:lnTo>
                  <a:lnTo>
                    <a:pt x="291" y="319"/>
                  </a:lnTo>
                  <a:lnTo>
                    <a:pt x="471" y="204"/>
                  </a:lnTo>
                  <a:lnTo>
                    <a:pt x="471" y="202"/>
                  </a:lnTo>
                  <a:lnTo>
                    <a:pt x="471" y="202"/>
                  </a:lnTo>
                  <a:lnTo>
                    <a:pt x="274" y="315"/>
                  </a:lnTo>
                  <a:lnTo>
                    <a:pt x="462" y="189"/>
                  </a:lnTo>
                  <a:lnTo>
                    <a:pt x="462" y="189"/>
                  </a:lnTo>
                  <a:lnTo>
                    <a:pt x="462" y="189"/>
                  </a:lnTo>
                  <a:lnTo>
                    <a:pt x="270" y="300"/>
                  </a:lnTo>
                  <a:lnTo>
                    <a:pt x="458" y="182"/>
                  </a:lnTo>
                  <a:lnTo>
                    <a:pt x="458" y="182"/>
                  </a:lnTo>
                  <a:lnTo>
                    <a:pt x="458" y="180"/>
                  </a:lnTo>
                  <a:lnTo>
                    <a:pt x="426" y="199"/>
                  </a:lnTo>
                  <a:lnTo>
                    <a:pt x="458" y="180"/>
                  </a:lnTo>
                  <a:lnTo>
                    <a:pt x="458" y="180"/>
                  </a:lnTo>
                  <a:lnTo>
                    <a:pt x="458" y="180"/>
                  </a:lnTo>
                  <a:lnTo>
                    <a:pt x="458" y="180"/>
                  </a:lnTo>
                  <a:lnTo>
                    <a:pt x="458" y="180"/>
                  </a:lnTo>
                  <a:lnTo>
                    <a:pt x="456" y="180"/>
                  </a:lnTo>
                  <a:lnTo>
                    <a:pt x="456" y="180"/>
                  </a:lnTo>
                  <a:lnTo>
                    <a:pt x="456" y="180"/>
                  </a:lnTo>
                  <a:lnTo>
                    <a:pt x="456" y="180"/>
                  </a:lnTo>
                  <a:lnTo>
                    <a:pt x="248" y="300"/>
                  </a:lnTo>
                  <a:lnTo>
                    <a:pt x="449" y="169"/>
                  </a:lnTo>
                  <a:lnTo>
                    <a:pt x="449" y="167"/>
                  </a:lnTo>
                  <a:lnTo>
                    <a:pt x="449" y="167"/>
                  </a:lnTo>
                  <a:lnTo>
                    <a:pt x="248" y="283"/>
                  </a:lnTo>
                  <a:lnTo>
                    <a:pt x="445" y="163"/>
                  </a:lnTo>
                  <a:lnTo>
                    <a:pt x="445" y="161"/>
                  </a:lnTo>
                  <a:lnTo>
                    <a:pt x="445" y="161"/>
                  </a:lnTo>
                  <a:lnTo>
                    <a:pt x="231" y="285"/>
                  </a:lnTo>
                  <a:lnTo>
                    <a:pt x="439" y="152"/>
                  </a:lnTo>
                  <a:lnTo>
                    <a:pt x="439" y="152"/>
                  </a:lnTo>
                  <a:lnTo>
                    <a:pt x="439" y="152"/>
                  </a:lnTo>
                  <a:lnTo>
                    <a:pt x="237" y="268"/>
                  </a:lnTo>
                  <a:lnTo>
                    <a:pt x="436" y="148"/>
                  </a:lnTo>
                  <a:lnTo>
                    <a:pt x="436" y="148"/>
                  </a:lnTo>
                  <a:lnTo>
                    <a:pt x="434" y="148"/>
                  </a:lnTo>
                  <a:lnTo>
                    <a:pt x="212" y="276"/>
                  </a:lnTo>
                  <a:lnTo>
                    <a:pt x="428" y="137"/>
                  </a:lnTo>
                  <a:lnTo>
                    <a:pt x="428" y="137"/>
                  </a:lnTo>
                  <a:lnTo>
                    <a:pt x="428" y="137"/>
                  </a:lnTo>
                  <a:lnTo>
                    <a:pt x="218" y="259"/>
                  </a:lnTo>
                  <a:lnTo>
                    <a:pt x="424" y="133"/>
                  </a:lnTo>
                  <a:lnTo>
                    <a:pt x="426" y="133"/>
                  </a:lnTo>
                  <a:lnTo>
                    <a:pt x="424" y="133"/>
                  </a:lnTo>
                  <a:lnTo>
                    <a:pt x="347" y="178"/>
                  </a:lnTo>
                  <a:lnTo>
                    <a:pt x="424" y="133"/>
                  </a:lnTo>
                  <a:lnTo>
                    <a:pt x="424" y="133"/>
                  </a:lnTo>
                  <a:lnTo>
                    <a:pt x="424" y="133"/>
                  </a:lnTo>
                  <a:lnTo>
                    <a:pt x="424" y="133"/>
                  </a:lnTo>
                  <a:lnTo>
                    <a:pt x="424" y="133"/>
                  </a:lnTo>
                  <a:lnTo>
                    <a:pt x="424" y="131"/>
                  </a:lnTo>
                  <a:lnTo>
                    <a:pt x="424" y="131"/>
                  </a:lnTo>
                  <a:lnTo>
                    <a:pt x="424" y="131"/>
                  </a:lnTo>
                  <a:lnTo>
                    <a:pt x="424" y="131"/>
                  </a:lnTo>
                  <a:lnTo>
                    <a:pt x="424" y="131"/>
                  </a:lnTo>
                  <a:lnTo>
                    <a:pt x="186" y="268"/>
                  </a:lnTo>
                  <a:lnTo>
                    <a:pt x="415" y="120"/>
                  </a:lnTo>
                  <a:lnTo>
                    <a:pt x="415" y="118"/>
                  </a:lnTo>
                  <a:lnTo>
                    <a:pt x="415" y="118"/>
                  </a:lnTo>
                  <a:lnTo>
                    <a:pt x="197" y="244"/>
                  </a:lnTo>
                  <a:lnTo>
                    <a:pt x="411" y="116"/>
                  </a:lnTo>
                  <a:lnTo>
                    <a:pt x="411" y="114"/>
                  </a:lnTo>
                  <a:lnTo>
                    <a:pt x="411" y="114"/>
                  </a:lnTo>
                  <a:lnTo>
                    <a:pt x="171" y="253"/>
                  </a:lnTo>
                  <a:lnTo>
                    <a:pt x="404" y="105"/>
                  </a:lnTo>
                  <a:lnTo>
                    <a:pt x="404" y="105"/>
                  </a:lnTo>
                  <a:lnTo>
                    <a:pt x="402" y="105"/>
                  </a:lnTo>
                  <a:lnTo>
                    <a:pt x="180" y="236"/>
                  </a:lnTo>
                  <a:lnTo>
                    <a:pt x="400" y="101"/>
                  </a:lnTo>
                  <a:lnTo>
                    <a:pt x="400" y="101"/>
                  </a:lnTo>
                  <a:lnTo>
                    <a:pt x="400" y="101"/>
                  </a:lnTo>
                  <a:lnTo>
                    <a:pt x="175" y="229"/>
                  </a:lnTo>
                  <a:lnTo>
                    <a:pt x="396" y="97"/>
                  </a:lnTo>
                  <a:lnTo>
                    <a:pt x="396" y="97"/>
                  </a:lnTo>
                  <a:lnTo>
                    <a:pt x="396" y="97"/>
                  </a:lnTo>
                  <a:lnTo>
                    <a:pt x="146" y="240"/>
                  </a:lnTo>
                  <a:lnTo>
                    <a:pt x="387" y="88"/>
                  </a:lnTo>
                  <a:lnTo>
                    <a:pt x="387" y="88"/>
                  </a:lnTo>
                  <a:lnTo>
                    <a:pt x="387" y="88"/>
                  </a:lnTo>
                  <a:lnTo>
                    <a:pt x="135" y="234"/>
                  </a:lnTo>
                  <a:lnTo>
                    <a:pt x="381" y="80"/>
                  </a:lnTo>
                  <a:lnTo>
                    <a:pt x="381" y="77"/>
                  </a:lnTo>
                  <a:lnTo>
                    <a:pt x="379" y="77"/>
                  </a:lnTo>
                  <a:lnTo>
                    <a:pt x="124" y="225"/>
                  </a:lnTo>
                  <a:lnTo>
                    <a:pt x="372" y="71"/>
                  </a:lnTo>
                  <a:lnTo>
                    <a:pt x="372" y="69"/>
                  </a:lnTo>
                  <a:lnTo>
                    <a:pt x="372" y="69"/>
                  </a:lnTo>
                  <a:lnTo>
                    <a:pt x="128" y="210"/>
                  </a:lnTo>
                  <a:lnTo>
                    <a:pt x="366" y="65"/>
                  </a:lnTo>
                  <a:lnTo>
                    <a:pt x="366" y="65"/>
                  </a:lnTo>
                  <a:lnTo>
                    <a:pt x="366" y="65"/>
                  </a:lnTo>
                  <a:lnTo>
                    <a:pt x="107" y="214"/>
                  </a:lnTo>
                  <a:lnTo>
                    <a:pt x="359" y="58"/>
                  </a:lnTo>
                  <a:lnTo>
                    <a:pt x="359" y="56"/>
                  </a:lnTo>
                  <a:lnTo>
                    <a:pt x="357" y="56"/>
                  </a:lnTo>
                  <a:lnTo>
                    <a:pt x="118" y="195"/>
                  </a:lnTo>
                  <a:lnTo>
                    <a:pt x="355" y="52"/>
                  </a:lnTo>
                  <a:lnTo>
                    <a:pt x="355" y="52"/>
                  </a:lnTo>
                  <a:lnTo>
                    <a:pt x="353" y="52"/>
                  </a:lnTo>
                  <a:lnTo>
                    <a:pt x="83" y="208"/>
                  </a:lnTo>
                  <a:lnTo>
                    <a:pt x="342" y="41"/>
                  </a:lnTo>
                  <a:lnTo>
                    <a:pt x="342" y="41"/>
                  </a:lnTo>
                  <a:lnTo>
                    <a:pt x="342" y="41"/>
                  </a:lnTo>
                  <a:lnTo>
                    <a:pt x="77" y="193"/>
                  </a:lnTo>
                  <a:lnTo>
                    <a:pt x="334" y="35"/>
                  </a:lnTo>
                  <a:lnTo>
                    <a:pt x="334" y="33"/>
                  </a:lnTo>
                  <a:lnTo>
                    <a:pt x="334" y="33"/>
                  </a:lnTo>
                  <a:lnTo>
                    <a:pt x="90" y="174"/>
                  </a:lnTo>
                  <a:lnTo>
                    <a:pt x="329" y="30"/>
                  </a:lnTo>
                  <a:lnTo>
                    <a:pt x="329" y="28"/>
                  </a:lnTo>
                  <a:lnTo>
                    <a:pt x="327" y="28"/>
                  </a:lnTo>
                  <a:lnTo>
                    <a:pt x="203" y="101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64" y="180"/>
                  </a:lnTo>
                  <a:lnTo>
                    <a:pt x="319" y="22"/>
                  </a:lnTo>
                  <a:lnTo>
                    <a:pt x="319" y="22"/>
                  </a:lnTo>
                  <a:lnTo>
                    <a:pt x="319" y="22"/>
                  </a:lnTo>
                  <a:lnTo>
                    <a:pt x="43" y="180"/>
                  </a:lnTo>
                  <a:lnTo>
                    <a:pt x="306" y="11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" y="169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PA_chenying0907 31"/>
          <p:cNvGrpSpPr/>
          <p:nvPr>
            <p:custDataLst>
              <p:tags r:id="rId8"/>
            </p:custDataLst>
          </p:nvPr>
        </p:nvGrpSpPr>
        <p:grpSpPr>
          <a:xfrm>
            <a:off x="4540250" y="4354513"/>
            <a:ext cx="1157288" cy="620713"/>
            <a:chOff x="4068763" y="4491038"/>
            <a:chExt cx="1157288" cy="620713"/>
          </a:xfrm>
        </p:grpSpPr>
        <p:sp>
          <p:nvSpPr>
            <p:cNvPr id="33" name="Freeform 114"/>
            <p:cNvSpPr>
              <a:spLocks noEditPoints="1"/>
            </p:cNvSpPr>
            <p:nvPr/>
          </p:nvSpPr>
          <p:spPr bwMode="auto">
            <a:xfrm>
              <a:off x="4581525" y="4554538"/>
              <a:ext cx="617538" cy="274638"/>
            </a:xfrm>
            <a:custGeom>
              <a:avLst/>
              <a:gdLst>
                <a:gd name="T0" fmla="*/ 2 w 389"/>
                <a:gd name="T1" fmla="*/ 173 h 173"/>
                <a:gd name="T2" fmla="*/ 2 w 389"/>
                <a:gd name="T3" fmla="*/ 173 h 173"/>
                <a:gd name="T4" fmla="*/ 0 w 389"/>
                <a:gd name="T5" fmla="*/ 173 h 173"/>
                <a:gd name="T6" fmla="*/ 2 w 389"/>
                <a:gd name="T7" fmla="*/ 173 h 173"/>
                <a:gd name="T8" fmla="*/ 100 w 389"/>
                <a:gd name="T9" fmla="*/ 116 h 173"/>
                <a:gd name="T10" fmla="*/ 134 w 389"/>
                <a:gd name="T11" fmla="*/ 96 h 173"/>
                <a:gd name="T12" fmla="*/ 286 w 389"/>
                <a:gd name="T13" fmla="*/ 9 h 173"/>
                <a:gd name="T14" fmla="*/ 40 w 389"/>
                <a:gd name="T15" fmla="*/ 169 h 173"/>
                <a:gd name="T16" fmla="*/ 305 w 389"/>
                <a:gd name="T17" fmla="*/ 15 h 173"/>
                <a:gd name="T18" fmla="*/ 96 w 389"/>
                <a:gd name="T19" fmla="*/ 156 h 173"/>
                <a:gd name="T20" fmla="*/ 318 w 389"/>
                <a:gd name="T21" fmla="*/ 28 h 173"/>
                <a:gd name="T22" fmla="*/ 134 w 389"/>
                <a:gd name="T23" fmla="*/ 144 h 173"/>
                <a:gd name="T24" fmla="*/ 231 w 389"/>
                <a:gd name="T25" fmla="*/ 90 h 173"/>
                <a:gd name="T26" fmla="*/ 143 w 389"/>
                <a:gd name="T27" fmla="*/ 141 h 173"/>
                <a:gd name="T28" fmla="*/ 143 w 389"/>
                <a:gd name="T29" fmla="*/ 141 h 173"/>
                <a:gd name="T30" fmla="*/ 143 w 389"/>
                <a:gd name="T31" fmla="*/ 141 h 173"/>
                <a:gd name="T32" fmla="*/ 143 w 389"/>
                <a:gd name="T33" fmla="*/ 141 h 173"/>
                <a:gd name="T34" fmla="*/ 143 w 389"/>
                <a:gd name="T35" fmla="*/ 141 h 173"/>
                <a:gd name="T36" fmla="*/ 143 w 389"/>
                <a:gd name="T37" fmla="*/ 141 h 173"/>
                <a:gd name="T38" fmla="*/ 171 w 389"/>
                <a:gd name="T39" fmla="*/ 133 h 173"/>
                <a:gd name="T40" fmla="*/ 171 w 389"/>
                <a:gd name="T41" fmla="*/ 133 h 173"/>
                <a:gd name="T42" fmla="*/ 228 w 389"/>
                <a:gd name="T43" fmla="*/ 111 h 173"/>
                <a:gd name="T44" fmla="*/ 231 w 389"/>
                <a:gd name="T45" fmla="*/ 111 h 173"/>
                <a:gd name="T46" fmla="*/ 342 w 389"/>
                <a:gd name="T47" fmla="*/ 64 h 173"/>
                <a:gd name="T48" fmla="*/ 344 w 389"/>
                <a:gd name="T49" fmla="*/ 64 h 173"/>
                <a:gd name="T50" fmla="*/ 387 w 389"/>
                <a:gd name="T51" fmla="*/ 45 h 173"/>
                <a:gd name="T52" fmla="*/ 389 w 389"/>
                <a:gd name="T53" fmla="*/ 43 h 173"/>
                <a:gd name="T54" fmla="*/ 389 w 389"/>
                <a:gd name="T55" fmla="*/ 43 h 173"/>
                <a:gd name="T56" fmla="*/ 385 w 389"/>
                <a:gd name="T57" fmla="*/ 41 h 173"/>
                <a:gd name="T58" fmla="*/ 344 w 389"/>
                <a:gd name="T59" fmla="*/ 62 h 173"/>
                <a:gd name="T60" fmla="*/ 368 w 389"/>
                <a:gd name="T61" fmla="*/ 32 h 173"/>
                <a:gd name="T62" fmla="*/ 241 w 389"/>
                <a:gd name="T63" fmla="*/ 103 h 173"/>
                <a:gd name="T64" fmla="*/ 357 w 389"/>
                <a:gd name="T65" fmla="*/ 26 h 173"/>
                <a:gd name="T66" fmla="*/ 201 w 389"/>
                <a:gd name="T67" fmla="*/ 116 h 173"/>
                <a:gd name="T68" fmla="*/ 350 w 389"/>
                <a:gd name="T69" fmla="*/ 22 h 173"/>
                <a:gd name="T70" fmla="*/ 261 w 389"/>
                <a:gd name="T71" fmla="*/ 73 h 173"/>
                <a:gd name="T72" fmla="*/ 348 w 389"/>
                <a:gd name="T73" fmla="*/ 22 h 173"/>
                <a:gd name="T74" fmla="*/ 348 w 389"/>
                <a:gd name="T75" fmla="*/ 22 h 173"/>
                <a:gd name="T76" fmla="*/ 348 w 389"/>
                <a:gd name="T77" fmla="*/ 22 h 173"/>
                <a:gd name="T78" fmla="*/ 348 w 389"/>
                <a:gd name="T79" fmla="*/ 22 h 173"/>
                <a:gd name="T80" fmla="*/ 156 w 389"/>
                <a:gd name="T81" fmla="*/ 133 h 173"/>
                <a:gd name="T82" fmla="*/ 340 w 389"/>
                <a:gd name="T83" fmla="*/ 15 h 173"/>
                <a:gd name="T84" fmla="*/ 109 w 389"/>
                <a:gd name="T85" fmla="*/ 148 h 173"/>
                <a:gd name="T86" fmla="*/ 320 w 389"/>
                <a:gd name="T87" fmla="*/ 7 h 173"/>
                <a:gd name="T88" fmla="*/ 57 w 389"/>
                <a:gd name="T89" fmla="*/ 159 h 173"/>
                <a:gd name="T90" fmla="*/ 301 w 389"/>
                <a:gd name="T9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9" h="173">
                  <a:moveTo>
                    <a:pt x="2" y="173"/>
                  </a:moveTo>
                  <a:lnTo>
                    <a:pt x="2" y="173"/>
                  </a:lnTo>
                  <a:lnTo>
                    <a:pt x="2" y="173"/>
                  </a:lnTo>
                  <a:lnTo>
                    <a:pt x="2" y="173"/>
                  </a:lnTo>
                  <a:close/>
                  <a:moveTo>
                    <a:pt x="100" y="116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2" y="173"/>
                  </a:lnTo>
                  <a:lnTo>
                    <a:pt x="68" y="135"/>
                  </a:lnTo>
                  <a:lnTo>
                    <a:pt x="100" y="116"/>
                  </a:lnTo>
                  <a:close/>
                  <a:moveTo>
                    <a:pt x="301" y="0"/>
                  </a:moveTo>
                  <a:lnTo>
                    <a:pt x="134" y="96"/>
                  </a:lnTo>
                  <a:lnTo>
                    <a:pt x="100" y="116"/>
                  </a:lnTo>
                  <a:lnTo>
                    <a:pt x="286" y="9"/>
                  </a:lnTo>
                  <a:lnTo>
                    <a:pt x="40" y="167"/>
                  </a:lnTo>
                  <a:lnTo>
                    <a:pt x="40" y="169"/>
                  </a:lnTo>
                  <a:lnTo>
                    <a:pt x="42" y="169"/>
                  </a:lnTo>
                  <a:lnTo>
                    <a:pt x="305" y="15"/>
                  </a:lnTo>
                  <a:lnTo>
                    <a:pt x="96" y="156"/>
                  </a:lnTo>
                  <a:lnTo>
                    <a:pt x="96" y="156"/>
                  </a:lnTo>
                  <a:lnTo>
                    <a:pt x="96" y="156"/>
                  </a:lnTo>
                  <a:lnTo>
                    <a:pt x="318" y="28"/>
                  </a:lnTo>
                  <a:lnTo>
                    <a:pt x="137" y="144"/>
                  </a:lnTo>
                  <a:lnTo>
                    <a:pt x="134" y="144"/>
                  </a:lnTo>
                  <a:lnTo>
                    <a:pt x="137" y="146"/>
                  </a:lnTo>
                  <a:lnTo>
                    <a:pt x="231" y="90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320" y="41"/>
                  </a:lnTo>
                  <a:lnTo>
                    <a:pt x="171" y="133"/>
                  </a:lnTo>
                  <a:lnTo>
                    <a:pt x="171" y="133"/>
                  </a:lnTo>
                  <a:lnTo>
                    <a:pt x="171" y="133"/>
                  </a:lnTo>
                  <a:lnTo>
                    <a:pt x="344" y="32"/>
                  </a:lnTo>
                  <a:lnTo>
                    <a:pt x="228" y="111"/>
                  </a:lnTo>
                  <a:lnTo>
                    <a:pt x="228" y="111"/>
                  </a:lnTo>
                  <a:lnTo>
                    <a:pt x="231" y="111"/>
                  </a:lnTo>
                  <a:lnTo>
                    <a:pt x="365" y="32"/>
                  </a:lnTo>
                  <a:lnTo>
                    <a:pt x="342" y="64"/>
                  </a:lnTo>
                  <a:lnTo>
                    <a:pt x="342" y="64"/>
                  </a:lnTo>
                  <a:lnTo>
                    <a:pt x="344" y="64"/>
                  </a:lnTo>
                  <a:lnTo>
                    <a:pt x="385" y="41"/>
                  </a:lnTo>
                  <a:lnTo>
                    <a:pt x="387" y="45"/>
                  </a:lnTo>
                  <a:lnTo>
                    <a:pt x="387" y="45"/>
                  </a:lnTo>
                  <a:lnTo>
                    <a:pt x="389" y="43"/>
                  </a:lnTo>
                  <a:lnTo>
                    <a:pt x="389" y="43"/>
                  </a:lnTo>
                  <a:lnTo>
                    <a:pt x="389" y="43"/>
                  </a:lnTo>
                  <a:lnTo>
                    <a:pt x="387" y="43"/>
                  </a:lnTo>
                  <a:lnTo>
                    <a:pt x="385" y="41"/>
                  </a:lnTo>
                  <a:lnTo>
                    <a:pt x="385" y="41"/>
                  </a:lnTo>
                  <a:lnTo>
                    <a:pt x="344" y="62"/>
                  </a:lnTo>
                  <a:lnTo>
                    <a:pt x="368" y="32"/>
                  </a:lnTo>
                  <a:lnTo>
                    <a:pt x="368" y="32"/>
                  </a:lnTo>
                  <a:lnTo>
                    <a:pt x="368" y="30"/>
                  </a:lnTo>
                  <a:lnTo>
                    <a:pt x="241" y="103"/>
                  </a:lnTo>
                  <a:lnTo>
                    <a:pt x="357" y="26"/>
                  </a:lnTo>
                  <a:lnTo>
                    <a:pt x="357" y="26"/>
                  </a:lnTo>
                  <a:lnTo>
                    <a:pt x="357" y="26"/>
                  </a:lnTo>
                  <a:lnTo>
                    <a:pt x="201" y="116"/>
                  </a:lnTo>
                  <a:lnTo>
                    <a:pt x="350" y="24"/>
                  </a:lnTo>
                  <a:lnTo>
                    <a:pt x="350" y="22"/>
                  </a:lnTo>
                  <a:lnTo>
                    <a:pt x="350" y="22"/>
                  </a:lnTo>
                  <a:lnTo>
                    <a:pt x="261" y="73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156" y="133"/>
                  </a:lnTo>
                  <a:lnTo>
                    <a:pt x="338" y="17"/>
                  </a:lnTo>
                  <a:lnTo>
                    <a:pt x="340" y="15"/>
                  </a:lnTo>
                  <a:lnTo>
                    <a:pt x="338" y="15"/>
                  </a:lnTo>
                  <a:lnTo>
                    <a:pt x="109" y="148"/>
                  </a:lnTo>
                  <a:lnTo>
                    <a:pt x="320" y="9"/>
                  </a:lnTo>
                  <a:lnTo>
                    <a:pt x="320" y="7"/>
                  </a:lnTo>
                  <a:lnTo>
                    <a:pt x="318" y="7"/>
                  </a:lnTo>
                  <a:lnTo>
                    <a:pt x="57" y="159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5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16"/>
            <p:cNvSpPr>
              <a:spLocks noEditPoints="1"/>
            </p:cNvSpPr>
            <p:nvPr/>
          </p:nvSpPr>
          <p:spPr bwMode="auto">
            <a:xfrm>
              <a:off x="4068763" y="4491038"/>
              <a:ext cx="1157288" cy="620713"/>
            </a:xfrm>
            <a:custGeom>
              <a:avLst/>
              <a:gdLst>
                <a:gd name="T0" fmla="*/ 107 w 729"/>
                <a:gd name="T1" fmla="*/ 370 h 391"/>
                <a:gd name="T2" fmla="*/ 363 w 729"/>
                <a:gd name="T3" fmla="*/ 224 h 391"/>
                <a:gd name="T4" fmla="*/ 132 w 729"/>
                <a:gd name="T5" fmla="*/ 376 h 391"/>
                <a:gd name="T6" fmla="*/ 141 w 729"/>
                <a:gd name="T7" fmla="*/ 376 h 391"/>
                <a:gd name="T8" fmla="*/ 400 w 729"/>
                <a:gd name="T9" fmla="*/ 233 h 391"/>
                <a:gd name="T10" fmla="*/ 162 w 729"/>
                <a:gd name="T11" fmla="*/ 380 h 391"/>
                <a:gd name="T12" fmla="*/ 166 w 729"/>
                <a:gd name="T13" fmla="*/ 380 h 391"/>
                <a:gd name="T14" fmla="*/ 194 w 729"/>
                <a:gd name="T15" fmla="*/ 385 h 391"/>
                <a:gd name="T16" fmla="*/ 226 w 729"/>
                <a:gd name="T17" fmla="*/ 389 h 391"/>
                <a:gd name="T18" fmla="*/ 609 w 729"/>
                <a:gd name="T19" fmla="*/ 199 h 391"/>
                <a:gd name="T20" fmla="*/ 355 w 729"/>
                <a:gd name="T21" fmla="*/ 385 h 391"/>
                <a:gd name="T22" fmla="*/ 410 w 729"/>
                <a:gd name="T23" fmla="*/ 374 h 391"/>
                <a:gd name="T24" fmla="*/ 419 w 729"/>
                <a:gd name="T25" fmla="*/ 374 h 391"/>
                <a:gd name="T26" fmla="*/ 539 w 729"/>
                <a:gd name="T27" fmla="*/ 327 h 391"/>
                <a:gd name="T28" fmla="*/ 648 w 729"/>
                <a:gd name="T29" fmla="*/ 252 h 391"/>
                <a:gd name="T30" fmla="*/ 682 w 729"/>
                <a:gd name="T31" fmla="*/ 220 h 391"/>
                <a:gd name="T32" fmla="*/ 699 w 729"/>
                <a:gd name="T33" fmla="*/ 201 h 391"/>
                <a:gd name="T34" fmla="*/ 729 w 729"/>
                <a:gd name="T35" fmla="*/ 160 h 391"/>
                <a:gd name="T36" fmla="*/ 299 w 729"/>
                <a:gd name="T37" fmla="*/ 376 h 391"/>
                <a:gd name="T38" fmla="*/ 515 w 729"/>
                <a:gd name="T39" fmla="*/ 207 h 391"/>
                <a:gd name="T40" fmla="*/ 462 w 729"/>
                <a:gd name="T41" fmla="*/ 211 h 391"/>
                <a:gd name="T42" fmla="*/ 455 w 729"/>
                <a:gd name="T43" fmla="*/ 211 h 391"/>
                <a:gd name="T44" fmla="*/ 453 w 729"/>
                <a:gd name="T45" fmla="*/ 211 h 391"/>
                <a:gd name="T46" fmla="*/ 423 w 729"/>
                <a:gd name="T47" fmla="*/ 213 h 391"/>
                <a:gd name="T48" fmla="*/ 412 w 729"/>
                <a:gd name="T49" fmla="*/ 213 h 391"/>
                <a:gd name="T50" fmla="*/ 408 w 729"/>
                <a:gd name="T51" fmla="*/ 213 h 391"/>
                <a:gd name="T52" fmla="*/ 374 w 729"/>
                <a:gd name="T53" fmla="*/ 216 h 391"/>
                <a:gd name="T54" fmla="*/ 342 w 729"/>
                <a:gd name="T55" fmla="*/ 213 h 391"/>
                <a:gd name="T56" fmla="*/ 400 w 729"/>
                <a:gd name="T57" fmla="*/ 2 h 391"/>
                <a:gd name="T58" fmla="*/ 333 w 729"/>
                <a:gd name="T59" fmla="*/ 15 h 391"/>
                <a:gd name="T60" fmla="*/ 235 w 729"/>
                <a:gd name="T61" fmla="*/ 57 h 391"/>
                <a:gd name="T62" fmla="*/ 102 w 729"/>
                <a:gd name="T63" fmla="*/ 171 h 391"/>
                <a:gd name="T64" fmla="*/ 68 w 729"/>
                <a:gd name="T65" fmla="*/ 216 h 391"/>
                <a:gd name="T66" fmla="*/ 45 w 729"/>
                <a:gd name="T67" fmla="*/ 254 h 391"/>
                <a:gd name="T68" fmla="*/ 40 w 729"/>
                <a:gd name="T69" fmla="*/ 258 h 391"/>
                <a:gd name="T70" fmla="*/ 38 w 729"/>
                <a:gd name="T71" fmla="*/ 263 h 391"/>
                <a:gd name="T72" fmla="*/ 462 w 729"/>
                <a:gd name="T73" fmla="*/ 27 h 391"/>
                <a:gd name="T74" fmla="*/ 15 w 729"/>
                <a:gd name="T75" fmla="*/ 305 h 391"/>
                <a:gd name="T76" fmla="*/ 10 w 729"/>
                <a:gd name="T77" fmla="*/ 314 h 391"/>
                <a:gd name="T78" fmla="*/ 10 w 729"/>
                <a:gd name="T79" fmla="*/ 314 h 391"/>
                <a:gd name="T80" fmla="*/ 4 w 729"/>
                <a:gd name="T81" fmla="*/ 340 h 391"/>
                <a:gd name="T82" fmla="*/ 25 w 729"/>
                <a:gd name="T83" fmla="*/ 348 h 391"/>
                <a:gd name="T84" fmla="*/ 30 w 729"/>
                <a:gd name="T85" fmla="*/ 348 h 391"/>
                <a:gd name="T86" fmla="*/ 45 w 729"/>
                <a:gd name="T87" fmla="*/ 353 h 391"/>
                <a:gd name="T88" fmla="*/ 51 w 729"/>
                <a:gd name="T89" fmla="*/ 355 h 391"/>
                <a:gd name="T90" fmla="*/ 586 w 729"/>
                <a:gd name="T91" fmla="*/ 57 h 391"/>
                <a:gd name="T92" fmla="*/ 609 w 729"/>
                <a:gd name="T93" fmla="*/ 34 h 391"/>
                <a:gd name="T94" fmla="*/ 603 w 729"/>
                <a:gd name="T95" fmla="*/ 32 h 391"/>
                <a:gd name="T96" fmla="*/ 588 w 729"/>
                <a:gd name="T97" fmla="*/ 27 h 391"/>
                <a:gd name="T98" fmla="*/ 273 w 729"/>
                <a:gd name="T99" fmla="*/ 207 h 391"/>
                <a:gd name="T100" fmla="*/ 584 w 729"/>
                <a:gd name="T101" fmla="*/ 25 h 391"/>
                <a:gd name="T102" fmla="*/ 558 w 729"/>
                <a:gd name="T103" fmla="*/ 17 h 391"/>
                <a:gd name="T104" fmla="*/ 537 w 729"/>
                <a:gd name="T105" fmla="*/ 10 h 391"/>
                <a:gd name="T106" fmla="*/ 519 w 729"/>
                <a:gd name="T107" fmla="*/ 8 h 391"/>
                <a:gd name="T108" fmla="*/ 500 w 729"/>
                <a:gd name="T109" fmla="*/ 4 h 391"/>
                <a:gd name="T110" fmla="*/ 485 w 729"/>
                <a:gd name="T111" fmla="*/ 2 h 391"/>
                <a:gd name="T112" fmla="*/ 481 w 729"/>
                <a:gd name="T113" fmla="*/ 2 h 391"/>
                <a:gd name="T114" fmla="*/ 460 w 729"/>
                <a:gd name="T115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9" h="391">
                  <a:moveTo>
                    <a:pt x="423" y="156"/>
                  </a:moveTo>
                  <a:lnTo>
                    <a:pt x="391" y="175"/>
                  </a:lnTo>
                  <a:lnTo>
                    <a:pt x="83" y="363"/>
                  </a:lnTo>
                  <a:lnTo>
                    <a:pt x="83" y="363"/>
                  </a:lnTo>
                  <a:lnTo>
                    <a:pt x="83" y="365"/>
                  </a:lnTo>
                  <a:lnTo>
                    <a:pt x="327" y="224"/>
                  </a:lnTo>
                  <a:lnTo>
                    <a:pt x="104" y="370"/>
                  </a:lnTo>
                  <a:lnTo>
                    <a:pt x="104" y="370"/>
                  </a:lnTo>
                  <a:lnTo>
                    <a:pt x="107" y="370"/>
                  </a:lnTo>
                  <a:lnTo>
                    <a:pt x="276" y="271"/>
                  </a:lnTo>
                  <a:lnTo>
                    <a:pt x="109" y="370"/>
                  </a:lnTo>
                  <a:lnTo>
                    <a:pt x="109" y="370"/>
                  </a:lnTo>
                  <a:lnTo>
                    <a:pt x="109" y="370"/>
                  </a:lnTo>
                  <a:lnTo>
                    <a:pt x="109" y="370"/>
                  </a:lnTo>
                  <a:lnTo>
                    <a:pt x="109" y="372"/>
                  </a:lnTo>
                  <a:lnTo>
                    <a:pt x="109" y="372"/>
                  </a:lnTo>
                  <a:lnTo>
                    <a:pt x="109" y="372"/>
                  </a:lnTo>
                  <a:lnTo>
                    <a:pt x="363" y="224"/>
                  </a:lnTo>
                  <a:lnTo>
                    <a:pt x="130" y="374"/>
                  </a:lnTo>
                  <a:lnTo>
                    <a:pt x="130" y="374"/>
                  </a:lnTo>
                  <a:lnTo>
                    <a:pt x="130" y="374"/>
                  </a:lnTo>
                  <a:lnTo>
                    <a:pt x="252" y="305"/>
                  </a:lnTo>
                  <a:lnTo>
                    <a:pt x="132" y="374"/>
                  </a:lnTo>
                  <a:lnTo>
                    <a:pt x="132" y="374"/>
                  </a:lnTo>
                  <a:lnTo>
                    <a:pt x="132" y="374"/>
                  </a:lnTo>
                  <a:lnTo>
                    <a:pt x="132" y="376"/>
                  </a:lnTo>
                  <a:lnTo>
                    <a:pt x="132" y="376"/>
                  </a:lnTo>
                  <a:lnTo>
                    <a:pt x="132" y="376"/>
                  </a:lnTo>
                  <a:lnTo>
                    <a:pt x="132" y="376"/>
                  </a:lnTo>
                  <a:lnTo>
                    <a:pt x="132" y="376"/>
                  </a:lnTo>
                  <a:lnTo>
                    <a:pt x="132" y="376"/>
                  </a:lnTo>
                  <a:lnTo>
                    <a:pt x="348" y="250"/>
                  </a:lnTo>
                  <a:lnTo>
                    <a:pt x="139" y="376"/>
                  </a:lnTo>
                  <a:lnTo>
                    <a:pt x="139" y="376"/>
                  </a:lnTo>
                  <a:lnTo>
                    <a:pt x="139" y="376"/>
                  </a:lnTo>
                  <a:lnTo>
                    <a:pt x="141" y="376"/>
                  </a:lnTo>
                  <a:lnTo>
                    <a:pt x="141" y="376"/>
                  </a:lnTo>
                  <a:lnTo>
                    <a:pt x="141" y="376"/>
                  </a:lnTo>
                  <a:lnTo>
                    <a:pt x="141" y="376"/>
                  </a:lnTo>
                  <a:lnTo>
                    <a:pt x="141" y="376"/>
                  </a:lnTo>
                  <a:lnTo>
                    <a:pt x="378" y="239"/>
                  </a:lnTo>
                  <a:lnTo>
                    <a:pt x="149" y="378"/>
                  </a:lnTo>
                  <a:lnTo>
                    <a:pt x="149" y="378"/>
                  </a:lnTo>
                  <a:lnTo>
                    <a:pt x="149" y="378"/>
                  </a:lnTo>
                  <a:lnTo>
                    <a:pt x="400" y="233"/>
                  </a:lnTo>
                  <a:lnTo>
                    <a:pt x="160" y="380"/>
                  </a:lnTo>
                  <a:lnTo>
                    <a:pt x="160" y="380"/>
                  </a:lnTo>
                  <a:lnTo>
                    <a:pt x="160" y="380"/>
                  </a:lnTo>
                  <a:lnTo>
                    <a:pt x="216" y="348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353" y="271"/>
                  </a:lnTo>
                  <a:lnTo>
                    <a:pt x="166" y="380"/>
                  </a:lnTo>
                  <a:lnTo>
                    <a:pt x="166" y="380"/>
                  </a:lnTo>
                  <a:lnTo>
                    <a:pt x="166" y="380"/>
                  </a:lnTo>
                  <a:lnTo>
                    <a:pt x="166" y="380"/>
                  </a:lnTo>
                  <a:lnTo>
                    <a:pt x="166" y="380"/>
                  </a:lnTo>
                  <a:lnTo>
                    <a:pt x="166" y="380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447" y="220"/>
                  </a:lnTo>
                  <a:lnTo>
                    <a:pt x="194" y="385"/>
                  </a:lnTo>
                  <a:lnTo>
                    <a:pt x="194" y="385"/>
                  </a:lnTo>
                  <a:lnTo>
                    <a:pt x="194" y="385"/>
                  </a:lnTo>
                  <a:lnTo>
                    <a:pt x="449" y="239"/>
                  </a:lnTo>
                  <a:lnTo>
                    <a:pt x="203" y="385"/>
                  </a:lnTo>
                  <a:lnTo>
                    <a:pt x="203" y="387"/>
                  </a:lnTo>
                  <a:lnTo>
                    <a:pt x="203" y="387"/>
                  </a:lnTo>
                  <a:lnTo>
                    <a:pt x="494" y="220"/>
                  </a:lnTo>
                  <a:lnTo>
                    <a:pt x="226" y="387"/>
                  </a:lnTo>
                  <a:lnTo>
                    <a:pt x="224" y="389"/>
                  </a:lnTo>
                  <a:lnTo>
                    <a:pt x="226" y="389"/>
                  </a:lnTo>
                  <a:lnTo>
                    <a:pt x="526" y="216"/>
                  </a:lnTo>
                  <a:lnTo>
                    <a:pt x="250" y="389"/>
                  </a:lnTo>
                  <a:lnTo>
                    <a:pt x="250" y="389"/>
                  </a:lnTo>
                  <a:lnTo>
                    <a:pt x="250" y="389"/>
                  </a:lnTo>
                  <a:lnTo>
                    <a:pt x="564" y="209"/>
                  </a:lnTo>
                  <a:lnTo>
                    <a:pt x="278" y="389"/>
                  </a:lnTo>
                  <a:lnTo>
                    <a:pt x="278" y="389"/>
                  </a:lnTo>
                  <a:lnTo>
                    <a:pt x="278" y="391"/>
                  </a:lnTo>
                  <a:lnTo>
                    <a:pt x="609" y="199"/>
                  </a:lnTo>
                  <a:lnTo>
                    <a:pt x="310" y="389"/>
                  </a:lnTo>
                  <a:lnTo>
                    <a:pt x="310" y="389"/>
                  </a:lnTo>
                  <a:lnTo>
                    <a:pt x="310" y="389"/>
                  </a:lnTo>
                  <a:lnTo>
                    <a:pt x="669" y="181"/>
                  </a:lnTo>
                  <a:lnTo>
                    <a:pt x="333" y="387"/>
                  </a:lnTo>
                  <a:lnTo>
                    <a:pt x="333" y="387"/>
                  </a:lnTo>
                  <a:lnTo>
                    <a:pt x="333" y="387"/>
                  </a:lnTo>
                  <a:lnTo>
                    <a:pt x="686" y="184"/>
                  </a:lnTo>
                  <a:lnTo>
                    <a:pt x="355" y="385"/>
                  </a:lnTo>
                  <a:lnTo>
                    <a:pt x="355" y="385"/>
                  </a:lnTo>
                  <a:lnTo>
                    <a:pt x="357" y="385"/>
                  </a:lnTo>
                  <a:lnTo>
                    <a:pt x="688" y="194"/>
                  </a:lnTo>
                  <a:lnTo>
                    <a:pt x="385" y="380"/>
                  </a:lnTo>
                  <a:lnTo>
                    <a:pt x="385" y="380"/>
                  </a:lnTo>
                  <a:lnTo>
                    <a:pt x="387" y="380"/>
                  </a:lnTo>
                  <a:lnTo>
                    <a:pt x="663" y="222"/>
                  </a:lnTo>
                  <a:lnTo>
                    <a:pt x="410" y="374"/>
                  </a:lnTo>
                  <a:lnTo>
                    <a:pt x="410" y="374"/>
                  </a:lnTo>
                  <a:lnTo>
                    <a:pt x="412" y="376"/>
                  </a:lnTo>
                  <a:lnTo>
                    <a:pt x="584" y="276"/>
                  </a:lnTo>
                  <a:lnTo>
                    <a:pt x="419" y="372"/>
                  </a:lnTo>
                  <a:lnTo>
                    <a:pt x="419" y="372"/>
                  </a:lnTo>
                  <a:lnTo>
                    <a:pt x="419" y="372"/>
                  </a:lnTo>
                  <a:lnTo>
                    <a:pt x="419" y="372"/>
                  </a:lnTo>
                  <a:lnTo>
                    <a:pt x="419" y="372"/>
                  </a:lnTo>
                  <a:lnTo>
                    <a:pt x="419" y="372"/>
                  </a:lnTo>
                  <a:lnTo>
                    <a:pt x="419" y="374"/>
                  </a:lnTo>
                  <a:lnTo>
                    <a:pt x="419" y="374"/>
                  </a:lnTo>
                  <a:lnTo>
                    <a:pt x="421" y="374"/>
                  </a:lnTo>
                  <a:lnTo>
                    <a:pt x="421" y="374"/>
                  </a:lnTo>
                  <a:lnTo>
                    <a:pt x="652" y="239"/>
                  </a:lnTo>
                  <a:lnTo>
                    <a:pt x="455" y="361"/>
                  </a:lnTo>
                  <a:lnTo>
                    <a:pt x="455" y="363"/>
                  </a:lnTo>
                  <a:lnTo>
                    <a:pt x="457" y="363"/>
                  </a:lnTo>
                  <a:lnTo>
                    <a:pt x="639" y="258"/>
                  </a:lnTo>
                  <a:lnTo>
                    <a:pt x="539" y="327"/>
                  </a:lnTo>
                  <a:lnTo>
                    <a:pt x="539" y="329"/>
                  </a:lnTo>
                  <a:lnTo>
                    <a:pt x="539" y="329"/>
                  </a:lnTo>
                  <a:lnTo>
                    <a:pt x="573" y="310"/>
                  </a:lnTo>
                  <a:lnTo>
                    <a:pt x="573" y="308"/>
                  </a:lnTo>
                  <a:lnTo>
                    <a:pt x="573" y="308"/>
                  </a:lnTo>
                  <a:lnTo>
                    <a:pt x="549" y="323"/>
                  </a:lnTo>
                  <a:lnTo>
                    <a:pt x="648" y="252"/>
                  </a:lnTo>
                  <a:lnTo>
                    <a:pt x="648" y="252"/>
                  </a:lnTo>
                  <a:lnTo>
                    <a:pt x="648" y="252"/>
                  </a:lnTo>
                  <a:lnTo>
                    <a:pt x="479" y="348"/>
                  </a:lnTo>
                  <a:lnTo>
                    <a:pt x="676" y="226"/>
                  </a:lnTo>
                  <a:lnTo>
                    <a:pt x="676" y="226"/>
                  </a:lnTo>
                  <a:lnTo>
                    <a:pt x="676" y="224"/>
                  </a:lnTo>
                  <a:lnTo>
                    <a:pt x="517" y="316"/>
                  </a:lnTo>
                  <a:lnTo>
                    <a:pt x="682" y="220"/>
                  </a:lnTo>
                  <a:lnTo>
                    <a:pt x="682" y="220"/>
                  </a:lnTo>
                  <a:lnTo>
                    <a:pt x="682" y="220"/>
                  </a:lnTo>
                  <a:lnTo>
                    <a:pt x="682" y="220"/>
                  </a:lnTo>
                  <a:lnTo>
                    <a:pt x="682" y="220"/>
                  </a:lnTo>
                  <a:lnTo>
                    <a:pt x="682" y="218"/>
                  </a:lnTo>
                  <a:lnTo>
                    <a:pt x="682" y="218"/>
                  </a:lnTo>
                  <a:lnTo>
                    <a:pt x="682" y="218"/>
                  </a:lnTo>
                  <a:lnTo>
                    <a:pt x="682" y="218"/>
                  </a:lnTo>
                  <a:lnTo>
                    <a:pt x="682" y="218"/>
                  </a:lnTo>
                  <a:lnTo>
                    <a:pt x="447" y="355"/>
                  </a:lnTo>
                  <a:lnTo>
                    <a:pt x="699" y="201"/>
                  </a:lnTo>
                  <a:lnTo>
                    <a:pt x="699" y="201"/>
                  </a:lnTo>
                  <a:lnTo>
                    <a:pt x="697" y="201"/>
                  </a:lnTo>
                  <a:lnTo>
                    <a:pt x="415" y="363"/>
                  </a:lnTo>
                  <a:lnTo>
                    <a:pt x="716" y="177"/>
                  </a:lnTo>
                  <a:lnTo>
                    <a:pt x="716" y="175"/>
                  </a:lnTo>
                  <a:lnTo>
                    <a:pt x="716" y="175"/>
                  </a:lnTo>
                  <a:lnTo>
                    <a:pt x="397" y="359"/>
                  </a:lnTo>
                  <a:lnTo>
                    <a:pt x="729" y="160"/>
                  </a:lnTo>
                  <a:lnTo>
                    <a:pt x="729" y="160"/>
                  </a:lnTo>
                  <a:lnTo>
                    <a:pt x="729" y="160"/>
                  </a:lnTo>
                  <a:lnTo>
                    <a:pt x="370" y="367"/>
                  </a:lnTo>
                  <a:lnTo>
                    <a:pt x="705" y="162"/>
                  </a:lnTo>
                  <a:lnTo>
                    <a:pt x="705" y="160"/>
                  </a:lnTo>
                  <a:lnTo>
                    <a:pt x="705" y="160"/>
                  </a:lnTo>
                  <a:lnTo>
                    <a:pt x="331" y="376"/>
                  </a:lnTo>
                  <a:lnTo>
                    <a:pt x="631" y="186"/>
                  </a:lnTo>
                  <a:lnTo>
                    <a:pt x="631" y="186"/>
                  </a:lnTo>
                  <a:lnTo>
                    <a:pt x="631" y="186"/>
                  </a:lnTo>
                  <a:lnTo>
                    <a:pt x="299" y="376"/>
                  </a:lnTo>
                  <a:lnTo>
                    <a:pt x="586" y="196"/>
                  </a:lnTo>
                  <a:lnTo>
                    <a:pt x="586" y="196"/>
                  </a:lnTo>
                  <a:lnTo>
                    <a:pt x="586" y="196"/>
                  </a:lnTo>
                  <a:lnTo>
                    <a:pt x="271" y="376"/>
                  </a:lnTo>
                  <a:lnTo>
                    <a:pt x="547" y="203"/>
                  </a:lnTo>
                  <a:lnTo>
                    <a:pt x="547" y="201"/>
                  </a:lnTo>
                  <a:lnTo>
                    <a:pt x="547" y="201"/>
                  </a:lnTo>
                  <a:lnTo>
                    <a:pt x="248" y="374"/>
                  </a:lnTo>
                  <a:lnTo>
                    <a:pt x="515" y="207"/>
                  </a:lnTo>
                  <a:lnTo>
                    <a:pt x="515" y="205"/>
                  </a:lnTo>
                  <a:lnTo>
                    <a:pt x="515" y="205"/>
                  </a:lnTo>
                  <a:lnTo>
                    <a:pt x="256" y="355"/>
                  </a:lnTo>
                  <a:lnTo>
                    <a:pt x="502" y="207"/>
                  </a:lnTo>
                  <a:lnTo>
                    <a:pt x="502" y="207"/>
                  </a:lnTo>
                  <a:lnTo>
                    <a:pt x="502" y="207"/>
                  </a:lnTo>
                  <a:lnTo>
                    <a:pt x="209" y="376"/>
                  </a:lnTo>
                  <a:lnTo>
                    <a:pt x="462" y="211"/>
                  </a:lnTo>
                  <a:lnTo>
                    <a:pt x="462" y="211"/>
                  </a:lnTo>
                  <a:lnTo>
                    <a:pt x="462" y="211"/>
                  </a:lnTo>
                  <a:lnTo>
                    <a:pt x="271" y="320"/>
                  </a:lnTo>
                  <a:lnTo>
                    <a:pt x="455" y="211"/>
                  </a:lnTo>
                  <a:lnTo>
                    <a:pt x="455" y="211"/>
                  </a:lnTo>
                  <a:lnTo>
                    <a:pt x="455" y="211"/>
                  </a:lnTo>
                  <a:lnTo>
                    <a:pt x="455" y="211"/>
                  </a:lnTo>
                  <a:lnTo>
                    <a:pt x="455" y="211"/>
                  </a:lnTo>
                  <a:lnTo>
                    <a:pt x="455" y="211"/>
                  </a:lnTo>
                  <a:lnTo>
                    <a:pt x="455" y="211"/>
                  </a:lnTo>
                  <a:lnTo>
                    <a:pt x="397" y="243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196" y="359"/>
                  </a:lnTo>
                  <a:lnTo>
                    <a:pt x="436" y="213"/>
                  </a:lnTo>
                  <a:lnTo>
                    <a:pt x="436" y="211"/>
                  </a:lnTo>
                  <a:lnTo>
                    <a:pt x="436" y="211"/>
                  </a:lnTo>
                  <a:lnTo>
                    <a:pt x="194" y="350"/>
                  </a:lnTo>
                  <a:lnTo>
                    <a:pt x="423" y="213"/>
                  </a:lnTo>
                  <a:lnTo>
                    <a:pt x="423" y="213"/>
                  </a:lnTo>
                  <a:lnTo>
                    <a:pt x="423" y="213"/>
                  </a:lnTo>
                  <a:lnTo>
                    <a:pt x="423" y="213"/>
                  </a:lnTo>
                  <a:lnTo>
                    <a:pt x="423" y="213"/>
                  </a:lnTo>
                  <a:lnTo>
                    <a:pt x="421" y="213"/>
                  </a:lnTo>
                  <a:lnTo>
                    <a:pt x="421" y="213"/>
                  </a:lnTo>
                  <a:lnTo>
                    <a:pt x="421" y="213"/>
                  </a:lnTo>
                  <a:lnTo>
                    <a:pt x="203" y="340"/>
                  </a:lnTo>
                  <a:lnTo>
                    <a:pt x="412" y="213"/>
                  </a:lnTo>
                  <a:lnTo>
                    <a:pt x="412" y="213"/>
                  </a:lnTo>
                  <a:lnTo>
                    <a:pt x="412" y="213"/>
                  </a:lnTo>
                  <a:lnTo>
                    <a:pt x="291" y="282"/>
                  </a:lnTo>
                  <a:lnTo>
                    <a:pt x="410" y="213"/>
                  </a:lnTo>
                  <a:lnTo>
                    <a:pt x="410" y="213"/>
                  </a:lnTo>
                  <a:lnTo>
                    <a:pt x="410" y="213"/>
                  </a:lnTo>
                  <a:lnTo>
                    <a:pt x="410" y="213"/>
                  </a:lnTo>
                  <a:lnTo>
                    <a:pt x="410" y="213"/>
                  </a:lnTo>
                  <a:lnTo>
                    <a:pt x="408" y="213"/>
                  </a:lnTo>
                  <a:lnTo>
                    <a:pt x="408" y="213"/>
                  </a:lnTo>
                  <a:lnTo>
                    <a:pt x="408" y="213"/>
                  </a:lnTo>
                  <a:lnTo>
                    <a:pt x="408" y="213"/>
                  </a:lnTo>
                  <a:lnTo>
                    <a:pt x="147" y="363"/>
                  </a:lnTo>
                  <a:lnTo>
                    <a:pt x="380" y="216"/>
                  </a:lnTo>
                  <a:lnTo>
                    <a:pt x="380" y="213"/>
                  </a:lnTo>
                  <a:lnTo>
                    <a:pt x="378" y="213"/>
                  </a:lnTo>
                  <a:lnTo>
                    <a:pt x="207" y="314"/>
                  </a:lnTo>
                  <a:lnTo>
                    <a:pt x="374" y="216"/>
                  </a:lnTo>
                  <a:lnTo>
                    <a:pt x="374" y="216"/>
                  </a:lnTo>
                  <a:lnTo>
                    <a:pt x="374" y="213"/>
                  </a:lnTo>
                  <a:lnTo>
                    <a:pt x="374" y="213"/>
                  </a:lnTo>
                  <a:lnTo>
                    <a:pt x="374" y="213"/>
                  </a:lnTo>
                  <a:lnTo>
                    <a:pt x="374" y="213"/>
                  </a:lnTo>
                  <a:lnTo>
                    <a:pt x="374" y="213"/>
                  </a:lnTo>
                  <a:lnTo>
                    <a:pt x="119" y="361"/>
                  </a:lnTo>
                  <a:lnTo>
                    <a:pt x="342" y="216"/>
                  </a:lnTo>
                  <a:lnTo>
                    <a:pt x="342" y="213"/>
                  </a:lnTo>
                  <a:lnTo>
                    <a:pt x="342" y="213"/>
                  </a:lnTo>
                  <a:lnTo>
                    <a:pt x="117" y="344"/>
                  </a:lnTo>
                  <a:lnTo>
                    <a:pt x="423" y="156"/>
                  </a:lnTo>
                  <a:close/>
                  <a:moveTo>
                    <a:pt x="445" y="0"/>
                  </a:moveTo>
                  <a:lnTo>
                    <a:pt x="94" y="201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415" y="0"/>
                  </a:lnTo>
                  <a:lnTo>
                    <a:pt x="134" y="162"/>
                  </a:lnTo>
                  <a:lnTo>
                    <a:pt x="400" y="2"/>
                  </a:lnTo>
                  <a:lnTo>
                    <a:pt x="400" y="2"/>
                  </a:lnTo>
                  <a:lnTo>
                    <a:pt x="397" y="2"/>
                  </a:lnTo>
                  <a:lnTo>
                    <a:pt x="145" y="147"/>
                  </a:lnTo>
                  <a:lnTo>
                    <a:pt x="382" y="4"/>
                  </a:lnTo>
                  <a:lnTo>
                    <a:pt x="382" y="4"/>
                  </a:lnTo>
                  <a:lnTo>
                    <a:pt x="382" y="4"/>
                  </a:lnTo>
                  <a:lnTo>
                    <a:pt x="130" y="149"/>
                  </a:lnTo>
                  <a:lnTo>
                    <a:pt x="333" y="15"/>
                  </a:lnTo>
                  <a:lnTo>
                    <a:pt x="333" y="15"/>
                  </a:lnTo>
                  <a:lnTo>
                    <a:pt x="331" y="15"/>
                  </a:lnTo>
                  <a:lnTo>
                    <a:pt x="164" y="111"/>
                  </a:lnTo>
                  <a:lnTo>
                    <a:pt x="241" y="53"/>
                  </a:lnTo>
                  <a:lnTo>
                    <a:pt x="241" y="53"/>
                  </a:lnTo>
                  <a:lnTo>
                    <a:pt x="241" y="53"/>
                  </a:lnTo>
                  <a:lnTo>
                    <a:pt x="231" y="59"/>
                  </a:lnTo>
                  <a:lnTo>
                    <a:pt x="231" y="59"/>
                  </a:lnTo>
                  <a:lnTo>
                    <a:pt x="231" y="59"/>
                  </a:lnTo>
                  <a:lnTo>
                    <a:pt x="235" y="57"/>
                  </a:lnTo>
                  <a:lnTo>
                    <a:pt x="156" y="115"/>
                  </a:lnTo>
                  <a:lnTo>
                    <a:pt x="156" y="115"/>
                  </a:lnTo>
                  <a:lnTo>
                    <a:pt x="158" y="115"/>
                  </a:lnTo>
                  <a:lnTo>
                    <a:pt x="318" y="23"/>
                  </a:lnTo>
                  <a:lnTo>
                    <a:pt x="115" y="156"/>
                  </a:lnTo>
                  <a:lnTo>
                    <a:pt x="115" y="158"/>
                  </a:lnTo>
                  <a:lnTo>
                    <a:pt x="117" y="158"/>
                  </a:lnTo>
                  <a:lnTo>
                    <a:pt x="340" y="30"/>
                  </a:lnTo>
                  <a:lnTo>
                    <a:pt x="102" y="171"/>
                  </a:lnTo>
                  <a:lnTo>
                    <a:pt x="102" y="173"/>
                  </a:lnTo>
                  <a:lnTo>
                    <a:pt x="102" y="173"/>
                  </a:lnTo>
                  <a:lnTo>
                    <a:pt x="355" y="27"/>
                  </a:lnTo>
                  <a:lnTo>
                    <a:pt x="92" y="186"/>
                  </a:lnTo>
                  <a:lnTo>
                    <a:pt x="89" y="188"/>
                  </a:lnTo>
                  <a:lnTo>
                    <a:pt x="92" y="188"/>
                  </a:lnTo>
                  <a:lnTo>
                    <a:pt x="391" y="15"/>
                  </a:lnTo>
                  <a:lnTo>
                    <a:pt x="68" y="216"/>
                  </a:lnTo>
                  <a:lnTo>
                    <a:pt x="68" y="216"/>
                  </a:lnTo>
                  <a:lnTo>
                    <a:pt x="70" y="216"/>
                  </a:lnTo>
                  <a:lnTo>
                    <a:pt x="397" y="27"/>
                  </a:lnTo>
                  <a:lnTo>
                    <a:pt x="57" y="231"/>
                  </a:lnTo>
                  <a:lnTo>
                    <a:pt x="57" y="233"/>
                  </a:lnTo>
                  <a:lnTo>
                    <a:pt x="59" y="233"/>
                  </a:lnTo>
                  <a:lnTo>
                    <a:pt x="425" y="21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295" y="111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2" y="258"/>
                  </a:lnTo>
                  <a:lnTo>
                    <a:pt x="42" y="258"/>
                  </a:lnTo>
                  <a:lnTo>
                    <a:pt x="303" y="107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40" y="263"/>
                  </a:lnTo>
                  <a:lnTo>
                    <a:pt x="432" y="36"/>
                  </a:lnTo>
                  <a:lnTo>
                    <a:pt x="32" y="276"/>
                  </a:lnTo>
                  <a:lnTo>
                    <a:pt x="30" y="276"/>
                  </a:lnTo>
                  <a:lnTo>
                    <a:pt x="32" y="276"/>
                  </a:lnTo>
                  <a:lnTo>
                    <a:pt x="462" y="27"/>
                  </a:lnTo>
                  <a:lnTo>
                    <a:pt x="19" y="297"/>
                  </a:lnTo>
                  <a:lnTo>
                    <a:pt x="19" y="297"/>
                  </a:lnTo>
                  <a:lnTo>
                    <a:pt x="19" y="297"/>
                  </a:lnTo>
                  <a:lnTo>
                    <a:pt x="425" y="64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440" y="59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502" y="32"/>
                  </a:lnTo>
                  <a:lnTo>
                    <a:pt x="0" y="338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408" y="104"/>
                  </a:lnTo>
                  <a:lnTo>
                    <a:pt x="4" y="340"/>
                  </a:lnTo>
                  <a:lnTo>
                    <a:pt x="4" y="340"/>
                  </a:lnTo>
                  <a:lnTo>
                    <a:pt x="4" y="340"/>
                  </a:lnTo>
                  <a:lnTo>
                    <a:pt x="4" y="340"/>
                  </a:lnTo>
                  <a:lnTo>
                    <a:pt x="4" y="342"/>
                  </a:lnTo>
                  <a:lnTo>
                    <a:pt x="4" y="342"/>
                  </a:lnTo>
                  <a:lnTo>
                    <a:pt x="4" y="342"/>
                  </a:lnTo>
                  <a:lnTo>
                    <a:pt x="4" y="342"/>
                  </a:lnTo>
                  <a:lnTo>
                    <a:pt x="4" y="342"/>
                  </a:lnTo>
                  <a:lnTo>
                    <a:pt x="532" y="36"/>
                  </a:lnTo>
                  <a:lnTo>
                    <a:pt x="25" y="346"/>
                  </a:lnTo>
                  <a:lnTo>
                    <a:pt x="25" y="348"/>
                  </a:lnTo>
                  <a:lnTo>
                    <a:pt x="27" y="348"/>
                  </a:lnTo>
                  <a:lnTo>
                    <a:pt x="340" y="166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205" y="2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2" y="350"/>
                  </a:lnTo>
                  <a:lnTo>
                    <a:pt x="32" y="350"/>
                  </a:lnTo>
                  <a:lnTo>
                    <a:pt x="539" y="55"/>
                  </a:lnTo>
                  <a:lnTo>
                    <a:pt x="45" y="353"/>
                  </a:lnTo>
                  <a:lnTo>
                    <a:pt x="45" y="353"/>
                  </a:lnTo>
                  <a:lnTo>
                    <a:pt x="45" y="355"/>
                  </a:lnTo>
                  <a:lnTo>
                    <a:pt x="496" y="94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7"/>
                  </a:lnTo>
                  <a:lnTo>
                    <a:pt x="51" y="357"/>
                  </a:lnTo>
                  <a:lnTo>
                    <a:pt x="51" y="357"/>
                  </a:lnTo>
                  <a:lnTo>
                    <a:pt x="539" y="74"/>
                  </a:lnTo>
                  <a:lnTo>
                    <a:pt x="62" y="357"/>
                  </a:lnTo>
                  <a:lnTo>
                    <a:pt x="62" y="359"/>
                  </a:lnTo>
                  <a:lnTo>
                    <a:pt x="62" y="359"/>
                  </a:lnTo>
                  <a:lnTo>
                    <a:pt x="586" y="57"/>
                  </a:lnTo>
                  <a:lnTo>
                    <a:pt x="423" y="156"/>
                  </a:lnTo>
                  <a:lnTo>
                    <a:pt x="457" y="136"/>
                  </a:lnTo>
                  <a:lnTo>
                    <a:pt x="618" y="38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132" y="316"/>
                  </a:lnTo>
                  <a:lnTo>
                    <a:pt x="609" y="34"/>
                  </a:lnTo>
                  <a:lnTo>
                    <a:pt x="609" y="34"/>
                  </a:lnTo>
                  <a:lnTo>
                    <a:pt x="609" y="34"/>
                  </a:lnTo>
                  <a:lnTo>
                    <a:pt x="158" y="295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94" y="325"/>
                  </a:lnTo>
                  <a:lnTo>
                    <a:pt x="590" y="27"/>
                  </a:lnTo>
                  <a:lnTo>
                    <a:pt x="590" y="27"/>
                  </a:lnTo>
                  <a:lnTo>
                    <a:pt x="590" y="25"/>
                  </a:lnTo>
                  <a:lnTo>
                    <a:pt x="412" y="128"/>
                  </a:lnTo>
                  <a:lnTo>
                    <a:pt x="588" y="27"/>
                  </a:lnTo>
                  <a:lnTo>
                    <a:pt x="588" y="27"/>
                  </a:lnTo>
                  <a:lnTo>
                    <a:pt x="588" y="27"/>
                  </a:lnTo>
                  <a:lnTo>
                    <a:pt x="588" y="27"/>
                  </a:lnTo>
                  <a:lnTo>
                    <a:pt x="588" y="27"/>
                  </a:lnTo>
                  <a:lnTo>
                    <a:pt x="588" y="25"/>
                  </a:lnTo>
                  <a:lnTo>
                    <a:pt x="588" y="25"/>
                  </a:lnTo>
                  <a:lnTo>
                    <a:pt x="588" y="25"/>
                  </a:lnTo>
                  <a:lnTo>
                    <a:pt x="588" y="25"/>
                  </a:lnTo>
                  <a:lnTo>
                    <a:pt x="588" y="25"/>
                  </a:lnTo>
                  <a:lnTo>
                    <a:pt x="273" y="207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4" y="25"/>
                  </a:lnTo>
                  <a:lnTo>
                    <a:pt x="584" y="25"/>
                  </a:lnTo>
                  <a:lnTo>
                    <a:pt x="584" y="25"/>
                  </a:lnTo>
                  <a:lnTo>
                    <a:pt x="584" y="25"/>
                  </a:lnTo>
                  <a:lnTo>
                    <a:pt x="57" y="329"/>
                  </a:lnTo>
                  <a:lnTo>
                    <a:pt x="562" y="19"/>
                  </a:lnTo>
                  <a:lnTo>
                    <a:pt x="562" y="17"/>
                  </a:lnTo>
                  <a:lnTo>
                    <a:pt x="562" y="17"/>
                  </a:lnTo>
                  <a:lnTo>
                    <a:pt x="154" y="254"/>
                  </a:lnTo>
                  <a:lnTo>
                    <a:pt x="558" y="17"/>
                  </a:lnTo>
                  <a:lnTo>
                    <a:pt x="558" y="17"/>
                  </a:lnTo>
                  <a:lnTo>
                    <a:pt x="558" y="17"/>
                  </a:lnTo>
                  <a:lnTo>
                    <a:pt x="558" y="17"/>
                  </a:lnTo>
                  <a:lnTo>
                    <a:pt x="558" y="17"/>
                  </a:lnTo>
                  <a:lnTo>
                    <a:pt x="558" y="17"/>
                  </a:lnTo>
                  <a:lnTo>
                    <a:pt x="558" y="17"/>
                  </a:lnTo>
                  <a:lnTo>
                    <a:pt x="34" y="318"/>
                  </a:lnTo>
                  <a:lnTo>
                    <a:pt x="537" y="12"/>
                  </a:lnTo>
                  <a:lnTo>
                    <a:pt x="537" y="10"/>
                  </a:lnTo>
                  <a:lnTo>
                    <a:pt x="534" y="10"/>
                  </a:lnTo>
                  <a:lnTo>
                    <a:pt x="96" y="265"/>
                  </a:lnTo>
                  <a:lnTo>
                    <a:pt x="528" y="10"/>
                  </a:lnTo>
                  <a:lnTo>
                    <a:pt x="528" y="8"/>
                  </a:lnTo>
                  <a:lnTo>
                    <a:pt x="528" y="8"/>
                  </a:lnTo>
                  <a:lnTo>
                    <a:pt x="528" y="8"/>
                  </a:lnTo>
                  <a:lnTo>
                    <a:pt x="528" y="8"/>
                  </a:lnTo>
                  <a:lnTo>
                    <a:pt x="111" y="250"/>
                  </a:lnTo>
                  <a:lnTo>
                    <a:pt x="519" y="8"/>
                  </a:lnTo>
                  <a:lnTo>
                    <a:pt x="519" y="8"/>
                  </a:lnTo>
                  <a:lnTo>
                    <a:pt x="522" y="8"/>
                  </a:lnTo>
                  <a:lnTo>
                    <a:pt x="519" y="8"/>
                  </a:lnTo>
                  <a:lnTo>
                    <a:pt x="519" y="6"/>
                  </a:lnTo>
                  <a:lnTo>
                    <a:pt x="519" y="6"/>
                  </a:lnTo>
                  <a:lnTo>
                    <a:pt x="519" y="6"/>
                  </a:lnTo>
                  <a:lnTo>
                    <a:pt x="57" y="273"/>
                  </a:lnTo>
                  <a:lnTo>
                    <a:pt x="500" y="4"/>
                  </a:lnTo>
                  <a:lnTo>
                    <a:pt x="500" y="4"/>
                  </a:lnTo>
                  <a:lnTo>
                    <a:pt x="500" y="4"/>
                  </a:lnTo>
                  <a:lnTo>
                    <a:pt x="87" y="241"/>
                  </a:lnTo>
                  <a:lnTo>
                    <a:pt x="489" y="4"/>
                  </a:lnTo>
                  <a:lnTo>
                    <a:pt x="489" y="2"/>
                  </a:lnTo>
                  <a:lnTo>
                    <a:pt x="487" y="2"/>
                  </a:lnTo>
                  <a:lnTo>
                    <a:pt x="220" y="158"/>
                  </a:lnTo>
                  <a:lnTo>
                    <a:pt x="485" y="2"/>
                  </a:lnTo>
                  <a:lnTo>
                    <a:pt x="485" y="2"/>
                  </a:lnTo>
                  <a:lnTo>
                    <a:pt x="485" y="2"/>
                  </a:lnTo>
                  <a:lnTo>
                    <a:pt x="485" y="2"/>
                  </a:lnTo>
                  <a:lnTo>
                    <a:pt x="485" y="2"/>
                  </a:lnTo>
                  <a:lnTo>
                    <a:pt x="483" y="2"/>
                  </a:lnTo>
                  <a:lnTo>
                    <a:pt x="483" y="2"/>
                  </a:lnTo>
                  <a:lnTo>
                    <a:pt x="228" y="149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77" y="235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104" y="205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5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" name="PA_chenying0907 34"/>
          <p:cNvGrpSpPr/>
          <p:nvPr>
            <p:custDataLst>
              <p:tags r:id="rId9"/>
            </p:custDataLst>
          </p:nvPr>
        </p:nvGrpSpPr>
        <p:grpSpPr>
          <a:xfrm flipH="1">
            <a:off x="7612063" y="4060826"/>
            <a:ext cx="539750" cy="381000"/>
            <a:chOff x="3925888" y="2724150"/>
            <a:chExt cx="539750" cy="381000"/>
          </a:xfrm>
        </p:grpSpPr>
        <p:sp>
          <p:nvSpPr>
            <p:cNvPr id="36" name="Freeform 120"/>
            <p:cNvSpPr/>
            <p:nvPr/>
          </p:nvSpPr>
          <p:spPr bwMode="auto">
            <a:xfrm>
              <a:off x="4197350" y="2795588"/>
              <a:ext cx="268288" cy="255588"/>
            </a:xfrm>
            <a:custGeom>
              <a:avLst/>
              <a:gdLst>
                <a:gd name="T0" fmla="*/ 81 w 169"/>
                <a:gd name="T1" fmla="*/ 0 h 161"/>
                <a:gd name="T2" fmla="*/ 75 w 169"/>
                <a:gd name="T3" fmla="*/ 5 h 161"/>
                <a:gd name="T4" fmla="*/ 0 w 169"/>
                <a:gd name="T5" fmla="*/ 64 h 161"/>
                <a:gd name="T6" fmla="*/ 13 w 169"/>
                <a:gd name="T7" fmla="*/ 75 h 161"/>
                <a:gd name="T8" fmla="*/ 21 w 169"/>
                <a:gd name="T9" fmla="*/ 82 h 161"/>
                <a:gd name="T10" fmla="*/ 62 w 169"/>
                <a:gd name="T11" fmla="*/ 60 h 161"/>
                <a:gd name="T12" fmla="*/ 23 w 169"/>
                <a:gd name="T13" fmla="*/ 84 h 161"/>
                <a:gd name="T14" fmla="*/ 30 w 169"/>
                <a:gd name="T15" fmla="*/ 88 h 161"/>
                <a:gd name="T16" fmla="*/ 38 w 169"/>
                <a:gd name="T17" fmla="*/ 92 h 161"/>
                <a:gd name="T18" fmla="*/ 118 w 169"/>
                <a:gd name="T19" fmla="*/ 47 h 161"/>
                <a:gd name="T20" fmla="*/ 55 w 169"/>
                <a:gd name="T21" fmla="*/ 103 h 161"/>
                <a:gd name="T22" fmla="*/ 62 w 169"/>
                <a:gd name="T23" fmla="*/ 107 h 161"/>
                <a:gd name="T24" fmla="*/ 73 w 169"/>
                <a:gd name="T25" fmla="*/ 112 h 161"/>
                <a:gd name="T26" fmla="*/ 130 w 169"/>
                <a:gd name="T27" fmla="*/ 79 h 161"/>
                <a:gd name="T28" fmla="*/ 79 w 169"/>
                <a:gd name="T29" fmla="*/ 116 h 161"/>
                <a:gd name="T30" fmla="*/ 92 w 169"/>
                <a:gd name="T31" fmla="*/ 122 h 161"/>
                <a:gd name="T32" fmla="*/ 105 w 169"/>
                <a:gd name="T33" fmla="*/ 129 h 161"/>
                <a:gd name="T34" fmla="*/ 150 w 169"/>
                <a:gd name="T35" fmla="*/ 105 h 161"/>
                <a:gd name="T36" fmla="*/ 118 w 169"/>
                <a:gd name="T37" fmla="*/ 135 h 161"/>
                <a:gd name="T38" fmla="*/ 124 w 169"/>
                <a:gd name="T39" fmla="*/ 139 h 161"/>
                <a:gd name="T40" fmla="*/ 130 w 169"/>
                <a:gd name="T41" fmla="*/ 141 h 161"/>
                <a:gd name="T42" fmla="*/ 158 w 169"/>
                <a:gd name="T43" fmla="*/ 127 h 161"/>
                <a:gd name="T44" fmla="*/ 143 w 169"/>
                <a:gd name="T45" fmla="*/ 148 h 161"/>
                <a:gd name="T46" fmla="*/ 147 w 169"/>
                <a:gd name="T47" fmla="*/ 150 h 161"/>
                <a:gd name="T48" fmla="*/ 165 w 169"/>
                <a:gd name="T49" fmla="*/ 159 h 161"/>
                <a:gd name="T50" fmla="*/ 167 w 169"/>
                <a:gd name="T51" fmla="*/ 159 h 161"/>
                <a:gd name="T52" fmla="*/ 167 w 169"/>
                <a:gd name="T53" fmla="*/ 159 h 161"/>
                <a:gd name="T54" fmla="*/ 169 w 169"/>
                <a:gd name="T55" fmla="*/ 161 h 161"/>
                <a:gd name="T56" fmla="*/ 169 w 169"/>
                <a:gd name="T57" fmla="*/ 159 h 161"/>
                <a:gd name="T58" fmla="*/ 169 w 169"/>
                <a:gd name="T59" fmla="*/ 156 h 161"/>
                <a:gd name="T60" fmla="*/ 165 w 169"/>
                <a:gd name="T61" fmla="*/ 141 h 161"/>
                <a:gd name="T62" fmla="*/ 152 w 169"/>
                <a:gd name="T63" fmla="*/ 148 h 161"/>
                <a:gd name="T64" fmla="*/ 162 w 169"/>
                <a:gd name="T65" fmla="*/ 135 h 161"/>
                <a:gd name="T66" fmla="*/ 160 w 169"/>
                <a:gd name="T67" fmla="*/ 124 h 161"/>
                <a:gd name="T68" fmla="*/ 158 w 169"/>
                <a:gd name="T69" fmla="*/ 118 h 161"/>
                <a:gd name="T70" fmla="*/ 128 w 169"/>
                <a:gd name="T71" fmla="*/ 135 h 161"/>
                <a:gd name="T72" fmla="*/ 156 w 169"/>
                <a:gd name="T73" fmla="*/ 114 h 161"/>
                <a:gd name="T74" fmla="*/ 152 w 169"/>
                <a:gd name="T75" fmla="*/ 101 h 161"/>
                <a:gd name="T76" fmla="*/ 147 w 169"/>
                <a:gd name="T77" fmla="*/ 90 h 161"/>
                <a:gd name="T78" fmla="*/ 96 w 169"/>
                <a:gd name="T79" fmla="*/ 120 h 161"/>
                <a:gd name="T80" fmla="*/ 143 w 169"/>
                <a:gd name="T81" fmla="*/ 79 h 161"/>
                <a:gd name="T82" fmla="*/ 139 w 169"/>
                <a:gd name="T83" fmla="*/ 73 h 161"/>
                <a:gd name="T84" fmla="*/ 135 w 169"/>
                <a:gd name="T85" fmla="*/ 64 h 161"/>
                <a:gd name="T86" fmla="*/ 73 w 169"/>
                <a:gd name="T87" fmla="*/ 99 h 161"/>
                <a:gd name="T88" fmla="*/ 130 w 169"/>
                <a:gd name="T89" fmla="*/ 58 h 161"/>
                <a:gd name="T90" fmla="*/ 124 w 169"/>
                <a:gd name="T91" fmla="*/ 45 h 161"/>
                <a:gd name="T92" fmla="*/ 118 w 169"/>
                <a:gd name="T93" fmla="*/ 37 h 161"/>
                <a:gd name="T94" fmla="*/ 43 w 169"/>
                <a:gd name="T95" fmla="*/ 77 h 161"/>
                <a:gd name="T96" fmla="*/ 113 w 169"/>
                <a:gd name="T97" fmla="*/ 32 h 161"/>
                <a:gd name="T98" fmla="*/ 113 w 169"/>
                <a:gd name="T99" fmla="*/ 30 h 161"/>
                <a:gd name="T100" fmla="*/ 105 w 169"/>
                <a:gd name="T101" fmla="*/ 24 h 161"/>
                <a:gd name="T102" fmla="*/ 19 w 169"/>
                <a:gd name="T103" fmla="*/ 73 h 161"/>
                <a:gd name="T104" fmla="*/ 94 w 169"/>
                <a:gd name="T105" fmla="*/ 11 h 161"/>
                <a:gd name="T106" fmla="*/ 81 w 16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" h="161">
                  <a:moveTo>
                    <a:pt x="81" y="0"/>
                  </a:moveTo>
                  <a:lnTo>
                    <a:pt x="81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49" y="17"/>
                  </a:lnTo>
                  <a:lnTo>
                    <a:pt x="75" y="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88" y="13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5" y="77"/>
                  </a:lnTo>
                  <a:lnTo>
                    <a:pt x="96" y="28"/>
                  </a:lnTo>
                  <a:lnTo>
                    <a:pt x="21" y="82"/>
                  </a:lnTo>
                  <a:lnTo>
                    <a:pt x="21" y="82"/>
                  </a:lnTo>
                  <a:lnTo>
                    <a:pt x="23" y="82"/>
                  </a:lnTo>
                  <a:lnTo>
                    <a:pt x="62" y="60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98" y="41"/>
                  </a:lnTo>
                  <a:lnTo>
                    <a:pt x="30" y="86"/>
                  </a:lnTo>
                  <a:lnTo>
                    <a:pt x="30" y="88"/>
                  </a:lnTo>
                  <a:lnTo>
                    <a:pt x="30" y="88"/>
                  </a:lnTo>
                  <a:lnTo>
                    <a:pt x="109" y="41"/>
                  </a:lnTo>
                  <a:lnTo>
                    <a:pt x="38" y="92"/>
                  </a:lnTo>
                  <a:lnTo>
                    <a:pt x="38" y="94"/>
                  </a:lnTo>
                  <a:lnTo>
                    <a:pt x="41" y="94"/>
                  </a:lnTo>
                  <a:lnTo>
                    <a:pt x="118" y="47"/>
                  </a:lnTo>
                  <a:lnTo>
                    <a:pt x="55" y="103"/>
                  </a:lnTo>
                  <a:lnTo>
                    <a:pt x="55" y="103"/>
                  </a:lnTo>
                  <a:lnTo>
                    <a:pt x="55" y="103"/>
                  </a:lnTo>
                  <a:lnTo>
                    <a:pt x="120" y="67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7"/>
                  </a:lnTo>
                  <a:lnTo>
                    <a:pt x="128" y="69"/>
                  </a:lnTo>
                  <a:lnTo>
                    <a:pt x="73" y="112"/>
                  </a:lnTo>
                  <a:lnTo>
                    <a:pt x="73" y="114"/>
                  </a:lnTo>
                  <a:lnTo>
                    <a:pt x="73" y="114"/>
                  </a:lnTo>
                  <a:lnTo>
                    <a:pt x="130" y="79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139" y="84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43" y="92"/>
                  </a:lnTo>
                  <a:lnTo>
                    <a:pt x="105" y="129"/>
                  </a:lnTo>
                  <a:lnTo>
                    <a:pt x="105" y="129"/>
                  </a:lnTo>
                  <a:lnTo>
                    <a:pt x="105" y="129"/>
                  </a:lnTo>
                  <a:lnTo>
                    <a:pt x="150" y="105"/>
                  </a:lnTo>
                  <a:lnTo>
                    <a:pt x="118" y="135"/>
                  </a:lnTo>
                  <a:lnTo>
                    <a:pt x="118" y="135"/>
                  </a:lnTo>
                  <a:lnTo>
                    <a:pt x="118" y="135"/>
                  </a:lnTo>
                  <a:lnTo>
                    <a:pt x="150" y="118"/>
                  </a:lnTo>
                  <a:lnTo>
                    <a:pt x="124" y="139"/>
                  </a:lnTo>
                  <a:lnTo>
                    <a:pt x="124" y="139"/>
                  </a:lnTo>
                  <a:lnTo>
                    <a:pt x="124" y="139"/>
                  </a:lnTo>
                  <a:lnTo>
                    <a:pt x="154" y="122"/>
                  </a:lnTo>
                  <a:lnTo>
                    <a:pt x="130" y="141"/>
                  </a:lnTo>
                  <a:lnTo>
                    <a:pt x="130" y="141"/>
                  </a:lnTo>
                  <a:lnTo>
                    <a:pt x="130" y="141"/>
                  </a:lnTo>
                  <a:lnTo>
                    <a:pt x="158" y="127"/>
                  </a:lnTo>
                  <a:lnTo>
                    <a:pt x="141" y="148"/>
                  </a:lnTo>
                  <a:lnTo>
                    <a:pt x="141" y="148"/>
                  </a:lnTo>
                  <a:lnTo>
                    <a:pt x="143" y="148"/>
                  </a:lnTo>
                  <a:lnTo>
                    <a:pt x="160" y="137"/>
                  </a:lnTo>
                  <a:lnTo>
                    <a:pt x="147" y="150"/>
                  </a:lnTo>
                  <a:lnTo>
                    <a:pt x="147" y="150"/>
                  </a:lnTo>
                  <a:lnTo>
                    <a:pt x="150" y="152"/>
                  </a:lnTo>
                  <a:lnTo>
                    <a:pt x="165" y="144"/>
                  </a:lnTo>
                  <a:lnTo>
                    <a:pt x="165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7" y="161"/>
                  </a:lnTo>
                  <a:lnTo>
                    <a:pt x="169" y="161"/>
                  </a:lnTo>
                  <a:lnTo>
                    <a:pt x="169" y="161"/>
                  </a:lnTo>
                  <a:lnTo>
                    <a:pt x="169" y="159"/>
                  </a:lnTo>
                  <a:lnTo>
                    <a:pt x="169" y="159"/>
                  </a:lnTo>
                  <a:lnTo>
                    <a:pt x="169" y="159"/>
                  </a:lnTo>
                  <a:lnTo>
                    <a:pt x="169" y="159"/>
                  </a:lnTo>
                  <a:lnTo>
                    <a:pt x="169" y="159"/>
                  </a:lnTo>
                  <a:lnTo>
                    <a:pt x="169" y="156"/>
                  </a:lnTo>
                  <a:lnTo>
                    <a:pt x="167" y="156"/>
                  </a:lnTo>
                  <a:lnTo>
                    <a:pt x="167" y="159"/>
                  </a:lnTo>
                  <a:lnTo>
                    <a:pt x="165" y="141"/>
                  </a:lnTo>
                  <a:lnTo>
                    <a:pt x="165" y="141"/>
                  </a:lnTo>
                  <a:lnTo>
                    <a:pt x="165" y="141"/>
                  </a:lnTo>
                  <a:lnTo>
                    <a:pt x="152" y="148"/>
                  </a:lnTo>
                  <a:lnTo>
                    <a:pt x="162" y="137"/>
                  </a:lnTo>
                  <a:lnTo>
                    <a:pt x="162" y="135"/>
                  </a:lnTo>
                  <a:lnTo>
                    <a:pt x="162" y="135"/>
                  </a:lnTo>
                  <a:lnTo>
                    <a:pt x="143" y="14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35" y="139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28" y="135"/>
                  </a:lnTo>
                  <a:lnTo>
                    <a:pt x="156" y="114"/>
                  </a:lnTo>
                  <a:lnTo>
                    <a:pt x="156" y="114"/>
                  </a:lnTo>
                  <a:lnTo>
                    <a:pt x="156" y="114"/>
                  </a:lnTo>
                  <a:lnTo>
                    <a:pt x="120" y="133"/>
                  </a:lnTo>
                  <a:lnTo>
                    <a:pt x="152" y="103"/>
                  </a:lnTo>
                  <a:lnTo>
                    <a:pt x="152" y="101"/>
                  </a:lnTo>
                  <a:lnTo>
                    <a:pt x="152" y="101"/>
                  </a:lnTo>
                  <a:lnTo>
                    <a:pt x="109" y="127"/>
                  </a:lnTo>
                  <a:lnTo>
                    <a:pt x="147" y="90"/>
                  </a:lnTo>
                  <a:lnTo>
                    <a:pt x="147" y="90"/>
                  </a:lnTo>
                  <a:lnTo>
                    <a:pt x="147" y="90"/>
                  </a:lnTo>
                  <a:lnTo>
                    <a:pt x="96" y="120"/>
                  </a:lnTo>
                  <a:lnTo>
                    <a:pt x="143" y="79"/>
                  </a:lnTo>
                  <a:lnTo>
                    <a:pt x="143" y="79"/>
                  </a:lnTo>
                  <a:lnTo>
                    <a:pt x="143" y="79"/>
                  </a:lnTo>
                  <a:lnTo>
                    <a:pt x="88" y="112"/>
                  </a:lnTo>
                  <a:lnTo>
                    <a:pt x="139" y="75"/>
                  </a:lnTo>
                  <a:lnTo>
                    <a:pt x="139" y="73"/>
                  </a:lnTo>
                  <a:lnTo>
                    <a:pt x="139" y="73"/>
                  </a:lnTo>
                  <a:lnTo>
                    <a:pt x="79" y="109"/>
                  </a:lnTo>
                  <a:lnTo>
                    <a:pt x="135" y="64"/>
                  </a:lnTo>
                  <a:lnTo>
                    <a:pt x="135" y="64"/>
                  </a:lnTo>
                  <a:lnTo>
                    <a:pt x="135" y="64"/>
                  </a:lnTo>
                  <a:lnTo>
                    <a:pt x="73" y="99"/>
                  </a:lnTo>
                  <a:lnTo>
                    <a:pt x="133" y="60"/>
                  </a:lnTo>
                  <a:lnTo>
                    <a:pt x="133" y="58"/>
                  </a:lnTo>
                  <a:lnTo>
                    <a:pt x="130" y="58"/>
                  </a:lnTo>
                  <a:lnTo>
                    <a:pt x="60" y="99"/>
                  </a:lnTo>
                  <a:lnTo>
                    <a:pt x="124" y="45"/>
                  </a:lnTo>
                  <a:lnTo>
                    <a:pt x="124" y="45"/>
                  </a:lnTo>
                  <a:lnTo>
                    <a:pt x="122" y="45"/>
                  </a:lnTo>
                  <a:lnTo>
                    <a:pt x="47" y="88"/>
                  </a:lnTo>
                  <a:lnTo>
                    <a:pt x="118" y="37"/>
                  </a:lnTo>
                  <a:lnTo>
                    <a:pt x="118" y="37"/>
                  </a:lnTo>
                  <a:lnTo>
                    <a:pt x="115" y="37"/>
                  </a:lnTo>
                  <a:lnTo>
                    <a:pt x="43" y="77"/>
                  </a:lnTo>
                  <a:lnTo>
                    <a:pt x="113" y="32"/>
                  </a:lnTo>
                  <a:lnTo>
                    <a:pt x="113" y="32"/>
                  </a:lnTo>
                  <a:lnTo>
                    <a:pt x="113" y="32"/>
                  </a:lnTo>
                  <a:lnTo>
                    <a:pt x="75" y="54"/>
                  </a:lnTo>
                  <a:lnTo>
                    <a:pt x="113" y="30"/>
                  </a:lnTo>
                  <a:lnTo>
                    <a:pt x="113" y="30"/>
                  </a:lnTo>
                  <a:lnTo>
                    <a:pt x="111" y="30"/>
                  </a:lnTo>
                  <a:lnTo>
                    <a:pt x="30" y="77"/>
                  </a:lnTo>
                  <a:lnTo>
                    <a:pt x="105" y="24"/>
                  </a:lnTo>
                  <a:lnTo>
                    <a:pt x="105" y="24"/>
                  </a:lnTo>
                  <a:lnTo>
                    <a:pt x="105" y="22"/>
                  </a:lnTo>
                  <a:lnTo>
                    <a:pt x="19" y="73"/>
                  </a:lnTo>
                  <a:lnTo>
                    <a:pt x="94" y="11"/>
                  </a:lnTo>
                  <a:lnTo>
                    <a:pt x="94" y="11"/>
                  </a:lnTo>
                  <a:lnTo>
                    <a:pt x="94" y="11"/>
                  </a:lnTo>
                  <a:lnTo>
                    <a:pt x="4" y="62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2"/>
            <p:cNvSpPr>
              <a:spLocks noEditPoints="1"/>
            </p:cNvSpPr>
            <p:nvPr/>
          </p:nvSpPr>
          <p:spPr bwMode="auto">
            <a:xfrm>
              <a:off x="3925888" y="2724150"/>
              <a:ext cx="515938" cy="381000"/>
            </a:xfrm>
            <a:custGeom>
              <a:avLst/>
              <a:gdLst>
                <a:gd name="T0" fmla="*/ 25 w 325"/>
                <a:gd name="T1" fmla="*/ 41 h 240"/>
                <a:gd name="T2" fmla="*/ 43 w 325"/>
                <a:gd name="T3" fmla="*/ 5 h 240"/>
                <a:gd name="T4" fmla="*/ 0 w 325"/>
                <a:gd name="T5" fmla="*/ 15 h 240"/>
                <a:gd name="T6" fmla="*/ 6 w 325"/>
                <a:gd name="T7" fmla="*/ 28 h 240"/>
                <a:gd name="T8" fmla="*/ 15 w 325"/>
                <a:gd name="T9" fmla="*/ 47 h 240"/>
                <a:gd name="T10" fmla="*/ 17 w 325"/>
                <a:gd name="T11" fmla="*/ 54 h 240"/>
                <a:gd name="T12" fmla="*/ 28 w 325"/>
                <a:gd name="T13" fmla="*/ 73 h 240"/>
                <a:gd name="T14" fmla="*/ 34 w 325"/>
                <a:gd name="T15" fmla="*/ 84 h 240"/>
                <a:gd name="T16" fmla="*/ 36 w 325"/>
                <a:gd name="T17" fmla="*/ 88 h 240"/>
                <a:gd name="T18" fmla="*/ 40 w 325"/>
                <a:gd name="T19" fmla="*/ 95 h 240"/>
                <a:gd name="T20" fmla="*/ 49 w 325"/>
                <a:gd name="T21" fmla="*/ 109 h 240"/>
                <a:gd name="T22" fmla="*/ 49 w 325"/>
                <a:gd name="T23" fmla="*/ 109 h 240"/>
                <a:gd name="T24" fmla="*/ 53 w 325"/>
                <a:gd name="T25" fmla="*/ 114 h 240"/>
                <a:gd name="T26" fmla="*/ 186 w 325"/>
                <a:gd name="T27" fmla="*/ 56 h 240"/>
                <a:gd name="T28" fmla="*/ 77 w 325"/>
                <a:gd name="T29" fmla="*/ 144 h 240"/>
                <a:gd name="T30" fmla="*/ 135 w 325"/>
                <a:gd name="T31" fmla="*/ 114 h 240"/>
                <a:gd name="T32" fmla="*/ 79 w 325"/>
                <a:gd name="T33" fmla="*/ 146 h 240"/>
                <a:gd name="T34" fmla="*/ 85 w 325"/>
                <a:gd name="T35" fmla="*/ 152 h 240"/>
                <a:gd name="T36" fmla="*/ 90 w 325"/>
                <a:gd name="T37" fmla="*/ 159 h 240"/>
                <a:gd name="T38" fmla="*/ 109 w 325"/>
                <a:gd name="T39" fmla="*/ 174 h 240"/>
                <a:gd name="T40" fmla="*/ 122 w 325"/>
                <a:gd name="T41" fmla="*/ 184 h 240"/>
                <a:gd name="T42" fmla="*/ 137 w 325"/>
                <a:gd name="T43" fmla="*/ 195 h 240"/>
                <a:gd name="T44" fmla="*/ 139 w 325"/>
                <a:gd name="T45" fmla="*/ 197 h 240"/>
                <a:gd name="T46" fmla="*/ 143 w 325"/>
                <a:gd name="T47" fmla="*/ 199 h 240"/>
                <a:gd name="T48" fmla="*/ 149 w 325"/>
                <a:gd name="T49" fmla="*/ 201 h 240"/>
                <a:gd name="T50" fmla="*/ 158 w 325"/>
                <a:gd name="T51" fmla="*/ 208 h 240"/>
                <a:gd name="T52" fmla="*/ 160 w 325"/>
                <a:gd name="T53" fmla="*/ 208 h 240"/>
                <a:gd name="T54" fmla="*/ 179 w 325"/>
                <a:gd name="T55" fmla="*/ 219 h 240"/>
                <a:gd name="T56" fmla="*/ 201 w 325"/>
                <a:gd name="T57" fmla="*/ 225 h 240"/>
                <a:gd name="T58" fmla="*/ 220 w 325"/>
                <a:gd name="T59" fmla="*/ 231 h 240"/>
                <a:gd name="T60" fmla="*/ 267 w 325"/>
                <a:gd name="T61" fmla="*/ 238 h 240"/>
                <a:gd name="T62" fmla="*/ 289 w 325"/>
                <a:gd name="T63" fmla="*/ 240 h 240"/>
                <a:gd name="T64" fmla="*/ 325 w 325"/>
                <a:gd name="T65" fmla="*/ 236 h 240"/>
                <a:gd name="T66" fmla="*/ 316 w 325"/>
                <a:gd name="T67" fmla="*/ 231 h 240"/>
                <a:gd name="T68" fmla="*/ 289 w 325"/>
                <a:gd name="T69" fmla="*/ 238 h 240"/>
                <a:gd name="T70" fmla="*/ 280 w 325"/>
                <a:gd name="T71" fmla="*/ 212 h 240"/>
                <a:gd name="T72" fmla="*/ 224 w 325"/>
                <a:gd name="T73" fmla="*/ 229 h 240"/>
                <a:gd name="T74" fmla="*/ 246 w 325"/>
                <a:gd name="T75" fmla="*/ 186 h 240"/>
                <a:gd name="T76" fmla="*/ 184 w 325"/>
                <a:gd name="T77" fmla="*/ 216 h 240"/>
                <a:gd name="T78" fmla="*/ 224 w 325"/>
                <a:gd name="T79" fmla="*/ 169 h 240"/>
                <a:gd name="T80" fmla="*/ 164 w 325"/>
                <a:gd name="T81" fmla="*/ 201 h 240"/>
                <a:gd name="T82" fmla="*/ 214 w 325"/>
                <a:gd name="T83" fmla="*/ 159 h 240"/>
                <a:gd name="T84" fmla="*/ 212 w 325"/>
                <a:gd name="T85" fmla="*/ 159 h 240"/>
                <a:gd name="T86" fmla="*/ 179 w 325"/>
                <a:gd name="T87" fmla="*/ 172 h 240"/>
                <a:gd name="T88" fmla="*/ 199 w 325"/>
                <a:gd name="T89" fmla="*/ 144 h 240"/>
                <a:gd name="T90" fmla="*/ 126 w 325"/>
                <a:gd name="T91" fmla="*/ 182 h 240"/>
                <a:gd name="T92" fmla="*/ 175 w 325"/>
                <a:gd name="T93" fmla="*/ 118 h 240"/>
                <a:gd name="T94" fmla="*/ 105 w 325"/>
                <a:gd name="T95" fmla="*/ 148 h 240"/>
                <a:gd name="T96" fmla="*/ 158 w 325"/>
                <a:gd name="T97" fmla="*/ 99 h 240"/>
                <a:gd name="T98" fmla="*/ 250 w 325"/>
                <a:gd name="T99" fmla="*/ 45 h 240"/>
                <a:gd name="T100" fmla="*/ 250 w 325"/>
                <a:gd name="T101" fmla="*/ 45 h 240"/>
                <a:gd name="T102" fmla="*/ 85 w 325"/>
                <a:gd name="T103" fmla="*/ 137 h 240"/>
                <a:gd name="T104" fmla="*/ 231 w 325"/>
                <a:gd name="T105" fmla="*/ 30 h 240"/>
                <a:gd name="T106" fmla="*/ 79 w 325"/>
                <a:gd name="T107" fmla="*/ 99 h 240"/>
                <a:gd name="T108" fmla="*/ 207 w 325"/>
                <a:gd name="T109" fmla="*/ 20 h 240"/>
                <a:gd name="T110" fmla="*/ 201 w 325"/>
                <a:gd name="T111" fmla="*/ 15 h 240"/>
                <a:gd name="T112" fmla="*/ 58 w 325"/>
                <a:gd name="T113" fmla="*/ 84 h 240"/>
                <a:gd name="T114" fmla="*/ 173 w 325"/>
                <a:gd name="T115" fmla="*/ 7 h 240"/>
                <a:gd name="T116" fmla="*/ 43 w 325"/>
                <a:gd name="T117" fmla="*/ 77 h 240"/>
                <a:gd name="T118" fmla="*/ 137 w 325"/>
                <a:gd name="T119" fmla="*/ 0 h 240"/>
                <a:gd name="T120" fmla="*/ 28 w 325"/>
                <a:gd name="T121" fmla="*/ 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" h="240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close/>
                  <a:moveTo>
                    <a:pt x="96" y="0"/>
                  </a:moveTo>
                  <a:lnTo>
                    <a:pt x="25" y="4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5" y="39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6" y="26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40" y="7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3" y="43"/>
                  </a:lnTo>
                  <a:lnTo>
                    <a:pt x="72" y="7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85" y="7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05" y="5"/>
                  </a:lnTo>
                  <a:lnTo>
                    <a:pt x="23" y="67"/>
                  </a:lnTo>
                  <a:lnTo>
                    <a:pt x="23" y="67"/>
                  </a:lnTo>
                  <a:lnTo>
                    <a:pt x="23" y="67"/>
                  </a:lnTo>
                  <a:lnTo>
                    <a:pt x="124" y="9"/>
                  </a:lnTo>
                  <a:lnTo>
                    <a:pt x="28" y="73"/>
                  </a:lnTo>
                  <a:lnTo>
                    <a:pt x="28" y="73"/>
                  </a:lnTo>
                  <a:lnTo>
                    <a:pt x="28" y="73"/>
                  </a:lnTo>
                  <a:lnTo>
                    <a:pt x="141" y="9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111" y="39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6" y="86"/>
                  </a:lnTo>
                  <a:lnTo>
                    <a:pt x="117" y="39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158" y="18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175" y="18"/>
                  </a:lnTo>
                  <a:lnTo>
                    <a:pt x="47" y="105"/>
                  </a:lnTo>
                  <a:lnTo>
                    <a:pt x="47" y="105"/>
                  </a:lnTo>
                  <a:lnTo>
                    <a:pt x="47" y="105"/>
                  </a:lnTo>
                  <a:lnTo>
                    <a:pt x="173" y="32"/>
                  </a:lnTo>
                  <a:lnTo>
                    <a:pt x="49" y="109"/>
                  </a:lnTo>
                  <a:lnTo>
                    <a:pt x="49" y="109"/>
                  </a:lnTo>
                  <a:lnTo>
                    <a:pt x="49" y="109"/>
                  </a:lnTo>
                  <a:lnTo>
                    <a:pt x="49" y="109"/>
                  </a:lnTo>
                  <a:lnTo>
                    <a:pt x="49" y="109"/>
                  </a:lnTo>
                  <a:lnTo>
                    <a:pt x="49" y="109"/>
                  </a:lnTo>
                  <a:lnTo>
                    <a:pt x="49" y="109"/>
                  </a:lnTo>
                  <a:lnTo>
                    <a:pt x="51" y="109"/>
                  </a:lnTo>
                  <a:lnTo>
                    <a:pt x="51" y="109"/>
                  </a:lnTo>
                  <a:lnTo>
                    <a:pt x="51" y="109"/>
                  </a:lnTo>
                  <a:lnTo>
                    <a:pt x="182" y="35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203" y="28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64" y="127"/>
                  </a:lnTo>
                  <a:lnTo>
                    <a:pt x="186" y="56"/>
                  </a:lnTo>
                  <a:lnTo>
                    <a:pt x="64" y="129"/>
                  </a:lnTo>
                  <a:lnTo>
                    <a:pt x="64" y="129"/>
                  </a:lnTo>
                  <a:lnTo>
                    <a:pt x="66" y="131"/>
                  </a:lnTo>
                  <a:lnTo>
                    <a:pt x="224" y="39"/>
                  </a:lnTo>
                  <a:lnTo>
                    <a:pt x="77" y="142"/>
                  </a:lnTo>
                  <a:lnTo>
                    <a:pt x="77" y="144"/>
                  </a:lnTo>
                  <a:lnTo>
                    <a:pt x="77" y="144"/>
                  </a:lnTo>
                  <a:lnTo>
                    <a:pt x="173" y="88"/>
                  </a:lnTo>
                  <a:lnTo>
                    <a:pt x="79" y="144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135" y="114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152" y="105"/>
                  </a:lnTo>
                  <a:lnTo>
                    <a:pt x="85" y="152"/>
                  </a:lnTo>
                  <a:lnTo>
                    <a:pt x="85" y="154"/>
                  </a:lnTo>
                  <a:lnTo>
                    <a:pt x="87" y="154"/>
                  </a:lnTo>
                  <a:lnTo>
                    <a:pt x="152" y="118"/>
                  </a:lnTo>
                  <a:lnTo>
                    <a:pt x="90" y="157"/>
                  </a:lnTo>
                  <a:lnTo>
                    <a:pt x="90" y="157"/>
                  </a:lnTo>
                  <a:lnTo>
                    <a:pt x="90" y="159"/>
                  </a:lnTo>
                  <a:lnTo>
                    <a:pt x="160" y="118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169" y="120"/>
                  </a:lnTo>
                  <a:lnTo>
                    <a:pt x="109" y="174"/>
                  </a:lnTo>
                  <a:lnTo>
                    <a:pt x="109" y="174"/>
                  </a:lnTo>
                  <a:lnTo>
                    <a:pt x="109" y="174"/>
                  </a:lnTo>
                  <a:lnTo>
                    <a:pt x="182" y="133"/>
                  </a:lnTo>
                  <a:lnTo>
                    <a:pt x="122" y="184"/>
                  </a:lnTo>
                  <a:lnTo>
                    <a:pt x="122" y="184"/>
                  </a:lnTo>
                  <a:lnTo>
                    <a:pt x="122" y="184"/>
                  </a:lnTo>
                  <a:lnTo>
                    <a:pt x="169" y="157"/>
                  </a:lnTo>
                  <a:lnTo>
                    <a:pt x="124" y="186"/>
                  </a:lnTo>
                  <a:lnTo>
                    <a:pt x="124" y="186"/>
                  </a:lnTo>
                  <a:lnTo>
                    <a:pt x="124" y="186"/>
                  </a:lnTo>
                  <a:lnTo>
                    <a:pt x="194" y="146"/>
                  </a:lnTo>
                  <a:lnTo>
                    <a:pt x="137" y="195"/>
                  </a:lnTo>
                  <a:lnTo>
                    <a:pt x="137" y="195"/>
                  </a:lnTo>
                  <a:lnTo>
                    <a:pt x="137" y="195"/>
                  </a:lnTo>
                  <a:lnTo>
                    <a:pt x="169" y="178"/>
                  </a:lnTo>
                  <a:lnTo>
                    <a:pt x="139" y="195"/>
                  </a:lnTo>
                  <a:lnTo>
                    <a:pt x="139" y="197"/>
                  </a:lnTo>
                  <a:lnTo>
                    <a:pt x="139" y="197"/>
                  </a:lnTo>
                  <a:lnTo>
                    <a:pt x="194" y="165"/>
                  </a:lnTo>
                  <a:lnTo>
                    <a:pt x="143" y="197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203" y="165"/>
                  </a:lnTo>
                  <a:lnTo>
                    <a:pt x="149" y="201"/>
                  </a:lnTo>
                  <a:lnTo>
                    <a:pt x="149" y="204"/>
                  </a:lnTo>
                  <a:lnTo>
                    <a:pt x="149" y="204"/>
                  </a:lnTo>
                  <a:lnTo>
                    <a:pt x="209" y="169"/>
                  </a:lnTo>
                  <a:lnTo>
                    <a:pt x="156" y="206"/>
                  </a:lnTo>
                  <a:lnTo>
                    <a:pt x="156" y="208"/>
                  </a:lnTo>
                  <a:lnTo>
                    <a:pt x="158" y="208"/>
                  </a:lnTo>
                  <a:lnTo>
                    <a:pt x="171" y="199"/>
                  </a:lnTo>
                  <a:lnTo>
                    <a:pt x="158" y="208"/>
                  </a:lnTo>
                  <a:lnTo>
                    <a:pt x="158" y="208"/>
                  </a:lnTo>
                  <a:lnTo>
                    <a:pt x="158" y="208"/>
                  </a:lnTo>
                  <a:lnTo>
                    <a:pt x="201" y="182"/>
                  </a:lnTo>
                  <a:lnTo>
                    <a:pt x="160" y="208"/>
                  </a:lnTo>
                  <a:lnTo>
                    <a:pt x="160" y="210"/>
                  </a:lnTo>
                  <a:lnTo>
                    <a:pt x="162" y="210"/>
                  </a:lnTo>
                  <a:lnTo>
                    <a:pt x="224" y="174"/>
                  </a:lnTo>
                  <a:lnTo>
                    <a:pt x="179" y="216"/>
                  </a:lnTo>
                  <a:lnTo>
                    <a:pt x="179" y="219"/>
                  </a:lnTo>
                  <a:lnTo>
                    <a:pt x="179" y="219"/>
                  </a:lnTo>
                  <a:lnTo>
                    <a:pt x="231" y="189"/>
                  </a:lnTo>
                  <a:lnTo>
                    <a:pt x="186" y="221"/>
                  </a:lnTo>
                  <a:lnTo>
                    <a:pt x="186" y="221"/>
                  </a:lnTo>
                  <a:lnTo>
                    <a:pt x="186" y="221"/>
                  </a:lnTo>
                  <a:lnTo>
                    <a:pt x="241" y="189"/>
                  </a:lnTo>
                  <a:lnTo>
                    <a:pt x="201" y="225"/>
                  </a:lnTo>
                  <a:lnTo>
                    <a:pt x="201" y="227"/>
                  </a:lnTo>
                  <a:lnTo>
                    <a:pt x="203" y="227"/>
                  </a:lnTo>
                  <a:lnTo>
                    <a:pt x="252" y="197"/>
                  </a:lnTo>
                  <a:lnTo>
                    <a:pt x="220" y="231"/>
                  </a:lnTo>
                  <a:lnTo>
                    <a:pt x="220" y="231"/>
                  </a:lnTo>
                  <a:lnTo>
                    <a:pt x="220" y="231"/>
                  </a:lnTo>
                  <a:lnTo>
                    <a:pt x="265" y="206"/>
                  </a:lnTo>
                  <a:lnTo>
                    <a:pt x="241" y="236"/>
                  </a:lnTo>
                  <a:lnTo>
                    <a:pt x="241" y="236"/>
                  </a:lnTo>
                  <a:lnTo>
                    <a:pt x="241" y="236"/>
                  </a:lnTo>
                  <a:lnTo>
                    <a:pt x="278" y="214"/>
                  </a:lnTo>
                  <a:lnTo>
                    <a:pt x="267" y="238"/>
                  </a:lnTo>
                  <a:lnTo>
                    <a:pt x="267" y="238"/>
                  </a:lnTo>
                  <a:lnTo>
                    <a:pt x="267" y="238"/>
                  </a:lnTo>
                  <a:lnTo>
                    <a:pt x="295" y="223"/>
                  </a:lnTo>
                  <a:lnTo>
                    <a:pt x="286" y="238"/>
                  </a:lnTo>
                  <a:lnTo>
                    <a:pt x="286" y="238"/>
                  </a:lnTo>
                  <a:lnTo>
                    <a:pt x="289" y="240"/>
                  </a:lnTo>
                  <a:lnTo>
                    <a:pt x="306" y="229"/>
                  </a:lnTo>
                  <a:lnTo>
                    <a:pt x="306" y="238"/>
                  </a:lnTo>
                  <a:lnTo>
                    <a:pt x="306" y="238"/>
                  </a:lnTo>
                  <a:lnTo>
                    <a:pt x="308" y="238"/>
                  </a:lnTo>
                  <a:lnTo>
                    <a:pt x="316" y="231"/>
                  </a:lnTo>
                  <a:lnTo>
                    <a:pt x="325" y="236"/>
                  </a:lnTo>
                  <a:lnTo>
                    <a:pt x="325" y="236"/>
                  </a:lnTo>
                  <a:lnTo>
                    <a:pt x="325" y="236"/>
                  </a:lnTo>
                  <a:lnTo>
                    <a:pt x="325" y="234"/>
                  </a:lnTo>
                  <a:lnTo>
                    <a:pt x="325" y="234"/>
                  </a:lnTo>
                  <a:lnTo>
                    <a:pt x="325" y="234"/>
                  </a:lnTo>
                  <a:lnTo>
                    <a:pt x="316" y="231"/>
                  </a:lnTo>
                  <a:lnTo>
                    <a:pt x="316" y="231"/>
                  </a:lnTo>
                  <a:lnTo>
                    <a:pt x="308" y="236"/>
                  </a:lnTo>
                  <a:lnTo>
                    <a:pt x="306" y="227"/>
                  </a:lnTo>
                  <a:lnTo>
                    <a:pt x="306" y="227"/>
                  </a:lnTo>
                  <a:lnTo>
                    <a:pt x="306" y="227"/>
                  </a:lnTo>
                  <a:lnTo>
                    <a:pt x="289" y="238"/>
                  </a:lnTo>
                  <a:lnTo>
                    <a:pt x="295" y="223"/>
                  </a:lnTo>
                  <a:lnTo>
                    <a:pt x="295" y="221"/>
                  </a:lnTo>
                  <a:lnTo>
                    <a:pt x="295" y="221"/>
                  </a:lnTo>
                  <a:lnTo>
                    <a:pt x="269" y="238"/>
                  </a:lnTo>
                  <a:lnTo>
                    <a:pt x="280" y="214"/>
                  </a:lnTo>
                  <a:lnTo>
                    <a:pt x="280" y="212"/>
                  </a:lnTo>
                  <a:lnTo>
                    <a:pt x="280" y="212"/>
                  </a:lnTo>
                  <a:lnTo>
                    <a:pt x="244" y="234"/>
                  </a:lnTo>
                  <a:lnTo>
                    <a:pt x="267" y="204"/>
                  </a:lnTo>
                  <a:lnTo>
                    <a:pt x="267" y="204"/>
                  </a:lnTo>
                  <a:lnTo>
                    <a:pt x="267" y="204"/>
                  </a:lnTo>
                  <a:lnTo>
                    <a:pt x="224" y="229"/>
                  </a:lnTo>
                  <a:lnTo>
                    <a:pt x="254" y="195"/>
                  </a:lnTo>
                  <a:lnTo>
                    <a:pt x="254" y="195"/>
                  </a:lnTo>
                  <a:lnTo>
                    <a:pt x="254" y="195"/>
                  </a:lnTo>
                  <a:lnTo>
                    <a:pt x="205" y="223"/>
                  </a:lnTo>
                  <a:lnTo>
                    <a:pt x="246" y="186"/>
                  </a:lnTo>
                  <a:lnTo>
                    <a:pt x="246" y="186"/>
                  </a:lnTo>
                  <a:lnTo>
                    <a:pt x="244" y="186"/>
                  </a:lnTo>
                  <a:lnTo>
                    <a:pt x="197" y="214"/>
                  </a:lnTo>
                  <a:lnTo>
                    <a:pt x="239" y="184"/>
                  </a:lnTo>
                  <a:lnTo>
                    <a:pt x="239" y="182"/>
                  </a:lnTo>
                  <a:lnTo>
                    <a:pt x="239" y="182"/>
                  </a:lnTo>
                  <a:lnTo>
                    <a:pt x="184" y="216"/>
                  </a:lnTo>
                  <a:lnTo>
                    <a:pt x="226" y="172"/>
                  </a:lnTo>
                  <a:lnTo>
                    <a:pt x="226" y="172"/>
                  </a:lnTo>
                  <a:lnTo>
                    <a:pt x="226" y="172"/>
                  </a:lnTo>
                  <a:lnTo>
                    <a:pt x="184" y="195"/>
                  </a:lnTo>
                  <a:lnTo>
                    <a:pt x="224" y="169"/>
                  </a:lnTo>
                  <a:lnTo>
                    <a:pt x="224" y="169"/>
                  </a:lnTo>
                  <a:lnTo>
                    <a:pt x="224" y="169"/>
                  </a:lnTo>
                  <a:lnTo>
                    <a:pt x="212" y="176"/>
                  </a:lnTo>
                  <a:lnTo>
                    <a:pt x="224" y="169"/>
                  </a:lnTo>
                  <a:lnTo>
                    <a:pt x="224" y="167"/>
                  </a:lnTo>
                  <a:lnTo>
                    <a:pt x="224" y="167"/>
                  </a:lnTo>
                  <a:lnTo>
                    <a:pt x="164" y="201"/>
                  </a:lnTo>
                  <a:lnTo>
                    <a:pt x="218" y="163"/>
                  </a:lnTo>
                  <a:lnTo>
                    <a:pt x="218" y="163"/>
                  </a:lnTo>
                  <a:lnTo>
                    <a:pt x="218" y="163"/>
                  </a:lnTo>
                  <a:lnTo>
                    <a:pt x="160" y="195"/>
                  </a:lnTo>
                  <a:lnTo>
                    <a:pt x="214" y="159"/>
                  </a:lnTo>
                  <a:lnTo>
                    <a:pt x="214" y="159"/>
                  </a:lnTo>
                  <a:lnTo>
                    <a:pt x="214" y="159"/>
                  </a:lnTo>
                  <a:lnTo>
                    <a:pt x="214" y="159"/>
                  </a:lnTo>
                  <a:lnTo>
                    <a:pt x="214" y="159"/>
                  </a:lnTo>
                  <a:lnTo>
                    <a:pt x="212" y="159"/>
                  </a:lnTo>
                  <a:lnTo>
                    <a:pt x="212" y="159"/>
                  </a:lnTo>
                  <a:lnTo>
                    <a:pt x="212" y="159"/>
                  </a:lnTo>
                  <a:lnTo>
                    <a:pt x="212" y="159"/>
                  </a:lnTo>
                  <a:lnTo>
                    <a:pt x="158" y="189"/>
                  </a:lnTo>
                  <a:lnTo>
                    <a:pt x="209" y="157"/>
                  </a:lnTo>
                  <a:lnTo>
                    <a:pt x="209" y="154"/>
                  </a:lnTo>
                  <a:lnTo>
                    <a:pt x="209" y="154"/>
                  </a:lnTo>
                  <a:lnTo>
                    <a:pt x="179" y="172"/>
                  </a:lnTo>
                  <a:lnTo>
                    <a:pt x="209" y="154"/>
                  </a:lnTo>
                  <a:lnTo>
                    <a:pt x="209" y="154"/>
                  </a:lnTo>
                  <a:lnTo>
                    <a:pt x="207" y="154"/>
                  </a:lnTo>
                  <a:lnTo>
                    <a:pt x="141" y="193"/>
                  </a:lnTo>
                  <a:lnTo>
                    <a:pt x="199" y="144"/>
                  </a:lnTo>
                  <a:lnTo>
                    <a:pt x="199" y="144"/>
                  </a:lnTo>
                  <a:lnTo>
                    <a:pt x="199" y="144"/>
                  </a:lnTo>
                  <a:lnTo>
                    <a:pt x="152" y="169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126" y="182"/>
                  </a:lnTo>
                  <a:lnTo>
                    <a:pt x="186" y="131"/>
                  </a:lnTo>
                  <a:lnTo>
                    <a:pt x="186" y="129"/>
                  </a:lnTo>
                  <a:lnTo>
                    <a:pt x="184" y="129"/>
                  </a:lnTo>
                  <a:lnTo>
                    <a:pt x="113" y="172"/>
                  </a:lnTo>
                  <a:lnTo>
                    <a:pt x="173" y="118"/>
                  </a:lnTo>
                  <a:lnTo>
                    <a:pt x="175" y="118"/>
                  </a:lnTo>
                  <a:lnTo>
                    <a:pt x="173" y="118"/>
                  </a:lnTo>
                  <a:lnTo>
                    <a:pt x="107" y="157"/>
                  </a:lnTo>
                  <a:lnTo>
                    <a:pt x="169" y="112"/>
                  </a:lnTo>
                  <a:lnTo>
                    <a:pt x="169" y="112"/>
                  </a:lnTo>
                  <a:lnTo>
                    <a:pt x="169" y="112"/>
                  </a:lnTo>
                  <a:lnTo>
                    <a:pt x="105" y="148"/>
                  </a:lnTo>
                  <a:lnTo>
                    <a:pt x="164" y="109"/>
                  </a:lnTo>
                  <a:lnTo>
                    <a:pt x="167" y="107"/>
                  </a:lnTo>
                  <a:lnTo>
                    <a:pt x="164" y="107"/>
                  </a:lnTo>
                  <a:lnTo>
                    <a:pt x="94" y="150"/>
                  </a:lnTo>
                  <a:lnTo>
                    <a:pt x="158" y="101"/>
                  </a:lnTo>
                  <a:lnTo>
                    <a:pt x="158" y="99"/>
                  </a:lnTo>
                  <a:lnTo>
                    <a:pt x="158" y="99"/>
                  </a:lnTo>
                  <a:lnTo>
                    <a:pt x="220" y="62"/>
                  </a:lnTo>
                  <a:lnTo>
                    <a:pt x="158" y="99"/>
                  </a:lnTo>
                  <a:lnTo>
                    <a:pt x="158" y="99"/>
                  </a:lnTo>
                  <a:lnTo>
                    <a:pt x="158" y="99"/>
                  </a:lnTo>
                  <a:lnTo>
                    <a:pt x="250" y="45"/>
                  </a:lnTo>
                  <a:lnTo>
                    <a:pt x="252" y="45"/>
                  </a:lnTo>
                  <a:lnTo>
                    <a:pt x="252" y="45"/>
                  </a:lnTo>
                  <a:lnTo>
                    <a:pt x="252" y="45"/>
                  </a:lnTo>
                  <a:lnTo>
                    <a:pt x="250" y="45"/>
                  </a:lnTo>
                  <a:lnTo>
                    <a:pt x="250" y="45"/>
                  </a:lnTo>
                  <a:lnTo>
                    <a:pt x="250" y="45"/>
                  </a:lnTo>
                  <a:lnTo>
                    <a:pt x="250" y="45"/>
                  </a:lnTo>
                  <a:lnTo>
                    <a:pt x="154" y="101"/>
                  </a:lnTo>
                  <a:lnTo>
                    <a:pt x="250" y="43"/>
                  </a:lnTo>
                  <a:lnTo>
                    <a:pt x="250" y="43"/>
                  </a:lnTo>
                  <a:lnTo>
                    <a:pt x="248" y="43"/>
                  </a:lnTo>
                  <a:lnTo>
                    <a:pt x="85" y="137"/>
                  </a:lnTo>
                  <a:lnTo>
                    <a:pt x="233" y="32"/>
                  </a:lnTo>
                  <a:lnTo>
                    <a:pt x="233" y="32"/>
                  </a:lnTo>
                  <a:lnTo>
                    <a:pt x="233" y="32"/>
                  </a:lnTo>
                  <a:lnTo>
                    <a:pt x="109" y="103"/>
                  </a:lnTo>
                  <a:lnTo>
                    <a:pt x="231" y="30"/>
                  </a:lnTo>
                  <a:lnTo>
                    <a:pt x="231" y="30"/>
                  </a:lnTo>
                  <a:lnTo>
                    <a:pt x="229" y="30"/>
                  </a:lnTo>
                  <a:lnTo>
                    <a:pt x="72" y="120"/>
                  </a:lnTo>
                  <a:lnTo>
                    <a:pt x="214" y="22"/>
                  </a:lnTo>
                  <a:lnTo>
                    <a:pt x="214" y="22"/>
                  </a:lnTo>
                  <a:lnTo>
                    <a:pt x="214" y="22"/>
                  </a:lnTo>
                  <a:lnTo>
                    <a:pt x="79" y="99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18"/>
                  </a:lnTo>
                  <a:lnTo>
                    <a:pt x="207" y="18"/>
                  </a:lnTo>
                  <a:lnTo>
                    <a:pt x="79" y="92"/>
                  </a:lnTo>
                  <a:lnTo>
                    <a:pt x="201" y="18"/>
                  </a:lnTo>
                  <a:lnTo>
                    <a:pt x="201" y="15"/>
                  </a:lnTo>
                  <a:lnTo>
                    <a:pt x="201" y="15"/>
                  </a:lnTo>
                  <a:lnTo>
                    <a:pt x="58" y="99"/>
                  </a:lnTo>
                  <a:lnTo>
                    <a:pt x="186" y="11"/>
                  </a:lnTo>
                  <a:lnTo>
                    <a:pt x="186" y="11"/>
                  </a:lnTo>
                  <a:lnTo>
                    <a:pt x="186" y="11"/>
                  </a:lnTo>
                  <a:lnTo>
                    <a:pt x="58" y="84"/>
                  </a:lnTo>
                  <a:lnTo>
                    <a:pt x="175" y="9"/>
                  </a:lnTo>
                  <a:lnTo>
                    <a:pt x="175" y="7"/>
                  </a:lnTo>
                  <a:lnTo>
                    <a:pt x="175" y="7"/>
                  </a:lnTo>
                  <a:lnTo>
                    <a:pt x="92" y="56"/>
                  </a:lnTo>
                  <a:lnTo>
                    <a:pt x="173" y="7"/>
                  </a:lnTo>
                  <a:lnTo>
                    <a:pt x="173" y="7"/>
                  </a:lnTo>
                  <a:lnTo>
                    <a:pt x="171" y="7"/>
                  </a:lnTo>
                  <a:lnTo>
                    <a:pt x="92" y="54"/>
                  </a:lnTo>
                  <a:lnTo>
                    <a:pt x="169" y="7"/>
                  </a:lnTo>
                  <a:lnTo>
                    <a:pt x="169" y="7"/>
                  </a:lnTo>
                  <a:lnTo>
                    <a:pt x="169" y="7"/>
                  </a:lnTo>
                  <a:lnTo>
                    <a:pt x="43" y="77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49" y="3"/>
                  </a:lnTo>
                  <a:lnTo>
                    <a:pt x="40" y="65"/>
                  </a:lnTo>
                  <a:lnTo>
                    <a:pt x="137" y="3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30" y="6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28" y="47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PA_chenying0907 37"/>
          <p:cNvGrpSpPr/>
          <p:nvPr>
            <p:custDataLst>
              <p:tags r:id="rId10"/>
            </p:custDataLst>
          </p:nvPr>
        </p:nvGrpSpPr>
        <p:grpSpPr>
          <a:xfrm>
            <a:off x="5449887" y="1841500"/>
            <a:ext cx="304800" cy="614363"/>
            <a:chOff x="4978400" y="1978025"/>
            <a:chExt cx="304800" cy="614363"/>
          </a:xfrm>
        </p:grpSpPr>
        <p:sp>
          <p:nvSpPr>
            <p:cNvPr id="39" name="Freeform 126"/>
            <p:cNvSpPr/>
            <p:nvPr/>
          </p:nvSpPr>
          <p:spPr bwMode="auto">
            <a:xfrm>
              <a:off x="5118100" y="2178050"/>
              <a:ext cx="165100" cy="396875"/>
            </a:xfrm>
            <a:custGeom>
              <a:avLst/>
              <a:gdLst>
                <a:gd name="T0" fmla="*/ 0 w 104"/>
                <a:gd name="T1" fmla="*/ 47 h 250"/>
                <a:gd name="T2" fmla="*/ 0 w 104"/>
                <a:gd name="T3" fmla="*/ 64 h 250"/>
                <a:gd name="T4" fmla="*/ 81 w 104"/>
                <a:gd name="T5" fmla="*/ 17 h 250"/>
                <a:gd name="T6" fmla="*/ 2 w 104"/>
                <a:gd name="T7" fmla="*/ 83 h 250"/>
                <a:gd name="T8" fmla="*/ 4 w 104"/>
                <a:gd name="T9" fmla="*/ 92 h 250"/>
                <a:gd name="T10" fmla="*/ 4 w 104"/>
                <a:gd name="T11" fmla="*/ 94 h 250"/>
                <a:gd name="T12" fmla="*/ 81 w 104"/>
                <a:gd name="T13" fmla="*/ 51 h 250"/>
                <a:gd name="T14" fmla="*/ 6 w 104"/>
                <a:gd name="T15" fmla="*/ 101 h 250"/>
                <a:gd name="T16" fmla="*/ 6 w 104"/>
                <a:gd name="T17" fmla="*/ 111 h 250"/>
                <a:gd name="T18" fmla="*/ 10 w 104"/>
                <a:gd name="T19" fmla="*/ 128 h 250"/>
                <a:gd name="T20" fmla="*/ 87 w 104"/>
                <a:gd name="T21" fmla="*/ 83 h 250"/>
                <a:gd name="T22" fmla="*/ 12 w 104"/>
                <a:gd name="T23" fmla="*/ 135 h 250"/>
                <a:gd name="T24" fmla="*/ 15 w 104"/>
                <a:gd name="T25" fmla="*/ 145 h 250"/>
                <a:gd name="T26" fmla="*/ 17 w 104"/>
                <a:gd name="T27" fmla="*/ 152 h 250"/>
                <a:gd name="T28" fmla="*/ 96 w 104"/>
                <a:gd name="T29" fmla="*/ 107 h 250"/>
                <a:gd name="T30" fmla="*/ 21 w 104"/>
                <a:gd name="T31" fmla="*/ 165 h 250"/>
                <a:gd name="T32" fmla="*/ 23 w 104"/>
                <a:gd name="T33" fmla="*/ 175 h 250"/>
                <a:gd name="T34" fmla="*/ 25 w 104"/>
                <a:gd name="T35" fmla="*/ 188 h 250"/>
                <a:gd name="T36" fmla="*/ 85 w 104"/>
                <a:gd name="T37" fmla="*/ 154 h 250"/>
                <a:gd name="T38" fmla="*/ 27 w 104"/>
                <a:gd name="T39" fmla="*/ 195 h 250"/>
                <a:gd name="T40" fmla="*/ 30 w 104"/>
                <a:gd name="T41" fmla="*/ 199 h 250"/>
                <a:gd name="T42" fmla="*/ 34 w 104"/>
                <a:gd name="T43" fmla="*/ 210 h 250"/>
                <a:gd name="T44" fmla="*/ 79 w 104"/>
                <a:gd name="T45" fmla="*/ 184 h 250"/>
                <a:gd name="T46" fmla="*/ 36 w 104"/>
                <a:gd name="T47" fmla="*/ 216 h 250"/>
                <a:gd name="T48" fmla="*/ 40 w 104"/>
                <a:gd name="T49" fmla="*/ 231 h 250"/>
                <a:gd name="T50" fmla="*/ 40 w 104"/>
                <a:gd name="T51" fmla="*/ 231 h 250"/>
                <a:gd name="T52" fmla="*/ 66 w 104"/>
                <a:gd name="T53" fmla="*/ 218 h 250"/>
                <a:gd name="T54" fmla="*/ 42 w 104"/>
                <a:gd name="T55" fmla="*/ 240 h 250"/>
                <a:gd name="T56" fmla="*/ 47 w 104"/>
                <a:gd name="T57" fmla="*/ 250 h 250"/>
                <a:gd name="T58" fmla="*/ 47 w 104"/>
                <a:gd name="T59" fmla="*/ 250 h 250"/>
                <a:gd name="T60" fmla="*/ 47 w 104"/>
                <a:gd name="T61" fmla="*/ 250 h 250"/>
                <a:gd name="T62" fmla="*/ 49 w 104"/>
                <a:gd name="T63" fmla="*/ 248 h 250"/>
                <a:gd name="T64" fmla="*/ 62 w 104"/>
                <a:gd name="T65" fmla="*/ 227 h 250"/>
                <a:gd name="T66" fmla="*/ 70 w 104"/>
                <a:gd name="T67" fmla="*/ 216 h 250"/>
                <a:gd name="T68" fmla="*/ 70 w 104"/>
                <a:gd name="T69" fmla="*/ 214 h 250"/>
                <a:gd name="T70" fmla="*/ 42 w 104"/>
                <a:gd name="T71" fmla="*/ 229 h 250"/>
                <a:gd name="T72" fmla="*/ 83 w 104"/>
                <a:gd name="T73" fmla="*/ 188 h 250"/>
                <a:gd name="T74" fmla="*/ 87 w 104"/>
                <a:gd name="T75" fmla="*/ 180 h 250"/>
                <a:gd name="T76" fmla="*/ 94 w 104"/>
                <a:gd name="T77" fmla="*/ 163 h 250"/>
                <a:gd name="T78" fmla="*/ 40 w 104"/>
                <a:gd name="T79" fmla="*/ 193 h 250"/>
                <a:gd name="T80" fmla="*/ 96 w 104"/>
                <a:gd name="T81" fmla="*/ 154 h 250"/>
                <a:gd name="T82" fmla="*/ 98 w 104"/>
                <a:gd name="T83" fmla="*/ 145 h 250"/>
                <a:gd name="T84" fmla="*/ 100 w 104"/>
                <a:gd name="T85" fmla="*/ 131 h 250"/>
                <a:gd name="T86" fmla="*/ 30 w 104"/>
                <a:gd name="T87" fmla="*/ 171 h 250"/>
                <a:gd name="T88" fmla="*/ 102 w 104"/>
                <a:gd name="T89" fmla="*/ 116 h 250"/>
                <a:gd name="T90" fmla="*/ 104 w 104"/>
                <a:gd name="T91" fmla="*/ 103 h 250"/>
                <a:gd name="T92" fmla="*/ 104 w 104"/>
                <a:gd name="T93" fmla="*/ 94 h 250"/>
                <a:gd name="T94" fmla="*/ 23 w 104"/>
                <a:gd name="T95" fmla="*/ 139 h 250"/>
                <a:gd name="T96" fmla="*/ 102 w 104"/>
                <a:gd name="T97" fmla="*/ 81 h 250"/>
                <a:gd name="T98" fmla="*/ 104 w 104"/>
                <a:gd name="T99" fmla="*/ 75 h 250"/>
                <a:gd name="T100" fmla="*/ 100 w 104"/>
                <a:gd name="T101" fmla="*/ 58 h 250"/>
                <a:gd name="T102" fmla="*/ 17 w 104"/>
                <a:gd name="T103" fmla="*/ 107 h 250"/>
                <a:gd name="T104" fmla="*/ 98 w 104"/>
                <a:gd name="T105" fmla="*/ 47 h 250"/>
                <a:gd name="T106" fmla="*/ 98 w 104"/>
                <a:gd name="T107" fmla="*/ 41 h 250"/>
                <a:gd name="T108" fmla="*/ 96 w 104"/>
                <a:gd name="T109" fmla="*/ 39 h 250"/>
                <a:gd name="T110" fmla="*/ 12 w 104"/>
                <a:gd name="T111" fmla="*/ 88 h 250"/>
                <a:gd name="T112" fmla="*/ 92 w 104"/>
                <a:gd name="T113" fmla="*/ 30 h 250"/>
                <a:gd name="T114" fmla="*/ 87 w 104"/>
                <a:gd name="T115" fmla="*/ 13 h 250"/>
                <a:gd name="T116" fmla="*/ 81 w 104"/>
                <a:gd name="T11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" h="250">
                  <a:moveTo>
                    <a:pt x="79" y="0"/>
                  </a:moveTo>
                  <a:lnTo>
                    <a:pt x="0" y="4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74" y="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1" y="17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2" y="83"/>
                  </a:lnTo>
                  <a:lnTo>
                    <a:pt x="83" y="36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42" y="71"/>
                  </a:lnTo>
                  <a:lnTo>
                    <a:pt x="4" y="94"/>
                  </a:lnTo>
                  <a:lnTo>
                    <a:pt x="4" y="94"/>
                  </a:lnTo>
                  <a:lnTo>
                    <a:pt x="4" y="94"/>
                  </a:lnTo>
                  <a:lnTo>
                    <a:pt x="81" y="51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6" y="101"/>
                  </a:lnTo>
                  <a:lnTo>
                    <a:pt x="89" y="51"/>
                  </a:lnTo>
                  <a:lnTo>
                    <a:pt x="6" y="111"/>
                  </a:lnTo>
                  <a:lnTo>
                    <a:pt x="6" y="111"/>
                  </a:lnTo>
                  <a:lnTo>
                    <a:pt x="8" y="111"/>
                  </a:lnTo>
                  <a:lnTo>
                    <a:pt x="96" y="62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87" y="83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96" y="88"/>
                  </a:lnTo>
                  <a:lnTo>
                    <a:pt x="15" y="145"/>
                  </a:lnTo>
                  <a:lnTo>
                    <a:pt x="15" y="145"/>
                  </a:lnTo>
                  <a:lnTo>
                    <a:pt x="15" y="145"/>
                  </a:lnTo>
                  <a:lnTo>
                    <a:pt x="92" y="101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96" y="107"/>
                  </a:lnTo>
                  <a:lnTo>
                    <a:pt x="19" y="163"/>
                  </a:lnTo>
                  <a:lnTo>
                    <a:pt x="19" y="165"/>
                  </a:lnTo>
                  <a:lnTo>
                    <a:pt x="21" y="165"/>
                  </a:lnTo>
                  <a:lnTo>
                    <a:pt x="96" y="120"/>
                  </a:lnTo>
                  <a:lnTo>
                    <a:pt x="23" y="175"/>
                  </a:lnTo>
                  <a:lnTo>
                    <a:pt x="23" y="175"/>
                  </a:lnTo>
                  <a:lnTo>
                    <a:pt x="23" y="175"/>
                  </a:lnTo>
                  <a:lnTo>
                    <a:pt x="94" y="135"/>
                  </a:lnTo>
                  <a:lnTo>
                    <a:pt x="25" y="188"/>
                  </a:lnTo>
                  <a:lnTo>
                    <a:pt x="25" y="188"/>
                  </a:lnTo>
                  <a:lnTo>
                    <a:pt x="27" y="188"/>
                  </a:lnTo>
                  <a:lnTo>
                    <a:pt x="85" y="154"/>
                  </a:lnTo>
                  <a:lnTo>
                    <a:pt x="27" y="193"/>
                  </a:lnTo>
                  <a:lnTo>
                    <a:pt x="27" y="193"/>
                  </a:lnTo>
                  <a:lnTo>
                    <a:pt x="27" y="195"/>
                  </a:lnTo>
                  <a:lnTo>
                    <a:pt x="85" y="160"/>
                  </a:lnTo>
                  <a:lnTo>
                    <a:pt x="30" y="199"/>
                  </a:lnTo>
                  <a:lnTo>
                    <a:pt x="30" y="199"/>
                  </a:lnTo>
                  <a:lnTo>
                    <a:pt x="30" y="199"/>
                  </a:lnTo>
                  <a:lnTo>
                    <a:pt x="87" y="167"/>
                  </a:lnTo>
                  <a:lnTo>
                    <a:pt x="34" y="210"/>
                  </a:lnTo>
                  <a:lnTo>
                    <a:pt x="34" y="210"/>
                  </a:lnTo>
                  <a:lnTo>
                    <a:pt x="34" y="210"/>
                  </a:lnTo>
                  <a:lnTo>
                    <a:pt x="79" y="184"/>
                  </a:lnTo>
                  <a:lnTo>
                    <a:pt x="36" y="216"/>
                  </a:lnTo>
                  <a:lnTo>
                    <a:pt x="34" y="216"/>
                  </a:lnTo>
                  <a:lnTo>
                    <a:pt x="36" y="216"/>
                  </a:lnTo>
                  <a:lnTo>
                    <a:pt x="81" y="190"/>
                  </a:lnTo>
                  <a:lnTo>
                    <a:pt x="40" y="231"/>
                  </a:lnTo>
                  <a:lnTo>
                    <a:pt x="40" y="231"/>
                  </a:lnTo>
                  <a:lnTo>
                    <a:pt x="40" y="231"/>
                  </a:lnTo>
                  <a:lnTo>
                    <a:pt x="49" y="227"/>
                  </a:lnTo>
                  <a:lnTo>
                    <a:pt x="40" y="231"/>
                  </a:lnTo>
                  <a:lnTo>
                    <a:pt x="40" y="233"/>
                  </a:lnTo>
                  <a:lnTo>
                    <a:pt x="40" y="233"/>
                  </a:lnTo>
                  <a:lnTo>
                    <a:pt x="66" y="218"/>
                  </a:lnTo>
                  <a:lnTo>
                    <a:pt x="42" y="237"/>
                  </a:lnTo>
                  <a:lnTo>
                    <a:pt x="42" y="240"/>
                  </a:lnTo>
                  <a:lnTo>
                    <a:pt x="42" y="240"/>
                  </a:lnTo>
                  <a:lnTo>
                    <a:pt x="62" y="229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9" y="248"/>
                  </a:lnTo>
                  <a:lnTo>
                    <a:pt x="49" y="248"/>
                  </a:lnTo>
                  <a:lnTo>
                    <a:pt x="49" y="248"/>
                  </a:lnTo>
                  <a:lnTo>
                    <a:pt x="64" y="227"/>
                  </a:lnTo>
                  <a:lnTo>
                    <a:pt x="64" y="227"/>
                  </a:lnTo>
                  <a:lnTo>
                    <a:pt x="62" y="227"/>
                  </a:lnTo>
                  <a:lnTo>
                    <a:pt x="47" y="235"/>
                  </a:lnTo>
                  <a:lnTo>
                    <a:pt x="70" y="216"/>
                  </a:lnTo>
                  <a:lnTo>
                    <a:pt x="70" y="216"/>
                  </a:lnTo>
                  <a:lnTo>
                    <a:pt x="70" y="216"/>
                  </a:lnTo>
                  <a:lnTo>
                    <a:pt x="62" y="220"/>
                  </a:lnTo>
                  <a:lnTo>
                    <a:pt x="70" y="214"/>
                  </a:lnTo>
                  <a:lnTo>
                    <a:pt x="72" y="214"/>
                  </a:lnTo>
                  <a:lnTo>
                    <a:pt x="70" y="212"/>
                  </a:lnTo>
                  <a:lnTo>
                    <a:pt x="42" y="229"/>
                  </a:lnTo>
                  <a:lnTo>
                    <a:pt x="83" y="188"/>
                  </a:lnTo>
                  <a:lnTo>
                    <a:pt x="83" y="188"/>
                  </a:lnTo>
                  <a:lnTo>
                    <a:pt x="83" y="188"/>
                  </a:lnTo>
                  <a:lnTo>
                    <a:pt x="44" y="210"/>
                  </a:lnTo>
                  <a:lnTo>
                    <a:pt x="87" y="180"/>
                  </a:lnTo>
                  <a:lnTo>
                    <a:pt x="87" y="180"/>
                  </a:lnTo>
                  <a:lnTo>
                    <a:pt x="87" y="180"/>
                  </a:lnTo>
                  <a:lnTo>
                    <a:pt x="38" y="205"/>
                  </a:lnTo>
                  <a:lnTo>
                    <a:pt x="94" y="163"/>
                  </a:lnTo>
                  <a:lnTo>
                    <a:pt x="94" y="163"/>
                  </a:lnTo>
                  <a:lnTo>
                    <a:pt x="92" y="163"/>
                  </a:lnTo>
                  <a:lnTo>
                    <a:pt x="40" y="193"/>
                  </a:lnTo>
                  <a:lnTo>
                    <a:pt x="96" y="154"/>
                  </a:lnTo>
                  <a:lnTo>
                    <a:pt x="96" y="154"/>
                  </a:lnTo>
                  <a:lnTo>
                    <a:pt x="96" y="154"/>
                  </a:lnTo>
                  <a:lnTo>
                    <a:pt x="40" y="186"/>
                  </a:lnTo>
                  <a:lnTo>
                    <a:pt x="98" y="148"/>
                  </a:lnTo>
                  <a:lnTo>
                    <a:pt x="98" y="145"/>
                  </a:lnTo>
                  <a:lnTo>
                    <a:pt x="98" y="145"/>
                  </a:lnTo>
                  <a:lnTo>
                    <a:pt x="34" y="184"/>
                  </a:lnTo>
                  <a:lnTo>
                    <a:pt x="100" y="131"/>
                  </a:lnTo>
                  <a:lnTo>
                    <a:pt x="102" y="131"/>
                  </a:lnTo>
                  <a:lnTo>
                    <a:pt x="100" y="131"/>
                  </a:lnTo>
                  <a:lnTo>
                    <a:pt x="30" y="171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102" y="116"/>
                  </a:lnTo>
                  <a:lnTo>
                    <a:pt x="27" y="158"/>
                  </a:lnTo>
                  <a:lnTo>
                    <a:pt x="104" y="103"/>
                  </a:lnTo>
                  <a:lnTo>
                    <a:pt x="104" y="103"/>
                  </a:lnTo>
                  <a:lnTo>
                    <a:pt x="104" y="101"/>
                  </a:lnTo>
                  <a:lnTo>
                    <a:pt x="30" y="145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23" y="139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102" y="81"/>
                  </a:lnTo>
                  <a:lnTo>
                    <a:pt x="27" y="126"/>
                  </a:lnTo>
                  <a:lnTo>
                    <a:pt x="102" y="75"/>
                  </a:lnTo>
                  <a:lnTo>
                    <a:pt x="104" y="75"/>
                  </a:lnTo>
                  <a:lnTo>
                    <a:pt x="102" y="75"/>
                  </a:lnTo>
                  <a:lnTo>
                    <a:pt x="17" y="124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17" y="107"/>
                  </a:lnTo>
                  <a:lnTo>
                    <a:pt x="98" y="47"/>
                  </a:lnTo>
                  <a:lnTo>
                    <a:pt x="98" y="47"/>
                  </a:lnTo>
                  <a:lnTo>
                    <a:pt x="98" y="47"/>
                  </a:lnTo>
                  <a:lnTo>
                    <a:pt x="21" y="90"/>
                  </a:lnTo>
                  <a:lnTo>
                    <a:pt x="96" y="41"/>
                  </a:lnTo>
                  <a:lnTo>
                    <a:pt x="98" y="41"/>
                  </a:lnTo>
                  <a:lnTo>
                    <a:pt x="96" y="41"/>
                  </a:lnTo>
                  <a:lnTo>
                    <a:pt x="57" y="64"/>
                  </a:lnTo>
                  <a:lnTo>
                    <a:pt x="96" y="39"/>
                  </a:lnTo>
                  <a:lnTo>
                    <a:pt x="96" y="39"/>
                  </a:lnTo>
                  <a:lnTo>
                    <a:pt x="96" y="39"/>
                  </a:lnTo>
                  <a:lnTo>
                    <a:pt x="12" y="88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92" y="30"/>
                  </a:lnTo>
                  <a:lnTo>
                    <a:pt x="8" y="79"/>
                  </a:lnTo>
                  <a:lnTo>
                    <a:pt x="87" y="15"/>
                  </a:lnTo>
                  <a:lnTo>
                    <a:pt x="87" y="13"/>
                  </a:lnTo>
                  <a:lnTo>
                    <a:pt x="87" y="13"/>
                  </a:lnTo>
                  <a:lnTo>
                    <a:pt x="6" y="6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8"/>
            <p:cNvSpPr/>
            <p:nvPr/>
          </p:nvSpPr>
          <p:spPr bwMode="auto">
            <a:xfrm>
              <a:off x="4978400" y="1978025"/>
              <a:ext cx="265113" cy="614363"/>
            </a:xfrm>
            <a:custGeom>
              <a:avLst/>
              <a:gdLst>
                <a:gd name="T0" fmla="*/ 32 w 167"/>
                <a:gd name="T1" fmla="*/ 19 h 387"/>
                <a:gd name="T2" fmla="*/ 60 w 167"/>
                <a:gd name="T3" fmla="*/ 21 h 387"/>
                <a:gd name="T4" fmla="*/ 17 w 167"/>
                <a:gd name="T5" fmla="*/ 62 h 387"/>
                <a:gd name="T6" fmla="*/ 81 w 167"/>
                <a:gd name="T7" fmla="*/ 43 h 387"/>
                <a:gd name="T8" fmla="*/ 4 w 167"/>
                <a:gd name="T9" fmla="*/ 109 h 387"/>
                <a:gd name="T10" fmla="*/ 66 w 167"/>
                <a:gd name="T11" fmla="*/ 77 h 387"/>
                <a:gd name="T12" fmla="*/ 2 w 167"/>
                <a:gd name="T13" fmla="*/ 124 h 387"/>
                <a:gd name="T14" fmla="*/ 100 w 167"/>
                <a:gd name="T15" fmla="*/ 81 h 387"/>
                <a:gd name="T16" fmla="*/ 0 w 167"/>
                <a:gd name="T17" fmla="*/ 145 h 387"/>
                <a:gd name="T18" fmla="*/ 0 w 167"/>
                <a:gd name="T19" fmla="*/ 171 h 387"/>
                <a:gd name="T20" fmla="*/ 0 w 167"/>
                <a:gd name="T21" fmla="*/ 175 h 387"/>
                <a:gd name="T22" fmla="*/ 0 w 167"/>
                <a:gd name="T23" fmla="*/ 197 h 387"/>
                <a:gd name="T24" fmla="*/ 0 w 167"/>
                <a:gd name="T25" fmla="*/ 199 h 387"/>
                <a:gd name="T26" fmla="*/ 2 w 167"/>
                <a:gd name="T27" fmla="*/ 209 h 387"/>
                <a:gd name="T28" fmla="*/ 2 w 167"/>
                <a:gd name="T29" fmla="*/ 216 h 387"/>
                <a:gd name="T30" fmla="*/ 6 w 167"/>
                <a:gd name="T31" fmla="*/ 239 h 387"/>
                <a:gd name="T32" fmla="*/ 13 w 167"/>
                <a:gd name="T33" fmla="*/ 257 h 387"/>
                <a:gd name="T34" fmla="*/ 17 w 167"/>
                <a:gd name="T35" fmla="*/ 271 h 387"/>
                <a:gd name="T36" fmla="*/ 19 w 167"/>
                <a:gd name="T37" fmla="*/ 274 h 387"/>
                <a:gd name="T38" fmla="*/ 19 w 167"/>
                <a:gd name="T39" fmla="*/ 278 h 387"/>
                <a:gd name="T40" fmla="*/ 21 w 167"/>
                <a:gd name="T41" fmla="*/ 284 h 387"/>
                <a:gd name="T42" fmla="*/ 36 w 167"/>
                <a:gd name="T43" fmla="*/ 284 h 387"/>
                <a:gd name="T44" fmla="*/ 26 w 167"/>
                <a:gd name="T45" fmla="*/ 295 h 387"/>
                <a:gd name="T46" fmla="*/ 75 w 167"/>
                <a:gd name="T47" fmla="*/ 286 h 387"/>
                <a:gd name="T48" fmla="*/ 45 w 167"/>
                <a:gd name="T49" fmla="*/ 325 h 387"/>
                <a:gd name="T50" fmla="*/ 83 w 167"/>
                <a:gd name="T51" fmla="*/ 319 h 387"/>
                <a:gd name="T52" fmla="*/ 70 w 167"/>
                <a:gd name="T53" fmla="*/ 359 h 387"/>
                <a:gd name="T54" fmla="*/ 92 w 167"/>
                <a:gd name="T55" fmla="*/ 359 h 387"/>
                <a:gd name="T56" fmla="*/ 94 w 167"/>
                <a:gd name="T57" fmla="*/ 381 h 387"/>
                <a:gd name="T58" fmla="*/ 103 w 167"/>
                <a:gd name="T59" fmla="*/ 385 h 387"/>
                <a:gd name="T60" fmla="*/ 103 w 167"/>
                <a:gd name="T61" fmla="*/ 387 h 387"/>
                <a:gd name="T62" fmla="*/ 98 w 167"/>
                <a:gd name="T63" fmla="*/ 376 h 387"/>
                <a:gd name="T64" fmla="*/ 88 w 167"/>
                <a:gd name="T65" fmla="*/ 372 h 387"/>
                <a:gd name="T66" fmla="*/ 90 w 167"/>
                <a:gd name="T67" fmla="*/ 348 h 387"/>
                <a:gd name="T68" fmla="*/ 64 w 167"/>
                <a:gd name="T69" fmla="*/ 344 h 387"/>
                <a:gd name="T70" fmla="*/ 83 w 167"/>
                <a:gd name="T71" fmla="*/ 301 h 387"/>
                <a:gd name="T72" fmla="*/ 45 w 167"/>
                <a:gd name="T73" fmla="*/ 308 h 387"/>
                <a:gd name="T74" fmla="*/ 83 w 167"/>
                <a:gd name="T75" fmla="*/ 261 h 387"/>
                <a:gd name="T76" fmla="*/ 73 w 167"/>
                <a:gd name="T77" fmla="*/ 265 h 387"/>
                <a:gd name="T78" fmla="*/ 83 w 167"/>
                <a:gd name="T79" fmla="*/ 248 h 387"/>
                <a:gd name="T80" fmla="*/ 83 w 167"/>
                <a:gd name="T81" fmla="*/ 242 h 387"/>
                <a:gd name="T82" fmla="*/ 81 w 167"/>
                <a:gd name="T83" fmla="*/ 242 h 387"/>
                <a:gd name="T84" fmla="*/ 83 w 167"/>
                <a:gd name="T85" fmla="*/ 235 h 387"/>
                <a:gd name="T86" fmla="*/ 83 w 167"/>
                <a:gd name="T87" fmla="*/ 218 h 387"/>
                <a:gd name="T88" fmla="*/ 83 w 167"/>
                <a:gd name="T89" fmla="*/ 214 h 387"/>
                <a:gd name="T90" fmla="*/ 88 w 167"/>
                <a:gd name="T91" fmla="*/ 175 h 387"/>
                <a:gd name="T92" fmla="*/ 165 w 167"/>
                <a:gd name="T93" fmla="*/ 122 h 387"/>
                <a:gd name="T94" fmla="*/ 158 w 167"/>
                <a:gd name="T95" fmla="*/ 109 h 387"/>
                <a:gd name="T96" fmla="*/ 156 w 167"/>
                <a:gd name="T97" fmla="*/ 107 h 387"/>
                <a:gd name="T98" fmla="*/ 156 w 167"/>
                <a:gd name="T99" fmla="*/ 107 h 387"/>
                <a:gd name="T100" fmla="*/ 145 w 167"/>
                <a:gd name="T101" fmla="*/ 92 h 387"/>
                <a:gd name="T102" fmla="*/ 143 w 167"/>
                <a:gd name="T103" fmla="*/ 88 h 387"/>
                <a:gd name="T104" fmla="*/ 128 w 167"/>
                <a:gd name="T105" fmla="*/ 73 h 387"/>
                <a:gd name="T106" fmla="*/ 128 w 167"/>
                <a:gd name="T107" fmla="*/ 70 h 387"/>
                <a:gd name="T108" fmla="*/ 124 w 167"/>
                <a:gd name="T109" fmla="*/ 66 h 387"/>
                <a:gd name="T110" fmla="*/ 111 w 167"/>
                <a:gd name="T111" fmla="*/ 53 h 387"/>
                <a:gd name="T112" fmla="*/ 109 w 167"/>
                <a:gd name="T113" fmla="*/ 51 h 387"/>
                <a:gd name="T114" fmla="*/ 98 w 167"/>
                <a:gd name="T115" fmla="*/ 40 h 387"/>
                <a:gd name="T116" fmla="*/ 90 w 167"/>
                <a:gd name="T117" fmla="*/ 34 h 387"/>
                <a:gd name="T118" fmla="*/ 73 w 167"/>
                <a:gd name="T119" fmla="*/ 21 h 387"/>
                <a:gd name="T120" fmla="*/ 66 w 167"/>
                <a:gd name="T121" fmla="*/ 17 h 387"/>
                <a:gd name="T122" fmla="*/ 41 w 167"/>
                <a:gd name="T123" fmla="*/ 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7" h="387">
                  <a:moveTo>
                    <a:pt x="41" y="0"/>
                  </a:moveTo>
                  <a:lnTo>
                    <a:pt x="41" y="0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51" y="11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60" y="21"/>
                  </a:lnTo>
                  <a:lnTo>
                    <a:pt x="19" y="51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64" y="26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75" y="30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81" y="43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90" y="47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64" y="75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66" y="77"/>
                  </a:lnTo>
                  <a:lnTo>
                    <a:pt x="4" y="113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96" y="62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107" y="64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2" y="139"/>
                  </a:lnTo>
                  <a:lnTo>
                    <a:pt x="100" y="81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07" y="85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24" y="81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105" y="11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7" y="96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88" y="14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49" y="16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143" y="117"/>
                  </a:lnTo>
                  <a:lnTo>
                    <a:pt x="2" y="209"/>
                  </a:lnTo>
                  <a:lnTo>
                    <a:pt x="2" y="209"/>
                  </a:lnTo>
                  <a:lnTo>
                    <a:pt x="2" y="209"/>
                  </a:lnTo>
                  <a:lnTo>
                    <a:pt x="132" y="135"/>
                  </a:lnTo>
                  <a:lnTo>
                    <a:pt x="2" y="216"/>
                  </a:lnTo>
                  <a:lnTo>
                    <a:pt x="2" y="216"/>
                  </a:lnTo>
                  <a:lnTo>
                    <a:pt x="2" y="216"/>
                  </a:lnTo>
                  <a:lnTo>
                    <a:pt x="145" y="135"/>
                  </a:lnTo>
                  <a:lnTo>
                    <a:pt x="4" y="222"/>
                  </a:lnTo>
                  <a:lnTo>
                    <a:pt x="4" y="224"/>
                  </a:lnTo>
                  <a:lnTo>
                    <a:pt x="4" y="224"/>
                  </a:lnTo>
                  <a:lnTo>
                    <a:pt x="81" y="180"/>
                  </a:lnTo>
                  <a:lnTo>
                    <a:pt x="6" y="239"/>
                  </a:lnTo>
                  <a:lnTo>
                    <a:pt x="6" y="239"/>
                  </a:lnTo>
                  <a:lnTo>
                    <a:pt x="8" y="239"/>
                  </a:lnTo>
                  <a:lnTo>
                    <a:pt x="81" y="199"/>
                  </a:lnTo>
                  <a:lnTo>
                    <a:pt x="11" y="254"/>
                  </a:lnTo>
                  <a:lnTo>
                    <a:pt x="11" y="257"/>
                  </a:lnTo>
                  <a:lnTo>
                    <a:pt x="13" y="257"/>
                  </a:lnTo>
                  <a:lnTo>
                    <a:pt x="58" y="231"/>
                  </a:lnTo>
                  <a:lnTo>
                    <a:pt x="13" y="259"/>
                  </a:lnTo>
                  <a:lnTo>
                    <a:pt x="13" y="259"/>
                  </a:lnTo>
                  <a:lnTo>
                    <a:pt x="13" y="259"/>
                  </a:lnTo>
                  <a:lnTo>
                    <a:pt x="79" y="220"/>
                  </a:lnTo>
                  <a:lnTo>
                    <a:pt x="17" y="271"/>
                  </a:lnTo>
                  <a:lnTo>
                    <a:pt x="17" y="271"/>
                  </a:lnTo>
                  <a:lnTo>
                    <a:pt x="17" y="271"/>
                  </a:lnTo>
                  <a:lnTo>
                    <a:pt x="45" y="257"/>
                  </a:lnTo>
                  <a:lnTo>
                    <a:pt x="17" y="274"/>
                  </a:lnTo>
                  <a:lnTo>
                    <a:pt x="17" y="274"/>
                  </a:lnTo>
                  <a:lnTo>
                    <a:pt x="19" y="274"/>
                  </a:lnTo>
                  <a:lnTo>
                    <a:pt x="68" y="246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73" y="248"/>
                  </a:lnTo>
                  <a:lnTo>
                    <a:pt x="21" y="282"/>
                  </a:lnTo>
                  <a:lnTo>
                    <a:pt x="21" y="284"/>
                  </a:lnTo>
                  <a:lnTo>
                    <a:pt x="23" y="284"/>
                  </a:lnTo>
                  <a:lnTo>
                    <a:pt x="75" y="254"/>
                  </a:lnTo>
                  <a:lnTo>
                    <a:pt x="26" y="291"/>
                  </a:lnTo>
                  <a:lnTo>
                    <a:pt x="26" y="291"/>
                  </a:lnTo>
                  <a:lnTo>
                    <a:pt x="26" y="291"/>
                  </a:lnTo>
                  <a:lnTo>
                    <a:pt x="36" y="284"/>
                  </a:lnTo>
                  <a:lnTo>
                    <a:pt x="26" y="291"/>
                  </a:lnTo>
                  <a:lnTo>
                    <a:pt x="26" y="291"/>
                  </a:lnTo>
                  <a:lnTo>
                    <a:pt x="26" y="293"/>
                  </a:lnTo>
                  <a:lnTo>
                    <a:pt x="62" y="271"/>
                  </a:lnTo>
                  <a:lnTo>
                    <a:pt x="26" y="293"/>
                  </a:lnTo>
                  <a:lnTo>
                    <a:pt x="26" y="295"/>
                  </a:lnTo>
                  <a:lnTo>
                    <a:pt x="28" y="295"/>
                  </a:lnTo>
                  <a:lnTo>
                    <a:pt x="79" y="265"/>
                  </a:lnTo>
                  <a:lnTo>
                    <a:pt x="34" y="308"/>
                  </a:lnTo>
                  <a:lnTo>
                    <a:pt x="34" y="310"/>
                  </a:lnTo>
                  <a:lnTo>
                    <a:pt x="36" y="310"/>
                  </a:lnTo>
                  <a:lnTo>
                    <a:pt x="75" y="286"/>
                  </a:lnTo>
                  <a:lnTo>
                    <a:pt x="36" y="314"/>
                  </a:lnTo>
                  <a:lnTo>
                    <a:pt x="36" y="314"/>
                  </a:lnTo>
                  <a:lnTo>
                    <a:pt x="38" y="314"/>
                  </a:lnTo>
                  <a:lnTo>
                    <a:pt x="79" y="291"/>
                  </a:lnTo>
                  <a:lnTo>
                    <a:pt x="45" y="325"/>
                  </a:lnTo>
                  <a:lnTo>
                    <a:pt x="45" y="325"/>
                  </a:lnTo>
                  <a:lnTo>
                    <a:pt x="45" y="325"/>
                  </a:lnTo>
                  <a:lnTo>
                    <a:pt x="81" y="304"/>
                  </a:lnTo>
                  <a:lnTo>
                    <a:pt x="51" y="336"/>
                  </a:lnTo>
                  <a:lnTo>
                    <a:pt x="51" y="336"/>
                  </a:lnTo>
                  <a:lnTo>
                    <a:pt x="53" y="336"/>
                  </a:lnTo>
                  <a:lnTo>
                    <a:pt x="83" y="319"/>
                  </a:lnTo>
                  <a:lnTo>
                    <a:pt x="60" y="346"/>
                  </a:lnTo>
                  <a:lnTo>
                    <a:pt x="60" y="346"/>
                  </a:lnTo>
                  <a:lnTo>
                    <a:pt x="62" y="346"/>
                  </a:lnTo>
                  <a:lnTo>
                    <a:pt x="85" y="334"/>
                  </a:lnTo>
                  <a:lnTo>
                    <a:pt x="70" y="359"/>
                  </a:lnTo>
                  <a:lnTo>
                    <a:pt x="70" y="359"/>
                  </a:lnTo>
                  <a:lnTo>
                    <a:pt x="73" y="359"/>
                  </a:lnTo>
                  <a:lnTo>
                    <a:pt x="88" y="348"/>
                  </a:lnTo>
                  <a:lnTo>
                    <a:pt x="79" y="366"/>
                  </a:lnTo>
                  <a:lnTo>
                    <a:pt x="79" y="368"/>
                  </a:lnTo>
                  <a:lnTo>
                    <a:pt x="79" y="368"/>
                  </a:lnTo>
                  <a:lnTo>
                    <a:pt x="92" y="359"/>
                  </a:lnTo>
                  <a:lnTo>
                    <a:pt x="85" y="372"/>
                  </a:lnTo>
                  <a:lnTo>
                    <a:pt x="85" y="372"/>
                  </a:lnTo>
                  <a:lnTo>
                    <a:pt x="85" y="372"/>
                  </a:lnTo>
                  <a:lnTo>
                    <a:pt x="94" y="368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98" y="378"/>
                  </a:lnTo>
                  <a:lnTo>
                    <a:pt x="100" y="385"/>
                  </a:lnTo>
                  <a:lnTo>
                    <a:pt x="100" y="387"/>
                  </a:lnTo>
                  <a:lnTo>
                    <a:pt x="100" y="387"/>
                  </a:lnTo>
                  <a:lnTo>
                    <a:pt x="103" y="385"/>
                  </a:lnTo>
                  <a:lnTo>
                    <a:pt x="103" y="387"/>
                  </a:lnTo>
                  <a:lnTo>
                    <a:pt x="103" y="387"/>
                  </a:lnTo>
                  <a:lnTo>
                    <a:pt x="103" y="387"/>
                  </a:lnTo>
                  <a:lnTo>
                    <a:pt x="103" y="387"/>
                  </a:lnTo>
                  <a:lnTo>
                    <a:pt x="103" y="387"/>
                  </a:lnTo>
                  <a:lnTo>
                    <a:pt x="103" y="387"/>
                  </a:lnTo>
                  <a:lnTo>
                    <a:pt x="103" y="385"/>
                  </a:lnTo>
                  <a:lnTo>
                    <a:pt x="103" y="385"/>
                  </a:lnTo>
                  <a:lnTo>
                    <a:pt x="103" y="385"/>
                  </a:lnTo>
                  <a:lnTo>
                    <a:pt x="100" y="385"/>
                  </a:lnTo>
                  <a:lnTo>
                    <a:pt x="100" y="378"/>
                  </a:lnTo>
                  <a:lnTo>
                    <a:pt x="98" y="376"/>
                  </a:lnTo>
                  <a:lnTo>
                    <a:pt x="98" y="376"/>
                  </a:lnTo>
                  <a:lnTo>
                    <a:pt x="94" y="381"/>
                  </a:lnTo>
                  <a:lnTo>
                    <a:pt x="96" y="368"/>
                  </a:lnTo>
                  <a:lnTo>
                    <a:pt x="94" y="368"/>
                  </a:lnTo>
                  <a:lnTo>
                    <a:pt x="94" y="368"/>
                  </a:lnTo>
                  <a:lnTo>
                    <a:pt x="88" y="372"/>
                  </a:lnTo>
                  <a:lnTo>
                    <a:pt x="92" y="359"/>
                  </a:lnTo>
                  <a:lnTo>
                    <a:pt x="92" y="359"/>
                  </a:lnTo>
                  <a:lnTo>
                    <a:pt x="92" y="359"/>
                  </a:lnTo>
                  <a:lnTo>
                    <a:pt x="81" y="366"/>
                  </a:lnTo>
                  <a:lnTo>
                    <a:pt x="90" y="348"/>
                  </a:lnTo>
                  <a:lnTo>
                    <a:pt x="90" y="348"/>
                  </a:lnTo>
                  <a:lnTo>
                    <a:pt x="90" y="348"/>
                  </a:lnTo>
                  <a:lnTo>
                    <a:pt x="73" y="357"/>
                  </a:lnTo>
                  <a:lnTo>
                    <a:pt x="88" y="331"/>
                  </a:lnTo>
                  <a:lnTo>
                    <a:pt x="88" y="331"/>
                  </a:lnTo>
                  <a:lnTo>
                    <a:pt x="88" y="331"/>
                  </a:lnTo>
                  <a:lnTo>
                    <a:pt x="64" y="344"/>
                  </a:lnTo>
                  <a:lnTo>
                    <a:pt x="85" y="316"/>
                  </a:lnTo>
                  <a:lnTo>
                    <a:pt x="85" y="316"/>
                  </a:lnTo>
                  <a:lnTo>
                    <a:pt x="85" y="316"/>
                  </a:lnTo>
                  <a:lnTo>
                    <a:pt x="55" y="334"/>
                  </a:lnTo>
                  <a:lnTo>
                    <a:pt x="83" y="301"/>
                  </a:lnTo>
                  <a:lnTo>
                    <a:pt x="83" y="301"/>
                  </a:lnTo>
                  <a:lnTo>
                    <a:pt x="83" y="301"/>
                  </a:lnTo>
                  <a:lnTo>
                    <a:pt x="47" y="323"/>
                  </a:lnTo>
                  <a:lnTo>
                    <a:pt x="83" y="289"/>
                  </a:lnTo>
                  <a:lnTo>
                    <a:pt x="83" y="286"/>
                  </a:lnTo>
                  <a:lnTo>
                    <a:pt x="83" y="286"/>
                  </a:lnTo>
                  <a:lnTo>
                    <a:pt x="45" y="308"/>
                  </a:lnTo>
                  <a:lnTo>
                    <a:pt x="83" y="282"/>
                  </a:lnTo>
                  <a:lnTo>
                    <a:pt x="83" y="282"/>
                  </a:lnTo>
                  <a:lnTo>
                    <a:pt x="81" y="280"/>
                  </a:lnTo>
                  <a:lnTo>
                    <a:pt x="38" y="306"/>
                  </a:lnTo>
                  <a:lnTo>
                    <a:pt x="83" y="263"/>
                  </a:lnTo>
                  <a:lnTo>
                    <a:pt x="83" y="261"/>
                  </a:lnTo>
                  <a:lnTo>
                    <a:pt x="81" y="261"/>
                  </a:lnTo>
                  <a:lnTo>
                    <a:pt x="47" y="282"/>
                  </a:lnTo>
                  <a:lnTo>
                    <a:pt x="83" y="259"/>
                  </a:lnTo>
                  <a:lnTo>
                    <a:pt x="83" y="259"/>
                  </a:lnTo>
                  <a:lnTo>
                    <a:pt x="81" y="259"/>
                  </a:lnTo>
                  <a:lnTo>
                    <a:pt x="73" y="265"/>
                  </a:lnTo>
                  <a:lnTo>
                    <a:pt x="83" y="259"/>
                  </a:lnTo>
                  <a:lnTo>
                    <a:pt x="83" y="257"/>
                  </a:lnTo>
                  <a:lnTo>
                    <a:pt x="81" y="257"/>
                  </a:lnTo>
                  <a:lnTo>
                    <a:pt x="32" y="286"/>
                  </a:lnTo>
                  <a:lnTo>
                    <a:pt x="83" y="250"/>
                  </a:lnTo>
                  <a:lnTo>
                    <a:pt x="83" y="248"/>
                  </a:lnTo>
                  <a:lnTo>
                    <a:pt x="81" y="248"/>
                  </a:lnTo>
                  <a:lnTo>
                    <a:pt x="32" y="278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1" y="242"/>
                  </a:lnTo>
                  <a:lnTo>
                    <a:pt x="81" y="242"/>
                  </a:lnTo>
                  <a:lnTo>
                    <a:pt x="81" y="242"/>
                  </a:lnTo>
                  <a:lnTo>
                    <a:pt x="81" y="242"/>
                  </a:lnTo>
                  <a:lnTo>
                    <a:pt x="34" y="267"/>
                  </a:lnTo>
                  <a:lnTo>
                    <a:pt x="83" y="237"/>
                  </a:lnTo>
                  <a:lnTo>
                    <a:pt x="83" y="235"/>
                  </a:lnTo>
                  <a:lnTo>
                    <a:pt x="83" y="235"/>
                  </a:lnTo>
                  <a:lnTo>
                    <a:pt x="55" y="252"/>
                  </a:lnTo>
                  <a:lnTo>
                    <a:pt x="83" y="235"/>
                  </a:lnTo>
                  <a:lnTo>
                    <a:pt x="83" y="233"/>
                  </a:lnTo>
                  <a:lnTo>
                    <a:pt x="83" y="233"/>
                  </a:lnTo>
                  <a:lnTo>
                    <a:pt x="21" y="269"/>
                  </a:lnTo>
                  <a:lnTo>
                    <a:pt x="83" y="218"/>
                  </a:lnTo>
                  <a:lnTo>
                    <a:pt x="83" y="216"/>
                  </a:lnTo>
                  <a:lnTo>
                    <a:pt x="83" y="216"/>
                  </a:lnTo>
                  <a:lnTo>
                    <a:pt x="38" y="242"/>
                  </a:lnTo>
                  <a:lnTo>
                    <a:pt x="83" y="214"/>
                  </a:lnTo>
                  <a:lnTo>
                    <a:pt x="83" y="214"/>
                  </a:lnTo>
                  <a:lnTo>
                    <a:pt x="83" y="214"/>
                  </a:lnTo>
                  <a:lnTo>
                    <a:pt x="17" y="252"/>
                  </a:lnTo>
                  <a:lnTo>
                    <a:pt x="85" y="194"/>
                  </a:lnTo>
                  <a:lnTo>
                    <a:pt x="85" y="194"/>
                  </a:lnTo>
                  <a:lnTo>
                    <a:pt x="85" y="194"/>
                  </a:lnTo>
                  <a:lnTo>
                    <a:pt x="13" y="237"/>
                  </a:lnTo>
                  <a:lnTo>
                    <a:pt x="88" y="175"/>
                  </a:lnTo>
                  <a:lnTo>
                    <a:pt x="88" y="175"/>
                  </a:lnTo>
                  <a:lnTo>
                    <a:pt x="88" y="175"/>
                  </a:lnTo>
                  <a:lnTo>
                    <a:pt x="26" y="212"/>
                  </a:lnTo>
                  <a:lnTo>
                    <a:pt x="167" y="122"/>
                  </a:lnTo>
                  <a:lnTo>
                    <a:pt x="167" y="122"/>
                  </a:lnTo>
                  <a:lnTo>
                    <a:pt x="165" y="122"/>
                  </a:lnTo>
                  <a:lnTo>
                    <a:pt x="34" y="197"/>
                  </a:lnTo>
                  <a:lnTo>
                    <a:pt x="162" y="117"/>
                  </a:lnTo>
                  <a:lnTo>
                    <a:pt x="162" y="117"/>
                  </a:lnTo>
                  <a:lnTo>
                    <a:pt x="162" y="117"/>
                  </a:lnTo>
                  <a:lnTo>
                    <a:pt x="17" y="201"/>
                  </a:lnTo>
                  <a:lnTo>
                    <a:pt x="158" y="109"/>
                  </a:lnTo>
                  <a:lnTo>
                    <a:pt x="158" y="107"/>
                  </a:lnTo>
                  <a:lnTo>
                    <a:pt x="156" y="107"/>
                  </a:lnTo>
                  <a:lnTo>
                    <a:pt x="107" y="13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68" y="156"/>
                  </a:lnTo>
                  <a:lnTo>
                    <a:pt x="156" y="105"/>
                  </a:lnTo>
                  <a:lnTo>
                    <a:pt x="156" y="105"/>
                  </a:lnTo>
                  <a:lnTo>
                    <a:pt x="156" y="105"/>
                  </a:lnTo>
                  <a:lnTo>
                    <a:pt x="8" y="190"/>
                  </a:lnTo>
                  <a:lnTo>
                    <a:pt x="145" y="92"/>
                  </a:lnTo>
                  <a:lnTo>
                    <a:pt x="145" y="90"/>
                  </a:lnTo>
                  <a:lnTo>
                    <a:pt x="145" y="90"/>
                  </a:lnTo>
                  <a:lnTo>
                    <a:pt x="38" y="152"/>
                  </a:lnTo>
                  <a:lnTo>
                    <a:pt x="143" y="88"/>
                  </a:lnTo>
                  <a:lnTo>
                    <a:pt x="143" y="88"/>
                  </a:lnTo>
                  <a:lnTo>
                    <a:pt x="143" y="88"/>
                  </a:lnTo>
                  <a:lnTo>
                    <a:pt x="8" y="165"/>
                  </a:lnTo>
                  <a:lnTo>
                    <a:pt x="132" y="77"/>
                  </a:lnTo>
                  <a:lnTo>
                    <a:pt x="132" y="75"/>
                  </a:lnTo>
                  <a:lnTo>
                    <a:pt x="132" y="75"/>
                  </a:lnTo>
                  <a:lnTo>
                    <a:pt x="21" y="139"/>
                  </a:lnTo>
                  <a:lnTo>
                    <a:pt x="128" y="73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23" y="130"/>
                  </a:lnTo>
                  <a:lnTo>
                    <a:pt x="126" y="68"/>
                  </a:lnTo>
                  <a:lnTo>
                    <a:pt x="126" y="66"/>
                  </a:lnTo>
                  <a:lnTo>
                    <a:pt x="124" y="66"/>
                  </a:lnTo>
                  <a:lnTo>
                    <a:pt x="11" y="132"/>
                  </a:lnTo>
                  <a:lnTo>
                    <a:pt x="118" y="60"/>
                  </a:lnTo>
                  <a:lnTo>
                    <a:pt x="118" y="58"/>
                  </a:lnTo>
                  <a:lnTo>
                    <a:pt x="115" y="58"/>
                  </a:lnTo>
                  <a:lnTo>
                    <a:pt x="17" y="115"/>
                  </a:lnTo>
                  <a:lnTo>
                    <a:pt x="111" y="53"/>
                  </a:lnTo>
                  <a:lnTo>
                    <a:pt x="111" y="53"/>
                  </a:lnTo>
                  <a:lnTo>
                    <a:pt x="111" y="53"/>
                  </a:lnTo>
                  <a:lnTo>
                    <a:pt x="47" y="90"/>
                  </a:lnTo>
                  <a:lnTo>
                    <a:pt x="109" y="51"/>
                  </a:lnTo>
                  <a:lnTo>
                    <a:pt x="109" y="51"/>
                  </a:lnTo>
                  <a:lnTo>
                    <a:pt x="109" y="51"/>
                  </a:lnTo>
                  <a:lnTo>
                    <a:pt x="49" y="85"/>
                  </a:lnTo>
                  <a:lnTo>
                    <a:pt x="107" y="49"/>
                  </a:lnTo>
                  <a:lnTo>
                    <a:pt x="107" y="49"/>
                  </a:lnTo>
                  <a:lnTo>
                    <a:pt x="107" y="49"/>
                  </a:lnTo>
                  <a:lnTo>
                    <a:pt x="13" y="103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9" y="85"/>
                  </a:lnTo>
                  <a:lnTo>
                    <a:pt x="92" y="36"/>
                  </a:lnTo>
                  <a:lnTo>
                    <a:pt x="92" y="36"/>
                  </a:lnTo>
                  <a:lnTo>
                    <a:pt x="90" y="34"/>
                  </a:lnTo>
                  <a:lnTo>
                    <a:pt x="15" y="79"/>
                  </a:lnTo>
                  <a:lnTo>
                    <a:pt x="79" y="26"/>
                  </a:lnTo>
                  <a:lnTo>
                    <a:pt x="79" y="26"/>
                  </a:lnTo>
                  <a:lnTo>
                    <a:pt x="79" y="26"/>
                  </a:lnTo>
                  <a:lnTo>
                    <a:pt x="26" y="55"/>
                  </a:lnTo>
                  <a:lnTo>
                    <a:pt x="73" y="21"/>
                  </a:lnTo>
                  <a:lnTo>
                    <a:pt x="73" y="21"/>
                  </a:lnTo>
                  <a:lnTo>
                    <a:pt x="73" y="21"/>
                  </a:lnTo>
                  <a:lnTo>
                    <a:pt x="28" y="47"/>
                  </a:lnTo>
                  <a:lnTo>
                    <a:pt x="66" y="17"/>
                  </a:lnTo>
                  <a:lnTo>
                    <a:pt x="68" y="17"/>
                  </a:lnTo>
                  <a:lnTo>
                    <a:pt x="66" y="17"/>
                  </a:lnTo>
                  <a:lnTo>
                    <a:pt x="26" y="40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51" y="8"/>
                  </a:lnTo>
                  <a:lnTo>
                    <a:pt x="34" y="19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" name="PA_chenying0907 40"/>
          <p:cNvGrpSpPr/>
          <p:nvPr>
            <p:custDataLst>
              <p:tags r:id="rId11"/>
            </p:custDataLst>
          </p:nvPr>
        </p:nvGrpSpPr>
        <p:grpSpPr>
          <a:xfrm>
            <a:off x="6811962" y="2149475"/>
            <a:ext cx="315913" cy="604838"/>
            <a:chOff x="6340475" y="2286000"/>
            <a:chExt cx="315913" cy="604838"/>
          </a:xfrm>
        </p:grpSpPr>
        <p:sp>
          <p:nvSpPr>
            <p:cNvPr id="42" name="Freeform 130"/>
            <p:cNvSpPr>
              <a:spLocks noEditPoints="1"/>
            </p:cNvSpPr>
            <p:nvPr/>
          </p:nvSpPr>
          <p:spPr bwMode="auto">
            <a:xfrm>
              <a:off x="6438900" y="2484438"/>
              <a:ext cx="217488" cy="406400"/>
            </a:xfrm>
            <a:custGeom>
              <a:avLst/>
              <a:gdLst>
                <a:gd name="T0" fmla="*/ 45 w 137"/>
                <a:gd name="T1" fmla="*/ 51 h 256"/>
                <a:gd name="T2" fmla="*/ 60 w 137"/>
                <a:gd name="T3" fmla="*/ 42 h 256"/>
                <a:gd name="T4" fmla="*/ 60 w 137"/>
                <a:gd name="T5" fmla="*/ 42 h 256"/>
                <a:gd name="T6" fmla="*/ 34 w 137"/>
                <a:gd name="T7" fmla="*/ 74 h 256"/>
                <a:gd name="T8" fmla="*/ 28 w 137"/>
                <a:gd name="T9" fmla="*/ 98 h 256"/>
                <a:gd name="T10" fmla="*/ 126 w 137"/>
                <a:gd name="T11" fmla="*/ 42 h 256"/>
                <a:gd name="T12" fmla="*/ 23 w 137"/>
                <a:gd name="T13" fmla="*/ 111 h 256"/>
                <a:gd name="T14" fmla="*/ 23 w 137"/>
                <a:gd name="T15" fmla="*/ 113 h 256"/>
                <a:gd name="T16" fmla="*/ 21 w 137"/>
                <a:gd name="T17" fmla="*/ 121 h 256"/>
                <a:gd name="T18" fmla="*/ 126 w 137"/>
                <a:gd name="T19" fmla="*/ 62 h 256"/>
                <a:gd name="T20" fmla="*/ 19 w 137"/>
                <a:gd name="T21" fmla="*/ 136 h 256"/>
                <a:gd name="T22" fmla="*/ 15 w 137"/>
                <a:gd name="T23" fmla="*/ 156 h 256"/>
                <a:gd name="T24" fmla="*/ 13 w 137"/>
                <a:gd name="T25" fmla="*/ 164 h 256"/>
                <a:gd name="T26" fmla="*/ 122 w 137"/>
                <a:gd name="T27" fmla="*/ 102 h 256"/>
                <a:gd name="T28" fmla="*/ 10 w 137"/>
                <a:gd name="T29" fmla="*/ 179 h 256"/>
                <a:gd name="T30" fmla="*/ 8 w 137"/>
                <a:gd name="T31" fmla="*/ 188 h 256"/>
                <a:gd name="T32" fmla="*/ 6 w 137"/>
                <a:gd name="T33" fmla="*/ 201 h 256"/>
                <a:gd name="T34" fmla="*/ 111 w 137"/>
                <a:gd name="T35" fmla="*/ 143 h 256"/>
                <a:gd name="T36" fmla="*/ 4 w 137"/>
                <a:gd name="T37" fmla="*/ 218 h 256"/>
                <a:gd name="T38" fmla="*/ 2 w 137"/>
                <a:gd name="T39" fmla="*/ 233 h 256"/>
                <a:gd name="T40" fmla="*/ 2 w 137"/>
                <a:gd name="T41" fmla="*/ 237 h 256"/>
                <a:gd name="T42" fmla="*/ 70 w 137"/>
                <a:gd name="T43" fmla="*/ 201 h 256"/>
                <a:gd name="T44" fmla="*/ 2 w 137"/>
                <a:gd name="T45" fmla="*/ 246 h 256"/>
                <a:gd name="T46" fmla="*/ 0 w 137"/>
                <a:gd name="T47" fmla="*/ 256 h 256"/>
                <a:gd name="T48" fmla="*/ 6 w 137"/>
                <a:gd name="T49" fmla="*/ 252 h 256"/>
                <a:gd name="T50" fmla="*/ 68 w 137"/>
                <a:gd name="T51" fmla="*/ 207 h 256"/>
                <a:gd name="T52" fmla="*/ 83 w 137"/>
                <a:gd name="T53" fmla="*/ 192 h 256"/>
                <a:gd name="T54" fmla="*/ 17 w 137"/>
                <a:gd name="T55" fmla="*/ 228 h 256"/>
                <a:gd name="T56" fmla="*/ 94 w 137"/>
                <a:gd name="T57" fmla="*/ 179 h 256"/>
                <a:gd name="T58" fmla="*/ 109 w 137"/>
                <a:gd name="T59" fmla="*/ 156 h 256"/>
                <a:gd name="T60" fmla="*/ 119 w 137"/>
                <a:gd name="T61" fmla="*/ 136 h 256"/>
                <a:gd name="T62" fmla="*/ 17 w 137"/>
                <a:gd name="T63" fmla="*/ 194 h 256"/>
                <a:gd name="T64" fmla="*/ 126 w 137"/>
                <a:gd name="T65" fmla="*/ 119 h 256"/>
                <a:gd name="T66" fmla="*/ 130 w 137"/>
                <a:gd name="T67" fmla="*/ 109 h 256"/>
                <a:gd name="T68" fmla="*/ 132 w 137"/>
                <a:gd name="T69" fmla="*/ 96 h 256"/>
                <a:gd name="T70" fmla="*/ 32 w 137"/>
                <a:gd name="T71" fmla="*/ 151 h 256"/>
                <a:gd name="T72" fmla="*/ 134 w 137"/>
                <a:gd name="T73" fmla="*/ 87 h 256"/>
                <a:gd name="T74" fmla="*/ 137 w 137"/>
                <a:gd name="T75" fmla="*/ 68 h 256"/>
                <a:gd name="T76" fmla="*/ 137 w 137"/>
                <a:gd name="T77" fmla="*/ 55 h 256"/>
                <a:gd name="T78" fmla="*/ 40 w 137"/>
                <a:gd name="T79" fmla="*/ 109 h 256"/>
                <a:gd name="T80" fmla="*/ 137 w 137"/>
                <a:gd name="T81" fmla="*/ 47 h 256"/>
                <a:gd name="T82" fmla="*/ 137 w 137"/>
                <a:gd name="T83" fmla="*/ 47 h 256"/>
                <a:gd name="T84" fmla="*/ 137 w 137"/>
                <a:gd name="T85" fmla="*/ 36 h 256"/>
                <a:gd name="T86" fmla="*/ 34 w 137"/>
                <a:gd name="T87" fmla="*/ 94 h 256"/>
                <a:gd name="T88" fmla="*/ 134 w 137"/>
                <a:gd name="T89" fmla="*/ 17 h 256"/>
                <a:gd name="T90" fmla="*/ 130 w 137"/>
                <a:gd name="T9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7" h="256">
                  <a:moveTo>
                    <a:pt x="60" y="42"/>
                  </a:moveTo>
                  <a:lnTo>
                    <a:pt x="45" y="51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49" y="49"/>
                  </a:lnTo>
                  <a:lnTo>
                    <a:pt x="60" y="42"/>
                  </a:lnTo>
                  <a:close/>
                  <a:moveTo>
                    <a:pt x="130" y="0"/>
                  </a:moveTo>
                  <a:lnTo>
                    <a:pt x="70" y="36"/>
                  </a:lnTo>
                  <a:lnTo>
                    <a:pt x="60" y="42"/>
                  </a:lnTo>
                  <a:lnTo>
                    <a:pt x="124" y="4"/>
                  </a:lnTo>
                  <a:lnTo>
                    <a:pt x="34" y="74"/>
                  </a:lnTo>
                  <a:lnTo>
                    <a:pt x="34" y="74"/>
                  </a:lnTo>
                  <a:lnTo>
                    <a:pt x="36" y="74"/>
                  </a:lnTo>
                  <a:lnTo>
                    <a:pt x="128" y="21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126" y="42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72" y="83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117" y="59"/>
                  </a:lnTo>
                  <a:lnTo>
                    <a:pt x="21" y="121"/>
                  </a:lnTo>
                  <a:lnTo>
                    <a:pt x="21" y="121"/>
                  </a:lnTo>
                  <a:lnTo>
                    <a:pt x="21" y="121"/>
                  </a:lnTo>
                  <a:lnTo>
                    <a:pt x="126" y="62"/>
                  </a:lnTo>
                  <a:lnTo>
                    <a:pt x="19" y="134"/>
                  </a:lnTo>
                  <a:lnTo>
                    <a:pt x="19" y="136"/>
                  </a:lnTo>
                  <a:lnTo>
                    <a:pt x="19" y="136"/>
                  </a:lnTo>
                  <a:lnTo>
                    <a:pt x="128" y="72"/>
                  </a:lnTo>
                  <a:lnTo>
                    <a:pt x="15" y="156"/>
                  </a:lnTo>
                  <a:lnTo>
                    <a:pt x="15" y="156"/>
                  </a:lnTo>
                  <a:lnTo>
                    <a:pt x="15" y="158"/>
                  </a:lnTo>
                  <a:lnTo>
                    <a:pt x="115" y="100"/>
                  </a:lnTo>
                  <a:lnTo>
                    <a:pt x="13" y="164"/>
                  </a:lnTo>
                  <a:lnTo>
                    <a:pt x="13" y="164"/>
                  </a:lnTo>
                  <a:lnTo>
                    <a:pt x="13" y="164"/>
                  </a:lnTo>
                  <a:lnTo>
                    <a:pt x="122" y="102"/>
                  </a:lnTo>
                  <a:lnTo>
                    <a:pt x="10" y="177"/>
                  </a:lnTo>
                  <a:lnTo>
                    <a:pt x="10" y="179"/>
                  </a:lnTo>
                  <a:lnTo>
                    <a:pt x="10" y="179"/>
                  </a:lnTo>
                  <a:lnTo>
                    <a:pt x="113" y="119"/>
                  </a:lnTo>
                  <a:lnTo>
                    <a:pt x="8" y="186"/>
                  </a:lnTo>
                  <a:lnTo>
                    <a:pt x="8" y="188"/>
                  </a:lnTo>
                  <a:lnTo>
                    <a:pt x="8" y="188"/>
                  </a:lnTo>
                  <a:lnTo>
                    <a:pt x="115" y="126"/>
                  </a:lnTo>
                  <a:lnTo>
                    <a:pt x="6" y="201"/>
                  </a:lnTo>
                  <a:lnTo>
                    <a:pt x="6" y="201"/>
                  </a:lnTo>
                  <a:lnTo>
                    <a:pt x="6" y="203"/>
                  </a:lnTo>
                  <a:lnTo>
                    <a:pt x="111" y="143"/>
                  </a:lnTo>
                  <a:lnTo>
                    <a:pt x="4" y="216"/>
                  </a:lnTo>
                  <a:lnTo>
                    <a:pt x="4" y="218"/>
                  </a:lnTo>
                  <a:lnTo>
                    <a:pt x="4" y="218"/>
                  </a:lnTo>
                  <a:lnTo>
                    <a:pt x="100" y="162"/>
                  </a:lnTo>
                  <a:lnTo>
                    <a:pt x="2" y="231"/>
                  </a:lnTo>
                  <a:lnTo>
                    <a:pt x="2" y="233"/>
                  </a:lnTo>
                  <a:lnTo>
                    <a:pt x="4" y="233"/>
                  </a:lnTo>
                  <a:lnTo>
                    <a:pt x="77" y="190"/>
                  </a:lnTo>
                  <a:lnTo>
                    <a:pt x="2" y="237"/>
                  </a:lnTo>
                  <a:lnTo>
                    <a:pt x="2" y="239"/>
                  </a:lnTo>
                  <a:lnTo>
                    <a:pt x="2" y="239"/>
                  </a:lnTo>
                  <a:lnTo>
                    <a:pt x="70" y="201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57" y="213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6" y="252"/>
                  </a:lnTo>
                  <a:lnTo>
                    <a:pt x="6" y="252"/>
                  </a:lnTo>
                  <a:lnTo>
                    <a:pt x="6" y="252"/>
                  </a:lnTo>
                  <a:lnTo>
                    <a:pt x="68" y="209"/>
                  </a:lnTo>
                  <a:lnTo>
                    <a:pt x="68" y="207"/>
                  </a:lnTo>
                  <a:lnTo>
                    <a:pt x="66" y="207"/>
                  </a:lnTo>
                  <a:lnTo>
                    <a:pt x="15" y="237"/>
                  </a:lnTo>
                  <a:lnTo>
                    <a:pt x="83" y="192"/>
                  </a:lnTo>
                  <a:lnTo>
                    <a:pt x="83" y="192"/>
                  </a:lnTo>
                  <a:lnTo>
                    <a:pt x="83" y="192"/>
                  </a:lnTo>
                  <a:lnTo>
                    <a:pt x="17" y="228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13" y="226"/>
                  </a:lnTo>
                  <a:lnTo>
                    <a:pt x="109" y="156"/>
                  </a:lnTo>
                  <a:lnTo>
                    <a:pt x="109" y="156"/>
                  </a:lnTo>
                  <a:lnTo>
                    <a:pt x="109" y="156"/>
                  </a:lnTo>
                  <a:lnTo>
                    <a:pt x="15" y="211"/>
                  </a:lnTo>
                  <a:lnTo>
                    <a:pt x="119" y="136"/>
                  </a:lnTo>
                  <a:lnTo>
                    <a:pt x="119" y="136"/>
                  </a:lnTo>
                  <a:lnTo>
                    <a:pt x="119" y="136"/>
                  </a:lnTo>
                  <a:lnTo>
                    <a:pt x="17" y="194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25" y="177"/>
                  </a:lnTo>
                  <a:lnTo>
                    <a:pt x="130" y="111"/>
                  </a:lnTo>
                  <a:lnTo>
                    <a:pt x="130" y="109"/>
                  </a:lnTo>
                  <a:lnTo>
                    <a:pt x="130" y="109"/>
                  </a:lnTo>
                  <a:lnTo>
                    <a:pt x="21" y="171"/>
                  </a:lnTo>
                  <a:lnTo>
                    <a:pt x="132" y="96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32" y="151"/>
                  </a:lnTo>
                  <a:lnTo>
                    <a:pt x="134" y="87"/>
                  </a:lnTo>
                  <a:lnTo>
                    <a:pt x="134" y="87"/>
                  </a:lnTo>
                  <a:lnTo>
                    <a:pt x="134" y="87"/>
                  </a:lnTo>
                  <a:lnTo>
                    <a:pt x="21" y="151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7" y="66"/>
                  </a:lnTo>
                  <a:lnTo>
                    <a:pt x="30" y="128"/>
                  </a:lnTo>
                  <a:lnTo>
                    <a:pt x="137" y="55"/>
                  </a:lnTo>
                  <a:lnTo>
                    <a:pt x="137" y="55"/>
                  </a:lnTo>
                  <a:lnTo>
                    <a:pt x="137" y="53"/>
                  </a:lnTo>
                  <a:lnTo>
                    <a:pt x="40" y="109"/>
                  </a:lnTo>
                  <a:lnTo>
                    <a:pt x="137" y="49"/>
                  </a:lnTo>
                  <a:lnTo>
                    <a:pt x="137" y="47"/>
                  </a:lnTo>
                  <a:lnTo>
                    <a:pt x="137" y="47"/>
                  </a:lnTo>
                  <a:lnTo>
                    <a:pt x="87" y="74"/>
                  </a:lnTo>
                  <a:lnTo>
                    <a:pt x="137" y="47"/>
                  </a:lnTo>
                  <a:lnTo>
                    <a:pt x="137" y="47"/>
                  </a:lnTo>
                  <a:lnTo>
                    <a:pt x="137" y="47"/>
                  </a:lnTo>
                  <a:lnTo>
                    <a:pt x="36" y="104"/>
                  </a:lnTo>
                  <a:lnTo>
                    <a:pt x="137" y="36"/>
                  </a:lnTo>
                  <a:lnTo>
                    <a:pt x="137" y="34"/>
                  </a:lnTo>
                  <a:lnTo>
                    <a:pt x="137" y="34"/>
                  </a:lnTo>
                  <a:lnTo>
                    <a:pt x="34" y="94"/>
                  </a:lnTo>
                  <a:lnTo>
                    <a:pt x="134" y="17"/>
                  </a:lnTo>
                  <a:lnTo>
                    <a:pt x="134" y="17"/>
                  </a:lnTo>
                  <a:lnTo>
                    <a:pt x="134" y="17"/>
                  </a:lnTo>
                  <a:lnTo>
                    <a:pt x="40" y="70"/>
                  </a:lnTo>
                  <a:lnTo>
                    <a:pt x="130" y="2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noFill/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2"/>
            <p:cNvSpPr>
              <a:spLocks noEditPoints="1"/>
            </p:cNvSpPr>
            <p:nvPr/>
          </p:nvSpPr>
          <p:spPr bwMode="auto">
            <a:xfrm>
              <a:off x="6340475" y="2286000"/>
              <a:ext cx="304800" cy="598488"/>
            </a:xfrm>
            <a:custGeom>
              <a:avLst/>
              <a:gdLst>
                <a:gd name="T0" fmla="*/ 0 w 192"/>
                <a:gd name="T1" fmla="*/ 251 h 377"/>
                <a:gd name="T2" fmla="*/ 30 w 192"/>
                <a:gd name="T3" fmla="*/ 236 h 377"/>
                <a:gd name="T4" fmla="*/ 0 w 192"/>
                <a:gd name="T5" fmla="*/ 266 h 377"/>
                <a:gd name="T6" fmla="*/ 0 w 192"/>
                <a:gd name="T7" fmla="*/ 272 h 377"/>
                <a:gd name="T8" fmla="*/ 2 w 192"/>
                <a:gd name="T9" fmla="*/ 281 h 377"/>
                <a:gd name="T10" fmla="*/ 55 w 192"/>
                <a:gd name="T11" fmla="*/ 268 h 377"/>
                <a:gd name="T12" fmla="*/ 6 w 192"/>
                <a:gd name="T13" fmla="*/ 317 h 377"/>
                <a:gd name="T14" fmla="*/ 10 w 192"/>
                <a:gd name="T15" fmla="*/ 332 h 377"/>
                <a:gd name="T16" fmla="*/ 10 w 192"/>
                <a:gd name="T17" fmla="*/ 332 h 377"/>
                <a:gd name="T18" fmla="*/ 12 w 192"/>
                <a:gd name="T19" fmla="*/ 336 h 377"/>
                <a:gd name="T20" fmla="*/ 12 w 192"/>
                <a:gd name="T21" fmla="*/ 338 h 377"/>
                <a:gd name="T22" fmla="*/ 15 w 192"/>
                <a:gd name="T23" fmla="*/ 343 h 377"/>
                <a:gd name="T24" fmla="*/ 19 w 192"/>
                <a:gd name="T25" fmla="*/ 349 h 377"/>
                <a:gd name="T26" fmla="*/ 19 w 192"/>
                <a:gd name="T27" fmla="*/ 353 h 377"/>
                <a:gd name="T28" fmla="*/ 25 w 192"/>
                <a:gd name="T29" fmla="*/ 371 h 377"/>
                <a:gd name="T30" fmla="*/ 27 w 192"/>
                <a:gd name="T31" fmla="*/ 375 h 377"/>
                <a:gd name="T32" fmla="*/ 30 w 192"/>
                <a:gd name="T33" fmla="*/ 377 h 377"/>
                <a:gd name="T34" fmla="*/ 30 w 192"/>
                <a:gd name="T35" fmla="*/ 377 h 377"/>
                <a:gd name="T36" fmla="*/ 30 w 192"/>
                <a:gd name="T37" fmla="*/ 366 h 377"/>
                <a:gd name="T38" fmla="*/ 32 w 192"/>
                <a:gd name="T39" fmla="*/ 345 h 377"/>
                <a:gd name="T40" fmla="*/ 32 w 192"/>
                <a:gd name="T41" fmla="*/ 343 h 377"/>
                <a:gd name="T42" fmla="*/ 19 w 192"/>
                <a:gd name="T43" fmla="*/ 349 h 377"/>
                <a:gd name="T44" fmla="*/ 36 w 192"/>
                <a:gd name="T45" fmla="*/ 323 h 377"/>
                <a:gd name="T46" fmla="*/ 38 w 192"/>
                <a:gd name="T47" fmla="*/ 323 h 377"/>
                <a:gd name="T48" fmla="*/ 38 w 192"/>
                <a:gd name="T49" fmla="*/ 317 h 377"/>
                <a:gd name="T50" fmla="*/ 40 w 192"/>
                <a:gd name="T51" fmla="*/ 313 h 377"/>
                <a:gd name="T52" fmla="*/ 47 w 192"/>
                <a:gd name="T53" fmla="*/ 294 h 377"/>
                <a:gd name="T54" fmla="*/ 10 w 192"/>
                <a:gd name="T55" fmla="*/ 311 h 377"/>
                <a:gd name="T56" fmla="*/ 70 w 192"/>
                <a:gd name="T57" fmla="*/ 240 h 377"/>
                <a:gd name="T58" fmla="*/ 77 w 192"/>
                <a:gd name="T59" fmla="*/ 227 h 377"/>
                <a:gd name="T60" fmla="*/ 81 w 192"/>
                <a:gd name="T61" fmla="*/ 219 h 377"/>
                <a:gd name="T62" fmla="*/ 64 w 192"/>
                <a:gd name="T63" fmla="*/ 217 h 377"/>
                <a:gd name="T64" fmla="*/ 94 w 192"/>
                <a:gd name="T65" fmla="*/ 195 h 377"/>
                <a:gd name="T66" fmla="*/ 137 w 192"/>
                <a:gd name="T67" fmla="*/ 0 h 377"/>
                <a:gd name="T68" fmla="*/ 98 w 192"/>
                <a:gd name="T69" fmla="*/ 37 h 377"/>
                <a:gd name="T70" fmla="*/ 137 w 192"/>
                <a:gd name="T71" fmla="*/ 33 h 377"/>
                <a:gd name="T72" fmla="*/ 47 w 192"/>
                <a:gd name="T73" fmla="*/ 99 h 377"/>
                <a:gd name="T74" fmla="*/ 32 w 192"/>
                <a:gd name="T75" fmla="*/ 125 h 377"/>
                <a:gd name="T76" fmla="*/ 27 w 192"/>
                <a:gd name="T77" fmla="*/ 137 h 377"/>
                <a:gd name="T78" fmla="*/ 107 w 192"/>
                <a:gd name="T79" fmla="*/ 105 h 377"/>
                <a:gd name="T80" fmla="*/ 17 w 192"/>
                <a:gd name="T81" fmla="*/ 161 h 377"/>
                <a:gd name="T82" fmla="*/ 12 w 192"/>
                <a:gd name="T83" fmla="*/ 174 h 377"/>
                <a:gd name="T84" fmla="*/ 8 w 192"/>
                <a:gd name="T85" fmla="*/ 191 h 377"/>
                <a:gd name="T86" fmla="*/ 6 w 192"/>
                <a:gd name="T87" fmla="*/ 197 h 377"/>
                <a:gd name="T88" fmla="*/ 4 w 192"/>
                <a:gd name="T89" fmla="*/ 206 h 377"/>
                <a:gd name="T90" fmla="*/ 2 w 192"/>
                <a:gd name="T91" fmla="*/ 225 h 377"/>
                <a:gd name="T92" fmla="*/ 181 w 192"/>
                <a:gd name="T93" fmla="*/ 127 h 377"/>
                <a:gd name="T94" fmla="*/ 192 w 192"/>
                <a:gd name="T95" fmla="*/ 118 h 377"/>
                <a:gd name="T96" fmla="*/ 12 w 192"/>
                <a:gd name="T97" fmla="*/ 217 h 377"/>
                <a:gd name="T98" fmla="*/ 184 w 192"/>
                <a:gd name="T99" fmla="*/ 95 h 377"/>
                <a:gd name="T100" fmla="*/ 186 w 192"/>
                <a:gd name="T101" fmla="*/ 95 h 377"/>
                <a:gd name="T102" fmla="*/ 184 w 192"/>
                <a:gd name="T103" fmla="*/ 90 h 377"/>
                <a:gd name="T104" fmla="*/ 179 w 192"/>
                <a:gd name="T105" fmla="*/ 77 h 377"/>
                <a:gd name="T106" fmla="*/ 175 w 192"/>
                <a:gd name="T107" fmla="*/ 69 h 377"/>
                <a:gd name="T108" fmla="*/ 83 w 192"/>
                <a:gd name="T109" fmla="*/ 120 h 377"/>
                <a:gd name="T110" fmla="*/ 169 w 192"/>
                <a:gd name="T111" fmla="*/ 56 h 377"/>
                <a:gd name="T112" fmla="*/ 167 w 192"/>
                <a:gd name="T113" fmla="*/ 48 h 377"/>
                <a:gd name="T114" fmla="*/ 158 w 192"/>
                <a:gd name="T115" fmla="*/ 35 h 377"/>
                <a:gd name="T116" fmla="*/ 72 w 192"/>
                <a:gd name="T117" fmla="*/ 75 h 377"/>
                <a:gd name="T118" fmla="*/ 143 w 192"/>
                <a:gd name="T119" fmla="*/ 11 h 377"/>
                <a:gd name="T120" fmla="*/ 137 w 192"/>
                <a:gd name="T121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2" h="377">
                  <a:moveTo>
                    <a:pt x="122" y="167"/>
                  </a:moveTo>
                  <a:lnTo>
                    <a:pt x="111" y="174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53" y="221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30" y="236"/>
                  </a:lnTo>
                  <a:lnTo>
                    <a:pt x="0" y="253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83" y="208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6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6" y="234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2" y="281"/>
                  </a:lnTo>
                  <a:lnTo>
                    <a:pt x="66" y="244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4" y="298"/>
                  </a:lnTo>
                  <a:lnTo>
                    <a:pt x="55" y="268"/>
                  </a:lnTo>
                  <a:lnTo>
                    <a:pt x="6" y="313"/>
                  </a:lnTo>
                  <a:lnTo>
                    <a:pt x="6" y="315"/>
                  </a:lnTo>
                  <a:lnTo>
                    <a:pt x="6" y="315"/>
                  </a:lnTo>
                  <a:lnTo>
                    <a:pt x="32" y="300"/>
                  </a:lnTo>
                  <a:lnTo>
                    <a:pt x="6" y="317"/>
                  </a:lnTo>
                  <a:lnTo>
                    <a:pt x="6" y="317"/>
                  </a:lnTo>
                  <a:lnTo>
                    <a:pt x="6" y="317"/>
                  </a:lnTo>
                  <a:lnTo>
                    <a:pt x="45" y="296"/>
                  </a:lnTo>
                  <a:lnTo>
                    <a:pt x="10" y="330"/>
                  </a:lnTo>
                  <a:lnTo>
                    <a:pt x="10" y="332"/>
                  </a:lnTo>
                  <a:lnTo>
                    <a:pt x="10" y="332"/>
                  </a:lnTo>
                  <a:lnTo>
                    <a:pt x="23" y="323"/>
                  </a:lnTo>
                  <a:lnTo>
                    <a:pt x="10" y="332"/>
                  </a:lnTo>
                  <a:lnTo>
                    <a:pt x="10" y="332"/>
                  </a:lnTo>
                  <a:lnTo>
                    <a:pt x="10" y="332"/>
                  </a:lnTo>
                  <a:lnTo>
                    <a:pt x="32" y="321"/>
                  </a:lnTo>
                  <a:lnTo>
                    <a:pt x="12" y="336"/>
                  </a:lnTo>
                  <a:lnTo>
                    <a:pt x="12" y="336"/>
                  </a:lnTo>
                  <a:lnTo>
                    <a:pt x="12" y="336"/>
                  </a:lnTo>
                  <a:lnTo>
                    <a:pt x="12" y="336"/>
                  </a:lnTo>
                  <a:lnTo>
                    <a:pt x="12" y="336"/>
                  </a:lnTo>
                  <a:lnTo>
                    <a:pt x="12" y="336"/>
                  </a:lnTo>
                  <a:lnTo>
                    <a:pt x="12" y="338"/>
                  </a:lnTo>
                  <a:lnTo>
                    <a:pt x="12" y="338"/>
                  </a:lnTo>
                  <a:lnTo>
                    <a:pt x="12" y="338"/>
                  </a:lnTo>
                  <a:lnTo>
                    <a:pt x="12" y="338"/>
                  </a:lnTo>
                  <a:lnTo>
                    <a:pt x="32" y="326"/>
                  </a:lnTo>
                  <a:lnTo>
                    <a:pt x="15" y="343"/>
                  </a:lnTo>
                  <a:lnTo>
                    <a:pt x="15" y="343"/>
                  </a:lnTo>
                  <a:lnTo>
                    <a:pt x="15" y="343"/>
                  </a:lnTo>
                  <a:lnTo>
                    <a:pt x="32" y="334"/>
                  </a:lnTo>
                  <a:lnTo>
                    <a:pt x="17" y="349"/>
                  </a:lnTo>
                  <a:lnTo>
                    <a:pt x="17" y="351"/>
                  </a:lnTo>
                  <a:lnTo>
                    <a:pt x="17" y="351"/>
                  </a:lnTo>
                  <a:lnTo>
                    <a:pt x="19" y="349"/>
                  </a:lnTo>
                  <a:lnTo>
                    <a:pt x="17" y="351"/>
                  </a:lnTo>
                  <a:lnTo>
                    <a:pt x="17" y="351"/>
                  </a:lnTo>
                  <a:lnTo>
                    <a:pt x="17" y="351"/>
                  </a:lnTo>
                  <a:lnTo>
                    <a:pt x="27" y="347"/>
                  </a:lnTo>
                  <a:lnTo>
                    <a:pt x="19" y="353"/>
                  </a:lnTo>
                  <a:lnTo>
                    <a:pt x="19" y="353"/>
                  </a:lnTo>
                  <a:lnTo>
                    <a:pt x="19" y="353"/>
                  </a:lnTo>
                  <a:lnTo>
                    <a:pt x="30" y="347"/>
                  </a:lnTo>
                  <a:lnTo>
                    <a:pt x="25" y="368"/>
                  </a:lnTo>
                  <a:lnTo>
                    <a:pt x="25" y="371"/>
                  </a:lnTo>
                  <a:lnTo>
                    <a:pt x="25" y="371"/>
                  </a:lnTo>
                  <a:lnTo>
                    <a:pt x="30" y="368"/>
                  </a:lnTo>
                  <a:lnTo>
                    <a:pt x="27" y="375"/>
                  </a:lnTo>
                  <a:lnTo>
                    <a:pt x="27" y="375"/>
                  </a:lnTo>
                  <a:lnTo>
                    <a:pt x="27" y="375"/>
                  </a:lnTo>
                  <a:lnTo>
                    <a:pt x="27" y="375"/>
                  </a:lnTo>
                  <a:lnTo>
                    <a:pt x="27" y="377"/>
                  </a:lnTo>
                  <a:lnTo>
                    <a:pt x="27" y="377"/>
                  </a:lnTo>
                  <a:lnTo>
                    <a:pt x="30" y="377"/>
                  </a:lnTo>
                  <a:lnTo>
                    <a:pt x="30" y="377"/>
                  </a:lnTo>
                  <a:lnTo>
                    <a:pt x="30" y="377"/>
                  </a:lnTo>
                  <a:lnTo>
                    <a:pt x="30" y="377"/>
                  </a:lnTo>
                  <a:lnTo>
                    <a:pt x="30" y="377"/>
                  </a:lnTo>
                  <a:lnTo>
                    <a:pt x="30" y="377"/>
                  </a:lnTo>
                  <a:lnTo>
                    <a:pt x="30" y="377"/>
                  </a:lnTo>
                  <a:lnTo>
                    <a:pt x="30" y="373"/>
                  </a:lnTo>
                  <a:lnTo>
                    <a:pt x="30" y="373"/>
                  </a:lnTo>
                  <a:lnTo>
                    <a:pt x="30" y="373"/>
                  </a:lnTo>
                  <a:lnTo>
                    <a:pt x="27" y="373"/>
                  </a:lnTo>
                  <a:lnTo>
                    <a:pt x="30" y="366"/>
                  </a:lnTo>
                  <a:lnTo>
                    <a:pt x="30" y="366"/>
                  </a:lnTo>
                  <a:lnTo>
                    <a:pt x="30" y="366"/>
                  </a:lnTo>
                  <a:lnTo>
                    <a:pt x="25" y="368"/>
                  </a:lnTo>
                  <a:lnTo>
                    <a:pt x="32" y="347"/>
                  </a:lnTo>
                  <a:lnTo>
                    <a:pt x="32" y="345"/>
                  </a:lnTo>
                  <a:lnTo>
                    <a:pt x="32" y="345"/>
                  </a:lnTo>
                  <a:lnTo>
                    <a:pt x="23" y="351"/>
                  </a:lnTo>
                  <a:lnTo>
                    <a:pt x="32" y="343"/>
                  </a:lnTo>
                  <a:lnTo>
                    <a:pt x="32" y="343"/>
                  </a:lnTo>
                  <a:lnTo>
                    <a:pt x="32" y="343"/>
                  </a:lnTo>
                  <a:lnTo>
                    <a:pt x="30" y="343"/>
                  </a:lnTo>
                  <a:lnTo>
                    <a:pt x="32" y="341"/>
                  </a:lnTo>
                  <a:lnTo>
                    <a:pt x="34" y="341"/>
                  </a:lnTo>
                  <a:lnTo>
                    <a:pt x="32" y="341"/>
                  </a:lnTo>
                  <a:lnTo>
                    <a:pt x="19" y="349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34" y="330"/>
                  </a:lnTo>
                  <a:lnTo>
                    <a:pt x="19" y="341"/>
                  </a:lnTo>
                  <a:lnTo>
                    <a:pt x="36" y="323"/>
                  </a:lnTo>
                  <a:lnTo>
                    <a:pt x="36" y="323"/>
                  </a:lnTo>
                  <a:lnTo>
                    <a:pt x="36" y="323"/>
                  </a:lnTo>
                  <a:lnTo>
                    <a:pt x="38" y="323"/>
                  </a:lnTo>
                  <a:lnTo>
                    <a:pt x="38" y="323"/>
                  </a:lnTo>
                  <a:lnTo>
                    <a:pt x="38" y="323"/>
                  </a:lnTo>
                  <a:lnTo>
                    <a:pt x="38" y="323"/>
                  </a:lnTo>
                  <a:lnTo>
                    <a:pt x="38" y="321"/>
                  </a:lnTo>
                  <a:lnTo>
                    <a:pt x="36" y="321"/>
                  </a:lnTo>
                  <a:lnTo>
                    <a:pt x="19" y="332"/>
                  </a:lnTo>
                  <a:lnTo>
                    <a:pt x="38" y="317"/>
                  </a:lnTo>
                  <a:lnTo>
                    <a:pt x="38" y="317"/>
                  </a:lnTo>
                  <a:lnTo>
                    <a:pt x="38" y="315"/>
                  </a:lnTo>
                  <a:lnTo>
                    <a:pt x="27" y="321"/>
                  </a:lnTo>
                  <a:lnTo>
                    <a:pt x="40" y="315"/>
                  </a:lnTo>
                  <a:lnTo>
                    <a:pt x="40" y="313"/>
                  </a:lnTo>
                  <a:lnTo>
                    <a:pt x="40" y="313"/>
                  </a:lnTo>
                  <a:lnTo>
                    <a:pt x="12" y="328"/>
                  </a:lnTo>
                  <a:lnTo>
                    <a:pt x="47" y="294"/>
                  </a:lnTo>
                  <a:lnTo>
                    <a:pt x="47" y="294"/>
                  </a:lnTo>
                  <a:lnTo>
                    <a:pt x="47" y="294"/>
                  </a:lnTo>
                  <a:lnTo>
                    <a:pt x="23" y="306"/>
                  </a:lnTo>
                  <a:lnTo>
                    <a:pt x="49" y="289"/>
                  </a:lnTo>
                  <a:lnTo>
                    <a:pt x="49" y="289"/>
                  </a:lnTo>
                  <a:lnTo>
                    <a:pt x="49" y="289"/>
                  </a:lnTo>
                  <a:lnTo>
                    <a:pt x="10" y="311"/>
                  </a:lnTo>
                  <a:lnTo>
                    <a:pt x="57" y="266"/>
                  </a:lnTo>
                  <a:lnTo>
                    <a:pt x="60" y="266"/>
                  </a:lnTo>
                  <a:lnTo>
                    <a:pt x="57" y="266"/>
                  </a:lnTo>
                  <a:lnTo>
                    <a:pt x="8" y="294"/>
                  </a:lnTo>
                  <a:lnTo>
                    <a:pt x="70" y="240"/>
                  </a:lnTo>
                  <a:lnTo>
                    <a:pt x="70" y="240"/>
                  </a:lnTo>
                  <a:lnTo>
                    <a:pt x="70" y="240"/>
                  </a:lnTo>
                  <a:lnTo>
                    <a:pt x="10" y="274"/>
                  </a:lnTo>
                  <a:lnTo>
                    <a:pt x="77" y="227"/>
                  </a:lnTo>
                  <a:lnTo>
                    <a:pt x="77" y="227"/>
                  </a:lnTo>
                  <a:lnTo>
                    <a:pt x="77" y="227"/>
                  </a:lnTo>
                  <a:lnTo>
                    <a:pt x="17" y="261"/>
                  </a:lnTo>
                  <a:lnTo>
                    <a:pt x="81" y="221"/>
                  </a:lnTo>
                  <a:lnTo>
                    <a:pt x="81" y="219"/>
                  </a:lnTo>
                  <a:lnTo>
                    <a:pt x="81" y="219"/>
                  </a:lnTo>
                  <a:lnTo>
                    <a:pt x="8" y="261"/>
                  </a:lnTo>
                  <a:lnTo>
                    <a:pt x="92" y="202"/>
                  </a:lnTo>
                  <a:lnTo>
                    <a:pt x="92" y="202"/>
                  </a:lnTo>
                  <a:lnTo>
                    <a:pt x="90" y="202"/>
                  </a:lnTo>
                  <a:lnTo>
                    <a:pt x="64" y="217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42" y="227"/>
                  </a:lnTo>
                  <a:lnTo>
                    <a:pt x="94" y="195"/>
                  </a:lnTo>
                  <a:lnTo>
                    <a:pt x="94" y="195"/>
                  </a:lnTo>
                  <a:lnTo>
                    <a:pt x="94" y="195"/>
                  </a:lnTo>
                  <a:lnTo>
                    <a:pt x="10" y="242"/>
                  </a:lnTo>
                  <a:lnTo>
                    <a:pt x="122" y="167"/>
                  </a:lnTo>
                  <a:close/>
                  <a:moveTo>
                    <a:pt x="137" y="0"/>
                  </a:moveTo>
                  <a:lnTo>
                    <a:pt x="137" y="0"/>
                  </a:lnTo>
                  <a:lnTo>
                    <a:pt x="134" y="0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98" y="37"/>
                  </a:lnTo>
                  <a:lnTo>
                    <a:pt x="139" y="13"/>
                  </a:lnTo>
                  <a:lnTo>
                    <a:pt x="66" y="71"/>
                  </a:lnTo>
                  <a:lnTo>
                    <a:pt x="66" y="73"/>
                  </a:lnTo>
                  <a:lnTo>
                    <a:pt x="66" y="73"/>
                  </a:lnTo>
                  <a:lnTo>
                    <a:pt x="137" y="33"/>
                  </a:lnTo>
                  <a:lnTo>
                    <a:pt x="57" y="86"/>
                  </a:lnTo>
                  <a:lnTo>
                    <a:pt x="57" y="86"/>
                  </a:lnTo>
                  <a:lnTo>
                    <a:pt x="57" y="86"/>
                  </a:lnTo>
                  <a:lnTo>
                    <a:pt x="141" y="39"/>
                  </a:lnTo>
                  <a:lnTo>
                    <a:pt x="47" y="99"/>
                  </a:lnTo>
                  <a:lnTo>
                    <a:pt x="47" y="99"/>
                  </a:lnTo>
                  <a:lnTo>
                    <a:pt x="49" y="99"/>
                  </a:lnTo>
                  <a:lnTo>
                    <a:pt x="149" y="41"/>
                  </a:lnTo>
                  <a:lnTo>
                    <a:pt x="32" y="125"/>
                  </a:lnTo>
                  <a:lnTo>
                    <a:pt x="32" y="125"/>
                  </a:lnTo>
                  <a:lnTo>
                    <a:pt x="34" y="125"/>
                  </a:lnTo>
                  <a:lnTo>
                    <a:pt x="147" y="58"/>
                  </a:lnTo>
                  <a:lnTo>
                    <a:pt x="27" y="135"/>
                  </a:lnTo>
                  <a:lnTo>
                    <a:pt x="27" y="137"/>
                  </a:lnTo>
                  <a:lnTo>
                    <a:pt x="27" y="137"/>
                  </a:lnTo>
                  <a:lnTo>
                    <a:pt x="156" y="63"/>
                  </a:lnTo>
                  <a:lnTo>
                    <a:pt x="19" y="154"/>
                  </a:lnTo>
                  <a:lnTo>
                    <a:pt x="19" y="157"/>
                  </a:lnTo>
                  <a:lnTo>
                    <a:pt x="19" y="157"/>
                  </a:lnTo>
                  <a:lnTo>
                    <a:pt x="107" y="105"/>
                  </a:lnTo>
                  <a:lnTo>
                    <a:pt x="17" y="159"/>
                  </a:lnTo>
                  <a:lnTo>
                    <a:pt x="17" y="159"/>
                  </a:lnTo>
                  <a:lnTo>
                    <a:pt x="17" y="159"/>
                  </a:lnTo>
                  <a:lnTo>
                    <a:pt x="111" y="105"/>
                  </a:lnTo>
                  <a:lnTo>
                    <a:pt x="17" y="161"/>
                  </a:lnTo>
                  <a:lnTo>
                    <a:pt x="17" y="163"/>
                  </a:lnTo>
                  <a:lnTo>
                    <a:pt x="17" y="163"/>
                  </a:lnTo>
                  <a:lnTo>
                    <a:pt x="156" y="82"/>
                  </a:lnTo>
                  <a:lnTo>
                    <a:pt x="12" y="174"/>
                  </a:lnTo>
                  <a:lnTo>
                    <a:pt x="12" y="174"/>
                  </a:lnTo>
                  <a:lnTo>
                    <a:pt x="12" y="174"/>
                  </a:lnTo>
                  <a:lnTo>
                    <a:pt x="164" y="86"/>
                  </a:lnTo>
                  <a:lnTo>
                    <a:pt x="8" y="189"/>
                  </a:lnTo>
                  <a:lnTo>
                    <a:pt x="8" y="191"/>
                  </a:lnTo>
                  <a:lnTo>
                    <a:pt x="8" y="191"/>
                  </a:lnTo>
                  <a:lnTo>
                    <a:pt x="149" y="110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154" y="112"/>
                  </a:lnTo>
                  <a:lnTo>
                    <a:pt x="4" y="204"/>
                  </a:lnTo>
                  <a:lnTo>
                    <a:pt x="4" y="206"/>
                  </a:lnTo>
                  <a:lnTo>
                    <a:pt x="4" y="206"/>
                  </a:lnTo>
                  <a:lnTo>
                    <a:pt x="175" y="107"/>
                  </a:lnTo>
                  <a:lnTo>
                    <a:pt x="2" y="225"/>
                  </a:lnTo>
                  <a:lnTo>
                    <a:pt x="2" y="225"/>
                  </a:lnTo>
                  <a:lnTo>
                    <a:pt x="2" y="225"/>
                  </a:lnTo>
                  <a:lnTo>
                    <a:pt x="139" y="146"/>
                  </a:lnTo>
                  <a:lnTo>
                    <a:pt x="0" y="229"/>
                  </a:lnTo>
                  <a:lnTo>
                    <a:pt x="0" y="229"/>
                  </a:lnTo>
                  <a:lnTo>
                    <a:pt x="2" y="229"/>
                  </a:lnTo>
                  <a:lnTo>
                    <a:pt x="181" y="127"/>
                  </a:lnTo>
                  <a:lnTo>
                    <a:pt x="122" y="167"/>
                  </a:lnTo>
                  <a:lnTo>
                    <a:pt x="132" y="161"/>
                  </a:lnTo>
                  <a:lnTo>
                    <a:pt x="192" y="120"/>
                  </a:lnTo>
                  <a:lnTo>
                    <a:pt x="192" y="118"/>
                  </a:lnTo>
                  <a:lnTo>
                    <a:pt x="192" y="118"/>
                  </a:lnTo>
                  <a:lnTo>
                    <a:pt x="53" y="199"/>
                  </a:lnTo>
                  <a:lnTo>
                    <a:pt x="190" y="116"/>
                  </a:lnTo>
                  <a:lnTo>
                    <a:pt x="190" y="116"/>
                  </a:lnTo>
                  <a:lnTo>
                    <a:pt x="190" y="116"/>
                  </a:lnTo>
                  <a:lnTo>
                    <a:pt x="12" y="217"/>
                  </a:lnTo>
                  <a:lnTo>
                    <a:pt x="186" y="101"/>
                  </a:lnTo>
                  <a:lnTo>
                    <a:pt x="186" y="99"/>
                  </a:lnTo>
                  <a:lnTo>
                    <a:pt x="186" y="99"/>
                  </a:lnTo>
                  <a:lnTo>
                    <a:pt x="34" y="187"/>
                  </a:lnTo>
                  <a:lnTo>
                    <a:pt x="184" y="95"/>
                  </a:lnTo>
                  <a:lnTo>
                    <a:pt x="184" y="95"/>
                  </a:lnTo>
                  <a:lnTo>
                    <a:pt x="186" y="95"/>
                  </a:lnTo>
                  <a:lnTo>
                    <a:pt x="186" y="95"/>
                  </a:lnTo>
                  <a:lnTo>
                    <a:pt x="186" y="95"/>
                  </a:lnTo>
                  <a:lnTo>
                    <a:pt x="186" y="95"/>
                  </a:lnTo>
                  <a:lnTo>
                    <a:pt x="186" y="95"/>
                  </a:lnTo>
                  <a:lnTo>
                    <a:pt x="184" y="95"/>
                  </a:lnTo>
                  <a:lnTo>
                    <a:pt x="184" y="95"/>
                  </a:lnTo>
                  <a:lnTo>
                    <a:pt x="40" y="178"/>
                  </a:lnTo>
                  <a:lnTo>
                    <a:pt x="184" y="90"/>
                  </a:lnTo>
                  <a:lnTo>
                    <a:pt x="184" y="88"/>
                  </a:lnTo>
                  <a:lnTo>
                    <a:pt x="181" y="88"/>
                  </a:lnTo>
                  <a:lnTo>
                    <a:pt x="21" y="182"/>
                  </a:lnTo>
                  <a:lnTo>
                    <a:pt x="179" y="77"/>
                  </a:lnTo>
                  <a:lnTo>
                    <a:pt x="179" y="77"/>
                  </a:lnTo>
                  <a:lnTo>
                    <a:pt x="177" y="77"/>
                  </a:lnTo>
                  <a:lnTo>
                    <a:pt x="34" y="161"/>
                  </a:lnTo>
                  <a:lnTo>
                    <a:pt x="175" y="71"/>
                  </a:lnTo>
                  <a:lnTo>
                    <a:pt x="175" y="71"/>
                  </a:lnTo>
                  <a:lnTo>
                    <a:pt x="175" y="69"/>
                  </a:lnTo>
                  <a:lnTo>
                    <a:pt x="81" y="125"/>
                  </a:lnTo>
                  <a:lnTo>
                    <a:pt x="175" y="69"/>
                  </a:lnTo>
                  <a:lnTo>
                    <a:pt x="175" y="67"/>
                  </a:lnTo>
                  <a:lnTo>
                    <a:pt x="175" y="67"/>
                  </a:lnTo>
                  <a:lnTo>
                    <a:pt x="83" y="120"/>
                  </a:lnTo>
                  <a:lnTo>
                    <a:pt x="173" y="67"/>
                  </a:lnTo>
                  <a:lnTo>
                    <a:pt x="175" y="65"/>
                  </a:lnTo>
                  <a:lnTo>
                    <a:pt x="173" y="65"/>
                  </a:lnTo>
                  <a:lnTo>
                    <a:pt x="32" y="148"/>
                  </a:lnTo>
                  <a:lnTo>
                    <a:pt x="169" y="56"/>
                  </a:lnTo>
                  <a:lnTo>
                    <a:pt x="169" y="54"/>
                  </a:lnTo>
                  <a:lnTo>
                    <a:pt x="169" y="54"/>
                  </a:lnTo>
                  <a:lnTo>
                    <a:pt x="45" y="127"/>
                  </a:lnTo>
                  <a:lnTo>
                    <a:pt x="164" y="48"/>
                  </a:lnTo>
                  <a:lnTo>
                    <a:pt x="167" y="48"/>
                  </a:lnTo>
                  <a:lnTo>
                    <a:pt x="164" y="48"/>
                  </a:lnTo>
                  <a:lnTo>
                    <a:pt x="42" y="118"/>
                  </a:lnTo>
                  <a:lnTo>
                    <a:pt x="158" y="35"/>
                  </a:lnTo>
                  <a:lnTo>
                    <a:pt x="158" y="35"/>
                  </a:lnTo>
                  <a:lnTo>
                    <a:pt x="158" y="35"/>
                  </a:lnTo>
                  <a:lnTo>
                    <a:pt x="64" y="90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72" y="75"/>
                  </a:lnTo>
                  <a:lnTo>
                    <a:pt x="152" y="24"/>
                  </a:lnTo>
                  <a:lnTo>
                    <a:pt x="152" y="24"/>
                  </a:lnTo>
                  <a:lnTo>
                    <a:pt x="152" y="22"/>
                  </a:lnTo>
                  <a:lnTo>
                    <a:pt x="72" y="69"/>
                  </a:lnTo>
                  <a:lnTo>
                    <a:pt x="143" y="11"/>
                  </a:lnTo>
                  <a:lnTo>
                    <a:pt x="143" y="9"/>
                  </a:lnTo>
                  <a:lnTo>
                    <a:pt x="143" y="9"/>
                  </a:lnTo>
                  <a:lnTo>
                    <a:pt x="100" y="35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noFill/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4" name="PA_chenying0907 43"/>
          <p:cNvGrpSpPr/>
          <p:nvPr>
            <p:custDataLst>
              <p:tags r:id="rId12"/>
            </p:custDataLst>
          </p:nvPr>
        </p:nvGrpSpPr>
        <p:grpSpPr>
          <a:xfrm>
            <a:off x="6934200" y="4448175"/>
            <a:ext cx="831850" cy="425451"/>
            <a:chOff x="6462713" y="4584700"/>
            <a:chExt cx="831850" cy="425451"/>
          </a:xfrm>
        </p:grpSpPr>
        <p:sp>
          <p:nvSpPr>
            <p:cNvPr id="45" name="Freeform 136"/>
            <p:cNvSpPr/>
            <p:nvPr/>
          </p:nvSpPr>
          <p:spPr bwMode="auto">
            <a:xfrm>
              <a:off x="6462713" y="4694238"/>
              <a:ext cx="831850" cy="315913"/>
            </a:xfrm>
            <a:custGeom>
              <a:avLst/>
              <a:gdLst>
                <a:gd name="T0" fmla="*/ 145 w 524"/>
                <a:gd name="T1" fmla="*/ 158 h 199"/>
                <a:gd name="T2" fmla="*/ 267 w 524"/>
                <a:gd name="T3" fmla="*/ 64 h 199"/>
                <a:gd name="T4" fmla="*/ 128 w 524"/>
                <a:gd name="T5" fmla="*/ 130 h 199"/>
                <a:gd name="T6" fmla="*/ 235 w 524"/>
                <a:gd name="T7" fmla="*/ 56 h 199"/>
                <a:gd name="T8" fmla="*/ 94 w 524"/>
                <a:gd name="T9" fmla="*/ 122 h 199"/>
                <a:gd name="T10" fmla="*/ 181 w 524"/>
                <a:gd name="T11" fmla="*/ 45 h 199"/>
                <a:gd name="T12" fmla="*/ 68 w 524"/>
                <a:gd name="T13" fmla="*/ 100 h 199"/>
                <a:gd name="T14" fmla="*/ 141 w 524"/>
                <a:gd name="T15" fmla="*/ 41 h 199"/>
                <a:gd name="T16" fmla="*/ 42 w 524"/>
                <a:gd name="T17" fmla="*/ 79 h 199"/>
                <a:gd name="T18" fmla="*/ 83 w 524"/>
                <a:gd name="T19" fmla="*/ 36 h 199"/>
                <a:gd name="T20" fmla="*/ 30 w 524"/>
                <a:gd name="T21" fmla="*/ 64 h 199"/>
                <a:gd name="T22" fmla="*/ 32 w 524"/>
                <a:gd name="T23" fmla="*/ 34 h 199"/>
                <a:gd name="T24" fmla="*/ 0 w 524"/>
                <a:gd name="T25" fmla="*/ 34 h 199"/>
                <a:gd name="T26" fmla="*/ 19 w 524"/>
                <a:gd name="T27" fmla="*/ 60 h 199"/>
                <a:gd name="T28" fmla="*/ 49 w 524"/>
                <a:gd name="T29" fmla="*/ 56 h 199"/>
                <a:gd name="T30" fmla="*/ 30 w 524"/>
                <a:gd name="T31" fmla="*/ 75 h 199"/>
                <a:gd name="T32" fmla="*/ 109 w 524"/>
                <a:gd name="T33" fmla="*/ 41 h 199"/>
                <a:gd name="T34" fmla="*/ 53 w 524"/>
                <a:gd name="T35" fmla="*/ 98 h 199"/>
                <a:gd name="T36" fmla="*/ 154 w 524"/>
                <a:gd name="T37" fmla="*/ 53 h 199"/>
                <a:gd name="T38" fmla="*/ 75 w 524"/>
                <a:gd name="T39" fmla="*/ 120 h 199"/>
                <a:gd name="T40" fmla="*/ 207 w 524"/>
                <a:gd name="T41" fmla="*/ 58 h 199"/>
                <a:gd name="T42" fmla="*/ 98 w 524"/>
                <a:gd name="T43" fmla="*/ 141 h 199"/>
                <a:gd name="T44" fmla="*/ 239 w 524"/>
                <a:gd name="T45" fmla="*/ 66 h 199"/>
                <a:gd name="T46" fmla="*/ 119 w 524"/>
                <a:gd name="T47" fmla="*/ 156 h 199"/>
                <a:gd name="T48" fmla="*/ 224 w 524"/>
                <a:gd name="T49" fmla="*/ 113 h 199"/>
                <a:gd name="T50" fmla="*/ 137 w 524"/>
                <a:gd name="T51" fmla="*/ 165 h 199"/>
                <a:gd name="T52" fmla="*/ 143 w 524"/>
                <a:gd name="T53" fmla="*/ 169 h 199"/>
                <a:gd name="T54" fmla="*/ 391 w 524"/>
                <a:gd name="T55" fmla="*/ 38 h 199"/>
                <a:gd name="T56" fmla="*/ 175 w 524"/>
                <a:gd name="T57" fmla="*/ 182 h 199"/>
                <a:gd name="T58" fmla="*/ 442 w 524"/>
                <a:gd name="T59" fmla="*/ 38 h 199"/>
                <a:gd name="T60" fmla="*/ 207 w 524"/>
                <a:gd name="T61" fmla="*/ 190 h 199"/>
                <a:gd name="T62" fmla="*/ 207 w 524"/>
                <a:gd name="T63" fmla="*/ 192 h 199"/>
                <a:gd name="T64" fmla="*/ 464 w 524"/>
                <a:gd name="T65" fmla="*/ 53 h 199"/>
                <a:gd name="T66" fmla="*/ 271 w 524"/>
                <a:gd name="T67" fmla="*/ 199 h 199"/>
                <a:gd name="T68" fmla="*/ 402 w 524"/>
                <a:gd name="T69" fmla="*/ 141 h 199"/>
                <a:gd name="T70" fmla="*/ 310 w 524"/>
                <a:gd name="T71" fmla="*/ 195 h 199"/>
                <a:gd name="T72" fmla="*/ 331 w 524"/>
                <a:gd name="T73" fmla="*/ 190 h 199"/>
                <a:gd name="T74" fmla="*/ 513 w 524"/>
                <a:gd name="T75" fmla="*/ 92 h 199"/>
                <a:gd name="T76" fmla="*/ 449 w 524"/>
                <a:gd name="T77" fmla="*/ 145 h 199"/>
                <a:gd name="T78" fmla="*/ 517 w 524"/>
                <a:gd name="T79" fmla="*/ 103 h 199"/>
                <a:gd name="T80" fmla="*/ 524 w 524"/>
                <a:gd name="T81" fmla="*/ 83 h 199"/>
                <a:gd name="T82" fmla="*/ 515 w 524"/>
                <a:gd name="T83" fmla="*/ 77 h 199"/>
                <a:gd name="T84" fmla="*/ 513 w 524"/>
                <a:gd name="T85" fmla="*/ 77 h 199"/>
                <a:gd name="T86" fmla="*/ 513 w 524"/>
                <a:gd name="T87" fmla="*/ 75 h 199"/>
                <a:gd name="T88" fmla="*/ 502 w 524"/>
                <a:gd name="T89" fmla="*/ 64 h 199"/>
                <a:gd name="T90" fmla="*/ 261 w 524"/>
                <a:gd name="T91" fmla="*/ 188 h 199"/>
                <a:gd name="T92" fmla="*/ 472 w 524"/>
                <a:gd name="T93" fmla="*/ 38 h 199"/>
                <a:gd name="T94" fmla="*/ 470 w 524"/>
                <a:gd name="T95" fmla="*/ 38 h 199"/>
                <a:gd name="T96" fmla="*/ 460 w 524"/>
                <a:gd name="T97" fmla="*/ 28 h 199"/>
                <a:gd name="T98" fmla="*/ 201 w 524"/>
                <a:gd name="T99" fmla="*/ 169 h 199"/>
                <a:gd name="T100" fmla="*/ 436 w 524"/>
                <a:gd name="T101" fmla="*/ 13 h 199"/>
                <a:gd name="T102" fmla="*/ 186 w 524"/>
                <a:gd name="T103" fmla="*/ 143 h 199"/>
                <a:gd name="T104" fmla="*/ 419 w 524"/>
                <a:gd name="T105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4" h="199">
                  <a:moveTo>
                    <a:pt x="419" y="0"/>
                  </a:moveTo>
                  <a:lnTo>
                    <a:pt x="417" y="0"/>
                  </a:lnTo>
                  <a:lnTo>
                    <a:pt x="417" y="0"/>
                  </a:lnTo>
                  <a:lnTo>
                    <a:pt x="417" y="0"/>
                  </a:lnTo>
                  <a:lnTo>
                    <a:pt x="417" y="0"/>
                  </a:lnTo>
                  <a:lnTo>
                    <a:pt x="145" y="158"/>
                  </a:lnTo>
                  <a:lnTo>
                    <a:pt x="273" y="66"/>
                  </a:lnTo>
                  <a:lnTo>
                    <a:pt x="273" y="66"/>
                  </a:lnTo>
                  <a:lnTo>
                    <a:pt x="273" y="66"/>
                  </a:lnTo>
                  <a:lnTo>
                    <a:pt x="145" y="141"/>
                  </a:lnTo>
                  <a:lnTo>
                    <a:pt x="267" y="64"/>
                  </a:lnTo>
                  <a:lnTo>
                    <a:pt x="267" y="64"/>
                  </a:lnTo>
                  <a:lnTo>
                    <a:pt x="267" y="64"/>
                  </a:lnTo>
                  <a:lnTo>
                    <a:pt x="126" y="143"/>
                  </a:lnTo>
                  <a:lnTo>
                    <a:pt x="252" y="60"/>
                  </a:lnTo>
                  <a:lnTo>
                    <a:pt x="252" y="60"/>
                  </a:lnTo>
                  <a:lnTo>
                    <a:pt x="252" y="60"/>
                  </a:lnTo>
                  <a:lnTo>
                    <a:pt x="128" y="130"/>
                  </a:lnTo>
                  <a:lnTo>
                    <a:pt x="244" y="58"/>
                  </a:lnTo>
                  <a:lnTo>
                    <a:pt x="244" y="58"/>
                  </a:lnTo>
                  <a:lnTo>
                    <a:pt x="244" y="58"/>
                  </a:lnTo>
                  <a:lnTo>
                    <a:pt x="124" y="126"/>
                  </a:lnTo>
                  <a:lnTo>
                    <a:pt x="235" y="56"/>
                  </a:lnTo>
                  <a:lnTo>
                    <a:pt x="235" y="56"/>
                  </a:lnTo>
                  <a:lnTo>
                    <a:pt x="235" y="56"/>
                  </a:lnTo>
                  <a:lnTo>
                    <a:pt x="104" y="130"/>
                  </a:lnTo>
                  <a:lnTo>
                    <a:pt x="218" y="51"/>
                  </a:lnTo>
                  <a:lnTo>
                    <a:pt x="218" y="51"/>
                  </a:lnTo>
                  <a:lnTo>
                    <a:pt x="216" y="51"/>
                  </a:lnTo>
                  <a:lnTo>
                    <a:pt x="94" y="122"/>
                  </a:lnTo>
                  <a:lnTo>
                    <a:pt x="199" y="49"/>
                  </a:lnTo>
                  <a:lnTo>
                    <a:pt x="199" y="49"/>
                  </a:lnTo>
                  <a:lnTo>
                    <a:pt x="199" y="49"/>
                  </a:lnTo>
                  <a:lnTo>
                    <a:pt x="83" y="113"/>
                  </a:lnTo>
                  <a:lnTo>
                    <a:pt x="181" y="47"/>
                  </a:lnTo>
                  <a:lnTo>
                    <a:pt x="181" y="45"/>
                  </a:lnTo>
                  <a:lnTo>
                    <a:pt x="179" y="45"/>
                  </a:lnTo>
                  <a:lnTo>
                    <a:pt x="81" y="103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68" y="100"/>
                  </a:lnTo>
                  <a:lnTo>
                    <a:pt x="152" y="43"/>
                  </a:lnTo>
                  <a:lnTo>
                    <a:pt x="152" y="43"/>
                  </a:lnTo>
                  <a:lnTo>
                    <a:pt x="152" y="43"/>
                  </a:lnTo>
                  <a:lnTo>
                    <a:pt x="68" y="90"/>
                  </a:lnTo>
                  <a:lnTo>
                    <a:pt x="141" y="41"/>
                  </a:lnTo>
                  <a:lnTo>
                    <a:pt x="141" y="41"/>
                  </a:lnTo>
                  <a:lnTo>
                    <a:pt x="141" y="41"/>
                  </a:lnTo>
                  <a:lnTo>
                    <a:pt x="53" y="92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42" y="79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94" y="36"/>
                  </a:lnTo>
                  <a:lnTo>
                    <a:pt x="40" y="68"/>
                  </a:lnTo>
                  <a:lnTo>
                    <a:pt x="83" y="36"/>
                  </a:lnTo>
                  <a:lnTo>
                    <a:pt x="83" y="36"/>
                  </a:lnTo>
                  <a:lnTo>
                    <a:pt x="83" y="36"/>
                  </a:lnTo>
                  <a:lnTo>
                    <a:pt x="57" y="51"/>
                  </a:lnTo>
                  <a:lnTo>
                    <a:pt x="81" y="36"/>
                  </a:lnTo>
                  <a:lnTo>
                    <a:pt x="81" y="36"/>
                  </a:lnTo>
                  <a:lnTo>
                    <a:pt x="81" y="36"/>
                  </a:lnTo>
                  <a:lnTo>
                    <a:pt x="30" y="64"/>
                  </a:lnTo>
                  <a:lnTo>
                    <a:pt x="62" y="36"/>
                  </a:lnTo>
                  <a:lnTo>
                    <a:pt x="64" y="34"/>
                  </a:lnTo>
                  <a:lnTo>
                    <a:pt x="62" y="34"/>
                  </a:lnTo>
                  <a:lnTo>
                    <a:pt x="21" y="58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10" y="45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30" y="34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1" y="60"/>
                  </a:lnTo>
                  <a:lnTo>
                    <a:pt x="60" y="38"/>
                  </a:lnTo>
                  <a:lnTo>
                    <a:pt x="25" y="66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49" y="56"/>
                  </a:lnTo>
                  <a:lnTo>
                    <a:pt x="27" y="68"/>
                  </a:lnTo>
                  <a:lnTo>
                    <a:pt x="27" y="68"/>
                  </a:lnTo>
                  <a:lnTo>
                    <a:pt x="27" y="68"/>
                  </a:lnTo>
                  <a:lnTo>
                    <a:pt x="75" y="43"/>
                  </a:lnTo>
                  <a:lnTo>
                    <a:pt x="30" y="73"/>
                  </a:lnTo>
                  <a:lnTo>
                    <a:pt x="30" y="75"/>
                  </a:lnTo>
                  <a:lnTo>
                    <a:pt x="32" y="75"/>
                  </a:lnTo>
                  <a:lnTo>
                    <a:pt x="87" y="4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109" y="41"/>
                  </a:lnTo>
                  <a:lnTo>
                    <a:pt x="49" y="94"/>
                  </a:lnTo>
                  <a:lnTo>
                    <a:pt x="49" y="94"/>
                  </a:lnTo>
                  <a:lnTo>
                    <a:pt x="49" y="94"/>
                  </a:lnTo>
                  <a:lnTo>
                    <a:pt x="126" y="49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143" y="47"/>
                  </a:lnTo>
                  <a:lnTo>
                    <a:pt x="60" y="107"/>
                  </a:lnTo>
                  <a:lnTo>
                    <a:pt x="60" y="107"/>
                  </a:lnTo>
                  <a:lnTo>
                    <a:pt x="62" y="107"/>
                  </a:lnTo>
                  <a:lnTo>
                    <a:pt x="154" y="53"/>
                  </a:lnTo>
                  <a:lnTo>
                    <a:pt x="66" y="111"/>
                  </a:lnTo>
                  <a:lnTo>
                    <a:pt x="66" y="111"/>
                  </a:lnTo>
                  <a:lnTo>
                    <a:pt x="66" y="111"/>
                  </a:lnTo>
                  <a:lnTo>
                    <a:pt x="171" y="51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190" y="56"/>
                  </a:lnTo>
                  <a:lnTo>
                    <a:pt x="83" y="128"/>
                  </a:lnTo>
                  <a:lnTo>
                    <a:pt x="83" y="128"/>
                  </a:lnTo>
                  <a:lnTo>
                    <a:pt x="85" y="128"/>
                  </a:lnTo>
                  <a:lnTo>
                    <a:pt x="207" y="58"/>
                  </a:lnTo>
                  <a:lnTo>
                    <a:pt x="94" y="137"/>
                  </a:lnTo>
                  <a:lnTo>
                    <a:pt x="94" y="137"/>
                  </a:lnTo>
                  <a:lnTo>
                    <a:pt x="94" y="137"/>
                  </a:lnTo>
                  <a:lnTo>
                    <a:pt x="211" y="68"/>
                  </a:lnTo>
                  <a:lnTo>
                    <a:pt x="98" y="139"/>
                  </a:lnTo>
                  <a:lnTo>
                    <a:pt x="98" y="141"/>
                  </a:lnTo>
                  <a:lnTo>
                    <a:pt x="100" y="141"/>
                  </a:lnTo>
                  <a:lnTo>
                    <a:pt x="220" y="71"/>
                  </a:lnTo>
                  <a:lnTo>
                    <a:pt x="104" y="143"/>
                  </a:lnTo>
                  <a:lnTo>
                    <a:pt x="104" y="143"/>
                  </a:lnTo>
                  <a:lnTo>
                    <a:pt x="104" y="145"/>
                  </a:lnTo>
                  <a:lnTo>
                    <a:pt x="239" y="66"/>
                  </a:lnTo>
                  <a:lnTo>
                    <a:pt x="115" y="152"/>
                  </a:lnTo>
                  <a:lnTo>
                    <a:pt x="115" y="152"/>
                  </a:lnTo>
                  <a:lnTo>
                    <a:pt x="115" y="152"/>
                  </a:lnTo>
                  <a:lnTo>
                    <a:pt x="241" y="79"/>
                  </a:lnTo>
                  <a:lnTo>
                    <a:pt x="119" y="154"/>
                  </a:lnTo>
                  <a:lnTo>
                    <a:pt x="119" y="156"/>
                  </a:lnTo>
                  <a:lnTo>
                    <a:pt x="119" y="156"/>
                  </a:lnTo>
                  <a:lnTo>
                    <a:pt x="265" y="73"/>
                  </a:lnTo>
                  <a:lnTo>
                    <a:pt x="134" y="162"/>
                  </a:lnTo>
                  <a:lnTo>
                    <a:pt x="134" y="165"/>
                  </a:lnTo>
                  <a:lnTo>
                    <a:pt x="137" y="165"/>
                  </a:lnTo>
                  <a:lnTo>
                    <a:pt x="224" y="113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376" y="28"/>
                  </a:lnTo>
                  <a:lnTo>
                    <a:pt x="143" y="167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404" y="19"/>
                  </a:lnTo>
                  <a:lnTo>
                    <a:pt x="156" y="173"/>
                  </a:lnTo>
                  <a:lnTo>
                    <a:pt x="156" y="175"/>
                  </a:lnTo>
                  <a:lnTo>
                    <a:pt x="158" y="175"/>
                  </a:lnTo>
                  <a:lnTo>
                    <a:pt x="391" y="38"/>
                  </a:lnTo>
                  <a:lnTo>
                    <a:pt x="164" y="177"/>
                  </a:lnTo>
                  <a:lnTo>
                    <a:pt x="162" y="177"/>
                  </a:lnTo>
                  <a:lnTo>
                    <a:pt x="164" y="177"/>
                  </a:lnTo>
                  <a:lnTo>
                    <a:pt x="419" y="30"/>
                  </a:lnTo>
                  <a:lnTo>
                    <a:pt x="175" y="182"/>
                  </a:lnTo>
                  <a:lnTo>
                    <a:pt x="175" y="182"/>
                  </a:lnTo>
                  <a:lnTo>
                    <a:pt x="177" y="184"/>
                  </a:lnTo>
                  <a:lnTo>
                    <a:pt x="417" y="45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442" y="38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7" y="190"/>
                  </a:lnTo>
                  <a:lnTo>
                    <a:pt x="246" y="169"/>
                  </a:lnTo>
                  <a:lnTo>
                    <a:pt x="207" y="190"/>
                  </a:lnTo>
                  <a:lnTo>
                    <a:pt x="207" y="190"/>
                  </a:lnTo>
                  <a:lnTo>
                    <a:pt x="207" y="190"/>
                  </a:lnTo>
                  <a:lnTo>
                    <a:pt x="207" y="192"/>
                  </a:lnTo>
                  <a:lnTo>
                    <a:pt x="207" y="192"/>
                  </a:lnTo>
                  <a:lnTo>
                    <a:pt x="207" y="192"/>
                  </a:lnTo>
                  <a:lnTo>
                    <a:pt x="207" y="192"/>
                  </a:lnTo>
                  <a:lnTo>
                    <a:pt x="207" y="192"/>
                  </a:lnTo>
                  <a:lnTo>
                    <a:pt x="207" y="192"/>
                  </a:lnTo>
                  <a:lnTo>
                    <a:pt x="442" y="58"/>
                  </a:lnTo>
                  <a:lnTo>
                    <a:pt x="220" y="192"/>
                  </a:lnTo>
                  <a:lnTo>
                    <a:pt x="220" y="195"/>
                  </a:lnTo>
                  <a:lnTo>
                    <a:pt x="220" y="195"/>
                  </a:lnTo>
                  <a:lnTo>
                    <a:pt x="464" y="53"/>
                  </a:lnTo>
                  <a:lnTo>
                    <a:pt x="246" y="197"/>
                  </a:lnTo>
                  <a:lnTo>
                    <a:pt x="246" y="197"/>
                  </a:lnTo>
                  <a:lnTo>
                    <a:pt x="248" y="197"/>
                  </a:lnTo>
                  <a:lnTo>
                    <a:pt x="475" y="66"/>
                  </a:lnTo>
                  <a:lnTo>
                    <a:pt x="271" y="197"/>
                  </a:lnTo>
                  <a:lnTo>
                    <a:pt x="271" y="199"/>
                  </a:lnTo>
                  <a:lnTo>
                    <a:pt x="271" y="199"/>
                  </a:lnTo>
                  <a:lnTo>
                    <a:pt x="490" y="73"/>
                  </a:lnTo>
                  <a:lnTo>
                    <a:pt x="306" y="195"/>
                  </a:lnTo>
                  <a:lnTo>
                    <a:pt x="306" y="197"/>
                  </a:lnTo>
                  <a:lnTo>
                    <a:pt x="306" y="197"/>
                  </a:lnTo>
                  <a:lnTo>
                    <a:pt x="402" y="141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492" y="90"/>
                  </a:lnTo>
                  <a:lnTo>
                    <a:pt x="331" y="190"/>
                  </a:lnTo>
                  <a:lnTo>
                    <a:pt x="331" y="190"/>
                  </a:lnTo>
                  <a:lnTo>
                    <a:pt x="333" y="190"/>
                  </a:lnTo>
                  <a:lnTo>
                    <a:pt x="470" y="111"/>
                  </a:lnTo>
                  <a:lnTo>
                    <a:pt x="342" y="188"/>
                  </a:lnTo>
                  <a:lnTo>
                    <a:pt x="342" y="188"/>
                  </a:lnTo>
                  <a:lnTo>
                    <a:pt x="344" y="188"/>
                  </a:lnTo>
                  <a:lnTo>
                    <a:pt x="513" y="92"/>
                  </a:lnTo>
                  <a:lnTo>
                    <a:pt x="395" y="171"/>
                  </a:lnTo>
                  <a:lnTo>
                    <a:pt x="395" y="171"/>
                  </a:lnTo>
                  <a:lnTo>
                    <a:pt x="395" y="171"/>
                  </a:lnTo>
                  <a:lnTo>
                    <a:pt x="502" y="111"/>
                  </a:lnTo>
                  <a:lnTo>
                    <a:pt x="449" y="145"/>
                  </a:lnTo>
                  <a:lnTo>
                    <a:pt x="449" y="145"/>
                  </a:lnTo>
                  <a:lnTo>
                    <a:pt x="449" y="148"/>
                  </a:lnTo>
                  <a:lnTo>
                    <a:pt x="466" y="137"/>
                  </a:lnTo>
                  <a:lnTo>
                    <a:pt x="466" y="137"/>
                  </a:lnTo>
                  <a:lnTo>
                    <a:pt x="466" y="137"/>
                  </a:lnTo>
                  <a:lnTo>
                    <a:pt x="464" y="137"/>
                  </a:lnTo>
                  <a:lnTo>
                    <a:pt x="517" y="103"/>
                  </a:lnTo>
                  <a:lnTo>
                    <a:pt x="517" y="100"/>
                  </a:lnTo>
                  <a:lnTo>
                    <a:pt x="517" y="100"/>
                  </a:lnTo>
                  <a:lnTo>
                    <a:pt x="406" y="165"/>
                  </a:lnTo>
                  <a:lnTo>
                    <a:pt x="524" y="85"/>
                  </a:lnTo>
                  <a:lnTo>
                    <a:pt x="524" y="85"/>
                  </a:lnTo>
                  <a:lnTo>
                    <a:pt x="524" y="83"/>
                  </a:lnTo>
                  <a:lnTo>
                    <a:pt x="393" y="158"/>
                  </a:lnTo>
                  <a:lnTo>
                    <a:pt x="522" y="83"/>
                  </a:lnTo>
                  <a:lnTo>
                    <a:pt x="522" y="81"/>
                  </a:lnTo>
                  <a:lnTo>
                    <a:pt x="519" y="81"/>
                  </a:lnTo>
                  <a:lnTo>
                    <a:pt x="355" y="177"/>
                  </a:lnTo>
                  <a:lnTo>
                    <a:pt x="515" y="77"/>
                  </a:lnTo>
                  <a:lnTo>
                    <a:pt x="515" y="77"/>
                  </a:lnTo>
                  <a:lnTo>
                    <a:pt x="515" y="77"/>
                  </a:lnTo>
                  <a:lnTo>
                    <a:pt x="423" y="130"/>
                  </a:lnTo>
                  <a:lnTo>
                    <a:pt x="513" y="77"/>
                  </a:lnTo>
                  <a:lnTo>
                    <a:pt x="513" y="77"/>
                  </a:lnTo>
                  <a:lnTo>
                    <a:pt x="513" y="77"/>
                  </a:lnTo>
                  <a:lnTo>
                    <a:pt x="513" y="77"/>
                  </a:lnTo>
                  <a:lnTo>
                    <a:pt x="513" y="77"/>
                  </a:lnTo>
                  <a:lnTo>
                    <a:pt x="513" y="75"/>
                  </a:lnTo>
                  <a:lnTo>
                    <a:pt x="513" y="75"/>
                  </a:lnTo>
                  <a:lnTo>
                    <a:pt x="513" y="75"/>
                  </a:lnTo>
                  <a:lnTo>
                    <a:pt x="513" y="75"/>
                  </a:lnTo>
                  <a:lnTo>
                    <a:pt x="513" y="75"/>
                  </a:lnTo>
                  <a:lnTo>
                    <a:pt x="513" y="75"/>
                  </a:lnTo>
                  <a:lnTo>
                    <a:pt x="513" y="75"/>
                  </a:lnTo>
                  <a:lnTo>
                    <a:pt x="318" y="188"/>
                  </a:lnTo>
                  <a:lnTo>
                    <a:pt x="502" y="64"/>
                  </a:lnTo>
                  <a:lnTo>
                    <a:pt x="502" y="64"/>
                  </a:lnTo>
                  <a:lnTo>
                    <a:pt x="502" y="64"/>
                  </a:lnTo>
                  <a:lnTo>
                    <a:pt x="288" y="188"/>
                  </a:lnTo>
                  <a:lnTo>
                    <a:pt x="492" y="56"/>
                  </a:lnTo>
                  <a:lnTo>
                    <a:pt x="492" y="56"/>
                  </a:lnTo>
                  <a:lnTo>
                    <a:pt x="492" y="56"/>
                  </a:lnTo>
                  <a:lnTo>
                    <a:pt x="261" y="188"/>
                  </a:lnTo>
                  <a:lnTo>
                    <a:pt x="479" y="45"/>
                  </a:lnTo>
                  <a:lnTo>
                    <a:pt x="479" y="45"/>
                  </a:lnTo>
                  <a:lnTo>
                    <a:pt x="479" y="45"/>
                  </a:lnTo>
                  <a:lnTo>
                    <a:pt x="250" y="175"/>
                  </a:lnTo>
                  <a:lnTo>
                    <a:pt x="472" y="38"/>
                  </a:lnTo>
                  <a:lnTo>
                    <a:pt x="472" y="38"/>
                  </a:lnTo>
                  <a:lnTo>
                    <a:pt x="470" y="38"/>
                  </a:lnTo>
                  <a:lnTo>
                    <a:pt x="434" y="60"/>
                  </a:lnTo>
                  <a:lnTo>
                    <a:pt x="470" y="38"/>
                  </a:lnTo>
                  <a:lnTo>
                    <a:pt x="470" y="38"/>
                  </a:lnTo>
                  <a:lnTo>
                    <a:pt x="470" y="38"/>
                  </a:lnTo>
                  <a:lnTo>
                    <a:pt x="470" y="38"/>
                  </a:lnTo>
                  <a:lnTo>
                    <a:pt x="470" y="38"/>
                  </a:lnTo>
                  <a:lnTo>
                    <a:pt x="470" y="38"/>
                  </a:lnTo>
                  <a:lnTo>
                    <a:pt x="470" y="38"/>
                  </a:lnTo>
                  <a:lnTo>
                    <a:pt x="222" y="180"/>
                  </a:lnTo>
                  <a:lnTo>
                    <a:pt x="460" y="28"/>
                  </a:lnTo>
                  <a:lnTo>
                    <a:pt x="460" y="28"/>
                  </a:lnTo>
                  <a:lnTo>
                    <a:pt x="457" y="28"/>
                  </a:lnTo>
                  <a:lnTo>
                    <a:pt x="220" y="165"/>
                  </a:lnTo>
                  <a:lnTo>
                    <a:pt x="451" y="23"/>
                  </a:lnTo>
                  <a:lnTo>
                    <a:pt x="451" y="23"/>
                  </a:lnTo>
                  <a:lnTo>
                    <a:pt x="451" y="23"/>
                  </a:lnTo>
                  <a:lnTo>
                    <a:pt x="201" y="169"/>
                  </a:lnTo>
                  <a:lnTo>
                    <a:pt x="442" y="17"/>
                  </a:lnTo>
                  <a:lnTo>
                    <a:pt x="442" y="17"/>
                  </a:lnTo>
                  <a:lnTo>
                    <a:pt x="442" y="17"/>
                  </a:lnTo>
                  <a:lnTo>
                    <a:pt x="207" y="152"/>
                  </a:lnTo>
                  <a:lnTo>
                    <a:pt x="436" y="13"/>
                  </a:lnTo>
                  <a:lnTo>
                    <a:pt x="436" y="13"/>
                  </a:lnTo>
                  <a:lnTo>
                    <a:pt x="436" y="13"/>
                  </a:lnTo>
                  <a:lnTo>
                    <a:pt x="179" y="160"/>
                  </a:lnTo>
                  <a:lnTo>
                    <a:pt x="425" y="6"/>
                  </a:lnTo>
                  <a:lnTo>
                    <a:pt x="425" y="4"/>
                  </a:lnTo>
                  <a:lnTo>
                    <a:pt x="425" y="4"/>
                  </a:lnTo>
                  <a:lnTo>
                    <a:pt x="186" y="143"/>
                  </a:lnTo>
                  <a:lnTo>
                    <a:pt x="419" y="2"/>
                  </a:lnTo>
                  <a:lnTo>
                    <a:pt x="419" y="2"/>
                  </a:lnTo>
                  <a:lnTo>
                    <a:pt x="419" y="2"/>
                  </a:lnTo>
                  <a:lnTo>
                    <a:pt x="331" y="53"/>
                  </a:lnTo>
                  <a:lnTo>
                    <a:pt x="419" y="2"/>
                  </a:lnTo>
                  <a:lnTo>
                    <a:pt x="419" y="2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66CBC4"/>
            </a:solidFill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38"/>
            <p:cNvSpPr/>
            <p:nvPr/>
          </p:nvSpPr>
          <p:spPr bwMode="auto">
            <a:xfrm>
              <a:off x="6472238" y="4584700"/>
              <a:ext cx="646113" cy="222250"/>
            </a:xfrm>
            <a:custGeom>
              <a:avLst/>
              <a:gdLst>
                <a:gd name="T0" fmla="*/ 173 w 407"/>
                <a:gd name="T1" fmla="*/ 0 h 140"/>
                <a:gd name="T2" fmla="*/ 158 w 407"/>
                <a:gd name="T3" fmla="*/ 3 h 140"/>
                <a:gd name="T4" fmla="*/ 141 w 407"/>
                <a:gd name="T5" fmla="*/ 5 h 140"/>
                <a:gd name="T6" fmla="*/ 94 w 407"/>
                <a:gd name="T7" fmla="*/ 13 h 140"/>
                <a:gd name="T8" fmla="*/ 19 w 407"/>
                <a:gd name="T9" fmla="*/ 41 h 140"/>
                <a:gd name="T10" fmla="*/ 0 w 407"/>
                <a:gd name="T11" fmla="*/ 54 h 140"/>
                <a:gd name="T12" fmla="*/ 24 w 407"/>
                <a:gd name="T13" fmla="*/ 56 h 140"/>
                <a:gd name="T14" fmla="*/ 49 w 407"/>
                <a:gd name="T15" fmla="*/ 58 h 140"/>
                <a:gd name="T16" fmla="*/ 60 w 407"/>
                <a:gd name="T17" fmla="*/ 58 h 140"/>
                <a:gd name="T18" fmla="*/ 71 w 407"/>
                <a:gd name="T19" fmla="*/ 60 h 140"/>
                <a:gd name="T20" fmla="*/ 92 w 407"/>
                <a:gd name="T21" fmla="*/ 65 h 140"/>
                <a:gd name="T22" fmla="*/ 103 w 407"/>
                <a:gd name="T23" fmla="*/ 69 h 140"/>
                <a:gd name="T24" fmla="*/ 118 w 407"/>
                <a:gd name="T25" fmla="*/ 73 h 140"/>
                <a:gd name="T26" fmla="*/ 122 w 407"/>
                <a:gd name="T27" fmla="*/ 73 h 140"/>
                <a:gd name="T28" fmla="*/ 124 w 407"/>
                <a:gd name="T29" fmla="*/ 75 h 140"/>
                <a:gd name="T30" fmla="*/ 135 w 407"/>
                <a:gd name="T31" fmla="*/ 77 h 140"/>
                <a:gd name="T32" fmla="*/ 150 w 407"/>
                <a:gd name="T33" fmla="*/ 84 h 140"/>
                <a:gd name="T34" fmla="*/ 156 w 407"/>
                <a:gd name="T35" fmla="*/ 86 h 140"/>
                <a:gd name="T36" fmla="*/ 156 w 407"/>
                <a:gd name="T37" fmla="*/ 86 h 140"/>
                <a:gd name="T38" fmla="*/ 163 w 407"/>
                <a:gd name="T39" fmla="*/ 88 h 140"/>
                <a:gd name="T40" fmla="*/ 182 w 407"/>
                <a:gd name="T41" fmla="*/ 95 h 140"/>
                <a:gd name="T42" fmla="*/ 186 w 407"/>
                <a:gd name="T43" fmla="*/ 97 h 140"/>
                <a:gd name="T44" fmla="*/ 208 w 407"/>
                <a:gd name="T45" fmla="*/ 105 h 140"/>
                <a:gd name="T46" fmla="*/ 210 w 407"/>
                <a:gd name="T47" fmla="*/ 105 h 140"/>
                <a:gd name="T48" fmla="*/ 212 w 407"/>
                <a:gd name="T49" fmla="*/ 105 h 140"/>
                <a:gd name="T50" fmla="*/ 212 w 407"/>
                <a:gd name="T51" fmla="*/ 105 h 140"/>
                <a:gd name="T52" fmla="*/ 212 w 407"/>
                <a:gd name="T53" fmla="*/ 107 h 140"/>
                <a:gd name="T54" fmla="*/ 223 w 407"/>
                <a:gd name="T55" fmla="*/ 112 h 140"/>
                <a:gd name="T56" fmla="*/ 229 w 407"/>
                <a:gd name="T57" fmla="*/ 114 h 140"/>
                <a:gd name="T58" fmla="*/ 238 w 407"/>
                <a:gd name="T59" fmla="*/ 118 h 140"/>
                <a:gd name="T60" fmla="*/ 255 w 407"/>
                <a:gd name="T61" fmla="*/ 127 h 140"/>
                <a:gd name="T62" fmla="*/ 272 w 407"/>
                <a:gd name="T63" fmla="*/ 135 h 140"/>
                <a:gd name="T64" fmla="*/ 274 w 407"/>
                <a:gd name="T65" fmla="*/ 137 h 140"/>
                <a:gd name="T66" fmla="*/ 280 w 407"/>
                <a:gd name="T67" fmla="*/ 140 h 140"/>
                <a:gd name="T68" fmla="*/ 407 w 407"/>
                <a:gd name="T69" fmla="*/ 67 h 140"/>
                <a:gd name="T70" fmla="*/ 402 w 407"/>
                <a:gd name="T71" fmla="*/ 63 h 140"/>
                <a:gd name="T72" fmla="*/ 398 w 407"/>
                <a:gd name="T73" fmla="*/ 60 h 140"/>
                <a:gd name="T74" fmla="*/ 383 w 407"/>
                <a:gd name="T75" fmla="*/ 52 h 140"/>
                <a:gd name="T76" fmla="*/ 366 w 407"/>
                <a:gd name="T77" fmla="*/ 43 h 140"/>
                <a:gd name="T78" fmla="*/ 357 w 407"/>
                <a:gd name="T79" fmla="*/ 39 h 140"/>
                <a:gd name="T80" fmla="*/ 353 w 407"/>
                <a:gd name="T81" fmla="*/ 37 h 140"/>
                <a:gd name="T82" fmla="*/ 340 w 407"/>
                <a:gd name="T83" fmla="*/ 33 h 140"/>
                <a:gd name="T84" fmla="*/ 338 w 407"/>
                <a:gd name="T85" fmla="*/ 30 h 140"/>
                <a:gd name="T86" fmla="*/ 336 w 407"/>
                <a:gd name="T87" fmla="*/ 30 h 140"/>
                <a:gd name="T88" fmla="*/ 315 w 407"/>
                <a:gd name="T89" fmla="*/ 22 h 140"/>
                <a:gd name="T90" fmla="*/ 310 w 407"/>
                <a:gd name="T91" fmla="*/ 20 h 140"/>
                <a:gd name="T92" fmla="*/ 291 w 407"/>
                <a:gd name="T93" fmla="*/ 13 h 140"/>
                <a:gd name="T94" fmla="*/ 282 w 407"/>
                <a:gd name="T95" fmla="*/ 11 h 140"/>
                <a:gd name="T96" fmla="*/ 180 w 407"/>
                <a:gd name="T97" fmla="*/ 71 h 140"/>
                <a:gd name="T98" fmla="*/ 158 w 407"/>
                <a:gd name="T99" fmla="*/ 77 h 140"/>
                <a:gd name="T100" fmla="*/ 148 w 407"/>
                <a:gd name="T101" fmla="*/ 69 h 140"/>
                <a:gd name="T102" fmla="*/ 171 w 407"/>
                <a:gd name="T103" fmla="*/ 48 h 140"/>
                <a:gd name="T104" fmla="*/ 171 w 407"/>
                <a:gd name="T105" fmla="*/ 45 h 140"/>
                <a:gd name="T106" fmla="*/ 126 w 407"/>
                <a:gd name="T107" fmla="*/ 67 h 140"/>
                <a:gd name="T108" fmla="*/ 113 w 407"/>
                <a:gd name="T109" fmla="*/ 6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7" h="140">
                  <a:moveTo>
                    <a:pt x="201" y="0"/>
                  </a:moveTo>
                  <a:lnTo>
                    <a:pt x="96" y="60"/>
                  </a:lnTo>
                  <a:lnTo>
                    <a:pt x="173" y="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81" y="54"/>
                  </a:lnTo>
                  <a:lnTo>
                    <a:pt x="158" y="3"/>
                  </a:lnTo>
                  <a:lnTo>
                    <a:pt x="158" y="3"/>
                  </a:lnTo>
                  <a:lnTo>
                    <a:pt x="156" y="3"/>
                  </a:lnTo>
                  <a:lnTo>
                    <a:pt x="73" y="52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54" y="54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24" y="54"/>
                  </a:lnTo>
                  <a:lnTo>
                    <a:pt x="21" y="43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9" y="43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24" y="56"/>
                  </a:lnTo>
                  <a:lnTo>
                    <a:pt x="92" y="15"/>
                  </a:lnTo>
                  <a:lnTo>
                    <a:pt x="49" y="56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128" y="13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146" y="9"/>
                  </a:lnTo>
                  <a:lnTo>
                    <a:pt x="71" y="60"/>
                  </a:lnTo>
                  <a:lnTo>
                    <a:pt x="71" y="60"/>
                  </a:lnTo>
                  <a:lnTo>
                    <a:pt x="71" y="60"/>
                  </a:lnTo>
                  <a:lnTo>
                    <a:pt x="167" y="5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92" y="65"/>
                  </a:lnTo>
                  <a:lnTo>
                    <a:pt x="190" y="9"/>
                  </a:lnTo>
                  <a:lnTo>
                    <a:pt x="103" y="67"/>
                  </a:lnTo>
                  <a:lnTo>
                    <a:pt x="101" y="69"/>
                  </a:lnTo>
                  <a:lnTo>
                    <a:pt x="103" y="69"/>
                  </a:lnTo>
                  <a:lnTo>
                    <a:pt x="210" y="7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88" y="33"/>
                  </a:lnTo>
                  <a:lnTo>
                    <a:pt x="122" y="73"/>
                  </a:lnTo>
                  <a:lnTo>
                    <a:pt x="122" y="73"/>
                  </a:lnTo>
                  <a:lnTo>
                    <a:pt x="122" y="73"/>
                  </a:lnTo>
                  <a:lnTo>
                    <a:pt x="193" y="33"/>
                  </a:lnTo>
                  <a:lnTo>
                    <a:pt x="124" y="73"/>
                  </a:lnTo>
                  <a:lnTo>
                    <a:pt x="124" y="75"/>
                  </a:lnTo>
                  <a:lnTo>
                    <a:pt x="124" y="75"/>
                  </a:lnTo>
                  <a:lnTo>
                    <a:pt x="231" y="13"/>
                  </a:lnTo>
                  <a:lnTo>
                    <a:pt x="135" y="77"/>
                  </a:lnTo>
                  <a:lnTo>
                    <a:pt x="135" y="77"/>
                  </a:lnTo>
                  <a:lnTo>
                    <a:pt x="135" y="77"/>
                  </a:lnTo>
                  <a:lnTo>
                    <a:pt x="248" y="13"/>
                  </a:lnTo>
                  <a:lnTo>
                    <a:pt x="150" y="82"/>
                  </a:lnTo>
                  <a:lnTo>
                    <a:pt x="150" y="84"/>
                  </a:lnTo>
                  <a:lnTo>
                    <a:pt x="150" y="84"/>
                  </a:lnTo>
                  <a:lnTo>
                    <a:pt x="253" y="24"/>
                  </a:lnTo>
                  <a:lnTo>
                    <a:pt x="156" y="84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263" y="24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5" y="88"/>
                  </a:lnTo>
                  <a:lnTo>
                    <a:pt x="282" y="20"/>
                  </a:lnTo>
                  <a:lnTo>
                    <a:pt x="182" y="95"/>
                  </a:lnTo>
                  <a:lnTo>
                    <a:pt x="182" y="95"/>
                  </a:lnTo>
                  <a:lnTo>
                    <a:pt x="182" y="95"/>
                  </a:lnTo>
                  <a:lnTo>
                    <a:pt x="276" y="41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308" y="26"/>
                  </a:lnTo>
                  <a:lnTo>
                    <a:pt x="208" y="105"/>
                  </a:lnTo>
                  <a:lnTo>
                    <a:pt x="208" y="105"/>
                  </a:lnTo>
                  <a:lnTo>
                    <a:pt x="208" y="105"/>
                  </a:lnTo>
                  <a:lnTo>
                    <a:pt x="280" y="63"/>
                  </a:lnTo>
                  <a:lnTo>
                    <a:pt x="210" y="105"/>
                  </a:lnTo>
                  <a:lnTo>
                    <a:pt x="210" y="105"/>
                  </a:lnTo>
                  <a:lnTo>
                    <a:pt x="210" y="107"/>
                  </a:lnTo>
                  <a:lnTo>
                    <a:pt x="253" y="82"/>
                  </a:lnTo>
                  <a:lnTo>
                    <a:pt x="212" y="105"/>
                  </a:lnTo>
                  <a:lnTo>
                    <a:pt x="212" y="105"/>
                  </a:lnTo>
                  <a:lnTo>
                    <a:pt x="212" y="105"/>
                  </a:lnTo>
                  <a:lnTo>
                    <a:pt x="212" y="105"/>
                  </a:lnTo>
                  <a:lnTo>
                    <a:pt x="212" y="105"/>
                  </a:lnTo>
                  <a:lnTo>
                    <a:pt x="212" y="107"/>
                  </a:lnTo>
                  <a:lnTo>
                    <a:pt x="212" y="107"/>
                  </a:lnTo>
                  <a:lnTo>
                    <a:pt x="212" y="107"/>
                  </a:lnTo>
                  <a:lnTo>
                    <a:pt x="212" y="107"/>
                  </a:lnTo>
                  <a:lnTo>
                    <a:pt x="212" y="107"/>
                  </a:lnTo>
                  <a:lnTo>
                    <a:pt x="330" y="39"/>
                  </a:lnTo>
                  <a:lnTo>
                    <a:pt x="223" y="112"/>
                  </a:lnTo>
                  <a:lnTo>
                    <a:pt x="223" y="112"/>
                  </a:lnTo>
                  <a:lnTo>
                    <a:pt x="225" y="112"/>
                  </a:lnTo>
                  <a:lnTo>
                    <a:pt x="330" y="52"/>
                  </a:lnTo>
                  <a:lnTo>
                    <a:pt x="229" y="114"/>
                  </a:lnTo>
                  <a:lnTo>
                    <a:pt x="229" y="114"/>
                  </a:lnTo>
                  <a:lnTo>
                    <a:pt x="229" y="114"/>
                  </a:lnTo>
                  <a:lnTo>
                    <a:pt x="342" y="50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359" y="50"/>
                  </a:lnTo>
                  <a:lnTo>
                    <a:pt x="255" y="127"/>
                  </a:lnTo>
                  <a:lnTo>
                    <a:pt x="255" y="127"/>
                  </a:lnTo>
                  <a:lnTo>
                    <a:pt x="255" y="127"/>
                  </a:lnTo>
                  <a:lnTo>
                    <a:pt x="377" y="58"/>
                  </a:lnTo>
                  <a:lnTo>
                    <a:pt x="272" y="135"/>
                  </a:lnTo>
                  <a:lnTo>
                    <a:pt x="272" y="135"/>
                  </a:lnTo>
                  <a:lnTo>
                    <a:pt x="272" y="135"/>
                  </a:lnTo>
                  <a:lnTo>
                    <a:pt x="353" y="88"/>
                  </a:lnTo>
                  <a:lnTo>
                    <a:pt x="274" y="135"/>
                  </a:lnTo>
                  <a:lnTo>
                    <a:pt x="274" y="137"/>
                  </a:lnTo>
                  <a:lnTo>
                    <a:pt x="276" y="137"/>
                  </a:lnTo>
                  <a:lnTo>
                    <a:pt x="379" y="77"/>
                  </a:lnTo>
                  <a:lnTo>
                    <a:pt x="280" y="140"/>
                  </a:lnTo>
                  <a:lnTo>
                    <a:pt x="280" y="140"/>
                  </a:lnTo>
                  <a:lnTo>
                    <a:pt x="280" y="140"/>
                  </a:lnTo>
                  <a:lnTo>
                    <a:pt x="407" y="67"/>
                  </a:lnTo>
                  <a:lnTo>
                    <a:pt x="407" y="67"/>
                  </a:lnTo>
                  <a:lnTo>
                    <a:pt x="407" y="67"/>
                  </a:lnTo>
                  <a:lnTo>
                    <a:pt x="304" y="127"/>
                  </a:lnTo>
                  <a:lnTo>
                    <a:pt x="402" y="65"/>
                  </a:lnTo>
                  <a:lnTo>
                    <a:pt x="402" y="63"/>
                  </a:lnTo>
                  <a:lnTo>
                    <a:pt x="402" y="63"/>
                  </a:lnTo>
                  <a:lnTo>
                    <a:pt x="321" y="110"/>
                  </a:lnTo>
                  <a:lnTo>
                    <a:pt x="400" y="63"/>
                  </a:lnTo>
                  <a:lnTo>
                    <a:pt x="400" y="63"/>
                  </a:lnTo>
                  <a:lnTo>
                    <a:pt x="398" y="60"/>
                  </a:lnTo>
                  <a:lnTo>
                    <a:pt x="280" y="131"/>
                  </a:lnTo>
                  <a:lnTo>
                    <a:pt x="383" y="54"/>
                  </a:lnTo>
                  <a:lnTo>
                    <a:pt x="383" y="52"/>
                  </a:lnTo>
                  <a:lnTo>
                    <a:pt x="383" y="52"/>
                  </a:lnTo>
                  <a:lnTo>
                    <a:pt x="263" y="122"/>
                  </a:lnTo>
                  <a:lnTo>
                    <a:pt x="366" y="45"/>
                  </a:lnTo>
                  <a:lnTo>
                    <a:pt x="366" y="43"/>
                  </a:lnTo>
                  <a:lnTo>
                    <a:pt x="366" y="43"/>
                  </a:lnTo>
                  <a:lnTo>
                    <a:pt x="253" y="110"/>
                  </a:lnTo>
                  <a:lnTo>
                    <a:pt x="359" y="41"/>
                  </a:lnTo>
                  <a:lnTo>
                    <a:pt x="359" y="39"/>
                  </a:lnTo>
                  <a:lnTo>
                    <a:pt x="357" y="39"/>
                  </a:lnTo>
                  <a:lnTo>
                    <a:pt x="253" y="101"/>
                  </a:lnTo>
                  <a:lnTo>
                    <a:pt x="353" y="37"/>
                  </a:lnTo>
                  <a:lnTo>
                    <a:pt x="353" y="37"/>
                  </a:lnTo>
                  <a:lnTo>
                    <a:pt x="353" y="37"/>
                  </a:lnTo>
                  <a:lnTo>
                    <a:pt x="235" y="105"/>
                  </a:lnTo>
                  <a:lnTo>
                    <a:pt x="340" y="33"/>
                  </a:lnTo>
                  <a:lnTo>
                    <a:pt x="340" y="33"/>
                  </a:lnTo>
                  <a:lnTo>
                    <a:pt x="340" y="33"/>
                  </a:lnTo>
                  <a:lnTo>
                    <a:pt x="300" y="56"/>
                  </a:lnTo>
                  <a:lnTo>
                    <a:pt x="338" y="33"/>
                  </a:lnTo>
                  <a:lnTo>
                    <a:pt x="340" y="30"/>
                  </a:lnTo>
                  <a:lnTo>
                    <a:pt x="338" y="30"/>
                  </a:lnTo>
                  <a:lnTo>
                    <a:pt x="265" y="73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214" y="101"/>
                  </a:lnTo>
                  <a:lnTo>
                    <a:pt x="315" y="22"/>
                  </a:lnTo>
                  <a:lnTo>
                    <a:pt x="315" y="22"/>
                  </a:lnTo>
                  <a:lnTo>
                    <a:pt x="315" y="22"/>
                  </a:lnTo>
                  <a:lnTo>
                    <a:pt x="220" y="77"/>
                  </a:lnTo>
                  <a:lnTo>
                    <a:pt x="310" y="22"/>
                  </a:lnTo>
                  <a:lnTo>
                    <a:pt x="310" y="20"/>
                  </a:lnTo>
                  <a:lnTo>
                    <a:pt x="310" y="20"/>
                  </a:lnTo>
                  <a:lnTo>
                    <a:pt x="190" y="90"/>
                  </a:lnTo>
                  <a:lnTo>
                    <a:pt x="291" y="15"/>
                  </a:lnTo>
                  <a:lnTo>
                    <a:pt x="291" y="15"/>
                  </a:lnTo>
                  <a:lnTo>
                    <a:pt x="291" y="13"/>
                  </a:lnTo>
                  <a:lnTo>
                    <a:pt x="184" y="75"/>
                  </a:lnTo>
                  <a:lnTo>
                    <a:pt x="282" y="13"/>
                  </a:lnTo>
                  <a:lnTo>
                    <a:pt x="282" y="13"/>
                  </a:lnTo>
                  <a:lnTo>
                    <a:pt x="282" y="11"/>
                  </a:lnTo>
                  <a:lnTo>
                    <a:pt x="282" y="11"/>
                  </a:lnTo>
                  <a:lnTo>
                    <a:pt x="282" y="11"/>
                  </a:lnTo>
                  <a:lnTo>
                    <a:pt x="280" y="13"/>
                  </a:lnTo>
                  <a:lnTo>
                    <a:pt x="180" y="71"/>
                  </a:lnTo>
                  <a:lnTo>
                    <a:pt x="276" y="11"/>
                  </a:lnTo>
                  <a:lnTo>
                    <a:pt x="276" y="11"/>
                  </a:lnTo>
                  <a:lnTo>
                    <a:pt x="274" y="11"/>
                  </a:lnTo>
                  <a:lnTo>
                    <a:pt x="158" y="77"/>
                  </a:lnTo>
                  <a:lnTo>
                    <a:pt x="257" y="7"/>
                  </a:lnTo>
                  <a:lnTo>
                    <a:pt x="257" y="7"/>
                  </a:lnTo>
                  <a:lnTo>
                    <a:pt x="257" y="7"/>
                  </a:lnTo>
                  <a:lnTo>
                    <a:pt x="148" y="69"/>
                  </a:lnTo>
                  <a:lnTo>
                    <a:pt x="246" y="5"/>
                  </a:lnTo>
                  <a:lnTo>
                    <a:pt x="246" y="5"/>
                  </a:lnTo>
                  <a:lnTo>
                    <a:pt x="244" y="5"/>
                  </a:lnTo>
                  <a:lnTo>
                    <a:pt x="171" y="48"/>
                  </a:lnTo>
                  <a:lnTo>
                    <a:pt x="242" y="5"/>
                  </a:lnTo>
                  <a:lnTo>
                    <a:pt x="242" y="5"/>
                  </a:lnTo>
                  <a:lnTo>
                    <a:pt x="240" y="5"/>
                  </a:lnTo>
                  <a:lnTo>
                    <a:pt x="171" y="45"/>
                  </a:lnTo>
                  <a:lnTo>
                    <a:pt x="238" y="5"/>
                  </a:lnTo>
                  <a:lnTo>
                    <a:pt x="238" y="5"/>
                  </a:lnTo>
                  <a:lnTo>
                    <a:pt x="238" y="5"/>
                  </a:lnTo>
                  <a:lnTo>
                    <a:pt x="126" y="67"/>
                  </a:lnTo>
                  <a:lnTo>
                    <a:pt x="218" y="3"/>
                  </a:lnTo>
                  <a:lnTo>
                    <a:pt x="218" y="0"/>
                  </a:lnTo>
                  <a:lnTo>
                    <a:pt x="216" y="0"/>
                  </a:lnTo>
                  <a:lnTo>
                    <a:pt x="113" y="60"/>
                  </a:lnTo>
                  <a:lnTo>
                    <a:pt x="201" y="3"/>
                  </a:lnTo>
                  <a:lnTo>
                    <a:pt x="201" y="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66CBC4"/>
            </a:solidFill>
            <a:ln w="952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PA_chenying0907 46"/>
          <p:cNvGrpSpPr/>
          <p:nvPr>
            <p:custDataLst>
              <p:tags r:id="rId13"/>
            </p:custDataLst>
          </p:nvPr>
        </p:nvGrpSpPr>
        <p:grpSpPr>
          <a:xfrm>
            <a:off x="6488112" y="3141663"/>
            <a:ext cx="1481138" cy="1185863"/>
            <a:chOff x="6016625" y="3278188"/>
            <a:chExt cx="1481138" cy="1185863"/>
          </a:xfrm>
        </p:grpSpPr>
        <p:sp>
          <p:nvSpPr>
            <p:cNvPr id="48" name="Freeform 140"/>
            <p:cNvSpPr/>
            <p:nvPr/>
          </p:nvSpPr>
          <p:spPr bwMode="auto">
            <a:xfrm>
              <a:off x="6153220" y="3457576"/>
              <a:ext cx="1341438" cy="1006475"/>
            </a:xfrm>
            <a:custGeom>
              <a:avLst/>
              <a:gdLst>
                <a:gd name="T0" fmla="*/ 445 w 845"/>
                <a:gd name="T1" fmla="*/ 229 h 634"/>
                <a:gd name="T2" fmla="*/ 389 w 845"/>
                <a:gd name="T3" fmla="*/ 264 h 634"/>
                <a:gd name="T4" fmla="*/ 798 w 845"/>
                <a:gd name="T5" fmla="*/ 43 h 634"/>
                <a:gd name="T6" fmla="*/ 785 w 845"/>
                <a:gd name="T7" fmla="*/ 86 h 634"/>
                <a:gd name="T8" fmla="*/ 143 w 845"/>
                <a:gd name="T9" fmla="*/ 473 h 634"/>
                <a:gd name="T10" fmla="*/ 462 w 845"/>
                <a:gd name="T11" fmla="*/ 302 h 634"/>
                <a:gd name="T12" fmla="*/ 109 w 845"/>
                <a:gd name="T13" fmla="*/ 507 h 634"/>
                <a:gd name="T14" fmla="*/ 92 w 845"/>
                <a:gd name="T15" fmla="*/ 525 h 634"/>
                <a:gd name="T16" fmla="*/ 64 w 845"/>
                <a:gd name="T17" fmla="*/ 552 h 634"/>
                <a:gd name="T18" fmla="*/ 43 w 845"/>
                <a:gd name="T19" fmla="*/ 574 h 634"/>
                <a:gd name="T20" fmla="*/ 43 w 845"/>
                <a:gd name="T21" fmla="*/ 574 h 634"/>
                <a:gd name="T22" fmla="*/ 30 w 845"/>
                <a:gd name="T23" fmla="*/ 589 h 634"/>
                <a:gd name="T24" fmla="*/ 2 w 845"/>
                <a:gd name="T25" fmla="*/ 621 h 634"/>
                <a:gd name="T26" fmla="*/ 22 w 845"/>
                <a:gd name="T27" fmla="*/ 623 h 634"/>
                <a:gd name="T28" fmla="*/ 43 w 845"/>
                <a:gd name="T29" fmla="*/ 625 h 634"/>
                <a:gd name="T30" fmla="*/ 47 w 845"/>
                <a:gd name="T31" fmla="*/ 625 h 634"/>
                <a:gd name="T32" fmla="*/ 47 w 845"/>
                <a:gd name="T33" fmla="*/ 627 h 634"/>
                <a:gd name="T34" fmla="*/ 49 w 845"/>
                <a:gd name="T35" fmla="*/ 627 h 634"/>
                <a:gd name="T36" fmla="*/ 56 w 845"/>
                <a:gd name="T37" fmla="*/ 627 h 634"/>
                <a:gd name="T38" fmla="*/ 66 w 845"/>
                <a:gd name="T39" fmla="*/ 629 h 634"/>
                <a:gd name="T40" fmla="*/ 114 w 845"/>
                <a:gd name="T41" fmla="*/ 631 h 634"/>
                <a:gd name="T42" fmla="*/ 124 w 845"/>
                <a:gd name="T43" fmla="*/ 631 h 634"/>
                <a:gd name="T44" fmla="*/ 154 w 845"/>
                <a:gd name="T45" fmla="*/ 634 h 634"/>
                <a:gd name="T46" fmla="*/ 191 w 845"/>
                <a:gd name="T47" fmla="*/ 631 h 634"/>
                <a:gd name="T48" fmla="*/ 238 w 845"/>
                <a:gd name="T49" fmla="*/ 629 h 634"/>
                <a:gd name="T50" fmla="*/ 283 w 845"/>
                <a:gd name="T51" fmla="*/ 623 h 634"/>
                <a:gd name="T52" fmla="*/ 300 w 845"/>
                <a:gd name="T53" fmla="*/ 621 h 634"/>
                <a:gd name="T54" fmla="*/ 398 w 845"/>
                <a:gd name="T55" fmla="*/ 597 h 634"/>
                <a:gd name="T56" fmla="*/ 409 w 845"/>
                <a:gd name="T57" fmla="*/ 593 h 634"/>
                <a:gd name="T58" fmla="*/ 430 w 845"/>
                <a:gd name="T59" fmla="*/ 584 h 634"/>
                <a:gd name="T60" fmla="*/ 505 w 845"/>
                <a:gd name="T61" fmla="*/ 548 h 634"/>
                <a:gd name="T62" fmla="*/ 505 w 845"/>
                <a:gd name="T63" fmla="*/ 537 h 634"/>
                <a:gd name="T64" fmla="*/ 606 w 845"/>
                <a:gd name="T65" fmla="*/ 475 h 634"/>
                <a:gd name="T66" fmla="*/ 644 w 845"/>
                <a:gd name="T67" fmla="*/ 439 h 634"/>
                <a:gd name="T68" fmla="*/ 683 w 845"/>
                <a:gd name="T69" fmla="*/ 392 h 634"/>
                <a:gd name="T70" fmla="*/ 691 w 845"/>
                <a:gd name="T71" fmla="*/ 383 h 634"/>
                <a:gd name="T72" fmla="*/ 272 w 845"/>
                <a:gd name="T73" fmla="*/ 608 h 634"/>
                <a:gd name="T74" fmla="*/ 263 w 845"/>
                <a:gd name="T75" fmla="*/ 589 h 634"/>
                <a:gd name="T76" fmla="*/ 193 w 845"/>
                <a:gd name="T77" fmla="*/ 608 h 634"/>
                <a:gd name="T78" fmla="*/ 766 w 845"/>
                <a:gd name="T79" fmla="*/ 255 h 634"/>
                <a:gd name="T80" fmla="*/ 775 w 845"/>
                <a:gd name="T81" fmla="*/ 240 h 634"/>
                <a:gd name="T82" fmla="*/ 787 w 845"/>
                <a:gd name="T83" fmla="*/ 206 h 634"/>
                <a:gd name="T84" fmla="*/ 787 w 845"/>
                <a:gd name="T85" fmla="*/ 206 h 634"/>
                <a:gd name="T86" fmla="*/ 790 w 845"/>
                <a:gd name="T87" fmla="*/ 199 h 634"/>
                <a:gd name="T88" fmla="*/ 792 w 845"/>
                <a:gd name="T89" fmla="*/ 197 h 634"/>
                <a:gd name="T90" fmla="*/ 792 w 845"/>
                <a:gd name="T91" fmla="*/ 193 h 634"/>
                <a:gd name="T92" fmla="*/ 794 w 845"/>
                <a:gd name="T93" fmla="*/ 193 h 634"/>
                <a:gd name="T94" fmla="*/ 800 w 845"/>
                <a:gd name="T95" fmla="*/ 174 h 634"/>
                <a:gd name="T96" fmla="*/ 807 w 845"/>
                <a:gd name="T97" fmla="*/ 157 h 634"/>
                <a:gd name="T98" fmla="*/ 813 w 845"/>
                <a:gd name="T99" fmla="*/ 135 h 634"/>
                <a:gd name="T100" fmla="*/ 815 w 845"/>
                <a:gd name="T101" fmla="*/ 129 h 634"/>
                <a:gd name="T102" fmla="*/ 817 w 845"/>
                <a:gd name="T103" fmla="*/ 120 h 634"/>
                <a:gd name="T104" fmla="*/ 817 w 845"/>
                <a:gd name="T105" fmla="*/ 118 h 634"/>
                <a:gd name="T106" fmla="*/ 817 w 845"/>
                <a:gd name="T107" fmla="*/ 116 h 634"/>
                <a:gd name="T108" fmla="*/ 824 w 845"/>
                <a:gd name="T109" fmla="*/ 95 h 634"/>
                <a:gd name="T110" fmla="*/ 473 w 845"/>
                <a:gd name="T111" fmla="*/ 296 h 634"/>
                <a:gd name="T112" fmla="*/ 186 w 845"/>
                <a:gd name="T113" fmla="*/ 460 h 634"/>
                <a:gd name="T114" fmla="*/ 830 w 845"/>
                <a:gd name="T115" fmla="*/ 75 h 634"/>
                <a:gd name="T116" fmla="*/ 238 w 845"/>
                <a:gd name="T117" fmla="*/ 400 h 634"/>
                <a:gd name="T118" fmla="*/ 345 w 845"/>
                <a:gd name="T119" fmla="*/ 30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5" h="634">
                  <a:moveTo>
                    <a:pt x="845" y="0"/>
                  </a:moveTo>
                  <a:lnTo>
                    <a:pt x="845" y="0"/>
                  </a:lnTo>
                  <a:lnTo>
                    <a:pt x="417" y="246"/>
                  </a:lnTo>
                  <a:lnTo>
                    <a:pt x="445" y="229"/>
                  </a:lnTo>
                  <a:lnTo>
                    <a:pt x="445" y="229"/>
                  </a:lnTo>
                  <a:lnTo>
                    <a:pt x="445" y="229"/>
                  </a:lnTo>
                  <a:lnTo>
                    <a:pt x="445" y="229"/>
                  </a:lnTo>
                  <a:lnTo>
                    <a:pt x="445" y="229"/>
                  </a:lnTo>
                  <a:lnTo>
                    <a:pt x="445" y="229"/>
                  </a:lnTo>
                  <a:lnTo>
                    <a:pt x="432" y="236"/>
                  </a:lnTo>
                  <a:lnTo>
                    <a:pt x="432" y="236"/>
                  </a:lnTo>
                  <a:lnTo>
                    <a:pt x="394" y="261"/>
                  </a:lnTo>
                  <a:lnTo>
                    <a:pt x="394" y="261"/>
                  </a:lnTo>
                  <a:lnTo>
                    <a:pt x="394" y="261"/>
                  </a:lnTo>
                  <a:lnTo>
                    <a:pt x="389" y="264"/>
                  </a:lnTo>
                  <a:lnTo>
                    <a:pt x="389" y="264"/>
                  </a:lnTo>
                  <a:lnTo>
                    <a:pt x="389" y="266"/>
                  </a:lnTo>
                  <a:lnTo>
                    <a:pt x="389" y="266"/>
                  </a:lnTo>
                  <a:lnTo>
                    <a:pt x="389" y="266"/>
                  </a:lnTo>
                  <a:lnTo>
                    <a:pt x="804" y="26"/>
                  </a:lnTo>
                  <a:lnTo>
                    <a:pt x="306" y="328"/>
                  </a:lnTo>
                  <a:lnTo>
                    <a:pt x="304" y="330"/>
                  </a:lnTo>
                  <a:lnTo>
                    <a:pt x="306" y="330"/>
                  </a:lnTo>
                  <a:lnTo>
                    <a:pt x="798" y="43"/>
                  </a:lnTo>
                  <a:lnTo>
                    <a:pt x="246" y="379"/>
                  </a:lnTo>
                  <a:lnTo>
                    <a:pt x="246" y="379"/>
                  </a:lnTo>
                  <a:lnTo>
                    <a:pt x="246" y="379"/>
                  </a:lnTo>
                  <a:lnTo>
                    <a:pt x="796" y="63"/>
                  </a:lnTo>
                  <a:lnTo>
                    <a:pt x="195" y="424"/>
                  </a:lnTo>
                  <a:lnTo>
                    <a:pt x="195" y="426"/>
                  </a:lnTo>
                  <a:lnTo>
                    <a:pt x="195" y="426"/>
                  </a:lnTo>
                  <a:lnTo>
                    <a:pt x="785" y="86"/>
                  </a:lnTo>
                  <a:lnTo>
                    <a:pt x="152" y="465"/>
                  </a:lnTo>
                  <a:lnTo>
                    <a:pt x="152" y="467"/>
                  </a:lnTo>
                  <a:lnTo>
                    <a:pt x="152" y="467"/>
                  </a:lnTo>
                  <a:lnTo>
                    <a:pt x="593" y="212"/>
                  </a:lnTo>
                  <a:lnTo>
                    <a:pt x="143" y="473"/>
                  </a:lnTo>
                  <a:lnTo>
                    <a:pt x="143" y="473"/>
                  </a:lnTo>
                  <a:lnTo>
                    <a:pt x="143" y="473"/>
                  </a:lnTo>
                  <a:lnTo>
                    <a:pt x="143" y="473"/>
                  </a:lnTo>
                  <a:lnTo>
                    <a:pt x="143" y="475"/>
                  </a:lnTo>
                  <a:lnTo>
                    <a:pt x="143" y="475"/>
                  </a:lnTo>
                  <a:lnTo>
                    <a:pt x="143" y="475"/>
                  </a:lnTo>
                  <a:lnTo>
                    <a:pt x="757" y="120"/>
                  </a:lnTo>
                  <a:lnTo>
                    <a:pt x="114" y="501"/>
                  </a:lnTo>
                  <a:lnTo>
                    <a:pt x="114" y="501"/>
                  </a:lnTo>
                  <a:lnTo>
                    <a:pt x="116" y="501"/>
                  </a:lnTo>
                  <a:lnTo>
                    <a:pt x="462" y="302"/>
                  </a:lnTo>
                  <a:lnTo>
                    <a:pt x="109" y="505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708" y="161"/>
                  </a:lnTo>
                  <a:lnTo>
                    <a:pt x="92" y="522"/>
                  </a:lnTo>
                  <a:lnTo>
                    <a:pt x="92" y="522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753" y="144"/>
                  </a:lnTo>
                  <a:lnTo>
                    <a:pt x="64" y="552"/>
                  </a:lnTo>
                  <a:lnTo>
                    <a:pt x="64" y="552"/>
                  </a:lnTo>
                  <a:lnTo>
                    <a:pt x="64" y="552"/>
                  </a:lnTo>
                  <a:lnTo>
                    <a:pt x="357" y="383"/>
                  </a:lnTo>
                  <a:lnTo>
                    <a:pt x="60" y="557"/>
                  </a:lnTo>
                  <a:lnTo>
                    <a:pt x="60" y="557"/>
                  </a:lnTo>
                  <a:lnTo>
                    <a:pt x="60" y="557"/>
                  </a:lnTo>
                  <a:lnTo>
                    <a:pt x="60" y="557"/>
                  </a:lnTo>
                  <a:lnTo>
                    <a:pt x="60" y="557"/>
                  </a:lnTo>
                  <a:lnTo>
                    <a:pt x="700" y="189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678" y="208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755" y="169"/>
                  </a:lnTo>
                  <a:lnTo>
                    <a:pt x="0" y="621"/>
                  </a:lnTo>
                  <a:lnTo>
                    <a:pt x="0" y="621"/>
                  </a:lnTo>
                  <a:lnTo>
                    <a:pt x="0" y="621"/>
                  </a:lnTo>
                  <a:lnTo>
                    <a:pt x="203" y="505"/>
                  </a:lnTo>
                  <a:lnTo>
                    <a:pt x="2" y="621"/>
                  </a:lnTo>
                  <a:lnTo>
                    <a:pt x="2" y="621"/>
                  </a:lnTo>
                  <a:lnTo>
                    <a:pt x="2" y="621"/>
                  </a:lnTo>
                  <a:lnTo>
                    <a:pt x="2" y="621"/>
                  </a:lnTo>
                  <a:lnTo>
                    <a:pt x="2" y="621"/>
                  </a:lnTo>
                  <a:lnTo>
                    <a:pt x="2" y="621"/>
                  </a:lnTo>
                  <a:lnTo>
                    <a:pt x="2" y="621"/>
                  </a:lnTo>
                  <a:lnTo>
                    <a:pt x="740" y="197"/>
                  </a:lnTo>
                  <a:lnTo>
                    <a:pt x="22" y="623"/>
                  </a:lnTo>
                  <a:lnTo>
                    <a:pt x="22" y="623"/>
                  </a:lnTo>
                  <a:lnTo>
                    <a:pt x="22" y="625"/>
                  </a:lnTo>
                  <a:lnTo>
                    <a:pt x="734" y="212"/>
                  </a:lnTo>
                  <a:lnTo>
                    <a:pt x="41" y="625"/>
                  </a:lnTo>
                  <a:lnTo>
                    <a:pt x="41" y="625"/>
                  </a:lnTo>
                  <a:lnTo>
                    <a:pt x="41" y="627"/>
                  </a:lnTo>
                  <a:lnTo>
                    <a:pt x="276" y="490"/>
                  </a:lnTo>
                  <a:lnTo>
                    <a:pt x="43" y="625"/>
                  </a:lnTo>
                  <a:lnTo>
                    <a:pt x="43" y="625"/>
                  </a:lnTo>
                  <a:lnTo>
                    <a:pt x="43" y="625"/>
                  </a:lnTo>
                  <a:lnTo>
                    <a:pt x="43" y="627"/>
                  </a:lnTo>
                  <a:lnTo>
                    <a:pt x="43" y="627"/>
                  </a:lnTo>
                  <a:lnTo>
                    <a:pt x="43" y="627"/>
                  </a:lnTo>
                  <a:lnTo>
                    <a:pt x="411" y="415"/>
                  </a:lnTo>
                  <a:lnTo>
                    <a:pt x="47" y="625"/>
                  </a:lnTo>
                  <a:lnTo>
                    <a:pt x="47" y="625"/>
                  </a:lnTo>
                  <a:lnTo>
                    <a:pt x="47" y="625"/>
                  </a:lnTo>
                  <a:lnTo>
                    <a:pt x="47" y="625"/>
                  </a:lnTo>
                  <a:lnTo>
                    <a:pt x="47" y="625"/>
                  </a:lnTo>
                  <a:lnTo>
                    <a:pt x="47" y="627"/>
                  </a:lnTo>
                  <a:lnTo>
                    <a:pt x="47" y="627"/>
                  </a:lnTo>
                  <a:lnTo>
                    <a:pt x="47" y="627"/>
                  </a:lnTo>
                  <a:lnTo>
                    <a:pt x="47" y="627"/>
                  </a:lnTo>
                  <a:lnTo>
                    <a:pt x="47" y="627"/>
                  </a:lnTo>
                  <a:lnTo>
                    <a:pt x="310" y="475"/>
                  </a:lnTo>
                  <a:lnTo>
                    <a:pt x="49" y="627"/>
                  </a:lnTo>
                  <a:lnTo>
                    <a:pt x="49" y="627"/>
                  </a:lnTo>
                  <a:lnTo>
                    <a:pt x="49" y="627"/>
                  </a:lnTo>
                  <a:lnTo>
                    <a:pt x="49" y="627"/>
                  </a:lnTo>
                  <a:lnTo>
                    <a:pt x="49" y="627"/>
                  </a:lnTo>
                  <a:lnTo>
                    <a:pt x="49" y="627"/>
                  </a:lnTo>
                  <a:lnTo>
                    <a:pt x="49" y="627"/>
                  </a:lnTo>
                  <a:lnTo>
                    <a:pt x="627" y="294"/>
                  </a:lnTo>
                  <a:lnTo>
                    <a:pt x="56" y="627"/>
                  </a:lnTo>
                  <a:lnTo>
                    <a:pt x="56" y="627"/>
                  </a:lnTo>
                  <a:lnTo>
                    <a:pt x="56" y="627"/>
                  </a:lnTo>
                  <a:lnTo>
                    <a:pt x="56" y="627"/>
                  </a:lnTo>
                  <a:lnTo>
                    <a:pt x="56" y="627"/>
                  </a:lnTo>
                  <a:lnTo>
                    <a:pt x="56" y="627"/>
                  </a:lnTo>
                  <a:lnTo>
                    <a:pt x="56" y="627"/>
                  </a:lnTo>
                  <a:lnTo>
                    <a:pt x="672" y="274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745" y="238"/>
                  </a:lnTo>
                  <a:lnTo>
                    <a:pt x="96" y="629"/>
                  </a:lnTo>
                  <a:lnTo>
                    <a:pt x="96" y="631"/>
                  </a:lnTo>
                  <a:lnTo>
                    <a:pt x="96" y="631"/>
                  </a:lnTo>
                  <a:lnTo>
                    <a:pt x="706" y="279"/>
                  </a:lnTo>
                  <a:lnTo>
                    <a:pt x="114" y="631"/>
                  </a:lnTo>
                  <a:lnTo>
                    <a:pt x="114" y="631"/>
                  </a:lnTo>
                  <a:lnTo>
                    <a:pt x="114" y="631"/>
                  </a:lnTo>
                  <a:lnTo>
                    <a:pt x="653" y="32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723" y="287"/>
                  </a:lnTo>
                  <a:lnTo>
                    <a:pt x="154" y="631"/>
                  </a:lnTo>
                  <a:lnTo>
                    <a:pt x="152" y="634"/>
                  </a:lnTo>
                  <a:lnTo>
                    <a:pt x="154" y="634"/>
                  </a:lnTo>
                  <a:lnTo>
                    <a:pt x="700" y="317"/>
                  </a:lnTo>
                  <a:lnTo>
                    <a:pt x="176" y="631"/>
                  </a:lnTo>
                  <a:lnTo>
                    <a:pt x="176" y="631"/>
                  </a:lnTo>
                  <a:lnTo>
                    <a:pt x="176" y="631"/>
                  </a:lnTo>
                  <a:lnTo>
                    <a:pt x="665" y="349"/>
                  </a:lnTo>
                  <a:lnTo>
                    <a:pt x="191" y="631"/>
                  </a:lnTo>
                  <a:lnTo>
                    <a:pt x="191" y="631"/>
                  </a:lnTo>
                  <a:lnTo>
                    <a:pt x="191" y="631"/>
                  </a:lnTo>
                  <a:lnTo>
                    <a:pt x="659" y="362"/>
                  </a:lnTo>
                  <a:lnTo>
                    <a:pt x="206" y="631"/>
                  </a:lnTo>
                  <a:lnTo>
                    <a:pt x="206" y="631"/>
                  </a:lnTo>
                  <a:lnTo>
                    <a:pt x="206" y="631"/>
                  </a:lnTo>
                  <a:lnTo>
                    <a:pt x="691" y="351"/>
                  </a:lnTo>
                  <a:lnTo>
                    <a:pt x="235" y="629"/>
                  </a:lnTo>
                  <a:lnTo>
                    <a:pt x="235" y="629"/>
                  </a:lnTo>
                  <a:lnTo>
                    <a:pt x="238" y="629"/>
                  </a:lnTo>
                  <a:lnTo>
                    <a:pt x="680" y="373"/>
                  </a:lnTo>
                  <a:lnTo>
                    <a:pt x="272" y="625"/>
                  </a:lnTo>
                  <a:lnTo>
                    <a:pt x="272" y="625"/>
                  </a:lnTo>
                  <a:lnTo>
                    <a:pt x="272" y="625"/>
                  </a:lnTo>
                  <a:lnTo>
                    <a:pt x="597" y="439"/>
                  </a:lnTo>
                  <a:lnTo>
                    <a:pt x="283" y="623"/>
                  </a:lnTo>
                  <a:lnTo>
                    <a:pt x="283" y="623"/>
                  </a:lnTo>
                  <a:lnTo>
                    <a:pt x="283" y="623"/>
                  </a:lnTo>
                  <a:lnTo>
                    <a:pt x="283" y="623"/>
                  </a:lnTo>
                  <a:lnTo>
                    <a:pt x="283" y="623"/>
                  </a:lnTo>
                  <a:lnTo>
                    <a:pt x="283" y="623"/>
                  </a:lnTo>
                  <a:lnTo>
                    <a:pt x="283" y="623"/>
                  </a:lnTo>
                  <a:lnTo>
                    <a:pt x="625" y="426"/>
                  </a:lnTo>
                  <a:lnTo>
                    <a:pt x="300" y="621"/>
                  </a:lnTo>
                  <a:lnTo>
                    <a:pt x="300" y="621"/>
                  </a:lnTo>
                  <a:lnTo>
                    <a:pt x="300" y="621"/>
                  </a:lnTo>
                  <a:lnTo>
                    <a:pt x="650" y="420"/>
                  </a:lnTo>
                  <a:lnTo>
                    <a:pt x="345" y="610"/>
                  </a:lnTo>
                  <a:lnTo>
                    <a:pt x="345" y="610"/>
                  </a:lnTo>
                  <a:lnTo>
                    <a:pt x="347" y="612"/>
                  </a:lnTo>
                  <a:lnTo>
                    <a:pt x="625" y="450"/>
                  </a:lnTo>
                  <a:lnTo>
                    <a:pt x="398" y="595"/>
                  </a:lnTo>
                  <a:lnTo>
                    <a:pt x="398" y="597"/>
                  </a:lnTo>
                  <a:lnTo>
                    <a:pt x="398" y="597"/>
                  </a:lnTo>
                  <a:lnTo>
                    <a:pt x="400" y="595"/>
                  </a:lnTo>
                  <a:lnTo>
                    <a:pt x="400" y="595"/>
                  </a:lnTo>
                  <a:lnTo>
                    <a:pt x="400" y="595"/>
                  </a:lnTo>
                  <a:lnTo>
                    <a:pt x="400" y="595"/>
                  </a:lnTo>
                  <a:lnTo>
                    <a:pt x="400" y="595"/>
                  </a:lnTo>
                  <a:lnTo>
                    <a:pt x="509" y="533"/>
                  </a:lnTo>
                  <a:lnTo>
                    <a:pt x="409" y="593"/>
                  </a:lnTo>
                  <a:lnTo>
                    <a:pt x="409" y="593"/>
                  </a:lnTo>
                  <a:lnTo>
                    <a:pt x="409" y="593"/>
                  </a:lnTo>
                  <a:lnTo>
                    <a:pt x="409" y="593"/>
                  </a:lnTo>
                  <a:lnTo>
                    <a:pt x="409" y="593"/>
                  </a:lnTo>
                  <a:lnTo>
                    <a:pt x="409" y="593"/>
                  </a:lnTo>
                  <a:lnTo>
                    <a:pt x="409" y="593"/>
                  </a:lnTo>
                  <a:lnTo>
                    <a:pt x="550" y="512"/>
                  </a:lnTo>
                  <a:lnTo>
                    <a:pt x="430" y="584"/>
                  </a:lnTo>
                  <a:lnTo>
                    <a:pt x="430" y="584"/>
                  </a:lnTo>
                  <a:lnTo>
                    <a:pt x="430" y="584"/>
                  </a:lnTo>
                  <a:lnTo>
                    <a:pt x="567" y="505"/>
                  </a:lnTo>
                  <a:lnTo>
                    <a:pt x="494" y="554"/>
                  </a:lnTo>
                  <a:lnTo>
                    <a:pt x="494" y="554"/>
                  </a:lnTo>
                  <a:lnTo>
                    <a:pt x="494" y="554"/>
                  </a:lnTo>
                  <a:lnTo>
                    <a:pt x="505" y="548"/>
                  </a:lnTo>
                  <a:lnTo>
                    <a:pt x="505" y="548"/>
                  </a:lnTo>
                  <a:lnTo>
                    <a:pt x="505" y="548"/>
                  </a:lnTo>
                  <a:lnTo>
                    <a:pt x="580" y="497"/>
                  </a:lnTo>
                  <a:lnTo>
                    <a:pt x="582" y="497"/>
                  </a:lnTo>
                  <a:lnTo>
                    <a:pt x="580" y="497"/>
                  </a:lnTo>
                  <a:lnTo>
                    <a:pt x="477" y="557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05" y="537"/>
                  </a:lnTo>
                  <a:lnTo>
                    <a:pt x="603" y="477"/>
                  </a:lnTo>
                  <a:lnTo>
                    <a:pt x="603" y="477"/>
                  </a:lnTo>
                  <a:lnTo>
                    <a:pt x="603" y="477"/>
                  </a:lnTo>
                  <a:lnTo>
                    <a:pt x="603" y="477"/>
                  </a:lnTo>
                  <a:lnTo>
                    <a:pt x="603" y="477"/>
                  </a:lnTo>
                  <a:lnTo>
                    <a:pt x="606" y="477"/>
                  </a:lnTo>
                  <a:lnTo>
                    <a:pt x="606" y="475"/>
                  </a:lnTo>
                  <a:lnTo>
                    <a:pt x="606" y="475"/>
                  </a:lnTo>
                  <a:lnTo>
                    <a:pt x="606" y="475"/>
                  </a:lnTo>
                  <a:lnTo>
                    <a:pt x="606" y="475"/>
                  </a:lnTo>
                  <a:lnTo>
                    <a:pt x="606" y="475"/>
                  </a:lnTo>
                  <a:lnTo>
                    <a:pt x="606" y="475"/>
                  </a:lnTo>
                  <a:lnTo>
                    <a:pt x="415" y="584"/>
                  </a:lnTo>
                  <a:lnTo>
                    <a:pt x="644" y="439"/>
                  </a:lnTo>
                  <a:lnTo>
                    <a:pt x="644" y="439"/>
                  </a:lnTo>
                  <a:lnTo>
                    <a:pt x="644" y="439"/>
                  </a:lnTo>
                  <a:lnTo>
                    <a:pt x="368" y="597"/>
                  </a:lnTo>
                  <a:lnTo>
                    <a:pt x="674" y="405"/>
                  </a:lnTo>
                  <a:lnTo>
                    <a:pt x="674" y="405"/>
                  </a:lnTo>
                  <a:lnTo>
                    <a:pt x="674" y="405"/>
                  </a:lnTo>
                  <a:lnTo>
                    <a:pt x="360" y="587"/>
                  </a:lnTo>
                  <a:lnTo>
                    <a:pt x="683" y="392"/>
                  </a:lnTo>
                  <a:lnTo>
                    <a:pt x="685" y="392"/>
                  </a:lnTo>
                  <a:lnTo>
                    <a:pt x="683" y="392"/>
                  </a:lnTo>
                  <a:lnTo>
                    <a:pt x="377" y="567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89" y="383"/>
                  </a:lnTo>
                  <a:lnTo>
                    <a:pt x="689" y="383"/>
                  </a:lnTo>
                  <a:lnTo>
                    <a:pt x="302" y="606"/>
                  </a:lnTo>
                  <a:lnTo>
                    <a:pt x="710" y="356"/>
                  </a:lnTo>
                  <a:lnTo>
                    <a:pt x="710" y="356"/>
                  </a:lnTo>
                  <a:lnTo>
                    <a:pt x="710" y="356"/>
                  </a:lnTo>
                  <a:lnTo>
                    <a:pt x="272" y="608"/>
                  </a:lnTo>
                  <a:lnTo>
                    <a:pt x="725" y="332"/>
                  </a:lnTo>
                  <a:lnTo>
                    <a:pt x="725" y="330"/>
                  </a:lnTo>
                  <a:lnTo>
                    <a:pt x="725" y="330"/>
                  </a:lnTo>
                  <a:lnTo>
                    <a:pt x="280" y="587"/>
                  </a:lnTo>
                  <a:lnTo>
                    <a:pt x="734" y="319"/>
                  </a:lnTo>
                  <a:lnTo>
                    <a:pt x="734" y="319"/>
                  </a:lnTo>
                  <a:lnTo>
                    <a:pt x="732" y="319"/>
                  </a:lnTo>
                  <a:lnTo>
                    <a:pt x="263" y="589"/>
                  </a:lnTo>
                  <a:lnTo>
                    <a:pt x="740" y="306"/>
                  </a:lnTo>
                  <a:lnTo>
                    <a:pt x="740" y="306"/>
                  </a:lnTo>
                  <a:lnTo>
                    <a:pt x="740" y="306"/>
                  </a:lnTo>
                  <a:lnTo>
                    <a:pt x="227" y="602"/>
                  </a:lnTo>
                  <a:lnTo>
                    <a:pt x="751" y="289"/>
                  </a:lnTo>
                  <a:lnTo>
                    <a:pt x="751" y="287"/>
                  </a:lnTo>
                  <a:lnTo>
                    <a:pt x="751" y="287"/>
                  </a:lnTo>
                  <a:lnTo>
                    <a:pt x="193" y="608"/>
                  </a:lnTo>
                  <a:lnTo>
                    <a:pt x="762" y="264"/>
                  </a:lnTo>
                  <a:lnTo>
                    <a:pt x="762" y="264"/>
                  </a:lnTo>
                  <a:lnTo>
                    <a:pt x="762" y="264"/>
                  </a:lnTo>
                  <a:lnTo>
                    <a:pt x="240" y="56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182" y="593"/>
                  </a:lnTo>
                  <a:lnTo>
                    <a:pt x="775" y="240"/>
                  </a:lnTo>
                  <a:lnTo>
                    <a:pt x="775" y="240"/>
                  </a:lnTo>
                  <a:lnTo>
                    <a:pt x="772" y="240"/>
                  </a:lnTo>
                  <a:lnTo>
                    <a:pt x="137" y="606"/>
                  </a:lnTo>
                  <a:lnTo>
                    <a:pt x="785" y="214"/>
                  </a:lnTo>
                  <a:lnTo>
                    <a:pt x="785" y="214"/>
                  </a:lnTo>
                  <a:lnTo>
                    <a:pt x="783" y="214"/>
                  </a:lnTo>
                  <a:lnTo>
                    <a:pt x="182" y="561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221" y="533"/>
                  </a:lnTo>
                  <a:lnTo>
                    <a:pt x="790" y="199"/>
                  </a:lnTo>
                  <a:lnTo>
                    <a:pt x="790" y="199"/>
                  </a:lnTo>
                  <a:lnTo>
                    <a:pt x="792" y="199"/>
                  </a:lnTo>
                  <a:lnTo>
                    <a:pt x="792" y="199"/>
                  </a:lnTo>
                  <a:lnTo>
                    <a:pt x="790" y="199"/>
                  </a:lnTo>
                  <a:lnTo>
                    <a:pt x="790" y="199"/>
                  </a:lnTo>
                  <a:lnTo>
                    <a:pt x="790" y="199"/>
                  </a:lnTo>
                  <a:lnTo>
                    <a:pt x="790" y="199"/>
                  </a:lnTo>
                  <a:lnTo>
                    <a:pt x="790" y="199"/>
                  </a:lnTo>
                  <a:lnTo>
                    <a:pt x="529" y="349"/>
                  </a:lnTo>
                  <a:lnTo>
                    <a:pt x="792" y="197"/>
                  </a:lnTo>
                  <a:lnTo>
                    <a:pt x="792" y="197"/>
                  </a:lnTo>
                  <a:lnTo>
                    <a:pt x="792" y="197"/>
                  </a:lnTo>
                  <a:lnTo>
                    <a:pt x="792" y="197"/>
                  </a:lnTo>
                  <a:lnTo>
                    <a:pt x="792" y="197"/>
                  </a:lnTo>
                  <a:lnTo>
                    <a:pt x="792" y="197"/>
                  </a:lnTo>
                  <a:lnTo>
                    <a:pt x="790" y="197"/>
                  </a:lnTo>
                  <a:lnTo>
                    <a:pt x="428" y="407"/>
                  </a:lnTo>
                  <a:lnTo>
                    <a:pt x="792" y="195"/>
                  </a:lnTo>
                  <a:lnTo>
                    <a:pt x="792" y="195"/>
                  </a:lnTo>
                  <a:lnTo>
                    <a:pt x="792" y="193"/>
                  </a:lnTo>
                  <a:lnTo>
                    <a:pt x="792" y="193"/>
                  </a:lnTo>
                  <a:lnTo>
                    <a:pt x="792" y="193"/>
                  </a:lnTo>
                  <a:lnTo>
                    <a:pt x="792" y="193"/>
                  </a:lnTo>
                  <a:lnTo>
                    <a:pt x="792" y="193"/>
                  </a:lnTo>
                  <a:lnTo>
                    <a:pt x="563" y="326"/>
                  </a:lnTo>
                  <a:lnTo>
                    <a:pt x="794" y="193"/>
                  </a:lnTo>
                  <a:lnTo>
                    <a:pt x="794" y="193"/>
                  </a:lnTo>
                  <a:lnTo>
                    <a:pt x="794" y="193"/>
                  </a:lnTo>
                  <a:lnTo>
                    <a:pt x="794" y="193"/>
                  </a:lnTo>
                  <a:lnTo>
                    <a:pt x="794" y="193"/>
                  </a:lnTo>
                  <a:lnTo>
                    <a:pt x="794" y="191"/>
                  </a:lnTo>
                  <a:lnTo>
                    <a:pt x="794" y="191"/>
                  </a:lnTo>
                  <a:lnTo>
                    <a:pt x="794" y="191"/>
                  </a:lnTo>
                  <a:lnTo>
                    <a:pt x="794" y="191"/>
                  </a:lnTo>
                  <a:lnTo>
                    <a:pt x="792" y="191"/>
                  </a:lnTo>
                  <a:lnTo>
                    <a:pt x="107" y="589"/>
                  </a:lnTo>
                  <a:lnTo>
                    <a:pt x="800" y="176"/>
                  </a:lnTo>
                  <a:lnTo>
                    <a:pt x="800" y="174"/>
                  </a:lnTo>
                  <a:lnTo>
                    <a:pt x="800" y="174"/>
                  </a:lnTo>
                  <a:lnTo>
                    <a:pt x="88" y="587"/>
                  </a:lnTo>
                  <a:lnTo>
                    <a:pt x="804" y="159"/>
                  </a:lnTo>
                  <a:lnTo>
                    <a:pt x="804" y="159"/>
                  </a:lnTo>
                  <a:lnTo>
                    <a:pt x="804" y="159"/>
                  </a:lnTo>
                  <a:lnTo>
                    <a:pt x="603" y="274"/>
                  </a:lnTo>
                  <a:lnTo>
                    <a:pt x="807" y="157"/>
                  </a:lnTo>
                  <a:lnTo>
                    <a:pt x="807" y="157"/>
                  </a:lnTo>
                  <a:lnTo>
                    <a:pt x="807" y="157"/>
                  </a:lnTo>
                  <a:lnTo>
                    <a:pt x="807" y="157"/>
                  </a:lnTo>
                  <a:lnTo>
                    <a:pt x="807" y="157"/>
                  </a:lnTo>
                  <a:lnTo>
                    <a:pt x="804" y="157"/>
                  </a:lnTo>
                  <a:lnTo>
                    <a:pt x="804" y="157"/>
                  </a:lnTo>
                  <a:lnTo>
                    <a:pt x="56" y="589"/>
                  </a:lnTo>
                  <a:lnTo>
                    <a:pt x="813" y="137"/>
                  </a:lnTo>
                  <a:lnTo>
                    <a:pt x="813" y="135"/>
                  </a:lnTo>
                  <a:lnTo>
                    <a:pt x="811" y="135"/>
                  </a:lnTo>
                  <a:lnTo>
                    <a:pt x="167" y="507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161" y="505"/>
                  </a:lnTo>
                  <a:lnTo>
                    <a:pt x="817" y="120"/>
                  </a:lnTo>
                  <a:lnTo>
                    <a:pt x="817" y="120"/>
                  </a:lnTo>
                  <a:lnTo>
                    <a:pt x="817" y="120"/>
                  </a:lnTo>
                  <a:lnTo>
                    <a:pt x="817" y="120"/>
                  </a:lnTo>
                  <a:lnTo>
                    <a:pt x="817" y="120"/>
                  </a:lnTo>
                  <a:lnTo>
                    <a:pt x="817" y="120"/>
                  </a:lnTo>
                  <a:lnTo>
                    <a:pt x="817" y="120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520" y="291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6"/>
                  </a:lnTo>
                  <a:lnTo>
                    <a:pt x="817" y="116"/>
                  </a:lnTo>
                  <a:lnTo>
                    <a:pt x="817" y="118"/>
                  </a:lnTo>
                  <a:lnTo>
                    <a:pt x="133" y="512"/>
                  </a:lnTo>
                  <a:lnTo>
                    <a:pt x="822" y="103"/>
                  </a:lnTo>
                  <a:lnTo>
                    <a:pt x="822" y="103"/>
                  </a:lnTo>
                  <a:lnTo>
                    <a:pt x="822" y="103"/>
                  </a:lnTo>
                  <a:lnTo>
                    <a:pt x="208" y="456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473" y="296"/>
                  </a:lnTo>
                  <a:lnTo>
                    <a:pt x="826" y="92"/>
                  </a:lnTo>
                  <a:lnTo>
                    <a:pt x="826" y="92"/>
                  </a:lnTo>
                  <a:lnTo>
                    <a:pt x="826" y="92"/>
                  </a:lnTo>
                  <a:lnTo>
                    <a:pt x="826" y="92"/>
                  </a:lnTo>
                  <a:lnTo>
                    <a:pt x="826" y="90"/>
                  </a:lnTo>
                  <a:lnTo>
                    <a:pt x="824" y="90"/>
                  </a:lnTo>
                  <a:lnTo>
                    <a:pt x="824" y="92"/>
                  </a:lnTo>
                  <a:lnTo>
                    <a:pt x="186" y="460"/>
                  </a:lnTo>
                  <a:lnTo>
                    <a:pt x="828" y="80"/>
                  </a:lnTo>
                  <a:lnTo>
                    <a:pt x="828" y="77"/>
                  </a:lnTo>
                  <a:lnTo>
                    <a:pt x="828" y="77"/>
                  </a:lnTo>
                  <a:lnTo>
                    <a:pt x="381" y="336"/>
                  </a:lnTo>
                  <a:lnTo>
                    <a:pt x="830" y="75"/>
                  </a:lnTo>
                  <a:lnTo>
                    <a:pt x="830" y="75"/>
                  </a:lnTo>
                  <a:lnTo>
                    <a:pt x="830" y="75"/>
                  </a:lnTo>
                  <a:lnTo>
                    <a:pt x="830" y="75"/>
                  </a:lnTo>
                  <a:lnTo>
                    <a:pt x="830" y="73"/>
                  </a:lnTo>
                  <a:lnTo>
                    <a:pt x="828" y="73"/>
                  </a:lnTo>
                  <a:lnTo>
                    <a:pt x="828" y="73"/>
                  </a:lnTo>
                  <a:lnTo>
                    <a:pt x="201" y="437"/>
                  </a:lnTo>
                  <a:lnTo>
                    <a:pt x="834" y="56"/>
                  </a:lnTo>
                  <a:lnTo>
                    <a:pt x="834" y="56"/>
                  </a:lnTo>
                  <a:lnTo>
                    <a:pt x="832" y="56"/>
                  </a:lnTo>
                  <a:lnTo>
                    <a:pt x="238" y="400"/>
                  </a:lnTo>
                  <a:lnTo>
                    <a:pt x="839" y="37"/>
                  </a:lnTo>
                  <a:lnTo>
                    <a:pt x="839" y="37"/>
                  </a:lnTo>
                  <a:lnTo>
                    <a:pt x="837" y="37"/>
                  </a:lnTo>
                  <a:lnTo>
                    <a:pt x="289" y="353"/>
                  </a:lnTo>
                  <a:lnTo>
                    <a:pt x="841" y="20"/>
                  </a:lnTo>
                  <a:lnTo>
                    <a:pt x="841" y="20"/>
                  </a:lnTo>
                  <a:lnTo>
                    <a:pt x="841" y="20"/>
                  </a:lnTo>
                  <a:lnTo>
                    <a:pt x="345" y="304"/>
                  </a:lnTo>
                  <a:lnTo>
                    <a:pt x="845" y="3"/>
                  </a:lnTo>
                  <a:lnTo>
                    <a:pt x="845" y="3"/>
                  </a:lnTo>
                  <a:lnTo>
                    <a:pt x="845" y="3"/>
                  </a:lnTo>
                  <a:lnTo>
                    <a:pt x="845" y="3"/>
                  </a:lnTo>
                  <a:lnTo>
                    <a:pt x="845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44"/>
            <p:cNvSpPr/>
            <p:nvPr/>
          </p:nvSpPr>
          <p:spPr bwMode="auto">
            <a:xfrm>
              <a:off x="6016625" y="3278188"/>
              <a:ext cx="1481138" cy="1106488"/>
            </a:xfrm>
            <a:custGeom>
              <a:avLst/>
              <a:gdLst>
                <a:gd name="T0" fmla="*/ 892 w 933"/>
                <a:gd name="T1" fmla="*/ 0 h 697"/>
                <a:gd name="T2" fmla="*/ 856 w 933"/>
                <a:gd name="T3" fmla="*/ 4 h 697"/>
                <a:gd name="T4" fmla="*/ 843 w 933"/>
                <a:gd name="T5" fmla="*/ 4 h 697"/>
                <a:gd name="T6" fmla="*/ 236 w 933"/>
                <a:gd name="T7" fmla="*/ 355 h 697"/>
                <a:gd name="T8" fmla="*/ 828 w 933"/>
                <a:gd name="T9" fmla="*/ 6 h 697"/>
                <a:gd name="T10" fmla="*/ 199 w 933"/>
                <a:gd name="T11" fmla="*/ 355 h 697"/>
                <a:gd name="T12" fmla="*/ 771 w 933"/>
                <a:gd name="T13" fmla="*/ 15 h 697"/>
                <a:gd name="T14" fmla="*/ 771 w 933"/>
                <a:gd name="T15" fmla="*/ 15 h 697"/>
                <a:gd name="T16" fmla="*/ 764 w 933"/>
                <a:gd name="T17" fmla="*/ 15 h 697"/>
                <a:gd name="T18" fmla="*/ 706 w 933"/>
                <a:gd name="T19" fmla="*/ 26 h 697"/>
                <a:gd name="T20" fmla="*/ 251 w 933"/>
                <a:gd name="T21" fmla="*/ 272 h 697"/>
                <a:gd name="T22" fmla="*/ 606 w 933"/>
                <a:gd name="T23" fmla="*/ 51 h 697"/>
                <a:gd name="T24" fmla="*/ 424 w 933"/>
                <a:gd name="T25" fmla="*/ 124 h 697"/>
                <a:gd name="T26" fmla="*/ 274 w 933"/>
                <a:gd name="T27" fmla="*/ 227 h 697"/>
                <a:gd name="T28" fmla="*/ 204 w 933"/>
                <a:gd name="T29" fmla="*/ 291 h 697"/>
                <a:gd name="T30" fmla="*/ 623 w 933"/>
                <a:gd name="T31" fmla="*/ 58 h 697"/>
                <a:gd name="T32" fmla="*/ 150 w 933"/>
                <a:gd name="T33" fmla="*/ 357 h 697"/>
                <a:gd name="T34" fmla="*/ 129 w 933"/>
                <a:gd name="T35" fmla="*/ 385 h 697"/>
                <a:gd name="T36" fmla="*/ 129 w 933"/>
                <a:gd name="T37" fmla="*/ 385 h 697"/>
                <a:gd name="T38" fmla="*/ 127 w 933"/>
                <a:gd name="T39" fmla="*/ 389 h 697"/>
                <a:gd name="T40" fmla="*/ 116 w 933"/>
                <a:gd name="T41" fmla="*/ 404 h 697"/>
                <a:gd name="T42" fmla="*/ 691 w 933"/>
                <a:gd name="T43" fmla="*/ 88 h 697"/>
                <a:gd name="T44" fmla="*/ 97 w 933"/>
                <a:gd name="T45" fmla="*/ 436 h 697"/>
                <a:gd name="T46" fmla="*/ 90 w 933"/>
                <a:gd name="T47" fmla="*/ 445 h 697"/>
                <a:gd name="T48" fmla="*/ 77 w 933"/>
                <a:gd name="T49" fmla="*/ 473 h 697"/>
                <a:gd name="T50" fmla="*/ 73 w 933"/>
                <a:gd name="T51" fmla="*/ 477 h 697"/>
                <a:gd name="T52" fmla="*/ 60 w 933"/>
                <a:gd name="T53" fmla="*/ 505 h 697"/>
                <a:gd name="T54" fmla="*/ 58 w 933"/>
                <a:gd name="T55" fmla="*/ 509 h 697"/>
                <a:gd name="T56" fmla="*/ 58 w 933"/>
                <a:gd name="T57" fmla="*/ 511 h 697"/>
                <a:gd name="T58" fmla="*/ 48 w 933"/>
                <a:gd name="T59" fmla="*/ 535 h 697"/>
                <a:gd name="T60" fmla="*/ 48 w 933"/>
                <a:gd name="T61" fmla="*/ 535 h 697"/>
                <a:gd name="T62" fmla="*/ 43 w 933"/>
                <a:gd name="T63" fmla="*/ 548 h 697"/>
                <a:gd name="T64" fmla="*/ 35 w 933"/>
                <a:gd name="T65" fmla="*/ 571 h 697"/>
                <a:gd name="T66" fmla="*/ 24 w 933"/>
                <a:gd name="T67" fmla="*/ 597 h 697"/>
                <a:gd name="T68" fmla="*/ 18 w 933"/>
                <a:gd name="T69" fmla="*/ 616 h 697"/>
                <a:gd name="T70" fmla="*/ 18 w 933"/>
                <a:gd name="T71" fmla="*/ 620 h 697"/>
                <a:gd name="T72" fmla="*/ 15 w 933"/>
                <a:gd name="T73" fmla="*/ 625 h 697"/>
                <a:gd name="T74" fmla="*/ 15 w 933"/>
                <a:gd name="T75" fmla="*/ 627 h 697"/>
                <a:gd name="T76" fmla="*/ 13 w 933"/>
                <a:gd name="T77" fmla="*/ 633 h 697"/>
                <a:gd name="T78" fmla="*/ 11 w 933"/>
                <a:gd name="T79" fmla="*/ 644 h 697"/>
                <a:gd name="T80" fmla="*/ 11 w 933"/>
                <a:gd name="T81" fmla="*/ 646 h 697"/>
                <a:gd name="T82" fmla="*/ 11 w 933"/>
                <a:gd name="T83" fmla="*/ 646 h 697"/>
                <a:gd name="T84" fmla="*/ 5 w 933"/>
                <a:gd name="T85" fmla="*/ 672 h 697"/>
                <a:gd name="T86" fmla="*/ 0 w 933"/>
                <a:gd name="T87" fmla="*/ 695 h 697"/>
                <a:gd name="T88" fmla="*/ 0 w 933"/>
                <a:gd name="T89" fmla="*/ 697 h 697"/>
                <a:gd name="T90" fmla="*/ 26 w 933"/>
                <a:gd name="T91" fmla="*/ 665 h 697"/>
                <a:gd name="T92" fmla="*/ 97 w 933"/>
                <a:gd name="T93" fmla="*/ 599 h 697"/>
                <a:gd name="T94" fmla="*/ 97 w 933"/>
                <a:gd name="T95" fmla="*/ 595 h 697"/>
                <a:gd name="T96" fmla="*/ 212 w 933"/>
                <a:gd name="T97" fmla="*/ 518 h 697"/>
                <a:gd name="T98" fmla="*/ 925 w 933"/>
                <a:gd name="T99" fmla="*/ 101 h 697"/>
                <a:gd name="T100" fmla="*/ 925 w 933"/>
                <a:gd name="T101" fmla="*/ 96 h 697"/>
                <a:gd name="T102" fmla="*/ 925 w 933"/>
                <a:gd name="T103" fmla="*/ 94 h 697"/>
                <a:gd name="T104" fmla="*/ 925 w 933"/>
                <a:gd name="T105" fmla="*/ 92 h 697"/>
                <a:gd name="T106" fmla="*/ 929 w 933"/>
                <a:gd name="T107" fmla="*/ 73 h 697"/>
                <a:gd name="T108" fmla="*/ 927 w 933"/>
                <a:gd name="T109" fmla="*/ 71 h 697"/>
                <a:gd name="T110" fmla="*/ 931 w 933"/>
                <a:gd name="T111" fmla="*/ 34 h 697"/>
                <a:gd name="T112" fmla="*/ 933 w 933"/>
                <a:gd name="T113" fmla="*/ 24 h 697"/>
                <a:gd name="T114" fmla="*/ 933 w 933"/>
                <a:gd name="T115" fmla="*/ 19 h 697"/>
                <a:gd name="T116" fmla="*/ 131 w 933"/>
                <a:gd name="T117" fmla="*/ 479 h 697"/>
                <a:gd name="T118" fmla="*/ 933 w 933"/>
                <a:gd name="T119" fmla="*/ 4 h 697"/>
                <a:gd name="T120" fmla="*/ 933 w 933"/>
                <a:gd name="T121" fmla="*/ 2 h 697"/>
                <a:gd name="T122" fmla="*/ 933 w 933"/>
                <a:gd name="T123" fmla="*/ 2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3" h="697">
                  <a:moveTo>
                    <a:pt x="901" y="0"/>
                  </a:moveTo>
                  <a:lnTo>
                    <a:pt x="296" y="349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125" y="443"/>
                  </a:lnTo>
                  <a:lnTo>
                    <a:pt x="856" y="4"/>
                  </a:lnTo>
                  <a:lnTo>
                    <a:pt x="856" y="2"/>
                  </a:lnTo>
                  <a:lnTo>
                    <a:pt x="856" y="2"/>
                  </a:lnTo>
                  <a:lnTo>
                    <a:pt x="216" y="372"/>
                  </a:lnTo>
                  <a:lnTo>
                    <a:pt x="841" y="6"/>
                  </a:lnTo>
                  <a:lnTo>
                    <a:pt x="841" y="6"/>
                  </a:lnTo>
                  <a:lnTo>
                    <a:pt x="843" y="4"/>
                  </a:lnTo>
                  <a:lnTo>
                    <a:pt x="843" y="4"/>
                  </a:lnTo>
                  <a:lnTo>
                    <a:pt x="841" y="4"/>
                  </a:lnTo>
                  <a:lnTo>
                    <a:pt x="841" y="4"/>
                  </a:lnTo>
                  <a:lnTo>
                    <a:pt x="841" y="4"/>
                  </a:lnTo>
                  <a:lnTo>
                    <a:pt x="841" y="4"/>
                  </a:lnTo>
                  <a:lnTo>
                    <a:pt x="841" y="4"/>
                  </a:lnTo>
                  <a:lnTo>
                    <a:pt x="837" y="6"/>
                  </a:lnTo>
                  <a:lnTo>
                    <a:pt x="236" y="355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159" y="394"/>
                  </a:lnTo>
                  <a:lnTo>
                    <a:pt x="798" y="11"/>
                  </a:lnTo>
                  <a:lnTo>
                    <a:pt x="798" y="11"/>
                  </a:lnTo>
                  <a:lnTo>
                    <a:pt x="798" y="11"/>
                  </a:lnTo>
                  <a:lnTo>
                    <a:pt x="199" y="355"/>
                  </a:lnTo>
                  <a:lnTo>
                    <a:pt x="777" y="13"/>
                  </a:lnTo>
                  <a:lnTo>
                    <a:pt x="777" y="13"/>
                  </a:lnTo>
                  <a:lnTo>
                    <a:pt x="777" y="13"/>
                  </a:lnTo>
                  <a:lnTo>
                    <a:pt x="390" y="237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771" y="13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398" y="229"/>
                  </a:lnTo>
                  <a:lnTo>
                    <a:pt x="764" y="15"/>
                  </a:lnTo>
                  <a:lnTo>
                    <a:pt x="764" y="15"/>
                  </a:lnTo>
                  <a:lnTo>
                    <a:pt x="764" y="15"/>
                  </a:lnTo>
                  <a:lnTo>
                    <a:pt x="764" y="15"/>
                  </a:lnTo>
                  <a:lnTo>
                    <a:pt x="764" y="15"/>
                  </a:lnTo>
                  <a:lnTo>
                    <a:pt x="764" y="15"/>
                  </a:lnTo>
                  <a:lnTo>
                    <a:pt x="764" y="15"/>
                  </a:lnTo>
                  <a:lnTo>
                    <a:pt x="180" y="353"/>
                  </a:lnTo>
                  <a:lnTo>
                    <a:pt x="730" y="21"/>
                  </a:lnTo>
                  <a:lnTo>
                    <a:pt x="730" y="21"/>
                  </a:lnTo>
                  <a:lnTo>
                    <a:pt x="728" y="21"/>
                  </a:lnTo>
                  <a:lnTo>
                    <a:pt x="216" y="317"/>
                  </a:lnTo>
                  <a:lnTo>
                    <a:pt x="706" y="26"/>
                  </a:lnTo>
                  <a:lnTo>
                    <a:pt x="706" y="26"/>
                  </a:lnTo>
                  <a:lnTo>
                    <a:pt x="704" y="26"/>
                  </a:lnTo>
                  <a:lnTo>
                    <a:pt x="197" y="319"/>
                  </a:lnTo>
                  <a:lnTo>
                    <a:pt x="657" y="39"/>
                  </a:lnTo>
                  <a:lnTo>
                    <a:pt x="657" y="36"/>
                  </a:lnTo>
                  <a:lnTo>
                    <a:pt x="657" y="36"/>
                  </a:lnTo>
                  <a:lnTo>
                    <a:pt x="251" y="272"/>
                  </a:lnTo>
                  <a:lnTo>
                    <a:pt x="631" y="45"/>
                  </a:lnTo>
                  <a:lnTo>
                    <a:pt x="631" y="43"/>
                  </a:lnTo>
                  <a:lnTo>
                    <a:pt x="631" y="43"/>
                  </a:lnTo>
                  <a:lnTo>
                    <a:pt x="266" y="255"/>
                  </a:lnTo>
                  <a:lnTo>
                    <a:pt x="606" y="51"/>
                  </a:lnTo>
                  <a:lnTo>
                    <a:pt x="606" y="51"/>
                  </a:lnTo>
                  <a:lnTo>
                    <a:pt x="606" y="51"/>
                  </a:lnTo>
                  <a:lnTo>
                    <a:pt x="242" y="261"/>
                  </a:lnTo>
                  <a:lnTo>
                    <a:pt x="533" y="77"/>
                  </a:lnTo>
                  <a:lnTo>
                    <a:pt x="533" y="75"/>
                  </a:lnTo>
                  <a:lnTo>
                    <a:pt x="533" y="75"/>
                  </a:lnTo>
                  <a:lnTo>
                    <a:pt x="287" y="218"/>
                  </a:lnTo>
                  <a:lnTo>
                    <a:pt x="424" y="126"/>
                  </a:lnTo>
                  <a:lnTo>
                    <a:pt x="424" y="124"/>
                  </a:lnTo>
                  <a:lnTo>
                    <a:pt x="424" y="124"/>
                  </a:lnTo>
                  <a:lnTo>
                    <a:pt x="366" y="156"/>
                  </a:lnTo>
                  <a:lnTo>
                    <a:pt x="366" y="158"/>
                  </a:lnTo>
                  <a:lnTo>
                    <a:pt x="368" y="158"/>
                  </a:lnTo>
                  <a:lnTo>
                    <a:pt x="411" y="133"/>
                  </a:lnTo>
                  <a:lnTo>
                    <a:pt x="274" y="225"/>
                  </a:lnTo>
                  <a:lnTo>
                    <a:pt x="274" y="227"/>
                  </a:lnTo>
                  <a:lnTo>
                    <a:pt x="274" y="227"/>
                  </a:lnTo>
                  <a:lnTo>
                    <a:pt x="512" y="88"/>
                  </a:lnTo>
                  <a:lnTo>
                    <a:pt x="221" y="274"/>
                  </a:lnTo>
                  <a:lnTo>
                    <a:pt x="221" y="274"/>
                  </a:lnTo>
                  <a:lnTo>
                    <a:pt x="223" y="274"/>
                  </a:lnTo>
                  <a:lnTo>
                    <a:pt x="544" y="88"/>
                  </a:lnTo>
                  <a:lnTo>
                    <a:pt x="204" y="291"/>
                  </a:lnTo>
                  <a:lnTo>
                    <a:pt x="204" y="291"/>
                  </a:lnTo>
                  <a:lnTo>
                    <a:pt x="204" y="291"/>
                  </a:lnTo>
                  <a:lnTo>
                    <a:pt x="569" y="79"/>
                  </a:lnTo>
                  <a:lnTo>
                    <a:pt x="189" y="308"/>
                  </a:lnTo>
                  <a:lnTo>
                    <a:pt x="189" y="308"/>
                  </a:lnTo>
                  <a:lnTo>
                    <a:pt x="189" y="308"/>
                  </a:lnTo>
                  <a:lnTo>
                    <a:pt x="623" y="58"/>
                  </a:lnTo>
                  <a:lnTo>
                    <a:pt x="163" y="340"/>
                  </a:lnTo>
                  <a:lnTo>
                    <a:pt x="161" y="340"/>
                  </a:lnTo>
                  <a:lnTo>
                    <a:pt x="163" y="340"/>
                  </a:lnTo>
                  <a:lnTo>
                    <a:pt x="638" y="66"/>
                  </a:lnTo>
                  <a:lnTo>
                    <a:pt x="148" y="355"/>
                  </a:lnTo>
                  <a:lnTo>
                    <a:pt x="148" y="357"/>
                  </a:lnTo>
                  <a:lnTo>
                    <a:pt x="150" y="357"/>
                  </a:lnTo>
                  <a:lnTo>
                    <a:pt x="681" y="49"/>
                  </a:lnTo>
                  <a:lnTo>
                    <a:pt x="131" y="381"/>
                  </a:lnTo>
                  <a:lnTo>
                    <a:pt x="131" y="381"/>
                  </a:lnTo>
                  <a:lnTo>
                    <a:pt x="133" y="381"/>
                  </a:lnTo>
                  <a:lnTo>
                    <a:pt x="497" y="171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507" y="167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125" y="389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696" y="62"/>
                  </a:lnTo>
                  <a:lnTo>
                    <a:pt x="116" y="404"/>
                  </a:lnTo>
                  <a:lnTo>
                    <a:pt x="116" y="404"/>
                  </a:lnTo>
                  <a:lnTo>
                    <a:pt x="116" y="404"/>
                  </a:lnTo>
                  <a:lnTo>
                    <a:pt x="743" y="43"/>
                  </a:lnTo>
                  <a:lnTo>
                    <a:pt x="101" y="426"/>
                  </a:lnTo>
                  <a:lnTo>
                    <a:pt x="101" y="426"/>
                  </a:lnTo>
                  <a:lnTo>
                    <a:pt x="103" y="426"/>
                  </a:lnTo>
                  <a:lnTo>
                    <a:pt x="691" y="88"/>
                  </a:lnTo>
                  <a:lnTo>
                    <a:pt x="97" y="434"/>
                  </a:lnTo>
                  <a:lnTo>
                    <a:pt x="97" y="434"/>
                  </a:lnTo>
                  <a:lnTo>
                    <a:pt x="97" y="434"/>
                  </a:lnTo>
                  <a:lnTo>
                    <a:pt x="97" y="434"/>
                  </a:lnTo>
                  <a:lnTo>
                    <a:pt x="97" y="434"/>
                  </a:lnTo>
                  <a:lnTo>
                    <a:pt x="97" y="436"/>
                  </a:lnTo>
                  <a:lnTo>
                    <a:pt x="97" y="436"/>
                  </a:lnTo>
                  <a:lnTo>
                    <a:pt x="97" y="436"/>
                  </a:lnTo>
                  <a:lnTo>
                    <a:pt x="717" y="77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807" y="32"/>
                  </a:lnTo>
                  <a:lnTo>
                    <a:pt x="75" y="471"/>
                  </a:lnTo>
                  <a:lnTo>
                    <a:pt x="75" y="473"/>
                  </a:lnTo>
                  <a:lnTo>
                    <a:pt x="77" y="473"/>
                  </a:lnTo>
                  <a:lnTo>
                    <a:pt x="672" y="128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854" y="28"/>
                  </a:lnTo>
                  <a:lnTo>
                    <a:pt x="60" y="505"/>
                  </a:lnTo>
                  <a:lnTo>
                    <a:pt x="60" y="505"/>
                  </a:lnTo>
                  <a:lnTo>
                    <a:pt x="60" y="505"/>
                  </a:lnTo>
                  <a:lnTo>
                    <a:pt x="546" y="227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336" y="349"/>
                  </a:lnTo>
                  <a:lnTo>
                    <a:pt x="56" y="511"/>
                  </a:lnTo>
                  <a:lnTo>
                    <a:pt x="56" y="511"/>
                  </a:lnTo>
                  <a:lnTo>
                    <a:pt x="56" y="511"/>
                  </a:lnTo>
                  <a:lnTo>
                    <a:pt x="56" y="511"/>
                  </a:lnTo>
                  <a:lnTo>
                    <a:pt x="58" y="511"/>
                  </a:lnTo>
                  <a:lnTo>
                    <a:pt x="58" y="511"/>
                  </a:lnTo>
                  <a:lnTo>
                    <a:pt x="852" y="54"/>
                  </a:lnTo>
                  <a:lnTo>
                    <a:pt x="50" y="526"/>
                  </a:lnTo>
                  <a:lnTo>
                    <a:pt x="50" y="528"/>
                  </a:lnTo>
                  <a:lnTo>
                    <a:pt x="50" y="528"/>
                  </a:lnTo>
                  <a:lnTo>
                    <a:pt x="762" y="118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818" y="90"/>
                  </a:lnTo>
                  <a:lnTo>
                    <a:pt x="43" y="545"/>
                  </a:lnTo>
                  <a:lnTo>
                    <a:pt x="43" y="545"/>
                  </a:lnTo>
                  <a:lnTo>
                    <a:pt x="41" y="545"/>
                  </a:lnTo>
                  <a:lnTo>
                    <a:pt x="41" y="548"/>
                  </a:lnTo>
                  <a:lnTo>
                    <a:pt x="43" y="548"/>
                  </a:lnTo>
                  <a:lnTo>
                    <a:pt x="43" y="548"/>
                  </a:lnTo>
                  <a:lnTo>
                    <a:pt x="43" y="548"/>
                  </a:lnTo>
                  <a:lnTo>
                    <a:pt x="43" y="548"/>
                  </a:lnTo>
                  <a:lnTo>
                    <a:pt x="875" y="66"/>
                  </a:lnTo>
                  <a:lnTo>
                    <a:pt x="33" y="569"/>
                  </a:lnTo>
                  <a:lnTo>
                    <a:pt x="33" y="571"/>
                  </a:lnTo>
                  <a:lnTo>
                    <a:pt x="35" y="571"/>
                  </a:lnTo>
                  <a:lnTo>
                    <a:pt x="873" y="86"/>
                  </a:lnTo>
                  <a:lnTo>
                    <a:pt x="26" y="593"/>
                  </a:lnTo>
                  <a:lnTo>
                    <a:pt x="26" y="593"/>
                  </a:lnTo>
                  <a:lnTo>
                    <a:pt x="26" y="593"/>
                  </a:lnTo>
                  <a:lnTo>
                    <a:pt x="595" y="263"/>
                  </a:lnTo>
                  <a:lnTo>
                    <a:pt x="24" y="597"/>
                  </a:lnTo>
                  <a:lnTo>
                    <a:pt x="24" y="597"/>
                  </a:lnTo>
                  <a:lnTo>
                    <a:pt x="24" y="597"/>
                  </a:lnTo>
                  <a:lnTo>
                    <a:pt x="24" y="597"/>
                  </a:lnTo>
                  <a:lnTo>
                    <a:pt x="24" y="597"/>
                  </a:lnTo>
                  <a:lnTo>
                    <a:pt x="24" y="597"/>
                  </a:lnTo>
                  <a:lnTo>
                    <a:pt x="24" y="597"/>
                  </a:lnTo>
                  <a:lnTo>
                    <a:pt x="865" y="111"/>
                  </a:lnTo>
                  <a:lnTo>
                    <a:pt x="18" y="616"/>
                  </a:lnTo>
                  <a:lnTo>
                    <a:pt x="18" y="616"/>
                  </a:lnTo>
                  <a:lnTo>
                    <a:pt x="20" y="616"/>
                  </a:lnTo>
                  <a:lnTo>
                    <a:pt x="405" y="394"/>
                  </a:lnTo>
                  <a:lnTo>
                    <a:pt x="18" y="618"/>
                  </a:lnTo>
                  <a:lnTo>
                    <a:pt x="18" y="618"/>
                  </a:lnTo>
                  <a:lnTo>
                    <a:pt x="18" y="618"/>
                  </a:lnTo>
                  <a:lnTo>
                    <a:pt x="18" y="620"/>
                  </a:lnTo>
                  <a:lnTo>
                    <a:pt x="18" y="618"/>
                  </a:lnTo>
                  <a:lnTo>
                    <a:pt x="18" y="618"/>
                  </a:lnTo>
                  <a:lnTo>
                    <a:pt x="715" y="218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7"/>
                  </a:lnTo>
                  <a:lnTo>
                    <a:pt x="15" y="627"/>
                  </a:lnTo>
                  <a:lnTo>
                    <a:pt x="15" y="627"/>
                  </a:lnTo>
                  <a:lnTo>
                    <a:pt x="18" y="625"/>
                  </a:lnTo>
                  <a:lnTo>
                    <a:pt x="773" y="188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87" y="535"/>
                  </a:lnTo>
                  <a:lnTo>
                    <a:pt x="11" y="644"/>
                  </a:lnTo>
                  <a:lnTo>
                    <a:pt x="11" y="644"/>
                  </a:lnTo>
                  <a:lnTo>
                    <a:pt x="11" y="644"/>
                  </a:lnTo>
                  <a:lnTo>
                    <a:pt x="30" y="633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75" y="610"/>
                  </a:lnTo>
                  <a:lnTo>
                    <a:pt x="9" y="648"/>
                  </a:lnTo>
                  <a:lnTo>
                    <a:pt x="9" y="650"/>
                  </a:lnTo>
                  <a:lnTo>
                    <a:pt x="11" y="650"/>
                  </a:lnTo>
                  <a:lnTo>
                    <a:pt x="90" y="603"/>
                  </a:lnTo>
                  <a:lnTo>
                    <a:pt x="5" y="672"/>
                  </a:lnTo>
                  <a:lnTo>
                    <a:pt x="5" y="672"/>
                  </a:lnTo>
                  <a:lnTo>
                    <a:pt x="5" y="672"/>
                  </a:lnTo>
                  <a:lnTo>
                    <a:pt x="33" y="657"/>
                  </a:lnTo>
                  <a:lnTo>
                    <a:pt x="3" y="678"/>
                  </a:lnTo>
                  <a:lnTo>
                    <a:pt x="3" y="678"/>
                  </a:lnTo>
                  <a:lnTo>
                    <a:pt x="5" y="678"/>
                  </a:lnTo>
                  <a:lnTo>
                    <a:pt x="22" y="667"/>
                  </a:lnTo>
                  <a:lnTo>
                    <a:pt x="0" y="695"/>
                  </a:lnTo>
                  <a:lnTo>
                    <a:pt x="0" y="695"/>
                  </a:lnTo>
                  <a:lnTo>
                    <a:pt x="0" y="695"/>
                  </a:lnTo>
                  <a:lnTo>
                    <a:pt x="3" y="695"/>
                  </a:lnTo>
                  <a:lnTo>
                    <a:pt x="0" y="697"/>
                  </a:lnTo>
                  <a:lnTo>
                    <a:pt x="0" y="697"/>
                  </a:lnTo>
                  <a:lnTo>
                    <a:pt x="0" y="697"/>
                  </a:lnTo>
                  <a:lnTo>
                    <a:pt x="0" y="697"/>
                  </a:lnTo>
                  <a:lnTo>
                    <a:pt x="3" y="697"/>
                  </a:lnTo>
                  <a:lnTo>
                    <a:pt x="5" y="693"/>
                  </a:lnTo>
                  <a:lnTo>
                    <a:pt x="5" y="693"/>
                  </a:lnTo>
                  <a:lnTo>
                    <a:pt x="5" y="693"/>
                  </a:lnTo>
                  <a:lnTo>
                    <a:pt x="3" y="693"/>
                  </a:lnTo>
                  <a:lnTo>
                    <a:pt x="26" y="667"/>
                  </a:lnTo>
                  <a:lnTo>
                    <a:pt x="26" y="665"/>
                  </a:lnTo>
                  <a:lnTo>
                    <a:pt x="24" y="665"/>
                  </a:lnTo>
                  <a:lnTo>
                    <a:pt x="9" y="674"/>
                  </a:lnTo>
                  <a:lnTo>
                    <a:pt x="39" y="652"/>
                  </a:lnTo>
                  <a:lnTo>
                    <a:pt x="39" y="652"/>
                  </a:lnTo>
                  <a:lnTo>
                    <a:pt x="37" y="652"/>
                  </a:lnTo>
                  <a:lnTo>
                    <a:pt x="11" y="667"/>
                  </a:lnTo>
                  <a:lnTo>
                    <a:pt x="97" y="599"/>
                  </a:lnTo>
                  <a:lnTo>
                    <a:pt x="97" y="599"/>
                  </a:lnTo>
                  <a:lnTo>
                    <a:pt x="95" y="599"/>
                  </a:lnTo>
                  <a:lnTo>
                    <a:pt x="45" y="627"/>
                  </a:lnTo>
                  <a:lnTo>
                    <a:pt x="112" y="588"/>
                  </a:lnTo>
                  <a:lnTo>
                    <a:pt x="112" y="588"/>
                  </a:lnTo>
                  <a:lnTo>
                    <a:pt x="110" y="588"/>
                  </a:lnTo>
                  <a:lnTo>
                    <a:pt x="97" y="595"/>
                  </a:lnTo>
                  <a:lnTo>
                    <a:pt x="118" y="584"/>
                  </a:lnTo>
                  <a:lnTo>
                    <a:pt x="118" y="582"/>
                  </a:lnTo>
                  <a:lnTo>
                    <a:pt x="116" y="582"/>
                  </a:lnTo>
                  <a:lnTo>
                    <a:pt x="37" y="629"/>
                  </a:lnTo>
                  <a:lnTo>
                    <a:pt x="212" y="520"/>
                  </a:lnTo>
                  <a:lnTo>
                    <a:pt x="212" y="518"/>
                  </a:lnTo>
                  <a:lnTo>
                    <a:pt x="212" y="518"/>
                  </a:lnTo>
                  <a:lnTo>
                    <a:pt x="165" y="545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227" y="503"/>
                  </a:lnTo>
                  <a:lnTo>
                    <a:pt x="925" y="96"/>
                  </a:lnTo>
                  <a:lnTo>
                    <a:pt x="925" y="96"/>
                  </a:lnTo>
                  <a:lnTo>
                    <a:pt x="925" y="96"/>
                  </a:lnTo>
                  <a:lnTo>
                    <a:pt x="925" y="96"/>
                  </a:lnTo>
                  <a:lnTo>
                    <a:pt x="925" y="96"/>
                  </a:lnTo>
                  <a:lnTo>
                    <a:pt x="927" y="94"/>
                  </a:lnTo>
                  <a:lnTo>
                    <a:pt x="927" y="94"/>
                  </a:lnTo>
                  <a:lnTo>
                    <a:pt x="925" y="94"/>
                  </a:lnTo>
                  <a:lnTo>
                    <a:pt x="925" y="94"/>
                  </a:lnTo>
                  <a:lnTo>
                    <a:pt x="925" y="94"/>
                  </a:lnTo>
                  <a:lnTo>
                    <a:pt x="537" y="319"/>
                  </a:lnTo>
                  <a:lnTo>
                    <a:pt x="927" y="94"/>
                  </a:lnTo>
                  <a:lnTo>
                    <a:pt x="927" y="92"/>
                  </a:lnTo>
                  <a:lnTo>
                    <a:pt x="927" y="92"/>
                  </a:lnTo>
                  <a:lnTo>
                    <a:pt x="925" y="92"/>
                  </a:lnTo>
                  <a:lnTo>
                    <a:pt x="925" y="92"/>
                  </a:lnTo>
                  <a:lnTo>
                    <a:pt x="82" y="580"/>
                  </a:lnTo>
                  <a:lnTo>
                    <a:pt x="929" y="75"/>
                  </a:lnTo>
                  <a:lnTo>
                    <a:pt x="929" y="75"/>
                  </a:lnTo>
                  <a:lnTo>
                    <a:pt x="927" y="75"/>
                  </a:lnTo>
                  <a:lnTo>
                    <a:pt x="356" y="404"/>
                  </a:lnTo>
                  <a:lnTo>
                    <a:pt x="929" y="73"/>
                  </a:lnTo>
                  <a:lnTo>
                    <a:pt x="929" y="73"/>
                  </a:lnTo>
                  <a:lnTo>
                    <a:pt x="929" y="73"/>
                  </a:lnTo>
                  <a:lnTo>
                    <a:pt x="929" y="73"/>
                  </a:lnTo>
                  <a:lnTo>
                    <a:pt x="929" y="73"/>
                  </a:lnTo>
                  <a:lnTo>
                    <a:pt x="929" y="73"/>
                  </a:lnTo>
                  <a:lnTo>
                    <a:pt x="929" y="73"/>
                  </a:lnTo>
                  <a:lnTo>
                    <a:pt x="929" y="71"/>
                  </a:lnTo>
                  <a:lnTo>
                    <a:pt x="927" y="71"/>
                  </a:lnTo>
                  <a:lnTo>
                    <a:pt x="927" y="71"/>
                  </a:lnTo>
                  <a:lnTo>
                    <a:pt x="82" y="560"/>
                  </a:lnTo>
                  <a:lnTo>
                    <a:pt x="931" y="54"/>
                  </a:lnTo>
                  <a:lnTo>
                    <a:pt x="931" y="51"/>
                  </a:lnTo>
                  <a:lnTo>
                    <a:pt x="929" y="51"/>
                  </a:lnTo>
                  <a:lnTo>
                    <a:pt x="88" y="537"/>
                  </a:lnTo>
                  <a:lnTo>
                    <a:pt x="931" y="34"/>
                  </a:lnTo>
                  <a:lnTo>
                    <a:pt x="931" y="34"/>
                  </a:lnTo>
                  <a:lnTo>
                    <a:pt x="931" y="32"/>
                  </a:lnTo>
                  <a:lnTo>
                    <a:pt x="157" y="481"/>
                  </a:lnTo>
                  <a:lnTo>
                    <a:pt x="931" y="26"/>
                  </a:lnTo>
                  <a:lnTo>
                    <a:pt x="931" y="26"/>
                  </a:lnTo>
                  <a:lnTo>
                    <a:pt x="933" y="24"/>
                  </a:lnTo>
                  <a:lnTo>
                    <a:pt x="933" y="24"/>
                  </a:lnTo>
                  <a:lnTo>
                    <a:pt x="931" y="24"/>
                  </a:lnTo>
                  <a:lnTo>
                    <a:pt x="931" y="24"/>
                  </a:lnTo>
                  <a:lnTo>
                    <a:pt x="931" y="24"/>
                  </a:lnTo>
                  <a:lnTo>
                    <a:pt x="216" y="436"/>
                  </a:lnTo>
                  <a:lnTo>
                    <a:pt x="933" y="19"/>
                  </a:lnTo>
                  <a:lnTo>
                    <a:pt x="933" y="19"/>
                  </a:lnTo>
                  <a:lnTo>
                    <a:pt x="933" y="19"/>
                  </a:lnTo>
                  <a:lnTo>
                    <a:pt x="933" y="17"/>
                  </a:lnTo>
                  <a:lnTo>
                    <a:pt x="933" y="17"/>
                  </a:lnTo>
                  <a:lnTo>
                    <a:pt x="931" y="17"/>
                  </a:lnTo>
                  <a:lnTo>
                    <a:pt x="931" y="17"/>
                  </a:lnTo>
                  <a:lnTo>
                    <a:pt x="931" y="17"/>
                  </a:lnTo>
                  <a:lnTo>
                    <a:pt x="931" y="17"/>
                  </a:lnTo>
                  <a:lnTo>
                    <a:pt x="131" y="479"/>
                  </a:lnTo>
                  <a:lnTo>
                    <a:pt x="933" y="6"/>
                  </a:lnTo>
                  <a:lnTo>
                    <a:pt x="933" y="6"/>
                  </a:lnTo>
                  <a:lnTo>
                    <a:pt x="933" y="6"/>
                  </a:lnTo>
                  <a:lnTo>
                    <a:pt x="655" y="165"/>
                  </a:lnTo>
                  <a:lnTo>
                    <a:pt x="933" y="4"/>
                  </a:lnTo>
                  <a:lnTo>
                    <a:pt x="933" y="4"/>
                  </a:lnTo>
                  <a:lnTo>
                    <a:pt x="933" y="4"/>
                  </a:lnTo>
                  <a:lnTo>
                    <a:pt x="933" y="4"/>
                  </a:lnTo>
                  <a:lnTo>
                    <a:pt x="933" y="4"/>
                  </a:lnTo>
                  <a:lnTo>
                    <a:pt x="933" y="4"/>
                  </a:lnTo>
                  <a:lnTo>
                    <a:pt x="445" y="285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107" y="477"/>
                  </a:lnTo>
                  <a:lnTo>
                    <a:pt x="901" y="0"/>
                  </a:lnTo>
                  <a:lnTo>
                    <a:pt x="901" y="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" name="PA_chenying0907 49"/>
          <p:cNvGrpSpPr/>
          <p:nvPr>
            <p:custDataLst>
              <p:tags r:id="rId14"/>
            </p:custDataLst>
          </p:nvPr>
        </p:nvGrpSpPr>
        <p:grpSpPr>
          <a:xfrm>
            <a:off x="5741987" y="4149725"/>
            <a:ext cx="1147763" cy="1901825"/>
            <a:chOff x="5741987" y="4149725"/>
            <a:chExt cx="1147763" cy="1901825"/>
          </a:xfrm>
        </p:grpSpPr>
        <p:sp>
          <p:nvSpPr>
            <p:cNvPr id="51" name="Freeform 148"/>
            <p:cNvSpPr>
              <a:spLocks noEditPoints="1"/>
            </p:cNvSpPr>
            <p:nvPr/>
          </p:nvSpPr>
          <p:spPr bwMode="auto">
            <a:xfrm>
              <a:off x="5751512" y="4425950"/>
              <a:ext cx="1138238" cy="1625600"/>
            </a:xfrm>
            <a:custGeom>
              <a:avLst/>
              <a:gdLst>
                <a:gd name="T0" fmla="*/ 206 w 717"/>
                <a:gd name="T1" fmla="*/ 265 h 1024"/>
                <a:gd name="T2" fmla="*/ 432 w 717"/>
                <a:gd name="T3" fmla="*/ 68 h 1024"/>
                <a:gd name="T4" fmla="*/ 426 w 717"/>
                <a:gd name="T5" fmla="*/ 55 h 1024"/>
                <a:gd name="T6" fmla="*/ 424 w 717"/>
                <a:gd name="T7" fmla="*/ 49 h 1024"/>
                <a:gd name="T8" fmla="*/ 122 w 717"/>
                <a:gd name="T9" fmla="*/ 166 h 1024"/>
                <a:gd name="T10" fmla="*/ 34 w 717"/>
                <a:gd name="T11" fmla="*/ 168 h 1024"/>
                <a:gd name="T12" fmla="*/ 37 w 717"/>
                <a:gd name="T13" fmla="*/ 119 h 1024"/>
                <a:gd name="T14" fmla="*/ 7 w 717"/>
                <a:gd name="T15" fmla="*/ 151 h 1024"/>
                <a:gd name="T16" fmla="*/ 30 w 717"/>
                <a:gd name="T17" fmla="*/ 177 h 1024"/>
                <a:gd name="T18" fmla="*/ 82 w 717"/>
                <a:gd name="T19" fmla="*/ 213 h 1024"/>
                <a:gd name="T20" fmla="*/ 116 w 717"/>
                <a:gd name="T21" fmla="*/ 233 h 1024"/>
                <a:gd name="T22" fmla="*/ 302 w 717"/>
                <a:gd name="T23" fmla="*/ 134 h 1024"/>
                <a:gd name="T24" fmla="*/ 144 w 717"/>
                <a:gd name="T25" fmla="*/ 248 h 1024"/>
                <a:gd name="T26" fmla="*/ 195 w 717"/>
                <a:gd name="T27" fmla="*/ 280 h 1024"/>
                <a:gd name="T28" fmla="*/ 231 w 717"/>
                <a:gd name="T29" fmla="*/ 308 h 1024"/>
                <a:gd name="T30" fmla="*/ 253 w 717"/>
                <a:gd name="T31" fmla="*/ 333 h 1024"/>
                <a:gd name="T32" fmla="*/ 270 w 717"/>
                <a:gd name="T33" fmla="*/ 357 h 1024"/>
                <a:gd name="T34" fmla="*/ 280 w 717"/>
                <a:gd name="T35" fmla="*/ 376 h 1024"/>
                <a:gd name="T36" fmla="*/ 293 w 717"/>
                <a:gd name="T37" fmla="*/ 412 h 1024"/>
                <a:gd name="T38" fmla="*/ 295 w 717"/>
                <a:gd name="T39" fmla="*/ 429 h 1024"/>
                <a:gd name="T40" fmla="*/ 298 w 717"/>
                <a:gd name="T41" fmla="*/ 440 h 1024"/>
                <a:gd name="T42" fmla="*/ 298 w 717"/>
                <a:gd name="T43" fmla="*/ 457 h 1024"/>
                <a:gd name="T44" fmla="*/ 298 w 717"/>
                <a:gd name="T45" fmla="*/ 504 h 1024"/>
                <a:gd name="T46" fmla="*/ 295 w 717"/>
                <a:gd name="T47" fmla="*/ 556 h 1024"/>
                <a:gd name="T48" fmla="*/ 293 w 717"/>
                <a:gd name="T49" fmla="*/ 594 h 1024"/>
                <a:gd name="T50" fmla="*/ 499 w 717"/>
                <a:gd name="T51" fmla="*/ 541 h 1024"/>
                <a:gd name="T52" fmla="*/ 283 w 717"/>
                <a:gd name="T53" fmla="*/ 735 h 1024"/>
                <a:gd name="T54" fmla="*/ 278 w 717"/>
                <a:gd name="T55" fmla="*/ 780 h 1024"/>
                <a:gd name="T56" fmla="*/ 276 w 717"/>
                <a:gd name="T57" fmla="*/ 817 h 1024"/>
                <a:gd name="T58" fmla="*/ 272 w 717"/>
                <a:gd name="T59" fmla="*/ 851 h 1024"/>
                <a:gd name="T60" fmla="*/ 507 w 717"/>
                <a:gd name="T61" fmla="*/ 776 h 1024"/>
                <a:gd name="T62" fmla="*/ 259 w 717"/>
                <a:gd name="T63" fmla="*/ 983 h 1024"/>
                <a:gd name="T64" fmla="*/ 255 w 717"/>
                <a:gd name="T65" fmla="*/ 1020 h 1024"/>
                <a:gd name="T66" fmla="*/ 509 w 717"/>
                <a:gd name="T67" fmla="*/ 906 h 1024"/>
                <a:gd name="T68" fmla="*/ 370 w 717"/>
                <a:gd name="T69" fmla="*/ 1024 h 1024"/>
                <a:gd name="T70" fmla="*/ 482 w 717"/>
                <a:gd name="T71" fmla="*/ 1020 h 1024"/>
                <a:gd name="T72" fmla="*/ 541 w 717"/>
                <a:gd name="T73" fmla="*/ 1024 h 1024"/>
                <a:gd name="T74" fmla="*/ 565 w 717"/>
                <a:gd name="T75" fmla="*/ 1009 h 1024"/>
                <a:gd name="T76" fmla="*/ 552 w 717"/>
                <a:gd name="T77" fmla="*/ 979 h 1024"/>
                <a:gd name="T78" fmla="*/ 548 w 717"/>
                <a:gd name="T79" fmla="*/ 921 h 1024"/>
                <a:gd name="T80" fmla="*/ 349 w 717"/>
                <a:gd name="T81" fmla="*/ 1005 h 1024"/>
                <a:gd name="T82" fmla="*/ 535 w 717"/>
                <a:gd name="T83" fmla="*/ 855 h 1024"/>
                <a:gd name="T84" fmla="*/ 531 w 717"/>
                <a:gd name="T85" fmla="*/ 827 h 1024"/>
                <a:gd name="T86" fmla="*/ 283 w 717"/>
                <a:gd name="T87" fmla="*/ 921 h 1024"/>
                <a:gd name="T88" fmla="*/ 518 w 717"/>
                <a:gd name="T89" fmla="*/ 710 h 1024"/>
                <a:gd name="T90" fmla="*/ 306 w 717"/>
                <a:gd name="T91" fmla="*/ 797 h 1024"/>
                <a:gd name="T92" fmla="*/ 514 w 717"/>
                <a:gd name="T93" fmla="*/ 645 h 1024"/>
                <a:gd name="T94" fmla="*/ 512 w 717"/>
                <a:gd name="T95" fmla="*/ 592 h 1024"/>
                <a:gd name="T96" fmla="*/ 512 w 717"/>
                <a:gd name="T97" fmla="*/ 532 h 1024"/>
                <a:gd name="T98" fmla="*/ 518 w 717"/>
                <a:gd name="T99" fmla="*/ 453 h 1024"/>
                <a:gd name="T100" fmla="*/ 522 w 717"/>
                <a:gd name="T101" fmla="*/ 423 h 1024"/>
                <a:gd name="T102" fmla="*/ 315 w 717"/>
                <a:gd name="T103" fmla="*/ 494 h 1024"/>
                <a:gd name="T104" fmla="*/ 548 w 717"/>
                <a:gd name="T105" fmla="*/ 312 h 1024"/>
                <a:gd name="T106" fmla="*/ 556 w 717"/>
                <a:gd name="T107" fmla="*/ 290 h 1024"/>
                <a:gd name="T108" fmla="*/ 563 w 717"/>
                <a:gd name="T109" fmla="*/ 273 h 1024"/>
                <a:gd name="T110" fmla="*/ 578 w 717"/>
                <a:gd name="T111" fmla="*/ 237 h 1024"/>
                <a:gd name="T112" fmla="*/ 610 w 717"/>
                <a:gd name="T113" fmla="*/ 166 h 1024"/>
                <a:gd name="T114" fmla="*/ 618 w 717"/>
                <a:gd name="T115" fmla="*/ 154 h 1024"/>
                <a:gd name="T116" fmla="*/ 293 w 717"/>
                <a:gd name="T117" fmla="*/ 322 h 1024"/>
                <a:gd name="T118" fmla="*/ 700 w 717"/>
                <a:gd name="T119" fmla="*/ 38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7" h="1024">
                  <a:moveTo>
                    <a:pt x="2" y="119"/>
                  </a:moveTo>
                  <a:lnTo>
                    <a:pt x="2" y="119"/>
                  </a:lnTo>
                  <a:lnTo>
                    <a:pt x="2" y="119"/>
                  </a:lnTo>
                  <a:lnTo>
                    <a:pt x="2" y="119"/>
                  </a:lnTo>
                  <a:close/>
                  <a:moveTo>
                    <a:pt x="717" y="0"/>
                  </a:moveTo>
                  <a:lnTo>
                    <a:pt x="244" y="273"/>
                  </a:lnTo>
                  <a:lnTo>
                    <a:pt x="509" y="111"/>
                  </a:lnTo>
                  <a:lnTo>
                    <a:pt x="509" y="109"/>
                  </a:lnTo>
                  <a:lnTo>
                    <a:pt x="509" y="109"/>
                  </a:lnTo>
                  <a:lnTo>
                    <a:pt x="229" y="271"/>
                  </a:lnTo>
                  <a:lnTo>
                    <a:pt x="484" y="113"/>
                  </a:lnTo>
                  <a:lnTo>
                    <a:pt x="484" y="111"/>
                  </a:lnTo>
                  <a:lnTo>
                    <a:pt x="484" y="111"/>
                  </a:lnTo>
                  <a:lnTo>
                    <a:pt x="236" y="254"/>
                  </a:lnTo>
                  <a:lnTo>
                    <a:pt x="473" y="111"/>
                  </a:lnTo>
                  <a:lnTo>
                    <a:pt x="473" y="111"/>
                  </a:lnTo>
                  <a:lnTo>
                    <a:pt x="473" y="111"/>
                  </a:lnTo>
                  <a:lnTo>
                    <a:pt x="206" y="265"/>
                  </a:lnTo>
                  <a:lnTo>
                    <a:pt x="456" y="104"/>
                  </a:lnTo>
                  <a:lnTo>
                    <a:pt x="458" y="102"/>
                  </a:lnTo>
                  <a:lnTo>
                    <a:pt x="456" y="102"/>
                  </a:lnTo>
                  <a:lnTo>
                    <a:pt x="191" y="256"/>
                  </a:lnTo>
                  <a:lnTo>
                    <a:pt x="445" y="91"/>
                  </a:lnTo>
                  <a:lnTo>
                    <a:pt x="445" y="89"/>
                  </a:lnTo>
                  <a:lnTo>
                    <a:pt x="445" y="89"/>
                  </a:lnTo>
                  <a:lnTo>
                    <a:pt x="176" y="245"/>
                  </a:lnTo>
                  <a:lnTo>
                    <a:pt x="437" y="79"/>
                  </a:lnTo>
                  <a:lnTo>
                    <a:pt x="437" y="79"/>
                  </a:lnTo>
                  <a:lnTo>
                    <a:pt x="437" y="77"/>
                  </a:lnTo>
                  <a:lnTo>
                    <a:pt x="437" y="77"/>
                  </a:lnTo>
                  <a:lnTo>
                    <a:pt x="437" y="77"/>
                  </a:lnTo>
                  <a:lnTo>
                    <a:pt x="437" y="77"/>
                  </a:lnTo>
                  <a:lnTo>
                    <a:pt x="437" y="77"/>
                  </a:lnTo>
                  <a:lnTo>
                    <a:pt x="437" y="77"/>
                  </a:lnTo>
                  <a:lnTo>
                    <a:pt x="169" y="231"/>
                  </a:lnTo>
                  <a:lnTo>
                    <a:pt x="432" y="68"/>
                  </a:lnTo>
                  <a:lnTo>
                    <a:pt x="432" y="68"/>
                  </a:lnTo>
                  <a:lnTo>
                    <a:pt x="432" y="68"/>
                  </a:lnTo>
                  <a:lnTo>
                    <a:pt x="184" y="211"/>
                  </a:lnTo>
                  <a:lnTo>
                    <a:pt x="430" y="64"/>
                  </a:lnTo>
                  <a:lnTo>
                    <a:pt x="430" y="64"/>
                  </a:lnTo>
                  <a:lnTo>
                    <a:pt x="430" y="62"/>
                  </a:lnTo>
                  <a:lnTo>
                    <a:pt x="253" y="164"/>
                  </a:lnTo>
                  <a:lnTo>
                    <a:pt x="428" y="62"/>
                  </a:lnTo>
                  <a:lnTo>
                    <a:pt x="428" y="62"/>
                  </a:lnTo>
                  <a:lnTo>
                    <a:pt x="430" y="62"/>
                  </a:lnTo>
                  <a:lnTo>
                    <a:pt x="430" y="62"/>
                  </a:lnTo>
                  <a:lnTo>
                    <a:pt x="428" y="59"/>
                  </a:lnTo>
                  <a:lnTo>
                    <a:pt x="428" y="59"/>
                  </a:lnTo>
                  <a:lnTo>
                    <a:pt x="428" y="59"/>
                  </a:lnTo>
                  <a:lnTo>
                    <a:pt x="428" y="59"/>
                  </a:lnTo>
                  <a:lnTo>
                    <a:pt x="428" y="59"/>
                  </a:lnTo>
                  <a:lnTo>
                    <a:pt x="165" y="211"/>
                  </a:lnTo>
                  <a:lnTo>
                    <a:pt x="426" y="55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396" y="70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206" y="179"/>
                  </a:lnTo>
                  <a:lnTo>
                    <a:pt x="424" y="51"/>
                  </a:lnTo>
                  <a:lnTo>
                    <a:pt x="424" y="51"/>
                  </a:lnTo>
                  <a:lnTo>
                    <a:pt x="424" y="51"/>
                  </a:lnTo>
                  <a:lnTo>
                    <a:pt x="424" y="51"/>
                  </a:lnTo>
                  <a:lnTo>
                    <a:pt x="424" y="51"/>
                  </a:lnTo>
                  <a:lnTo>
                    <a:pt x="426" y="51"/>
                  </a:lnTo>
                  <a:lnTo>
                    <a:pt x="424" y="49"/>
                  </a:lnTo>
                  <a:lnTo>
                    <a:pt x="424" y="49"/>
                  </a:lnTo>
                  <a:lnTo>
                    <a:pt x="424" y="49"/>
                  </a:lnTo>
                  <a:lnTo>
                    <a:pt x="424" y="49"/>
                  </a:lnTo>
                  <a:lnTo>
                    <a:pt x="116" y="228"/>
                  </a:lnTo>
                  <a:lnTo>
                    <a:pt x="159" y="186"/>
                  </a:lnTo>
                  <a:lnTo>
                    <a:pt x="159" y="186"/>
                  </a:lnTo>
                  <a:lnTo>
                    <a:pt x="156" y="186"/>
                  </a:lnTo>
                  <a:lnTo>
                    <a:pt x="99" y="220"/>
                  </a:lnTo>
                  <a:lnTo>
                    <a:pt x="144" y="179"/>
                  </a:lnTo>
                  <a:lnTo>
                    <a:pt x="144" y="179"/>
                  </a:lnTo>
                  <a:lnTo>
                    <a:pt x="141" y="177"/>
                  </a:lnTo>
                  <a:lnTo>
                    <a:pt x="84" y="211"/>
                  </a:lnTo>
                  <a:lnTo>
                    <a:pt x="126" y="171"/>
                  </a:lnTo>
                  <a:lnTo>
                    <a:pt x="126" y="168"/>
                  </a:lnTo>
                  <a:lnTo>
                    <a:pt x="126" y="168"/>
                  </a:lnTo>
                  <a:lnTo>
                    <a:pt x="75" y="198"/>
                  </a:lnTo>
                  <a:lnTo>
                    <a:pt x="120" y="166"/>
                  </a:lnTo>
                  <a:lnTo>
                    <a:pt x="122" y="166"/>
                  </a:lnTo>
                  <a:lnTo>
                    <a:pt x="120" y="166"/>
                  </a:lnTo>
                  <a:lnTo>
                    <a:pt x="64" y="198"/>
                  </a:lnTo>
                  <a:lnTo>
                    <a:pt x="107" y="158"/>
                  </a:lnTo>
                  <a:lnTo>
                    <a:pt x="109" y="158"/>
                  </a:lnTo>
                  <a:lnTo>
                    <a:pt x="107" y="158"/>
                  </a:lnTo>
                  <a:lnTo>
                    <a:pt x="52" y="190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43" y="181"/>
                  </a:lnTo>
                  <a:lnTo>
                    <a:pt x="86" y="145"/>
                  </a:lnTo>
                  <a:lnTo>
                    <a:pt x="86" y="145"/>
                  </a:lnTo>
                  <a:lnTo>
                    <a:pt x="86" y="145"/>
                  </a:lnTo>
                  <a:lnTo>
                    <a:pt x="41" y="171"/>
                  </a:lnTo>
                  <a:lnTo>
                    <a:pt x="82" y="143"/>
                  </a:lnTo>
                  <a:lnTo>
                    <a:pt x="82" y="143"/>
                  </a:lnTo>
                  <a:lnTo>
                    <a:pt x="82" y="141"/>
                  </a:lnTo>
                  <a:lnTo>
                    <a:pt x="34" y="168"/>
                  </a:lnTo>
                  <a:lnTo>
                    <a:pt x="75" y="139"/>
                  </a:lnTo>
                  <a:lnTo>
                    <a:pt x="75" y="139"/>
                  </a:lnTo>
                  <a:lnTo>
                    <a:pt x="75" y="139"/>
                  </a:lnTo>
                  <a:lnTo>
                    <a:pt x="28" y="164"/>
                  </a:lnTo>
                  <a:lnTo>
                    <a:pt x="69" y="134"/>
                  </a:lnTo>
                  <a:lnTo>
                    <a:pt x="69" y="134"/>
                  </a:lnTo>
                  <a:lnTo>
                    <a:pt x="69" y="134"/>
                  </a:lnTo>
                  <a:lnTo>
                    <a:pt x="20" y="162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11" y="149"/>
                  </a:lnTo>
                  <a:lnTo>
                    <a:pt x="39" y="119"/>
                  </a:lnTo>
                  <a:lnTo>
                    <a:pt x="39" y="119"/>
                  </a:lnTo>
                  <a:lnTo>
                    <a:pt x="37" y="119"/>
                  </a:lnTo>
                  <a:lnTo>
                    <a:pt x="28" y="124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7" y="117"/>
                  </a:lnTo>
                  <a:lnTo>
                    <a:pt x="2" y="139"/>
                  </a:lnTo>
                  <a:lnTo>
                    <a:pt x="9" y="115"/>
                  </a:lnTo>
                  <a:lnTo>
                    <a:pt x="9" y="115"/>
                  </a:lnTo>
                  <a:lnTo>
                    <a:pt x="9" y="115"/>
                  </a:lnTo>
                  <a:lnTo>
                    <a:pt x="2" y="117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9" y="11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9" y="134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2" y="141"/>
                  </a:lnTo>
                  <a:lnTo>
                    <a:pt x="34" y="121"/>
                  </a:lnTo>
                  <a:lnTo>
                    <a:pt x="7" y="151"/>
                  </a:lnTo>
                  <a:lnTo>
                    <a:pt x="7" y="151"/>
                  </a:lnTo>
                  <a:lnTo>
                    <a:pt x="9" y="154"/>
                  </a:lnTo>
                  <a:lnTo>
                    <a:pt x="49" y="128"/>
                  </a:lnTo>
                  <a:lnTo>
                    <a:pt x="17" y="164"/>
                  </a:lnTo>
                  <a:lnTo>
                    <a:pt x="17" y="164"/>
                  </a:lnTo>
                  <a:lnTo>
                    <a:pt x="17" y="164"/>
                  </a:lnTo>
                  <a:lnTo>
                    <a:pt x="62" y="139"/>
                  </a:lnTo>
                  <a:lnTo>
                    <a:pt x="22" y="168"/>
                  </a:lnTo>
                  <a:lnTo>
                    <a:pt x="22" y="171"/>
                  </a:lnTo>
                  <a:lnTo>
                    <a:pt x="22" y="171"/>
                  </a:lnTo>
                  <a:lnTo>
                    <a:pt x="69" y="143"/>
                  </a:lnTo>
                  <a:lnTo>
                    <a:pt x="26" y="173"/>
                  </a:lnTo>
                  <a:lnTo>
                    <a:pt x="26" y="175"/>
                  </a:lnTo>
                  <a:lnTo>
                    <a:pt x="26" y="175"/>
                  </a:lnTo>
                  <a:lnTo>
                    <a:pt x="71" y="149"/>
                  </a:lnTo>
                  <a:lnTo>
                    <a:pt x="30" y="177"/>
                  </a:lnTo>
                  <a:lnTo>
                    <a:pt x="30" y="177"/>
                  </a:lnTo>
                  <a:lnTo>
                    <a:pt x="30" y="177"/>
                  </a:lnTo>
                  <a:lnTo>
                    <a:pt x="82" y="147"/>
                  </a:lnTo>
                  <a:lnTo>
                    <a:pt x="39" y="183"/>
                  </a:lnTo>
                  <a:lnTo>
                    <a:pt x="37" y="186"/>
                  </a:lnTo>
                  <a:lnTo>
                    <a:pt x="39" y="186"/>
                  </a:lnTo>
                  <a:lnTo>
                    <a:pt x="92" y="154"/>
                  </a:lnTo>
                  <a:lnTo>
                    <a:pt x="47" y="192"/>
                  </a:lnTo>
                  <a:lnTo>
                    <a:pt x="47" y="192"/>
                  </a:lnTo>
                  <a:lnTo>
                    <a:pt x="47" y="192"/>
                  </a:lnTo>
                  <a:lnTo>
                    <a:pt x="105" y="160"/>
                  </a:lnTo>
                  <a:lnTo>
                    <a:pt x="60" y="201"/>
                  </a:lnTo>
                  <a:lnTo>
                    <a:pt x="60" y="201"/>
                  </a:lnTo>
                  <a:lnTo>
                    <a:pt x="60" y="201"/>
                  </a:lnTo>
                  <a:lnTo>
                    <a:pt x="111" y="171"/>
                  </a:lnTo>
                  <a:lnTo>
                    <a:pt x="64" y="205"/>
                  </a:lnTo>
                  <a:lnTo>
                    <a:pt x="64" y="205"/>
                  </a:lnTo>
                  <a:lnTo>
                    <a:pt x="67" y="205"/>
                  </a:lnTo>
                  <a:lnTo>
                    <a:pt x="124" y="173"/>
                  </a:lnTo>
                  <a:lnTo>
                    <a:pt x="82" y="213"/>
                  </a:lnTo>
                  <a:lnTo>
                    <a:pt x="82" y="213"/>
                  </a:lnTo>
                  <a:lnTo>
                    <a:pt x="82" y="213"/>
                  </a:lnTo>
                  <a:lnTo>
                    <a:pt x="139" y="181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154" y="188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334" y="10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46" y="216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8" y="233"/>
                  </a:lnTo>
                  <a:lnTo>
                    <a:pt x="385" y="79"/>
                  </a:lnTo>
                  <a:lnTo>
                    <a:pt x="124" y="237"/>
                  </a:lnTo>
                  <a:lnTo>
                    <a:pt x="124" y="237"/>
                  </a:lnTo>
                  <a:lnTo>
                    <a:pt x="124" y="237"/>
                  </a:lnTo>
                  <a:lnTo>
                    <a:pt x="302" y="134"/>
                  </a:lnTo>
                  <a:lnTo>
                    <a:pt x="126" y="237"/>
                  </a:lnTo>
                  <a:lnTo>
                    <a:pt x="126" y="237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379" y="94"/>
                  </a:lnTo>
                  <a:lnTo>
                    <a:pt x="133" y="241"/>
                  </a:lnTo>
                  <a:lnTo>
                    <a:pt x="131" y="241"/>
                  </a:lnTo>
                  <a:lnTo>
                    <a:pt x="133" y="241"/>
                  </a:lnTo>
                  <a:lnTo>
                    <a:pt x="405" y="85"/>
                  </a:lnTo>
                  <a:lnTo>
                    <a:pt x="144" y="248"/>
                  </a:lnTo>
                  <a:lnTo>
                    <a:pt x="141" y="248"/>
                  </a:lnTo>
                  <a:lnTo>
                    <a:pt x="144" y="248"/>
                  </a:lnTo>
                  <a:lnTo>
                    <a:pt x="144" y="248"/>
                  </a:lnTo>
                  <a:lnTo>
                    <a:pt x="144" y="248"/>
                  </a:lnTo>
                  <a:lnTo>
                    <a:pt x="144" y="248"/>
                  </a:lnTo>
                  <a:lnTo>
                    <a:pt x="144" y="248"/>
                  </a:lnTo>
                  <a:lnTo>
                    <a:pt x="144" y="248"/>
                  </a:lnTo>
                  <a:lnTo>
                    <a:pt x="420" y="89"/>
                  </a:lnTo>
                  <a:lnTo>
                    <a:pt x="159" y="256"/>
                  </a:lnTo>
                  <a:lnTo>
                    <a:pt x="159" y="256"/>
                  </a:lnTo>
                  <a:lnTo>
                    <a:pt x="159" y="256"/>
                  </a:lnTo>
                  <a:lnTo>
                    <a:pt x="428" y="100"/>
                  </a:lnTo>
                  <a:lnTo>
                    <a:pt x="174" y="265"/>
                  </a:lnTo>
                  <a:lnTo>
                    <a:pt x="174" y="267"/>
                  </a:lnTo>
                  <a:lnTo>
                    <a:pt x="176" y="267"/>
                  </a:lnTo>
                  <a:lnTo>
                    <a:pt x="439" y="115"/>
                  </a:lnTo>
                  <a:lnTo>
                    <a:pt x="188" y="275"/>
                  </a:lnTo>
                  <a:lnTo>
                    <a:pt x="188" y="275"/>
                  </a:lnTo>
                  <a:lnTo>
                    <a:pt x="188" y="275"/>
                  </a:lnTo>
                  <a:lnTo>
                    <a:pt x="432" y="134"/>
                  </a:lnTo>
                  <a:lnTo>
                    <a:pt x="195" y="280"/>
                  </a:lnTo>
                  <a:lnTo>
                    <a:pt x="193" y="280"/>
                  </a:lnTo>
                  <a:lnTo>
                    <a:pt x="195" y="280"/>
                  </a:lnTo>
                  <a:lnTo>
                    <a:pt x="458" y="128"/>
                  </a:lnTo>
                  <a:lnTo>
                    <a:pt x="203" y="286"/>
                  </a:lnTo>
                  <a:lnTo>
                    <a:pt x="203" y="286"/>
                  </a:lnTo>
                  <a:lnTo>
                    <a:pt x="203" y="286"/>
                  </a:lnTo>
                  <a:lnTo>
                    <a:pt x="477" y="130"/>
                  </a:lnTo>
                  <a:lnTo>
                    <a:pt x="212" y="290"/>
                  </a:lnTo>
                  <a:lnTo>
                    <a:pt x="210" y="293"/>
                  </a:lnTo>
                  <a:lnTo>
                    <a:pt x="212" y="293"/>
                  </a:lnTo>
                  <a:lnTo>
                    <a:pt x="683" y="21"/>
                  </a:lnTo>
                  <a:lnTo>
                    <a:pt x="223" y="301"/>
                  </a:lnTo>
                  <a:lnTo>
                    <a:pt x="223" y="301"/>
                  </a:lnTo>
                  <a:lnTo>
                    <a:pt x="223" y="301"/>
                  </a:lnTo>
                  <a:lnTo>
                    <a:pt x="657" y="51"/>
                  </a:lnTo>
                  <a:lnTo>
                    <a:pt x="229" y="308"/>
                  </a:lnTo>
                  <a:lnTo>
                    <a:pt x="229" y="308"/>
                  </a:lnTo>
                  <a:lnTo>
                    <a:pt x="231" y="308"/>
                  </a:lnTo>
                  <a:lnTo>
                    <a:pt x="668" y="55"/>
                  </a:lnTo>
                  <a:lnTo>
                    <a:pt x="240" y="318"/>
                  </a:lnTo>
                  <a:lnTo>
                    <a:pt x="240" y="318"/>
                  </a:lnTo>
                  <a:lnTo>
                    <a:pt x="242" y="320"/>
                  </a:lnTo>
                  <a:lnTo>
                    <a:pt x="644" y="87"/>
                  </a:lnTo>
                  <a:lnTo>
                    <a:pt x="251" y="329"/>
                  </a:lnTo>
                  <a:lnTo>
                    <a:pt x="251" y="329"/>
                  </a:lnTo>
                  <a:lnTo>
                    <a:pt x="251" y="329"/>
                  </a:lnTo>
                  <a:lnTo>
                    <a:pt x="537" y="164"/>
                  </a:lnTo>
                  <a:lnTo>
                    <a:pt x="253" y="331"/>
                  </a:lnTo>
                  <a:lnTo>
                    <a:pt x="253" y="331"/>
                  </a:lnTo>
                  <a:lnTo>
                    <a:pt x="253" y="331"/>
                  </a:lnTo>
                  <a:lnTo>
                    <a:pt x="253" y="333"/>
                  </a:lnTo>
                  <a:lnTo>
                    <a:pt x="253" y="333"/>
                  </a:lnTo>
                  <a:lnTo>
                    <a:pt x="253" y="333"/>
                  </a:lnTo>
                  <a:lnTo>
                    <a:pt x="253" y="333"/>
                  </a:lnTo>
                  <a:lnTo>
                    <a:pt x="253" y="333"/>
                  </a:lnTo>
                  <a:lnTo>
                    <a:pt x="253" y="333"/>
                  </a:lnTo>
                  <a:lnTo>
                    <a:pt x="618" y="121"/>
                  </a:lnTo>
                  <a:lnTo>
                    <a:pt x="259" y="342"/>
                  </a:lnTo>
                  <a:lnTo>
                    <a:pt x="259" y="342"/>
                  </a:lnTo>
                  <a:lnTo>
                    <a:pt x="259" y="342"/>
                  </a:lnTo>
                  <a:lnTo>
                    <a:pt x="612" y="139"/>
                  </a:lnTo>
                  <a:lnTo>
                    <a:pt x="268" y="352"/>
                  </a:lnTo>
                  <a:lnTo>
                    <a:pt x="268" y="355"/>
                  </a:lnTo>
                  <a:lnTo>
                    <a:pt x="268" y="355"/>
                  </a:lnTo>
                  <a:lnTo>
                    <a:pt x="437" y="256"/>
                  </a:lnTo>
                  <a:lnTo>
                    <a:pt x="268" y="355"/>
                  </a:lnTo>
                  <a:lnTo>
                    <a:pt x="268" y="355"/>
                  </a:lnTo>
                  <a:lnTo>
                    <a:pt x="268" y="355"/>
                  </a:lnTo>
                  <a:lnTo>
                    <a:pt x="268" y="355"/>
                  </a:lnTo>
                  <a:lnTo>
                    <a:pt x="268" y="357"/>
                  </a:lnTo>
                  <a:lnTo>
                    <a:pt x="270" y="357"/>
                  </a:lnTo>
                  <a:lnTo>
                    <a:pt x="270" y="357"/>
                  </a:lnTo>
                  <a:lnTo>
                    <a:pt x="270" y="357"/>
                  </a:lnTo>
                  <a:lnTo>
                    <a:pt x="270" y="357"/>
                  </a:lnTo>
                  <a:lnTo>
                    <a:pt x="552" y="192"/>
                  </a:lnTo>
                  <a:lnTo>
                    <a:pt x="272" y="359"/>
                  </a:lnTo>
                  <a:lnTo>
                    <a:pt x="272" y="361"/>
                  </a:lnTo>
                  <a:lnTo>
                    <a:pt x="272" y="361"/>
                  </a:lnTo>
                  <a:lnTo>
                    <a:pt x="475" y="243"/>
                  </a:lnTo>
                  <a:lnTo>
                    <a:pt x="272" y="361"/>
                  </a:lnTo>
                  <a:lnTo>
                    <a:pt x="272" y="361"/>
                  </a:lnTo>
                  <a:lnTo>
                    <a:pt x="272" y="361"/>
                  </a:lnTo>
                  <a:lnTo>
                    <a:pt x="272" y="361"/>
                  </a:lnTo>
                  <a:lnTo>
                    <a:pt x="272" y="363"/>
                  </a:lnTo>
                  <a:lnTo>
                    <a:pt x="272" y="363"/>
                  </a:lnTo>
                  <a:lnTo>
                    <a:pt x="272" y="363"/>
                  </a:lnTo>
                  <a:lnTo>
                    <a:pt x="272" y="363"/>
                  </a:lnTo>
                  <a:lnTo>
                    <a:pt x="272" y="363"/>
                  </a:lnTo>
                  <a:lnTo>
                    <a:pt x="274" y="363"/>
                  </a:lnTo>
                  <a:lnTo>
                    <a:pt x="274" y="363"/>
                  </a:lnTo>
                  <a:lnTo>
                    <a:pt x="591" y="179"/>
                  </a:lnTo>
                  <a:lnTo>
                    <a:pt x="280" y="376"/>
                  </a:lnTo>
                  <a:lnTo>
                    <a:pt x="280" y="378"/>
                  </a:lnTo>
                  <a:lnTo>
                    <a:pt x="280" y="378"/>
                  </a:lnTo>
                  <a:lnTo>
                    <a:pt x="567" y="211"/>
                  </a:lnTo>
                  <a:lnTo>
                    <a:pt x="285" y="387"/>
                  </a:lnTo>
                  <a:lnTo>
                    <a:pt x="285" y="389"/>
                  </a:lnTo>
                  <a:lnTo>
                    <a:pt x="285" y="389"/>
                  </a:lnTo>
                  <a:lnTo>
                    <a:pt x="285" y="389"/>
                  </a:lnTo>
                  <a:lnTo>
                    <a:pt x="285" y="389"/>
                  </a:lnTo>
                  <a:lnTo>
                    <a:pt x="285" y="389"/>
                  </a:lnTo>
                  <a:lnTo>
                    <a:pt x="285" y="389"/>
                  </a:lnTo>
                  <a:lnTo>
                    <a:pt x="569" y="224"/>
                  </a:lnTo>
                  <a:lnTo>
                    <a:pt x="289" y="404"/>
                  </a:lnTo>
                  <a:lnTo>
                    <a:pt x="289" y="404"/>
                  </a:lnTo>
                  <a:lnTo>
                    <a:pt x="291" y="404"/>
                  </a:lnTo>
                  <a:lnTo>
                    <a:pt x="544" y="256"/>
                  </a:lnTo>
                  <a:lnTo>
                    <a:pt x="291" y="412"/>
                  </a:lnTo>
                  <a:lnTo>
                    <a:pt x="291" y="412"/>
                  </a:lnTo>
                  <a:lnTo>
                    <a:pt x="293" y="412"/>
                  </a:lnTo>
                  <a:lnTo>
                    <a:pt x="529" y="275"/>
                  </a:lnTo>
                  <a:lnTo>
                    <a:pt x="293" y="419"/>
                  </a:lnTo>
                  <a:lnTo>
                    <a:pt x="293" y="419"/>
                  </a:lnTo>
                  <a:lnTo>
                    <a:pt x="293" y="419"/>
                  </a:lnTo>
                  <a:lnTo>
                    <a:pt x="533" y="280"/>
                  </a:lnTo>
                  <a:lnTo>
                    <a:pt x="295" y="427"/>
                  </a:lnTo>
                  <a:lnTo>
                    <a:pt x="295" y="427"/>
                  </a:lnTo>
                  <a:lnTo>
                    <a:pt x="295" y="427"/>
                  </a:lnTo>
                  <a:lnTo>
                    <a:pt x="437" y="346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494" y="314"/>
                  </a:lnTo>
                  <a:lnTo>
                    <a:pt x="295" y="434"/>
                  </a:lnTo>
                  <a:lnTo>
                    <a:pt x="295" y="434"/>
                  </a:lnTo>
                  <a:lnTo>
                    <a:pt x="298" y="434"/>
                  </a:lnTo>
                  <a:lnTo>
                    <a:pt x="514" y="308"/>
                  </a:lnTo>
                  <a:lnTo>
                    <a:pt x="298" y="438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514" y="316"/>
                  </a:lnTo>
                  <a:lnTo>
                    <a:pt x="298" y="447"/>
                  </a:lnTo>
                  <a:lnTo>
                    <a:pt x="298" y="447"/>
                  </a:lnTo>
                  <a:lnTo>
                    <a:pt x="298" y="447"/>
                  </a:lnTo>
                  <a:lnTo>
                    <a:pt x="520" y="318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370" y="414"/>
                  </a:lnTo>
                  <a:lnTo>
                    <a:pt x="298" y="457"/>
                  </a:lnTo>
                  <a:lnTo>
                    <a:pt x="298" y="457"/>
                  </a:lnTo>
                  <a:lnTo>
                    <a:pt x="298" y="457"/>
                  </a:lnTo>
                  <a:lnTo>
                    <a:pt x="298" y="457"/>
                  </a:lnTo>
                  <a:lnTo>
                    <a:pt x="298" y="457"/>
                  </a:lnTo>
                  <a:lnTo>
                    <a:pt x="298" y="457"/>
                  </a:lnTo>
                  <a:lnTo>
                    <a:pt x="298" y="457"/>
                  </a:lnTo>
                  <a:lnTo>
                    <a:pt x="300" y="457"/>
                  </a:lnTo>
                  <a:lnTo>
                    <a:pt x="505" y="340"/>
                  </a:lnTo>
                  <a:lnTo>
                    <a:pt x="298" y="464"/>
                  </a:lnTo>
                  <a:lnTo>
                    <a:pt x="298" y="464"/>
                  </a:lnTo>
                  <a:lnTo>
                    <a:pt x="300" y="464"/>
                  </a:lnTo>
                  <a:lnTo>
                    <a:pt x="524" y="333"/>
                  </a:lnTo>
                  <a:lnTo>
                    <a:pt x="298" y="476"/>
                  </a:lnTo>
                  <a:lnTo>
                    <a:pt x="298" y="476"/>
                  </a:lnTo>
                  <a:lnTo>
                    <a:pt x="300" y="476"/>
                  </a:lnTo>
                  <a:lnTo>
                    <a:pt x="514" y="352"/>
                  </a:lnTo>
                  <a:lnTo>
                    <a:pt x="298" y="487"/>
                  </a:lnTo>
                  <a:lnTo>
                    <a:pt x="298" y="487"/>
                  </a:lnTo>
                  <a:lnTo>
                    <a:pt x="300" y="487"/>
                  </a:lnTo>
                  <a:lnTo>
                    <a:pt x="522" y="359"/>
                  </a:lnTo>
                  <a:lnTo>
                    <a:pt x="298" y="504"/>
                  </a:lnTo>
                  <a:lnTo>
                    <a:pt x="298" y="504"/>
                  </a:lnTo>
                  <a:lnTo>
                    <a:pt x="298" y="504"/>
                  </a:lnTo>
                  <a:lnTo>
                    <a:pt x="518" y="378"/>
                  </a:lnTo>
                  <a:lnTo>
                    <a:pt x="298" y="524"/>
                  </a:lnTo>
                  <a:lnTo>
                    <a:pt x="298" y="524"/>
                  </a:lnTo>
                  <a:lnTo>
                    <a:pt x="298" y="526"/>
                  </a:lnTo>
                  <a:lnTo>
                    <a:pt x="505" y="404"/>
                  </a:lnTo>
                  <a:lnTo>
                    <a:pt x="298" y="536"/>
                  </a:lnTo>
                  <a:lnTo>
                    <a:pt x="298" y="536"/>
                  </a:lnTo>
                  <a:lnTo>
                    <a:pt x="298" y="536"/>
                  </a:lnTo>
                  <a:lnTo>
                    <a:pt x="509" y="414"/>
                  </a:lnTo>
                  <a:lnTo>
                    <a:pt x="295" y="553"/>
                  </a:lnTo>
                  <a:lnTo>
                    <a:pt x="295" y="553"/>
                  </a:lnTo>
                  <a:lnTo>
                    <a:pt x="295" y="553"/>
                  </a:lnTo>
                  <a:lnTo>
                    <a:pt x="402" y="494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473" y="453"/>
                  </a:lnTo>
                  <a:lnTo>
                    <a:pt x="295" y="560"/>
                  </a:lnTo>
                  <a:lnTo>
                    <a:pt x="295" y="562"/>
                  </a:lnTo>
                  <a:lnTo>
                    <a:pt x="295" y="562"/>
                  </a:lnTo>
                  <a:lnTo>
                    <a:pt x="507" y="440"/>
                  </a:lnTo>
                  <a:lnTo>
                    <a:pt x="295" y="581"/>
                  </a:lnTo>
                  <a:lnTo>
                    <a:pt x="295" y="581"/>
                  </a:lnTo>
                  <a:lnTo>
                    <a:pt x="295" y="581"/>
                  </a:lnTo>
                  <a:lnTo>
                    <a:pt x="497" y="466"/>
                  </a:lnTo>
                  <a:lnTo>
                    <a:pt x="293" y="594"/>
                  </a:lnTo>
                  <a:lnTo>
                    <a:pt x="293" y="594"/>
                  </a:lnTo>
                  <a:lnTo>
                    <a:pt x="293" y="594"/>
                  </a:lnTo>
                  <a:lnTo>
                    <a:pt x="503" y="474"/>
                  </a:lnTo>
                  <a:lnTo>
                    <a:pt x="293" y="613"/>
                  </a:lnTo>
                  <a:lnTo>
                    <a:pt x="293" y="613"/>
                  </a:lnTo>
                  <a:lnTo>
                    <a:pt x="293" y="613"/>
                  </a:lnTo>
                  <a:lnTo>
                    <a:pt x="499" y="494"/>
                  </a:lnTo>
                  <a:lnTo>
                    <a:pt x="291" y="630"/>
                  </a:lnTo>
                  <a:lnTo>
                    <a:pt x="291" y="630"/>
                  </a:lnTo>
                  <a:lnTo>
                    <a:pt x="291" y="630"/>
                  </a:lnTo>
                  <a:lnTo>
                    <a:pt x="490" y="517"/>
                  </a:lnTo>
                  <a:lnTo>
                    <a:pt x="291" y="641"/>
                  </a:lnTo>
                  <a:lnTo>
                    <a:pt x="291" y="641"/>
                  </a:lnTo>
                  <a:lnTo>
                    <a:pt x="291" y="641"/>
                  </a:lnTo>
                  <a:lnTo>
                    <a:pt x="499" y="521"/>
                  </a:lnTo>
                  <a:lnTo>
                    <a:pt x="289" y="660"/>
                  </a:lnTo>
                  <a:lnTo>
                    <a:pt x="289" y="660"/>
                  </a:lnTo>
                  <a:lnTo>
                    <a:pt x="289" y="660"/>
                  </a:lnTo>
                  <a:lnTo>
                    <a:pt x="499" y="541"/>
                  </a:lnTo>
                  <a:lnTo>
                    <a:pt x="287" y="682"/>
                  </a:lnTo>
                  <a:lnTo>
                    <a:pt x="287" y="682"/>
                  </a:lnTo>
                  <a:lnTo>
                    <a:pt x="289" y="682"/>
                  </a:lnTo>
                  <a:lnTo>
                    <a:pt x="492" y="564"/>
                  </a:lnTo>
                  <a:lnTo>
                    <a:pt x="287" y="695"/>
                  </a:lnTo>
                  <a:lnTo>
                    <a:pt x="287" y="697"/>
                  </a:lnTo>
                  <a:lnTo>
                    <a:pt x="287" y="697"/>
                  </a:lnTo>
                  <a:lnTo>
                    <a:pt x="499" y="575"/>
                  </a:lnTo>
                  <a:lnTo>
                    <a:pt x="285" y="716"/>
                  </a:lnTo>
                  <a:lnTo>
                    <a:pt x="285" y="716"/>
                  </a:lnTo>
                  <a:lnTo>
                    <a:pt x="285" y="716"/>
                  </a:lnTo>
                  <a:lnTo>
                    <a:pt x="467" y="611"/>
                  </a:lnTo>
                  <a:lnTo>
                    <a:pt x="285" y="722"/>
                  </a:lnTo>
                  <a:lnTo>
                    <a:pt x="285" y="722"/>
                  </a:lnTo>
                  <a:lnTo>
                    <a:pt x="285" y="722"/>
                  </a:lnTo>
                  <a:lnTo>
                    <a:pt x="488" y="605"/>
                  </a:lnTo>
                  <a:lnTo>
                    <a:pt x="283" y="733"/>
                  </a:lnTo>
                  <a:lnTo>
                    <a:pt x="283" y="735"/>
                  </a:lnTo>
                  <a:lnTo>
                    <a:pt x="285" y="735"/>
                  </a:lnTo>
                  <a:lnTo>
                    <a:pt x="492" y="613"/>
                  </a:lnTo>
                  <a:lnTo>
                    <a:pt x="283" y="748"/>
                  </a:lnTo>
                  <a:lnTo>
                    <a:pt x="283" y="748"/>
                  </a:lnTo>
                  <a:lnTo>
                    <a:pt x="283" y="748"/>
                  </a:lnTo>
                  <a:lnTo>
                    <a:pt x="497" y="626"/>
                  </a:lnTo>
                  <a:lnTo>
                    <a:pt x="280" y="765"/>
                  </a:lnTo>
                  <a:lnTo>
                    <a:pt x="280" y="765"/>
                  </a:lnTo>
                  <a:lnTo>
                    <a:pt x="280" y="765"/>
                  </a:lnTo>
                  <a:lnTo>
                    <a:pt x="479" y="652"/>
                  </a:lnTo>
                  <a:lnTo>
                    <a:pt x="280" y="774"/>
                  </a:lnTo>
                  <a:lnTo>
                    <a:pt x="280" y="774"/>
                  </a:lnTo>
                  <a:lnTo>
                    <a:pt x="280" y="774"/>
                  </a:lnTo>
                  <a:lnTo>
                    <a:pt x="469" y="667"/>
                  </a:lnTo>
                  <a:lnTo>
                    <a:pt x="278" y="780"/>
                  </a:lnTo>
                  <a:lnTo>
                    <a:pt x="278" y="780"/>
                  </a:lnTo>
                  <a:lnTo>
                    <a:pt x="280" y="780"/>
                  </a:lnTo>
                  <a:lnTo>
                    <a:pt x="278" y="780"/>
                  </a:lnTo>
                  <a:lnTo>
                    <a:pt x="278" y="780"/>
                  </a:lnTo>
                  <a:lnTo>
                    <a:pt x="278" y="780"/>
                  </a:lnTo>
                  <a:lnTo>
                    <a:pt x="278" y="782"/>
                  </a:lnTo>
                  <a:lnTo>
                    <a:pt x="280" y="782"/>
                  </a:lnTo>
                  <a:lnTo>
                    <a:pt x="280" y="782"/>
                  </a:lnTo>
                  <a:lnTo>
                    <a:pt x="280" y="782"/>
                  </a:lnTo>
                  <a:lnTo>
                    <a:pt x="497" y="656"/>
                  </a:lnTo>
                  <a:lnTo>
                    <a:pt x="278" y="797"/>
                  </a:lnTo>
                  <a:lnTo>
                    <a:pt x="278" y="797"/>
                  </a:lnTo>
                  <a:lnTo>
                    <a:pt x="278" y="797"/>
                  </a:lnTo>
                  <a:lnTo>
                    <a:pt x="484" y="680"/>
                  </a:lnTo>
                  <a:lnTo>
                    <a:pt x="276" y="806"/>
                  </a:lnTo>
                  <a:lnTo>
                    <a:pt x="276" y="808"/>
                  </a:lnTo>
                  <a:lnTo>
                    <a:pt x="278" y="808"/>
                  </a:lnTo>
                  <a:lnTo>
                    <a:pt x="484" y="688"/>
                  </a:lnTo>
                  <a:lnTo>
                    <a:pt x="276" y="817"/>
                  </a:lnTo>
                  <a:lnTo>
                    <a:pt x="276" y="817"/>
                  </a:lnTo>
                  <a:lnTo>
                    <a:pt x="276" y="817"/>
                  </a:lnTo>
                  <a:lnTo>
                    <a:pt x="494" y="690"/>
                  </a:lnTo>
                  <a:lnTo>
                    <a:pt x="274" y="829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6" y="832"/>
                  </a:lnTo>
                  <a:lnTo>
                    <a:pt x="276" y="832"/>
                  </a:lnTo>
                  <a:lnTo>
                    <a:pt x="501" y="701"/>
                  </a:lnTo>
                  <a:lnTo>
                    <a:pt x="272" y="851"/>
                  </a:lnTo>
                  <a:lnTo>
                    <a:pt x="272" y="851"/>
                  </a:lnTo>
                  <a:lnTo>
                    <a:pt x="272" y="851"/>
                  </a:lnTo>
                  <a:lnTo>
                    <a:pt x="272" y="851"/>
                  </a:lnTo>
                  <a:lnTo>
                    <a:pt x="272" y="853"/>
                  </a:lnTo>
                  <a:lnTo>
                    <a:pt x="272" y="853"/>
                  </a:lnTo>
                  <a:lnTo>
                    <a:pt x="274" y="853"/>
                  </a:lnTo>
                  <a:lnTo>
                    <a:pt x="274" y="853"/>
                  </a:lnTo>
                  <a:lnTo>
                    <a:pt x="503" y="720"/>
                  </a:lnTo>
                  <a:lnTo>
                    <a:pt x="270" y="870"/>
                  </a:lnTo>
                  <a:lnTo>
                    <a:pt x="270" y="872"/>
                  </a:lnTo>
                  <a:lnTo>
                    <a:pt x="272" y="872"/>
                  </a:lnTo>
                  <a:lnTo>
                    <a:pt x="505" y="737"/>
                  </a:lnTo>
                  <a:lnTo>
                    <a:pt x="270" y="891"/>
                  </a:lnTo>
                  <a:lnTo>
                    <a:pt x="268" y="891"/>
                  </a:lnTo>
                  <a:lnTo>
                    <a:pt x="270" y="891"/>
                  </a:lnTo>
                  <a:lnTo>
                    <a:pt x="507" y="755"/>
                  </a:lnTo>
                  <a:lnTo>
                    <a:pt x="268" y="913"/>
                  </a:lnTo>
                  <a:lnTo>
                    <a:pt x="266" y="913"/>
                  </a:lnTo>
                  <a:lnTo>
                    <a:pt x="268" y="913"/>
                  </a:lnTo>
                  <a:lnTo>
                    <a:pt x="507" y="776"/>
                  </a:lnTo>
                  <a:lnTo>
                    <a:pt x="266" y="932"/>
                  </a:lnTo>
                  <a:lnTo>
                    <a:pt x="266" y="932"/>
                  </a:lnTo>
                  <a:lnTo>
                    <a:pt x="266" y="932"/>
                  </a:lnTo>
                  <a:lnTo>
                    <a:pt x="503" y="795"/>
                  </a:lnTo>
                  <a:lnTo>
                    <a:pt x="263" y="945"/>
                  </a:lnTo>
                  <a:lnTo>
                    <a:pt x="263" y="947"/>
                  </a:lnTo>
                  <a:lnTo>
                    <a:pt x="263" y="947"/>
                  </a:lnTo>
                  <a:lnTo>
                    <a:pt x="497" y="812"/>
                  </a:lnTo>
                  <a:lnTo>
                    <a:pt x="261" y="956"/>
                  </a:lnTo>
                  <a:lnTo>
                    <a:pt x="261" y="956"/>
                  </a:lnTo>
                  <a:lnTo>
                    <a:pt x="263" y="958"/>
                  </a:lnTo>
                  <a:lnTo>
                    <a:pt x="497" y="821"/>
                  </a:lnTo>
                  <a:lnTo>
                    <a:pt x="261" y="966"/>
                  </a:lnTo>
                  <a:lnTo>
                    <a:pt x="261" y="966"/>
                  </a:lnTo>
                  <a:lnTo>
                    <a:pt x="261" y="966"/>
                  </a:lnTo>
                  <a:lnTo>
                    <a:pt x="509" y="823"/>
                  </a:lnTo>
                  <a:lnTo>
                    <a:pt x="259" y="983"/>
                  </a:lnTo>
                  <a:lnTo>
                    <a:pt x="259" y="983"/>
                  </a:lnTo>
                  <a:lnTo>
                    <a:pt x="259" y="983"/>
                  </a:lnTo>
                  <a:lnTo>
                    <a:pt x="499" y="847"/>
                  </a:lnTo>
                  <a:lnTo>
                    <a:pt x="259" y="994"/>
                  </a:lnTo>
                  <a:lnTo>
                    <a:pt x="257" y="994"/>
                  </a:lnTo>
                  <a:lnTo>
                    <a:pt x="259" y="994"/>
                  </a:lnTo>
                  <a:lnTo>
                    <a:pt x="499" y="855"/>
                  </a:lnTo>
                  <a:lnTo>
                    <a:pt x="257" y="1003"/>
                  </a:lnTo>
                  <a:lnTo>
                    <a:pt x="257" y="1005"/>
                  </a:lnTo>
                  <a:lnTo>
                    <a:pt x="257" y="1005"/>
                  </a:lnTo>
                  <a:lnTo>
                    <a:pt x="507" y="859"/>
                  </a:lnTo>
                  <a:lnTo>
                    <a:pt x="255" y="1015"/>
                  </a:lnTo>
                  <a:lnTo>
                    <a:pt x="255" y="1018"/>
                  </a:lnTo>
                  <a:lnTo>
                    <a:pt x="257" y="1018"/>
                  </a:lnTo>
                  <a:lnTo>
                    <a:pt x="351" y="962"/>
                  </a:lnTo>
                  <a:lnTo>
                    <a:pt x="255" y="1018"/>
                  </a:lnTo>
                  <a:lnTo>
                    <a:pt x="255" y="1018"/>
                  </a:lnTo>
                  <a:lnTo>
                    <a:pt x="255" y="1018"/>
                  </a:lnTo>
                  <a:lnTo>
                    <a:pt x="255" y="1020"/>
                  </a:lnTo>
                  <a:lnTo>
                    <a:pt x="255" y="1020"/>
                  </a:lnTo>
                  <a:lnTo>
                    <a:pt x="257" y="1020"/>
                  </a:lnTo>
                  <a:lnTo>
                    <a:pt x="257" y="1020"/>
                  </a:lnTo>
                  <a:lnTo>
                    <a:pt x="257" y="1020"/>
                  </a:lnTo>
                  <a:lnTo>
                    <a:pt x="257" y="1020"/>
                  </a:lnTo>
                  <a:lnTo>
                    <a:pt x="509" y="872"/>
                  </a:lnTo>
                  <a:lnTo>
                    <a:pt x="266" y="1024"/>
                  </a:lnTo>
                  <a:lnTo>
                    <a:pt x="266" y="1024"/>
                  </a:lnTo>
                  <a:lnTo>
                    <a:pt x="266" y="1024"/>
                  </a:lnTo>
                  <a:lnTo>
                    <a:pt x="520" y="879"/>
                  </a:lnTo>
                  <a:lnTo>
                    <a:pt x="295" y="1024"/>
                  </a:lnTo>
                  <a:lnTo>
                    <a:pt x="293" y="1024"/>
                  </a:lnTo>
                  <a:lnTo>
                    <a:pt x="295" y="1024"/>
                  </a:lnTo>
                  <a:lnTo>
                    <a:pt x="486" y="915"/>
                  </a:lnTo>
                  <a:lnTo>
                    <a:pt x="304" y="1024"/>
                  </a:lnTo>
                  <a:lnTo>
                    <a:pt x="304" y="1024"/>
                  </a:lnTo>
                  <a:lnTo>
                    <a:pt x="304" y="1024"/>
                  </a:lnTo>
                  <a:lnTo>
                    <a:pt x="509" y="906"/>
                  </a:lnTo>
                  <a:lnTo>
                    <a:pt x="317" y="1024"/>
                  </a:lnTo>
                  <a:lnTo>
                    <a:pt x="317" y="1024"/>
                  </a:lnTo>
                  <a:lnTo>
                    <a:pt x="319" y="1024"/>
                  </a:lnTo>
                  <a:lnTo>
                    <a:pt x="522" y="906"/>
                  </a:lnTo>
                  <a:lnTo>
                    <a:pt x="340" y="1024"/>
                  </a:lnTo>
                  <a:lnTo>
                    <a:pt x="338" y="1024"/>
                  </a:lnTo>
                  <a:lnTo>
                    <a:pt x="340" y="1024"/>
                  </a:lnTo>
                  <a:lnTo>
                    <a:pt x="524" y="919"/>
                  </a:lnTo>
                  <a:lnTo>
                    <a:pt x="357" y="1024"/>
                  </a:lnTo>
                  <a:lnTo>
                    <a:pt x="357" y="1024"/>
                  </a:lnTo>
                  <a:lnTo>
                    <a:pt x="357" y="1024"/>
                  </a:lnTo>
                  <a:lnTo>
                    <a:pt x="479" y="956"/>
                  </a:lnTo>
                  <a:lnTo>
                    <a:pt x="364" y="1024"/>
                  </a:lnTo>
                  <a:lnTo>
                    <a:pt x="364" y="1024"/>
                  </a:lnTo>
                  <a:lnTo>
                    <a:pt x="364" y="1024"/>
                  </a:lnTo>
                  <a:lnTo>
                    <a:pt x="497" y="947"/>
                  </a:lnTo>
                  <a:lnTo>
                    <a:pt x="370" y="1024"/>
                  </a:lnTo>
                  <a:lnTo>
                    <a:pt x="370" y="1024"/>
                  </a:lnTo>
                  <a:lnTo>
                    <a:pt x="370" y="1024"/>
                  </a:lnTo>
                  <a:lnTo>
                    <a:pt x="529" y="932"/>
                  </a:lnTo>
                  <a:lnTo>
                    <a:pt x="387" y="1024"/>
                  </a:lnTo>
                  <a:lnTo>
                    <a:pt x="387" y="1024"/>
                  </a:lnTo>
                  <a:lnTo>
                    <a:pt x="390" y="1024"/>
                  </a:lnTo>
                  <a:lnTo>
                    <a:pt x="539" y="938"/>
                  </a:lnTo>
                  <a:lnTo>
                    <a:pt x="417" y="1024"/>
                  </a:lnTo>
                  <a:lnTo>
                    <a:pt x="417" y="1024"/>
                  </a:lnTo>
                  <a:lnTo>
                    <a:pt x="417" y="1024"/>
                  </a:lnTo>
                  <a:lnTo>
                    <a:pt x="541" y="953"/>
                  </a:lnTo>
                  <a:lnTo>
                    <a:pt x="441" y="1024"/>
                  </a:lnTo>
                  <a:lnTo>
                    <a:pt x="441" y="1024"/>
                  </a:lnTo>
                  <a:lnTo>
                    <a:pt x="441" y="1024"/>
                  </a:lnTo>
                  <a:lnTo>
                    <a:pt x="548" y="962"/>
                  </a:lnTo>
                  <a:lnTo>
                    <a:pt x="475" y="1022"/>
                  </a:lnTo>
                  <a:lnTo>
                    <a:pt x="475" y="1024"/>
                  </a:lnTo>
                  <a:lnTo>
                    <a:pt x="475" y="1024"/>
                  </a:lnTo>
                  <a:lnTo>
                    <a:pt x="482" y="1020"/>
                  </a:lnTo>
                  <a:lnTo>
                    <a:pt x="477" y="1022"/>
                  </a:lnTo>
                  <a:lnTo>
                    <a:pt x="477" y="1024"/>
                  </a:lnTo>
                  <a:lnTo>
                    <a:pt x="477" y="1024"/>
                  </a:lnTo>
                  <a:lnTo>
                    <a:pt x="546" y="983"/>
                  </a:lnTo>
                  <a:lnTo>
                    <a:pt x="490" y="1022"/>
                  </a:lnTo>
                  <a:lnTo>
                    <a:pt x="490" y="1024"/>
                  </a:lnTo>
                  <a:lnTo>
                    <a:pt x="490" y="1024"/>
                  </a:lnTo>
                  <a:lnTo>
                    <a:pt x="548" y="990"/>
                  </a:lnTo>
                  <a:lnTo>
                    <a:pt x="501" y="1022"/>
                  </a:lnTo>
                  <a:lnTo>
                    <a:pt x="501" y="1024"/>
                  </a:lnTo>
                  <a:lnTo>
                    <a:pt x="501" y="1024"/>
                  </a:lnTo>
                  <a:lnTo>
                    <a:pt x="552" y="994"/>
                  </a:lnTo>
                  <a:lnTo>
                    <a:pt x="514" y="1022"/>
                  </a:lnTo>
                  <a:lnTo>
                    <a:pt x="514" y="1024"/>
                  </a:lnTo>
                  <a:lnTo>
                    <a:pt x="514" y="1024"/>
                  </a:lnTo>
                  <a:lnTo>
                    <a:pt x="559" y="996"/>
                  </a:lnTo>
                  <a:lnTo>
                    <a:pt x="541" y="1022"/>
                  </a:lnTo>
                  <a:lnTo>
                    <a:pt x="541" y="1024"/>
                  </a:lnTo>
                  <a:lnTo>
                    <a:pt x="541" y="1024"/>
                  </a:lnTo>
                  <a:lnTo>
                    <a:pt x="563" y="1011"/>
                  </a:lnTo>
                  <a:lnTo>
                    <a:pt x="556" y="1022"/>
                  </a:lnTo>
                  <a:lnTo>
                    <a:pt x="556" y="1024"/>
                  </a:lnTo>
                  <a:lnTo>
                    <a:pt x="559" y="1024"/>
                  </a:lnTo>
                  <a:lnTo>
                    <a:pt x="565" y="1018"/>
                  </a:lnTo>
                  <a:lnTo>
                    <a:pt x="567" y="1022"/>
                  </a:lnTo>
                  <a:lnTo>
                    <a:pt x="567" y="1024"/>
                  </a:lnTo>
                  <a:lnTo>
                    <a:pt x="567" y="1024"/>
                  </a:lnTo>
                  <a:lnTo>
                    <a:pt x="567" y="1022"/>
                  </a:lnTo>
                  <a:lnTo>
                    <a:pt x="567" y="1022"/>
                  </a:lnTo>
                  <a:lnTo>
                    <a:pt x="567" y="1022"/>
                  </a:lnTo>
                  <a:lnTo>
                    <a:pt x="567" y="1018"/>
                  </a:lnTo>
                  <a:lnTo>
                    <a:pt x="567" y="1018"/>
                  </a:lnTo>
                  <a:lnTo>
                    <a:pt x="565" y="1018"/>
                  </a:lnTo>
                  <a:lnTo>
                    <a:pt x="559" y="1022"/>
                  </a:lnTo>
                  <a:lnTo>
                    <a:pt x="565" y="1009"/>
                  </a:lnTo>
                  <a:lnTo>
                    <a:pt x="565" y="1009"/>
                  </a:lnTo>
                  <a:lnTo>
                    <a:pt x="565" y="1009"/>
                  </a:lnTo>
                  <a:lnTo>
                    <a:pt x="544" y="1022"/>
                  </a:lnTo>
                  <a:lnTo>
                    <a:pt x="561" y="996"/>
                  </a:lnTo>
                  <a:lnTo>
                    <a:pt x="561" y="994"/>
                  </a:lnTo>
                  <a:lnTo>
                    <a:pt x="561" y="994"/>
                  </a:lnTo>
                  <a:lnTo>
                    <a:pt x="522" y="1018"/>
                  </a:lnTo>
                  <a:lnTo>
                    <a:pt x="561" y="990"/>
                  </a:lnTo>
                  <a:lnTo>
                    <a:pt x="561" y="990"/>
                  </a:lnTo>
                  <a:lnTo>
                    <a:pt x="559" y="990"/>
                  </a:lnTo>
                  <a:lnTo>
                    <a:pt x="512" y="1018"/>
                  </a:lnTo>
                  <a:lnTo>
                    <a:pt x="559" y="983"/>
                  </a:lnTo>
                  <a:lnTo>
                    <a:pt x="559" y="983"/>
                  </a:lnTo>
                  <a:lnTo>
                    <a:pt x="559" y="983"/>
                  </a:lnTo>
                  <a:lnTo>
                    <a:pt x="501" y="1015"/>
                  </a:lnTo>
                  <a:lnTo>
                    <a:pt x="556" y="977"/>
                  </a:lnTo>
                  <a:lnTo>
                    <a:pt x="559" y="977"/>
                  </a:lnTo>
                  <a:lnTo>
                    <a:pt x="556" y="977"/>
                  </a:lnTo>
                  <a:lnTo>
                    <a:pt x="552" y="979"/>
                  </a:lnTo>
                  <a:lnTo>
                    <a:pt x="556" y="977"/>
                  </a:lnTo>
                  <a:lnTo>
                    <a:pt x="556" y="975"/>
                  </a:lnTo>
                  <a:lnTo>
                    <a:pt x="556" y="975"/>
                  </a:lnTo>
                  <a:lnTo>
                    <a:pt x="479" y="1020"/>
                  </a:lnTo>
                  <a:lnTo>
                    <a:pt x="554" y="958"/>
                  </a:lnTo>
                  <a:lnTo>
                    <a:pt x="554" y="958"/>
                  </a:lnTo>
                  <a:lnTo>
                    <a:pt x="552" y="958"/>
                  </a:lnTo>
                  <a:lnTo>
                    <a:pt x="449" y="1018"/>
                  </a:lnTo>
                  <a:lnTo>
                    <a:pt x="552" y="947"/>
                  </a:lnTo>
                  <a:lnTo>
                    <a:pt x="552" y="947"/>
                  </a:lnTo>
                  <a:lnTo>
                    <a:pt x="550" y="947"/>
                  </a:lnTo>
                  <a:lnTo>
                    <a:pt x="426" y="1018"/>
                  </a:lnTo>
                  <a:lnTo>
                    <a:pt x="548" y="932"/>
                  </a:lnTo>
                  <a:lnTo>
                    <a:pt x="548" y="932"/>
                  </a:lnTo>
                  <a:lnTo>
                    <a:pt x="548" y="932"/>
                  </a:lnTo>
                  <a:lnTo>
                    <a:pt x="407" y="1013"/>
                  </a:lnTo>
                  <a:lnTo>
                    <a:pt x="546" y="924"/>
                  </a:lnTo>
                  <a:lnTo>
                    <a:pt x="548" y="921"/>
                  </a:lnTo>
                  <a:lnTo>
                    <a:pt x="546" y="921"/>
                  </a:lnTo>
                  <a:lnTo>
                    <a:pt x="420" y="994"/>
                  </a:lnTo>
                  <a:lnTo>
                    <a:pt x="546" y="919"/>
                  </a:lnTo>
                  <a:lnTo>
                    <a:pt x="546" y="919"/>
                  </a:lnTo>
                  <a:lnTo>
                    <a:pt x="546" y="917"/>
                  </a:lnTo>
                  <a:lnTo>
                    <a:pt x="430" y="986"/>
                  </a:lnTo>
                  <a:lnTo>
                    <a:pt x="546" y="917"/>
                  </a:lnTo>
                  <a:lnTo>
                    <a:pt x="546" y="915"/>
                  </a:lnTo>
                  <a:lnTo>
                    <a:pt x="546" y="915"/>
                  </a:lnTo>
                  <a:lnTo>
                    <a:pt x="379" y="1011"/>
                  </a:lnTo>
                  <a:lnTo>
                    <a:pt x="544" y="906"/>
                  </a:lnTo>
                  <a:lnTo>
                    <a:pt x="544" y="906"/>
                  </a:lnTo>
                  <a:lnTo>
                    <a:pt x="544" y="906"/>
                  </a:lnTo>
                  <a:lnTo>
                    <a:pt x="357" y="1013"/>
                  </a:lnTo>
                  <a:lnTo>
                    <a:pt x="541" y="896"/>
                  </a:lnTo>
                  <a:lnTo>
                    <a:pt x="541" y="896"/>
                  </a:lnTo>
                  <a:lnTo>
                    <a:pt x="541" y="894"/>
                  </a:lnTo>
                  <a:lnTo>
                    <a:pt x="349" y="1005"/>
                  </a:lnTo>
                  <a:lnTo>
                    <a:pt x="541" y="887"/>
                  </a:lnTo>
                  <a:lnTo>
                    <a:pt x="541" y="887"/>
                  </a:lnTo>
                  <a:lnTo>
                    <a:pt x="539" y="887"/>
                  </a:lnTo>
                  <a:lnTo>
                    <a:pt x="357" y="992"/>
                  </a:lnTo>
                  <a:lnTo>
                    <a:pt x="539" y="883"/>
                  </a:lnTo>
                  <a:lnTo>
                    <a:pt x="539" y="883"/>
                  </a:lnTo>
                  <a:lnTo>
                    <a:pt x="539" y="883"/>
                  </a:lnTo>
                  <a:lnTo>
                    <a:pt x="310" y="1013"/>
                  </a:lnTo>
                  <a:lnTo>
                    <a:pt x="537" y="868"/>
                  </a:lnTo>
                  <a:lnTo>
                    <a:pt x="537" y="868"/>
                  </a:lnTo>
                  <a:lnTo>
                    <a:pt x="537" y="868"/>
                  </a:lnTo>
                  <a:lnTo>
                    <a:pt x="291" y="1009"/>
                  </a:lnTo>
                  <a:lnTo>
                    <a:pt x="535" y="857"/>
                  </a:lnTo>
                  <a:lnTo>
                    <a:pt x="535" y="857"/>
                  </a:lnTo>
                  <a:lnTo>
                    <a:pt x="535" y="857"/>
                  </a:lnTo>
                  <a:lnTo>
                    <a:pt x="437" y="913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283" y="1001"/>
                  </a:lnTo>
                  <a:lnTo>
                    <a:pt x="533" y="844"/>
                  </a:lnTo>
                  <a:lnTo>
                    <a:pt x="535" y="844"/>
                  </a:lnTo>
                  <a:lnTo>
                    <a:pt x="533" y="844"/>
                  </a:lnTo>
                  <a:lnTo>
                    <a:pt x="291" y="983"/>
                  </a:lnTo>
                  <a:lnTo>
                    <a:pt x="533" y="836"/>
                  </a:lnTo>
                  <a:lnTo>
                    <a:pt x="533" y="836"/>
                  </a:lnTo>
                  <a:lnTo>
                    <a:pt x="533" y="836"/>
                  </a:lnTo>
                  <a:lnTo>
                    <a:pt x="289" y="975"/>
                  </a:lnTo>
                  <a:lnTo>
                    <a:pt x="531" y="827"/>
                  </a:lnTo>
                  <a:lnTo>
                    <a:pt x="531" y="827"/>
                  </a:lnTo>
                  <a:lnTo>
                    <a:pt x="531" y="827"/>
                  </a:lnTo>
                  <a:lnTo>
                    <a:pt x="278" y="973"/>
                  </a:lnTo>
                  <a:lnTo>
                    <a:pt x="529" y="812"/>
                  </a:lnTo>
                  <a:lnTo>
                    <a:pt x="529" y="812"/>
                  </a:lnTo>
                  <a:lnTo>
                    <a:pt x="529" y="812"/>
                  </a:lnTo>
                  <a:lnTo>
                    <a:pt x="291" y="949"/>
                  </a:lnTo>
                  <a:lnTo>
                    <a:pt x="529" y="804"/>
                  </a:lnTo>
                  <a:lnTo>
                    <a:pt x="529" y="804"/>
                  </a:lnTo>
                  <a:lnTo>
                    <a:pt x="529" y="804"/>
                  </a:lnTo>
                  <a:lnTo>
                    <a:pt x="293" y="938"/>
                  </a:lnTo>
                  <a:lnTo>
                    <a:pt x="526" y="795"/>
                  </a:lnTo>
                  <a:lnTo>
                    <a:pt x="526" y="793"/>
                  </a:lnTo>
                  <a:lnTo>
                    <a:pt x="526" y="793"/>
                  </a:lnTo>
                  <a:lnTo>
                    <a:pt x="287" y="932"/>
                  </a:lnTo>
                  <a:lnTo>
                    <a:pt x="524" y="782"/>
                  </a:lnTo>
                  <a:lnTo>
                    <a:pt x="526" y="782"/>
                  </a:lnTo>
                  <a:lnTo>
                    <a:pt x="524" y="780"/>
                  </a:lnTo>
                  <a:lnTo>
                    <a:pt x="283" y="921"/>
                  </a:lnTo>
                  <a:lnTo>
                    <a:pt x="524" y="765"/>
                  </a:lnTo>
                  <a:lnTo>
                    <a:pt x="524" y="765"/>
                  </a:lnTo>
                  <a:lnTo>
                    <a:pt x="522" y="765"/>
                  </a:lnTo>
                  <a:lnTo>
                    <a:pt x="280" y="904"/>
                  </a:lnTo>
                  <a:lnTo>
                    <a:pt x="522" y="746"/>
                  </a:lnTo>
                  <a:lnTo>
                    <a:pt x="522" y="746"/>
                  </a:lnTo>
                  <a:lnTo>
                    <a:pt x="520" y="746"/>
                  </a:lnTo>
                  <a:lnTo>
                    <a:pt x="283" y="883"/>
                  </a:lnTo>
                  <a:lnTo>
                    <a:pt x="520" y="729"/>
                  </a:lnTo>
                  <a:lnTo>
                    <a:pt x="520" y="729"/>
                  </a:lnTo>
                  <a:lnTo>
                    <a:pt x="518" y="727"/>
                  </a:lnTo>
                  <a:lnTo>
                    <a:pt x="287" y="861"/>
                  </a:lnTo>
                  <a:lnTo>
                    <a:pt x="518" y="712"/>
                  </a:lnTo>
                  <a:lnTo>
                    <a:pt x="518" y="710"/>
                  </a:lnTo>
                  <a:lnTo>
                    <a:pt x="518" y="710"/>
                  </a:lnTo>
                  <a:lnTo>
                    <a:pt x="518" y="710"/>
                  </a:lnTo>
                  <a:lnTo>
                    <a:pt x="518" y="710"/>
                  </a:lnTo>
                  <a:lnTo>
                    <a:pt x="518" y="710"/>
                  </a:lnTo>
                  <a:lnTo>
                    <a:pt x="518" y="710"/>
                  </a:lnTo>
                  <a:lnTo>
                    <a:pt x="518" y="710"/>
                  </a:lnTo>
                  <a:lnTo>
                    <a:pt x="287" y="842"/>
                  </a:lnTo>
                  <a:lnTo>
                    <a:pt x="516" y="693"/>
                  </a:lnTo>
                  <a:lnTo>
                    <a:pt x="516" y="693"/>
                  </a:lnTo>
                  <a:lnTo>
                    <a:pt x="516" y="693"/>
                  </a:lnTo>
                  <a:lnTo>
                    <a:pt x="516" y="693"/>
                  </a:lnTo>
                  <a:lnTo>
                    <a:pt x="516" y="693"/>
                  </a:lnTo>
                  <a:lnTo>
                    <a:pt x="516" y="690"/>
                  </a:lnTo>
                  <a:lnTo>
                    <a:pt x="516" y="690"/>
                  </a:lnTo>
                  <a:lnTo>
                    <a:pt x="516" y="690"/>
                  </a:lnTo>
                  <a:lnTo>
                    <a:pt x="516" y="690"/>
                  </a:lnTo>
                  <a:lnTo>
                    <a:pt x="516" y="690"/>
                  </a:lnTo>
                  <a:lnTo>
                    <a:pt x="295" y="819"/>
                  </a:lnTo>
                  <a:lnTo>
                    <a:pt x="516" y="680"/>
                  </a:lnTo>
                  <a:lnTo>
                    <a:pt x="516" y="678"/>
                  </a:lnTo>
                  <a:lnTo>
                    <a:pt x="516" y="678"/>
                  </a:lnTo>
                  <a:lnTo>
                    <a:pt x="306" y="797"/>
                  </a:lnTo>
                  <a:lnTo>
                    <a:pt x="516" y="671"/>
                  </a:lnTo>
                  <a:lnTo>
                    <a:pt x="516" y="669"/>
                  </a:lnTo>
                  <a:lnTo>
                    <a:pt x="514" y="669"/>
                  </a:lnTo>
                  <a:lnTo>
                    <a:pt x="306" y="789"/>
                  </a:lnTo>
                  <a:lnTo>
                    <a:pt x="514" y="663"/>
                  </a:lnTo>
                  <a:lnTo>
                    <a:pt x="514" y="660"/>
                  </a:lnTo>
                  <a:lnTo>
                    <a:pt x="514" y="660"/>
                  </a:lnTo>
                  <a:lnTo>
                    <a:pt x="295" y="787"/>
                  </a:lnTo>
                  <a:lnTo>
                    <a:pt x="514" y="648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325" y="755"/>
                  </a:lnTo>
                  <a:lnTo>
                    <a:pt x="514" y="639"/>
                  </a:lnTo>
                  <a:lnTo>
                    <a:pt x="514" y="639"/>
                  </a:lnTo>
                  <a:lnTo>
                    <a:pt x="514" y="639"/>
                  </a:lnTo>
                  <a:lnTo>
                    <a:pt x="313" y="755"/>
                  </a:lnTo>
                  <a:lnTo>
                    <a:pt x="514" y="633"/>
                  </a:lnTo>
                  <a:lnTo>
                    <a:pt x="514" y="633"/>
                  </a:lnTo>
                  <a:lnTo>
                    <a:pt x="512" y="630"/>
                  </a:lnTo>
                  <a:lnTo>
                    <a:pt x="298" y="757"/>
                  </a:lnTo>
                  <a:lnTo>
                    <a:pt x="512" y="616"/>
                  </a:lnTo>
                  <a:lnTo>
                    <a:pt x="512" y="616"/>
                  </a:lnTo>
                  <a:lnTo>
                    <a:pt x="512" y="616"/>
                  </a:lnTo>
                  <a:lnTo>
                    <a:pt x="302" y="735"/>
                  </a:lnTo>
                  <a:lnTo>
                    <a:pt x="512" y="603"/>
                  </a:lnTo>
                  <a:lnTo>
                    <a:pt x="512" y="603"/>
                  </a:lnTo>
                  <a:lnTo>
                    <a:pt x="512" y="603"/>
                  </a:lnTo>
                  <a:lnTo>
                    <a:pt x="306" y="720"/>
                  </a:lnTo>
                  <a:lnTo>
                    <a:pt x="512" y="592"/>
                  </a:lnTo>
                  <a:lnTo>
                    <a:pt x="512" y="592"/>
                  </a:lnTo>
                  <a:lnTo>
                    <a:pt x="512" y="592"/>
                  </a:lnTo>
                  <a:lnTo>
                    <a:pt x="330" y="697"/>
                  </a:lnTo>
                  <a:lnTo>
                    <a:pt x="512" y="586"/>
                  </a:lnTo>
                  <a:lnTo>
                    <a:pt x="512" y="586"/>
                  </a:lnTo>
                  <a:lnTo>
                    <a:pt x="512" y="586"/>
                  </a:lnTo>
                  <a:lnTo>
                    <a:pt x="298" y="707"/>
                  </a:lnTo>
                  <a:lnTo>
                    <a:pt x="512" y="566"/>
                  </a:lnTo>
                  <a:lnTo>
                    <a:pt x="512" y="566"/>
                  </a:lnTo>
                  <a:lnTo>
                    <a:pt x="512" y="566"/>
                  </a:lnTo>
                  <a:lnTo>
                    <a:pt x="306" y="684"/>
                  </a:lnTo>
                  <a:lnTo>
                    <a:pt x="512" y="553"/>
                  </a:lnTo>
                  <a:lnTo>
                    <a:pt x="512" y="551"/>
                  </a:lnTo>
                  <a:lnTo>
                    <a:pt x="512" y="551"/>
                  </a:lnTo>
                  <a:lnTo>
                    <a:pt x="302" y="673"/>
                  </a:lnTo>
                  <a:lnTo>
                    <a:pt x="512" y="532"/>
                  </a:lnTo>
                  <a:lnTo>
                    <a:pt x="514" y="532"/>
                  </a:lnTo>
                  <a:lnTo>
                    <a:pt x="512" y="532"/>
                  </a:lnTo>
                  <a:lnTo>
                    <a:pt x="304" y="652"/>
                  </a:lnTo>
                  <a:lnTo>
                    <a:pt x="514" y="513"/>
                  </a:lnTo>
                  <a:lnTo>
                    <a:pt x="514" y="513"/>
                  </a:lnTo>
                  <a:lnTo>
                    <a:pt x="514" y="513"/>
                  </a:lnTo>
                  <a:lnTo>
                    <a:pt x="315" y="626"/>
                  </a:lnTo>
                  <a:lnTo>
                    <a:pt x="514" y="502"/>
                  </a:lnTo>
                  <a:lnTo>
                    <a:pt x="514" y="502"/>
                  </a:lnTo>
                  <a:lnTo>
                    <a:pt x="514" y="502"/>
                  </a:lnTo>
                  <a:lnTo>
                    <a:pt x="308" y="620"/>
                  </a:lnTo>
                  <a:lnTo>
                    <a:pt x="516" y="485"/>
                  </a:lnTo>
                  <a:lnTo>
                    <a:pt x="516" y="485"/>
                  </a:lnTo>
                  <a:lnTo>
                    <a:pt x="514" y="485"/>
                  </a:lnTo>
                  <a:lnTo>
                    <a:pt x="306" y="605"/>
                  </a:lnTo>
                  <a:lnTo>
                    <a:pt x="516" y="466"/>
                  </a:lnTo>
                  <a:lnTo>
                    <a:pt x="518" y="466"/>
                  </a:lnTo>
                  <a:lnTo>
                    <a:pt x="516" y="466"/>
                  </a:lnTo>
                  <a:lnTo>
                    <a:pt x="315" y="581"/>
                  </a:lnTo>
                  <a:lnTo>
                    <a:pt x="518" y="453"/>
                  </a:lnTo>
                  <a:lnTo>
                    <a:pt x="518" y="453"/>
                  </a:lnTo>
                  <a:lnTo>
                    <a:pt x="518" y="451"/>
                  </a:lnTo>
                  <a:lnTo>
                    <a:pt x="308" y="573"/>
                  </a:lnTo>
                  <a:lnTo>
                    <a:pt x="520" y="432"/>
                  </a:lnTo>
                  <a:lnTo>
                    <a:pt x="520" y="432"/>
                  </a:lnTo>
                  <a:lnTo>
                    <a:pt x="520" y="432"/>
                  </a:lnTo>
                  <a:lnTo>
                    <a:pt x="345" y="532"/>
                  </a:lnTo>
                  <a:lnTo>
                    <a:pt x="522" y="425"/>
                  </a:lnTo>
                  <a:lnTo>
                    <a:pt x="522" y="425"/>
                  </a:lnTo>
                  <a:lnTo>
                    <a:pt x="522" y="425"/>
                  </a:lnTo>
                  <a:lnTo>
                    <a:pt x="415" y="487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313" y="543"/>
                  </a:lnTo>
                  <a:lnTo>
                    <a:pt x="524" y="406"/>
                  </a:lnTo>
                  <a:lnTo>
                    <a:pt x="524" y="406"/>
                  </a:lnTo>
                  <a:lnTo>
                    <a:pt x="524" y="406"/>
                  </a:lnTo>
                  <a:lnTo>
                    <a:pt x="319" y="524"/>
                  </a:lnTo>
                  <a:lnTo>
                    <a:pt x="526" y="393"/>
                  </a:lnTo>
                  <a:lnTo>
                    <a:pt x="526" y="391"/>
                  </a:lnTo>
                  <a:lnTo>
                    <a:pt x="526" y="391"/>
                  </a:lnTo>
                  <a:lnTo>
                    <a:pt x="310" y="515"/>
                  </a:lnTo>
                  <a:lnTo>
                    <a:pt x="533" y="370"/>
                  </a:lnTo>
                  <a:lnTo>
                    <a:pt x="533" y="370"/>
                  </a:lnTo>
                  <a:lnTo>
                    <a:pt x="533" y="370"/>
                  </a:lnTo>
                  <a:lnTo>
                    <a:pt x="315" y="494"/>
                  </a:lnTo>
                  <a:lnTo>
                    <a:pt x="537" y="350"/>
                  </a:lnTo>
                  <a:lnTo>
                    <a:pt x="537" y="348"/>
                  </a:lnTo>
                  <a:lnTo>
                    <a:pt x="537" y="348"/>
                  </a:lnTo>
                  <a:lnTo>
                    <a:pt x="325" y="472"/>
                  </a:lnTo>
                  <a:lnTo>
                    <a:pt x="541" y="337"/>
                  </a:lnTo>
                  <a:lnTo>
                    <a:pt x="541" y="337"/>
                  </a:lnTo>
                  <a:lnTo>
                    <a:pt x="541" y="335"/>
                  </a:lnTo>
                  <a:lnTo>
                    <a:pt x="319" y="464"/>
                  </a:lnTo>
                  <a:lnTo>
                    <a:pt x="546" y="320"/>
                  </a:lnTo>
                  <a:lnTo>
                    <a:pt x="546" y="320"/>
                  </a:lnTo>
                  <a:lnTo>
                    <a:pt x="546" y="320"/>
                  </a:lnTo>
                  <a:lnTo>
                    <a:pt x="343" y="438"/>
                  </a:lnTo>
                  <a:lnTo>
                    <a:pt x="550" y="314"/>
                  </a:lnTo>
                  <a:lnTo>
                    <a:pt x="550" y="312"/>
                  </a:lnTo>
                  <a:lnTo>
                    <a:pt x="550" y="312"/>
                  </a:lnTo>
                  <a:lnTo>
                    <a:pt x="550" y="312"/>
                  </a:lnTo>
                  <a:lnTo>
                    <a:pt x="550" y="312"/>
                  </a:lnTo>
                  <a:lnTo>
                    <a:pt x="548" y="312"/>
                  </a:lnTo>
                  <a:lnTo>
                    <a:pt x="477" y="352"/>
                  </a:lnTo>
                  <a:lnTo>
                    <a:pt x="550" y="312"/>
                  </a:lnTo>
                  <a:lnTo>
                    <a:pt x="550" y="312"/>
                  </a:lnTo>
                  <a:lnTo>
                    <a:pt x="550" y="310"/>
                  </a:lnTo>
                  <a:lnTo>
                    <a:pt x="550" y="310"/>
                  </a:lnTo>
                  <a:lnTo>
                    <a:pt x="550" y="310"/>
                  </a:lnTo>
                  <a:lnTo>
                    <a:pt x="550" y="310"/>
                  </a:lnTo>
                  <a:lnTo>
                    <a:pt x="550" y="310"/>
                  </a:lnTo>
                  <a:lnTo>
                    <a:pt x="550" y="310"/>
                  </a:lnTo>
                  <a:lnTo>
                    <a:pt x="550" y="310"/>
                  </a:lnTo>
                  <a:lnTo>
                    <a:pt x="330" y="436"/>
                  </a:lnTo>
                  <a:lnTo>
                    <a:pt x="554" y="299"/>
                  </a:lnTo>
                  <a:lnTo>
                    <a:pt x="554" y="299"/>
                  </a:lnTo>
                  <a:lnTo>
                    <a:pt x="552" y="299"/>
                  </a:lnTo>
                  <a:lnTo>
                    <a:pt x="340" y="423"/>
                  </a:lnTo>
                  <a:lnTo>
                    <a:pt x="556" y="290"/>
                  </a:lnTo>
                  <a:lnTo>
                    <a:pt x="556" y="290"/>
                  </a:lnTo>
                  <a:lnTo>
                    <a:pt x="556" y="290"/>
                  </a:lnTo>
                  <a:lnTo>
                    <a:pt x="556" y="290"/>
                  </a:lnTo>
                  <a:lnTo>
                    <a:pt x="556" y="290"/>
                  </a:lnTo>
                  <a:lnTo>
                    <a:pt x="556" y="290"/>
                  </a:lnTo>
                  <a:lnTo>
                    <a:pt x="556" y="290"/>
                  </a:lnTo>
                  <a:lnTo>
                    <a:pt x="556" y="288"/>
                  </a:lnTo>
                  <a:lnTo>
                    <a:pt x="556" y="288"/>
                  </a:lnTo>
                  <a:lnTo>
                    <a:pt x="556" y="288"/>
                  </a:lnTo>
                  <a:lnTo>
                    <a:pt x="343" y="412"/>
                  </a:lnTo>
                  <a:lnTo>
                    <a:pt x="561" y="282"/>
                  </a:lnTo>
                  <a:lnTo>
                    <a:pt x="561" y="282"/>
                  </a:lnTo>
                  <a:lnTo>
                    <a:pt x="559" y="282"/>
                  </a:lnTo>
                  <a:lnTo>
                    <a:pt x="364" y="395"/>
                  </a:lnTo>
                  <a:lnTo>
                    <a:pt x="563" y="275"/>
                  </a:lnTo>
                  <a:lnTo>
                    <a:pt x="563" y="275"/>
                  </a:lnTo>
                  <a:lnTo>
                    <a:pt x="561" y="275"/>
                  </a:lnTo>
                  <a:lnTo>
                    <a:pt x="422" y="355"/>
                  </a:lnTo>
                  <a:lnTo>
                    <a:pt x="563" y="273"/>
                  </a:lnTo>
                  <a:lnTo>
                    <a:pt x="563" y="273"/>
                  </a:lnTo>
                  <a:lnTo>
                    <a:pt x="563" y="273"/>
                  </a:lnTo>
                  <a:lnTo>
                    <a:pt x="563" y="271"/>
                  </a:lnTo>
                  <a:lnTo>
                    <a:pt x="563" y="271"/>
                  </a:lnTo>
                  <a:lnTo>
                    <a:pt x="563" y="271"/>
                  </a:lnTo>
                  <a:lnTo>
                    <a:pt x="563" y="271"/>
                  </a:lnTo>
                  <a:lnTo>
                    <a:pt x="563" y="271"/>
                  </a:lnTo>
                  <a:lnTo>
                    <a:pt x="563" y="271"/>
                  </a:lnTo>
                  <a:lnTo>
                    <a:pt x="330" y="406"/>
                  </a:lnTo>
                  <a:lnTo>
                    <a:pt x="567" y="260"/>
                  </a:lnTo>
                  <a:lnTo>
                    <a:pt x="567" y="260"/>
                  </a:lnTo>
                  <a:lnTo>
                    <a:pt x="567" y="260"/>
                  </a:lnTo>
                  <a:lnTo>
                    <a:pt x="336" y="393"/>
                  </a:lnTo>
                  <a:lnTo>
                    <a:pt x="571" y="252"/>
                  </a:lnTo>
                  <a:lnTo>
                    <a:pt x="571" y="252"/>
                  </a:lnTo>
                  <a:lnTo>
                    <a:pt x="571" y="250"/>
                  </a:lnTo>
                  <a:lnTo>
                    <a:pt x="323" y="393"/>
                  </a:lnTo>
                  <a:lnTo>
                    <a:pt x="578" y="239"/>
                  </a:lnTo>
                  <a:lnTo>
                    <a:pt x="578" y="237"/>
                  </a:lnTo>
                  <a:lnTo>
                    <a:pt x="576" y="237"/>
                  </a:lnTo>
                  <a:lnTo>
                    <a:pt x="308" y="393"/>
                  </a:lnTo>
                  <a:lnTo>
                    <a:pt x="589" y="213"/>
                  </a:lnTo>
                  <a:lnTo>
                    <a:pt x="589" y="213"/>
                  </a:lnTo>
                  <a:lnTo>
                    <a:pt x="589" y="213"/>
                  </a:lnTo>
                  <a:lnTo>
                    <a:pt x="589" y="213"/>
                  </a:lnTo>
                  <a:lnTo>
                    <a:pt x="589" y="211"/>
                  </a:lnTo>
                  <a:lnTo>
                    <a:pt x="589" y="211"/>
                  </a:lnTo>
                  <a:lnTo>
                    <a:pt x="589" y="211"/>
                  </a:lnTo>
                  <a:lnTo>
                    <a:pt x="313" y="372"/>
                  </a:lnTo>
                  <a:lnTo>
                    <a:pt x="597" y="196"/>
                  </a:lnTo>
                  <a:lnTo>
                    <a:pt x="597" y="194"/>
                  </a:lnTo>
                  <a:lnTo>
                    <a:pt x="595" y="194"/>
                  </a:lnTo>
                  <a:lnTo>
                    <a:pt x="300" y="365"/>
                  </a:lnTo>
                  <a:lnTo>
                    <a:pt x="610" y="168"/>
                  </a:lnTo>
                  <a:lnTo>
                    <a:pt x="610" y="168"/>
                  </a:lnTo>
                  <a:lnTo>
                    <a:pt x="610" y="168"/>
                  </a:lnTo>
                  <a:lnTo>
                    <a:pt x="610" y="166"/>
                  </a:lnTo>
                  <a:lnTo>
                    <a:pt x="610" y="166"/>
                  </a:lnTo>
                  <a:lnTo>
                    <a:pt x="612" y="166"/>
                  </a:lnTo>
                  <a:lnTo>
                    <a:pt x="612" y="166"/>
                  </a:lnTo>
                  <a:lnTo>
                    <a:pt x="610" y="166"/>
                  </a:lnTo>
                  <a:lnTo>
                    <a:pt x="610" y="166"/>
                  </a:lnTo>
                  <a:lnTo>
                    <a:pt x="610" y="166"/>
                  </a:lnTo>
                  <a:lnTo>
                    <a:pt x="411" y="282"/>
                  </a:lnTo>
                  <a:lnTo>
                    <a:pt x="614" y="162"/>
                  </a:lnTo>
                  <a:lnTo>
                    <a:pt x="614" y="162"/>
                  </a:lnTo>
                  <a:lnTo>
                    <a:pt x="614" y="162"/>
                  </a:lnTo>
                  <a:lnTo>
                    <a:pt x="614" y="162"/>
                  </a:lnTo>
                  <a:lnTo>
                    <a:pt x="614" y="162"/>
                  </a:lnTo>
                  <a:lnTo>
                    <a:pt x="612" y="162"/>
                  </a:lnTo>
                  <a:lnTo>
                    <a:pt x="612" y="162"/>
                  </a:lnTo>
                  <a:lnTo>
                    <a:pt x="612" y="162"/>
                  </a:lnTo>
                  <a:lnTo>
                    <a:pt x="612" y="162"/>
                  </a:lnTo>
                  <a:lnTo>
                    <a:pt x="336" y="322"/>
                  </a:lnTo>
                  <a:lnTo>
                    <a:pt x="618" y="154"/>
                  </a:lnTo>
                  <a:lnTo>
                    <a:pt x="618" y="154"/>
                  </a:lnTo>
                  <a:lnTo>
                    <a:pt x="618" y="154"/>
                  </a:lnTo>
                  <a:lnTo>
                    <a:pt x="452" y="250"/>
                  </a:lnTo>
                  <a:lnTo>
                    <a:pt x="621" y="151"/>
                  </a:lnTo>
                  <a:lnTo>
                    <a:pt x="621" y="151"/>
                  </a:lnTo>
                  <a:lnTo>
                    <a:pt x="621" y="151"/>
                  </a:lnTo>
                  <a:lnTo>
                    <a:pt x="621" y="151"/>
                  </a:lnTo>
                  <a:lnTo>
                    <a:pt x="621" y="151"/>
                  </a:lnTo>
                  <a:lnTo>
                    <a:pt x="621" y="151"/>
                  </a:lnTo>
                  <a:lnTo>
                    <a:pt x="621" y="149"/>
                  </a:lnTo>
                  <a:lnTo>
                    <a:pt x="621" y="149"/>
                  </a:lnTo>
                  <a:lnTo>
                    <a:pt x="621" y="149"/>
                  </a:lnTo>
                  <a:lnTo>
                    <a:pt x="621" y="149"/>
                  </a:lnTo>
                  <a:lnTo>
                    <a:pt x="291" y="340"/>
                  </a:lnTo>
                  <a:lnTo>
                    <a:pt x="636" y="124"/>
                  </a:lnTo>
                  <a:lnTo>
                    <a:pt x="636" y="124"/>
                  </a:lnTo>
                  <a:lnTo>
                    <a:pt x="636" y="124"/>
                  </a:lnTo>
                  <a:lnTo>
                    <a:pt x="293" y="322"/>
                  </a:lnTo>
                  <a:lnTo>
                    <a:pt x="651" y="102"/>
                  </a:lnTo>
                  <a:lnTo>
                    <a:pt x="651" y="102"/>
                  </a:lnTo>
                  <a:lnTo>
                    <a:pt x="651" y="102"/>
                  </a:lnTo>
                  <a:lnTo>
                    <a:pt x="368" y="265"/>
                  </a:lnTo>
                  <a:lnTo>
                    <a:pt x="655" y="96"/>
                  </a:lnTo>
                  <a:lnTo>
                    <a:pt x="655" y="96"/>
                  </a:lnTo>
                  <a:lnTo>
                    <a:pt x="655" y="96"/>
                  </a:lnTo>
                  <a:lnTo>
                    <a:pt x="655" y="96"/>
                  </a:lnTo>
                  <a:lnTo>
                    <a:pt x="655" y="96"/>
                  </a:lnTo>
                  <a:lnTo>
                    <a:pt x="655" y="96"/>
                  </a:lnTo>
                  <a:lnTo>
                    <a:pt x="655" y="96"/>
                  </a:lnTo>
                  <a:lnTo>
                    <a:pt x="280" y="312"/>
                  </a:lnTo>
                  <a:lnTo>
                    <a:pt x="674" y="70"/>
                  </a:lnTo>
                  <a:lnTo>
                    <a:pt x="674" y="68"/>
                  </a:lnTo>
                  <a:lnTo>
                    <a:pt x="674" y="68"/>
                  </a:lnTo>
                  <a:lnTo>
                    <a:pt x="270" y="301"/>
                  </a:lnTo>
                  <a:lnTo>
                    <a:pt x="698" y="38"/>
                  </a:lnTo>
                  <a:lnTo>
                    <a:pt x="700" y="38"/>
                  </a:lnTo>
                  <a:lnTo>
                    <a:pt x="698" y="38"/>
                  </a:lnTo>
                  <a:lnTo>
                    <a:pt x="283" y="278"/>
                  </a:lnTo>
                  <a:lnTo>
                    <a:pt x="710" y="21"/>
                  </a:lnTo>
                  <a:lnTo>
                    <a:pt x="710" y="21"/>
                  </a:lnTo>
                  <a:lnTo>
                    <a:pt x="710" y="21"/>
                  </a:lnTo>
                  <a:lnTo>
                    <a:pt x="257" y="282"/>
                  </a:lnTo>
                  <a:lnTo>
                    <a:pt x="717" y="2"/>
                  </a:lnTo>
                  <a:lnTo>
                    <a:pt x="717" y="0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66CBC4"/>
            </a:solidFill>
            <a:ln w="9525">
              <a:solidFill>
                <a:schemeClr val="accent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54"/>
            <p:cNvSpPr/>
            <p:nvPr/>
          </p:nvSpPr>
          <p:spPr bwMode="auto">
            <a:xfrm>
              <a:off x="5908675" y="4197350"/>
              <a:ext cx="311150" cy="401638"/>
            </a:xfrm>
            <a:custGeom>
              <a:avLst/>
              <a:gdLst>
                <a:gd name="T0" fmla="*/ 15 w 196"/>
                <a:gd name="T1" fmla="*/ 0 h 253"/>
                <a:gd name="T2" fmla="*/ 10 w 196"/>
                <a:gd name="T3" fmla="*/ 2 h 253"/>
                <a:gd name="T4" fmla="*/ 0 w 196"/>
                <a:gd name="T5" fmla="*/ 17 h 253"/>
                <a:gd name="T6" fmla="*/ 2 w 196"/>
                <a:gd name="T7" fmla="*/ 32 h 253"/>
                <a:gd name="T8" fmla="*/ 4 w 196"/>
                <a:gd name="T9" fmla="*/ 34 h 253"/>
                <a:gd name="T10" fmla="*/ 10 w 196"/>
                <a:gd name="T11" fmla="*/ 47 h 253"/>
                <a:gd name="T12" fmla="*/ 17 w 196"/>
                <a:gd name="T13" fmla="*/ 60 h 253"/>
                <a:gd name="T14" fmla="*/ 23 w 196"/>
                <a:gd name="T15" fmla="*/ 75 h 253"/>
                <a:gd name="T16" fmla="*/ 27 w 196"/>
                <a:gd name="T17" fmla="*/ 84 h 253"/>
                <a:gd name="T18" fmla="*/ 36 w 196"/>
                <a:gd name="T19" fmla="*/ 99 h 253"/>
                <a:gd name="T20" fmla="*/ 38 w 196"/>
                <a:gd name="T21" fmla="*/ 101 h 253"/>
                <a:gd name="T22" fmla="*/ 45 w 196"/>
                <a:gd name="T23" fmla="*/ 116 h 253"/>
                <a:gd name="T24" fmla="*/ 49 w 196"/>
                <a:gd name="T25" fmla="*/ 122 h 253"/>
                <a:gd name="T26" fmla="*/ 55 w 196"/>
                <a:gd name="T27" fmla="*/ 133 h 253"/>
                <a:gd name="T28" fmla="*/ 62 w 196"/>
                <a:gd name="T29" fmla="*/ 146 h 253"/>
                <a:gd name="T30" fmla="*/ 68 w 196"/>
                <a:gd name="T31" fmla="*/ 158 h 253"/>
                <a:gd name="T32" fmla="*/ 75 w 196"/>
                <a:gd name="T33" fmla="*/ 171 h 253"/>
                <a:gd name="T34" fmla="*/ 81 w 196"/>
                <a:gd name="T35" fmla="*/ 184 h 253"/>
                <a:gd name="T36" fmla="*/ 85 w 196"/>
                <a:gd name="T37" fmla="*/ 191 h 253"/>
                <a:gd name="T38" fmla="*/ 92 w 196"/>
                <a:gd name="T39" fmla="*/ 203 h 253"/>
                <a:gd name="T40" fmla="*/ 94 w 196"/>
                <a:gd name="T41" fmla="*/ 208 h 253"/>
                <a:gd name="T42" fmla="*/ 96 w 196"/>
                <a:gd name="T43" fmla="*/ 214 h 253"/>
                <a:gd name="T44" fmla="*/ 102 w 196"/>
                <a:gd name="T45" fmla="*/ 227 h 253"/>
                <a:gd name="T46" fmla="*/ 104 w 196"/>
                <a:gd name="T47" fmla="*/ 229 h 253"/>
                <a:gd name="T48" fmla="*/ 111 w 196"/>
                <a:gd name="T49" fmla="*/ 242 h 253"/>
                <a:gd name="T50" fmla="*/ 111 w 196"/>
                <a:gd name="T51" fmla="*/ 246 h 253"/>
                <a:gd name="T52" fmla="*/ 111 w 196"/>
                <a:gd name="T53" fmla="*/ 253 h 253"/>
                <a:gd name="T54" fmla="*/ 111 w 196"/>
                <a:gd name="T55" fmla="*/ 253 h 253"/>
                <a:gd name="T56" fmla="*/ 194 w 196"/>
                <a:gd name="T57" fmla="*/ 203 h 253"/>
                <a:gd name="T58" fmla="*/ 194 w 196"/>
                <a:gd name="T59" fmla="*/ 203 h 253"/>
                <a:gd name="T60" fmla="*/ 188 w 196"/>
                <a:gd name="T61" fmla="*/ 201 h 253"/>
                <a:gd name="T62" fmla="*/ 184 w 196"/>
                <a:gd name="T63" fmla="*/ 199 h 253"/>
                <a:gd name="T64" fmla="*/ 173 w 196"/>
                <a:gd name="T65" fmla="*/ 188 h 253"/>
                <a:gd name="T66" fmla="*/ 171 w 196"/>
                <a:gd name="T67" fmla="*/ 186 h 253"/>
                <a:gd name="T68" fmla="*/ 158 w 196"/>
                <a:gd name="T69" fmla="*/ 178 h 253"/>
                <a:gd name="T70" fmla="*/ 156 w 196"/>
                <a:gd name="T71" fmla="*/ 171 h 253"/>
                <a:gd name="T72" fmla="*/ 152 w 196"/>
                <a:gd name="T73" fmla="*/ 167 h 253"/>
                <a:gd name="T74" fmla="*/ 141 w 196"/>
                <a:gd name="T75" fmla="*/ 156 h 253"/>
                <a:gd name="T76" fmla="*/ 137 w 196"/>
                <a:gd name="T77" fmla="*/ 150 h 253"/>
                <a:gd name="T78" fmla="*/ 130 w 196"/>
                <a:gd name="T79" fmla="*/ 139 h 253"/>
                <a:gd name="T80" fmla="*/ 122 w 196"/>
                <a:gd name="T81" fmla="*/ 129 h 253"/>
                <a:gd name="T82" fmla="*/ 113 w 196"/>
                <a:gd name="T83" fmla="*/ 114 h 253"/>
                <a:gd name="T84" fmla="*/ 107 w 196"/>
                <a:gd name="T85" fmla="*/ 103 h 253"/>
                <a:gd name="T86" fmla="*/ 100 w 196"/>
                <a:gd name="T87" fmla="*/ 92 h 253"/>
                <a:gd name="T88" fmla="*/ 96 w 196"/>
                <a:gd name="T89" fmla="*/ 84 h 253"/>
                <a:gd name="T90" fmla="*/ 89 w 196"/>
                <a:gd name="T91" fmla="*/ 71 h 253"/>
                <a:gd name="T92" fmla="*/ 87 w 196"/>
                <a:gd name="T93" fmla="*/ 67 h 253"/>
                <a:gd name="T94" fmla="*/ 81 w 196"/>
                <a:gd name="T95" fmla="*/ 52 h 253"/>
                <a:gd name="T96" fmla="*/ 75 w 196"/>
                <a:gd name="T97" fmla="*/ 45 h 253"/>
                <a:gd name="T98" fmla="*/ 66 w 196"/>
                <a:gd name="T99" fmla="*/ 32 h 253"/>
                <a:gd name="T100" fmla="*/ 57 w 196"/>
                <a:gd name="T101" fmla="*/ 19 h 253"/>
                <a:gd name="T102" fmla="*/ 47 w 196"/>
                <a:gd name="T103" fmla="*/ 9 h 253"/>
                <a:gd name="T104" fmla="*/ 45 w 196"/>
                <a:gd name="T105" fmla="*/ 7 h 253"/>
                <a:gd name="T106" fmla="*/ 27 w 196"/>
                <a:gd name="T10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253">
                  <a:moveTo>
                    <a:pt x="27" y="0"/>
                  </a:moveTo>
                  <a:lnTo>
                    <a:pt x="2" y="15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7" y="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32" y="15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5" y="13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55" y="22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64" y="34"/>
                  </a:lnTo>
                  <a:lnTo>
                    <a:pt x="23" y="75"/>
                  </a:lnTo>
                  <a:lnTo>
                    <a:pt x="23" y="75"/>
                  </a:lnTo>
                  <a:lnTo>
                    <a:pt x="23" y="75"/>
                  </a:lnTo>
                  <a:lnTo>
                    <a:pt x="70" y="47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77" y="56"/>
                  </a:lnTo>
                  <a:lnTo>
                    <a:pt x="36" y="96"/>
                  </a:lnTo>
                  <a:lnTo>
                    <a:pt x="36" y="99"/>
                  </a:lnTo>
                  <a:lnTo>
                    <a:pt x="36" y="99"/>
                  </a:lnTo>
                  <a:lnTo>
                    <a:pt x="75" y="75"/>
                  </a:lnTo>
                  <a:lnTo>
                    <a:pt x="38" y="101"/>
                  </a:lnTo>
                  <a:lnTo>
                    <a:pt x="38" y="101"/>
                  </a:lnTo>
                  <a:lnTo>
                    <a:pt x="38" y="101"/>
                  </a:lnTo>
                  <a:lnTo>
                    <a:pt x="87" y="73"/>
                  </a:lnTo>
                  <a:lnTo>
                    <a:pt x="45" y="116"/>
                  </a:lnTo>
                  <a:lnTo>
                    <a:pt x="45" y="116"/>
                  </a:lnTo>
                  <a:lnTo>
                    <a:pt x="45" y="116"/>
                  </a:lnTo>
                  <a:lnTo>
                    <a:pt x="92" y="88"/>
                  </a:lnTo>
                  <a:lnTo>
                    <a:pt x="49" y="122"/>
                  </a:lnTo>
                  <a:lnTo>
                    <a:pt x="49" y="122"/>
                  </a:lnTo>
                  <a:lnTo>
                    <a:pt x="49" y="122"/>
                  </a:lnTo>
                  <a:lnTo>
                    <a:pt x="98" y="94"/>
                  </a:lnTo>
                  <a:lnTo>
                    <a:pt x="55" y="133"/>
                  </a:lnTo>
                  <a:lnTo>
                    <a:pt x="55" y="133"/>
                  </a:lnTo>
                  <a:lnTo>
                    <a:pt x="55" y="133"/>
                  </a:lnTo>
                  <a:lnTo>
                    <a:pt x="102" y="107"/>
                  </a:lnTo>
                  <a:lnTo>
                    <a:pt x="62" y="144"/>
                  </a:lnTo>
                  <a:lnTo>
                    <a:pt x="62" y="146"/>
                  </a:lnTo>
                  <a:lnTo>
                    <a:pt x="62" y="146"/>
                  </a:lnTo>
                  <a:lnTo>
                    <a:pt x="111" y="118"/>
                  </a:lnTo>
                  <a:lnTo>
                    <a:pt x="68" y="158"/>
                  </a:lnTo>
                  <a:lnTo>
                    <a:pt x="68" y="158"/>
                  </a:lnTo>
                  <a:lnTo>
                    <a:pt x="70" y="158"/>
                  </a:lnTo>
                  <a:lnTo>
                    <a:pt x="117" y="131"/>
                  </a:lnTo>
                  <a:lnTo>
                    <a:pt x="75" y="171"/>
                  </a:lnTo>
                  <a:lnTo>
                    <a:pt x="75" y="171"/>
                  </a:lnTo>
                  <a:lnTo>
                    <a:pt x="77" y="171"/>
                  </a:lnTo>
                  <a:lnTo>
                    <a:pt x="126" y="144"/>
                  </a:lnTo>
                  <a:lnTo>
                    <a:pt x="81" y="182"/>
                  </a:lnTo>
                  <a:lnTo>
                    <a:pt x="81" y="184"/>
                  </a:lnTo>
                  <a:lnTo>
                    <a:pt x="83" y="184"/>
                  </a:lnTo>
                  <a:lnTo>
                    <a:pt x="130" y="156"/>
                  </a:lnTo>
                  <a:lnTo>
                    <a:pt x="85" y="188"/>
                  </a:lnTo>
                  <a:lnTo>
                    <a:pt x="85" y="191"/>
                  </a:lnTo>
                  <a:lnTo>
                    <a:pt x="85" y="191"/>
                  </a:lnTo>
                  <a:lnTo>
                    <a:pt x="139" y="158"/>
                  </a:lnTo>
                  <a:lnTo>
                    <a:pt x="92" y="201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141" y="176"/>
                  </a:lnTo>
                  <a:lnTo>
                    <a:pt x="94" y="208"/>
                  </a:lnTo>
                  <a:lnTo>
                    <a:pt x="94" y="208"/>
                  </a:lnTo>
                  <a:lnTo>
                    <a:pt x="94" y="208"/>
                  </a:lnTo>
                  <a:lnTo>
                    <a:pt x="145" y="178"/>
                  </a:lnTo>
                  <a:lnTo>
                    <a:pt x="98" y="212"/>
                  </a:lnTo>
                  <a:lnTo>
                    <a:pt x="96" y="214"/>
                  </a:lnTo>
                  <a:lnTo>
                    <a:pt x="98" y="214"/>
                  </a:lnTo>
                  <a:lnTo>
                    <a:pt x="156" y="180"/>
                  </a:lnTo>
                  <a:lnTo>
                    <a:pt x="102" y="225"/>
                  </a:lnTo>
                  <a:lnTo>
                    <a:pt x="102" y="227"/>
                  </a:lnTo>
                  <a:lnTo>
                    <a:pt x="104" y="227"/>
                  </a:lnTo>
                  <a:lnTo>
                    <a:pt x="145" y="203"/>
                  </a:lnTo>
                  <a:lnTo>
                    <a:pt x="104" y="227"/>
                  </a:lnTo>
                  <a:lnTo>
                    <a:pt x="104" y="229"/>
                  </a:lnTo>
                  <a:lnTo>
                    <a:pt x="104" y="229"/>
                  </a:lnTo>
                  <a:lnTo>
                    <a:pt x="169" y="193"/>
                  </a:lnTo>
                  <a:lnTo>
                    <a:pt x="111" y="242"/>
                  </a:lnTo>
                  <a:lnTo>
                    <a:pt x="111" y="242"/>
                  </a:lnTo>
                  <a:lnTo>
                    <a:pt x="111" y="242"/>
                  </a:lnTo>
                  <a:lnTo>
                    <a:pt x="169" y="208"/>
                  </a:lnTo>
                  <a:lnTo>
                    <a:pt x="111" y="246"/>
                  </a:lnTo>
                  <a:lnTo>
                    <a:pt x="111" y="246"/>
                  </a:lnTo>
                  <a:lnTo>
                    <a:pt x="111" y="246"/>
                  </a:lnTo>
                  <a:lnTo>
                    <a:pt x="173" y="210"/>
                  </a:lnTo>
                  <a:lnTo>
                    <a:pt x="113" y="250"/>
                  </a:lnTo>
                  <a:lnTo>
                    <a:pt x="111" y="253"/>
                  </a:lnTo>
                  <a:lnTo>
                    <a:pt x="113" y="253"/>
                  </a:lnTo>
                  <a:lnTo>
                    <a:pt x="122" y="246"/>
                  </a:lnTo>
                  <a:lnTo>
                    <a:pt x="113" y="253"/>
                  </a:lnTo>
                  <a:lnTo>
                    <a:pt x="111" y="253"/>
                  </a:lnTo>
                  <a:lnTo>
                    <a:pt x="113" y="25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94" y="203"/>
                  </a:lnTo>
                  <a:lnTo>
                    <a:pt x="186" y="210"/>
                  </a:lnTo>
                  <a:lnTo>
                    <a:pt x="194" y="206"/>
                  </a:lnTo>
                  <a:lnTo>
                    <a:pt x="194" y="203"/>
                  </a:lnTo>
                  <a:lnTo>
                    <a:pt x="194" y="203"/>
                  </a:lnTo>
                  <a:lnTo>
                    <a:pt x="128" y="242"/>
                  </a:lnTo>
                  <a:lnTo>
                    <a:pt x="188" y="201"/>
                  </a:lnTo>
                  <a:lnTo>
                    <a:pt x="190" y="201"/>
                  </a:lnTo>
                  <a:lnTo>
                    <a:pt x="188" y="201"/>
                  </a:lnTo>
                  <a:lnTo>
                    <a:pt x="126" y="238"/>
                  </a:lnTo>
                  <a:lnTo>
                    <a:pt x="184" y="199"/>
                  </a:lnTo>
                  <a:lnTo>
                    <a:pt x="186" y="199"/>
                  </a:lnTo>
                  <a:lnTo>
                    <a:pt x="184" y="199"/>
                  </a:lnTo>
                  <a:lnTo>
                    <a:pt x="115" y="238"/>
                  </a:lnTo>
                  <a:lnTo>
                    <a:pt x="173" y="191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30" y="214"/>
                  </a:lnTo>
                  <a:lnTo>
                    <a:pt x="171" y="188"/>
                  </a:lnTo>
                  <a:lnTo>
                    <a:pt x="171" y="186"/>
                  </a:lnTo>
                  <a:lnTo>
                    <a:pt x="171" y="186"/>
                  </a:lnTo>
                  <a:lnTo>
                    <a:pt x="107" y="223"/>
                  </a:lnTo>
                  <a:lnTo>
                    <a:pt x="160" y="178"/>
                  </a:lnTo>
                  <a:lnTo>
                    <a:pt x="160" y="178"/>
                  </a:lnTo>
                  <a:lnTo>
                    <a:pt x="158" y="178"/>
                  </a:lnTo>
                  <a:lnTo>
                    <a:pt x="107" y="208"/>
                  </a:lnTo>
                  <a:lnTo>
                    <a:pt x="156" y="173"/>
                  </a:lnTo>
                  <a:lnTo>
                    <a:pt x="156" y="171"/>
                  </a:lnTo>
                  <a:lnTo>
                    <a:pt x="156" y="171"/>
                  </a:lnTo>
                  <a:lnTo>
                    <a:pt x="104" y="201"/>
                  </a:lnTo>
                  <a:lnTo>
                    <a:pt x="152" y="169"/>
                  </a:lnTo>
                  <a:lnTo>
                    <a:pt x="152" y="167"/>
                  </a:lnTo>
                  <a:lnTo>
                    <a:pt x="152" y="167"/>
                  </a:lnTo>
                  <a:lnTo>
                    <a:pt x="96" y="199"/>
                  </a:lnTo>
                  <a:lnTo>
                    <a:pt x="141" y="156"/>
                  </a:lnTo>
                  <a:lnTo>
                    <a:pt x="141" y="156"/>
                  </a:lnTo>
                  <a:lnTo>
                    <a:pt x="141" y="156"/>
                  </a:lnTo>
                  <a:lnTo>
                    <a:pt x="94" y="184"/>
                  </a:lnTo>
                  <a:lnTo>
                    <a:pt x="139" y="152"/>
                  </a:lnTo>
                  <a:lnTo>
                    <a:pt x="139" y="152"/>
                  </a:lnTo>
                  <a:lnTo>
                    <a:pt x="137" y="150"/>
                  </a:lnTo>
                  <a:lnTo>
                    <a:pt x="85" y="180"/>
                  </a:lnTo>
                  <a:lnTo>
                    <a:pt x="130" y="141"/>
                  </a:lnTo>
                  <a:lnTo>
                    <a:pt x="130" y="141"/>
                  </a:lnTo>
                  <a:lnTo>
                    <a:pt x="130" y="139"/>
                  </a:lnTo>
                  <a:lnTo>
                    <a:pt x="79" y="169"/>
                  </a:lnTo>
                  <a:lnTo>
                    <a:pt x="122" y="129"/>
                  </a:lnTo>
                  <a:lnTo>
                    <a:pt x="122" y="129"/>
                  </a:lnTo>
                  <a:lnTo>
                    <a:pt x="122" y="129"/>
                  </a:lnTo>
                  <a:lnTo>
                    <a:pt x="72" y="156"/>
                  </a:lnTo>
                  <a:lnTo>
                    <a:pt x="113" y="116"/>
                  </a:lnTo>
                  <a:lnTo>
                    <a:pt x="113" y="114"/>
                  </a:lnTo>
                  <a:lnTo>
                    <a:pt x="113" y="114"/>
                  </a:lnTo>
                  <a:lnTo>
                    <a:pt x="64" y="141"/>
                  </a:lnTo>
                  <a:lnTo>
                    <a:pt x="107" y="103"/>
                  </a:lnTo>
                  <a:lnTo>
                    <a:pt x="107" y="103"/>
                  </a:lnTo>
                  <a:lnTo>
                    <a:pt x="107" y="103"/>
                  </a:lnTo>
                  <a:lnTo>
                    <a:pt x="60" y="131"/>
                  </a:lnTo>
                  <a:lnTo>
                    <a:pt x="102" y="92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55" y="118"/>
                  </a:lnTo>
                  <a:lnTo>
                    <a:pt x="98" y="86"/>
                  </a:lnTo>
                  <a:lnTo>
                    <a:pt x="98" y="86"/>
                  </a:lnTo>
                  <a:lnTo>
                    <a:pt x="96" y="84"/>
                  </a:lnTo>
                  <a:lnTo>
                    <a:pt x="49" y="114"/>
                  </a:lnTo>
                  <a:lnTo>
                    <a:pt x="89" y="71"/>
                  </a:lnTo>
                  <a:lnTo>
                    <a:pt x="89" y="71"/>
                  </a:lnTo>
                  <a:lnTo>
                    <a:pt x="89" y="71"/>
                  </a:lnTo>
                  <a:lnTo>
                    <a:pt x="51" y="92"/>
                  </a:lnTo>
                  <a:lnTo>
                    <a:pt x="89" y="69"/>
                  </a:lnTo>
                  <a:lnTo>
                    <a:pt x="89" y="67"/>
                  </a:lnTo>
                  <a:lnTo>
                    <a:pt x="87" y="67"/>
                  </a:lnTo>
                  <a:lnTo>
                    <a:pt x="38" y="96"/>
                  </a:lnTo>
                  <a:lnTo>
                    <a:pt x="81" y="54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34" y="79"/>
                  </a:lnTo>
                  <a:lnTo>
                    <a:pt x="77" y="45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27" y="73"/>
                  </a:lnTo>
                  <a:lnTo>
                    <a:pt x="66" y="32"/>
                  </a:lnTo>
                  <a:lnTo>
                    <a:pt x="68" y="32"/>
                  </a:lnTo>
                  <a:lnTo>
                    <a:pt x="66" y="32"/>
                  </a:lnTo>
                  <a:lnTo>
                    <a:pt x="19" y="58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2" y="45"/>
                  </a:lnTo>
                  <a:lnTo>
                    <a:pt x="47" y="11"/>
                  </a:lnTo>
                  <a:lnTo>
                    <a:pt x="49" y="9"/>
                  </a:lnTo>
                  <a:lnTo>
                    <a:pt x="47" y="9"/>
                  </a:lnTo>
                  <a:lnTo>
                    <a:pt x="17" y="28"/>
                  </a:lnTo>
                  <a:lnTo>
                    <a:pt x="45" y="9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6" y="3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6CBC4"/>
            </a:solidFill>
            <a:ln w="9525">
              <a:solidFill>
                <a:schemeClr val="accent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46"/>
            <p:cNvSpPr/>
            <p:nvPr/>
          </p:nvSpPr>
          <p:spPr bwMode="auto">
            <a:xfrm>
              <a:off x="6630987" y="4384675"/>
              <a:ext cx="258763" cy="182563"/>
            </a:xfrm>
            <a:custGeom>
              <a:avLst/>
              <a:gdLst>
                <a:gd name="T0" fmla="*/ 131 w 163"/>
                <a:gd name="T1" fmla="*/ 0 h 115"/>
                <a:gd name="T2" fmla="*/ 101 w 163"/>
                <a:gd name="T3" fmla="*/ 19 h 115"/>
                <a:gd name="T4" fmla="*/ 126 w 163"/>
                <a:gd name="T5" fmla="*/ 2 h 115"/>
                <a:gd name="T6" fmla="*/ 126 w 163"/>
                <a:gd name="T7" fmla="*/ 2 h 115"/>
                <a:gd name="T8" fmla="*/ 124 w 163"/>
                <a:gd name="T9" fmla="*/ 0 h 115"/>
                <a:gd name="T10" fmla="*/ 94 w 163"/>
                <a:gd name="T11" fmla="*/ 19 h 115"/>
                <a:gd name="T12" fmla="*/ 109 w 163"/>
                <a:gd name="T13" fmla="*/ 8 h 115"/>
                <a:gd name="T14" fmla="*/ 109 w 163"/>
                <a:gd name="T15" fmla="*/ 6 h 115"/>
                <a:gd name="T16" fmla="*/ 107 w 163"/>
                <a:gd name="T17" fmla="*/ 6 h 115"/>
                <a:gd name="T18" fmla="*/ 103 w 163"/>
                <a:gd name="T19" fmla="*/ 11 h 115"/>
                <a:gd name="T20" fmla="*/ 103 w 163"/>
                <a:gd name="T21" fmla="*/ 11 h 115"/>
                <a:gd name="T22" fmla="*/ 103 w 163"/>
                <a:gd name="T23" fmla="*/ 11 h 115"/>
                <a:gd name="T24" fmla="*/ 88 w 163"/>
                <a:gd name="T25" fmla="*/ 23 h 115"/>
                <a:gd name="T26" fmla="*/ 88 w 163"/>
                <a:gd name="T27" fmla="*/ 23 h 115"/>
                <a:gd name="T28" fmla="*/ 88 w 163"/>
                <a:gd name="T29" fmla="*/ 23 h 115"/>
                <a:gd name="T30" fmla="*/ 109 w 163"/>
                <a:gd name="T31" fmla="*/ 11 h 115"/>
                <a:gd name="T32" fmla="*/ 84 w 163"/>
                <a:gd name="T33" fmla="*/ 28 h 115"/>
                <a:gd name="T34" fmla="*/ 84 w 163"/>
                <a:gd name="T35" fmla="*/ 28 h 115"/>
                <a:gd name="T36" fmla="*/ 84 w 163"/>
                <a:gd name="T37" fmla="*/ 30 h 115"/>
                <a:gd name="T38" fmla="*/ 129 w 163"/>
                <a:gd name="T39" fmla="*/ 4 h 115"/>
                <a:gd name="T40" fmla="*/ 62 w 163"/>
                <a:gd name="T41" fmla="*/ 60 h 115"/>
                <a:gd name="T42" fmla="*/ 62 w 163"/>
                <a:gd name="T43" fmla="*/ 62 h 115"/>
                <a:gd name="T44" fmla="*/ 62 w 163"/>
                <a:gd name="T45" fmla="*/ 62 h 115"/>
                <a:gd name="T46" fmla="*/ 141 w 163"/>
                <a:gd name="T47" fmla="*/ 15 h 115"/>
                <a:gd name="T48" fmla="*/ 41 w 163"/>
                <a:gd name="T49" fmla="*/ 83 h 115"/>
                <a:gd name="T50" fmla="*/ 41 w 163"/>
                <a:gd name="T51" fmla="*/ 85 h 115"/>
                <a:gd name="T52" fmla="*/ 41 w 163"/>
                <a:gd name="T53" fmla="*/ 85 h 115"/>
                <a:gd name="T54" fmla="*/ 139 w 163"/>
                <a:gd name="T55" fmla="*/ 28 h 115"/>
                <a:gd name="T56" fmla="*/ 0 w 163"/>
                <a:gd name="T57" fmla="*/ 115 h 115"/>
                <a:gd name="T58" fmla="*/ 0 w 163"/>
                <a:gd name="T59" fmla="*/ 115 h 115"/>
                <a:gd name="T60" fmla="*/ 0 w 163"/>
                <a:gd name="T61" fmla="*/ 115 h 115"/>
                <a:gd name="T62" fmla="*/ 163 w 163"/>
                <a:gd name="T63" fmla="*/ 23 h 115"/>
                <a:gd name="T64" fmla="*/ 163 w 163"/>
                <a:gd name="T65" fmla="*/ 21 h 115"/>
                <a:gd name="T66" fmla="*/ 163 w 163"/>
                <a:gd name="T67" fmla="*/ 21 h 115"/>
                <a:gd name="T68" fmla="*/ 22 w 163"/>
                <a:gd name="T69" fmla="*/ 103 h 115"/>
                <a:gd name="T70" fmla="*/ 159 w 163"/>
                <a:gd name="T71" fmla="*/ 15 h 115"/>
                <a:gd name="T72" fmla="*/ 161 w 163"/>
                <a:gd name="T73" fmla="*/ 15 h 115"/>
                <a:gd name="T74" fmla="*/ 159 w 163"/>
                <a:gd name="T75" fmla="*/ 15 h 115"/>
                <a:gd name="T76" fmla="*/ 52 w 163"/>
                <a:gd name="T77" fmla="*/ 77 h 115"/>
                <a:gd name="T78" fmla="*/ 154 w 163"/>
                <a:gd name="T79" fmla="*/ 8 h 115"/>
                <a:gd name="T80" fmla="*/ 154 w 163"/>
                <a:gd name="T81" fmla="*/ 8 h 115"/>
                <a:gd name="T82" fmla="*/ 154 w 163"/>
                <a:gd name="T83" fmla="*/ 6 h 115"/>
                <a:gd name="T84" fmla="*/ 67 w 163"/>
                <a:gd name="T85" fmla="*/ 58 h 115"/>
                <a:gd name="T86" fmla="*/ 133 w 163"/>
                <a:gd name="T87" fmla="*/ 0 h 115"/>
                <a:gd name="T88" fmla="*/ 133 w 163"/>
                <a:gd name="T89" fmla="*/ 0 h 115"/>
                <a:gd name="T90" fmla="*/ 131 w 163"/>
                <a:gd name="T9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3" h="115">
                  <a:moveTo>
                    <a:pt x="131" y="0"/>
                  </a:moveTo>
                  <a:lnTo>
                    <a:pt x="101" y="19"/>
                  </a:lnTo>
                  <a:lnTo>
                    <a:pt x="126" y="2"/>
                  </a:lnTo>
                  <a:lnTo>
                    <a:pt x="126" y="2"/>
                  </a:lnTo>
                  <a:lnTo>
                    <a:pt x="124" y="0"/>
                  </a:lnTo>
                  <a:lnTo>
                    <a:pt x="94" y="19"/>
                  </a:lnTo>
                  <a:lnTo>
                    <a:pt x="109" y="8"/>
                  </a:lnTo>
                  <a:lnTo>
                    <a:pt x="109" y="6"/>
                  </a:lnTo>
                  <a:lnTo>
                    <a:pt x="107" y="6"/>
                  </a:lnTo>
                  <a:lnTo>
                    <a:pt x="103" y="11"/>
                  </a:lnTo>
                  <a:lnTo>
                    <a:pt x="103" y="11"/>
                  </a:lnTo>
                  <a:lnTo>
                    <a:pt x="103" y="11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109" y="11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4" y="30"/>
                  </a:lnTo>
                  <a:lnTo>
                    <a:pt x="129" y="4"/>
                  </a:lnTo>
                  <a:lnTo>
                    <a:pt x="62" y="6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41" y="15"/>
                  </a:lnTo>
                  <a:lnTo>
                    <a:pt x="41" y="83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39" y="28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163" y="23"/>
                  </a:lnTo>
                  <a:lnTo>
                    <a:pt x="163" y="21"/>
                  </a:lnTo>
                  <a:lnTo>
                    <a:pt x="163" y="21"/>
                  </a:lnTo>
                  <a:lnTo>
                    <a:pt x="22" y="103"/>
                  </a:lnTo>
                  <a:lnTo>
                    <a:pt x="159" y="15"/>
                  </a:lnTo>
                  <a:lnTo>
                    <a:pt x="161" y="15"/>
                  </a:lnTo>
                  <a:lnTo>
                    <a:pt x="159" y="15"/>
                  </a:lnTo>
                  <a:lnTo>
                    <a:pt x="52" y="77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54" y="6"/>
                  </a:lnTo>
                  <a:lnTo>
                    <a:pt x="67" y="58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w="9525">
              <a:solidFill>
                <a:schemeClr val="accent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50"/>
            <p:cNvSpPr/>
            <p:nvPr/>
          </p:nvSpPr>
          <p:spPr bwMode="auto">
            <a:xfrm>
              <a:off x="6248400" y="4149725"/>
              <a:ext cx="155575" cy="377825"/>
            </a:xfrm>
            <a:custGeom>
              <a:avLst/>
              <a:gdLst>
                <a:gd name="T0" fmla="*/ 12 w 98"/>
                <a:gd name="T1" fmla="*/ 2 h 238"/>
                <a:gd name="T2" fmla="*/ 2 w 98"/>
                <a:gd name="T3" fmla="*/ 24 h 238"/>
                <a:gd name="T4" fmla="*/ 0 w 98"/>
                <a:gd name="T5" fmla="*/ 45 h 238"/>
                <a:gd name="T6" fmla="*/ 40 w 98"/>
                <a:gd name="T7" fmla="*/ 22 h 238"/>
                <a:gd name="T8" fmla="*/ 0 w 98"/>
                <a:gd name="T9" fmla="*/ 58 h 238"/>
                <a:gd name="T10" fmla="*/ 0 w 98"/>
                <a:gd name="T11" fmla="*/ 60 h 238"/>
                <a:gd name="T12" fmla="*/ 0 w 98"/>
                <a:gd name="T13" fmla="*/ 77 h 238"/>
                <a:gd name="T14" fmla="*/ 42 w 98"/>
                <a:gd name="T15" fmla="*/ 54 h 238"/>
                <a:gd name="T16" fmla="*/ 0 w 98"/>
                <a:gd name="T17" fmla="*/ 82 h 238"/>
                <a:gd name="T18" fmla="*/ 0 w 98"/>
                <a:gd name="T19" fmla="*/ 82 h 238"/>
                <a:gd name="T20" fmla="*/ 0 w 98"/>
                <a:gd name="T21" fmla="*/ 82 h 238"/>
                <a:gd name="T22" fmla="*/ 0 w 98"/>
                <a:gd name="T23" fmla="*/ 88 h 238"/>
                <a:gd name="T24" fmla="*/ 44 w 98"/>
                <a:gd name="T25" fmla="*/ 64 h 238"/>
                <a:gd name="T26" fmla="*/ 2 w 98"/>
                <a:gd name="T27" fmla="*/ 94 h 238"/>
                <a:gd name="T28" fmla="*/ 2 w 98"/>
                <a:gd name="T29" fmla="*/ 109 h 238"/>
                <a:gd name="T30" fmla="*/ 4 w 98"/>
                <a:gd name="T31" fmla="*/ 116 h 238"/>
                <a:gd name="T32" fmla="*/ 62 w 98"/>
                <a:gd name="T33" fmla="*/ 82 h 238"/>
                <a:gd name="T34" fmla="*/ 6 w 98"/>
                <a:gd name="T35" fmla="*/ 126 h 238"/>
                <a:gd name="T36" fmla="*/ 4 w 98"/>
                <a:gd name="T37" fmla="*/ 126 h 238"/>
                <a:gd name="T38" fmla="*/ 8 w 98"/>
                <a:gd name="T39" fmla="*/ 144 h 238"/>
                <a:gd name="T40" fmla="*/ 72 w 98"/>
                <a:gd name="T41" fmla="*/ 107 h 238"/>
                <a:gd name="T42" fmla="*/ 10 w 98"/>
                <a:gd name="T43" fmla="*/ 159 h 238"/>
                <a:gd name="T44" fmla="*/ 10 w 98"/>
                <a:gd name="T45" fmla="*/ 169 h 238"/>
                <a:gd name="T46" fmla="*/ 10 w 98"/>
                <a:gd name="T47" fmla="*/ 171 h 238"/>
                <a:gd name="T48" fmla="*/ 72 w 98"/>
                <a:gd name="T49" fmla="*/ 137 h 238"/>
                <a:gd name="T50" fmla="*/ 12 w 98"/>
                <a:gd name="T51" fmla="*/ 178 h 238"/>
                <a:gd name="T52" fmla="*/ 12 w 98"/>
                <a:gd name="T53" fmla="*/ 184 h 238"/>
                <a:gd name="T54" fmla="*/ 15 w 98"/>
                <a:gd name="T55" fmla="*/ 199 h 238"/>
                <a:gd name="T56" fmla="*/ 83 w 98"/>
                <a:gd name="T57" fmla="*/ 161 h 238"/>
                <a:gd name="T58" fmla="*/ 17 w 98"/>
                <a:gd name="T59" fmla="*/ 212 h 238"/>
                <a:gd name="T60" fmla="*/ 6 w 98"/>
                <a:gd name="T61" fmla="*/ 238 h 238"/>
                <a:gd name="T62" fmla="*/ 98 w 98"/>
                <a:gd name="T63" fmla="*/ 184 h 238"/>
                <a:gd name="T64" fmla="*/ 94 w 98"/>
                <a:gd name="T65" fmla="*/ 167 h 238"/>
                <a:gd name="T66" fmla="*/ 23 w 98"/>
                <a:gd name="T67" fmla="*/ 208 h 238"/>
                <a:gd name="T68" fmla="*/ 89 w 98"/>
                <a:gd name="T69" fmla="*/ 156 h 238"/>
                <a:gd name="T70" fmla="*/ 87 w 98"/>
                <a:gd name="T71" fmla="*/ 141 h 238"/>
                <a:gd name="T72" fmla="*/ 85 w 98"/>
                <a:gd name="T73" fmla="*/ 137 h 238"/>
                <a:gd name="T74" fmla="*/ 23 w 98"/>
                <a:gd name="T75" fmla="*/ 171 h 238"/>
                <a:gd name="T76" fmla="*/ 83 w 98"/>
                <a:gd name="T77" fmla="*/ 129 h 238"/>
                <a:gd name="T78" fmla="*/ 83 w 98"/>
                <a:gd name="T79" fmla="*/ 129 h 238"/>
                <a:gd name="T80" fmla="*/ 81 w 98"/>
                <a:gd name="T81" fmla="*/ 118 h 238"/>
                <a:gd name="T82" fmla="*/ 15 w 98"/>
                <a:gd name="T83" fmla="*/ 154 h 238"/>
                <a:gd name="T84" fmla="*/ 77 w 98"/>
                <a:gd name="T85" fmla="*/ 105 h 238"/>
                <a:gd name="T86" fmla="*/ 72 w 98"/>
                <a:gd name="T87" fmla="*/ 88 h 238"/>
                <a:gd name="T88" fmla="*/ 72 w 98"/>
                <a:gd name="T89" fmla="*/ 88 h 238"/>
                <a:gd name="T90" fmla="*/ 12 w 98"/>
                <a:gd name="T91" fmla="*/ 120 h 238"/>
                <a:gd name="T92" fmla="*/ 68 w 98"/>
                <a:gd name="T93" fmla="*/ 77 h 238"/>
                <a:gd name="T94" fmla="*/ 68 w 98"/>
                <a:gd name="T95" fmla="*/ 71 h 238"/>
                <a:gd name="T96" fmla="*/ 64 w 98"/>
                <a:gd name="T97" fmla="*/ 58 h 238"/>
                <a:gd name="T98" fmla="*/ 19 w 98"/>
                <a:gd name="T99" fmla="*/ 82 h 238"/>
                <a:gd name="T100" fmla="*/ 62 w 98"/>
                <a:gd name="T101" fmla="*/ 54 h 238"/>
                <a:gd name="T102" fmla="*/ 59 w 98"/>
                <a:gd name="T103" fmla="*/ 47 h 238"/>
                <a:gd name="T104" fmla="*/ 59 w 98"/>
                <a:gd name="T105" fmla="*/ 47 h 238"/>
                <a:gd name="T106" fmla="*/ 17 w 98"/>
                <a:gd name="T107" fmla="*/ 71 h 238"/>
                <a:gd name="T108" fmla="*/ 57 w 98"/>
                <a:gd name="T109" fmla="*/ 43 h 238"/>
                <a:gd name="T110" fmla="*/ 53 w 98"/>
                <a:gd name="T111" fmla="*/ 28 h 238"/>
                <a:gd name="T112" fmla="*/ 51 w 98"/>
                <a:gd name="T113" fmla="*/ 28 h 238"/>
                <a:gd name="T114" fmla="*/ 4 w 98"/>
                <a:gd name="T115" fmla="*/ 54 h 238"/>
                <a:gd name="T116" fmla="*/ 44 w 98"/>
                <a:gd name="T117" fmla="*/ 17 h 238"/>
                <a:gd name="T118" fmla="*/ 34 w 98"/>
                <a:gd name="T119" fmla="*/ 5 h 238"/>
                <a:gd name="T120" fmla="*/ 15 w 98"/>
                <a:gd name="T12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" h="238">
                  <a:moveTo>
                    <a:pt x="12" y="0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32" y="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40" y="22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32" y="3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9" y="32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42" y="54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51" y="5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2" y="90"/>
                  </a:lnTo>
                  <a:lnTo>
                    <a:pt x="44" y="64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57" y="60"/>
                  </a:lnTo>
                  <a:lnTo>
                    <a:pt x="2" y="107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57" y="77"/>
                  </a:lnTo>
                  <a:lnTo>
                    <a:pt x="4" y="116"/>
                  </a:lnTo>
                  <a:lnTo>
                    <a:pt x="4" y="116"/>
                  </a:lnTo>
                  <a:lnTo>
                    <a:pt x="4" y="116"/>
                  </a:lnTo>
                  <a:lnTo>
                    <a:pt x="62" y="82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6" y="126"/>
                  </a:lnTo>
                  <a:lnTo>
                    <a:pt x="36" y="107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68" y="92"/>
                  </a:lnTo>
                  <a:lnTo>
                    <a:pt x="8" y="144"/>
                  </a:lnTo>
                  <a:lnTo>
                    <a:pt x="6" y="146"/>
                  </a:lnTo>
                  <a:lnTo>
                    <a:pt x="8" y="146"/>
                  </a:lnTo>
                  <a:lnTo>
                    <a:pt x="72" y="107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10" y="159"/>
                  </a:lnTo>
                  <a:lnTo>
                    <a:pt x="74" y="122"/>
                  </a:lnTo>
                  <a:lnTo>
                    <a:pt x="10" y="169"/>
                  </a:lnTo>
                  <a:lnTo>
                    <a:pt x="10" y="169"/>
                  </a:lnTo>
                  <a:lnTo>
                    <a:pt x="12" y="169"/>
                  </a:lnTo>
                  <a:lnTo>
                    <a:pt x="27" y="161"/>
                  </a:lnTo>
                  <a:lnTo>
                    <a:pt x="10" y="171"/>
                  </a:lnTo>
                  <a:lnTo>
                    <a:pt x="10" y="171"/>
                  </a:lnTo>
                  <a:lnTo>
                    <a:pt x="12" y="171"/>
                  </a:lnTo>
                  <a:lnTo>
                    <a:pt x="72" y="137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72" y="144"/>
                  </a:lnTo>
                  <a:lnTo>
                    <a:pt x="12" y="184"/>
                  </a:lnTo>
                  <a:lnTo>
                    <a:pt x="12" y="184"/>
                  </a:lnTo>
                  <a:lnTo>
                    <a:pt x="15" y="184"/>
                  </a:lnTo>
                  <a:lnTo>
                    <a:pt x="81" y="146"/>
                  </a:lnTo>
                  <a:lnTo>
                    <a:pt x="15" y="199"/>
                  </a:lnTo>
                  <a:lnTo>
                    <a:pt x="15" y="199"/>
                  </a:lnTo>
                  <a:lnTo>
                    <a:pt x="17" y="199"/>
                  </a:lnTo>
                  <a:lnTo>
                    <a:pt x="83" y="161"/>
                  </a:lnTo>
                  <a:lnTo>
                    <a:pt x="17" y="212"/>
                  </a:lnTo>
                  <a:lnTo>
                    <a:pt x="15" y="212"/>
                  </a:lnTo>
                  <a:lnTo>
                    <a:pt x="17" y="212"/>
                  </a:lnTo>
                  <a:lnTo>
                    <a:pt x="87" y="171"/>
                  </a:lnTo>
                  <a:lnTo>
                    <a:pt x="6" y="236"/>
                  </a:lnTo>
                  <a:lnTo>
                    <a:pt x="6" y="238"/>
                  </a:lnTo>
                  <a:lnTo>
                    <a:pt x="6" y="238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98" y="182"/>
                  </a:lnTo>
                  <a:lnTo>
                    <a:pt x="12" y="233"/>
                  </a:lnTo>
                  <a:lnTo>
                    <a:pt x="94" y="167"/>
                  </a:lnTo>
                  <a:lnTo>
                    <a:pt x="94" y="167"/>
                  </a:lnTo>
                  <a:lnTo>
                    <a:pt x="94" y="167"/>
                  </a:lnTo>
                  <a:lnTo>
                    <a:pt x="23" y="208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89" y="156"/>
                  </a:lnTo>
                  <a:lnTo>
                    <a:pt x="21" y="195"/>
                  </a:lnTo>
                  <a:lnTo>
                    <a:pt x="87" y="141"/>
                  </a:lnTo>
                  <a:lnTo>
                    <a:pt x="87" y="141"/>
                  </a:lnTo>
                  <a:lnTo>
                    <a:pt x="85" y="141"/>
                  </a:lnTo>
                  <a:lnTo>
                    <a:pt x="25" y="176"/>
                  </a:lnTo>
                  <a:lnTo>
                    <a:pt x="85" y="137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23" y="171"/>
                  </a:lnTo>
                  <a:lnTo>
                    <a:pt x="83" y="131"/>
                  </a:lnTo>
                  <a:lnTo>
                    <a:pt x="83" y="129"/>
                  </a:lnTo>
                  <a:lnTo>
                    <a:pt x="83" y="129"/>
                  </a:lnTo>
                  <a:lnTo>
                    <a:pt x="68" y="137"/>
                  </a:lnTo>
                  <a:lnTo>
                    <a:pt x="83" y="129"/>
                  </a:lnTo>
                  <a:lnTo>
                    <a:pt x="83" y="129"/>
                  </a:lnTo>
                  <a:lnTo>
                    <a:pt x="83" y="129"/>
                  </a:lnTo>
                  <a:lnTo>
                    <a:pt x="17" y="165"/>
                  </a:lnTo>
                  <a:lnTo>
                    <a:pt x="81" y="118"/>
                  </a:lnTo>
                  <a:lnTo>
                    <a:pt x="81" y="118"/>
                  </a:lnTo>
                  <a:lnTo>
                    <a:pt x="79" y="118"/>
                  </a:lnTo>
                  <a:lnTo>
                    <a:pt x="15" y="154"/>
                  </a:lnTo>
                  <a:lnTo>
                    <a:pt x="77" y="105"/>
                  </a:lnTo>
                  <a:lnTo>
                    <a:pt x="77" y="105"/>
                  </a:lnTo>
                  <a:lnTo>
                    <a:pt x="77" y="105"/>
                  </a:lnTo>
                  <a:lnTo>
                    <a:pt x="12" y="141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40" y="105"/>
                  </a:lnTo>
                  <a:lnTo>
                    <a:pt x="72" y="88"/>
                  </a:lnTo>
                  <a:lnTo>
                    <a:pt x="72" y="86"/>
                  </a:lnTo>
                  <a:lnTo>
                    <a:pt x="72" y="86"/>
                  </a:lnTo>
                  <a:lnTo>
                    <a:pt x="12" y="120"/>
                  </a:lnTo>
                  <a:lnTo>
                    <a:pt x="70" y="77"/>
                  </a:lnTo>
                  <a:lnTo>
                    <a:pt x="70" y="77"/>
                  </a:lnTo>
                  <a:lnTo>
                    <a:pt x="68" y="77"/>
                  </a:lnTo>
                  <a:lnTo>
                    <a:pt x="12" y="109"/>
                  </a:lnTo>
                  <a:lnTo>
                    <a:pt x="68" y="71"/>
                  </a:lnTo>
                  <a:lnTo>
                    <a:pt x="68" y="71"/>
                  </a:lnTo>
                  <a:lnTo>
                    <a:pt x="68" y="71"/>
                  </a:lnTo>
                  <a:lnTo>
                    <a:pt x="8" y="105"/>
                  </a:lnTo>
                  <a:lnTo>
                    <a:pt x="64" y="58"/>
                  </a:lnTo>
                  <a:lnTo>
                    <a:pt x="64" y="58"/>
                  </a:lnTo>
                  <a:lnTo>
                    <a:pt x="62" y="58"/>
                  </a:lnTo>
                  <a:lnTo>
                    <a:pt x="19" y="82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10" y="84"/>
                  </a:lnTo>
                  <a:lnTo>
                    <a:pt x="59" y="47"/>
                  </a:lnTo>
                  <a:lnTo>
                    <a:pt x="59" y="47"/>
                  </a:lnTo>
                  <a:lnTo>
                    <a:pt x="59" y="47"/>
                  </a:lnTo>
                  <a:lnTo>
                    <a:pt x="59" y="47"/>
                  </a:lnTo>
                  <a:lnTo>
                    <a:pt x="59" y="47"/>
                  </a:lnTo>
                  <a:lnTo>
                    <a:pt x="59" y="47"/>
                  </a:lnTo>
                  <a:lnTo>
                    <a:pt x="59" y="47"/>
                  </a:lnTo>
                  <a:lnTo>
                    <a:pt x="17" y="71"/>
                  </a:lnTo>
                  <a:lnTo>
                    <a:pt x="57" y="43"/>
                  </a:lnTo>
                  <a:lnTo>
                    <a:pt x="59" y="43"/>
                  </a:lnTo>
                  <a:lnTo>
                    <a:pt x="57" y="43"/>
                  </a:lnTo>
                  <a:lnTo>
                    <a:pt x="4" y="75"/>
                  </a:lnTo>
                  <a:lnTo>
                    <a:pt x="53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17" y="49"/>
                  </a:lnTo>
                  <a:lnTo>
                    <a:pt x="51" y="28"/>
                  </a:lnTo>
                  <a:lnTo>
                    <a:pt x="51" y="26"/>
                  </a:lnTo>
                  <a:lnTo>
                    <a:pt x="51" y="26"/>
                  </a:lnTo>
                  <a:lnTo>
                    <a:pt x="4" y="54"/>
                  </a:lnTo>
                  <a:lnTo>
                    <a:pt x="47" y="17"/>
                  </a:lnTo>
                  <a:lnTo>
                    <a:pt x="47" y="17"/>
                  </a:lnTo>
                  <a:lnTo>
                    <a:pt x="44" y="17"/>
                  </a:lnTo>
                  <a:lnTo>
                    <a:pt x="2" y="43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2" y="2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9525">
              <a:solidFill>
                <a:schemeClr val="accent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52"/>
            <p:cNvSpPr/>
            <p:nvPr/>
          </p:nvSpPr>
          <p:spPr bwMode="auto">
            <a:xfrm>
              <a:off x="5741987" y="4349750"/>
              <a:ext cx="679450" cy="371475"/>
            </a:xfrm>
            <a:custGeom>
              <a:avLst/>
              <a:gdLst>
                <a:gd name="T0" fmla="*/ 15 w 428"/>
                <a:gd name="T1" fmla="*/ 3 h 234"/>
                <a:gd name="T2" fmla="*/ 2 w 428"/>
                <a:gd name="T3" fmla="*/ 37 h 234"/>
                <a:gd name="T4" fmla="*/ 4 w 428"/>
                <a:gd name="T5" fmla="*/ 45 h 234"/>
                <a:gd name="T6" fmla="*/ 8 w 428"/>
                <a:gd name="T7" fmla="*/ 52 h 234"/>
                <a:gd name="T8" fmla="*/ 13 w 428"/>
                <a:gd name="T9" fmla="*/ 58 h 234"/>
                <a:gd name="T10" fmla="*/ 19 w 428"/>
                <a:gd name="T11" fmla="*/ 71 h 234"/>
                <a:gd name="T12" fmla="*/ 77 w 428"/>
                <a:gd name="T13" fmla="*/ 41 h 234"/>
                <a:gd name="T14" fmla="*/ 38 w 428"/>
                <a:gd name="T15" fmla="*/ 92 h 234"/>
                <a:gd name="T16" fmla="*/ 45 w 428"/>
                <a:gd name="T17" fmla="*/ 99 h 234"/>
                <a:gd name="T18" fmla="*/ 47 w 428"/>
                <a:gd name="T19" fmla="*/ 101 h 234"/>
                <a:gd name="T20" fmla="*/ 111 w 428"/>
                <a:gd name="T21" fmla="*/ 73 h 234"/>
                <a:gd name="T22" fmla="*/ 66 w 428"/>
                <a:gd name="T23" fmla="*/ 120 h 234"/>
                <a:gd name="T24" fmla="*/ 68 w 428"/>
                <a:gd name="T25" fmla="*/ 125 h 234"/>
                <a:gd name="T26" fmla="*/ 79 w 428"/>
                <a:gd name="T27" fmla="*/ 133 h 234"/>
                <a:gd name="T28" fmla="*/ 141 w 428"/>
                <a:gd name="T29" fmla="*/ 112 h 234"/>
                <a:gd name="T30" fmla="*/ 92 w 428"/>
                <a:gd name="T31" fmla="*/ 146 h 234"/>
                <a:gd name="T32" fmla="*/ 96 w 428"/>
                <a:gd name="T33" fmla="*/ 148 h 234"/>
                <a:gd name="T34" fmla="*/ 154 w 428"/>
                <a:gd name="T35" fmla="*/ 118 h 234"/>
                <a:gd name="T36" fmla="*/ 113 w 428"/>
                <a:gd name="T37" fmla="*/ 165 h 234"/>
                <a:gd name="T38" fmla="*/ 128 w 428"/>
                <a:gd name="T39" fmla="*/ 178 h 234"/>
                <a:gd name="T40" fmla="*/ 130 w 428"/>
                <a:gd name="T41" fmla="*/ 180 h 234"/>
                <a:gd name="T42" fmla="*/ 197 w 428"/>
                <a:gd name="T43" fmla="*/ 157 h 234"/>
                <a:gd name="T44" fmla="*/ 147 w 428"/>
                <a:gd name="T45" fmla="*/ 195 h 234"/>
                <a:gd name="T46" fmla="*/ 156 w 428"/>
                <a:gd name="T47" fmla="*/ 206 h 234"/>
                <a:gd name="T48" fmla="*/ 162 w 428"/>
                <a:gd name="T49" fmla="*/ 212 h 234"/>
                <a:gd name="T50" fmla="*/ 398 w 428"/>
                <a:gd name="T51" fmla="*/ 86 h 234"/>
                <a:gd name="T52" fmla="*/ 175 w 428"/>
                <a:gd name="T53" fmla="*/ 231 h 234"/>
                <a:gd name="T54" fmla="*/ 426 w 428"/>
                <a:gd name="T55" fmla="*/ 88 h 234"/>
                <a:gd name="T56" fmla="*/ 197 w 428"/>
                <a:gd name="T57" fmla="*/ 212 h 234"/>
                <a:gd name="T58" fmla="*/ 419 w 428"/>
                <a:gd name="T59" fmla="*/ 65 h 234"/>
                <a:gd name="T60" fmla="*/ 321 w 428"/>
                <a:gd name="T61" fmla="*/ 112 h 234"/>
                <a:gd name="T62" fmla="*/ 214 w 428"/>
                <a:gd name="T63" fmla="*/ 157 h 234"/>
                <a:gd name="T64" fmla="*/ 152 w 428"/>
                <a:gd name="T65" fmla="*/ 189 h 234"/>
                <a:gd name="T66" fmla="*/ 192 w 428"/>
                <a:gd name="T67" fmla="*/ 144 h 234"/>
                <a:gd name="T68" fmla="*/ 192 w 428"/>
                <a:gd name="T69" fmla="*/ 142 h 234"/>
                <a:gd name="T70" fmla="*/ 177 w 428"/>
                <a:gd name="T71" fmla="*/ 129 h 234"/>
                <a:gd name="T72" fmla="*/ 111 w 428"/>
                <a:gd name="T73" fmla="*/ 152 h 234"/>
                <a:gd name="T74" fmla="*/ 160 w 428"/>
                <a:gd name="T75" fmla="*/ 112 h 234"/>
                <a:gd name="T76" fmla="*/ 156 w 428"/>
                <a:gd name="T77" fmla="*/ 110 h 234"/>
                <a:gd name="T78" fmla="*/ 103 w 428"/>
                <a:gd name="T79" fmla="*/ 137 h 234"/>
                <a:gd name="T80" fmla="*/ 143 w 428"/>
                <a:gd name="T81" fmla="*/ 97 h 234"/>
                <a:gd name="T82" fmla="*/ 132 w 428"/>
                <a:gd name="T83" fmla="*/ 88 h 234"/>
                <a:gd name="T84" fmla="*/ 130 w 428"/>
                <a:gd name="T85" fmla="*/ 84 h 234"/>
                <a:gd name="T86" fmla="*/ 66 w 428"/>
                <a:gd name="T87" fmla="*/ 116 h 234"/>
                <a:gd name="T88" fmla="*/ 109 w 428"/>
                <a:gd name="T89" fmla="*/ 65 h 234"/>
                <a:gd name="T90" fmla="*/ 107 w 428"/>
                <a:gd name="T91" fmla="*/ 62 h 234"/>
                <a:gd name="T92" fmla="*/ 100 w 428"/>
                <a:gd name="T93" fmla="*/ 58 h 234"/>
                <a:gd name="T94" fmla="*/ 34 w 428"/>
                <a:gd name="T95" fmla="*/ 80 h 234"/>
                <a:gd name="T96" fmla="*/ 79 w 428"/>
                <a:gd name="T97" fmla="*/ 37 h 234"/>
                <a:gd name="T98" fmla="*/ 68 w 428"/>
                <a:gd name="T99" fmla="*/ 26 h 234"/>
                <a:gd name="T100" fmla="*/ 66 w 428"/>
                <a:gd name="T101" fmla="*/ 26 h 234"/>
                <a:gd name="T102" fmla="*/ 62 w 428"/>
                <a:gd name="T103" fmla="*/ 22 h 234"/>
                <a:gd name="T104" fmla="*/ 53 w 428"/>
                <a:gd name="T105" fmla="*/ 15 h 234"/>
                <a:gd name="T106" fmla="*/ 4 w 428"/>
                <a:gd name="T107" fmla="*/ 37 h 234"/>
                <a:gd name="T108" fmla="*/ 17 w 428"/>
                <a:gd name="T10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8" h="234">
                  <a:moveTo>
                    <a:pt x="17" y="0"/>
                  </a:move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32" y="3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3" y="1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9" y="2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53" y="26"/>
                  </a:lnTo>
                  <a:lnTo>
                    <a:pt x="13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3" y="58"/>
                  </a:lnTo>
                  <a:lnTo>
                    <a:pt x="13" y="58"/>
                  </a:lnTo>
                  <a:lnTo>
                    <a:pt x="64" y="30"/>
                  </a:lnTo>
                  <a:lnTo>
                    <a:pt x="19" y="69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60" y="48"/>
                  </a:lnTo>
                  <a:lnTo>
                    <a:pt x="21" y="71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77" y="41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85" y="50"/>
                  </a:lnTo>
                  <a:lnTo>
                    <a:pt x="38" y="92"/>
                  </a:lnTo>
                  <a:lnTo>
                    <a:pt x="38" y="95"/>
                  </a:lnTo>
                  <a:lnTo>
                    <a:pt x="40" y="95"/>
                  </a:lnTo>
                  <a:lnTo>
                    <a:pt x="94" y="62"/>
                  </a:lnTo>
                  <a:lnTo>
                    <a:pt x="45" y="99"/>
                  </a:lnTo>
                  <a:lnTo>
                    <a:pt x="45" y="99"/>
                  </a:lnTo>
                  <a:lnTo>
                    <a:pt x="45" y="99"/>
                  </a:lnTo>
                  <a:lnTo>
                    <a:pt x="75" y="82"/>
                  </a:lnTo>
                  <a:lnTo>
                    <a:pt x="47" y="101"/>
                  </a:lnTo>
                  <a:lnTo>
                    <a:pt x="45" y="101"/>
                  </a:lnTo>
                  <a:lnTo>
                    <a:pt x="47" y="101"/>
                  </a:lnTo>
                  <a:lnTo>
                    <a:pt x="100" y="69"/>
                  </a:lnTo>
                  <a:lnTo>
                    <a:pt x="51" y="105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111" y="73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113" y="88"/>
                  </a:lnTo>
                  <a:lnTo>
                    <a:pt x="66" y="120"/>
                  </a:lnTo>
                  <a:lnTo>
                    <a:pt x="66" y="122"/>
                  </a:lnTo>
                  <a:lnTo>
                    <a:pt x="68" y="122"/>
                  </a:lnTo>
                  <a:lnTo>
                    <a:pt x="113" y="97"/>
                  </a:lnTo>
                  <a:lnTo>
                    <a:pt x="68" y="125"/>
                  </a:lnTo>
                  <a:lnTo>
                    <a:pt x="68" y="125"/>
                  </a:lnTo>
                  <a:lnTo>
                    <a:pt x="70" y="125"/>
                  </a:lnTo>
                  <a:lnTo>
                    <a:pt x="128" y="90"/>
                  </a:lnTo>
                  <a:lnTo>
                    <a:pt x="79" y="133"/>
                  </a:lnTo>
                  <a:lnTo>
                    <a:pt x="79" y="133"/>
                  </a:lnTo>
                  <a:lnTo>
                    <a:pt x="79" y="133"/>
                  </a:lnTo>
                  <a:lnTo>
                    <a:pt x="137" y="101"/>
                  </a:lnTo>
                  <a:lnTo>
                    <a:pt x="88" y="139"/>
                  </a:lnTo>
                  <a:lnTo>
                    <a:pt x="88" y="142"/>
                  </a:lnTo>
                  <a:lnTo>
                    <a:pt x="88" y="142"/>
                  </a:lnTo>
                  <a:lnTo>
                    <a:pt x="141" y="112"/>
                  </a:lnTo>
                  <a:lnTo>
                    <a:pt x="92" y="144"/>
                  </a:lnTo>
                  <a:lnTo>
                    <a:pt x="92" y="146"/>
                  </a:lnTo>
                  <a:lnTo>
                    <a:pt x="92" y="146"/>
                  </a:lnTo>
                  <a:lnTo>
                    <a:pt x="117" y="131"/>
                  </a:lnTo>
                  <a:lnTo>
                    <a:pt x="92" y="146"/>
                  </a:lnTo>
                  <a:lnTo>
                    <a:pt x="92" y="146"/>
                  </a:lnTo>
                  <a:lnTo>
                    <a:pt x="94" y="146"/>
                  </a:lnTo>
                  <a:lnTo>
                    <a:pt x="141" y="118"/>
                  </a:lnTo>
                  <a:lnTo>
                    <a:pt x="96" y="148"/>
                  </a:lnTo>
                  <a:lnTo>
                    <a:pt x="96" y="148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154" y="118"/>
                  </a:lnTo>
                  <a:lnTo>
                    <a:pt x="103" y="154"/>
                  </a:lnTo>
                  <a:lnTo>
                    <a:pt x="103" y="157"/>
                  </a:lnTo>
                  <a:lnTo>
                    <a:pt x="105" y="157"/>
                  </a:lnTo>
                  <a:lnTo>
                    <a:pt x="162" y="122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15" y="165"/>
                  </a:lnTo>
                  <a:lnTo>
                    <a:pt x="175" y="131"/>
                  </a:lnTo>
                  <a:lnTo>
                    <a:pt x="128" y="178"/>
                  </a:lnTo>
                  <a:lnTo>
                    <a:pt x="128" y="178"/>
                  </a:lnTo>
                  <a:lnTo>
                    <a:pt x="128" y="178"/>
                  </a:lnTo>
                  <a:lnTo>
                    <a:pt x="160" y="159"/>
                  </a:lnTo>
                  <a:lnTo>
                    <a:pt x="128" y="178"/>
                  </a:lnTo>
                  <a:lnTo>
                    <a:pt x="128" y="180"/>
                  </a:lnTo>
                  <a:lnTo>
                    <a:pt x="130" y="180"/>
                  </a:lnTo>
                  <a:lnTo>
                    <a:pt x="188" y="146"/>
                  </a:lnTo>
                  <a:lnTo>
                    <a:pt x="139" y="189"/>
                  </a:lnTo>
                  <a:lnTo>
                    <a:pt x="139" y="189"/>
                  </a:lnTo>
                  <a:lnTo>
                    <a:pt x="139" y="189"/>
                  </a:lnTo>
                  <a:lnTo>
                    <a:pt x="197" y="157"/>
                  </a:lnTo>
                  <a:lnTo>
                    <a:pt x="145" y="193"/>
                  </a:lnTo>
                  <a:lnTo>
                    <a:pt x="145" y="195"/>
                  </a:lnTo>
                  <a:lnTo>
                    <a:pt x="145" y="195"/>
                  </a:lnTo>
                  <a:lnTo>
                    <a:pt x="186" y="172"/>
                  </a:lnTo>
                  <a:lnTo>
                    <a:pt x="147" y="195"/>
                  </a:lnTo>
                  <a:lnTo>
                    <a:pt x="147" y="195"/>
                  </a:lnTo>
                  <a:lnTo>
                    <a:pt x="147" y="197"/>
                  </a:lnTo>
                  <a:lnTo>
                    <a:pt x="209" y="161"/>
                  </a:lnTo>
                  <a:lnTo>
                    <a:pt x="156" y="206"/>
                  </a:lnTo>
                  <a:lnTo>
                    <a:pt x="156" y="206"/>
                  </a:lnTo>
                  <a:lnTo>
                    <a:pt x="158" y="206"/>
                  </a:lnTo>
                  <a:lnTo>
                    <a:pt x="299" y="125"/>
                  </a:lnTo>
                  <a:lnTo>
                    <a:pt x="162" y="212"/>
                  </a:lnTo>
                  <a:lnTo>
                    <a:pt x="162" y="212"/>
                  </a:lnTo>
                  <a:lnTo>
                    <a:pt x="162" y="212"/>
                  </a:lnTo>
                  <a:lnTo>
                    <a:pt x="387" y="84"/>
                  </a:lnTo>
                  <a:lnTo>
                    <a:pt x="167" y="216"/>
                  </a:lnTo>
                  <a:lnTo>
                    <a:pt x="167" y="219"/>
                  </a:lnTo>
                  <a:lnTo>
                    <a:pt x="169" y="219"/>
                  </a:lnTo>
                  <a:lnTo>
                    <a:pt x="398" y="86"/>
                  </a:lnTo>
                  <a:lnTo>
                    <a:pt x="173" y="225"/>
                  </a:lnTo>
                  <a:lnTo>
                    <a:pt x="173" y="227"/>
                  </a:lnTo>
                  <a:lnTo>
                    <a:pt x="173" y="227"/>
                  </a:lnTo>
                  <a:lnTo>
                    <a:pt x="387" y="103"/>
                  </a:lnTo>
                  <a:lnTo>
                    <a:pt x="175" y="231"/>
                  </a:lnTo>
                  <a:lnTo>
                    <a:pt x="175" y="234"/>
                  </a:lnTo>
                  <a:lnTo>
                    <a:pt x="175" y="234"/>
                  </a:lnTo>
                  <a:lnTo>
                    <a:pt x="428" y="88"/>
                  </a:lnTo>
                  <a:lnTo>
                    <a:pt x="428" y="88"/>
                  </a:lnTo>
                  <a:lnTo>
                    <a:pt x="426" y="88"/>
                  </a:lnTo>
                  <a:lnTo>
                    <a:pt x="212" y="210"/>
                  </a:lnTo>
                  <a:lnTo>
                    <a:pt x="426" y="82"/>
                  </a:lnTo>
                  <a:lnTo>
                    <a:pt x="426" y="82"/>
                  </a:lnTo>
                  <a:lnTo>
                    <a:pt x="423" y="82"/>
                  </a:lnTo>
                  <a:lnTo>
                    <a:pt x="197" y="212"/>
                  </a:lnTo>
                  <a:lnTo>
                    <a:pt x="421" y="71"/>
                  </a:lnTo>
                  <a:lnTo>
                    <a:pt x="421" y="71"/>
                  </a:lnTo>
                  <a:lnTo>
                    <a:pt x="421" y="71"/>
                  </a:lnTo>
                  <a:lnTo>
                    <a:pt x="199" y="199"/>
                  </a:lnTo>
                  <a:lnTo>
                    <a:pt x="419" y="65"/>
                  </a:lnTo>
                  <a:lnTo>
                    <a:pt x="419" y="65"/>
                  </a:lnTo>
                  <a:lnTo>
                    <a:pt x="419" y="62"/>
                  </a:lnTo>
                  <a:lnTo>
                    <a:pt x="182" y="199"/>
                  </a:lnTo>
                  <a:lnTo>
                    <a:pt x="321" y="112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160" y="204"/>
                  </a:lnTo>
                  <a:lnTo>
                    <a:pt x="214" y="157"/>
                  </a:lnTo>
                  <a:lnTo>
                    <a:pt x="214" y="157"/>
                  </a:lnTo>
                  <a:lnTo>
                    <a:pt x="214" y="157"/>
                  </a:lnTo>
                  <a:lnTo>
                    <a:pt x="173" y="180"/>
                  </a:lnTo>
                  <a:lnTo>
                    <a:pt x="212" y="157"/>
                  </a:lnTo>
                  <a:lnTo>
                    <a:pt x="212" y="157"/>
                  </a:lnTo>
                  <a:lnTo>
                    <a:pt x="212" y="154"/>
                  </a:lnTo>
                  <a:lnTo>
                    <a:pt x="152" y="189"/>
                  </a:lnTo>
                  <a:lnTo>
                    <a:pt x="205" y="152"/>
                  </a:lnTo>
                  <a:lnTo>
                    <a:pt x="205" y="150"/>
                  </a:lnTo>
                  <a:lnTo>
                    <a:pt x="203" y="150"/>
                  </a:lnTo>
                  <a:lnTo>
                    <a:pt x="143" y="184"/>
                  </a:lnTo>
                  <a:lnTo>
                    <a:pt x="192" y="144"/>
                  </a:lnTo>
                  <a:lnTo>
                    <a:pt x="192" y="142"/>
                  </a:lnTo>
                  <a:lnTo>
                    <a:pt x="192" y="142"/>
                  </a:lnTo>
                  <a:lnTo>
                    <a:pt x="160" y="161"/>
                  </a:lnTo>
                  <a:lnTo>
                    <a:pt x="192" y="142"/>
                  </a:lnTo>
                  <a:lnTo>
                    <a:pt x="192" y="142"/>
                  </a:lnTo>
                  <a:lnTo>
                    <a:pt x="190" y="142"/>
                  </a:lnTo>
                  <a:lnTo>
                    <a:pt x="130" y="176"/>
                  </a:lnTo>
                  <a:lnTo>
                    <a:pt x="177" y="129"/>
                  </a:lnTo>
                  <a:lnTo>
                    <a:pt x="177" y="129"/>
                  </a:lnTo>
                  <a:lnTo>
                    <a:pt x="177" y="129"/>
                  </a:lnTo>
                  <a:lnTo>
                    <a:pt x="117" y="163"/>
                  </a:lnTo>
                  <a:lnTo>
                    <a:pt x="167" y="120"/>
                  </a:lnTo>
                  <a:lnTo>
                    <a:pt x="167" y="118"/>
                  </a:lnTo>
                  <a:lnTo>
                    <a:pt x="167" y="118"/>
                  </a:lnTo>
                  <a:lnTo>
                    <a:pt x="111" y="152"/>
                  </a:lnTo>
                  <a:lnTo>
                    <a:pt x="160" y="114"/>
                  </a:lnTo>
                  <a:lnTo>
                    <a:pt x="160" y="114"/>
                  </a:lnTo>
                  <a:lnTo>
                    <a:pt x="160" y="112"/>
                  </a:lnTo>
                  <a:lnTo>
                    <a:pt x="160" y="114"/>
                  </a:lnTo>
                  <a:lnTo>
                    <a:pt x="160" y="112"/>
                  </a:lnTo>
                  <a:lnTo>
                    <a:pt x="158" y="112"/>
                  </a:lnTo>
                  <a:lnTo>
                    <a:pt x="111" y="139"/>
                  </a:lnTo>
                  <a:lnTo>
                    <a:pt x="156" y="110"/>
                  </a:lnTo>
                  <a:lnTo>
                    <a:pt x="156" y="110"/>
                  </a:lnTo>
                  <a:lnTo>
                    <a:pt x="156" y="110"/>
                  </a:lnTo>
                  <a:lnTo>
                    <a:pt x="130" y="125"/>
                  </a:lnTo>
                  <a:lnTo>
                    <a:pt x="156" y="110"/>
                  </a:lnTo>
                  <a:lnTo>
                    <a:pt x="156" y="107"/>
                  </a:lnTo>
                  <a:lnTo>
                    <a:pt x="154" y="107"/>
                  </a:lnTo>
                  <a:lnTo>
                    <a:pt x="103" y="137"/>
                  </a:lnTo>
                  <a:lnTo>
                    <a:pt x="150" y="105"/>
                  </a:lnTo>
                  <a:lnTo>
                    <a:pt x="152" y="103"/>
                  </a:lnTo>
                  <a:lnTo>
                    <a:pt x="150" y="103"/>
                  </a:lnTo>
                  <a:lnTo>
                    <a:pt x="92" y="137"/>
                  </a:lnTo>
                  <a:lnTo>
                    <a:pt x="143" y="97"/>
                  </a:lnTo>
                  <a:lnTo>
                    <a:pt x="143" y="97"/>
                  </a:lnTo>
                  <a:lnTo>
                    <a:pt x="141" y="97"/>
                  </a:lnTo>
                  <a:lnTo>
                    <a:pt x="83" y="131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88" y="114"/>
                  </a:lnTo>
                  <a:lnTo>
                    <a:pt x="130" y="86"/>
                  </a:lnTo>
                  <a:lnTo>
                    <a:pt x="130" y="84"/>
                  </a:lnTo>
                  <a:lnTo>
                    <a:pt x="130" y="84"/>
                  </a:lnTo>
                  <a:lnTo>
                    <a:pt x="79" y="114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66" y="116"/>
                  </a:lnTo>
                  <a:lnTo>
                    <a:pt x="113" y="71"/>
                  </a:lnTo>
                  <a:lnTo>
                    <a:pt x="113" y="69"/>
                  </a:lnTo>
                  <a:lnTo>
                    <a:pt x="113" y="69"/>
                  </a:lnTo>
                  <a:lnTo>
                    <a:pt x="60" y="101"/>
                  </a:lnTo>
                  <a:lnTo>
                    <a:pt x="109" y="65"/>
                  </a:lnTo>
                  <a:lnTo>
                    <a:pt x="109" y="65"/>
                  </a:lnTo>
                  <a:lnTo>
                    <a:pt x="109" y="65"/>
                  </a:lnTo>
                  <a:lnTo>
                    <a:pt x="77" y="82"/>
                  </a:lnTo>
                  <a:lnTo>
                    <a:pt x="107" y="65"/>
                  </a:lnTo>
                  <a:lnTo>
                    <a:pt x="107" y="62"/>
                  </a:lnTo>
                  <a:lnTo>
                    <a:pt x="107" y="62"/>
                  </a:lnTo>
                  <a:lnTo>
                    <a:pt x="53" y="95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43" y="90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34" y="80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40" y="60"/>
                  </a:lnTo>
                  <a:lnTo>
                    <a:pt x="79" y="37"/>
                  </a:lnTo>
                  <a:lnTo>
                    <a:pt x="79" y="37"/>
                  </a:lnTo>
                  <a:lnTo>
                    <a:pt x="77" y="37"/>
                  </a:lnTo>
                  <a:lnTo>
                    <a:pt x="23" y="67"/>
                  </a:lnTo>
                  <a:lnTo>
                    <a:pt x="68" y="28"/>
                  </a:lnTo>
                  <a:lnTo>
                    <a:pt x="68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19" y="5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15" y="48"/>
                  </a:lnTo>
                  <a:lnTo>
                    <a:pt x="55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13" y="41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4" y="3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" y="2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6CBC4"/>
            </a:solidFill>
            <a:ln w="9525">
              <a:solidFill>
                <a:schemeClr val="accent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6" name="PA_chenying0907 55"/>
          <p:cNvGrpSpPr/>
          <p:nvPr>
            <p:custDataLst>
              <p:tags r:id="rId15"/>
            </p:custDataLst>
          </p:nvPr>
        </p:nvGrpSpPr>
        <p:grpSpPr>
          <a:xfrm>
            <a:off x="8201207" y="2483488"/>
            <a:ext cx="3628047" cy="952491"/>
            <a:chOff x="8397180" y="1736314"/>
            <a:chExt cx="3628047" cy="952491"/>
          </a:xfrm>
        </p:grpSpPr>
        <p:sp>
          <p:nvSpPr>
            <p:cNvPr id="57" name="文本框 56"/>
            <p:cNvSpPr txBox="1"/>
            <p:nvPr/>
          </p:nvSpPr>
          <p:spPr>
            <a:xfrm>
              <a:off x="8402965" y="1736314"/>
              <a:ext cx="189923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5"/>
                  </a:solidFill>
                  <a:latin typeface="+mj-ea"/>
                  <a:ea typeface="+mj-ea"/>
                </a:rPr>
                <a:t>相机权限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397180" y="2043645"/>
              <a:ext cx="362804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扫码需要调用相机，需要添加相机权限</a:t>
              </a:r>
            </a:p>
          </p:txBody>
        </p:sp>
      </p:grpSp>
      <p:grpSp>
        <p:nvGrpSpPr>
          <p:cNvPr id="59" name="PA_chenying0907 58"/>
          <p:cNvGrpSpPr/>
          <p:nvPr>
            <p:custDataLst>
              <p:tags r:id="rId16"/>
            </p:custDataLst>
          </p:nvPr>
        </p:nvGrpSpPr>
        <p:grpSpPr>
          <a:xfrm>
            <a:off x="81280" y="2483485"/>
            <a:ext cx="3909060" cy="675636"/>
            <a:chOff x="8397180" y="1736314"/>
            <a:chExt cx="3628047" cy="675625"/>
          </a:xfrm>
        </p:grpSpPr>
        <p:sp>
          <p:nvSpPr>
            <p:cNvPr id="60" name="文本框 59"/>
            <p:cNvSpPr txBox="1"/>
            <p:nvPr/>
          </p:nvSpPr>
          <p:spPr>
            <a:xfrm>
              <a:off x="10125988" y="1736314"/>
              <a:ext cx="1899239" cy="39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accent5"/>
                  </a:solidFill>
                  <a:latin typeface="+mj-ea"/>
                  <a:ea typeface="+mj-ea"/>
                </a:rPr>
                <a:t>ZXing库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397180" y="2043645"/>
              <a:ext cx="3628047" cy="36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谷歌开源</a:t>
              </a:r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的一个关于条码编解码的库</a:t>
              </a:r>
            </a:p>
          </p:txBody>
        </p:sp>
      </p:grpSp>
      <p:grpSp>
        <p:nvGrpSpPr>
          <p:cNvPr id="62" name="PA_chenying0907 61"/>
          <p:cNvGrpSpPr/>
          <p:nvPr>
            <p:custDataLst>
              <p:tags r:id="rId17"/>
            </p:custDataLst>
          </p:nvPr>
        </p:nvGrpSpPr>
        <p:grpSpPr>
          <a:xfrm>
            <a:off x="8201207" y="4234868"/>
            <a:ext cx="3628047" cy="1506211"/>
            <a:chOff x="8397180" y="1736314"/>
            <a:chExt cx="3628047" cy="1506211"/>
          </a:xfrm>
        </p:grpSpPr>
        <p:sp>
          <p:nvSpPr>
            <p:cNvPr id="63" name="文本框 62"/>
            <p:cNvSpPr txBox="1"/>
            <p:nvPr/>
          </p:nvSpPr>
          <p:spPr>
            <a:xfrm>
              <a:off x="8402895" y="1736314"/>
              <a:ext cx="207899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5"/>
                  </a:solidFill>
                  <a:latin typeface="+mj-ea"/>
                  <a:ea typeface="+mj-ea"/>
                </a:rPr>
                <a:t>自定义扫码界面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397180" y="2043645"/>
              <a:ext cx="3628047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默认扫码</a:t>
              </a:r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界面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是横屏的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，</a:t>
              </a:r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使用体验不佳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通过setCaptureActivity(Activity)可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自定义竖屏扫码</a:t>
              </a:r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界面</a:t>
              </a:r>
            </a:p>
          </p:txBody>
        </p:sp>
      </p:grpSp>
      <p:grpSp>
        <p:nvGrpSpPr>
          <p:cNvPr id="65" name="PA_chenying0907 64"/>
          <p:cNvGrpSpPr/>
          <p:nvPr>
            <p:custDataLst>
              <p:tags r:id="rId18"/>
            </p:custDataLst>
          </p:nvPr>
        </p:nvGrpSpPr>
        <p:grpSpPr>
          <a:xfrm>
            <a:off x="362746" y="4234868"/>
            <a:ext cx="3628047" cy="675631"/>
            <a:chOff x="8397180" y="1736314"/>
            <a:chExt cx="3628047" cy="675631"/>
          </a:xfrm>
        </p:grpSpPr>
        <p:sp>
          <p:nvSpPr>
            <p:cNvPr id="66" name="文本框 65"/>
            <p:cNvSpPr txBox="1"/>
            <p:nvPr/>
          </p:nvSpPr>
          <p:spPr>
            <a:xfrm>
              <a:off x="10125988" y="1736314"/>
              <a:ext cx="189923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第三方zxing库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397180" y="2043645"/>
              <a:ext cx="362804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accent1"/>
                  </a:solidFill>
                  <a:latin typeface="+mn-ea"/>
                  <a:sym typeface="+mn-ea"/>
                </a:rPr>
                <a:t>zxing-android-embedded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916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14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347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5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756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959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3163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36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572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A_文本框 63"/>
          <p:cNvSpPr txBox="1"/>
          <p:nvPr>
            <p:custDataLst>
              <p:tags r:id="rId1"/>
            </p:custDataLst>
          </p:nvPr>
        </p:nvSpPr>
        <p:spPr>
          <a:xfrm>
            <a:off x="2080597" y="3342988"/>
            <a:ext cx="284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PART 03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5" name="PA_chenying0907 64"/>
          <p:cNvGrpSpPr/>
          <p:nvPr>
            <p:custDataLst>
              <p:tags r:id="rId2"/>
            </p:custDataLst>
          </p:nvPr>
        </p:nvGrpSpPr>
        <p:grpSpPr>
          <a:xfrm>
            <a:off x="5572785" y="2505515"/>
            <a:ext cx="5043515" cy="2067250"/>
            <a:chOff x="6227397" y="3204181"/>
            <a:chExt cx="5043515" cy="2067250"/>
          </a:xfrm>
        </p:grpSpPr>
        <p:sp>
          <p:nvSpPr>
            <p:cNvPr id="66" name="文本框 65"/>
            <p:cNvSpPr txBox="1"/>
            <p:nvPr/>
          </p:nvSpPr>
          <p:spPr>
            <a:xfrm>
              <a:off x="6227397" y="3204181"/>
              <a:ext cx="455650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测试与反馈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227397" y="4872651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227397" y="4823246"/>
              <a:ext cx="504351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PA_chenying0907 12"/>
          <p:cNvGrpSpPr/>
          <p:nvPr>
            <p:custDataLst>
              <p:tags r:id="rId3"/>
            </p:custDataLst>
          </p:nvPr>
        </p:nvGrpSpPr>
        <p:grpSpPr>
          <a:xfrm>
            <a:off x="2539731" y="1943356"/>
            <a:ext cx="1624732" cy="1656482"/>
            <a:chOff x="2792649" y="2112153"/>
            <a:chExt cx="1624732" cy="1656482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 rot="20932002">
              <a:off x="2792649" y="2112153"/>
              <a:ext cx="1624732" cy="1656482"/>
            </a:xfrm>
            <a:custGeom>
              <a:avLst/>
              <a:gdLst>
                <a:gd name="T0" fmla="*/ 104 w 127"/>
                <a:gd name="T1" fmla="*/ 87 h 130"/>
                <a:gd name="T2" fmla="*/ 108 w 127"/>
                <a:gd name="T3" fmla="*/ 125 h 130"/>
                <a:gd name="T4" fmla="*/ 106 w 127"/>
                <a:gd name="T5" fmla="*/ 128 h 130"/>
                <a:gd name="T6" fmla="*/ 59 w 127"/>
                <a:gd name="T7" fmla="*/ 116 h 130"/>
                <a:gd name="T8" fmla="*/ 3 w 127"/>
                <a:gd name="T9" fmla="*/ 107 h 130"/>
                <a:gd name="T10" fmla="*/ 8 w 127"/>
                <a:gd name="T11" fmla="*/ 80 h 130"/>
                <a:gd name="T12" fmla="*/ 15 w 127"/>
                <a:gd name="T13" fmla="*/ 52 h 130"/>
                <a:gd name="T14" fmla="*/ 13 w 127"/>
                <a:gd name="T15" fmla="*/ 36 h 130"/>
                <a:gd name="T16" fmla="*/ 24 w 127"/>
                <a:gd name="T17" fmla="*/ 13 h 130"/>
                <a:gd name="T18" fmla="*/ 26 w 127"/>
                <a:gd name="T19" fmla="*/ 0 h 130"/>
                <a:gd name="T20" fmla="*/ 9 w 127"/>
                <a:gd name="T21" fmla="*/ 80 h 130"/>
                <a:gd name="T22" fmla="*/ 14 w 127"/>
                <a:gd name="T23" fmla="*/ 105 h 130"/>
                <a:gd name="T24" fmla="*/ 18 w 127"/>
                <a:gd name="T25" fmla="*/ 82 h 130"/>
                <a:gd name="T26" fmla="*/ 27 w 127"/>
                <a:gd name="T27" fmla="*/ 40 h 130"/>
                <a:gd name="T28" fmla="*/ 37 w 127"/>
                <a:gd name="T29" fmla="*/ 63 h 130"/>
                <a:gd name="T30" fmla="*/ 38 w 127"/>
                <a:gd name="T31" fmla="*/ 95 h 130"/>
                <a:gd name="T32" fmla="*/ 66 w 127"/>
                <a:gd name="T33" fmla="*/ 37 h 130"/>
                <a:gd name="T34" fmla="*/ 60 w 127"/>
                <a:gd name="T35" fmla="*/ 69 h 130"/>
                <a:gd name="T36" fmla="*/ 56 w 127"/>
                <a:gd name="T37" fmla="*/ 112 h 130"/>
                <a:gd name="T38" fmla="*/ 80 w 127"/>
                <a:gd name="T39" fmla="*/ 73 h 130"/>
                <a:gd name="T40" fmla="*/ 80 w 127"/>
                <a:gd name="T41" fmla="*/ 97 h 130"/>
                <a:gd name="T42" fmla="*/ 89 w 127"/>
                <a:gd name="T43" fmla="*/ 61 h 130"/>
                <a:gd name="T44" fmla="*/ 89 w 127"/>
                <a:gd name="T45" fmla="*/ 119 h 130"/>
                <a:gd name="T46" fmla="*/ 48 w 127"/>
                <a:gd name="T47" fmla="*/ 65 h 130"/>
                <a:gd name="T48" fmla="*/ 48 w 127"/>
                <a:gd name="T49" fmla="*/ 73 h 130"/>
                <a:gd name="T50" fmla="*/ 54 w 127"/>
                <a:gd name="T51" fmla="*/ 84 h 130"/>
                <a:gd name="T52" fmla="*/ 61 w 127"/>
                <a:gd name="T53" fmla="*/ 59 h 130"/>
                <a:gd name="T54" fmla="*/ 61 w 127"/>
                <a:gd name="T55" fmla="*/ 59 h 130"/>
                <a:gd name="T56" fmla="*/ 57 w 127"/>
                <a:gd name="T57" fmla="*/ 76 h 130"/>
                <a:gd name="T58" fmla="*/ 94 w 127"/>
                <a:gd name="T59" fmla="*/ 90 h 130"/>
                <a:gd name="T60" fmla="*/ 88 w 127"/>
                <a:gd name="T61" fmla="*/ 107 h 130"/>
                <a:gd name="T62" fmla="*/ 69 w 127"/>
                <a:gd name="T63" fmla="*/ 109 h 130"/>
                <a:gd name="T64" fmla="*/ 85 w 127"/>
                <a:gd name="T65" fmla="*/ 91 h 130"/>
                <a:gd name="T66" fmla="*/ 41 w 127"/>
                <a:gd name="T67" fmla="*/ 99 h 130"/>
                <a:gd name="T68" fmla="*/ 51 w 127"/>
                <a:gd name="T69" fmla="*/ 99 h 130"/>
                <a:gd name="T70" fmla="*/ 22 w 127"/>
                <a:gd name="T71" fmla="*/ 71 h 130"/>
                <a:gd name="T72" fmla="*/ 111 w 127"/>
                <a:gd name="T73" fmla="*/ 106 h 130"/>
                <a:gd name="T74" fmla="*/ 109 w 127"/>
                <a:gd name="T75" fmla="*/ 112 h 130"/>
                <a:gd name="T76" fmla="*/ 104 w 127"/>
                <a:gd name="T77" fmla="*/ 101 h 130"/>
                <a:gd name="T78" fmla="*/ 61 w 127"/>
                <a:gd name="T79" fmla="*/ 101 h 130"/>
                <a:gd name="T80" fmla="*/ 15 w 127"/>
                <a:gd name="T81" fmla="*/ 102 h 130"/>
                <a:gd name="T82" fmla="*/ 65 w 127"/>
                <a:gd name="T83" fmla="*/ 86 h 130"/>
                <a:gd name="T84" fmla="*/ 62 w 127"/>
                <a:gd name="T85" fmla="*/ 47 h 130"/>
                <a:gd name="T86" fmla="*/ 58 w 127"/>
                <a:gd name="T87" fmla="*/ 107 h 130"/>
                <a:gd name="T88" fmla="*/ 21 w 127"/>
                <a:gd name="T89" fmla="*/ 79 h 130"/>
                <a:gd name="T90" fmla="*/ 33 w 127"/>
                <a:gd name="T91" fmla="*/ 72 h 130"/>
                <a:gd name="T92" fmla="*/ 31 w 127"/>
                <a:gd name="T93" fmla="*/ 79 h 130"/>
                <a:gd name="T94" fmla="*/ 85 w 127"/>
                <a:gd name="T95" fmla="*/ 83 h 130"/>
                <a:gd name="T96" fmla="*/ 24 w 127"/>
                <a:gd name="T97" fmla="*/ 62 h 130"/>
                <a:gd name="T98" fmla="*/ 51 w 127"/>
                <a:gd name="T99" fmla="*/ 47 h 130"/>
                <a:gd name="T100" fmla="*/ 104 w 127"/>
                <a:gd name="T101" fmla="*/ 94 h 130"/>
                <a:gd name="T102" fmla="*/ 26 w 127"/>
                <a:gd name="T103" fmla="*/ 93 h 130"/>
                <a:gd name="T104" fmla="*/ 106 w 127"/>
                <a:gd name="T105" fmla="*/ 115 h 130"/>
                <a:gd name="T106" fmla="*/ 87 w 127"/>
                <a:gd name="T107" fmla="*/ 75 h 130"/>
                <a:gd name="T108" fmla="*/ 27 w 127"/>
                <a:gd name="T109" fmla="*/ 55 h 130"/>
                <a:gd name="T110" fmla="*/ 28 w 127"/>
                <a:gd name="T111" fmla="*/ 49 h 130"/>
                <a:gd name="T112" fmla="*/ 88 w 127"/>
                <a:gd name="T113" fmla="*/ 69 h 130"/>
                <a:gd name="T114" fmla="*/ 44 w 127"/>
                <a:gd name="T115" fmla="*/ 112 h 130"/>
                <a:gd name="T116" fmla="*/ 21 w 127"/>
                <a:gd name="T117" fmla="*/ 106 h 130"/>
                <a:gd name="T118" fmla="*/ 68 w 127"/>
                <a:gd name="T119" fmla="*/ 112 h 130"/>
                <a:gd name="T120" fmla="*/ 57 w 127"/>
                <a:gd name="T121" fmla="*/ 38 h 130"/>
                <a:gd name="T122" fmla="*/ 104 w 127"/>
                <a:gd name="T123" fmla="*/ 92 h 130"/>
                <a:gd name="T124" fmla="*/ 83 w 127"/>
                <a:gd name="T125" fmla="*/ 11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" h="130">
                  <a:moveTo>
                    <a:pt x="95" y="122"/>
                  </a:moveTo>
                  <a:cubicBezTo>
                    <a:pt x="97" y="116"/>
                    <a:pt x="98" y="111"/>
                    <a:pt x="99" y="105"/>
                  </a:cubicBezTo>
                  <a:cubicBezTo>
                    <a:pt x="99" y="105"/>
                    <a:pt x="98" y="104"/>
                    <a:pt x="98" y="103"/>
                  </a:cubicBezTo>
                  <a:cubicBezTo>
                    <a:pt x="101" y="102"/>
                    <a:pt x="100" y="98"/>
                    <a:pt x="101" y="96"/>
                  </a:cubicBezTo>
                  <a:cubicBezTo>
                    <a:pt x="102" y="93"/>
                    <a:pt x="102" y="90"/>
                    <a:pt x="103" y="88"/>
                  </a:cubicBezTo>
                  <a:cubicBezTo>
                    <a:pt x="103" y="87"/>
                    <a:pt x="104" y="87"/>
                    <a:pt x="104" y="87"/>
                  </a:cubicBezTo>
                  <a:cubicBezTo>
                    <a:pt x="107" y="87"/>
                    <a:pt x="110" y="88"/>
                    <a:pt x="113" y="89"/>
                  </a:cubicBezTo>
                  <a:cubicBezTo>
                    <a:pt x="115" y="89"/>
                    <a:pt x="116" y="90"/>
                    <a:pt x="117" y="90"/>
                  </a:cubicBezTo>
                  <a:cubicBezTo>
                    <a:pt x="116" y="94"/>
                    <a:pt x="114" y="98"/>
                    <a:pt x="114" y="101"/>
                  </a:cubicBezTo>
                  <a:cubicBezTo>
                    <a:pt x="113" y="102"/>
                    <a:pt x="114" y="103"/>
                    <a:pt x="114" y="103"/>
                  </a:cubicBezTo>
                  <a:cubicBezTo>
                    <a:pt x="113" y="105"/>
                    <a:pt x="112" y="106"/>
                    <a:pt x="112" y="107"/>
                  </a:cubicBezTo>
                  <a:cubicBezTo>
                    <a:pt x="111" y="113"/>
                    <a:pt x="109" y="119"/>
                    <a:pt x="108" y="125"/>
                  </a:cubicBezTo>
                  <a:cubicBezTo>
                    <a:pt x="115" y="127"/>
                    <a:pt x="121" y="128"/>
                    <a:pt x="127" y="129"/>
                  </a:cubicBezTo>
                  <a:cubicBezTo>
                    <a:pt x="127" y="129"/>
                    <a:pt x="127" y="130"/>
                    <a:pt x="127" y="130"/>
                  </a:cubicBezTo>
                  <a:cubicBezTo>
                    <a:pt x="125" y="130"/>
                    <a:pt x="124" y="130"/>
                    <a:pt x="123" y="129"/>
                  </a:cubicBezTo>
                  <a:cubicBezTo>
                    <a:pt x="119" y="128"/>
                    <a:pt x="116" y="128"/>
                    <a:pt x="113" y="127"/>
                  </a:cubicBezTo>
                  <a:cubicBezTo>
                    <a:pt x="111" y="127"/>
                    <a:pt x="108" y="125"/>
                    <a:pt x="107" y="129"/>
                  </a:cubicBezTo>
                  <a:cubicBezTo>
                    <a:pt x="107" y="129"/>
                    <a:pt x="107" y="128"/>
                    <a:pt x="106" y="128"/>
                  </a:cubicBezTo>
                  <a:cubicBezTo>
                    <a:pt x="106" y="127"/>
                    <a:pt x="106" y="127"/>
                    <a:pt x="106" y="126"/>
                  </a:cubicBezTo>
                  <a:cubicBezTo>
                    <a:pt x="103" y="125"/>
                    <a:pt x="99" y="125"/>
                    <a:pt x="96" y="124"/>
                  </a:cubicBezTo>
                  <a:cubicBezTo>
                    <a:pt x="93" y="123"/>
                    <a:pt x="90" y="122"/>
                    <a:pt x="88" y="122"/>
                  </a:cubicBezTo>
                  <a:cubicBezTo>
                    <a:pt x="84" y="121"/>
                    <a:pt x="80" y="121"/>
                    <a:pt x="76" y="120"/>
                  </a:cubicBezTo>
                  <a:cubicBezTo>
                    <a:pt x="75" y="120"/>
                    <a:pt x="73" y="119"/>
                    <a:pt x="72" y="118"/>
                  </a:cubicBezTo>
                  <a:cubicBezTo>
                    <a:pt x="68" y="117"/>
                    <a:pt x="63" y="117"/>
                    <a:pt x="59" y="116"/>
                  </a:cubicBezTo>
                  <a:cubicBezTo>
                    <a:pt x="58" y="116"/>
                    <a:pt x="57" y="116"/>
                    <a:pt x="55" y="116"/>
                  </a:cubicBezTo>
                  <a:cubicBezTo>
                    <a:pt x="55" y="114"/>
                    <a:pt x="52" y="115"/>
                    <a:pt x="51" y="114"/>
                  </a:cubicBezTo>
                  <a:cubicBezTo>
                    <a:pt x="47" y="113"/>
                    <a:pt x="42" y="112"/>
                    <a:pt x="38" y="112"/>
                  </a:cubicBezTo>
                  <a:cubicBezTo>
                    <a:pt x="35" y="111"/>
                    <a:pt x="31" y="110"/>
                    <a:pt x="28" y="109"/>
                  </a:cubicBezTo>
                  <a:cubicBezTo>
                    <a:pt x="21" y="109"/>
                    <a:pt x="15" y="106"/>
                    <a:pt x="8" y="105"/>
                  </a:cubicBezTo>
                  <a:cubicBezTo>
                    <a:pt x="6" y="105"/>
                    <a:pt x="4" y="104"/>
                    <a:pt x="3" y="107"/>
                  </a:cubicBezTo>
                  <a:cubicBezTo>
                    <a:pt x="2" y="105"/>
                    <a:pt x="1" y="104"/>
                    <a:pt x="0" y="103"/>
                  </a:cubicBezTo>
                  <a:cubicBezTo>
                    <a:pt x="2" y="103"/>
                    <a:pt x="4" y="101"/>
                    <a:pt x="4" y="98"/>
                  </a:cubicBezTo>
                  <a:cubicBezTo>
                    <a:pt x="4" y="96"/>
                    <a:pt x="5" y="94"/>
                    <a:pt x="5" y="92"/>
                  </a:cubicBezTo>
                  <a:cubicBezTo>
                    <a:pt x="4" y="91"/>
                    <a:pt x="3" y="91"/>
                    <a:pt x="2" y="90"/>
                  </a:cubicBezTo>
                  <a:cubicBezTo>
                    <a:pt x="4" y="89"/>
                    <a:pt x="7" y="90"/>
                    <a:pt x="7" y="87"/>
                  </a:cubicBezTo>
                  <a:cubicBezTo>
                    <a:pt x="7" y="84"/>
                    <a:pt x="7" y="82"/>
                    <a:pt x="8" y="80"/>
                  </a:cubicBezTo>
                  <a:cubicBezTo>
                    <a:pt x="9" y="77"/>
                    <a:pt x="6" y="77"/>
                    <a:pt x="5" y="75"/>
                  </a:cubicBezTo>
                  <a:cubicBezTo>
                    <a:pt x="7" y="75"/>
                    <a:pt x="8" y="75"/>
                    <a:pt x="9" y="76"/>
                  </a:cubicBezTo>
                  <a:cubicBezTo>
                    <a:pt x="10" y="72"/>
                    <a:pt x="11" y="68"/>
                    <a:pt x="12" y="64"/>
                  </a:cubicBezTo>
                  <a:cubicBezTo>
                    <a:pt x="11" y="64"/>
                    <a:pt x="8" y="65"/>
                    <a:pt x="9" y="62"/>
                  </a:cubicBezTo>
                  <a:cubicBezTo>
                    <a:pt x="10" y="62"/>
                    <a:pt x="11" y="62"/>
                    <a:pt x="12" y="63"/>
                  </a:cubicBezTo>
                  <a:cubicBezTo>
                    <a:pt x="13" y="59"/>
                    <a:pt x="14" y="55"/>
                    <a:pt x="15" y="52"/>
                  </a:cubicBezTo>
                  <a:cubicBezTo>
                    <a:pt x="13" y="51"/>
                    <a:pt x="12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4" y="49"/>
                    <a:pt x="15" y="50"/>
                  </a:cubicBezTo>
                  <a:cubicBezTo>
                    <a:pt x="16" y="46"/>
                    <a:pt x="17" y="42"/>
                    <a:pt x="18" y="38"/>
                  </a:cubicBezTo>
                  <a:cubicBezTo>
                    <a:pt x="16" y="38"/>
                    <a:pt x="15" y="37"/>
                    <a:pt x="13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5" y="36"/>
                    <a:pt x="16" y="36"/>
                  </a:cubicBezTo>
                  <a:cubicBezTo>
                    <a:pt x="18" y="37"/>
                    <a:pt x="19" y="36"/>
                    <a:pt x="19" y="34"/>
                  </a:cubicBezTo>
                  <a:cubicBezTo>
                    <a:pt x="19" y="32"/>
                    <a:pt x="20" y="31"/>
                    <a:pt x="20" y="29"/>
                  </a:cubicBezTo>
                  <a:cubicBezTo>
                    <a:pt x="21" y="25"/>
                    <a:pt x="21" y="25"/>
                    <a:pt x="17" y="22"/>
                  </a:cubicBezTo>
                  <a:cubicBezTo>
                    <a:pt x="19" y="22"/>
                    <a:pt x="20" y="22"/>
                    <a:pt x="22" y="22"/>
                  </a:cubicBezTo>
                  <a:cubicBezTo>
                    <a:pt x="22" y="19"/>
                    <a:pt x="23" y="16"/>
                    <a:pt x="24" y="13"/>
                  </a:cubicBezTo>
                  <a:cubicBezTo>
                    <a:pt x="22" y="13"/>
                    <a:pt x="21" y="13"/>
                    <a:pt x="19" y="13"/>
                  </a:cubicBezTo>
                  <a:cubicBezTo>
                    <a:pt x="19" y="13"/>
                    <a:pt x="19" y="12"/>
                    <a:pt x="19" y="12"/>
                  </a:cubicBezTo>
                  <a:cubicBezTo>
                    <a:pt x="21" y="12"/>
                    <a:pt x="22" y="12"/>
                    <a:pt x="24" y="12"/>
                  </a:cubicBezTo>
                  <a:cubicBezTo>
                    <a:pt x="25" y="9"/>
                    <a:pt x="26" y="6"/>
                    <a:pt x="26" y="3"/>
                  </a:cubicBezTo>
                  <a:cubicBezTo>
                    <a:pt x="26" y="3"/>
                    <a:pt x="26" y="2"/>
                    <a:pt x="26" y="1"/>
                  </a:cubicBezTo>
                  <a:cubicBezTo>
                    <a:pt x="26" y="1"/>
                    <a:pt x="26" y="0"/>
                    <a:pt x="26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28" y="2"/>
                    <a:pt x="27" y="3"/>
                    <a:pt x="27" y="5"/>
                  </a:cubicBezTo>
                  <a:cubicBezTo>
                    <a:pt x="24" y="19"/>
                    <a:pt x="20" y="34"/>
                    <a:pt x="17" y="49"/>
                  </a:cubicBezTo>
                  <a:cubicBezTo>
                    <a:pt x="15" y="56"/>
                    <a:pt x="14" y="64"/>
                    <a:pt x="12" y="71"/>
                  </a:cubicBezTo>
                  <a:cubicBezTo>
                    <a:pt x="11" y="74"/>
                    <a:pt x="10" y="77"/>
                    <a:pt x="9" y="80"/>
                  </a:cubicBezTo>
                  <a:cubicBezTo>
                    <a:pt x="9" y="83"/>
                    <a:pt x="7" y="86"/>
                    <a:pt x="8" y="90"/>
                  </a:cubicBezTo>
                  <a:cubicBezTo>
                    <a:pt x="8" y="92"/>
                    <a:pt x="6" y="94"/>
                    <a:pt x="6" y="96"/>
                  </a:cubicBezTo>
                  <a:cubicBezTo>
                    <a:pt x="5" y="97"/>
                    <a:pt x="5" y="98"/>
                    <a:pt x="5" y="100"/>
                  </a:cubicBezTo>
                  <a:cubicBezTo>
                    <a:pt x="5" y="100"/>
                    <a:pt x="5" y="100"/>
                    <a:pt x="4" y="100"/>
                  </a:cubicBezTo>
                  <a:cubicBezTo>
                    <a:pt x="5" y="101"/>
                    <a:pt x="6" y="102"/>
                    <a:pt x="6" y="104"/>
                  </a:cubicBezTo>
                  <a:cubicBezTo>
                    <a:pt x="8" y="104"/>
                    <a:pt x="11" y="105"/>
                    <a:pt x="14" y="105"/>
                  </a:cubicBezTo>
                  <a:cubicBezTo>
                    <a:pt x="13" y="104"/>
                    <a:pt x="13" y="103"/>
                    <a:pt x="13" y="103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3" y="102"/>
                    <a:pt x="14" y="101"/>
                    <a:pt x="14" y="100"/>
                  </a:cubicBezTo>
                  <a:cubicBezTo>
                    <a:pt x="15" y="97"/>
                    <a:pt x="16" y="93"/>
                    <a:pt x="16" y="90"/>
                  </a:cubicBezTo>
                  <a:cubicBezTo>
                    <a:pt x="17" y="88"/>
                    <a:pt x="17" y="87"/>
                    <a:pt x="18" y="85"/>
                  </a:cubicBezTo>
                  <a:cubicBezTo>
                    <a:pt x="18" y="84"/>
                    <a:pt x="18" y="83"/>
                    <a:pt x="18" y="82"/>
                  </a:cubicBezTo>
                  <a:cubicBezTo>
                    <a:pt x="18" y="81"/>
                    <a:pt x="18" y="80"/>
                    <a:pt x="18" y="80"/>
                  </a:cubicBezTo>
                  <a:cubicBezTo>
                    <a:pt x="20" y="78"/>
                    <a:pt x="20" y="76"/>
                    <a:pt x="20" y="74"/>
                  </a:cubicBezTo>
                  <a:cubicBezTo>
                    <a:pt x="20" y="72"/>
                    <a:pt x="21" y="71"/>
                    <a:pt x="21" y="70"/>
                  </a:cubicBezTo>
                  <a:cubicBezTo>
                    <a:pt x="22" y="66"/>
                    <a:pt x="23" y="63"/>
                    <a:pt x="24" y="60"/>
                  </a:cubicBezTo>
                  <a:cubicBezTo>
                    <a:pt x="25" y="55"/>
                    <a:pt x="26" y="50"/>
                    <a:pt x="27" y="45"/>
                  </a:cubicBezTo>
                  <a:cubicBezTo>
                    <a:pt x="27" y="43"/>
                    <a:pt x="27" y="41"/>
                    <a:pt x="27" y="40"/>
                  </a:cubicBezTo>
                  <a:cubicBezTo>
                    <a:pt x="27" y="39"/>
                    <a:pt x="28" y="38"/>
                    <a:pt x="28" y="38"/>
                  </a:cubicBezTo>
                  <a:cubicBezTo>
                    <a:pt x="29" y="37"/>
                    <a:pt x="30" y="38"/>
                    <a:pt x="30" y="38"/>
                  </a:cubicBezTo>
                  <a:cubicBezTo>
                    <a:pt x="33" y="40"/>
                    <a:pt x="37" y="41"/>
                    <a:pt x="41" y="42"/>
                  </a:cubicBezTo>
                  <a:cubicBezTo>
                    <a:pt x="41" y="42"/>
                    <a:pt x="42" y="43"/>
                    <a:pt x="42" y="43"/>
                  </a:cubicBezTo>
                  <a:cubicBezTo>
                    <a:pt x="41" y="46"/>
                    <a:pt x="40" y="48"/>
                    <a:pt x="39" y="50"/>
                  </a:cubicBezTo>
                  <a:cubicBezTo>
                    <a:pt x="38" y="55"/>
                    <a:pt x="38" y="59"/>
                    <a:pt x="37" y="63"/>
                  </a:cubicBezTo>
                  <a:cubicBezTo>
                    <a:pt x="36" y="68"/>
                    <a:pt x="34" y="72"/>
                    <a:pt x="33" y="77"/>
                  </a:cubicBezTo>
                  <a:cubicBezTo>
                    <a:pt x="32" y="80"/>
                    <a:pt x="32" y="83"/>
                    <a:pt x="32" y="86"/>
                  </a:cubicBezTo>
                  <a:cubicBezTo>
                    <a:pt x="31" y="89"/>
                    <a:pt x="30" y="93"/>
                    <a:pt x="29" y="97"/>
                  </a:cubicBezTo>
                  <a:cubicBezTo>
                    <a:pt x="28" y="100"/>
                    <a:pt x="27" y="104"/>
                    <a:pt x="26" y="108"/>
                  </a:cubicBezTo>
                  <a:cubicBezTo>
                    <a:pt x="29" y="108"/>
                    <a:pt x="32" y="109"/>
                    <a:pt x="34" y="110"/>
                  </a:cubicBezTo>
                  <a:cubicBezTo>
                    <a:pt x="36" y="105"/>
                    <a:pt x="37" y="100"/>
                    <a:pt x="38" y="95"/>
                  </a:cubicBezTo>
                  <a:cubicBezTo>
                    <a:pt x="40" y="84"/>
                    <a:pt x="43" y="73"/>
                    <a:pt x="46" y="62"/>
                  </a:cubicBezTo>
                  <a:cubicBezTo>
                    <a:pt x="47" y="56"/>
                    <a:pt x="48" y="51"/>
                    <a:pt x="49" y="46"/>
                  </a:cubicBezTo>
                  <a:cubicBezTo>
                    <a:pt x="50" y="42"/>
                    <a:pt x="51" y="39"/>
                    <a:pt x="51" y="36"/>
                  </a:cubicBezTo>
                  <a:cubicBezTo>
                    <a:pt x="52" y="34"/>
                    <a:pt x="53" y="33"/>
                    <a:pt x="55" y="34"/>
                  </a:cubicBezTo>
                  <a:cubicBezTo>
                    <a:pt x="57" y="36"/>
                    <a:pt x="60" y="37"/>
                    <a:pt x="62" y="36"/>
                  </a:cubicBezTo>
                  <a:cubicBezTo>
                    <a:pt x="64" y="36"/>
                    <a:pt x="65" y="37"/>
                    <a:pt x="66" y="37"/>
                  </a:cubicBezTo>
                  <a:cubicBezTo>
                    <a:pt x="67" y="38"/>
                    <a:pt x="68" y="39"/>
                    <a:pt x="68" y="40"/>
                  </a:cubicBezTo>
                  <a:cubicBezTo>
                    <a:pt x="68" y="40"/>
                    <a:pt x="68" y="41"/>
                    <a:pt x="67" y="41"/>
                  </a:cubicBezTo>
                  <a:cubicBezTo>
                    <a:pt x="67" y="42"/>
                    <a:pt x="66" y="42"/>
                    <a:pt x="66" y="43"/>
                  </a:cubicBezTo>
                  <a:cubicBezTo>
                    <a:pt x="65" y="47"/>
                    <a:pt x="64" y="51"/>
                    <a:pt x="63" y="55"/>
                  </a:cubicBezTo>
                  <a:cubicBezTo>
                    <a:pt x="63" y="56"/>
                    <a:pt x="62" y="58"/>
                    <a:pt x="62" y="60"/>
                  </a:cubicBezTo>
                  <a:cubicBezTo>
                    <a:pt x="62" y="63"/>
                    <a:pt x="60" y="66"/>
                    <a:pt x="60" y="69"/>
                  </a:cubicBezTo>
                  <a:cubicBezTo>
                    <a:pt x="59" y="75"/>
                    <a:pt x="57" y="81"/>
                    <a:pt x="56" y="87"/>
                  </a:cubicBezTo>
                  <a:cubicBezTo>
                    <a:pt x="56" y="91"/>
                    <a:pt x="54" y="94"/>
                    <a:pt x="54" y="98"/>
                  </a:cubicBezTo>
                  <a:cubicBezTo>
                    <a:pt x="53" y="101"/>
                    <a:pt x="52" y="105"/>
                    <a:pt x="51" y="108"/>
                  </a:cubicBezTo>
                  <a:cubicBezTo>
                    <a:pt x="51" y="110"/>
                    <a:pt x="51" y="111"/>
                    <a:pt x="51" y="112"/>
                  </a:cubicBezTo>
                  <a:cubicBezTo>
                    <a:pt x="52" y="113"/>
                    <a:pt x="53" y="114"/>
                    <a:pt x="54" y="114"/>
                  </a:cubicBezTo>
                  <a:cubicBezTo>
                    <a:pt x="55" y="114"/>
                    <a:pt x="56" y="113"/>
                    <a:pt x="56" y="112"/>
                  </a:cubicBezTo>
                  <a:cubicBezTo>
                    <a:pt x="56" y="110"/>
                    <a:pt x="56" y="109"/>
                    <a:pt x="57" y="108"/>
                  </a:cubicBezTo>
                  <a:cubicBezTo>
                    <a:pt x="59" y="101"/>
                    <a:pt x="60" y="94"/>
                    <a:pt x="61" y="87"/>
                  </a:cubicBezTo>
                  <a:cubicBezTo>
                    <a:pt x="62" y="83"/>
                    <a:pt x="63" y="80"/>
                    <a:pt x="64" y="76"/>
                  </a:cubicBezTo>
                  <a:cubicBezTo>
                    <a:pt x="65" y="75"/>
                    <a:pt x="65" y="73"/>
                    <a:pt x="65" y="71"/>
                  </a:cubicBezTo>
                  <a:cubicBezTo>
                    <a:pt x="65" y="71"/>
                    <a:pt x="67" y="70"/>
                    <a:pt x="68" y="71"/>
                  </a:cubicBezTo>
                  <a:cubicBezTo>
                    <a:pt x="72" y="72"/>
                    <a:pt x="76" y="73"/>
                    <a:pt x="80" y="73"/>
                  </a:cubicBezTo>
                  <a:cubicBezTo>
                    <a:pt x="80" y="76"/>
                    <a:pt x="78" y="78"/>
                    <a:pt x="78" y="80"/>
                  </a:cubicBezTo>
                  <a:cubicBezTo>
                    <a:pt x="75" y="90"/>
                    <a:pt x="73" y="100"/>
                    <a:pt x="71" y="110"/>
                  </a:cubicBezTo>
                  <a:cubicBezTo>
                    <a:pt x="70" y="112"/>
                    <a:pt x="70" y="114"/>
                    <a:pt x="69" y="117"/>
                  </a:cubicBezTo>
                  <a:cubicBezTo>
                    <a:pt x="72" y="117"/>
                    <a:pt x="73" y="117"/>
                    <a:pt x="76" y="118"/>
                  </a:cubicBezTo>
                  <a:cubicBezTo>
                    <a:pt x="77" y="113"/>
                    <a:pt x="78" y="109"/>
                    <a:pt x="78" y="104"/>
                  </a:cubicBezTo>
                  <a:cubicBezTo>
                    <a:pt x="78" y="102"/>
                    <a:pt x="80" y="99"/>
                    <a:pt x="80" y="97"/>
                  </a:cubicBezTo>
                  <a:cubicBezTo>
                    <a:pt x="81" y="96"/>
                    <a:pt x="81" y="95"/>
                    <a:pt x="81" y="94"/>
                  </a:cubicBezTo>
                  <a:cubicBezTo>
                    <a:pt x="81" y="93"/>
                    <a:pt x="82" y="92"/>
                    <a:pt x="82" y="91"/>
                  </a:cubicBezTo>
                  <a:cubicBezTo>
                    <a:pt x="83" y="87"/>
                    <a:pt x="84" y="84"/>
                    <a:pt x="84" y="80"/>
                  </a:cubicBezTo>
                  <a:cubicBezTo>
                    <a:pt x="84" y="78"/>
                    <a:pt x="85" y="77"/>
                    <a:pt x="85" y="75"/>
                  </a:cubicBezTo>
                  <a:cubicBezTo>
                    <a:pt x="86" y="71"/>
                    <a:pt x="88" y="67"/>
                    <a:pt x="88" y="62"/>
                  </a:cubicBezTo>
                  <a:cubicBezTo>
                    <a:pt x="88" y="62"/>
                    <a:pt x="89" y="61"/>
                    <a:pt x="89" y="61"/>
                  </a:cubicBezTo>
                  <a:cubicBezTo>
                    <a:pt x="93" y="62"/>
                    <a:pt x="98" y="63"/>
                    <a:pt x="102" y="64"/>
                  </a:cubicBezTo>
                  <a:cubicBezTo>
                    <a:pt x="102" y="66"/>
                    <a:pt x="101" y="68"/>
                    <a:pt x="100" y="69"/>
                  </a:cubicBezTo>
                  <a:cubicBezTo>
                    <a:pt x="99" y="74"/>
                    <a:pt x="98" y="78"/>
                    <a:pt x="97" y="82"/>
                  </a:cubicBezTo>
                  <a:cubicBezTo>
                    <a:pt x="96" y="87"/>
                    <a:pt x="95" y="91"/>
                    <a:pt x="94" y="96"/>
                  </a:cubicBezTo>
                  <a:cubicBezTo>
                    <a:pt x="93" y="100"/>
                    <a:pt x="92" y="105"/>
                    <a:pt x="91" y="109"/>
                  </a:cubicBezTo>
                  <a:cubicBezTo>
                    <a:pt x="90" y="112"/>
                    <a:pt x="90" y="116"/>
                    <a:pt x="89" y="119"/>
                  </a:cubicBezTo>
                  <a:cubicBezTo>
                    <a:pt x="89" y="120"/>
                    <a:pt x="90" y="121"/>
                    <a:pt x="91" y="121"/>
                  </a:cubicBezTo>
                  <a:cubicBezTo>
                    <a:pt x="92" y="122"/>
                    <a:pt x="93" y="122"/>
                    <a:pt x="95" y="122"/>
                  </a:cubicBezTo>
                  <a:close/>
                  <a:moveTo>
                    <a:pt x="63" y="48"/>
                  </a:moveTo>
                  <a:cubicBezTo>
                    <a:pt x="61" y="48"/>
                    <a:pt x="51" y="54"/>
                    <a:pt x="49" y="56"/>
                  </a:cubicBezTo>
                  <a:cubicBezTo>
                    <a:pt x="48" y="59"/>
                    <a:pt x="47" y="62"/>
                    <a:pt x="45" y="65"/>
                  </a:cubicBezTo>
                  <a:cubicBezTo>
                    <a:pt x="47" y="65"/>
                    <a:pt x="47" y="65"/>
                    <a:pt x="48" y="65"/>
                  </a:cubicBezTo>
                  <a:cubicBezTo>
                    <a:pt x="52" y="62"/>
                    <a:pt x="56" y="59"/>
                    <a:pt x="61" y="56"/>
                  </a:cubicBezTo>
                  <a:cubicBezTo>
                    <a:pt x="61" y="56"/>
                    <a:pt x="62" y="55"/>
                    <a:pt x="62" y="54"/>
                  </a:cubicBezTo>
                  <a:cubicBezTo>
                    <a:pt x="63" y="52"/>
                    <a:pt x="63" y="50"/>
                    <a:pt x="63" y="48"/>
                  </a:cubicBezTo>
                  <a:close/>
                  <a:moveTo>
                    <a:pt x="59" y="67"/>
                  </a:moveTo>
                  <a:cubicBezTo>
                    <a:pt x="58" y="68"/>
                    <a:pt x="57" y="68"/>
                    <a:pt x="56" y="68"/>
                  </a:cubicBezTo>
                  <a:cubicBezTo>
                    <a:pt x="53" y="70"/>
                    <a:pt x="51" y="72"/>
                    <a:pt x="48" y="73"/>
                  </a:cubicBezTo>
                  <a:cubicBezTo>
                    <a:pt x="43" y="75"/>
                    <a:pt x="43" y="79"/>
                    <a:pt x="42" y="83"/>
                  </a:cubicBezTo>
                  <a:cubicBezTo>
                    <a:pt x="43" y="82"/>
                    <a:pt x="44" y="82"/>
                    <a:pt x="45" y="82"/>
                  </a:cubicBezTo>
                  <a:cubicBezTo>
                    <a:pt x="48" y="79"/>
                    <a:pt x="51" y="77"/>
                    <a:pt x="54" y="75"/>
                  </a:cubicBezTo>
                  <a:cubicBezTo>
                    <a:pt x="58" y="74"/>
                    <a:pt x="59" y="71"/>
                    <a:pt x="59" y="67"/>
                  </a:cubicBezTo>
                  <a:close/>
                  <a:moveTo>
                    <a:pt x="55" y="84"/>
                  </a:moveTo>
                  <a:cubicBezTo>
                    <a:pt x="55" y="84"/>
                    <a:pt x="54" y="84"/>
                    <a:pt x="54" y="84"/>
                  </a:cubicBezTo>
                  <a:cubicBezTo>
                    <a:pt x="50" y="87"/>
                    <a:pt x="46" y="89"/>
                    <a:pt x="42" y="92"/>
                  </a:cubicBezTo>
                  <a:cubicBezTo>
                    <a:pt x="39" y="93"/>
                    <a:pt x="39" y="96"/>
                    <a:pt x="38" y="98"/>
                  </a:cubicBezTo>
                  <a:cubicBezTo>
                    <a:pt x="39" y="98"/>
                    <a:pt x="40" y="98"/>
                    <a:pt x="41" y="97"/>
                  </a:cubicBezTo>
                  <a:cubicBezTo>
                    <a:pt x="44" y="95"/>
                    <a:pt x="48" y="93"/>
                    <a:pt x="51" y="91"/>
                  </a:cubicBezTo>
                  <a:cubicBezTo>
                    <a:pt x="54" y="90"/>
                    <a:pt x="55" y="87"/>
                    <a:pt x="55" y="84"/>
                  </a:cubicBezTo>
                  <a:close/>
                  <a:moveTo>
                    <a:pt x="61" y="59"/>
                  </a:moveTo>
                  <a:cubicBezTo>
                    <a:pt x="60" y="59"/>
                    <a:pt x="59" y="59"/>
                    <a:pt x="58" y="60"/>
                  </a:cubicBezTo>
                  <a:cubicBezTo>
                    <a:pt x="55" y="62"/>
                    <a:pt x="52" y="64"/>
                    <a:pt x="48" y="66"/>
                  </a:cubicBezTo>
                  <a:cubicBezTo>
                    <a:pt x="45" y="67"/>
                    <a:pt x="45" y="70"/>
                    <a:pt x="44" y="73"/>
                  </a:cubicBezTo>
                  <a:cubicBezTo>
                    <a:pt x="45" y="73"/>
                    <a:pt x="46" y="73"/>
                    <a:pt x="47" y="72"/>
                  </a:cubicBezTo>
                  <a:cubicBezTo>
                    <a:pt x="50" y="70"/>
                    <a:pt x="53" y="68"/>
                    <a:pt x="56" y="67"/>
                  </a:cubicBezTo>
                  <a:cubicBezTo>
                    <a:pt x="59" y="65"/>
                    <a:pt x="61" y="63"/>
                    <a:pt x="61" y="59"/>
                  </a:cubicBezTo>
                  <a:close/>
                  <a:moveTo>
                    <a:pt x="57" y="76"/>
                  </a:moveTo>
                  <a:cubicBezTo>
                    <a:pt x="56" y="76"/>
                    <a:pt x="56" y="76"/>
                    <a:pt x="55" y="77"/>
                  </a:cubicBezTo>
                  <a:cubicBezTo>
                    <a:pt x="51" y="79"/>
                    <a:pt x="48" y="81"/>
                    <a:pt x="44" y="84"/>
                  </a:cubicBezTo>
                  <a:cubicBezTo>
                    <a:pt x="41" y="85"/>
                    <a:pt x="40" y="87"/>
                    <a:pt x="40" y="91"/>
                  </a:cubicBezTo>
                  <a:cubicBezTo>
                    <a:pt x="45" y="88"/>
                    <a:pt x="50" y="86"/>
                    <a:pt x="54" y="83"/>
                  </a:cubicBezTo>
                  <a:cubicBezTo>
                    <a:pt x="56" y="82"/>
                    <a:pt x="58" y="79"/>
                    <a:pt x="57" y="76"/>
                  </a:cubicBezTo>
                  <a:close/>
                  <a:moveTo>
                    <a:pt x="94" y="89"/>
                  </a:moveTo>
                  <a:cubicBezTo>
                    <a:pt x="90" y="89"/>
                    <a:pt x="86" y="92"/>
                    <a:pt x="83" y="94"/>
                  </a:cubicBezTo>
                  <a:cubicBezTo>
                    <a:pt x="81" y="95"/>
                    <a:pt x="81" y="99"/>
                    <a:pt x="81" y="101"/>
                  </a:cubicBezTo>
                  <a:cubicBezTo>
                    <a:pt x="81" y="101"/>
                    <a:pt x="82" y="101"/>
                    <a:pt x="82" y="101"/>
                  </a:cubicBezTo>
                  <a:cubicBezTo>
                    <a:pt x="83" y="101"/>
                    <a:pt x="84" y="100"/>
                    <a:pt x="86" y="99"/>
                  </a:cubicBezTo>
                  <a:cubicBezTo>
                    <a:pt x="91" y="98"/>
                    <a:pt x="94" y="95"/>
                    <a:pt x="94" y="90"/>
                  </a:cubicBezTo>
                  <a:cubicBezTo>
                    <a:pt x="94" y="90"/>
                    <a:pt x="94" y="89"/>
                    <a:pt x="94" y="89"/>
                  </a:cubicBezTo>
                  <a:close/>
                  <a:moveTo>
                    <a:pt x="78" y="119"/>
                  </a:moveTo>
                  <a:cubicBezTo>
                    <a:pt x="80" y="118"/>
                    <a:pt x="82" y="118"/>
                    <a:pt x="84" y="117"/>
                  </a:cubicBezTo>
                  <a:cubicBezTo>
                    <a:pt x="87" y="115"/>
                    <a:pt x="89" y="112"/>
                    <a:pt x="90" y="109"/>
                  </a:cubicBezTo>
                  <a:cubicBezTo>
                    <a:pt x="90" y="108"/>
                    <a:pt x="90" y="107"/>
                    <a:pt x="90" y="107"/>
                  </a:cubicBezTo>
                  <a:cubicBezTo>
                    <a:pt x="89" y="107"/>
                    <a:pt x="88" y="107"/>
                    <a:pt x="88" y="107"/>
                  </a:cubicBezTo>
                  <a:cubicBezTo>
                    <a:pt x="86" y="108"/>
                    <a:pt x="84" y="110"/>
                    <a:pt x="81" y="111"/>
                  </a:cubicBezTo>
                  <a:cubicBezTo>
                    <a:pt x="78" y="112"/>
                    <a:pt x="77" y="115"/>
                    <a:pt x="78" y="119"/>
                  </a:cubicBezTo>
                  <a:close/>
                  <a:moveTo>
                    <a:pt x="71" y="103"/>
                  </a:moveTo>
                  <a:cubicBezTo>
                    <a:pt x="66" y="104"/>
                    <a:pt x="63" y="107"/>
                    <a:pt x="59" y="109"/>
                  </a:cubicBezTo>
                  <a:cubicBezTo>
                    <a:pt x="58" y="110"/>
                    <a:pt x="58" y="112"/>
                    <a:pt x="57" y="114"/>
                  </a:cubicBezTo>
                  <a:cubicBezTo>
                    <a:pt x="63" y="116"/>
                    <a:pt x="65" y="112"/>
                    <a:pt x="69" y="109"/>
                  </a:cubicBezTo>
                  <a:cubicBezTo>
                    <a:pt x="70" y="109"/>
                    <a:pt x="70" y="106"/>
                    <a:pt x="71" y="103"/>
                  </a:cubicBezTo>
                  <a:close/>
                  <a:moveTo>
                    <a:pt x="96" y="80"/>
                  </a:moveTo>
                  <a:cubicBezTo>
                    <a:pt x="96" y="79"/>
                    <a:pt x="96" y="79"/>
                    <a:pt x="96" y="79"/>
                  </a:cubicBezTo>
                  <a:cubicBezTo>
                    <a:pt x="93" y="80"/>
                    <a:pt x="91" y="82"/>
                    <a:pt x="88" y="83"/>
                  </a:cubicBezTo>
                  <a:cubicBezTo>
                    <a:pt x="84" y="85"/>
                    <a:pt x="83" y="88"/>
                    <a:pt x="83" y="92"/>
                  </a:cubicBezTo>
                  <a:cubicBezTo>
                    <a:pt x="84" y="92"/>
                    <a:pt x="84" y="92"/>
                    <a:pt x="85" y="91"/>
                  </a:cubicBezTo>
                  <a:cubicBezTo>
                    <a:pt x="87" y="90"/>
                    <a:pt x="90" y="89"/>
                    <a:pt x="92" y="87"/>
                  </a:cubicBezTo>
                  <a:cubicBezTo>
                    <a:pt x="93" y="87"/>
                    <a:pt x="95" y="86"/>
                    <a:pt x="95" y="85"/>
                  </a:cubicBezTo>
                  <a:cubicBezTo>
                    <a:pt x="96" y="83"/>
                    <a:pt x="96" y="82"/>
                    <a:pt x="96" y="80"/>
                  </a:cubicBezTo>
                  <a:close/>
                  <a:moveTo>
                    <a:pt x="53" y="92"/>
                  </a:moveTo>
                  <a:cubicBezTo>
                    <a:pt x="52" y="93"/>
                    <a:pt x="51" y="93"/>
                    <a:pt x="50" y="93"/>
                  </a:cubicBezTo>
                  <a:cubicBezTo>
                    <a:pt x="47" y="95"/>
                    <a:pt x="44" y="97"/>
                    <a:pt x="41" y="99"/>
                  </a:cubicBezTo>
                  <a:cubicBezTo>
                    <a:pt x="38" y="100"/>
                    <a:pt x="37" y="103"/>
                    <a:pt x="37" y="106"/>
                  </a:cubicBezTo>
                  <a:cubicBezTo>
                    <a:pt x="37" y="106"/>
                    <a:pt x="38" y="106"/>
                    <a:pt x="39" y="105"/>
                  </a:cubicBezTo>
                  <a:cubicBezTo>
                    <a:pt x="42" y="103"/>
                    <a:pt x="46" y="101"/>
                    <a:pt x="49" y="99"/>
                  </a:cubicBezTo>
                  <a:cubicBezTo>
                    <a:pt x="52" y="97"/>
                    <a:pt x="54" y="96"/>
                    <a:pt x="53" y="92"/>
                  </a:cubicBezTo>
                  <a:close/>
                  <a:moveTo>
                    <a:pt x="52" y="99"/>
                  </a:moveTo>
                  <a:cubicBezTo>
                    <a:pt x="52" y="99"/>
                    <a:pt x="51" y="99"/>
                    <a:pt x="51" y="99"/>
                  </a:cubicBezTo>
                  <a:cubicBezTo>
                    <a:pt x="46" y="102"/>
                    <a:pt x="41" y="105"/>
                    <a:pt x="35" y="108"/>
                  </a:cubicBezTo>
                  <a:cubicBezTo>
                    <a:pt x="38" y="111"/>
                    <a:pt x="40" y="111"/>
                    <a:pt x="43" y="110"/>
                  </a:cubicBezTo>
                  <a:cubicBezTo>
                    <a:pt x="45" y="108"/>
                    <a:pt x="47" y="107"/>
                    <a:pt x="49" y="106"/>
                  </a:cubicBezTo>
                  <a:cubicBezTo>
                    <a:pt x="52" y="104"/>
                    <a:pt x="51" y="102"/>
                    <a:pt x="52" y="99"/>
                  </a:cubicBezTo>
                  <a:close/>
                  <a:moveTo>
                    <a:pt x="22" y="70"/>
                  </a:moveTo>
                  <a:cubicBezTo>
                    <a:pt x="22" y="70"/>
                    <a:pt x="22" y="71"/>
                    <a:pt x="22" y="71"/>
                  </a:cubicBezTo>
                  <a:cubicBezTo>
                    <a:pt x="26" y="69"/>
                    <a:pt x="29" y="67"/>
                    <a:pt x="32" y="65"/>
                  </a:cubicBezTo>
                  <a:cubicBezTo>
                    <a:pt x="35" y="63"/>
                    <a:pt x="36" y="61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1" y="61"/>
                    <a:pt x="23" y="61"/>
                    <a:pt x="23" y="69"/>
                  </a:cubicBezTo>
                  <a:cubicBezTo>
                    <a:pt x="23" y="70"/>
                    <a:pt x="22" y="70"/>
                    <a:pt x="22" y="70"/>
                  </a:cubicBezTo>
                  <a:close/>
                  <a:moveTo>
                    <a:pt x="111" y="106"/>
                  </a:moveTo>
                  <a:cubicBezTo>
                    <a:pt x="111" y="106"/>
                    <a:pt x="110" y="105"/>
                    <a:pt x="110" y="105"/>
                  </a:cubicBezTo>
                  <a:cubicBezTo>
                    <a:pt x="107" y="107"/>
                    <a:pt x="103" y="109"/>
                    <a:pt x="100" y="111"/>
                  </a:cubicBezTo>
                  <a:cubicBezTo>
                    <a:pt x="99" y="112"/>
                    <a:pt x="99" y="115"/>
                    <a:pt x="98" y="116"/>
                  </a:cubicBezTo>
                  <a:cubicBezTo>
                    <a:pt x="98" y="116"/>
                    <a:pt x="99" y="117"/>
                    <a:pt x="100" y="117"/>
                  </a:cubicBezTo>
                  <a:cubicBezTo>
                    <a:pt x="101" y="116"/>
                    <a:pt x="102" y="116"/>
                    <a:pt x="103" y="115"/>
                  </a:cubicBezTo>
                  <a:cubicBezTo>
                    <a:pt x="105" y="114"/>
                    <a:pt x="107" y="113"/>
                    <a:pt x="109" y="112"/>
                  </a:cubicBezTo>
                  <a:cubicBezTo>
                    <a:pt x="110" y="110"/>
                    <a:pt x="110" y="108"/>
                    <a:pt x="111" y="106"/>
                  </a:cubicBezTo>
                  <a:close/>
                  <a:moveTo>
                    <a:pt x="100" y="108"/>
                  </a:moveTo>
                  <a:cubicBezTo>
                    <a:pt x="103" y="107"/>
                    <a:pt x="105" y="106"/>
                    <a:pt x="107" y="106"/>
                  </a:cubicBezTo>
                  <a:cubicBezTo>
                    <a:pt x="111" y="104"/>
                    <a:pt x="113" y="101"/>
                    <a:pt x="113" y="96"/>
                  </a:cubicBezTo>
                  <a:cubicBezTo>
                    <a:pt x="112" y="97"/>
                    <a:pt x="111" y="97"/>
                    <a:pt x="110" y="97"/>
                  </a:cubicBezTo>
                  <a:cubicBezTo>
                    <a:pt x="108" y="98"/>
                    <a:pt x="106" y="100"/>
                    <a:pt x="104" y="101"/>
                  </a:cubicBezTo>
                  <a:cubicBezTo>
                    <a:pt x="101" y="102"/>
                    <a:pt x="100" y="105"/>
                    <a:pt x="100" y="108"/>
                  </a:cubicBezTo>
                  <a:close/>
                  <a:moveTo>
                    <a:pt x="61" y="101"/>
                  </a:moveTo>
                  <a:cubicBezTo>
                    <a:pt x="64" y="98"/>
                    <a:pt x="67" y="96"/>
                    <a:pt x="71" y="94"/>
                  </a:cubicBezTo>
                  <a:cubicBezTo>
                    <a:pt x="73" y="93"/>
                    <a:pt x="74" y="91"/>
                    <a:pt x="74" y="87"/>
                  </a:cubicBezTo>
                  <a:cubicBezTo>
                    <a:pt x="72" y="88"/>
                    <a:pt x="70" y="89"/>
                    <a:pt x="68" y="90"/>
                  </a:cubicBezTo>
                  <a:cubicBezTo>
                    <a:pt x="64" y="92"/>
                    <a:pt x="59" y="94"/>
                    <a:pt x="61" y="101"/>
                  </a:cubicBezTo>
                  <a:close/>
                  <a:moveTo>
                    <a:pt x="79" y="111"/>
                  </a:moveTo>
                  <a:cubicBezTo>
                    <a:pt x="82" y="109"/>
                    <a:pt x="84" y="108"/>
                    <a:pt x="86" y="107"/>
                  </a:cubicBezTo>
                  <a:cubicBezTo>
                    <a:pt x="89" y="105"/>
                    <a:pt x="92" y="103"/>
                    <a:pt x="92" y="99"/>
                  </a:cubicBezTo>
                  <a:cubicBezTo>
                    <a:pt x="85" y="99"/>
                    <a:pt x="79" y="105"/>
                    <a:pt x="79" y="111"/>
                  </a:cubicBezTo>
                  <a:close/>
                  <a:moveTo>
                    <a:pt x="28" y="95"/>
                  </a:moveTo>
                  <a:cubicBezTo>
                    <a:pt x="22" y="96"/>
                    <a:pt x="19" y="99"/>
                    <a:pt x="15" y="102"/>
                  </a:cubicBezTo>
                  <a:cubicBezTo>
                    <a:pt x="15" y="103"/>
                    <a:pt x="15" y="104"/>
                    <a:pt x="15" y="105"/>
                  </a:cubicBezTo>
                  <a:cubicBezTo>
                    <a:pt x="16" y="105"/>
                    <a:pt x="17" y="106"/>
                    <a:pt x="18" y="106"/>
                  </a:cubicBezTo>
                  <a:cubicBezTo>
                    <a:pt x="21" y="104"/>
                    <a:pt x="24" y="102"/>
                    <a:pt x="26" y="100"/>
                  </a:cubicBezTo>
                  <a:cubicBezTo>
                    <a:pt x="28" y="99"/>
                    <a:pt x="27" y="97"/>
                    <a:pt x="28" y="95"/>
                  </a:cubicBezTo>
                  <a:close/>
                  <a:moveTo>
                    <a:pt x="76" y="78"/>
                  </a:moveTo>
                  <a:cubicBezTo>
                    <a:pt x="72" y="81"/>
                    <a:pt x="69" y="83"/>
                    <a:pt x="65" y="86"/>
                  </a:cubicBezTo>
                  <a:cubicBezTo>
                    <a:pt x="62" y="87"/>
                    <a:pt x="62" y="89"/>
                    <a:pt x="62" y="92"/>
                  </a:cubicBezTo>
                  <a:cubicBezTo>
                    <a:pt x="66" y="90"/>
                    <a:pt x="69" y="88"/>
                    <a:pt x="72" y="86"/>
                  </a:cubicBezTo>
                  <a:cubicBezTo>
                    <a:pt x="75" y="85"/>
                    <a:pt x="76" y="82"/>
                    <a:pt x="76" y="78"/>
                  </a:cubicBezTo>
                  <a:close/>
                  <a:moveTo>
                    <a:pt x="49" y="54"/>
                  </a:moveTo>
                  <a:cubicBezTo>
                    <a:pt x="50" y="53"/>
                    <a:pt x="51" y="53"/>
                    <a:pt x="51" y="53"/>
                  </a:cubicBezTo>
                  <a:cubicBezTo>
                    <a:pt x="55" y="51"/>
                    <a:pt x="58" y="49"/>
                    <a:pt x="62" y="47"/>
                  </a:cubicBezTo>
                  <a:cubicBezTo>
                    <a:pt x="64" y="46"/>
                    <a:pt x="65" y="45"/>
                    <a:pt x="64" y="42"/>
                  </a:cubicBezTo>
                  <a:cubicBezTo>
                    <a:pt x="60" y="44"/>
                    <a:pt x="56" y="46"/>
                    <a:pt x="52" y="48"/>
                  </a:cubicBezTo>
                  <a:cubicBezTo>
                    <a:pt x="49" y="49"/>
                    <a:pt x="49" y="51"/>
                    <a:pt x="49" y="54"/>
                  </a:cubicBezTo>
                  <a:close/>
                  <a:moveTo>
                    <a:pt x="73" y="95"/>
                  </a:moveTo>
                  <a:cubicBezTo>
                    <a:pt x="68" y="97"/>
                    <a:pt x="64" y="100"/>
                    <a:pt x="60" y="103"/>
                  </a:cubicBezTo>
                  <a:cubicBezTo>
                    <a:pt x="59" y="103"/>
                    <a:pt x="59" y="105"/>
                    <a:pt x="58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63" y="105"/>
                    <a:pt x="66" y="103"/>
                    <a:pt x="69" y="101"/>
                  </a:cubicBezTo>
                  <a:cubicBezTo>
                    <a:pt x="72" y="100"/>
                    <a:pt x="73" y="98"/>
                    <a:pt x="73" y="95"/>
                  </a:cubicBezTo>
                  <a:close/>
                  <a:moveTo>
                    <a:pt x="35" y="65"/>
                  </a:moveTo>
                  <a:cubicBezTo>
                    <a:pt x="31" y="67"/>
                    <a:pt x="28" y="69"/>
                    <a:pt x="25" y="71"/>
                  </a:cubicBezTo>
                  <a:cubicBezTo>
                    <a:pt x="22" y="72"/>
                    <a:pt x="21" y="75"/>
                    <a:pt x="21" y="79"/>
                  </a:cubicBezTo>
                  <a:cubicBezTo>
                    <a:pt x="24" y="77"/>
                    <a:pt x="27" y="74"/>
                    <a:pt x="30" y="72"/>
                  </a:cubicBezTo>
                  <a:cubicBezTo>
                    <a:pt x="32" y="71"/>
                    <a:pt x="35" y="69"/>
                    <a:pt x="35" y="65"/>
                  </a:cubicBezTo>
                  <a:close/>
                  <a:moveTo>
                    <a:pt x="19" y="87"/>
                  </a:moveTo>
                  <a:cubicBezTo>
                    <a:pt x="19" y="86"/>
                    <a:pt x="20" y="86"/>
                    <a:pt x="20" y="86"/>
                  </a:cubicBezTo>
                  <a:cubicBezTo>
                    <a:pt x="23" y="84"/>
                    <a:pt x="27" y="81"/>
                    <a:pt x="30" y="78"/>
                  </a:cubicBezTo>
                  <a:cubicBezTo>
                    <a:pt x="31" y="77"/>
                    <a:pt x="33" y="75"/>
                    <a:pt x="33" y="72"/>
                  </a:cubicBezTo>
                  <a:cubicBezTo>
                    <a:pt x="30" y="74"/>
                    <a:pt x="27" y="76"/>
                    <a:pt x="24" y="78"/>
                  </a:cubicBezTo>
                  <a:cubicBezTo>
                    <a:pt x="21" y="80"/>
                    <a:pt x="18" y="82"/>
                    <a:pt x="19" y="87"/>
                  </a:cubicBezTo>
                  <a:close/>
                  <a:moveTo>
                    <a:pt x="17" y="92"/>
                  </a:moveTo>
                  <a:cubicBezTo>
                    <a:pt x="17" y="93"/>
                    <a:pt x="17" y="93"/>
                    <a:pt x="18" y="93"/>
                  </a:cubicBezTo>
                  <a:cubicBezTo>
                    <a:pt x="21" y="91"/>
                    <a:pt x="24" y="88"/>
                    <a:pt x="28" y="86"/>
                  </a:cubicBezTo>
                  <a:cubicBezTo>
                    <a:pt x="31" y="85"/>
                    <a:pt x="31" y="82"/>
                    <a:pt x="31" y="79"/>
                  </a:cubicBezTo>
                  <a:cubicBezTo>
                    <a:pt x="30" y="79"/>
                    <a:pt x="29" y="80"/>
                    <a:pt x="28" y="81"/>
                  </a:cubicBezTo>
                  <a:cubicBezTo>
                    <a:pt x="25" y="83"/>
                    <a:pt x="22" y="86"/>
                    <a:pt x="19" y="88"/>
                  </a:cubicBezTo>
                  <a:cubicBezTo>
                    <a:pt x="18" y="89"/>
                    <a:pt x="18" y="91"/>
                    <a:pt x="17" y="92"/>
                  </a:cubicBezTo>
                  <a:close/>
                  <a:moveTo>
                    <a:pt x="98" y="72"/>
                  </a:moveTo>
                  <a:cubicBezTo>
                    <a:pt x="94" y="73"/>
                    <a:pt x="92" y="75"/>
                    <a:pt x="89" y="76"/>
                  </a:cubicBezTo>
                  <a:cubicBezTo>
                    <a:pt x="86" y="78"/>
                    <a:pt x="85" y="80"/>
                    <a:pt x="85" y="83"/>
                  </a:cubicBezTo>
                  <a:cubicBezTo>
                    <a:pt x="88" y="82"/>
                    <a:pt x="91" y="79"/>
                    <a:pt x="94" y="78"/>
                  </a:cubicBezTo>
                  <a:cubicBezTo>
                    <a:pt x="97" y="77"/>
                    <a:pt x="98" y="75"/>
                    <a:pt x="98" y="72"/>
                  </a:cubicBezTo>
                  <a:close/>
                  <a:moveTo>
                    <a:pt x="38" y="50"/>
                  </a:moveTo>
                  <a:cubicBezTo>
                    <a:pt x="37" y="50"/>
                    <a:pt x="36" y="50"/>
                    <a:pt x="35" y="51"/>
                  </a:cubicBezTo>
                  <a:cubicBezTo>
                    <a:pt x="33" y="52"/>
                    <a:pt x="31" y="54"/>
                    <a:pt x="28" y="56"/>
                  </a:cubicBezTo>
                  <a:cubicBezTo>
                    <a:pt x="25" y="57"/>
                    <a:pt x="25" y="59"/>
                    <a:pt x="24" y="62"/>
                  </a:cubicBezTo>
                  <a:cubicBezTo>
                    <a:pt x="26" y="61"/>
                    <a:pt x="27" y="61"/>
                    <a:pt x="27" y="60"/>
                  </a:cubicBezTo>
                  <a:cubicBezTo>
                    <a:pt x="30" y="59"/>
                    <a:pt x="32" y="57"/>
                    <a:pt x="35" y="56"/>
                  </a:cubicBezTo>
                  <a:cubicBezTo>
                    <a:pt x="37" y="55"/>
                    <a:pt x="38" y="53"/>
                    <a:pt x="38" y="50"/>
                  </a:cubicBezTo>
                  <a:close/>
                  <a:moveTo>
                    <a:pt x="65" y="40"/>
                  </a:moveTo>
                  <a:cubicBezTo>
                    <a:pt x="63" y="38"/>
                    <a:pt x="61" y="38"/>
                    <a:pt x="59" y="38"/>
                  </a:cubicBezTo>
                  <a:cubicBezTo>
                    <a:pt x="54" y="40"/>
                    <a:pt x="51" y="43"/>
                    <a:pt x="51" y="47"/>
                  </a:cubicBezTo>
                  <a:cubicBezTo>
                    <a:pt x="56" y="44"/>
                    <a:pt x="60" y="42"/>
                    <a:pt x="65" y="40"/>
                  </a:cubicBezTo>
                  <a:close/>
                  <a:moveTo>
                    <a:pt x="102" y="100"/>
                  </a:moveTo>
                  <a:cubicBezTo>
                    <a:pt x="106" y="98"/>
                    <a:pt x="110" y="96"/>
                    <a:pt x="113" y="94"/>
                  </a:cubicBezTo>
                  <a:cubicBezTo>
                    <a:pt x="114" y="94"/>
                    <a:pt x="114" y="92"/>
                    <a:pt x="114" y="92"/>
                  </a:cubicBezTo>
                  <a:cubicBezTo>
                    <a:pt x="113" y="91"/>
                    <a:pt x="112" y="91"/>
                    <a:pt x="111" y="91"/>
                  </a:cubicBezTo>
                  <a:cubicBezTo>
                    <a:pt x="109" y="92"/>
                    <a:pt x="107" y="93"/>
                    <a:pt x="104" y="94"/>
                  </a:cubicBezTo>
                  <a:cubicBezTo>
                    <a:pt x="102" y="95"/>
                    <a:pt x="102" y="98"/>
                    <a:pt x="102" y="100"/>
                  </a:cubicBezTo>
                  <a:close/>
                  <a:moveTo>
                    <a:pt x="29" y="87"/>
                  </a:moveTo>
                  <a:cubicBezTo>
                    <a:pt x="28" y="88"/>
                    <a:pt x="28" y="88"/>
                    <a:pt x="27" y="88"/>
                  </a:cubicBezTo>
                  <a:cubicBezTo>
                    <a:pt x="24" y="90"/>
                    <a:pt x="22" y="92"/>
                    <a:pt x="19" y="94"/>
                  </a:cubicBezTo>
                  <a:cubicBezTo>
                    <a:pt x="17" y="95"/>
                    <a:pt x="16" y="97"/>
                    <a:pt x="16" y="99"/>
                  </a:cubicBezTo>
                  <a:cubicBezTo>
                    <a:pt x="20" y="97"/>
                    <a:pt x="23" y="95"/>
                    <a:pt x="26" y="93"/>
                  </a:cubicBezTo>
                  <a:cubicBezTo>
                    <a:pt x="29" y="92"/>
                    <a:pt x="29" y="90"/>
                    <a:pt x="29" y="87"/>
                  </a:cubicBezTo>
                  <a:close/>
                  <a:moveTo>
                    <a:pt x="64" y="85"/>
                  </a:moveTo>
                  <a:cubicBezTo>
                    <a:pt x="69" y="82"/>
                    <a:pt x="73" y="79"/>
                    <a:pt x="78" y="75"/>
                  </a:cubicBezTo>
                  <a:cubicBezTo>
                    <a:pt x="73" y="73"/>
                    <a:pt x="64" y="80"/>
                    <a:pt x="64" y="85"/>
                  </a:cubicBezTo>
                  <a:close/>
                  <a:moveTo>
                    <a:pt x="109" y="115"/>
                  </a:moveTo>
                  <a:cubicBezTo>
                    <a:pt x="108" y="115"/>
                    <a:pt x="107" y="115"/>
                    <a:pt x="106" y="115"/>
                  </a:cubicBezTo>
                  <a:cubicBezTo>
                    <a:pt x="103" y="117"/>
                    <a:pt x="101" y="119"/>
                    <a:pt x="98" y="120"/>
                  </a:cubicBezTo>
                  <a:cubicBezTo>
                    <a:pt x="98" y="121"/>
                    <a:pt x="97" y="122"/>
                    <a:pt x="97" y="122"/>
                  </a:cubicBezTo>
                  <a:cubicBezTo>
                    <a:pt x="98" y="122"/>
                    <a:pt x="99" y="123"/>
                    <a:pt x="100" y="123"/>
                  </a:cubicBezTo>
                  <a:cubicBezTo>
                    <a:pt x="102" y="122"/>
                    <a:pt x="104" y="120"/>
                    <a:pt x="106" y="119"/>
                  </a:cubicBezTo>
                  <a:cubicBezTo>
                    <a:pt x="108" y="118"/>
                    <a:pt x="109" y="117"/>
                    <a:pt x="109" y="115"/>
                  </a:cubicBezTo>
                  <a:close/>
                  <a:moveTo>
                    <a:pt x="87" y="75"/>
                  </a:moveTo>
                  <a:cubicBezTo>
                    <a:pt x="91" y="73"/>
                    <a:pt x="94" y="72"/>
                    <a:pt x="97" y="70"/>
                  </a:cubicBezTo>
                  <a:cubicBezTo>
                    <a:pt x="99" y="70"/>
                    <a:pt x="99" y="68"/>
                    <a:pt x="99" y="66"/>
                  </a:cubicBezTo>
                  <a:cubicBezTo>
                    <a:pt x="95" y="68"/>
                    <a:pt x="92" y="69"/>
                    <a:pt x="89" y="71"/>
                  </a:cubicBezTo>
                  <a:cubicBezTo>
                    <a:pt x="87" y="72"/>
                    <a:pt x="87" y="73"/>
                    <a:pt x="87" y="75"/>
                  </a:cubicBezTo>
                  <a:close/>
                  <a:moveTo>
                    <a:pt x="26" y="54"/>
                  </a:moveTo>
                  <a:cubicBezTo>
                    <a:pt x="26" y="54"/>
                    <a:pt x="27" y="55"/>
                    <a:pt x="27" y="55"/>
                  </a:cubicBezTo>
                  <a:cubicBezTo>
                    <a:pt x="31" y="52"/>
                    <a:pt x="36" y="50"/>
                    <a:pt x="39" y="46"/>
                  </a:cubicBezTo>
                  <a:cubicBezTo>
                    <a:pt x="39" y="46"/>
                    <a:pt x="39" y="45"/>
                    <a:pt x="38" y="45"/>
                  </a:cubicBezTo>
                  <a:cubicBezTo>
                    <a:pt x="35" y="47"/>
                    <a:pt x="31" y="50"/>
                    <a:pt x="27" y="52"/>
                  </a:cubicBezTo>
                  <a:cubicBezTo>
                    <a:pt x="26" y="52"/>
                    <a:pt x="26" y="54"/>
                    <a:pt x="26" y="54"/>
                  </a:cubicBezTo>
                  <a:close/>
                  <a:moveTo>
                    <a:pt x="39" y="44"/>
                  </a:moveTo>
                  <a:cubicBezTo>
                    <a:pt x="33" y="42"/>
                    <a:pt x="28" y="44"/>
                    <a:pt x="28" y="49"/>
                  </a:cubicBezTo>
                  <a:cubicBezTo>
                    <a:pt x="31" y="47"/>
                    <a:pt x="35" y="46"/>
                    <a:pt x="39" y="44"/>
                  </a:cubicBezTo>
                  <a:close/>
                  <a:moveTo>
                    <a:pt x="97" y="65"/>
                  </a:moveTo>
                  <a:cubicBezTo>
                    <a:pt x="97" y="65"/>
                    <a:pt x="97" y="65"/>
                    <a:pt x="97" y="65"/>
                  </a:cubicBezTo>
                  <a:cubicBezTo>
                    <a:pt x="95" y="64"/>
                    <a:pt x="93" y="64"/>
                    <a:pt x="91" y="64"/>
                  </a:cubicBezTo>
                  <a:cubicBezTo>
                    <a:pt x="91" y="63"/>
                    <a:pt x="90" y="64"/>
                    <a:pt x="89" y="65"/>
                  </a:cubicBezTo>
                  <a:cubicBezTo>
                    <a:pt x="89" y="66"/>
                    <a:pt x="89" y="67"/>
                    <a:pt x="88" y="69"/>
                  </a:cubicBezTo>
                  <a:cubicBezTo>
                    <a:pt x="91" y="68"/>
                    <a:pt x="94" y="67"/>
                    <a:pt x="97" y="65"/>
                  </a:cubicBezTo>
                  <a:close/>
                  <a:moveTo>
                    <a:pt x="72" y="74"/>
                  </a:moveTo>
                  <a:cubicBezTo>
                    <a:pt x="66" y="71"/>
                    <a:pt x="66" y="72"/>
                    <a:pt x="65" y="78"/>
                  </a:cubicBezTo>
                  <a:cubicBezTo>
                    <a:pt x="68" y="77"/>
                    <a:pt x="70" y="75"/>
                    <a:pt x="72" y="74"/>
                  </a:cubicBezTo>
                  <a:close/>
                  <a:moveTo>
                    <a:pt x="44" y="111"/>
                  </a:moveTo>
                  <a:cubicBezTo>
                    <a:pt x="44" y="111"/>
                    <a:pt x="44" y="112"/>
                    <a:pt x="44" y="112"/>
                  </a:cubicBezTo>
                  <a:cubicBezTo>
                    <a:pt x="45" y="112"/>
                    <a:pt x="47" y="113"/>
                    <a:pt x="49" y="112"/>
                  </a:cubicBezTo>
                  <a:cubicBezTo>
                    <a:pt x="50" y="111"/>
                    <a:pt x="50" y="109"/>
                    <a:pt x="50" y="108"/>
                  </a:cubicBezTo>
                  <a:cubicBezTo>
                    <a:pt x="50" y="108"/>
                    <a:pt x="50" y="107"/>
                    <a:pt x="50" y="107"/>
                  </a:cubicBezTo>
                  <a:cubicBezTo>
                    <a:pt x="48" y="109"/>
                    <a:pt x="46" y="110"/>
                    <a:pt x="44" y="111"/>
                  </a:cubicBezTo>
                  <a:close/>
                  <a:moveTo>
                    <a:pt x="26" y="102"/>
                  </a:moveTo>
                  <a:cubicBezTo>
                    <a:pt x="24" y="104"/>
                    <a:pt x="22" y="105"/>
                    <a:pt x="21" y="106"/>
                  </a:cubicBezTo>
                  <a:cubicBezTo>
                    <a:pt x="25" y="108"/>
                    <a:pt x="25" y="108"/>
                    <a:pt x="26" y="102"/>
                  </a:cubicBezTo>
                  <a:close/>
                  <a:moveTo>
                    <a:pt x="63" y="115"/>
                  </a:moveTo>
                  <a:cubicBezTo>
                    <a:pt x="63" y="115"/>
                    <a:pt x="63" y="115"/>
                    <a:pt x="63" y="116"/>
                  </a:cubicBezTo>
                  <a:cubicBezTo>
                    <a:pt x="65" y="116"/>
                    <a:pt x="66" y="116"/>
                    <a:pt x="68" y="116"/>
                  </a:cubicBezTo>
                  <a:cubicBezTo>
                    <a:pt x="68" y="115"/>
                    <a:pt x="68" y="114"/>
                    <a:pt x="69" y="112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5" y="114"/>
                    <a:pt x="63" y="115"/>
                  </a:cubicBezTo>
                  <a:close/>
                  <a:moveTo>
                    <a:pt x="108" y="120"/>
                  </a:moveTo>
                  <a:cubicBezTo>
                    <a:pt x="106" y="121"/>
                    <a:pt x="104" y="122"/>
                    <a:pt x="102" y="123"/>
                  </a:cubicBezTo>
                  <a:cubicBezTo>
                    <a:pt x="107" y="125"/>
                    <a:pt x="107" y="125"/>
                    <a:pt x="108" y="120"/>
                  </a:cubicBezTo>
                  <a:close/>
                  <a:moveTo>
                    <a:pt x="52" y="40"/>
                  </a:moveTo>
                  <a:cubicBezTo>
                    <a:pt x="54" y="39"/>
                    <a:pt x="56" y="39"/>
                    <a:pt x="57" y="38"/>
                  </a:cubicBezTo>
                  <a:cubicBezTo>
                    <a:pt x="54" y="35"/>
                    <a:pt x="53" y="36"/>
                    <a:pt x="52" y="40"/>
                  </a:cubicBezTo>
                  <a:close/>
                  <a:moveTo>
                    <a:pt x="108" y="91"/>
                  </a:moveTo>
                  <a:cubicBezTo>
                    <a:pt x="108" y="90"/>
                    <a:pt x="108" y="90"/>
                    <a:pt x="108" y="90"/>
                  </a:cubicBezTo>
                  <a:cubicBezTo>
                    <a:pt x="107" y="90"/>
                    <a:pt x="106" y="89"/>
                    <a:pt x="105" y="89"/>
                  </a:cubicBezTo>
                  <a:cubicBezTo>
                    <a:pt x="104" y="89"/>
                    <a:pt x="104" y="91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6" y="92"/>
                    <a:pt x="107" y="91"/>
                    <a:pt x="108" y="91"/>
                  </a:cubicBezTo>
                  <a:close/>
                  <a:moveTo>
                    <a:pt x="30" y="40"/>
                  </a:moveTo>
                  <a:cubicBezTo>
                    <a:pt x="30" y="42"/>
                    <a:pt x="29" y="42"/>
                    <a:pt x="29" y="44"/>
                  </a:cubicBezTo>
                  <a:cubicBezTo>
                    <a:pt x="31" y="43"/>
                    <a:pt x="32" y="43"/>
                    <a:pt x="33" y="42"/>
                  </a:cubicBezTo>
                  <a:cubicBezTo>
                    <a:pt x="32" y="41"/>
                    <a:pt x="31" y="41"/>
                    <a:pt x="30" y="40"/>
                  </a:cubicBezTo>
                  <a:close/>
                  <a:moveTo>
                    <a:pt x="83" y="119"/>
                  </a:moveTo>
                  <a:cubicBezTo>
                    <a:pt x="86" y="120"/>
                    <a:pt x="87" y="120"/>
                    <a:pt x="87" y="117"/>
                  </a:cubicBezTo>
                  <a:cubicBezTo>
                    <a:pt x="86" y="118"/>
                    <a:pt x="85" y="119"/>
                    <a:pt x="83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 rot="20932002">
              <a:off x="2823558" y="3606437"/>
              <a:ext cx="89970" cy="63507"/>
            </a:xfrm>
            <a:custGeom>
              <a:avLst/>
              <a:gdLst>
                <a:gd name="T0" fmla="*/ 7 w 7"/>
                <a:gd name="T1" fmla="*/ 3 h 5"/>
                <a:gd name="T2" fmla="*/ 1 w 7"/>
                <a:gd name="T3" fmla="*/ 5 h 5"/>
                <a:gd name="T4" fmla="*/ 0 w 7"/>
                <a:gd name="T5" fmla="*/ 3 h 5"/>
                <a:gd name="T6" fmla="*/ 5 w 7"/>
                <a:gd name="T7" fmla="*/ 1 h 5"/>
                <a:gd name="T8" fmla="*/ 7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5" y="4"/>
                    <a:pt x="3" y="5"/>
                    <a:pt x="1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3" y="0"/>
                    <a:pt x="5" y="1"/>
                  </a:cubicBezTo>
                  <a:cubicBezTo>
                    <a:pt x="5" y="1"/>
                    <a:pt x="6" y="2"/>
                    <a:pt x="7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 rot="20932002">
              <a:off x="3440909" y="3633970"/>
              <a:ext cx="52923" cy="37044"/>
            </a:xfrm>
            <a:custGeom>
              <a:avLst/>
              <a:gdLst>
                <a:gd name="T0" fmla="*/ 4 w 4"/>
                <a:gd name="T1" fmla="*/ 1 h 3"/>
                <a:gd name="T2" fmla="*/ 0 w 4"/>
                <a:gd name="T3" fmla="*/ 3 h 3"/>
                <a:gd name="T4" fmla="*/ 1 w 4"/>
                <a:gd name="T5" fmla="*/ 0 h 3"/>
                <a:gd name="T6" fmla="*/ 3 w 4"/>
                <a:gd name="T7" fmla="*/ 0 h 3"/>
                <a:gd name="T8" fmla="*/ 4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PA_chenying0907 1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0218"/>
            <p:cNvSpPr/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0219"/>
            <p:cNvSpPr/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0220"/>
            <p:cNvSpPr/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221"/>
            <p:cNvSpPr/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222"/>
            <p:cNvSpPr/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0223"/>
            <p:cNvSpPr/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0224"/>
            <p:cNvSpPr/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0225"/>
            <p:cNvSpPr/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PA_chenying0907 15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8446"/>
            <a:chOff x="1488142" y="329217"/>
            <a:chExt cx="5078028" cy="86844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5"/>
                  </a:solidFill>
                  <a:latin typeface="+mj-ea"/>
                  <a:ea typeface="+mj-ea"/>
                </a:rPr>
                <a:t>测试用例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Test case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10" name="文本框 3909"/>
          <p:cNvSpPr txBox="1"/>
          <p:nvPr/>
        </p:nvSpPr>
        <p:spPr>
          <a:xfrm>
            <a:off x="2910643" y="2802930"/>
            <a:ext cx="36280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chemeClr val="accent1"/>
                </a:solidFill>
                <a:latin typeface="+mn-ea"/>
              </a:rPr>
              <a:t>输入北门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/...</a:t>
            </a:r>
            <a:endParaRPr lang="zh-CN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913" name="文本框 3912"/>
          <p:cNvSpPr txBox="1"/>
          <p:nvPr/>
        </p:nvSpPr>
        <p:spPr>
          <a:xfrm>
            <a:off x="2910643" y="4299478"/>
            <a:ext cx="362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使用扫一扫功能，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扫描二维码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.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916" name="文本框 3915"/>
          <p:cNvSpPr txBox="1"/>
          <p:nvPr/>
        </p:nvSpPr>
        <p:spPr>
          <a:xfrm>
            <a:off x="7983527" y="4429411"/>
            <a:ext cx="362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重复点击打卡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.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919" name="文本框 3918"/>
          <p:cNvSpPr txBox="1"/>
          <p:nvPr/>
        </p:nvSpPr>
        <p:spPr>
          <a:xfrm>
            <a:off x="7995966" y="2802930"/>
            <a:ext cx="362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发送消息给代取外卖者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.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6682" name="PA_chenying0907 6681"/>
          <p:cNvGrpSpPr/>
          <p:nvPr>
            <p:custDataLst>
              <p:tags r:id="rId3"/>
            </p:custDataLst>
          </p:nvPr>
        </p:nvGrpSpPr>
        <p:grpSpPr>
          <a:xfrm>
            <a:off x="6175739" y="2442032"/>
            <a:ext cx="1615580" cy="1060796"/>
            <a:chOff x="6180478" y="1775864"/>
            <a:chExt cx="1615580" cy="1060796"/>
          </a:xfrm>
        </p:grpSpPr>
        <p:pic>
          <p:nvPicPr>
            <p:cNvPr id="6026" name="图片 60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80478" y="1775864"/>
              <a:ext cx="1615580" cy="1060796"/>
            </a:xfrm>
            <a:prstGeom prst="rect">
              <a:avLst/>
            </a:prstGeom>
          </p:spPr>
        </p:pic>
        <p:grpSp>
          <p:nvGrpSpPr>
            <p:cNvPr id="5987" name="chenying0907 5986"/>
            <p:cNvGrpSpPr/>
            <p:nvPr/>
          </p:nvGrpSpPr>
          <p:grpSpPr>
            <a:xfrm>
              <a:off x="6842237" y="2047296"/>
              <a:ext cx="292062" cy="517932"/>
              <a:chOff x="1686335" y="3600813"/>
              <a:chExt cx="292062" cy="517932"/>
            </a:xfrm>
          </p:grpSpPr>
          <p:sp>
            <p:nvSpPr>
              <p:cNvPr id="5988" name="Freeform 257"/>
              <p:cNvSpPr/>
              <p:nvPr/>
            </p:nvSpPr>
            <p:spPr bwMode="auto">
              <a:xfrm rot="21434235">
                <a:off x="1868721" y="3700663"/>
                <a:ext cx="22372" cy="21600"/>
              </a:xfrm>
              <a:custGeom>
                <a:avLst/>
                <a:gdLst>
                  <a:gd name="T0" fmla="*/ 5 w 29"/>
                  <a:gd name="T1" fmla="*/ 0 h 28"/>
                  <a:gd name="T2" fmla="*/ 7 w 29"/>
                  <a:gd name="T3" fmla="*/ 0 h 28"/>
                  <a:gd name="T4" fmla="*/ 0 w 29"/>
                  <a:gd name="T5" fmla="*/ 21 h 28"/>
                  <a:gd name="T6" fmla="*/ 26 w 29"/>
                  <a:gd name="T7" fmla="*/ 4 h 28"/>
                  <a:gd name="T8" fmla="*/ 7 w 29"/>
                  <a:gd name="T9" fmla="*/ 28 h 28"/>
                  <a:gd name="T10" fmla="*/ 29 w 29"/>
                  <a:gd name="T11" fmla="*/ 16 h 28"/>
                  <a:gd name="T12" fmla="*/ 22 w 29"/>
                  <a:gd name="T13" fmla="*/ 28 h 28"/>
                  <a:gd name="T14" fmla="*/ 22 w 29"/>
                  <a:gd name="T15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8">
                    <a:moveTo>
                      <a:pt x="5" y="0"/>
                    </a:moveTo>
                    <a:lnTo>
                      <a:pt x="7" y="0"/>
                    </a:lnTo>
                    <a:lnTo>
                      <a:pt x="0" y="21"/>
                    </a:lnTo>
                    <a:lnTo>
                      <a:pt x="26" y="4"/>
                    </a:lnTo>
                    <a:lnTo>
                      <a:pt x="7" y="28"/>
                    </a:lnTo>
                    <a:lnTo>
                      <a:pt x="29" y="16"/>
                    </a:lnTo>
                    <a:lnTo>
                      <a:pt x="22" y="28"/>
                    </a:lnTo>
                    <a:lnTo>
                      <a:pt x="22" y="2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9" name="Freeform 258"/>
              <p:cNvSpPr/>
              <p:nvPr/>
            </p:nvSpPr>
            <p:spPr bwMode="auto">
              <a:xfrm rot="21434235">
                <a:off x="1827112" y="3702633"/>
                <a:ext cx="23914" cy="21600"/>
              </a:xfrm>
              <a:custGeom>
                <a:avLst/>
                <a:gdLst>
                  <a:gd name="T0" fmla="*/ 7 w 31"/>
                  <a:gd name="T1" fmla="*/ 0 h 28"/>
                  <a:gd name="T2" fmla="*/ 9 w 31"/>
                  <a:gd name="T3" fmla="*/ 0 h 28"/>
                  <a:gd name="T4" fmla="*/ 0 w 31"/>
                  <a:gd name="T5" fmla="*/ 16 h 28"/>
                  <a:gd name="T6" fmla="*/ 26 w 31"/>
                  <a:gd name="T7" fmla="*/ 2 h 28"/>
                  <a:gd name="T8" fmla="*/ 5 w 31"/>
                  <a:gd name="T9" fmla="*/ 23 h 28"/>
                  <a:gd name="T10" fmla="*/ 31 w 31"/>
                  <a:gd name="T11" fmla="*/ 9 h 28"/>
                  <a:gd name="T12" fmla="*/ 24 w 31"/>
                  <a:gd name="T13" fmla="*/ 28 h 28"/>
                  <a:gd name="T14" fmla="*/ 26 w 31"/>
                  <a:gd name="T15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8">
                    <a:moveTo>
                      <a:pt x="7" y="0"/>
                    </a:moveTo>
                    <a:lnTo>
                      <a:pt x="9" y="0"/>
                    </a:lnTo>
                    <a:lnTo>
                      <a:pt x="0" y="16"/>
                    </a:lnTo>
                    <a:lnTo>
                      <a:pt x="26" y="2"/>
                    </a:lnTo>
                    <a:lnTo>
                      <a:pt x="5" y="23"/>
                    </a:lnTo>
                    <a:lnTo>
                      <a:pt x="31" y="9"/>
                    </a:lnTo>
                    <a:lnTo>
                      <a:pt x="24" y="28"/>
                    </a:lnTo>
                    <a:lnTo>
                      <a:pt x="26" y="2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0" name="Freeform 259"/>
              <p:cNvSpPr/>
              <p:nvPr/>
            </p:nvSpPr>
            <p:spPr bwMode="auto">
              <a:xfrm rot="21434235">
                <a:off x="1847088" y="3668460"/>
                <a:ext cx="23914" cy="21600"/>
              </a:xfrm>
              <a:custGeom>
                <a:avLst/>
                <a:gdLst>
                  <a:gd name="T0" fmla="*/ 7 w 31"/>
                  <a:gd name="T1" fmla="*/ 2 h 28"/>
                  <a:gd name="T2" fmla="*/ 10 w 31"/>
                  <a:gd name="T3" fmla="*/ 0 h 28"/>
                  <a:gd name="T4" fmla="*/ 0 w 31"/>
                  <a:gd name="T5" fmla="*/ 12 h 28"/>
                  <a:gd name="T6" fmla="*/ 22 w 31"/>
                  <a:gd name="T7" fmla="*/ 0 h 28"/>
                  <a:gd name="T8" fmla="*/ 0 w 31"/>
                  <a:gd name="T9" fmla="*/ 19 h 28"/>
                  <a:gd name="T10" fmla="*/ 26 w 31"/>
                  <a:gd name="T11" fmla="*/ 5 h 28"/>
                  <a:gd name="T12" fmla="*/ 10 w 31"/>
                  <a:gd name="T13" fmla="*/ 28 h 28"/>
                  <a:gd name="T14" fmla="*/ 31 w 31"/>
                  <a:gd name="T15" fmla="*/ 17 h 28"/>
                  <a:gd name="T16" fmla="*/ 24 w 31"/>
                  <a:gd name="T17" fmla="*/ 28 h 28"/>
                  <a:gd name="T18" fmla="*/ 24 w 31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7" y="2"/>
                    </a:moveTo>
                    <a:lnTo>
                      <a:pt x="10" y="0"/>
                    </a:lnTo>
                    <a:lnTo>
                      <a:pt x="0" y="1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26" y="5"/>
                    </a:lnTo>
                    <a:lnTo>
                      <a:pt x="10" y="28"/>
                    </a:lnTo>
                    <a:lnTo>
                      <a:pt x="31" y="17"/>
                    </a:lnTo>
                    <a:lnTo>
                      <a:pt x="24" y="28"/>
                    </a:lnTo>
                    <a:lnTo>
                      <a:pt x="24" y="28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1" name="Freeform 260"/>
              <p:cNvSpPr/>
              <p:nvPr/>
            </p:nvSpPr>
            <p:spPr bwMode="auto">
              <a:xfrm rot="21434235">
                <a:off x="1790128" y="3704492"/>
                <a:ext cx="20829" cy="21600"/>
              </a:xfrm>
              <a:custGeom>
                <a:avLst/>
                <a:gdLst>
                  <a:gd name="T0" fmla="*/ 5 w 27"/>
                  <a:gd name="T1" fmla="*/ 0 h 28"/>
                  <a:gd name="T2" fmla="*/ 8 w 27"/>
                  <a:gd name="T3" fmla="*/ 0 h 28"/>
                  <a:gd name="T4" fmla="*/ 5 w 27"/>
                  <a:gd name="T5" fmla="*/ 2 h 28"/>
                  <a:gd name="T6" fmla="*/ 10 w 27"/>
                  <a:gd name="T7" fmla="*/ 0 h 28"/>
                  <a:gd name="T8" fmla="*/ 0 w 27"/>
                  <a:gd name="T9" fmla="*/ 12 h 28"/>
                  <a:gd name="T10" fmla="*/ 19 w 27"/>
                  <a:gd name="T11" fmla="*/ 0 h 28"/>
                  <a:gd name="T12" fmla="*/ 0 w 27"/>
                  <a:gd name="T13" fmla="*/ 19 h 28"/>
                  <a:gd name="T14" fmla="*/ 27 w 27"/>
                  <a:gd name="T15" fmla="*/ 4 h 28"/>
                  <a:gd name="T16" fmla="*/ 22 w 27"/>
                  <a:gd name="T17" fmla="*/ 28 h 28"/>
                  <a:gd name="T18" fmla="*/ 24 w 27"/>
                  <a:gd name="T1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8">
                    <a:moveTo>
                      <a:pt x="5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0" y="12"/>
                    </a:lnTo>
                    <a:lnTo>
                      <a:pt x="19" y="0"/>
                    </a:lnTo>
                    <a:lnTo>
                      <a:pt x="0" y="19"/>
                    </a:lnTo>
                    <a:lnTo>
                      <a:pt x="27" y="4"/>
                    </a:lnTo>
                    <a:lnTo>
                      <a:pt x="22" y="28"/>
                    </a:lnTo>
                    <a:lnTo>
                      <a:pt x="24" y="2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2" name="Freeform 261"/>
              <p:cNvSpPr/>
              <p:nvPr/>
            </p:nvSpPr>
            <p:spPr bwMode="auto">
              <a:xfrm rot="21434235">
                <a:off x="1810931" y="3670299"/>
                <a:ext cx="20057" cy="23914"/>
              </a:xfrm>
              <a:custGeom>
                <a:avLst/>
                <a:gdLst>
                  <a:gd name="T0" fmla="*/ 2 w 26"/>
                  <a:gd name="T1" fmla="*/ 2 h 31"/>
                  <a:gd name="T2" fmla="*/ 5 w 26"/>
                  <a:gd name="T3" fmla="*/ 0 h 31"/>
                  <a:gd name="T4" fmla="*/ 0 w 26"/>
                  <a:gd name="T5" fmla="*/ 26 h 31"/>
                  <a:gd name="T6" fmla="*/ 26 w 26"/>
                  <a:gd name="T7" fmla="*/ 10 h 31"/>
                  <a:gd name="T8" fmla="*/ 2 w 26"/>
                  <a:gd name="T9" fmla="*/ 28 h 31"/>
                  <a:gd name="T10" fmla="*/ 26 w 26"/>
                  <a:gd name="T11" fmla="*/ 14 h 31"/>
                  <a:gd name="T12" fmla="*/ 5 w 26"/>
                  <a:gd name="T13" fmla="*/ 31 h 31"/>
                  <a:gd name="T14" fmla="*/ 26 w 26"/>
                  <a:gd name="T15" fmla="*/ 17 h 31"/>
                  <a:gd name="T16" fmla="*/ 16 w 26"/>
                  <a:gd name="T17" fmla="*/ 31 h 31"/>
                  <a:gd name="T18" fmla="*/ 21 w 26"/>
                  <a:gd name="T19" fmla="*/ 26 h 31"/>
                  <a:gd name="T20" fmla="*/ 19 w 26"/>
                  <a:gd name="T21" fmla="*/ 28 h 31"/>
                  <a:gd name="T22" fmla="*/ 19 w 26"/>
                  <a:gd name="T2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31">
                    <a:moveTo>
                      <a:pt x="2" y="2"/>
                    </a:moveTo>
                    <a:lnTo>
                      <a:pt x="5" y="0"/>
                    </a:lnTo>
                    <a:lnTo>
                      <a:pt x="0" y="26"/>
                    </a:lnTo>
                    <a:lnTo>
                      <a:pt x="26" y="10"/>
                    </a:lnTo>
                    <a:lnTo>
                      <a:pt x="2" y="28"/>
                    </a:lnTo>
                    <a:lnTo>
                      <a:pt x="26" y="14"/>
                    </a:lnTo>
                    <a:lnTo>
                      <a:pt x="5" y="31"/>
                    </a:lnTo>
                    <a:lnTo>
                      <a:pt x="26" y="17"/>
                    </a:lnTo>
                    <a:lnTo>
                      <a:pt x="16" y="31"/>
                    </a:lnTo>
                    <a:lnTo>
                      <a:pt x="21" y="26"/>
                    </a:lnTo>
                    <a:lnTo>
                      <a:pt x="19" y="28"/>
                    </a:lnTo>
                    <a:lnTo>
                      <a:pt x="19" y="28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3" name="Freeform 262"/>
              <p:cNvSpPr/>
              <p:nvPr/>
            </p:nvSpPr>
            <p:spPr bwMode="auto">
              <a:xfrm rot="21434235">
                <a:off x="1752372" y="3706296"/>
                <a:ext cx="21600" cy="21600"/>
              </a:xfrm>
              <a:custGeom>
                <a:avLst/>
                <a:gdLst>
                  <a:gd name="T0" fmla="*/ 7 w 28"/>
                  <a:gd name="T1" fmla="*/ 0 h 28"/>
                  <a:gd name="T2" fmla="*/ 7 w 28"/>
                  <a:gd name="T3" fmla="*/ 0 h 28"/>
                  <a:gd name="T4" fmla="*/ 0 w 28"/>
                  <a:gd name="T5" fmla="*/ 21 h 28"/>
                  <a:gd name="T6" fmla="*/ 28 w 28"/>
                  <a:gd name="T7" fmla="*/ 4 h 28"/>
                  <a:gd name="T8" fmla="*/ 0 w 28"/>
                  <a:gd name="T9" fmla="*/ 21 h 28"/>
                  <a:gd name="T10" fmla="*/ 28 w 28"/>
                  <a:gd name="T11" fmla="*/ 7 h 28"/>
                  <a:gd name="T12" fmla="*/ 21 w 28"/>
                  <a:gd name="T13" fmla="*/ 28 h 28"/>
                  <a:gd name="T14" fmla="*/ 23 w 28"/>
                  <a:gd name="T15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28">
                    <a:moveTo>
                      <a:pt x="7" y="0"/>
                    </a:moveTo>
                    <a:lnTo>
                      <a:pt x="7" y="0"/>
                    </a:lnTo>
                    <a:lnTo>
                      <a:pt x="0" y="21"/>
                    </a:lnTo>
                    <a:lnTo>
                      <a:pt x="28" y="4"/>
                    </a:lnTo>
                    <a:lnTo>
                      <a:pt x="0" y="21"/>
                    </a:lnTo>
                    <a:lnTo>
                      <a:pt x="28" y="7"/>
                    </a:lnTo>
                    <a:lnTo>
                      <a:pt x="21" y="28"/>
                    </a:lnTo>
                    <a:lnTo>
                      <a:pt x="23" y="2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4" name="Freeform 263"/>
              <p:cNvSpPr/>
              <p:nvPr/>
            </p:nvSpPr>
            <p:spPr bwMode="auto">
              <a:xfrm rot="21434235">
                <a:off x="1704541" y="4047774"/>
                <a:ext cx="273856" cy="70971"/>
              </a:xfrm>
              <a:custGeom>
                <a:avLst/>
                <a:gdLst>
                  <a:gd name="T0" fmla="*/ 14 w 355"/>
                  <a:gd name="T1" fmla="*/ 26 h 92"/>
                  <a:gd name="T2" fmla="*/ 18 w 355"/>
                  <a:gd name="T3" fmla="*/ 23 h 92"/>
                  <a:gd name="T4" fmla="*/ 0 w 355"/>
                  <a:gd name="T5" fmla="*/ 45 h 92"/>
                  <a:gd name="T6" fmla="*/ 45 w 355"/>
                  <a:gd name="T7" fmla="*/ 19 h 92"/>
                  <a:gd name="T8" fmla="*/ 0 w 355"/>
                  <a:gd name="T9" fmla="*/ 45 h 92"/>
                  <a:gd name="T10" fmla="*/ 45 w 355"/>
                  <a:gd name="T11" fmla="*/ 19 h 92"/>
                  <a:gd name="T12" fmla="*/ 0 w 355"/>
                  <a:gd name="T13" fmla="*/ 64 h 92"/>
                  <a:gd name="T14" fmla="*/ 80 w 355"/>
                  <a:gd name="T15" fmla="*/ 19 h 92"/>
                  <a:gd name="T16" fmla="*/ 11 w 355"/>
                  <a:gd name="T17" fmla="*/ 83 h 92"/>
                  <a:gd name="T18" fmla="*/ 120 w 355"/>
                  <a:gd name="T19" fmla="*/ 19 h 92"/>
                  <a:gd name="T20" fmla="*/ 28 w 355"/>
                  <a:gd name="T21" fmla="*/ 90 h 92"/>
                  <a:gd name="T22" fmla="*/ 151 w 355"/>
                  <a:gd name="T23" fmla="*/ 19 h 92"/>
                  <a:gd name="T24" fmla="*/ 37 w 355"/>
                  <a:gd name="T25" fmla="*/ 92 h 92"/>
                  <a:gd name="T26" fmla="*/ 194 w 355"/>
                  <a:gd name="T27" fmla="*/ 0 h 92"/>
                  <a:gd name="T28" fmla="*/ 73 w 355"/>
                  <a:gd name="T29" fmla="*/ 92 h 92"/>
                  <a:gd name="T30" fmla="*/ 201 w 355"/>
                  <a:gd name="T31" fmla="*/ 19 h 92"/>
                  <a:gd name="T32" fmla="*/ 94 w 355"/>
                  <a:gd name="T33" fmla="*/ 92 h 92"/>
                  <a:gd name="T34" fmla="*/ 220 w 355"/>
                  <a:gd name="T35" fmla="*/ 19 h 92"/>
                  <a:gd name="T36" fmla="*/ 108 w 355"/>
                  <a:gd name="T37" fmla="*/ 92 h 92"/>
                  <a:gd name="T38" fmla="*/ 236 w 355"/>
                  <a:gd name="T39" fmla="*/ 19 h 92"/>
                  <a:gd name="T40" fmla="*/ 118 w 355"/>
                  <a:gd name="T41" fmla="*/ 92 h 92"/>
                  <a:gd name="T42" fmla="*/ 243 w 355"/>
                  <a:gd name="T43" fmla="*/ 19 h 92"/>
                  <a:gd name="T44" fmla="*/ 163 w 355"/>
                  <a:gd name="T45" fmla="*/ 92 h 92"/>
                  <a:gd name="T46" fmla="*/ 288 w 355"/>
                  <a:gd name="T47" fmla="*/ 19 h 92"/>
                  <a:gd name="T48" fmla="*/ 201 w 355"/>
                  <a:gd name="T49" fmla="*/ 92 h 92"/>
                  <a:gd name="T50" fmla="*/ 324 w 355"/>
                  <a:gd name="T51" fmla="*/ 19 h 92"/>
                  <a:gd name="T52" fmla="*/ 236 w 355"/>
                  <a:gd name="T53" fmla="*/ 92 h 92"/>
                  <a:gd name="T54" fmla="*/ 345 w 355"/>
                  <a:gd name="T55" fmla="*/ 28 h 92"/>
                  <a:gd name="T56" fmla="*/ 260 w 355"/>
                  <a:gd name="T57" fmla="*/ 92 h 92"/>
                  <a:gd name="T58" fmla="*/ 352 w 355"/>
                  <a:gd name="T59" fmla="*/ 40 h 92"/>
                  <a:gd name="T60" fmla="*/ 272 w 355"/>
                  <a:gd name="T61" fmla="*/ 92 h 92"/>
                  <a:gd name="T62" fmla="*/ 355 w 355"/>
                  <a:gd name="T63" fmla="*/ 45 h 92"/>
                  <a:gd name="T64" fmla="*/ 281 w 355"/>
                  <a:gd name="T65" fmla="*/ 92 h 92"/>
                  <a:gd name="T66" fmla="*/ 355 w 355"/>
                  <a:gd name="T67" fmla="*/ 49 h 92"/>
                  <a:gd name="T68" fmla="*/ 312 w 355"/>
                  <a:gd name="T69" fmla="*/ 92 h 92"/>
                  <a:gd name="T70" fmla="*/ 352 w 355"/>
                  <a:gd name="T71" fmla="*/ 68 h 92"/>
                  <a:gd name="T72" fmla="*/ 336 w 355"/>
                  <a:gd name="T73" fmla="*/ 87 h 92"/>
                  <a:gd name="T74" fmla="*/ 343 w 355"/>
                  <a:gd name="T7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5" h="92">
                    <a:moveTo>
                      <a:pt x="14" y="26"/>
                    </a:moveTo>
                    <a:lnTo>
                      <a:pt x="18" y="23"/>
                    </a:lnTo>
                    <a:lnTo>
                      <a:pt x="0" y="45"/>
                    </a:lnTo>
                    <a:lnTo>
                      <a:pt x="45" y="19"/>
                    </a:lnTo>
                    <a:lnTo>
                      <a:pt x="0" y="45"/>
                    </a:lnTo>
                    <a:lnTo>
                      <a:pt x="45" y="19"/>
                    </a:lnTo>
                    <a:lnTo>
                      <a:pt x="0" y="64"/>
                    </a:lnTo>
                    <a:lnTo>
                      <a:pt x="80" y="19"/>
                    </a:lnTo>
                    <a:lnTo>
                      <a:pt x="11" y="83"/>
                    </a:lnTo>
                    <a:lnTo>
                      <a:pt x="120" y="19"/>
                    </a:lnTo>
                    <a:lnTo>
                      <a:pt x="28" y="90"/>
                    </a:lnTo>
                    <a:lnTo>
                      <a:pt x="151" y="19"/>
                    </a:lnTo>
                    <a:lnTo>
                      <a:pt x="37" y="92"/>
                    </a:lnTo>
                    <a:lnTo>
                      <a:pt x="194" y="0"/>
                    </a:lnTo>
                    <a:lnTo>
                      <a:pt x="73" y="92"/>
                    </a:lnTo>
                    <a:lnTo>
                      <a:pt x="201" y="19"/>
                    </a:lnTo>
                    <a:lnTo>
                      <a:pt x="94" y="92"/>
                    </a:lnTo>
                    <a:lnTo>
                      <a:pt x="220" y="19"/>
                    </a:lnTo>
                    <a:lnTo>
                      <a:pt x="108" y="92"/>
                    </a:lnTo>
                    <a:lnTo>
                      <a:pt x="236" y="19"/>
                    </a:lnTo>
                    <a:lnTo>
                      <a:pt x="118" y="92"/>
                    </a:lnTo>
                    <a:lnTo>
                      <a:pt x="243" y="19"/>
                    </a:lnTo>
                    <a:lnTo>
                      <a:pt x="163" y="92"/>
                    </a:lnTo>
                    <a:lnTo>
                      <a:pt x="288" y="19"/>
                    </a:lnTo>
                    <a:lnTo>
                      <a:pt x="201" y="92"/>
                    </a:lnTo>
                    <a:lnTo>
                      <a:pt x="324" y="19"/>
                    </a:lnTo>
                    <a:lnTo>
                      <a:pt x="236" y="92"/>
                    </a:lnTo>
                    <a:lnTo>
                      <a:pt x="345" y="28"/>
                    </a:lnTo>
                    <a:lnTo>
                      <a:pt x="260" y="92"/>
                    </a:lnTo>
                    <a:lnTo>
                      <a:pt x="352" y="40"/>
                    </a:lnTo>
                    <a:lnTo>
                      <a:pt x="272" y="92"/>
                    </a:lnTo>
                    <a:lnTo>
                      <a:pt x="355" y="45"/>
                    </a:lnTo>
                    <a:lnTo>
                      <a:pt x="281" y="92"/>
                    </a:lnTo>
                    <a:lnTo>
                      <a:pt x="355" y="49"/>
                    </a:lnTo>
                    <a:lnTo>
                      <a:pt x="312" y="92"/>
                    </a:lnTo>
                    <a:lnTo>
                      <a:pt x="352" y="68"/>
                    </a:lnTo>
                    <a:lnTo>
                      <a:pt x="336" y="87"/>
                    </a:lnTo>
                    <a:lnTo>
                      <a:pt x="343" y="83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5" name="Freeform 264"/>
              <p:cNvSpPr/>
              <p:nvPr/>
            </p:nvSpPr>
            <p:spPr bwMode="auto">
              <a:xfrm rot="21434235">
                <a:off x="1850125" y="3936804"/>
                <a:ext cx="100285" cy="57085"/>
              </a:xfrm>
              <a:custGeom>
                <a:avLst/>
                <a:gdLst>
                  <a:gd name="T0" fmla="*/ 0 w 130"/>
                  <a:gd name="T1" fmla="*/ 74 h 74"/>
                  <a:gd name="T2" fmla="*/ 130 w 130"/>
                  <a:gd name="T3" fmla="*/ 0 h 74"/>
                  <a:gd name="T4" fmla="*/ 12 w 130"/>
                  <a:gd name="T5" fmla="*/ 71 h 74"/>
                  <a:gd name="T6" fmla="*/ 123 w 130"/>
                  <a:gd name="T7" fmla="*/ 7 h 74"/>
                  <a:gd name="T8" fmla="*/ 57 w 130"/>
                  <a:gd name="T9" fmla="*/ 57 h 74"/>
                  <a:gd name="T10" fmla="*/ 85 w 130"/>
                  <a:gd name="T11" fmla="*/ 4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74">
                    <a:moveTo>
                      <a:pt x="0" y="74"/>
                    </a:moveTo>
                    <a:lnTo>
                      <a:pt x="130" y="0"/>
                    </a:lnTo>
                    <a:lnTo>
                      <a:pt x="12" y="71"/>
                    </a:lnTo>
                    <a:lnTo>
                      <a:pt x="123" y="7"/>
                    </a:lnTo>
                    <a:lnTo>
                      <a:pt x="57" y="57"/>
                    </a:lnTo>
                    <a:lnTo>
                      <a:pt x="85" y="43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6" name="Freeform 265"/>
              <p:cNvSpPr/>
              <p:nvPr/>
            </p:nvSpPr>
            <p:spPr bwMode="auto">
              <a:xfrm rot="21434235">
                <a:off x="1889573" y="3727669"/>
                <a:ext cx="82543" cy="222170"/>
              </a:xfrm>
              <a:custGeom>
                <a:avLst/>
                <a:gdLst>
                  <a:gd name="T0" fmla="*/ 74 w 107"/>
                  <a:gd name="T1" fmla="*/ 0 h 288"/>
                  <a:gd name="T2" fmla="*/ 74 w 107"/>
                  <a:gd name="T3" fmla="*/ 0 h 288"/>
                  <a:gd name="T4" fmla="*/ 74 w 107"/>
                  <a:gd name="T5" fmla="*/ 26 h 288"/>
                  <a:gd name="T6" fmla="*/ 107 w 107"/>
                  <a:gd name="T7" fmla="*/ 7 h 288"/>
                  <a:gd name="T8" fmla="*/ 74 w 107"/>
                  <a:gd name="T9" fmla="*/ 49 h 288"/>
                  <a:gd name="T10" fmla="*/ 107 w 107"/>
                  <a:gd name="T11" fmla="*/ 30 h 288"/>
                  <a:gd name="T12" fmla="*/ 74 w 107"/>
                  <a:gd name="T13" fmla="*/ 59 h 288"/>
                  <a:gd name="T14" fmla="*/ 107 w 107"/>
                  <a:gd name="T15" fmla="*/ 40 h 288"/>
                  <a:gd name="T16" fmla="*/ 74 w 107"/>
                  <a:gd name="T17" fmla="*/ 73 h 288"/>
                  <a:gd name="T18" fmla="*/ 107 w 107"/>
                  <a:gd name="T19" fmla="*/ 52 h 288"/>
                  <a:gd name="T20" fmla="*/ 74 w 107"/>
                  <a:gd name="T21" fmla="*/ 89 h 288"/>
                  <a:gd name="T22" fmla="*/ 107 w 107"/>
                  <a:gd name="T23" fmla="*/ 70 h 288"/>
                  <a:gd name="T24" fmla="*/ 74 w 107"/>
                  <a:gd name="T25" fmla="*/ 115 h 288"/>
                  <a:gd name="T26" fmla="*/ 107 w 107"/>
                  <a:gd name="T27" fmla="*/ 97 h 288"/>
                  <a:gd name="T28" fmla="*/ 74 w 107"/>
                  <a:gd name="T29" fmla="*/ 125 h 288"/>
                  <a:gd name="T30" fmla="*/ 107 w 107"/>
                  <a:gd name="T31" fmla="*/ 104 h 288"/>
                  <a:gd name="T32" fmla="*/ 74 w 107"/>
                  <a:gd name="T33" fmla="*/ 151 h 288"/>
                  <a:gd name="T34" fmla="*/ 107 w 107"/>
                  <a:gd name="T35" fmla="*/ 132 h 288"/>
                  <a:gd name="T36" fmla="*/ 74 w 107"/>
                  <a:gd name="T37" fmla="*/ 160 h 288"/>
                  <a:gd name="T38" fmla="*/ 107 w 107"/>
                  <a:gd name="T39" fmla="*/ 141 h 288"/>
                  <a:gd name="T40" fmla="*/ 71 w 107"/>
                  <a:gd name="T41" fmla="*/ 170 h 288"/>
                  <a:gd name="T42" fmla="*/ 107 w 107"/>
                  <a:gd name="T43" fmla="*/ 149 h 288"/>
                  <a:gd name="T44" fmla="*/ 71 w 107"/>
                  <a:gd name="T45" fmla="*/ 170 h 288"/>
                  <a:gd name="T46" fmla="*/ 107 w 107"/>
                  <a:gd name="T47" fmla="*/ 149 h 288"/>
                  <a:gd name="T48" fmla="*/ 71 w 107"/>
                  <a:gd name="T49" fmla="*/ 170 h 288"/>
                  <a:gd name="T50" fmla="*/ 107 w 107"/>
                  <a:gd name="T51" fmla="*/ 149 h 288"/>
                  <a:gd name="T52" fmla="*/ 71 w 107"/>
                  <a:gd name="T53" fmla="*/ 182 h 288"/>
                  <a:gd name="T54" fmla="*/ 107 w 107"/>
                  <a:gd name="T55" fmla="*/ 160 h 288"/>
                  <a:gd name="T56" fmla="*/ 67 w 107"/>
                  <a:gd name="T57" fmla="*/ 198 h 288"/>
                  <a:gd name="T58" fmla="*/ 107 w 107"/>
                  <a:gd name="T59" fmla="*/ 175 h 288"/>
                  <a:gd name="T60" fmla="*/ 64 w 107"/>
                  <a:gd name="T61" fmla="*/ 208 h 288"/>
                  <a:gd name="T62" fmla="*/ 104 w 107"/>
                  <a:gd name="T63" fmla="*/ 184 h 288"/>
                  <a:gd name="T64" fmla="*/ 59 w 107"/>
                  <a:gd name="T65" fmla="*/ 220 h 288"/>
                  <a:gd name="T66" fmla="*/ 104 w 107"/>
                  <a:gd name="T67" fmla="*/ 194 h 288"/>
                  <a:gd name="T68" fmla="*/ 59 w 107"/>
                  <a:gd name="T69" fmla="*/ 222 h 288"/>
                  <a:gd name="T70" fmla="*/ 102 w 107"/>
                  <a:gd name="T71" fmla="*/ 196 h 288"/>
                  <a:gd name="T72" fmla="*/ 26 w 107"/>
                  <a:gd name="T73" fmla="*/ 267 h 288"/>
                  <a:gd name="T74" fmla="*/ 93 w 107"/>
                  <a:gd name="T75" fmla="*/ 227 h 288"/>
                  <a:gd name="T76" fmla="*/ 0 w 107"/>
                  <a:gd name="T77" fmla="*/ 288 h 288"/>
                  <a:gd name="T78" fmla="*/ 90 w 107"/>
                  <a:gd name="T79" fmla="*/ 23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7" h="288">
                    <a:moveTo>
                      <a:pt x="74" y="0"/>
                    </a:moveTo>
                    <a:lnTo>
                      <a:pt x="74" y="0"/>
                    </a:lnTo>
                    <a:lnTo>
                      <a:pt x="74" y="26"/>
                    </a:lnTo>
                    <a:lnTo>
                      <a:pt x="107" y="7"/>
                    </a:lnTo>
                    <a:lnTo>
                      <a:pt x="74" y="49"/>
                    </a:lnTo>
                    <a:lnTo>
                      <a:pt x="107" y="30"/>
                    </a:lnTo>
                    <a:lnTo>
                      <a:pt x="74" y="59"/>
                    </a:lnTo>
                    <a:lnTo>
                      <a:pt x="107" y="40"/>
                    </a:lnTo>
                    <a:lnTo>
                      <a:pt x="74" y="73"/>
                    </a:lnTo>
                    <a:lnTo>
                      <a:pt x="107" y="52"/>
                    </a:lnTo>
                    <a:lnTo>
                      <a:pt x="74" y="89"/>
                    </a:lnTo>
                    <a:lnTo>
                      <a:pt x="107" y="70"/>
                    </a:lnTo>
                    <a:lnTo>
                      <a:pt x="74" y="115"/>
                    </a:lnTo>
                    <a:lnTo>
                      <a:pt x="107" y="97"/>
                    </a:lnTo>
                    <a:lnTo>
                      <a:pt x="74" y="125"/>
                    </a:lnTo>
                    <a:lnTo>
                      <a:pt x="107" y="104"/>
                    </a:lnTo>
                    <a:lnTo>
                      <a:pt x="74" y="151"/>
                    </a:lnTo>
                    <a:lnTo>
                      <a:pt x="107" y="132"/>
                    </a:lnTo>
                    <a:lnTo>
                      <a:pt x="74" y="160"/>
                    </a:lnTo>
                    <a:lnTo>
                      <a:pt x="107" y="141"/>
                    </a:lnTo>
                    <a:lnTo>
                      <a:pt x="71" y="170"/>
                    </a:lnTo>
                    <a:lnTo>
                      <a:pt x="107" y="149"/>
                    </a:lnTo>
                    <a:lnTo>
                      <a:pt x="71" y="170"/>
                    </a:lnTo>
                    <a:lnTo>
                      <a:pt x="107" y="149"/>
                    </a:lnTo>
                    <a:lnTo>
                      <a:pt x="71" y="170"/>
                    </a:lnTo>
                    <a:lnTo>
                      <a:pt x="107" y="149"/>
                    </a:lnTo>
                    <a:lnTo>
                      <a:pt x="71" y="182"/>
                    </a:lnTo>
                    <a:lnTo>
                      <a:pt x="107" y="160"/>
                    </a:lnTo>
                    <a:lnTo>
                      <a:pt x="67" y="198"/>
                    </a:lnTo>
                    <a:lnTo>
                      <a:pt x="107" y="175"/>
                    </a:lnTo>
                    <a:lnTo>
                      <a:pt x="64" y="208"/>
                    </a:lnTo>
                    <a:lnTo>
                      <a:pt x="104" y="184"/>
                    </a:lnTo>
                    <a:lnTo>
                      <a:pt x="59" y="220"/>
                    </a:lnTo>
                    <a:lnTo>
                      <a:pt x="104" y="194"/>
                    </a:lnTo>
                    <a:lnTo>
                      <a:pt x="59" y="222"/>
                    </a:lnTo>
                    <a:lnTo>
                      <a:pt x="102" y="196"/>
                    </a:lnTo>
                    <a:lnTo>
                      <a:pt x="26" y="267"/>
                    </a:lnTo>
                    <a:lnTo>
                      <a:pt x="93" y="227"/>
                    </a:lnTo>
                    <a:lnTo>
                      <a:pt x="0" y="288"/>
                    </a:lnTo>
                    <a:lnTo>
                      <a:pt x="90" y="23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7" name="Freeform 266"/>
              <p:cNvSpPr/>
              <p:nvPr/>
            </p:nvSpPr>
            <p:spPr bwMode="auto">
              <a:xfrm rot="21434235">
                <a:off x="1686335" y="3732961"/>
                <a:ext cx="272313" cy="330170"/>
              </a:xfrm>
              <a:custGeom>
                <a:avLst/>
                <a:gdLst>
                  <a:gd name="T0" fmla="*/ 0 w 353"/>
                  <a:gd name="T1" fmla="*/ 0 h 428"/>
                  <a:gd name="T2" fmla="*/ 33 w 353"/>
                  <a:gd name="T3" fmla="*/ 2 h 428"/>
                  <a:gd name="T4" fmla="*/ 33 w 353"/>
                  <a:gd name="T5" fmla="*/ 23 h 428"/>
                  <a:gd name="T6" fmla="*/ 33 w 353"/>
                  <a:gd name="T7" fmla="*/ 26 h 428"/>
                  <a:gd name="T8" fmla="*/ 33 w 353"/>
                  <a:gd name="T9" fmla="*/ 47 h 428"/>
                  <a:gd name="T10" fmla="*/ 33 w 353"/>
                  <a:gd name="T11" fmla="*/ 52 h 428"/>
                  <a:gd name="T12" fmla="*/ 33 w 353"/>
                  <a:gd name="T13" fmla="*/ 73 h 428"/>
                  <a:gd name="T14" fmla="*/ 33 w 353"/>
                  <a:gd name="T15" fmla="*/ 75 h 428"/>
                  <a:gd name="T16" fmla="*/ 33 w 353"/>
                  <a:gd name="T17" fmla="*/ 97 h 428"/>
                  <a:gd name="T18" fmla="*/ 33 w 353"/>
                  <a:gd name="T19" fmla="*/ 120 h 428"/>
                  <a:gd name="T20" fmla="*/ 33 w 353"/>
                  <a:gd name="T21" fmla="*/ 130 h 428"/>
                  <a:gd name="T22" fmla="*/ 33 w 353"/>
                  <a:gd name="T23" fmla="*/ 130 h 428"/>
                  <a:gd name="T24" fmla="*/ 33 w 353"/>
                  <a:gd name="T25" fmla="*/ 146 h 428"/>
                  <a:gd name="T26" fmla="*/ 35 w 353"/>
                  <a:gd name="T27" fmla="*/ 165 h 428"/>
                  <a:gd name="T28" fmla="*/ 35 w 353"/>
                  <a:gd name="T29" fmla="*/ 179 h 428"/>
                  <a:gd name="T30" fmla="*/ 40 w 353"/>
                  <a:gd name="T31" fmla="*/ 201 h 428"/>
                  <a:gd name="T32" fmla="*/ 49 w 353"/>
                  <a:gd name="T33" fmla="*/ 220 h 428"/>
                  <a:gd name="T34" fmla="*/ 57 w 353"/>
                  <a:gd name="T35" fmla="*/ 234 h 428"/>
                  <a:gd name="T36" fmla="*/ 59 w 353"/>
                  <a:gd name="T37" fmla="*/ 238 h 428"/>
                  <a:gd name="T38" fmla="*/ 68 w 353"/>
                  <a:gd name="T39" fmla="*/ 253 h 428"/>
                  <a:gd name="T40" fmla="*/ 78 w 353"/>
                  <a:gd name="T41" fmla="*/ 264 h 428"/>
                  <a:gd name="T42" fmla="*/ 80 w 353"/>
                  <a:gd name="T43" fmla="*/ 267 h 428"/>
                  <a:gd name="T44" fmla="*/ 87 w 353"/>
                  <a:gd name="T45" fmla="*/ 272 h 428"/>
                  <a:gd name="T46" fmla="*/ 106 w 353"/>
                  <a:gd name="T47" fmla="*/ 286 h 428"/>
                  <a:gd name="T48" fmla="*/ 130 w 353"/>
                  <a:gd name="T49" fmla="*/ 298 h 428"/>
                  <a:gd name="T50" fmla="*/ 149 w 353"/>
                  <a:gd name="T51" fmla="*/ 305 h 428"/>
                  <a:gd name="T52" fmla="*/ 177 w 353"/>
                  <a:gd name="T53" fmla="*/ 309 h 428"/>
                  <a:gd name="T54" fmla="*/ 208 w 353"/>
                  <a:gd name="T55" fmla="*/ 307 h 428"/>
                  <a:gd name="T56" fmla="*/ 353 w 353"/>
                  <a:gd name="T57" fmla="*/ 246 h 428"/>
                  <a:gd name="T58" fmla="*/ 206 w 353"/>
                  <a:gd name="T59" fmla="*/ 357 h 428"/>
                  <a:gd name="T60" fmla="*/ 206 w 353"/>
                  <a:gd name="T61" fmla="*/ 366 h 428"/>
                  <a:gd name="T62" fmla="*/ 206 w 353"/>
                  <a:gd name="T63" fmla="*/ 383 h 428"/>
                  <a:gd name="T64" fmla="*/ 206 w 353"/>
                  <a:gd name="T65" fmla="*/ 406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3" h="428">
                    <a:moveTo>
                      <a:pt x="0" y="0"/>
                    </a:moveTo>
                    <a:lnTo>
                      <a:pt x="0" y="0"/>
                    </a:lnTo>
                    <a:lnTo>
                      <a:pt x="0" y="21"/>
                    </a:lnTo>
                    <a:lnTo>
                      <a:pt x="33" y="2"/>
                    </a:lnTo>
                    <a:lnTo>
                      <a:pt x="0" y="42"/>
                    </a:lnTo>
                    <a:lnTo>
                      <a:pt x="33" y="23"/>
                    </a:lnTo>
                    <a:lnTo>
                      <a:pt x="0" y="47"/>
                    </a:lnTo>
                    <a:lnTo>
                      <a:pt x="33" y="26"/>
                    </a:lnTo>
                    <a:lnTo>
                      <a:pt x="0" y="68"/>
                    </a:lnTo>
                    <a:lnTo>
                      <a:pt x="33" y="47"/>
                    </a:lnTo>
                    <a:lnTo>
                      <a:pt x="0" y="70"/>
                    </a:lnTo>
                    <a:lnTo>
                      <a:pt x="33" y="52"/>
                    </a:lnTo>
                    <a:lnTo>
                      <a:pt x="0" y="92"/>
                    </a:lnTo>
                    <a:lnTo>
                      <a:pt x="33" y="73"/>
                    </a:lnTo>
                    <a:lnTo>
                      <a:pt x="0" y="94"/>
                    </a:lnTo>
                    <a:lnTo>
                      <a:pt x="33" y="75"/>
                    </a:lnTo>
                    <a:lnTo>
                      <a:pt x="0" y="115"/>
                    </a:lnTo>
                    <a:lnTo>
                      <a:pt x="33" y="97"/>
                    </a:lnTo>
                    <a:lnTo>
                      <a:pt x="0" y="139"/>
                    </a:lnTo>
                    <a:lnTo>
                      <a:pt x="33" y="120"/>
                    </a:lnTo>
                    <a:lnTo>
                      <a:pt x="0" y="149"/>
                    </a:lnTo>
                    <a:lnTo>
                      <a:pt x="33" y="130"/>
                    </a:lnTo>
                    <a:lnTo>
                      <a:pt x="0" y="151"/>
                    </a:lnTo>
                    <a:lnTo>
                      <a:pt x="33" y="130"/>
                    </a:lnTo>
                    <a:lnTo>
                      <a:pt x="0" y="167"/>
                    </a:lnTo>
                    <a:lnTo>
                      <a:pt x="33" y="146"/>
                    </a:lnTo>
                    <a:lnTo>
                      <a:pt x="2" y="184"/>
                    </a:lnTo>
                    <a:lnTo>
                      <a:pt x="35" y="165"/>
                    </a:lnTo>
                    <a:lnTo>
                      <a:pt x="4" y="198"/>
                    </a:lnTo>
                    <a:lnTo>
                      <a:pt x="35" y="179"/>
                    </a:lnTo>
                    <a:lnTo>
                      <a:pt x="9" y="220"/>
                    </a:lnTo>
                    <a:lnTo>
                      <a:pt x="40" y="201"/>
                    </a:lnTo>
                    <a:lnTo>
                      <a:pt x="19" y="238"/>
                    </a:lnTo>
                    <a:lnTo>
                      <a:pt x="49" y="220"/>
                    </a:lnTo>
                    <a:lnTo>
                      <a:pt x="26" y="253"/>
                    </a:lnTo>
                    <a:lnTo>
                      <a:pt x="57" y="234"/>
                    </a:lnTo>
                    <a:lnTo>
                      <a:pt x="28" y="257"/>
                    </a:lnTo>
                    <a:lnTo>
                      <a:pt x="59" y="238"/>
                    </a:lnTo>
                    <a:lnTo>
                      <a:pt x="38" y="269"/>
                    </a:lnTo>
                    <a:lnTo>
                      <a:pt x="68" y="253"/>
                    </a:lnTo>
                    <a:lnTo>
                      <a:pt x="49" y="281"/>
                    </a:lnTo>
                    <a:lnTo>
                      <a:pt x="78" y="264"/>
                    </a:lnTo>
                    <a:lnTo>
                      <a:pt x="49" y="283"/>
                    </a:lnTo>
                    <a:lnTo>
                      <a:pt x="80" y="267"/>
                    </a:lnTo>
                    <a:lnTo>
                      <a:pt x="57" y="291"/>
                    </a:lnTo>
                    <a:lnTo>
                      <a:pt x="87" y="272"/>
                    </a:lnTo>
                    <a:lnTo>
                      <a:pt x="73" y="305"/>
                    </a:lnTo>
                    <a:lnTo>
                      <a:pt x="106" y="286"/>
                    </a:lnTo>
                    <a:lnTo>
                      <a:pt x="94" y="319"/>
                    </a:lnTo>
                    <a:lnTo>
                      <a:pt x="130" y="298"/>
                    </a:lnTo>
                    <a:lnTo>
                      <a:pt x="109" y="326"/>
                    </a:lnTo>
                    <a:lnTo>
                      <a:pt x="149" y="305"/>
                    </a:lnTo>
                    <a:lnTo>
                      <a:pt x="132" y="335"/>
                    </a:lnTo>
                    <a:lnTo>
                      <a:pt x="177" y="309"/>
                    </a:lnTo>
                    <a:lnTo>
                      <a:pt x="151" y="340"/>
                    </a:lnTo>
                    <a:lnTo>
                      <a:pt x="208" y="307"/>
                    </a:lnTo>
                    <a:lnTo>
                      <a:pt x="173" y="350"/>
                    </a:lnTo>
                    <a:lnTo>
                      <a:pt x="353" y="246"/>
                    </a:lnTo>
                    <a:lnTo>
                      <a:pt x="173" y="376"/>
                    </a:lnTo>
                    <a:lnTo>
                      <a:pt x="206" y="357"/>
                    </a:lnTo>
                    <a:lnTo>
                      <a:pt x="173" y="385"/>
                    </a:lnTo>
                    <a:lnTo>
                      <a:pt x="206" y="366"/>
                    </a:lnTo>
                    <a:lnTo>
                      <a:pt x="173" y="404"/>
                    </a:lnTo>
                    <a:lnTo>
                      <a:pt x="206" y="383"/>
                    </a:lnTo>
                    <a:lnTo>
                      <a:pt x="173" y="428"/>
                    </a:lnTo>
                    <a:lnTo>
                      <a:pt x="206" y="40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8" name="Freeform 267"/>
              <p:cNvSpPr/>
              <p:nvPr/>
            </p:nvSpPr>
            <p:spPr bwMode="auto">
              <a:xfrm rot="21434235">
                <a:off x="1825623" y="3638641"/>
                <a:ext cx="22372" cy="23914"/>
              </a:xfrm>
              <a:custGeom>
                <a:avLst/>
                <a:gdLst>
                  <a:gd name="T0" fmla="*/ 5 w 29"/>
                  <a:gd name="T1" fmla="*/ 2 h 31"/>
                  <a:gd name="T2" fmla="*/ 7 w 29"/>
                  <a:gd name="T3" fmla="*/ 0 h 31"/>
                  <a:gd name="T4" fmla="*/ 0 w 29"/>
                  <a:gd name="T5" fmla="*/ 19 h 31"/>
                  <a:gd name="T6" fmla="*/ 26 w 29"/>
                  <a:gd name="T7" fmla="*/ 5 h 31"/>
                  <a:gd name="T8" fmla="*/ 14 w 29"/>
                  <a:gd name="T9" fmla="*/ 31 h 31"/>
                  <a:gd name="T10" fmla="*/ 29 w 29"/>
                  <a:gd name="T11" fmla="*/ 24 h 31"/>
                  <a:gd name="T12" fmla="*/ 22 w 29"/>
                  <a:gd name="T13" fmla="*/ 28 h 31"/>
                  <a:gd name="T14" fmla="*/ 24 w 29"/>
                  <a:gd name="T15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1">
                    <a:moveTo>
                      <a:pt x="5" y="2"/>
                    </a:moveTo>
                    <a:lnTo>
                      <a:pt x="7" y="0"/>
                    </a:lnTo>
                    <a:lnTo>
                      <a:pt x="0" y="19"/>
                    </a:lnTo>
                    <a:lnTo>
                      <a:pt x="26" y="5"/>
                    </a:lnTo>
                    <a:lnTo>
                      <a:pt x="14" y="31"/>
                    </a:lnTo>
                    <a:lnTo>
                      <a:pt x="29" y="24"/>
                    </a:lnTo>
                    <a:lnTo>
                      <a:pt x="22" y="28"/>
                    </a:lnTo>
                    <a:lnTo>
                      <a:pt x="24" y="28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9" name="Freeform 268"/>
              <p:cNvSpPr/>
              <p:nvPr/>
            </p:nvSpPr>
            <p:spPr bwMode="auto">
              <a:xfrm rot="21434235">
                <a:off x="1766953" y="3672327"/>
                <a:ext cx="23914" cy="21600"/>
              </a:xfrm>
              <a:custGeom>
                <a:avLst/>
                <a:gdLst>
                  <a:gd name="T0" fmla="*/ 7 w 31"/>
                  <a:gd name="T1" fmla="*/ 2 h 28"/>
                  <a:gd name="T2" fmla="*/ 10 w 31"/>
                  <a:gd name="T3" fmla="*/ 0 h 28"/>
                  <a:gd name="T4" fmla="*/ 0 w 31"/>
                  <a:gd name="T5" fmla="*/ 14 h 28"/>
                  <a:gd name="T6" fmla="*/ 24 w 31"/>
                  <a:gd name="T7" fmla="*/ 0 h 28"/>
                  <a:gd name="T8" fmla="*/ 7 w 31"/>
                  <a:gd name="T9" fmla="*/ 28 h 28"/>
                  <a:gd name="T10" fmla="*/ 31 w 31"/>
                  <a:gd name="T11" fmla="*/ 14 h 28"/>
                  <a:gd name="T12" fmla="*/ 24 w 31"/>
                  <a:gd name="T13" fmla="*/ 28 h 28"/>
                  <a:gd name="T14" fmla="*/ 24 w 31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8">
                    <a:moveTo>
                      <a:pt x="7" y="2"/>
                    </a:moveTo>
                    <a:lnTo>
                      <a:pt x="10" y="0"/>
                    </a:lnTo>
                    <a:lnTo>
                      <a:pt x="0" y="14"/>
                    </a:lnTo>
                    <a:lnTo>
                      <a:pt x="24" y="0"/>
                    </a:lnTo>
                    <a:lnTo>
                      <a:pt x="7" y="28"/>
                    </a:lnTo>
                    <a:lnTo>
                      <a:pt x="31" y="14"/>
                    </a:lnTo>
                    <a:lnTo>
                      <a:pt x="24" y="28"/>
                    </a:lnTo>
                    <a:lnTo>
                      <a:pt x="24" y="28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0" name="Freeform 269"/>
              <p:cNvSpPr/>
              <p:nvPr/>
            </p:nvSpPr>
            <p:spPr bwMode="auto">
              <a:xfrm rot="21434235">
                <a:off x="1787097" y="3640500"/>
                <a:ext cx="22372" cy="23914"/>
              </a:xfrm>
              <a:custGeom>
                <a:avLst/>
                <a:gdLst>
                  <a:gd name="T0" fmla="*/ 5 w 29"/>
                  <a:gd name="T1" fmla="*/ 2 h 31"/>
                  <a:gd name="T2" fmla="*/ 8 w 29"/>
                  <a:gd name="T3" fmla="*/ 0 h 31"/>
                  <a:gd name="T4" fmla="*/ 0 w 29"/>
                  <a:gd name="T5" fmla="*/ 7 h 31"/>
                  <a:gd name="T6" fmla="*/ 15 w 29"/>
                  <a:gd name="T7" fmla="*/ 0 h 31"/>
                  <a:gd name="T8" fmla="*/ 0 w 29"/>
                  <a:gd name="T9" fmla="*/ 24 h 31"/>
                  <a:gd name="T10" fmla="*/ 29 w 29"/>
                  <a:gd name="T11" fmla="*/ 7 h 31"/>
                  <a:gd name="T12" fmla="*/ 15 w 29"/>
                  <a:gd name="T13" fmla="*/ 31 h 31"/>
                  <a:gd name="T14" fmla="*/ 29 w 29"/>
                  <a:gd name="T15" fmla="*/ 21 h 31"/>
                  <a:gd name="T16" fmla="*/ 22 w 29"/>
                  <a:gd name="T17" fmla="*/ 28 h 31"/>
                  <a:gd name="T18" fmla="*/ 24 w 29"/>
                  <a:gd name="T19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31">
                    <a:moveTo>
                      <a:pt x="5" y="2"/>
                    </a:moveTo>
                    <a:lnTo>
                      <a:pt x="8" y="0"/>
                    </a:lnTo>
                    <a:lnTo>
                      <a:pt x="0" y="7"/>
                    </a:lnTo>
                    <a:lnTo>
                      <a:pt x="15" y="0"/>
                    </a:lnTo>
                    <a:lnTo>
                      <a:pt x="0" y="24"/>
                    </a:lnTo>
                    <a:lnTo>
                      <a:pt x="29" y="7"/>
                    </a:lnTo>
                    <a:lnTo>
                      <a:pt x="15" y="31"/>
                    </a:lnTo>
                    <a:lnTo>
                      <a:pt x="29" y="21"/>
                    </a:lnTo>
                    <a:lnTo>
                      <a:pt x="22" y="28"/>
                    </a:lnTo>
                    <a:lnTo>
                      <a:pt x="24" y="28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1" name="Freeform 270"/>
              <p:cNvSpPr/>
              <p:nvPr/>
            </p:nvSpPr>
            <p:spPr bwMode="auto">
              <a:xfrm rot="21434235">
                <a:off x="1790153" y="3601398"/>
                <a:ext cx="137313" cy="226028"/>
              </a:xfrm>
              <a:custGeom>
                <a:avLst/>
                <a:gdLst>
                  <a:gd name="T0" fmla="*/ 0 w 178"/>
                  <a:gd name="T1" fmla="*/ 35 h 293"/>
                  <a:gd name="T2" fmla="*/ 62 w 178"/>
                  <a:gd name="T3" fmla="*/ 0 h 293"/>
                  <a:gd name="T4" fmla="*/ 55 w 178"/>
                  <a:gd name="T5" fmla="*/ 28 h 293"/>
                  <a:gd name="T6" fmla="*/ 90 w 178"/>
                  <a:gd name="T7" fmla="*/ 7 h 293"/>
                  <a:gd name="T8" fmla="*/ 72 w 178"/>
                  <a:gd name="T9" fmla="*/ 33 h 293"/>
                  <a:gd name="T10" fmla="*/ 105 w 178"/>
                  <a:gd name="T11" fmla="*/ 14 h 293"/>
                  <a:gd name="T12" fmla="*/ 83 w 178"/>
                  <a:gd name="T13" fmla="*/ 35 h 293"/>
                  <a:gd name="T14" fmla="*/ 112 w 178"/>
                  <a:gd name="T15" fmla="*/ 18 h 293"/>
                  <a:gd name="T16" fmla="*/ 83 w 178"/>
                  <a:gd name="T17" fmla="*/ 35 h 293"/>
                  <a:gd name="T18" fmla="*/ 114 w 178"/>
                  <a:gd name="T19" fmla="*/ 18 h 293"/>
                  <a:gd name="T20" fmla="*/ 86 w 178"/>
                  <a:gd name="T21" fmla="*/ 37 h 293"/>
                  <a:gd name="T22" fmla="*/ 114 w 178"/>
                  <a:gd name="T23" fmla="*/ 18 h 293"/>
                  <a:gd name="T24" fmla="*/ 88 w 178"/>
                  <a:gd name="T25" fmla="*/ 37 h 293"/>
                  <a:gd name="T26" fmla="*/ 119 w 178"/>
                  <a:gd name="T27" fmla="*/ 21 h 293"/>
                  <a:gd name="T28" fmla="*/ 93 w 178"/>
                  <a:gd name="T29" fmla="*/ 40 h 293"/>
                  <a:gd name="T30" fmla="*/ 121 w 178"/>
                  <a:gd name="T31" fmla="*/ 23 h 293"/>
                  <a:gd name="T32" fmla="*/ 112 w 178"/>
                  <a:gd name="T33" fmla="*/ 54 h 293"/>
                  <a:gd name="T34" fmla="*/ 140 w 178"/>
                  <a:gd name="T35" fmla="*/ 40 h 293"/>
                  <a:gd name="T36" fmla="*/ 126 w 178"/>
                  <a:gd name="T37" fmla="*/ 71 h 293"/>
                  <a:gd name="T38" fmla="*/ 152 w 178"/>
                  <a:gd name="T39" fmla="*/ 56 h 293"/>
                  <a:gd name="T40" fmla="*/ 133 w 178"/>
                  <a:gd name="T41" fmla="*/ 80 h 293"/>
                  <a:gd name="T42" fmla="*/ 159 w 178"/>
                  <a:gd name="T43" fmla="*/ 66 h 293"/>
                  <a:gd name="T44" fmla="*/ 135 w 178"/>
                  <a:gd name="T45" fmla="*/ 87 h 293"/>
                  <a:gd name="T46" fmla="*/ 162 w 178"/>
                  <a:gd name="T47" fmla="*/ 71 h 293"/>
                  <a:gd name="T48" fmla="*/ 135 w 178"/>
                  <a:gd name="T49" fmla="*/ 87 h 293"/>
                  <a:gd name="T50" fmla="*/ 162 w 178"/>
                  <a:gd name="T51" fmla="*/ 71 h 293"/>
                  <a:gd name="T52" fmla="*/ 145 w 178"/>
                  <a:gd name="T53" fmla="*/ 108 h 293"/>
                  <a:gd name="T54" fmla="*/ 171 w 178"/>
                  <a:gd name="T55" fmla="*/ 92 h 293"/>
                  <a:gd name="T56" fmla="*/ 147 w 178"/>
                  <a:gd name="T57" fmla="*/ 123 h 293"/>
                  <a:gd name="T58" fmla="*/ 176 w 178"/>
                  <a:gd name="T59" fmla="*/ 106 h 293"/>
                  <a:gd name="T60" fmla="*/ 147 w 178"/>
                  <a:gd name="T61" fmla="*/ 125 h 293"/>
                  <a:gd name="T62" fmla="*/ 176 w 178"/>
                  <a:gd name="T63" fmla="*/ 108 h 293"/>
                  <a:gd name="T64" fmla="*/ 147 w 178"/>
                  <a:gd name="T65" fmla="*/ 127 h 293"/>
                  <a:gd name="T66" fmla="*/ 176 w 178"/>
                  <a:gd name="T67" fmla="*/ 111 h 293"/>
                  <a:gd name="T68" fmla="*/ 147 w 178"/>
                  <a:gd name="T69" fmla="*/ 137 h 293"/>
                  <a:gd name="T70" fmla="*/ 176 w 178"/>
                  <a:gd name="T71" fmla="*/ 120 h 293"/>
                  <a:gd name="T72" fmla="*/ 147 w 178"/>
                  <a:gd name="T73" fmla="*/ 142 h 293"/>
                  <a:gd name="T74" fmla="*/ 176 w 178"/>
                  <a:gd name="T75" fmla="*/ 125 h 293"/>
                  <a:gd name="T76" fmla="*/ 147 w 178"/>
                  <a:gd name="T77" fmla="*/ 158 h 293"/>
                  <a:gd name="T78" fmla="*/ 178 w 178"/>
                  <a:gd name="T79" fmla="*/ 142 h 293"/>
                  <a:gd name="T80" fmla="*/ 147 w 178"/>
                  <a:gd name="T81" fmla="*/ 177 h 293"/>
                  <a:gd name="T82" fmla="*/ 178 w 178"/>
                  <a:gd name="T83" fmla="*/ 160 h 293"/>
                  <a:gd name="T84" fmla="*/ 147 w 178"/>
                  <a:gd name="T85" fmla="*/ 191 h 293"/>
                  <a:gd name="T86" fmla="*/ 178 w 178"/>
                  <a:gd name="T87" fmla="*/ 175 h 293"/>
                  <a:gd name="T88" fmla="*/ 147 w 178"/>
                  <a:gd name="T89" fmla="*/ 212 h 293"/>
                  <a:gd name="T90" fmla="*/ 178 w 178"/>
                  <a:gd name="T91" fmla="*/ 194 h 293"/>
                  <a:gd name="T92" fmla="*/ 147 w 178"/>
                  <a:gd name="T93" fmla="*/ 212 h 293"/>
                  <a:gd name="T94" fmla="*/ 178 w 178"/>
                  <a:gd name="T95" fmla="*/ 196 h 293"/>
                  <a:gd name="T96" fmla="*/ 147 w 178"/>
                  <a:gd name="T97" fmla="*/ 238 h 293"/>
                  <a:gd name="T98" fmla="*/ 178 w 178"/>
                  <a:gd name="T99" fmla="*/ 220 h 293"/>
                  <a:gd name="T100" fmla="*/ 147 w 178"/>
                  <a:gd name="T101" fmla="*/ 260 h 293"/>
                  <a:gd name="T102" fmla="*/ 178 w 178"/>
                  <a:gd name="T103" fmla="*/ 241 h 293"/>
                  <a:gd name="T104" fmla="*/ 147 w 178"/>
                  <a:gd name="T105" fmla="*/ 281 h 293"/>
                  <a:gd name="T106" fmla="*/ 178 w 178"/>
                  <a:gd name="T107" fmla="*/ 262 h 293"/>
                  <a:gd name="T108" fmla="*/ 147 w 178"/>
                  <a:gd name="T109" fmla="*/ 283 h 293"/>
                  <a:gd name="T110" fmla="*/ 178 w 178"/>
                  <a:gd name="T111" fmla="*/ 265 h 293"/>
                  <a:gd name="T112" fmla="*/ 147 w 178"/>
                  <a:gd name="T113" fmla="*/ 283 h 293"/>
                  <a:gd name="T114" fmla="*/ 178 w 178"/>
                  <a:gd name="T115" fmla="*/ 267 h 293"/>
                  <a:gd name="T116" fmla="*/ 147 w 178"/>
                  <a:gd name="T117" fmla="*/ 288 h 293"/>
                  <a:gd name="T118" fmla="*/ 178 w 178"/>
                  <a:gd name="T119" fmla="*/ 272 h 293"/>
                  <a:gd name="T120" fmla="*/ 147 w 178"/>
                  <a:gd name="T121" fmla="*/ 293 h 293"/>
                  <a:gd name="T122" fmla="*/ 178 w 178"/>
                  <a:gd name="T123" fmla="*/ 274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8" h="293">
                    <a:moveTo>
                      <a:pt x="0" y="35"/>
                    </a:moveTo>
                    <a:lnTo>
                      <a:pt x="62" y="0"/>
                    </a:lnTo>
                    <a:lnTo>
                      <a:pt x="55" y="28"/>
                    </a:lnTo>
                    <a:lnTo>
                      <a:pt x="90" y="7"/>
                    </a:lnTo>
                    <a:lnTo>
                      <a:pt x="72" y="33"/>
                    </a:lnTo>
                    <a:lnTo>
                      <a:pt x="105" y="14"/>
                    </a:lnTo>
                    <a:lnTo>
                      <a:pt x="83" y="35"/>
                    </a:lnTo>
                    <a:lnTo>
                      <a:pt x="112" y="18"/>
                    </a:lnTo>
                    <a:lnTo>
                      <a:pt x="83" y="35"/>
                    </a:lnTo>
                    <a:lnTo>
                      <a:pt x="114" y="18"/>
                    </a:lnTo>
                    <a:lnTo>
                      <a:pt x="86" y="37"/>
                    </a:lnTo>
                    <a:lnTo>
                      <a:pt x="114" y="18"/>
                    </a:lnTo>
                    <a:lnTo>
                      <a:pt x="88" y="37"/>
                    </a:lnTo>
                    <a:lnTo>
                      <a:pt x="119" y="21"/>
                    </a:lnTo>
                    <a:lnTo>
                      <a:pt x="93" y="40"/>
                    </a:lnTo>
                    <a:lnTo>
                      <a:pt x="121" y="23"/>
                    </a:lnTo>
                    <a:lnTo>
                      <a:pt x="112" y="54"/>
                    </a:lnTo>
                    <a:lnTo>
                      <a:pt x="140" y="40"/>
                    </a:lnTo>
                    <a:lnTo>
                      <a:pt x="126" y="71"/>
                    </a:lnTo>
                    <a:lnTo>
                      <a:pt x="152" y="56"/>
                    </a:lnTo>
                    <a:lnTo>
                      <a:pt x="133" y="80"/>
                    </a:lnTo>
                    <a:lnTo>
                      <a:pt x="159" y="66"/>
                    </a:lnTo>
                    <a:lnTo>
                      <a:pt x="135" y="87"/>
                    </a:lnTo>
                    <a:lnTo>
                      <a:pt x="162" y="71"/>
                    </a:lnTo>
                    <a:lnTo>
                      <a:pt x="135" y="87"/>
                    </a:lnTo>
                    <a:lnTo>
                      <a:pt x="162" y="71"/>
                    </a:lnTo>
                    <a:lnTo>
                      <a:pt x="145" y="108"/>
                    </a:lnTo>
                    <a:lnTo>
                      <a:pt x="171" y="92"/>
                    </a:lnTo>
                    <a:lnTo>
                      <a:pt x="147" y="123"/>
                    </a:lnTo>
                    <a:lnTo>
                      <a:pt x="176" y="106"/>
                    </a:lnTo>
                    <a:lnTo>
                      <a:pt x="147" y="125"/>
                    </a:lnTo>
                    <a:lnTo>
                      <a:pt x="176" y="108"/>
                    </a:lnTo>
                    <a:lnTo>
                      <a:pt x="147" y="127"/>
                    </a:lnTo>
                    <a:lnTo>
                      <a:pt x="176" y="111"/>
                    </a:lnTo>
                    <a:lnTo>
                      <a:pt x="147" y="137"/>
                    </a:lnTo>
                    <a:lnTo>
                      <a:pt x="176" y="120"/>
                    </a:lnTo>
                    <a:lnTo>
                      <a:pt x="147" y="142"/>
                    </a:lnTo>
                    <a:lnTo>
                      <a:pt x="176" y="125"/>
                    </a:lnTo>
                    <a:lnTo>
                      <a:pt x="147" y="158"/>
                    </a:lnTo>
                    <a:lnTo>
                      <a:pt x="178" y="142"/>
                    </a:lnTo>
                    <a:lnTo>
                      <a:pt x="147" y="177"/>
                    </a:lnTo>
                    <a:lnTo>
                      <a:pt x="178" y="160"/>
                    </a:lnTo>
                    <a:lnTo>
                      <a:pt x="147" y="191"/>
                    </a:lnTo>
                    <a:lnTo>
                      <a:pt x="178" y="175"/>
                    </a:lnTo>
                    <a:lnTo>
                      <a:pt x="147" y="212"/>
                    </a:lnTo>
                    <a:lnTo>
                      <a:pt x="178" y="194"/>
                    </a:lnTo>
                    <a:lnTo>
                      <a:pt x="147" y="212"/>
                    </a:lnTo>
                    <a:lnTo>
                      <a:pt x="178" y="196"/>
                    </a:lnTo>
                    <a:lnTo>
                      <a:pt x="147" y="238"/>
                    </a:lnTo>
                    <a:lnTo>
                      <a:pt x="178" y="220"/>
                    </a:lnTo>
                    <a:lnTo>
                      <a:pt x="147" y="260"/>
                    </a:lnTo>
                    <a:lnTo>
                      <a:pt x="178" y="241"/>
                    </a:lnTo>
                    <a:lnTo>
                      <a:pt x="147" y="281"/>
                    </a:lnTo>
                    <a:lnTo>
                      <a:pt x="178" y="262"/>
                    </a:lnTo>
                    <a:lnTo>
                      <a:pt x="147" y="283"/>
                    </a:lnTo>
                    <a:lnTo>
                      <a:pt x="178" y="265"/>
                    </a:lnTo>
                    <a:lnTo>
                      <a:pt x="147" y="283"/>
                    </a:lnTo>
                    <a:lnTo>
                      <a:pt x="178" y="267"/>
                    </a:lnTo>
                    <a:lnTo>
                      <a:pt x="147" y="288"/>
                    </a:lnTo>
                    <a:lnTo>
                      <a:pt x="178" y="272"/>
                    </a:lnTo>
                    <a:lnTo>
                      <a:pt x="147" y="293"/>
                    </a:lnTo>
                    <a:lnTo>
                      <a:pt x="178" y="274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2" name="Freeform 271"/>
              <p:cNvSpPr/>
              <p:nvPr/>
            </p:nvSpPr>
            <p:spPr bwMode="auto">
              <a:xfrm rot="21434235">
                <a:off x="1718436" y="3600813"/>
                <a:ext cx="212142" cy="357941"/>
              </a:xfrm>
              <a:custGeom>
                <a:avLst/>
                <a:gdLst>
                  <a:gd name="T0" fmla="*/ 71 w 275"/>
                  <a:gd name="T1" fmla="*/ 19 h 464"/>
                  <a:gd name="T2" fmla="*/ 133 w 275"/>
                  <a:gd name="T3" fmla="*/ 0 h 464"/>
                  <a:gd name="T4" fmla="*/ 152 w 275"/>
                  <a:gd name="T5" fmla="*/ 0 h 464"/>
                  <a:gd name="T6" fmla="*/ 76 w 275"/>
                  <a:gd name="T7" fmla="*/ 50 h 464"/>
                  <a:gd name="T8" fmla="*/ 55 w 275"/>
                  <a:gd name="T9" fmla="*/ 71 h 464"/>
                  <a:gd name="T10" fmla="*/ 41 w 275"/>
                  <a:gd name="T11" fmla="*/ 95 h 464"/>
                  <a:gd name="T12" fmla="*/ 34 w 275"/>
                  <a:gd name="T13" fmla="*/ 126 h 464"/>
                  <a:gd name="T14" fmla="*/ 31 w 275"/>
                  <a:gd name="T15" fmla="*/ 152 h 464"/>
                  <a:gd name="T16" fmla="*/ 31 w 275"/>
                  <a:gd name="T17" fmla="*/ 171 h 464"/>
                  <a:gd name="T18" fmla="*/ 31 w 275"/>
                  <a:gd name="T19" fmla="*/ 182 h 464"/>
                  <a:gd name="T20" fmla="*/ 31 w 275"/>
                  <a:gd name="T21" fmla="*/ 199 h 464"/>
                  <a:gd name="T22" fmla="*/ 31 w 275"/>
                  <a:gd name="T23" fmla="*/ 206 h 464"/>
                  <a:gd name="T24" fmla="*/ 31 w 275"/>
                  <a:gd name="T25" fmla="*/ 223 h 464"/>
                  <a:gd name="T26" fmla="*/ 31 w 275"/>
                  <a:gd name="T27" fmla="*/ 230 h 464"/>
                  <a:gd name="T28" fmla="*/ 31 w 275"/>
                  <a:gd name="T29" fmla="*/ 246 h 464"/>
                  <a:gd name="T30" fmla="*/ 31 w 275"/>
                  <a:gd name="T31" fmla="*/ 263 h 464"/>
                  <a:gd name="T32" fmla="*/ 31 w 275"/>
                  <a:gd name="T33" fmla="*/ 282 h 464"/>
                  <a:gd name="T34" fmla="*/ 55 w 275"/>
                  <a:gd name="T35" fmla="*/ 296 h 464"/>
                  <a:gd name="T36" fmla="*/ 74 w 275"/>
                  <a:gd name="T37" fmla="*/ 296 h 464"/>
                  <a:gd name="T38" fmla="*/ 107 w 275"/>
                  <a:gd name="T39" fmla="*/ 296 h 464"/>
                  <a:gd name="T40" fmla="*/ 150 w 275"/>
                  <a:gd name="T41" fmla="*/ 296 h 464"/>
                  <a:gd name="T42" fmla="*/ 154 w 275"/>
                  <a:gd name="T43" fmla="*/ 296 h 464"/>
                  <a:gd name="T44" fmla="*/ 195 w 275"/>
                  <a:gd name="T45" fmla="*/ 296 h 464"/>
                  <a:gd name="T46" fmla="*/ 211 w 275"/>
                  <a:gd name="T47" fmla="*/ 296 h 464"/>
                  <a:gd name="T48" fmla="*/ 228 w 275"/>
                  <a:gd name="T49" fmla="*/ 296 h 464"/>
                  <a:gd name="T50" fmla="*/ 232 w 275"/>
                  <a:gd name="T51" fmla="*/ 296 h 464"/>
                  <a:gd name="T52" fmla="*/ 275 w 275"/>
                  <a:gd name="T53" fmla="*/ 286 h 464"/>
                  <a:gd name="T54" fmla="*/ 275 w 275"/>
                  <a:gd name="T55" fmla="*/ 305 h 464"/>
                  <a:gd name="T56" fmla="*/ 275 w 275"/>
                  <a:gd name="T57" fmla="*/ 312 h 464"/>
                  <a:gd name="T58" fmla="*/ 275 w 275"/>
                  <a:gd name="T59" fmla="*/ 329 h 464"/>
                  <a:gd name="T60" fmla="*/ 273 w 275"/>
                  <a:gd name="T61" fmla="*/ 348 h 464"/>
                  <a:gd name="T62" fmla="*/ 270 w 275"/>
                  <a:gd name="T63" fmla="*/ 357 h 464"/>
                  <a:gd name="T64" fmla="*/ 270 w 275"/>
                  <a:gd name="T65" fmla="*/ 357 h 464"/>
                  <a:gd name="T66" fmla="*/ 268 w 275"/>
                  <a:gd name="T67" fmla="*/ 365 h 464"/>
                  <a:gd name="T68" fmla="*/ 261 w 275"/>
                  <a:gd name="T69" fmla="*/ 388 h 464"/>
                  <a:gd name="T70" fmla="*/ 240 w 275"/>
                  <a:gd name="T71" fmla="*/ 419 h 464"/>
                  <a:gd name="T72" fmla="*/ 240 w 275"/>
                  <a:gd name="T73" fmla="*/ 419 h 464"/>
                  <a:gd name="T74" fmla="*/ 223 w 275"/>
                  <a:gd name="T75" fmla="*/ 433 h 464"/>
                  <a:gd name="T76" fmla="*/ 216 w 275"/>
                  <a:gd name="T77" fmla="*/ 440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5" h="464">
                    <a:moveTo>
                      <a:pt x="60" y="24"/>
                    </a:moveTo>
                    <a:lnTo>
                      <a:pt x="71" y="19"/>
                    </a:lnTo>
                    <a:lnTo>
                      <a:pt x="22" y="64"/>
                    </a:lnTo>
                    <a:lnTo>
                      <a:pt x="133" y="0"/>
                    </a:lnTo>
                    <a:lnTo>
                      <a:pt x="12" y="83"/>
                    </a:lnTo>
                    <a:lnTo>
                      <a:pt x="152" y="0"/>
                    </a:lnTo>
                    <a:lnTo>
                      <a:pt x="10" y="88"/>
                    </a:lnTo>
                    <a:lnTo>
                      <a:pt x="76" y="50"/>
                    </a:lnTo>
                    <a:lnTo>
                      <a:pt x="8" y="97"/>
                    </a:lnTo>
                    <a:lnTo>
                      <a:pt x="55" y="71"/>
                    </a:lnTo>
                    <a:lnTo>
                      <a:pt x="3" y="116"/>
                    </a:lnTo>
                    <a:lnTo>
                      <a:pt x="41" y="95"/>
                    </a:lnTo>
                    <a:lnTo>
                      <a:pt x="0" y="145"/>
                    </a:lnTo>
                    <a:lnTo>
                      <a:pt x="34" y="126"/>
                    </a:lnTo>
                    <a:lnTo>
                      <a:pt x="0" y="168"/>
                    </a:lnTo>
                    <a:lnTo>
                      <a:pt x="31" y="152"/>
                    </a:lnTo>
                    <a:lnTo>
                      <a:pt x="0" y="189"/>
                    </a:lnTo>
                    <a:lnTo>
                      <a:pt x="31" y="171"/>
                    </a:lnTo>
                    <a:lnTo>
                      <a:pt x="0" y="199"/>
                    </a:lnTo>
                    <a:lnTo>
                      <a:pt x="31" y="182"/>
                    </a:lnTo>
                    <a:lnTo>
                      <a:pt x="0" y="215"/>
                    </a:lnTo>
                    <a:lnTo>
                      <a:pt x="31" y="199"/>
                    </a:lnTo>
                    <a:lnTo>
                      <a:pt x="0" y="223"/>
                    </a:lnTo>
                    <a:lnTo>
                      <a:pt x="31" y="206"/>
                    </a:lnTo>
                    <a:lnTo>
                      <a:pt x="0" y="239"/>
                    </a:lnTo>
                    <a:lnTo>
                      <a:pt x="31" y="223"/>
                    </a:lnTo>
                    <a:lnTo>
                      <a:pt x="0" y="249"/>
                    </a:lnTo>
                    <a:lnTo>
                      <a:pt x="31" y="230"/>
                    </a:lnTo>
                    <a:lnTo>
                      <a:pt x="0" y="265"/>
                    </a:lnTo>
                    <a:lnTo>
                      <a:pt x="31" y="246"/>
                    </a:lnTo>
                    <a:lnTo>
                      <a:pt x="0" y="279"/>
                    </a:lnTo>
                    <a:lnTo>
                      <a:pt x="31" y="263"/>
                    </a:lnTo>
                    <a:lnTo>
                      <a:pt x="0" y="301"/>
                    </a:lnTo>
                    <a:lnTo>
                      <a:pt x="31" y="282"/>
                    </a:lnTo>
                    <a:lnTo>
                      <a:pt x="0" y="327"/>
                    </a:lnTo>
                    <a:lnTo>
                      <a:pt x="55" y="296"/>
                    </a:lnTo>
                    <a:lnTo>
                      <a:pt x="3" y="336"/>
                    </a:lnTo>
                    <a:lnTo>
                      <a:pt x="74" y="296"/>
                    </a:lnTo>
                    <a:lnTo>
                      <a:pt x="5" y="355"/>
                    </a:lnTo>
                    <a:lnTo>
                      <a:pt x="107" y="296"/>
                    </a:lnTo>
                    <a:lnTo>
                      <a:pt x="10" y="376"/>
                    </a:lnTo>
                    <a:lnTo>
                      <a:pt x="150" y="296"/>
                    </a:lnTo>
                    <a:lnTo>
                      <a:pt x="12" y="379"/>
                    </a:lnTo>
                    <a:lnTo>
                      <a:pt x="154" y="296"/>
                    </a:lnTo>
                    <a:lnTo>
                      <a:pt x="19" y="395"/>
                    </a:lnTo>
                    <a:lnTo>
                      <a:pt x="195" y="296"/>
                    </a:lnTo>
                    <a:lnTo>
                      <a:pt x="24" y="402"/>
                    </a:lnTo>
                    <a:lnTo>
                      <a:pt x="211" y="296"/>
                    </a:lnTo>
                    <a:lnTo>
                      <a:pt x="29" y="409"/>
                    </a:lnTo>
                    <a:lnTo>
                      <a:pt x="228" y="296"/>
                    </a:lnTo>
                    <a:lnTo>
                      <a:pt x="31" y="412"/>
                    </a:lnTo>
                    <a:lnTo>
                      <a:pt x="232" y="296"/>
                    </a:lnTo>
                    <a:lnTo>
                      <a:pt x="38" y="421"/>
                    </a:lnTo>
                    <a:lnTo>
                      <a:pt x="275" y="286"/>
                    </a:lnTo>
                    <a:lnTo>
                      <a:pt x="53" y="433"/>
                    </a:lnTo>
                    <a:lnTo>
                      <a:pt x="275" y="305"/>
                    </a:lnTo>
                    <a:lnTo>
                      <a:pt x="57" y="438"/>
                    </a:lnTo>
                    <a:lnTo>
                      <a:pt x="275" y="312"/>
                    </a:lnTo>
                    <a:lnTo>
                      <a:pt x="71" y="445"/>
                    </a:lnTo>
                    <a:lnTo>
                      <a:pt x="275" y="329"/>
                    </a:lnTo>
                    <a:lnTo>
                      <a:pt x="88" y="454"/>
                    </a:lnTo>
                    <a:lnTo>
                      <a:pt x="273" y="348"/>
                    </a:lnTo>
                    <a:lnTo>
                      <a:pt x="97" y="457"/>
                    </a:lnTo>
                    <a:lnTo>
                      <a:pt x="270" y="357"/>
                    </a:lnTo>
                    <a:lnTo>
                      <a:pt x="97" y="457"/>
                    </a:lnTo>
                    <a:lnTo>
                      <a:pt x="270" y="357"/>
                    </a:lnTo>
                    <a:lnTo>
                      <a:pt x="105" y="459"/>
                    </a:lnTo>
                    <a:lnTo>
                      <a:pt x="268" y="365"/>
                    </a:lnTo>
                    <a:lnTo>
                      <a:pt x="131" y="464"/>
                    </a:lnTo>
                    <a:lnTo>
                      <a:pt x="261" y="388"/>
                    </a:lnTo>
                    <a:lnTo>
                      <a:pt x="164" y="462"/>
                    </a:lnTo>
                    <a:lnTo>
                      <a:pt x="240" y="419"/>
                    </a:lnTo>
                    <a:lnTo>
                      <a:pt x="166" y="462"/>
                    </a:lnTo>
                    <a:lnTo>
                      <a:pt x="240" y="419"/>
                    </a:lnTo>
                    <a:lnTo>
                      <a:pt x="187" y="454"/>
                    </a:lnTo>
                    <a:lnTo>
                      <a:pt x="223" y="433"/>
                    </a:lnTo>
                    <a:lnTo>
                      <a:pt x="206" y="445"/>
                    </a:lnTo>
                    <a:lnTo>
                      <a:pt x="216" y="440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681" name="PA_chenying0907 6680"/>
          <p:cNvGrpSpPr/>
          <p:nvPr>
            <p:custDataLst>
              <p:tags r:id="rId4"/>
            </p:custDataLst>
          </p:nvPr>
        </p:nvGrpSpPr>
        <p:grpSpPr>
          <a:xfrm>
            <a:off x="6259509" y="4068513"/>
            <a:ext cx="1615580" cy="1060796"/>
            <a:chOff x="1416414" y="4784194"/>
            <a:chExt cx="1615580" cy="1060796"/>
          </a:xfrm>
        </p:grpSpPr>
        <p:pic>
          <p:nvPicPr>
            <p:cNvPr id="6029" name="图片 60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16414" y="4784194"/>
              <a:ext cx="1615580" cy="1060796"/>
            </a:xfrm>
            <a:prstGeom prst="rect">
              <a:avLst/>
            </a:prstGeom>
          </p:spPr>
        </p:pic>
        <p:grpSp>
          <p:nvGrpSpPr>
            <p:cNvPr id="6003" name="chenying0907 6002"/>
            <p:cNvGrpSpPr/>
            <p:nvPr/>
          </p:nvGrpSpPr>
          <p:grpSpPr>
            <a:xfrm>
              <a:off x="2053334" y="5148736"/>
              <a:ext cx="341741" cy="331712"/>
              <a:chOff x="2057676" y="3808363"/>
              <a:chExt cx="341741" cy="331712"/>
            </a:xfrm>
          </p:grpSpPr>
          <p:sp>
            <p:nvSpPr>
              <p:cNvPr id="6004" name="Freeform 232"/>
              <p:cNvSpPr/>
              <p:nvPr/>
            </p:nvSpPr>
            <p:spPr bwMode="auto">
              <a:xfrm rot="21434235">
                <a:off x="2119096" y="3816744"/>
                <a:ext cx="219084" cy="142714"/>
              </a:xfrm>
              <a:custGeom>
                <a:avLst/>
                <a:gdLst>
                  <a:gd name="T0" fmla="*/ 0 w 284"/>
                  <a:gd name="T1" fmla="*/ 128 h 185"/>
                  <a:gd name="T2" fmla="*/ 220 w 284"/>
                  <a:gd name="T3" fmla="*/ 0 h 185"/>
                  <a:gd name="T4" fmla="*/ 21 w 284"/>
                  <a:gd name="T5" fmla="*/ 128 h 185"/>
                  <a:gd name="T6" fmla="*/ 234 w 284"/>
                  <a:gd name="T7" fmla="*/ 5 h 185"/>
                  <a:gd name="T8" fmla="*/ 31 w 284"/>
                  <a:gd name="T9" fmla="*/ 133 h 185"/>
                  <a:gd name="T10" fmla="*/ 244 w 284"/>
                  <a:gd name="T11" fmla="*/ 10 h 185"/>
                  <a:gd name="T12" fmla="*/ 38 w 284"/>
                  <a:gd name="T13" fmla="*/ 140 h 185"/>
                  <a:gd name="T14" fmla="*/ 256 w 284"/>
                  <a:gd name="T15" fmla="*/ 15 h 185"/>
                  <a:gd name="T16" fmla="*/ 38 w 284"/>
                  <a:gd name="T17" fmla="*/ 140 h 185"/>
                  <a:gd name="T18" fmla="*/ 256 w 284"/>
                  <a:gd name="T19" fmla="*/ 15 h 185"/>
                  <a:gd name="T20" fmla="*/ 43 w 284"/>
                  <a:gd name="T21" fmla="*/ 161 h 185"/>
                  <a:gd name="T22" fmla="*/ 277 w 284"/>
                  <a:gd name="T23" fmla="*/ 26 h 185"/>
                  <a:gd name="T24" fmla="*/ 40 w 284"/>
                  <a:gd name="T25" fmla="*/ 166 h 185"/>
                  <a:gd name="T26" fmla="*/ 279 w 284"/>
                  <a:gd name="T27" fmla="*/ 29 h 185"/>
                  <a:gd name="T28" fmla="*/ 40 w 284"/>
                  <a:gd name="T29" fmla="*/ 173 h 185"/>
                  <a:gd name="T30" fmla="*/ 284 w 284"/>
                  <a:gd name="T31" fmla="*/ 31 h 185"/>
                  <a:gd name="T32" fmla="*/ 26 w 284"/>
                  <a:gd name="T33" fmla="*/ 185 h 185"/>
                  <a:gd name="T34" fmla="*/ 118 w 284"/>
                  <a:gd name="T35" fmla="*/ 13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4" h="185">
                    <a:moveTo>
                      <a:pt x="0" y="128"/>
                    </a:moveTo>
                    <a:lnTo>
                      <a:pt x="220" y="0"/>
                    </a:lnTo>
                    <a:lnTo>
                      <a:pt x="21" y="128"/>
                    </a:lnTo>
                    <a:lnTo>
                      <a:pt x="234" y="5"/>
                    </a:lnTo>
                    <a:lnTo>
                      <a:pt x="31" y="133"/>
                    </a:lnTo>
                    <a:lnTo>
                      <a:pt x="244" y="10"/>
                    </a:lnTo>
                    <a:lnTo>
                      <a:pt x="38" y="140"/>
                    </a:lnTo>
                    <a:lnTo>
                      <a:pt x="256" y="15"/>
                    </a:lnTo>
                    <a:lnTo>
                      <a:pt x="38" y="140"/>
                    </a:lnTo>
                    <a:lnTo>
                      <a:pt x="256" y="15"/>
                    </a:lnTo>
                    <a:lnTo>
                      <a:pt x="43" y="161"/>
                    </a:lnTo>
                    <a:lnTo>
                      <a:pt x="277" y="26"/>
                    </a:lnTo>
                    <a:lnTo>
                      <a:pt x="40" y="166"/>
                    </a:lnTo>
                    <a:lnTo>
                      <a:pt x="279" y="29"/>
                    </a:lnTo>
                    <a:lnTo>
                      <a:pt x="40" y="173"/>
                    </a:lnTo>
                    <a:lnTo>
                      <a:pt x="284" y="31"/>
                    </a:lnTo>
                    <a:lnTo>
                      <a:pt x="26" y="185"/>
                    </a:lnTo>
                    <a:lnTo>
                      <a:pt x="118" y="130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005" name="chenying0907 6004"/>
              <p:cNvGrpSpPr/>
              <p:nvPr/>
            </p:nvGrpSpPr>
            <p:grpSpPr>
              <a:xfrm>
                <a:off x="2057676" y="3808363"/>
                <a:ext cx="341741" cy="331712"/>
                <a:chOff x="2057676" y="3808363"/>
                <a:chExt cx="341741" cy="331712"/>
              </a:xfrm>
            </p:grpSpPr>
            <p:sp>
              <p:nvSpPr>
                <p:cNvPr id="6006" name="Freeform 230"/>
                <p:cNvSpPr/>
                <p:nvPr/>
              </p:nvSpPr>
              <p:spPr bwMode="auto">
                <a:xfrm rot="21434235">
                  <a:off x="2314084" y="3873151"/>
                  <a:ext cx="82543" cy="80228"/>
                </a:xfrm>
                <a:custGeom>
                  <a:avLst/>
                  <a:gdLst>
                    <a:gd name="T0" fmla="*/ 0 w 107"/>
                    <a:gd name="T1" fmla="*/ 47 h 104"/>
                    <a:gd name="T2" fmla="*/ 83 w 107"/>
                    <a:gd name="T3" fmla="*/ 0 h 104"/>
                    <a:gd name="T4" fmla="*/ 31 w 107"/>
                    <a:gd name="T5" fmla="*/ 52 h 104"/>
                    <a:gd name="T6" fmla="*/ 95 w 107"/>
                    <a:gd name="T7" fmla="*/ 16 h 104"/>
                    <a:gd name="T8" fmla="*/ 38 w 107"/>
                    <a:gd name="T9" fmla="*/ 61 h 104"/>
                    <a:gd name="T10" fmla="*/ 97 w 107"/>
                    <a:gd name="T11" fmla="*/ 26 h 104"/>
                    <a:gd name="T12" fmla="*/ 40 w 107"/>
                    <a:gd name="T13" fmla="*/ 83 h 104"/>
                    <a:gd name="T14" fmla="*/ 104 w 107"/>
                    <a:gd name="T15" fmla="*/ 47 h 104"/>
                    <a:gd name="T16" fmla="*/ 35 w 107"/>
                    <a:gd name="T17" fmla="*/ 97 h 104"/>
                    <a:gd name="T18" fmla="*/ 107 w 107"/>
                    <a:gd name="T19" fmla="*/ 57 h 104"/>
                    <a:gd name="T20" fmla="*/ 26 w 107"/>
                    <a:gd name="T21" fmla="*/ 104 h 104"/>
                    <a:gd name="T22" fmla="*/ 107 w 107"/>
                    <a:gd name="T23" fmla="*/ 5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7" h="104">
                      <a:moveTo>
                        <a:pt x="0" y="47"/>
                      </a:moveTo>
                      <a:lnTo>
                        <a:pt x="83" y="0"/>
                      </a:lnTo>
                      <a:lnTo>
                        <a:pt x="31" y="52"/>
                      </a:lnTo>
                      <a:lnTo>
                        <a:pt x="95" y="16"/>
                      </a:lnTo>
                      <a:lnTo>
                        <a:pt x="38" y="61"/>
                      </a:lnTo>
                      <a:lnTo>
                        <a:pt x="97" y="26"/>
                      </a:lnTo>
                      <a:lnTo>
                        <a:pt x="40" y="83"/>
                      </a:lnTo>
                      <a:lnTo>
                        <a:pt x="104" y="47"/>
                      </a:lnTo>
                      <a:lnTo>
                        <a:pt x="35" y="97"/>
                      </a:lnTo>
                      <a:lnTo>
                        <a:pt x="107" y="57"/>
                      </a:lnTo>
                      <a:lnTo>
                        <a:pt x="26" y="104"/>
                      </a:lnTo>
                      <a:lnTo>
                        <a:pt x="107" y="57"/>
                      </a:lnTo>
                    </a:path>
                  </a:pathLst>
                </a:custGeom>
                <a:noFill/>
                <a:ln w="0" cap="rnd">
                  <a:solidFill>
                    <a:schemeClr val="accent4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07" name="Freeform 231"/>
                <p:cNvSpPr/>
                <p:nvPr/>
              </p:nvSpPr>
              <p:spPr bwMode="auto">
                <a:xfrm rot="21434235">
                  <a:off x="2216061" y="3838989"/>
                  <a:ext cx="158913" cy="117256"/>
                </a:xfrm>
                <a:custGeom>
                  <a:avLst/>
                  <a:gdLst>
                    <a:gd name="T0" fmla="*/ 0 w 206"/>
                    <a:gd name="T1" fmla="*/ 95 h 152"/>
                    <a:gd name="T2" fmla="*/ 164 w 206"/>
                    <a:gd name="T3" fmla="*/ 0 h 152"/>
                    <a:gd name="T4" fmla="*/ 26 w 206"/>
                    <a:gd name="T5" fmla="*/ 97 h 152"/>
                    <a:gd name="T6" fmla="*/ 178 w 206"/>
                    <a:gd name="T7" fmla="*/ 12 h 152"/>
                    <a:gd name="T8" fmla="*/ 36 w 206"/>
                    <a:gd name="T9" fmla="*/ 105 h 152"/>
                    <a:gd name="T10" fmla="*/ 185 w 206"/>
                    <a:gd name="T11" fmla="*/ 17 h 152"/>
                    <a:gd name="T12" fmla="*/ 41 w 206"/>
                    <a:gd name="T13" fmla="*/ 116 h 152"/>
                    <a:gd name="T14" fmla="*/ 195 w 206"/>
                    <a:gd name="T15" fmla="*/ 29 h 152"/>
                    <a:gd name="T16" fmla="*/ 41 w 206"/>
                    <a:gd name="T17" fmla="*/ 138 h 152"/>
                    <a:gd name="T18" fmla="*/ 206 w 206"/>
                    <a:gd name="T19" fmla="*/ 41 h 152"/>
                    <a:gd name="T20" fmla="*/ 26 w 206"/>
                    <a:gd name="T21" fmla="*/ 152 h 152"/>
                    <a:gd name="T22" fmla="*/ 119 w 206"/>
                    <a:gd name="T23" fmla="*/ 9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6" h="152">
                      <a:moveTo>
                        <a:pt x="0" y="95"/>
                      </a:moveTo>
                      <a:lnTo>
                        <a:pt x="164" y="0"/>
                      </a:lnTo>
                      <a:lnTo>
                        <a:pt x="26" y="97"/>
                      </a:lnTo>
                      <a:lnTo>
                        <a:pt x="178" y="12"/>
                      </a:lnTo>
                      <a:lnTo>
                        <a:pt x="36" y="105"/>
                      </a:lnTo>
                      <a:lnTo>
                        <a:pt x="185" y="17"/>
                      </a:lnTo>
                      <a:lnTo>
                        <a:pt x="41" y="116"/>
                      </a:lnTo>
                      <a:lnTo>
                        <a:pt x="195" y="29"/>
                      </a:lnTo>
                      <a:lnTo>
                        <a:pt x="41" y="138"/>
                      </a:lnTo>
                      <a:lnTo>
                        <a:pt x="206" y="41"/>
                      </a:lnTo>
                      <a:lnTo>
                        <a:pt x="26" y="152"/>
                      </a:lnTo>
                      <a:lnTo>
                        <a:pt x="119" y="97"/>
                      </a:lnTo>
                    </a:path>
                  </a:pathLst>
                </a:custGeom>
                <a:noFill/>
                <a:ln w="0" cap="rnd">
                  <a:solidFill>
                    <a:schemeClr val="accent4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08" name="Freeform 233"/>
                <p:cNvSpPr/>
                <p:nvPr/>
              </p:nvSpPr>
              <p:spPr bwMode="auto">
                <a:xfrm rot="21434235">
                  <a:off x="2057676" y="3808363"/>
                  <a:ext cx="341741" cy="331712"/>
                </a:xfrm>
                <a:custGeom>
                  <a:avLst/>
                  <a:gdLst>
                    <a:gd name="T0" fmla="*/ 92 w 443"/>
                    <a:gd name="T1" fmla="*/ 30 h 430"/>
                    <a:gd name="T2" fmla="*/ 135 w 443"/>
                    <a:gd name="T3" fmla="*/ 14 h 430"/>
                    <a:gd name="T4" fmla="*/ 156 w 443"/>
                    <a:gd name="T5" fmla="*/ 7 h 430"/>
                    <a:gd name="T6" fmla="*/ 175 w 443"/>
                    <a:gd name="T7" fmla="*/ 4 h 430"/>
                    <a:gd name="T8" fmla="*/ 194 w 443"/>
                    <a:gd name="T9" fmla="*/ 2 h 430"/>
                    <a:gd name="T10" fmla="*/ 213 w 443"/>
                    <a:gd name="T11" fmla="*/ 0 h 430"/>
                    <a:gd name="T12" fmla="*/ 213 w 443"/>
                    <a:gd name="T13" fmla="*/ 0 h 430"/>
                    <a:gd name="T14" fmla="*/ 255 w 443"/>
                    <a:gd name="T15" fmla="*/ 2 h 430"/>
                    <a:gd name="T16" fmla="*/ 267 w 443"/>
                    <a:gd name="T17" fmla="*/ 4 h 430"/>
                    <a:gd name="T18" fmla="*/ 291 w 443"/>
                    <a:gd name="T19" fmla="*/ 7 h 430"/>
                    <a:gd name="T20" fmla="*/ 66 w 443"/>
                    <a:gd name="T21" fmla="*/ 165 h 430"/>
                    <a:gd name="T22" fmla="*/ 71 w 443"/>
                    <a:gd name="T23" fmla="*/ 186 h 430"/>
                    <a:gd name="T24" fmla="*/ 90 w 443"/>
                    <a:gd name="T25" fmla="*/ 198 h 430"/>
                    <a:gd name="T26" fmla="*/ 92 w 443"/>
                    <a:gd name="T27" fmla="*/ 201 h 430"/>
                    <a:gd name="T28" fmla="*/ 191 w 443"/>
                    <a:gd name="T29" fmla="*/ 156 h 430"/>
                    <a:gd name="T30" fmla="*/ 189 w 443"/>
                    <a:gd name="T31" fmla="*/ 165 h 430"/>
                    <a:gd name="T32" fmla="*/ 189 w 443"/>
                    <a:gd name="T33" fmla="*/ 170 h 430"/>
                    <a:gd name="T34" fmla="*/ 191 w 443"/>
                    <a:gd name="T35" fmla="*/ 175 h 430"/>
                    <a:gd name="T36" fmla="*/ 199 w 443"/>
                    <a:gd name="T37" fmla="*/ 189 h 430"/>
                    <a:gd name="T38" fmla="*/ 206 w 443"/>
                    <a:gd name="T39" fmla="*/ 196 h 430"/>
                    <a:gd name="T40" fmla="*/ 225 w 443"/>
                    <a:gd name="T41" fmla="*/ 201 h 430"/>
                    <a:gd name="T42" fmla="*/ 317 w 443"/>
                    <a:gd name="T43" fmla="*/ 163 h 430"/>
                    <a:gd name="T44" fmla="*/ 319 w 443"/>
                    <a:gd name="T45" fmla="*/ 184 h 430"/>
                    <a:gd name="T46" fmla="*/ 336 w 443"/>
                    <a:gd name="T47" fmla="*/ 198 h 430"/>
                    <a:gd name="T48" fmla="*/ 343 w 443"/>
                    <a:gd name="T49" fmla="*/ 201 h 430"/>
                    <a:gd name="T50" fmla="*/ 443 w 443"/>
                    <a:gd name="T51" fmla="*/ 156 h 430"/>
                    <a:gd name="T52" fmla="*/ 443 w 443"/>
                    <a:gd name="T53" fmla="*/ 160 h 430"/>
                    <a:gd name="T54" fmla="*/ 443 w 443"/>
                    <a:gd name="T55" fmla="*/ 184 h 430"/>
                    <a:gd name="T56" fmla="*/ 435 w 443"/>
                    <a:gd name="T57" fmla="*/ 212 h 430"/>
                    <a:gd name="T58" fmla="*/ 433 w 443"/>
                    <a:gd name="T59" fmla="*/ 220 h 430"/>
                    <a:gd name="T60" fmla="*/ 414 w 443"/>
                    <a:gd name="T61" fmla="*/ 255 h 430"/>
                    <a:gd name="T62" fmla="*/ 400 w 443"/>
                    <a:gd name="T63" fmla="*/ 279 h 430"/>
                    <a:gd name="T64" fmla="*/ 398 w 443"/>
                    <a:gd name="T65" fmla="*/ 283 h 430"/>
                    <a:gd name="T66" fmla="*/ 388 w 443"/>
                    <a:gd name="T67" fmla="*/ 300 h 430"/>
                    <a:gd name="T68" fmla="*/ 362 w 443"/>
                    <a:gd name="T69" fmla="*/ 338 h 430"/>
                    <a:gd name="T70" fmla="*/ 355 w 443"/>
                    <a:gd name="T71" fmla="*/ 352 h 430"/>
                    <a:gd name="T72" fmla="*/ 336 w 443"/>
                    <a:gd name="T73" fmla="*/ 380 h 430"/>
                    <a:gd name="T74" fmla="*/ 336 w 443"/>
                    <a:gd name="T75" fmla="*/ 380 h 430"/>
                    <a:gd name="T76" fmla="*/ 329 w 443"/>
                    <a:gd name="T77" fmla="*/ 395 h 430"/>
                    <a:gd name="T78" fmla="*/ 319 w 443"/>
                    <a:gd name="T79" fmla="*/ 409 h 430"/>
                    <a:gd name="T80" fmla="*/ 305 w 443"/>
                    <a:gd name="T81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43" h="430">
                      <a:moveTo>
                        <a:pt x="85" y="35"/>
                      </a:moveTo>
                      <a:lnTo>
                        <a:pt x="92" y="30"/>
                      </a:lnTo>
                      <a:lnTo>
                        <a:pt x="47" y="63"/>
                      </a:lnTo>
                      <a:lnTo>
                        <a:pt x="135" y="14"/>
                      </a:lnTo>
                      <a:lnTo>
                        <a:pt x="33" y="78"/>
                      </a:lnTo>
                      <a:lnTo>
                        <a:pt x="156" y="7"/>
                      </a:lnTo>
                      <a:lnTo>
                        <a:pt x="23" y="89"/>
                      </a:lnTo>
                      <a:lnTo>
                        <a:pt x="175" y="4"/>
                      </a:lnTo>
                      <a:lnTo>
                        <a:pt x="16" y="104"/>
                      </a:lnTo>
                      <a:lnTo>
                        <a:pt x="194" y="2"/>
                      </a:lnTo>
                      <a:lnTo>
                        <a:pt x="9" y="118"/>
                      </a:lnTo>
                      <a:lnTo>
                        <a:pt x="213" y="0"/>
                      </a:lnTo>
                      <a:lnTo>
                        <a:pt x="9" y="118"/>
                      </a:lnTo>
                      <a:lnTo>
                        <a:pt x="213" y="0"/>
                      </a:lnTo>
                      <a:lnTo>
                        <a:pt x="0" y="149"/>
                      </a:lnTo>
                      <a:lnTo>
                        <a:pt x="255" y="2"/>
                      </a:lnTo>
                      <a:lnTo>
                        <a:pt x="0" y="158"/>
                      </a:lnTo>
                      <a:lnTo>
                        <a:pt x="267" y="4"/>
                      </a:lnTo>
                      <a:lnTo>
                        <a:pt x="0" y="177"/>
                      </a:lnTo>
                      <a:lnTo>
                        <a:pt x="291" y="7"/>
                      </a:lnTo>
                      <a:lnTo>
                        <a:pt x="2" y="201"/>
                      </a:lnTo>
                      <a:lnTo>
                        <a:pt x="66" y="165"/>
                      </a:lnTo>
                      <a:lnTo>
                        <a:pt x="9" y="222"/>
                      </a:lnTo>
                      <a:lnTo>
                        <a:pt x="71" y="186"/>
                      </a:lnTo>
                      <a:lnTo>
                        <a:pt x="19" y="238"/>
                      </a:lnTo>
                      <a:lnTo>
                        <a:pt x="90" y="198"/>
                      </a:lnTo>
                      <a:lnTo>
                        <a:pt x="21" y="241"/>
                      </a:lnTo>
                      <a:lnTo>
                        <a:pt x="92" y="201"/>
                      </a:lnTo>
                      <a:lnTo>
                        <a:pt x="28" y="253"/>
                      </a:lnTo>
                      <a:lnTo>
                        <a:pt x="191" y="156"/>
                      </a:lnTo>
                      <a:lnTo>
                        <a:pt x="33" y="257"/>
                      </a:lnTo>
                      <a:lnTo>
                        <a:pt x="189" y="165"/>
                      </a:lnTo>
                      <a:lnTo>
                        <a:pt x="33" y="260"/>
                      </a:lnTo>
                      <a:lnTo>
                        <a:pt x="189" y="170"/>
                      </a:lnTo>
                      <a:lnTo>
                        <a:pt x="38" y="265"/>
                      </a:lnTo>
                      <a:lnTo>
                        <a:pt x="191" y="175"/>
                      </a:lnTo>
                      <a:lnTo>
                        <a:pt x="49" y="276"/>
                      </a:lnTo>
                      <a:lnTo>
                        <a:pt x="199" y="189"/>
                      </a:lnTo>
                      <a:lnTo>
                        <a:pt x="57" y="281"/>
                      </a:lnTo>
                      <a:lnTo>
                        <a:pt x="206" y="196"/>
                      </a:lnTo>
                      <a:lnTo>
                        <a:pt x="68" y="291"/>
                      </a:lnTo>
                      <a:lnTo>
                        <a:pt x="225" y="201"/>
                      </a:lnTo>
                      <a:lnTo>
                        <a:pt x="80" y="300"/>
                      </a:lnTo>
                      <a:lnTo>
                        <a:pt x="317" y="163"/>
                      </a:lnTo>
                      <a:lnTo>
                        <a:pt x="101" y="309"/>
                      </a:lnTo>
                      <a:lnTo>
                        <a:pt x="319" y="184"/>
                      </a:lnTo>
                      <a:lnTo>
                        <a:pt x="125" y="321"/>
                      </a:lnTo>
                      <a:lnTo>
                        <a:pt x="336" y="198"/>
                      </a:lnTo>
                      <a:lnTo>
                        <a:pt x="130" y="321"/>
                      </a:lnTo>
                      <a:lnTo>
                        <a:pt x="343" y="201"/>
                      </a:lnTo>
                      <a:lnTo>
                        <a:pt x="146" y="328"/>
                      </a:lnTo>
                      <a:lnTo>
                        <a:pt x="443" y="156"/>
                      </a:lnTo>
                      <a:lnTo>
                        <a:pt x="151" y="328"/>
                      </a:lnTo>
                      <a:lnTo>
                        <a:pt x="443" y="160"/>
                      </a:lnTo>
                      <a:lnTo>
                        <a:pt x="182" y="335"/>
                      </a:lnTo>
                      <a:lnTo>
                        <a:pt x="443" y="184"/>
                      </a:lnTo>
                      <a:lnTo>
                        <a:pt x="220" y="338"/>
                      </a:lnTo>
                      <a:lnTo>
                        <a:pt x="435" y="212"/>
                      </a:lnTo>
                      <a:lnTo>
                        <a:pt x="229" y="338"/>
                      </a:lnTo>
                      <a:lnTo>
                        <a:pt x="433" y="220"/>
                      </a:lnTo>
                      <a:lnTo>
                        <a:pt x="284" y="331"/>
                      </a:lnTo>
                      <a:lnTo>
                        <a:pt x="414" y="255"/>
                      </a:lnTo>
                      <a:lnTo>
                        <a:pt x="326" y="321"/>
                      </a:lnTo>
                      <a:lnTo>
                        <a:pt x="400" y="279"/>
                      </a:lnTo>
                      <a:lnTo>
                        <a:pt x="324" y="324"/>
                      </a:lnTo>
                      <a:lnTo>
                        <a:pt x="398" y="283"/>
                      </a:lnTo>
                      <a:lnTo>
                        <a:pt x="324" y="335"/>
                      </a:lnTo>
                      <a:lnTo>
                        <a:pt x="388" y="300"/>
                      </a:lnTo>
                      <a:lnTo>
                        <a:pt x="317" y="364"/>
                      </a:lnTo>
                      <a:lnTo>
                        <a:pt x="362" y="338"/>
                      </a:lnTo>
                      <a:lnTo>
                        <a:pt x="317" y="373"/>
                      </a:lnTo>
                      <a:lnTo>
                        <a:pt x="355" y="352"/>
                      </a:lnTo>
                      <a:lnTo>
                        <a:pt x="312" y="395"/>
                      </a:lnTo>
                      <a:lnTo>
                        <a:pt x="336" y="380"/>
                      </a:lnTo>
                      <a:lnTo>
                        <a:pt x="312" y="395"/>
                      </a:lnTo>
                      <a:lnTo>
                        <a:pt x="336" y="380"/>
                      </a:lnTo>
                      <a:lnTo>
                        <a:pt x="310" y="404"/>
                      </a:lnTo>
                      <a:lnTo>
                        <a:pt x="329" y="395"/>
                      </a:lnTo>
                      <a:lnTo>
                        <a:pt x="308" y="416"/>
                      </a:lnTo>
                      <a:lnTo>
                        <a:pt x="319" y="409"/>
                      </a:lnTo>
                      <a:lnTo>
                        <a:pt x="305" y="430"/>
                      </a:lnTo>
                      <a:lnTo>
                        <a:pt x="305" y="430"/>
                      </a:lnTo>
                    </a:path>
                  </a:pathLst>
                </a:custGeom>
                <a:noFill/>
                <a:ln w="0" cap="rnd">
                  <a:solidFill>
                    <a:schemeClr val="accent4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680" name="PA_chenying0907 6679"/>
          <p:cNvGrpSpPr/>
          <p:nvPr>
            <p:custDataLst>
              <p:tags r:id="rId5"/>
            </p:custDataLst>
          </p:nvPr>
        </p:nvGrpSpPr>
        <p:grpSpPr>
          <a:xfrm>
            <a:off x="1186625" y="3938580"/>
            <a:ext cx="1615580" cy="1060796"/>
            <a:chOff x="1410999" y="3275131"/>
            <a:chExt cx="1615580" cy="1060796"/>
          </a:xfrm>
        </p:grpSpPr>
        <p:pic>
          <p:nvPicPr>
            <p:cNvPr id="6028" name="图片 602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10999" y="3275131"/>
              <a:ext cx="1615580" cy="1060796"/>
            </a:xfrm>
            <a:prstGeom prst="rect">
              <a:avLst/>
            </a:prstGeom>
          </p:spPr>
        </p:pic>
        <p:grpSp>
          <p:nvGrpSpPr>
            <p:cNvPr id="6009" name="chenying0907 6008"/>
            <p:cNvGrpSpPr/>
            <p:nvPr/>
          </p:nvGrpSpPr>
          <p:grpSpPr>
            <a:xfrm>
              <a:off x="2034739" y="3623765"/>
              <a:ext cx="368100" cy="363529"/>
              <a:chOff x="1854956" y="2849263"/>
              <a:chExt cx="368100" cy="363529"/>
            </a:xfrm>
          </p:grpSpPr>
          <p:sp>
            <p:nvSpPr>
              <p:cNvPr id="6010" name="Freeform 304"/>
              <p:cNvSpPr/>
              <p:nvPr/>
            </p:nvSpPr>
            <p:spPr bwMode="auto">
              <a:xfrm rot="21434235">
                <a:off x="1960497" y="2956261"/>
                <a:ext cx="157370" cy="157371"/>
              </a:xfrm>
              <a:custGeom>
                <a:avLst/>
                <a:gdLst>
                  <a:gd name="T0" fmla="*/ 52 w 204"/>
                  <a:gd name="T1" fmla="*/ 14 h 204"/>
                  <a:gd name="T2" fmla="*/ 60 w 204"/>
                  <a:gd name="T3" fmla="*/ 10 h 204"/>
                  <a:gd name="T4" fmla="*/ 12 w 204"/>
                  <a:gd name="T5" fmla="*/ 55 h 204"/>
                  <a:gd name="T6" fmla="*/ 107 w 204"/>
                  <a:gd name="T7" fmla="*/ 0 h 204"/>
                  <a:gd name="T8" fmla="*/ 10 w 204"/>
                  <a:gd name="T9" fmla="*/ 59 h 204"/>
                  <a:gd name="T10" fmla="*/ 112 w 204"/>
                  <a:gd name="T11" fmla="*/ 3 h 204"/>
                  <a:gd name="T12" fmla="*/ 3 w 204"/>
                  <a:gd name="T13" fmla="*/ 85 h 204"/>
                  <a:gd name="T14" fmla="*/ 135 w 204"/>
                  <a:gd name="T15" fmla="*/ 7 h 204"/>
                  <a:gd name="T16" fmla="*/ 0 w 204"/>
                  <a:gd name="T17" fmla="*/ 100 h 204"/>
                  <a:gd name="T18" fmla="*/ 150 w 204"/>
                  <a:gd name="T19" fmla="*/ 12 h 204"/>
                  <a:gd name="T20" fmla="*/ 0 w 204"/>
                  <a:gd name="T21" fmla="*/ 116 h 204"/>
                  <a:gd name="T22" fmla="*/ 164 w 204"/>
                  <a:gd name="T23" fmla="*/ 22 h 204"/>
                  <a:gd name="T24" fmla="*/ 3 w 204"/>
                  <a:gd name="T25" fmla="*/ 126 h 204"/>
                  <a:gd name="T26" fmla="*/ 171 w 204"/>
                  <a:gd name="T27" fmla="*/ 29 h 204"/>
                  <a:gd name="T28" fmla="*/ 5 w 204"/>
                  <a:gd name="T29" fmla="*/ 133 h 204"/>
                  <a:gd name="T30" fmla="*/ 176 w 204"/>
                  <a:gd name="T31" fmla="*/ 33 h 204"/>
                  <a:gd name="T32" fmla="*/ 12 w 204"/>
                  <a:gd name="T33" fmla="*/ 152 h 204"/>
                  <a:gd name="T34" fmla="*/ 190 w 204"/>
                  <a:gd name="T35" fmla="*/ 50 h 204"/>
                  <a:gd name="T36" fmla="*/ 24 w 204"/>
                  <a:gd name="T37" fmla="*/ 171 h 204"/>
                  <a:gd name="T38" fmla="*/ 199 w 204"/>
                  <a:gd name="T39" fmla="*/ 69 h 204"/>
                  <a:gd name="T40" fmla="*/ 34 w 204"/>
                  <a:gd name="T41" fmla="*/ 180 h 204"/>
                  <a:gd name="T42" fmla="*/ 202 w 204"/>
                  <a:gd name="T43" fmla="*/ 83 h 204"/>
                  <a:gd name="T44" fmla="*/ 41 w 204"/>
                  <a:gd name="T45" fmla="*/ 185 h 204"/>
                  <a:gd name="T46" fmla="*/ 204 w 204"/>
                  <a:gd name="T47" fmla="*/ 93 h 204"/>
                  <a:gd name="T48" fmla="*/ 48 w 204"/>
                  <a:gd name="T49" fmla="*/ 190 h 204"/>
                  <a:gd name="T50" fmla="*/ 204 w 204"/>
                  <a:gd name="T51" fmla="*/ 100 h 204"/>
                  <a:gd name="T52" fmla="*/ 52 w 204"/>
                  <a:gd name="T53" fmla="*/ 192 h 204"/>
                  <a:gd name="T54" fmla="*/ 204 w 204"/>
                  <a:gd name="T55" fmla="*/ 104 h 204"/>
                  <a:gd name="T56" fmla="*/ 57 w 204"/>
                  <a:gd name="T57" fmla="*/ 194 h 204"/>
                  <a:gd name="T58" fmla="*/ 204 w 204"/>
                  <a:gd name="T59" fmla="*/ 111 h 204"/>
                  <a:gd name="T60" fmla="*/ 74 w 204"/>
                  <a:gd name="T61" fmla="*/ 201 h 204"/>
                  <a:gd name="T62" fmla="*/ 202 w 204"/>
                  <a:gd name="T63" fmla="*/ 126 h 204"/>
                  <a:gd name="T64" fmla="*/ 93 w 204"/>
                  <a:gd name="T65" fmla="*/ 204 h 204"/>
                  <a:gd name="T66" fmla="*/ 195 w 204"/>
                  <a:gd name="T67" fmla="*/ 145 h 204"/>
                  <a:gd name="T68" fmla="*/ 119 w 204"/>
                  <a:gd name="T69" fmla="*/ 204 h 204"/>
                  <a:gd name="T70" fmla="*/ 183 w 204"/>
                  <a:gd name="T71" fmla="*/ 168 h 204"/>
                  <a:gd name="T72" fmla="*/ 145 w 204"/>
                  <a:gd name="T73" fmla="*/ 197 h 204"/>
                  <a:gd name="T74" fmla="*/ 152 w 204"/>
                  <a:gd name="T75" fmla="*/ 19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4" h="204">
                    <a:moveTo>
                      <a:pt x="52" y="14"/>
                    </a:moveTo>
                    <a:lnTo>
                      <a:pt x="60" y="10"/>
                    </a:lnTo>
                    <a:lnTo>
                      <a:pt x="12" y="55"/>
                    </a:lnTo>
                    <a:lnTo>
                      <a:pt x="107" y="0"/>
                    </a:lnTo>
                    <a:lnTo>
                      <a:pt x="10" y="59"/>
                    </a:lnTo>
                    <a:lnTo>
                      <a:pt x="112" y="3"/>
                    </a:lnTo>
                    <a:lnTo>
                      <a:pt x="3" y="85"/>
                    </a:lnTo>
                    <a:lnTo>
                      <a:pt x="135" y="7"/>
                    </a:lnTo>
                    <a:lnTo>
                      <a:pt x="0" y="100"/>
                    </a:lnTo>
                    <a:lnTo>
                      <a:pt x="150" y="12"/>
                    </a:lnTo>
                    <a:lnTo>
                      <a:pt x="0" y="116"/>
                    </a:lnTo>
                    <a:lnTo>
                      <a:pt x="164" y="22"/>
                    </a:lnTo>
                    <a:lnTo>
                      <a:pt x="3" y="126"/>
                    </a:lnTo>
                    <a:lnTo>
                      <a:pt x="171" y="29"/>
                    </a:lnTo>
                    <a:lnTo>
                      <a:pt x="5" y="133"/>
                    </a:lnTo>
                    <a:lnTo>
                      <a:pt x="176" y="33"/>
                    </a:lnTo>
                    <a:lnTo>
                      <a:pt x="12" y="152"/>
                    </a:lnTo>
                    <a:lnTo>
                      <a:pt x="190" y="50"/>
                    </a:lnTo>
                    <a:lnTo>
                      <a:pt x="24" y="171"/>
                    </a:lnTo>
                    <a:lnTo>
                      <a:pt x="199" y="69"/>
                    </a:lnTo>
                    <a:lnTo>
                      <a:pt x="34" y="180"/>
                    </a:lnTo>
                    <a:lnTo>
                      <a:pt x="202" y="83"/>
                    </a:lnTo>
                    <a:lnTo>
                      <a:pt x="41" y="185"/>
                    </a:lnTo>
                    <a:lnTo>
                      <a:pt x="204" y="93"/>
                    </a:lnTo>
                    <a:lnTo>
                      <a:pt x="48" y="190"/>
                    </a:lnTo>
                    <a:lnTo>
                      <a:pt x="204" y="100"/>
                    </a:lnTo>
                    <a:lnTo>
                      <a:pt x="52" y="192"/>
                    </a:lnTo>
                    <a:lnTo>
                      <a:pt x="204" y="104"/>
                    </a:lnTo>
                    <a:lnTo>
                      <a:pt x="57" y="194"/>
                    </a:lnTo>
                    <a:lnTo>
                      <a:pt x="204" y="111"/>
                    </a:lnTo>
                    <a:lnTo>
                      <a:pt x="74" y="201"/>
                    </a:lnTo>
                    <a:lnTo>
                      <a:pt x="202" y="126"/>
                    </a:lnTo>
                    <a:lnTo>
                      <a:pt x="93" y="204"/>
                    </a:lnTo>
                    <a:lnTo>
                      <a:pt x="195" y="145"/>
                    </a:lnTo>
                    <a:lnTo>
                      <a:pt x="119" y="204"/>
                    </a:lnTo>
                    <a:lnTo>
                      <a:pt x="183" y="168"/>
                    </a:lnTo>
                    <a:lnTo>
                      <a:pt x="145" y="197"/>
                    </a:lnTo>
                    <a:lnTo>
                      <a:pt x="152" y="19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1" name="Freeform 305"/>
              <p:cNvSpPr/>
              <p:nvPr/>
            </p:nvSpPr>
            <p:spPr bwMode="auto">
              <a:xfrm rot="21434235">
                <a:off x="2073036" y="3124421"/>
                <a:ext cx="98742" cy="69428"/>
              </a:xfrm>
              <a:custGeom>
                <a:avLst/>
                <a:gdLst>
                  <a:gd name="T0" fmla="*/ 0 w 128"/>
                  <a:gd name="T1" fmla="*/ 61 h 90"/>
                  <a:gd name="T2" fmla="*/ 104 w 128"/>
                  <a:gd name="T3" fmla="*/ 0 h 90"/>
                  <a:gd name="T4" fmla="*/ 42 w 128"/>
                  <a:gd name="T5" fmla="*/ 49 h 90"/>
                  <a:gd name="T6" fmla="*/ 102 w 128"/>
                  <a:gd name="T7" fmla="*/ 14 h 90"/>
                  <a:gd name="T8" fmla="*/ 42 w 128"/>
                  <a:gd name="T9" fmla="*/ 49 h 90"/>
                  <a:gd name="T10" fmla="*/ 104 w 128"/>
                  <a:gd name="T11" fmla="*/ 14 h 90"/>
                  <a:gd name="T12" fmla="*/ 49 w 128"/>
                  <a:gd name="T13" fmla="*/ 59 h 90"/>
                  <a:gd name="T14" fmla="*/ 111 w 128"/>
                  <a:gd name="T15" fmla="*/ 26 h 90"/>
                  <a:gd name="T16" fmla="*/ 61 w 128"/>
                  <a:gd name="T17" fmla="*/ 75 h 90"/>
                  <a:gd name="T18" fmla="*/ 123 w 128"/>
                  <a:gd name="T19" fmla="*/ 40 h 90"/>
                  <a:gd name="T20" fmla="*/ 64 w 128"/>
                  <a:gd name="T21" fmla="*/ 78 h 90"/>
                  <a:gd name="T22" fmla="*/ 123 w 128"/>
                  <a:gd name="T23" fmla="*/ 42 h 90"/>
                  <a:gd name="T24" fmla="*/ 66 w 128"/>
                  <a:gd name="T25" fmla="*/ 82 h 90"/>
                  <a:gd name="T26" fmla="*/ 128 w 128"/>
                  <a:gd name="T27" fmla="*/ 47 h 90"/>
                  <a:gd name="T28" fmla="*/ 66 w 128"/>
                  <a:gd name="T29" fmla="*/ 82 h 90"/>
                  <a:gd name="T30" fmla="*/ 128 w 128"/>
                  <a:gd name="T31" fmla="*/ 47 h 90"/>
                  <a:gd name="T32" fmla="*/ 71 w 128"/>
                  <a:gd name="T33" fmla="*/ 90 h 90"/>
                  <a:gd name="T34" fmla="*/ 78 w 128"/>
                  <a:gd name="T35" fmla="*/ 8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90">
                    <a:moveTo>
                      <a:pt x="0" y="61"/>
                    </a:moveTo>
                    <a:lnTo>
                      <a:pt x="104" y="0"/>
                    </a:lnTo>
                    <a:lnTo>
                      <a:pt x="42" y="49"/>
                    </a:lnTo>
                    <a:lnTo>
                      <a:pt x="102" y="14"/>
                    </a:lnTo>
                    <a:lnTo>
                      <a:pt x="42" y="49"/>
                    </a:lnTo>
                    <a:lnTo>
                      <a:pt x="104" y="14"/>
                    </a:lnTo>
                    <a:lnTo>
                      <a:pt x="49" y="59"/>
                    </a:lnTo>
                    <a:lnTo>
                      <a:pt x="111" y="26"/>
                    </a:lnTo>
                    <a:lnTo>
                      <a:pt x="61" y="75"/>
                    </a:lnTo>
                    <a:lnTo>
                      <a:pt x="123" y="40"/>
                    </a:lnTo>
                    <a:lnTo>
                      <a:pt x="64" y="78"/>
                    </a:lnTo>
                    <a:lnTo>
                      <a:pt x="123" y="42"/>
                    </a:lnTo>
                    <a:lnTo>
                      <a:pt x="66" y="82"/>
                    </a:lnTo>
                    <a:lnTo>
                      <a:pt x="128" y="47"/>
                    </a:lnTo>
                    <a:lnTo>
                      <a:pt x="66" y="82"/>
                    </a:lnTo>
                    <a:lnTo>
                      <a:pt x="128" y="47"/>
                    </a:lnTo>
                    <a:lnTo>
                      <a:pt x="71" y="90"/>
                    </a:lnTo>
                    <a:lnTo>
                      <a:pt x="78" y="85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2" name="Freeform 306"/>
              <p:cNvSpPr/>
              <p:nvPr/>
            </p:nvSpPr>
            <p:spPr bwMode="auto">
              <a:xfrm rot="21434235">
                <a:off x="2166199" y="3067681"/>
                <a:ext cx="54771" cy="43971"/>
              </a:xfrm>
              <a:custGeom>
                <a:avLst/>
                <a:gdLst>
                  <a:gd name="T0" fmla="*/ 0 w 71"/>
                  <a:gd name="T1" fmla="*/ 40 h 57"/>
                  <a:gd name="T2" fmla="*/ 71 w 71"/>
                  <a:gd name="T3" fmla="*/ 0 h 57"/>
                  <a:gd name="T4" fmla="*/ 7 w 71"/>
                  <a:gd name="T5" fmla="*/ 43 h 57"/>
                  <a:gd name="T6" fmla="*/ 69 w 71"/>
                  <a:gd name="T7" fmla="*/ 7 h 57"/>
                  <a:gd name="T8" fmla="*/ 36 w 71"/>
                  <a:gd name="T9" fmla="*/ 52 h 57"/>
                  <a:gd name="T10" fmla="*/ 57 w 71"/>
                  <a:gd name="T11" fmla="*/ 40 h 57"/>
                  <a:gd name="T12" fmla="*/ 48 w 71"/>
                  <a:gd name="T13" fmla="*/ 57 h 57"/>
                  <a:gd name="T14" fmla="*/ 52 w 71"/>
                  <a:gd name="T15" fmla="*/ 54 h 57"/>
                  <a:gd name="T16" fmla="*/ 50 w 71"/>
                  <a:gd name="T17" fmla="*/ 57 h 57"/>
                  <a:gd name="T18" fmla="*/ 50 w 71"/>
                  <a:gd name="T1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57">
                    <a:moveTo>
                      <a:pt x="0" y="40"/>
                    </a:moveTo>
                    <a:lnTo>
                      <a:pt x="71" y="0"/>
                    </a:lnTo>
                    <a:lnTo>
                      <a:pt x="7" y="43"/>
                    </a:lnTo>
                    <a:lnTo>
                      <a:pt x="69" y="7"/>
                    </a:lnTo>
                    <a:lnTo>
                      <a:pt x="36" y="52"/>
                    </a:lnTo>
                    <a:lnTo>
                      <a:pt x="57" y="40"/>
                    </a:lnTo>
                    <a:lnTo>
                      <a:pt x="48" y="57"/>
                    </a:lnTo>
                    <a:lnTo>
                      <a:pt x="52" y="54"/>
                    </a:lnTo>
                    <a:lnTo>
                      <a:pt x="50" y="57"/>
                    </a:lnTo>
                    <a:lnTo>
                      <a:pt x="50" y="5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3" name="Freeform 307"/>
              <p:cNvSpPr/>
              <p:nvPr/>
            </p:nvSpPr>
            <p:spPr bwMode="auto">
              <a:xfrm rot="21434235">
                <a:off x="2182059" y="2992378"/>
                <a:ext cx="38571" cy="20057"/>
              </a:xfrm>
              <a:custGeom>
                <a:avLst/>
                <a:gdLst>
                  <a:gd name="T0" fmla="*/ 0 w 50"/>
                  <a:gd name="T1" fmla="*/ 26 h 26"/>
                  <a:gd name="T2" fmla="*/ 48 w 50"/>
                  <a:gd name="T3" fmla="*/ 0 h 26"/>
                  <a:gd name="T4" fmla="*/ 3 w 50"/>
                  <a:gd name="T5" fmla="*/ 26 h 26"/>
                  <a:gd name="T6" fmla="*/ 48 w 50"/>
                  <a:gd name="T7" fmla="*/ 0 h 26"/>
                  <a:gd name="T8" fmla="*/ 50 w 50"/>
                  <a:gd name="T9" fmla="*/ 14 h 26"/>
                  <a:gd name="T10" fmla="*/ 50 w 50"/>
                  <a:gd name="T1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26">
                    <a:moveTo>
                      <a:pt x="0" y="26"/>
                    </a:moveTo>
                    <a:lnTo>
                      <a:pt x="48" y="0"/>
                    </a:lnTo>
                    <a:lnTo>
                      <a:pt x="3" y="26"/>
                    </a:lnTo>
                    <a:lnTo>
                      <a:pt x="48" y="0"/>
                    </a:lnTo>
                    <a:lnTo>
                      <a:pt x="50" y="14"/>
                    </a:lnTo>
                    <a:lnTo>
                      <a:pt x="50" y="1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4" name="Freeform 308"/>
              <p:cNvSpPr/>
              <p:nvPr/>
            </p:nvSpPr>
            <p:spPr bwMode="auto">
              <a:xfrm rot="21434235">
                <a:off x="2103830" y="2870326"/>
                <a:ext cx="36257" cy="30857"/>
              </a:xfrm>
              <a:custGeom>
                <a:avLst/>
                <a:gdLst>
                  <a:gd name="T0" fmla="*/ 30 w 47"/>
                  <a:gd name="T1" fmla="*/ 0 h 40"/>
                  <a:gd name="T2" fmla="*/ 30 w 47"/>
                  <a:gd name="T3" fmla="*/ 0 h 40"/>
                  <a:gd name="T4" fmla="*/ 0 w 47"/>
                  <a:gd name="T5" fmla="*/ 40 h 40"/>
                  <a:gd name="T6" fmla="*/ 47 w 47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lnTo>
                      <a:pt x="30" y="0"/>
                    </a:lnTo>
                    <a:lnTo>
                      <a:pt x="0" y="40"/>
                    </a:lnTo>
                    <a:lnTo>
                      <a:pt x="47" y="1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5" name="Freeform 309"/>
              <p:cNvSpPr/>
              <p:nvPr/>
            </p:nvSpPr>
            <p:spPr bwMode="auto">
              <a:xfrm rot="21434235">
                <a:off x="1998892" y="2881890"/>
                <a:ext cx="219856" cy="231427"/>
              </a:xfrm>
              <a:custGeom>
                <a:avLst/>
                <a:gdLst>
                  <a:gd name="T0" fmla="*/ 0 w 285"/>
                  <a:gd name="T1" fmla="*/ 76 h 300"/>
                  <a:gd name="T2" fmla="*/ 109 w 285"/>
                  <a:gd name="T3" fmla="*/ 12 h 300"/>
                  <a:gd name="T4" fmla="*/ 45 w 285"/>
                  <a:gd name="T5" fmla="*/ 66 h 300"/>
                  <a:gd name="T6" fmla="*/ 126 w 285"/>
                  <a:gd name="T7" fmla="*/ 19 h 300"/>
                  <a:gd name="T8" fmla="*/ 76 w 285"/>
                  <a:gd name="T9" fmla="*/ 69 h 300"/>
                  <a:gd name="T10" fmla="*/ 195 w 285"/>
                  <a:gd name="T11" fmla="*/ 0 h 300"/>
                  <a:gd name="T12" fmla="*/ 100 w 285"/>
                  <a:gd name="T13" fmla="*/ 76 h 300"/>
                  <a:gd name="T14" fmla="*/ 209 w 285"/>
                  <a:gd name="T15" fmla="*/ 14 h 300"/>
                  <a:gd name="T16" fmla="*/ 100 w 285"/>
                  <a:gd name="T17" fmla="*/ 76 h 300"/>
                  <a:gd name="T18" fmla="*/ 209 w 285"/>
                  <a:gd name="T19" fmla="*/ 14 h 300"/>
                  <a:gd name="T20" fmla="*/ 102 w 285"/>
                  <a:gd name="T21" fmla="*/ 78 h 300"/>
                  <a:gd name="T22" fmla="*/ 211 w 285"/>
                  <a:gd name="T23" fmla="*/ 14 h 300"/>
                  <a:gd name="T24" fmla="*/ 116 w 285"/>
                  <a:gd name="T25" fmla="*/ 85 h 300"/>
                  <a:gd name="T26" fmla="*/ 223 w 285"/>
                  <a:gd name="T27" fmla="*/ 26 h 300"/>
                  <a:gd name="T28" fmla="*/ 119 w 285"/>
                  <a:gd name="T29" fmla="*/ 88 h 300"/>
                  <a:gd name="T30" fmla="*/ 223 w 285"/>
                  <a:gd name="T31" fmla="*/ 26 h 300"/>
                  <a:gd name="T32" fmla="*/ 135 w 285"/>
                  <a:gd name="T33" fmla="*/ 99 h 300"/>
                  <a:gd name="T34" fmla="*/ 202 w 285"/>
                  <a:gd name="T35" fmla="*/ 62 h 300"/>
                  <a:gd name="T36" fmla="*/ 145 w 285"/>
                  <a:gd name="T37" fmla="*/ 109 h 300"/>
                  <a:gd name="T38" fmla="*/ 199 w 285"/>
                  <a:gd name="T39" fmla="*/ 76 h 300"/>
                  <a:gd name="T40" fmla="*/ 157 w 285"/>
                  <a:gd name="T41" fmla="*/ 123 h 300"/>
                  <a:gd name="T42" fmla="*/ 209 w 285"/>
                  <a:gd name="T43" fmla="*/ 92 h 300"/>
                  <a:gd name="T44" fmla="*/ 164 w 285"/>
                  <a:gd name="T45" fmla="*/ 135 h 300"/>
                  <a:gd name="T46" fmla="*/ 216 w 285"/>
                  <a:gd name="T47" fmla="*/ 104 h 300"/>
                  <a:gd name="T48" fmla="*/ 166 w 285"/>
                  <a:gd name="T49" fmla="*/ 142 h 300"/>
                  <a:gd name="T50" fmla="*/ 228 w 285"/>
                  <a:gd name="T51" fmla="*/ 106 h 300"/>
                  <a:gd name="T52" fmla="*/ 173 w 285"/>
                  <a:gd name="T53" fmla="*/ 159 h 300"/>
                  <a:gd name="T54" fmla="*/ 270 w 285"/>
                  <a:gd name="T55" fmla="*/ 102 h 300"/>
                  <a:gd name="T56" fmla="*/ 176 w 285"/>
                  <a:gd name="T57" fmla="*/ 166 h 300"/>
                  <a:gd name="T58" fmla="*/ 273 w 285"/>
                  <a:gd name="T59" fmla="*/ 109 h 300"/>
                  <a:gd name="T60" fmla="*/ 176 w 285"/>
                  <a:gd name="T61" fmla="*/ 170 h 300"/>
                  <a:gd name="T62" fmla="*/ 275 w 285"/>
                  <a:gd name="T63" fmla="*/ 114 h 300"/>
                  <a:gd name="T64" fmla="*/ 178 w 285"/>
                  <a:gd name="T65" fmla="*/ 180 h 300"/>
                  <a:gd name="T66" fmla="*/ 278 w 285"/>
                  <a:gd name="T67" fmla="*/ 123 h 300"/>
                  <a:gd name="T68" fmla="*/ 178 w 285"/>
                  <a:gd name="T69" fmla="*/ 203 h 300"/>
                  <a:gd name="T70" fmla="*/ 282 w 285"/>
                  <a:gd name="T71" fmla="*/ 142 h 300"/>
                  <a:gd name="T72" fmla="*/ 178 w 285"/>
                  <a:gd name="T73" fmla="*/ 206 h 300"/>
                  <a:gd name="T74" fmla="*/ 285 w 285"/>
                  <a:gd name="T75" fmla="*/ 144 h 300"/>
                  <a:gd name="T76" fmla="*/ 176 w 285"/>
                  <a:gd name="T77" fmla="*/ 225 h 300"/>
                  <a:gd name="T78" fmla="*/ 237 w 285"/>
                  <a:gd name="T79" fmla="*/ 189 h 300"/>
                  <a:gd name="T80" fmla="*/ 169 w 285"/>
                  <a:gd name="T81" fmla="*/ 248 h 300"/>
                  <a:gd name="T82" fmla="*/ 237 w 285"/>
                  <a:gd name="T83" fmla="*/ 208 h 300"/>
                  <a:gd name="T84" fmla="*/ 157 w 285"/>
                  <a:gd name="T85" fmla="*/ 267 h 300"/>
                  <a:gd name="T86" fmla="*/ 237 w 285"/>
                  <a:gd name="T87" fmla="*/ 222 h 300"/>
                  <a:gd name="T88" fmla="*/ 152 w 285"/>
                  <a:gd name="T89" fmla="*/ 274 h 300"/>
                  <a:gd name="T90" fmla="*/ 242 w 285"/>
                  <a:gd name="T91" fmla="*/ 222 h 300"/>
                  <a:gd name="T92" fmla="*/ 124 w 285"/>
                  <a:gd name="T93" fmla="*/ 300 h 300"/>
                  <a:gd name="T94" fmla="*/ 254 w 285"/>
                  <a:gd name="T95" fmla="*/ 227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5" h="300">
                    <a:moveTo>
                      <a:pt x="0" y="76"/>
                    </a:moveTo>
                    <a:lnTo>
                      <a:pt x="109" y="12"/>
                    </a:lnTo>
                    <a:lnTo>
                      <a:pt x="45" y="66"/>
                    </a:lnTo>
                    <a:lnTo>
                      <a:pt x="126" y="19"/>
                    </a:lnTo>
                    <a:lnTo>
                      <a:pt x="76" y="69"/>
                    </a:lnTo>
                    <a:lnTo>
                      <a:pt x="195" y="0"/>
                    </a:lnTo>
                    <a:lnTo>
                      <a:pt x="100" y="76"/>
                    </a:lnTo>
                    <a:lnTo>
                      <a:pt x="209" y="14"/>
                    </a:lnTo>
                    <a:lnTo>
                      <a:pt x="100" y="76"/>
                    </a:lnTo>
                    <a:lnTo>
                      <a:pt x="209" y="14"/>
                    </a:lnTo>
                    <a:lnTo>
                      <a:pt x="102" y="78"/>
                    </a:lnTo>
                    <a:lnTo>
                      <a:pt x="211" y="14"/>
                    </a:lnTo>
                    <a:lnTo>
                      <a:pt x="116" y="85"/>
                    </a:lnTo>
                    <a:lnTo>
                      <a:pt x="223" y="26"/>
                    </a:lnTo>
                    <a:lnTo>
                      <a:pt x="119" y="88"/>
                    </a:lnTo>
                    <a:lnTo>
                      <a:pt x="223" y="26"/>
                    </a:lnTo>
                    <a:lnTo>
                      <a:pt x="135" y="99"/>
                    </a:lnTo>
                    <a:lnTo>
                      <a:pt x="202" y="62"/>
                    </a:lnTo>
                    <a:lnTo>
                      <a:pt x="145" y="109"/>
                    </a:lnTo>
                    <a:lnTo>
                      <a:pt x="199" y="76"/>
                    </a:lnTo>
                    <a:lnTo>
                      <a:pt x="157" y="123"/>
                    </a:lnTo>
                    <a:lnTo>
                      <a:pt x="209" y="92"/>
                    </a:lnTo>
                    <a:lnTo>
                      <a:pt x="164" y="135"/>
                    </a:lnTo>
                    <a:lnTo>
                      <a:pt x="216" y="104"/>
                    </a:lnTo>
                    <a:lnTo>
                      <a:pt x="166" y="142"/>
                    </a:lnTo>
                    <a:lnTo>
                      <a:pt x="228" y="106"/>
                    </a:lnTo>
                    <a:lnTo>
                      <a:pt x="173" y="159"/>
                    </a:lnTo>
                    <a:lnTo>
                      <a:pt x="270" y="102"/>
                    </a:lnTo>
                    <a:lnTo>
                      <a:pt x="176" y="166"/>
                    </a:lnTo>
                    <a:lnTo>
                      <a:pt x="273" y="109"/>
                    </a:lnTo>
                    <a:lnTo>
                      <a:pt x="176" y="170"/>
                    </a:lnTo>
                    <a:lnTo>
                      <a:pt x="275" y="114"/>
                    </a:lnTo>
                    <a:lnTo>
                      <a:pt x="178" y="180"/>
                    </a:lnTo>
                    <a:lnTo>
                      <a:pt x="278" y="123"/>
                    </a:lnTo>
                    <a:lnTo>
                      <a:pt x="178" y="203"/>
                    </a:lnTo>
                    <a:lnTo>
                      <a:pt x="282" y="142"/>
                    </a:lnTo>
                    <a:lnTo>
                      <a:pt x="178" y="206"/>
                    </a:lnTo>
                    <a:lnTo>
                      <a:pt x="285" y="144"/>
                    </a:lnTo>
                    <a:lnTo>
                      <a:pt x="176" y="225"/>
                    </a:lnTo>
                    <a:lnTo>
                      <a:pt x="237" y="189"/>
                    </a:lnTo>
                    <a:lnTo>
                      <a:pt x="169" y="248"/>
                    </a:lnTo>
                    <a:lnTo>
                      <a:pt x="237" y="208"/>
                    </a:lnTo>
                    <a:lnTo>
                      <a:pt x="157" y="267"/>
                    </a:lnTo>
                    <a:lnTo>
                      <a:pt x="237" y="222"/>
                    </a:lnTo>
                    <a:lnTo>
                      <a:pt x="152" y="274"/>
                    </a:lnTo>
                    <a:lnTo>
                      <a:pt x="242" y="222"/>
                    </a:lnTo>
                    <a:lnTo>
                      <a:pt x="124" y="300"/>
                    </a:lnTo>
                    <a:lnTo>
                      <a:pt x="254" y="22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6" name="Freeform 310"/>
              <p:cNvSpPr/>
              <p:nvPr/>
            </p:nvSpPr>
            <p:spPr bwMode="auto">
              <a:xfrm rot="21434235">
                <a:off x="1970800" y="3057736"/>
                <a:ext cx="252256" cy="155056"/>
              </a:xfrm>
              <a:custGeom>
                <a:avLst/>
                <a:gdLst>
                  <a:gd name="T0" fmla="*/ 0 w 327"/>
                  <a:gd name="T1" fmla="*/ 128 h 201"/>
                  <a:gd name="T2" fmla="*/ 62 w 327"/>
                  <a:gd name="T3" fmla="*/ 92 h 201"/>
                  <a:gd name="T4" fmla="*/ 12 w 327"/>
                  <a:gd name="T5" fmla="*/ 133 h 201"/>
                  <a:gd name="T6" fmla="*/ 76 w 327"/>
                  <a:gd name="T7" fmla="*/ 95 h 201"/>
                  <a:gd name="T8" fmla="*/ 29 w 327"/>
                  <a:gd name="T9" fmla="*/ 140 h 201"/>
                  <a:gd name="T10" fmla="*/ 107 w 327"/>
                  <a:gd name="T11" fmla="*/ 97 h 201"/>
                  <a:gd name="T12" fmla="*/ 48 w 327"/>
                  <a:gd name="T13" fmla="*/ 144 h 201"/>
                  <a:gd name="T14" fmla="*/ 299 w 327"/>
                  <a:gd name="T15" fmla="*/ 0 h 201"/>
                  <a:gd name="T16" fmla="*/ 60 w 327"/>
                  <a:gd name="T17" fmla="*/ 149 h 201"/>
                  <a:gd name="T18" fmla="*/ 311 w 327"/>
                  <a:gd name="T19" fmla="*/ 5 h 201"/>
                  <a:gd name="T20" fmla="*/ 60 w 327"/>
                  <a:gd name="T21" fmla="*/ 163 h 201"/>
                  <a:gd name="T22" fmla="*/ 327 w 327"/>
                  <a:gd name="T23" fmla="*/ 10 h 201"/>
                  <a:gd name="T24" fmla="*/ 60 w 327"/>
                  <a:gd name="T25" fmla="*/ 175 h 201"/>
                  <a:gd name="T26" fmla="*/ 254 w 327"/>
                  <a:gd name="T27" fmla="*/ 64 h 201"/>
                  <a:gd name="T28" fmla="*/ 60 w 327"/>
                  <a:gd name="T29" fmla="*/ 199 h 201"/>
                  <a:gd name="T30" fmla="*/ 128 w 327"/>
                  <a:gd name="T31" fmla="*/ 159 h 201"/>
                  <a:gd name="T32" fmla="*/ 83 w 327"/>
                  <a:gd name="T33" fmla="*/ 201 h 201"/>
                  <a:gd name="T34" fmla="*/ 128 w 327"/>
                  <a:gd name="T35" fmla="*/ 175 h 201"/>
                  <a:gd name="T36" fmla="*/ 128 w 327"/>
                  <a:gd name="T37" fmla="*/ 199 h 201"/>
                  <a:gd name="T38" fmla="*/ 128 w 327"/>
                  <a:gd name="T39" fmla="*/ 19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7" h="201">
                    <a:moveTo>
                      <a:pt x="0" y="128"/>
                    </a:moveTo>
                    <a:lnTo>
                      <a:pt x="62" y="92"/>
                    </a:lnTo>
                    <a:lnTo>
                      <a:pt x="12" y="133"/>
                    </a:lnTo>
                    <a:lnTo>
                      <a:pt x="76" y="95"/>
                    </a:lnTo>
                    <a:lnTo>
                      <a:pt x="29" y="140"/>
                    </a:lnTo>
                    <a:lnTo>
                      <a:pt x="107" y="97"/>
                    </a:lnTo>
                    <a:lnTo>
                      <a:pt x="48" y="144"/>
                    </a:lnTo>
                    <a:lnTo>
                      <a:pt x="299" y="0"/>
                    </a:lnTo>
                    <a:lnTo>
                      <a:pt x="60" y="149"/>
                    </a:lnTo>
                    <a:lnTo>
                      <a:pt x="311" y="5"/>
                    </a:lnTo>
                    <a:lnTo>
                      <a:pt x="60" y="163"/>
                    </a:lnTo>
                    <a:lnTo>
                      <a:pt x="327" y="10"/>
                    </a:lnTo>
                    <a:lnTo>
                      <a:pt x="60" y="175"/>
                    </a:lnTo>
                    <a:lnTo>
                      <a:pt x="254" y="64"/>
                    </a:lnTo>
                    <a:lnTo>
                      <a:pt x="60" y="199"/>
                    </a:lnTo>
                    <a:lnTo>
                      <a:pt x="128" y="159"/>
                    </a:lnTo>
                    <a:lnTo>
                      <a:pt x="83" y="201"/>
                    </a:lnTo>
                    <a:lnTo>
                      <a:pt x="128" y="175"/>
                    </a:lnTo>
                    <a:lnTo>
                      <a:pt x="128" y="199"/>
                    </a:lnTo>
                    <a:lnTo>
                      <a:pt x="128" y="199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7" name="Freeform 311"/>
              <p:cNvSpPr/>
              <p:nvPr/>
            </p:nvSpPr>
            <p:spPr bwMode="auto">
              <a:xfrm rot="21434235">
                <a:off x="1858281" y="3025302"/>
                <a:ext cx="157370" cy="168170"/>
              </a:xfrm>
              <a:custGeom>
                <a:avLst/>
                <a:gdLst>
                  <a:gd name="T0" fmla="*/ 0 w 204"/>
                  <a:gd name="T1" fmla="*/ 43 h 218"/>
                  <a:gd name="T2" fmla="*/ 0 w 204"/>
                  <a:gd name="T3" fmla="*/ 43 h 218"/>
                  <a:gd name="T4" fmla="*/ 0 w 204"/>
                  <a:gd name="T5" fmla="*/ 47 h 218"/>
                  <a:gd name="T6" fmla="*/ 17 w 204"/>
                  <a:gd name="T7" fmla="*/ 38 h 218"/>
                  <a:gd name="T8" fmla="*/ 5 w 204"/>
                  <a:gd name="T9" fmla="*/ 62 h 218"/>
                  <a:gd name="T10" fmla="*/ 111 w 204"/>
                  <a:gd name="T11" fmla="*/ 0 h 218"/>
                  <a:gd name="T12" fmla="*/ 5 w 204"/>
                  <a:gd name="T13" fmla="*/ 71 h 218"/>
                  <a:gd name="T14" fmla="*/ 111 w 204"/>
                  <a:gd name="T15" fmla="*/ 10 h 218"/>
                  <a:gd name="T16" fmla="*/ 9 w 204"/>
                  <a:gd name="T17" fmla="*/ 85 h 218"/>
                  <a:gd name="T18" fmla="*/ 111 w 204"/>
                  <a:gd name="T19" fmla="*/ 28 h 218"/>
                  <a:gd name="T20" fmla="*/ 9 w 204"/>
                  <a:gd name="T21" fmla="*/ 88 h 218"/>
                  <a:gd name="T22" fmla="*/ 111 w 204"/>
                  <a:gd name="T23" fmla="*/ 31 h 218"/>
                  <a:gd name="T24" fmla="*/ 12 w 204"/>
                  <a:gd name="T25" fmla="*/ 95 h 218"/>
                  <a:gd name="T26" fmla="*/ 111 w 204"/>
                  <a:gd name="T27" fmla="*/ 38 h 218"/>
                  <a:gd name="T28" fmla="*/ 17 w 204"/>
                  <a:gd name="T29" fmla="*/ 109 h 218"/>
                  <a:gd name="T30" fmla="*/ 114 w 204"/>
                  <a:gd name="T31" fmla="*/ 52 h 218"/>
                  <a:gd name="T32" fmla="*/ 47 w 204"/>
                  <a:gd name="T33" fmla="*/ 102 h 218"/>
                  <a:gd name="T34" fmla="*/ 118 w 204"/>
                  <a:gd name="T35" fmla="*/ 62 h 218"/>
                  <a:gd name="T36" fmla="*/ 71 w 204"/>
                  <a:gd name="T37" fmla="*/ 102 h 218"/>
                  <a:gd name="T38" fmla="*/ 121 w 204"/>
                  <a:gd name="T39" fmla="*/ 73 h 218"/>
                  <a:gd name="T40" fmla="*/ 81 w 204"/>
                  <a:gd name="T41" fmla="*/ 121 h 218"/>
                  <a:gd name="T42" fmla="*/ 130 w 204"/>
                  <a:gd name="T43" fmla="*/ 92 h 218"/>
                  <a:gd name="T44" fmla="*/ 90 w 204"/>
                  <a:gd name="T45" fmla="*/ 133 h 218"/>
                  <a:gd name="T46" fmla="*/ 142 w 204"/>
                  <a:gd name="T47" fmla="*/ 104 h 218"/>
                  <a:gd name="T48" fmla="*/ 73 w 204"/>
                  <a:gd name="T49" fmla="*/ 156 h 218"/>
                  <a:gd name="T50" fmla="*/ 149 w 204"/>
                  <a:gd name="T51" fmla="*/ 114 h 218"/>
                  <a:gd name="T52" fmla="*/ 62 w 204"/>
                  <a:gd name="T53" fmla="*/ 178 h 218"/>
                  <a:gd name="T54" fmla="*/ 159 w 204"/>
                  <a:gd name="T55" fmla="*/ 121 h 218"/>
                  <a:gd name="T56" fmla="*/ 66 w 204"/>
                  <a:gd name="T57" fmla="*/ 180 h 218"/>
                  <a:gd name="T58" fmla="*/ 163 w 204"/>
                  <a:gd name="T59" fmla="*/ 125 h 218"/>
                  <a:gd name="T60" fmla="*/ 71 w 204"/>
                  <a:gd name="T61" fmla="*/ 187 h 218"/>
                  <a:gd name="T62" fmla="*/ 171 w 204"/>
                  <a:gd name="T63" fmla="*/ 130 h 218"/>
                  <a:gd name="T64" fmla="*/ 81 w 204"/>
                  <a:gd name="T65" fmla="*/ 194 h 218"/>
                  <a:gd name="T66" fmla="*/ 182 w 204"/>
                  <a:gd name="T67" fmla="*/ 137 h 218"/>
                  <a:gd name="T68" fmla="*/ 83 w 204"/>
                  <a:gd name="T69" fmla="*/ 199 h 218"/>
                  <a:gd name="T70" fmla="*/ 187 w 204"/>
                  <a:gd name="T71" fmla="*/ 137 h 218"/>
                  <a:gd name="T72" fmla="*/ 95 w 204"/>
                  <a:gd name="T73" fmla="*/ 206 h 218"/>
                  <a:gd name="T74" fmla="*/ 204 w 204"/>
                  <a:gd name="T75" fmla="*/ 144 h 218"/>
                  <a:gd name="T76" fmla="*/ 109 w 204"/>
                  <a:gd name="T77" fmla="*/ 215 h 218"/>
                  <a:gd name="T78" fmla="*/ 121 w 204"/>
                  <a:gd name="T79" fmla="*/ 208 h 218"/>
                  <a:gd name="T80" fmla="*/ 111 w 204"/>
                  <a:gd name="T81" fmla="*/ 218 h 218"/>
                  <a:gd name="T82" fmla="*/ 114 w 204"/>
                  <a:gd name="T83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18">
                    <a:moveTo>
                      <a:pt x="0" y="43"/>
                    </a:moveTo>
                    <a:lnTo>
                      <a:pt x="0" y="43"/>
                    </a:lnTo>
                    <a:lnTo>
                      <a:pt x="0" y="47"/>
                    </a:lnTo>
                    <a:lnTo>
                      <a:pt x="17" y="38"/>
                    </a:lnTo>
                    <a:lnTo>
                      <a:pt x="5" y="62"/>
                    </a:lnTo>
                    <a:lnTo>
                      <a:pt x="111" y="0"/>
                    </a:lnTo>
                    <a:lnTo>
                      <a:pt x="5" y="71"/>
                    </a:lnTo>
                    <a:lnTo>
                      <a:pt x="111" y="10"/>
                    </a:lnTo>
                    <a:lnTo>
                      <a:pt x="9" y="85"/>
                    </a:lnTo>
                    <a:lnTo>
                      <a:pt x="111" y="28"/>
                    </a:lnTo>
                    <a:lnTo>
                      <a:pt x="9" y="88"/>
                    </a:lnTo>
                    <a:lnTo>
                      <a:pt x="111" y="31"/>
                    </a:lnTo>
                    <a:lnTo>
                      <a:pt x="12" y="95"/>
                    </a:lnTo>
                    <a:lnTo>
                      <a:pt x="111" y="38"/>
                    </a:lnTo>
                    <a:lnTo>
                      <a:pt x="17" y="109"/>
                    </a:lnTo>
                    <a:lnTo>
                      <a:pt x="114" y="52"/>
                    </a:lnTo>
                    <a:lnTo>
                      <a:pt x="47" y="102"/>
                    </a:lnTo>
                    <a:lnTo>
                      <a:pt x="118" y="62"/>
                    </a:lnTo>
                    <a:lnTo>
                      <a:pt x="71" y="102"/>
                    </a:lnTo>
                    <a:lnTo>
                      <a:pt x="121" y="73"/>
                    </a:lnTo>
                    <a:lnTo>
                      <a:pt x="81" y="121"/>
                    </a:lnTo>
                    <a:lnTo>
                      <a:pt x="130" y="92"/>
                    </a:lnTo>
                    <a:lnTo>
                      <a:pt x="90" y="133"/>
                    </a:lnTo>
                    <a:lnTo>
                      <a:pt x="142" y="104"/>
                    </a:lnTo>
                    <a:lnTo>
                      <a:pt x="73" y="156"/>
                    </a:lnTo>
                    <a:lnTo>
                      <a:pt x="149" y="114"/>
                    </a:lnTo>
                    <a:lnTo>
                      <a:pt x="62" y="178"/>
                    </a:lnTo>
                    <a:lnTo>
                      <a:pt x="159" y="121"/>
                    </a:lnTo>
                    <a:lnTo>
                      <a:pt x="66" y="180"/>
                    </a:lnTo>
                    <a:lnTo>
                      <a:pt x="163" y="125"/>
                    </a:lnTo>
                    <a:lnTo>
                      <a:pt x="71" y="187"/>
                    </a:lnTo>
                    <a:lnTo>
                      <a:pt x="171" y="130"/>
                    </a:lnTo>
                    <a:lnTo>
                      <a:pt x="81" y="194"/>
                    </a:lnTo>
                    <a:lnTo>
                      <a:pt x="182" y="137"/>
                    </a:lnTo>
                    <a:lnTo>
                      <a:pt x="83" y="199"/>
                    </a:lnTo>
                    <a:lnTo>
                      <a:pt x="187" y="137"/>
                    </a:lnTo>
                    <a:lnTo>
                      <a:pt x="95" y="206"/>
                    </a:lnTo>
                    <a:lnTo>
                      <a:pt x="204" y="144"/>
                    </a:lnTo>
                    <a:lnTo>
                      <a:pt x="109" y="215"/>
                    </a:lnTo>
                    <a:lnTo>
                      <a:pt x="121" y="208"/>
                    </a:lnTo>
                    <a:lnTo>
                      <a:pt x="111" y="218"/>
                    </a:lnTo>
                    <a:lnTo>
                      <a:pt x="114" y="218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8" name="Freeform 312"/>
              <p:cNvSpPr/>
              <p:nvPr/>
            </p:nvSpPr>
            <p:spPr bwMode="auto">
              <a:xfrm rot="21434235">
                <a:off x="1854956" y="2874015"/>
                <a:ext cx="224485" cy="171256"/>
              </a:xfrm>
              <a:custGeom>
                <a:avLst/>
                <a:gdLst>
                  <a:gd name="T0" fmla="*/ 21 w 291"/>
                  <a:gd name="T1" fmla="*/ 95 h 222"/>
                  <a:gd name="T2" fmla="*/ 23 w 291"/>
                  <a:gd name="T3" fmla="*/ 95 h 222"/>
                  <a:gd name="T4" fmla="*/ 7 w 291"/>
                  <a:gd name="T5" fmla="*/ 130 h 222"/>
                  <a:gd name="T6" fmla="*/ 49 w 291"/>
                  <a:gd name="T7" fmla="*/ 104 h 222"/>
                  <a:gd name="T8" fmla="*/ 2 w 291"/>
                  <a:gd name="T9" fmla="*/ 149 h 222"/>
                  <a:gd name="T10" fmla="*/ 66 w 291"/>
                  <a:gd name="T11" fmla="*/ 111 h 222"/>
                  <a:gd name="T12" fmla="*/ 0 w 291"/>
                  <a:gd name="T13" fmla="*/ 154 h 222"/>
                  <a:gd name="T14" fmla="*/ 267 w 291"/>
                  <a:gd name="T15" fmla="*/ 0 h 222"/>
                  <a:gd name="T16" fmla="*/ 21 w 291"/>
                  <a:gd name="T17" fmla="*/ 168 h 222"/>
                  <a:gd name="T18" fmla="*/ 270 w 291"/>
                  <a:gd name="T19" fmla="*/ 24 h 222"/>
                  <a:gd name="T20" fmla="*/ 35 w 291"/>
                  <a:gd name="T21" fmla="*/ 175 h 222"/>
                  <a:gd name="T22" fmla="*/ 286 w 291"/>
                  <a:gd name="T23" fmla="*/ 28 h 222"/>
                  <a:gd name="T24" fmla="*/ 40 w 291"/>
                  <a:gd name="T25" fmla="*/ 175 h 222"/>
                  <a:gd name="T26" fmla="*/ 291 w 291"/>
                  <a:gd name="T27" fmla="*/ 31 h 222"/>
                  <a:gd name="T28" fmla="*/ 47 w 291"/>
                  <a:gd name="T29" fmla="*/ 182 h 222"/>
                  <a:gd name="T30" fmla="*/ 137 w 291"/>
                  <a:gd name="T31" fmla="*/ 130 h 222"/>
                  <a:gd name="T32" fmla="*/ 47 w 291"/>
                  <a:gd name="T33" fmla="*/ 187 h 222"/>
                  <a:gd name="T34" fmla="*/ 128 w 291"/>
                  <a:gd name="T35" fmla="*/ 140 h 222"/>
                  <a:gd name="T36" fmla="*/ 45 w 291"/>
                  <a:gd name="T37" fmla="*/ 187 h 222"/>
                  <a:gd name="T38" fmla="*/ 128 w 291"/>
                  <a:gd name="T39" fmla="*/ 142 h 222"/>
                  <a:gd name="T40" fmla="*/ 45 w 291"/>
                  <a:gd name="T41" fmla="*/ 213 h 222"/>
                  <a:gd name="T42" fmla="*/ 111 w 291"/>
                  <a:gd name="T43" fmla="*/ 175 h 222"/>
                  <a:gd name="T44" fmla="*/ 45 w 291"/>
                  <a:gd name="T45" fmla="*/ 222 h 222"/>
                  <a:gd name="T46" fmla="*/ 109 w 291"/>
                  <a:gd name="T47" fmla="*/ 18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1" h="222">
                    <a:moveTo>
                      <a:pt x="21" y="95"/>
                    </a:moveTo>
                    <a:lnTo>
                      <a:pt x="23" y="95"/>
                    </a:lnTo>
                    <a:lnTo>
                      <a:pt x="7" y="130"/>
                    </a:lnTo>
                    <a:lnTo>
                      <a:pt x="49" y="104"/>
                    </a:lnTo>
                    <a:lnTo>
                      <a:pt x="2" y="149"/>
                    </a:lnTo>
                    <a:lnTo>
                      <a:pt x="66" y="111"/>
                    </a:lnTo>
                    <a:lnTo>
                      <a:pt x="0" y="154"/>
                    </a:lnTo>
                    <a:lnTo>
                      <a:pt x="267" y="0"/>
                    </a:lnTo>
                    <a:lnTo>
                      <a:pt x="21" y="168"/>
                    </a:lnTo>
                    <a:lnTo>
                      <a:pt x="270" y="24"/>
                    </a:lnTo>
                    <a:lnTo>
                      <a:pt x="35" y="175"/>
                    </a:lnTo>
                    <a:lnTo>
                      <a:pt x="286" y="28"/>
                    </a:lnTo>
                    <a:lnTo>
                      <a:pt x="40" y="175"/>
                    </a:lnTo>
                    <a:lnTo>
                      <a:pt x="291" y="31"/>
                    </a:lnTo>
                    <a:lnTo>
                      <a:pt x="47" y="182"/>
                    </a:lnTo>
                    <a:lnTo>
                      <a:pt x="137" y="130"/>
                    </a:lnTo>
                    <a:lnTo>
                      <a:pt x="47" y="187"/>
                    </a:lnTo>
                    <a:lnTo>
                      <a:pt x="128" y="140"/>
                    </a:lnTo>
                    <a:lnTo>
                      <a:pt x="45" y="187"/>
                    </a:lnTo>
                    <a:lnTo>
                      <a:pt x="128" y="142"/>
                    </a:lnTo>
                    <a:lnTo>
                      <a:pt x="45" y="213"/>
                    </a:lnTo>
                    <a:lnTo>
                      <a:pt x="111" y="175"/>
                    </a:lnTo>
                    <a:lnTo>
                      <a:pt x="45" y="222"/>
                    </a:lnTo>
                    <a:lnTo>
                      <a:pt x="109" y="18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9" name="Freeform 313"/>
              <p:cNvSpPr/>
              <p:nvPr/>
            </p:nvSpPr>
            <p:spPr bwMode="auto">
              <a:xfrm rot="21434235">
                <a:off x="2004189" y="2849263"/>
                <a:ext cx="52457" cy="40114"/>
              </a:xfrm>
              <a:custGeom>
                <a:avLst/>
                <a:gdLst>
                  <a:gd name="T0" fmla="*/ 0 w 68"/>
                  <a:gd name="T1" fmla="*/ 2 h 52"/>
                  <a:gd name="T2" fmla="*/ 0 w 68"/>
                  <a:gd name="T3" fmla="*/ 0 h 52"/>
                  <a:gd name="T4" fmla="*/ 0 w 68"/>
                  <a:gd name="T5" fmla="*/ 21 h 52"/>
                  <a:gd name="T6" fmla="*/ 38 w 68"/>
                  <a:gd name="T7" fmla="*/ 0 h 52"/>
                  <a:gd name="T8" fmla="*/ 0 w 68"/>
                  <a:gd name="T9" fmla="*/ 35 h 52"/>
                  <a:gd name="T10" fmla="*/ 59 w 68"/>
                  <a:gd name="T11" fmla="*/ 0 h 52"/>
                  <a:gd name="T12" fmla="*/ 0 w 68"/>
                  <a:gd name="T13" fmla="*/ 52 h 52"/>
                  <a:gd name="T14" fmla="*/ 68 w 68"/>
                  <a:gd name="T15" fmla="*/ 1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52">
                    <a:moveTo>
                      <a:pt x="0" y="2"/>
                    </a:moveTo>
                    <a:lnTo>
                      <a:pt x="0" y="0"/>
                    </a:lnTo>
                    <a:lnTo>
                      <a:pt x="0" y="21"/>
                    </a:lnTo>
                    <a:lnTo>
                      <a:pt x="38" y="0"/>
                    </a:lnTo>
                    <a:lnTo>
                      <a:pt x="0" y="35"/>
                    </a:lnTo>
                    <a:lnTo>
                      <a:pt x="59" y="0"/>
                    </a:lnTo>
                    <a:lnTo>
                      <a:pt x="0" y="52"/>
                    </a:lnTo>
                    <a:lnTo>
                      <a:pt x="68" y="1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0" name="Freeform 314"/>
              <p:cNvSpPr/>
              <p:nvPr/>
            </p:nvSpPr>
            <p:spPr bwMode="auto">
              <a:xfrm rot="21434235">
                <a:off x="1907475" y="2866252"/>
                <a:ext cx="151199" cy="92571"/>
              </a:xfrm>
              <a:custGeom>
                <a:avLst/>
                <a:gdLst>
                  <a:gd name="T0" fmla="*/ 38 w 196"/>
                  <a:gd name="T1" fmla="*/ 16 h 120"/>
                  <a:gd name="T2" fmla="*/ 54 w 196"/>
                  <a:gd name="T3" fmla="*/ 4 h 120"/>
                  <a:gd name="T4" fmla="*/ 2 w 196"/>
                  <a:gd name="T5" fmla="*/ 49 h 120"/>
                  <a:gd name="T6" fmla="*/ 64 w 196"/>
                  <a:gd name="T7" fmla="*/ 16 h 120"/>
                  <a:gd name="T8" fmla="*/ 7 w 196"/>
                  <a:gd name="T9" fmla="*/ 59 h 120"/>
                  <a:gd name="T10" fmla="*/ 68 w 196"/>
                  <a:gd name="T11" fmla="*/ 23 h 120"/>
                  <a:gd name="T12" fmla="*/ 19 w 196"/>
                  <a:gd name="T13" fmla="*/ 73 h 120"/>
                  <a:gd name="T14" fmla="*/ 78 w 196"/>
                  <a:gd name="T15" fmla="*/ 37 h 120"/>
                  <a:gd name="T16" fmla="*/ 26 w 196"/>
                  <a:gd name="T17" fmla="*/ 85 h 120"/>
                  <a:gd name="T18" fmla="*/ 104 w 196"/>
                  <a:gd name="T19" fmla="*/ 40 h 120"/>
                  <a:gd name="T20" fmla="*/ 9 w 196"/>
                  <a:gd name="T21" fmla="*/ 106 h 120"/>
                  <a:gd name="T22" fmla="*/ 196 w 196"/>
                  <a:gd name="T23" fmla="*/ 0 h 120"/>
                  <a:gd name="T24" fmla="*/ 0 w 196"/>
                  <a:gd name="T25" fmla="*/ 120 h 120"/>
                  <a:gd name="T26" fmla="*/ 196 w 196"/>
                  <a:gd name="T27" fmla="*/ 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6" h="120">
                    <a:moveTo>
                      <a:pt x="38" y="16"/>
                    </a:moveTo>
                    <a:lnTo>
                      <a:pt x="54" y="4"/>
                    </a:lnTo>
                    <a:lnTo>
                      <a:pt x="2" y="49"/>
                    </a:lnTo>
                    <a:lnTo>
                      <a:pt x="64" y="16"/>
                    </a:lnTo>
                    <a:lnTo>
                      <a:pt x="7" y="59"/>
                    </a:lnTo>
                    <a:lnTo>
                      <a:pt x="68" y="23"/>
                    </a:lnTo>
                    <a:lnTo>
                      <a:pt x="19" y="73"/>
                    </a:lnTo>
                    <a:lnTo>
                      <a:pt x="78" y="37"/>
                    </a:lnTo>
                    <a:lnTo>
                      <a:pt x="26" y="85"/>
                    </a:lnTo>
                    <a:lnTo>
                      <a:pt x="104" y="40"/>
                    </a:lnTo>
                    <a:lnTo>
                      <a:pt x="9" y="106"/>
                    </a:lnTo>
                    <a:lnTo>
                      <a:pt x="196" y="0"/>
                    </a:lnTo>
                    <a:lnTo>
                      <a:pt x="0" y="120"/>
                    </a:lnTo>
                    <a:lnTo>
                      <a:pt x="196" y="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679" name="PA_chenying0907 6678"/>
          <p:cNvGrpSpPr/>
          <p:nvPr>
            <p:custDataLst>
              <p:tags r:id="rId6"/>
            </p:custDataLst>
          </p:nvPr>
        </p:nvGrpSpPr>
        <p:grpSpPr>
          <a:xfrm>
            <a:off x="1186625" y="2442032"/>
            <a:ext cx="1615580" cy="1060796"/>
            <a:chOff x="1463427" y="1817311"/>
            <a:chExt cx="1615580" cy="1060796"/>
          </a:xfrm>
        </p:grpSpPr>
        <p:pic>
          <p:nvPicPr>
            <p:cNvPr id="6025" name="图片 60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63427" y="1817311"/>
              <a:ext cx="1615580" cy="1060796"/>
            </a:xfrm>
            <a:prstGeom prst="rect">
              <a:avLst/>
            </a:prstGeom>
          </p:spPr>
        </p:pic>
        <p:grpSp>
          <p:nvGrpSpPr>
            <p:cNvPr id="6021" name="chenying0907 6020"/>
            <p:cNvGrpSpPr/>
            <p:nvPr/>
          </p:nvGrpSpPr>
          <p:grpSpPr>
            <a:xfrm>
              <a:off x="2097648" y="2118106"/>
              <a:ext cx="347138" cy="459206"/>
              <a:chOff x="5597115" y="2745693"/>
              <a:chExt cx="166586" cy="220366"/>
            </a:xfrm>
          </p:grpSpPr>
          <p:sp>
            <p:nvSpPr>
              <p:cNvPr id="6022" name="Freeform 388"/>
              <p:cNvSpPr/>
              <p:nvPr/>
            </p:nvSpPr>
            <p:spPr bwMode="auto">
              <a:xfrm>
                <a:off x="5658109" y="2745693"/>
                <a:ext cx="80670" cy="76079"/>
              </a:xfrm>
              <a:custGeom>
                <a:avLst/>
                <a:gdLst>
                  <a:gd name="T0" fmla="*/ 0 w 123"/>
                  <a:gd name="T1" fmla="*/ 23 h 116"/>
                  <a:gd name="T2" fmla="*/ 43 w 123"/>
                  <a:gd name="T3" fmla="*/ 0 h 116"/>
                  <a:gd name="T4" fmla="*/ 14 w 123"/>
                  <a:gd name="T5" fmla="*/ 18 h 116"/>
                  <a:gd name="T6" fmla="*/ 47 w 123"/>
                  <a:gd name="T7" fmla="*/ 0 h 116"/>
                  <a:gd name="T8" fmla="*/ 59 w 123"/>
                  <a:gd name="T9" fmla="*/ 18 h 116"/>
                  <a:gd name="T10" fmla="*/ 81 w 123"/>
                  <a:gd name="T11" fmla="*/ 7 h 116"/>
                  <a:gd name="T12" fmla="*/ 83 w 123"/>
                  <a:gd name="T13" fmla="*/ 33 h 116"/>
                  <a:gd name="T14" fmla="*/ 100 w 123"/>
                  <a:gd name="T15" fmla="*/ 21 h 116"/>
                  <a:gd name="T16" fmla="*/ 92 w 123"/>
                  <a:gd name="T17" fmla="*/ 42 h 116"/>
                  <a:gd name="T18" fmla="*/ 109 w 123"/>
                  <a:gd name="T19" fmla="*/ 33 h 116"/>
                  <a:gd name="T20" fmla="*/ 97 w 123"/>
                  <a:gd name="T21" fmla="*/ 52 h 116"/>
                  <a:gd name="T22" fmla="*/ 114 w 123"/>
                  <a:gd name="T23" fmla="*/ 42 h 116"/>
                  <a:gd name="T24" fmla="*/ 102 w 123"/>
                  <a:gd name="T25" fmla="*/ 61 h 116"/>
                  <a:gd name="T26" fmla="*/ 119 w 123"/>
                  <a:gd name="T27" fmla="*/ 52 h 116"/>
                  <a:gd name="T28" fmla="*/ 104 w 123"/>
                  <a:gd name="T29" fmla="*/ 75 h 116"/>
                  <a:gd name="T30" fmla="*/ 121 w 123"/>
                  <a:gd name="T31" fmla="*/ 66 h 116"/>
                  <a:gd name="T32" fmla="*/ 104 w 123"/>
                  <a:gd name="T33" fmla="*/ 78 h 116"/>
                  <a:gd name="T34" fmla="*/ 121 w 123"/>
                  <a:gd name="T35" fmla="*/ 68 h 116"/>
                  <a:gd name="T36" fmla="*/ 104 w 123"/>
                  <a:gd name="T37" fmla="*/ 80 h 116"/>
                  <a:gd name="T38" fmla="*/ 121 w 123"/>
                  <a:gd name="T39" fmla="*/ 68 h 116"/>
                  <a:gd name="T40" fmla="*/ 104 w 123"/>
                  <a:gd name="T41" fmla="*/ 87 h 116"/>
                  <a:gd name="T42" fmla="*/ 123 w 123"/>
                  <a:gd name="T43" fmla="*/ 78 h 116"/>
                  <a:gd name="T44" fmla="*/ 104 w 123"/>
                  <a:gd name="T45" fmla="*/ 101 h 116"/>
                  <a:gd name="T46" fmla="*/ 123 w 123"/>
                  <a:gd name="T47" fmla="*/ 90 h 116"/>
                  <a:gd name="T48" fmla="*/ 104 w 123"/>
                  <a:gd name="T49" fmla="*/ 116 h 116"/>
                  <a:gd name="T50" fmla="*/ 123 w 123"/>
                  <a:gd name="T51" fmla="*/ 10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3" h="116">
                    <a:moveTo>
                      <a:pt x="0" y="23"/>
                    </a:moveTo>
                    <a:lnTo>
                      <a:pt x="43" y="0"/>
                    </a:lnTo>
                    <a:lnTo>
                      <a:pt x="14" y="18"/>
                    </a:lnTo>
                    <a:lnTo>
                      <a:pt x="47" y="0"/>
                    </a:lnTo>
                    <a:lnTo>
                      <a:pt x="59" y="18"/>
                    </a:lnTo>
                    <a:lnTo>
                      <a:pt x="81" y="7"/>
                    </a:lnTo>
                    <a:lnTo>
                      <a:pt x="83" y="33"/>
                    </a:lnTo>
                    <a:lnTo>
                      <a:pt x="100" y="21"/>
                    </a:lnTo>
                    <a:lnTo>
                      <a:pt x="92" y="42"/>
                    </a:lnTo>
                    <a:lnTo>
                      <a:pt x="109" y="33"/>
                    </a:lnTo>
                    <a:lnTo>
                      <a:pt x="97" y="52"/>
                    </a:lnTo>
                    <a:lnTo>
                      <a:pt x="114" y="42"/>
                    </a:lnTo>
                    <a:lnTo>
                      <a:pt x="102" y="61"/>
                    </a:lnTo>
                    <a:lnTo>
                      <a:pt x="119" y="52"/>
                    </a:lnTo>
                    <a:lnTo>
                      <a:pt x="104" y="75"/>
                    </a:lnTo>
                    <a:lnTo>
                      <a:pt x="121" y="66"/>
                    </a:lnTo>
                    <a:lnTo>
                      <a:pt x="104" y="78"/>
                    </a:lnTo>
                    <a:lnTo>
                      <a:pt x="121" y="68"/>
                    </a:lnTo>
                    <a:lnTo>
                      <a:pt x="104" y="80"/>
                    </a:lnTo>
                    <a:lnTo>
                      <a:pt x="121" y="68"/>
                    </a:lnTo>
                    <a:lnTo>
                      <a:pt x="104" y="87"/>
                    </a:lnTo>
                    <a:lnTo>
                      <a:pt x="123" y="78"/>
                    </a:lnTo>
                    <a:lnTo>
                      <a:pt x="104" y="101"/>
                    </a:lnTo>
                    <a:lnTo>
                      <a:pt x="123" y="90"/>
                    </a:lnTo>
                    <a:lnTo>
                      <a:pt x="104" y="116"/>
                    </a:lnTo>
                    <a:lnTo>
                      <a:pt x="123" y="10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3" name="Freeform 389"/>
              <p:cNvSpPr/>
              <p:nvPr/>
            </p:nvSpPr>
            <p:spPr bwMode="auto">
              <a:xfrm>
                <a:off x="5597115" y="2821772"/>
                <a:ext cx="166586" cy="144287"/>
              </a:xfrm>
              <a:custGeom>
                <a:avLst/>
                <a:gdLst>
                  <a:gd name="T0" fmla="*/ 12 w 254"/>
                  <a:gd name="T1" fmla="*/ 4 h 220"/>
                  <a:gd name="T2" fmla="*/ 17 w 254"/>
                  <a:gd name="T3" fmla="*/ 2 h 220"/>
                  <a:gd name="T4" fmla="*/ 0 w 254"/>
                  <a:gd name="T5" fmla="*/ 37 h 220"/>
                  <a:gd name="T6" fmla="*/ 62 w 254"/>
                  <a:gd name="T7" fmla="*/ 0 h 220"/>
                  <a:gd name="T8" fmla="*/ 0 w 254"/>
                  <a:gd name="T9" fmla="*/ 61 h 220"/>
                  <a:gd name="T10" fmla="*/ 105 w 254"/>
                  <a:gd name="T11" fmla="*/ 0 h 220"/>
                  <a:gd name="T12" fmla="*/ 0 w 254"/>
                  <a:gd name="T13" fmla="*/ 82 h 220"/>
                  <a:gd name="T14" fmla="*/ 140 w 254"/>
                  <a:gd name="T15" fmla="*/ 0 h 220"/>
                  <a:gd name="T16" fmla="*/ 0 w 254"/>
                  <a:gd name="T17" fmla="*/ 106 h 220"/>
                  <a:gd name="T18" fmla="*/ 183 w 254"/>
                  <a:gd name="T19" fmla="*/ 0 h 220"/>
                  <a:gd name="T20" fmla="*/ 0 w 254"/>
                  <a:gd name="T21" fmla="*/ 132 h 220"/>
                  <a:gd name="T22" fmla="*/ 228 w 254"/>
                  <a:gd name="T23" fmla="*/ 2 h 220"/>
                  <a:gd name="T24" fmla="*/ 0 w 254"/>
                  <a:gd name="T25" fmla="*/ 139 h 220"/>
                  <a:gd name="T26" fmla="*/ 235 w 254"/>
                  <a:gd name="T27" fmla="*/ 2 h 220"/>
                  <a:gd name="T28" fmla="*/ 0 w 254"/>
                  <a:gd name="T29" fmla="*/ 149 h 220"/>
                  <a:gd name="T30" fmla="*/ 245 w 254"/>
                  <a:gd name="T31" fmla="*/ 9 h 220"/>
                  <a:gd name="T32" fmla="*/ 0 w 254"/>
                  <a:gd name="T33" fmla="*/ 172 h 220"/>
                  <a:gd name="T34" fmla="*/ 254 w 254"/>
                  <a:gd name="T35" fmla="*/ 28 h 220"/>
                  <a:gd name="T36" fmla="*/ 0 w 254"/>
                  <a:gd name="T37" fmla="*/ 187 h 220"/>
                  <a:gd name="T38" fmla="*/ 254 w 254"/>
                  <a:gd name="T39" fmla="*/ 42 h 220"/>
                  <a:gd name="T40" fmla="*/ 0 w 254"/>
                  <a:gd name="T41" fmla="*/ 199 h 220"/>
                  <a:gd name="T42" fmla="*/ 254 w 254"/>
                  <a:gd name="T43" fmla="*/ 52 h 220"/>
                  <a:gd name="T44" fmla="*/ 5 w 254"/>
                  <a:gd name="T45" fmla="*/ 210 h 220"/>
                  <a:gd name="T46" fmla="*/ 254 w 254"/>
                  <a:gd name="T47" fmla="*/ 66 h 220"/>
                  <a:gd name="T48" fmla="*/ 9 w 254"/>
                  <a:gd name="T49" fmla="*/ 213 h 220"/>
                  <a:gd name="T50" fmla="*/ 254 w 254"/>
                  <a:gd name="T51" fmla="*/ 73 h 220"/>
                  <a:gd name="T52" fmla="*/ 12 w 254"/>
                  <a:gd name="T53" fmla="*/ 215 h 220"/>
                  <a:gd name="T54" fmla="*/ 254 w 254"/>
                  <a:gd name="T55" fmla="*/ 75 h 220"/>
                  <a:gd name="T56" fmla="*/ 33 w 254"/>
                  <a:gd name="T57" fmla="*/ 220 h 220"/>
                  <a:gd name="T58" fmla="*/ 254 w 254"/>
                  <a:gd name="T59" fmla="*/ 94 h 220"/>
                  <a:gd name="T60" fmla="*/ 69 w 254"/>
                  <a:gd name="T61" fmla="*/ 220 h 220"/>
                  <a:gd name="T62" fmla="*/ 254 w 254"/>
                  <a:gd name="T63" fmla="*/ 116 h 220"/>
                  <a:gd name="T64" fmla="*/ 76 w 254"/>
                  <a:gd name="T65" fmla="*/ 220 h 220"/>
                  <a:gd name="T66" fmla="*/ 254 w 254"/>
                  <a:gd name="T67" fmla="*/ 118 h 220"/>
                  <a:gd name="T68" fmla="*/ 86 w 254"/>
                  <a:gd name="T69" fmla="*/ 220 h 220"/>
                  <a:gd name="T70" fmla="*/ 254 w 254"/>
                  <a:gd name="T71" fmla="*/ 123 h 220"/>
                  <a:gd name="T72" fmla="*/ 93 w 254"/>
                  <a:gd name="T73" fmla="*/ 220 h 220"/>
                  <a:gd name="T74" fmla="*/ 254 w 254"/>
                  <a:gd name="T75" fmla="*/ 127 h 220"/>
                  <a:gd name="T76" fmla="*/ 133 w 254"/>
                  <a:gd name="T77" fmla="*/ 220 h 220"/>
                  <a:gd name="T78" fmla="*/ 254 w 254"/>
                  <a:gd name="T79" fmla="*/ 151 h 220"/>
                  <a:gd name="T80" fmla="*/ 178 w 254"/>
                  <a:gd name="T81" fmla="*/ 220 h 220"/>
                  <a:gd name="T82" fmla="*/ 254 w 254"/>
                  <a:gd name="T83" fmla="*/ 177 h 220"/>
                  <a:gd name="T84" fmla="*/ 188 w 254"/>
                  <a:gd name="T85" fmla="*/ 220 h 220"/>
                  <a:gd name="T86" fmla="*/ 254 w 254"/>
                  <a:gd name="T87" fmla="*/ 184 h 220"/>
                  <a:gd name="T88" fmla="*/ 193 w 254"/>
                  <a:gd name="T89" fmla="*/ 220 h 220"/>
                  <a:gd name="T90" fmla="*/ 254 w 254"/>
                  <a:gd name="T91" fmla="*/ 187 h 220"/>
                  <a:gd name="T92" fmla="*/ 207 w 254"/>
                  <a:gd name="T93" fmla="*/ 220 h 220"/>
                  <a:gd name="T94" fmla="*/ 254 w 254"/>
                  <a:gd name="T95" fmla="*/ 194 h 220"/>
                  <a:gd name="T96" fmla="*/ 221 w 254"/>
                  <a:gd name="T97" fmla="*/ 220 h 220"/>
                  <a:gd name="T98" fmla="*/ 252 w 254"/>
                  <a:gd name="T99" fmla="*/ 203 h 220"/>
                  <a:gd name="T100" fmla="*/ 235 w 254"/>
                  <a:gd name="T101" fmla="*/ 217 h 220"/>
                  <a:gd name="T102" fmla="*/ 240 w 254"/>
                  <a:gd name="T103" fmla="*/ 217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4" h="220">
                    <a:moveTo>
                      <a:pt x="12" y="4"/>
                    </a:moveTo>
                    <a:lnTo>
                      <a:pt x="17" y="2"/>
                    </a:lnTo>
                    <a:lnTo>
                      <a:pt x="0" y="37"/>
                    </a:lnTo>
                    <a:lnTo>
                      <a:pt x="62" y="0"/>
                    </a:lnTo>
                    <a:lnTo>
                      <a:pt x="0" y="61"/>
                    </a:lnTo>
                    <a:lnTo>
                      <a:pt x="105" y="0"/>
                    </a:lnTo>
                    <a:lnTo>
                      <a:pt x="0" y="82"/>
                    </a:lnTo>
                    <a:lnTo>
                      <a:pt x="140" y="0"/>
                    </a:lnTo>
                    <a:lnTo>
                      <a:pt x="0" y="106"/>
                    </a:lnTo>
                    <a:lnTo>
                      <a:pt x="183" y="0"/>
                    </a:lnTo>
                    <a:lnTo>
                      <a:pt x="0" y="132"/>
                    </a:lnTo>
                    <a:lnTo>
                      <a:pt x="228" y="2"/>
                    </a:lnTo>
                    <a:lnTo>
                      <a:pt x="0" y="139"/>
                    </a:lnTo>
                    <a:lnTo>
                      <a:pt x="235" y="2"/>
                    </a:lnTo>
                    <a:lnTo>
                      <a:pt x="0" y="149"/>
                    </a:lnTo>
                    <a:lnTo>
                      <a:pt x="245" y="9"/>
                    </a:lnTo>
                    <a:lnTo>
                      <a:pt x="0" y="172"/>
                    </a:lnTo>
                    <a:lnTo>
                      <a:pt x="254" y="28"/>
                    </a:lnTo>
                    <a:lnTo>
                      <a:pt x="0" y="187"/>
                    </a:lnTo>
                    <a:lnTo>
                      <a:pt x="254" y="42"/>
                    </a:lnTo>
                    <a:lnTo>
                      <a:pt x="0" y="199"/>
                    </a:lnTo>
                    <a:lnTo>
                      <a:pt x="254" y="52"/>
                    </a:lnTo>
                    <a:lnTo>
                      <a:pt x="5" y="210"/>
                    </a:lnTo>
                    <a:lnTo>
                      <a:pt x="254" y="66"/>
                    </a:lnTo>
                    <a:lnTo>
                      <a:pt x="9" y="213"/>
                    </a:lnTo>
                    <a:lnTo>
                      <a:pt x="254" y="73"/>
                    </a:lnTo>
                    <a:lnTo>
                      <a:pt x="12" y="215"/>
                    </a:lnTo>
                    <a:lnTo>
                      <a:pt x="254" y="75"/>
                    </a:lnTo>
                    <a:lnTo>
                      <a:pt x="33" y="220"/>
                    </a:lnTo>
                    <a:lnTo>
                      <a:pt x="254" y="94"/>
                    </a:lnTo>
                    <a:lnTo>
                      <a:pt x="69" y="220"/>
                    </a:lnTo>
                    <a:lnTo>
                      <a:pt x="254" y="116"/>
                    </a:lnTo>
                    <a:lnTo>
                      <a:pt x="76" y="220"/>
                    </a:lnTo>
                    <a:lnTo>
                      <a:pt x="254" y="118"/>
                    </a:lnTo>
                    <a:lnTo>
                      <a:pt x="86" y="220"/>
                    </a:lnTo>
                    <a:lnTo>
                      <a:pt x="254" y="123"/>
                    </a:lnTo>
                    <a:lnTo>
                      <a:pt x="93" y="220"/>
                    </a:lnTo>
                    <a:lnTo>
                      <a:pt x="254" y="127"/>
                    </a:lnTo>
                    <a:lnTo>
                      <a:pt x="133" y="220"/>
                    </a:lnTo>
                    <a:lnTo>
                      <a:pt x="254" y="151"/>
                    </a:lnTo>
                    <a:lnTo>
                      <a:pt x="178" y="220"/>
                    </a:lnTo>
                    <a:lnTo>
                      <a:pt x="254" y="177"/>
                    </a:lnTo>
                    <a:lnTo>
                      <a:pt x="188" y="220"/>
                    </a:lnTo>
                    <a:lnTo>
                      <a:pt x="254" y="184"/>
                    </a:lnTo>
                    <a:lnTo>
                      <a:pt x="193" y="220"/>
                    </a:lnTo>
                    <a:lnTo>
                      <a:pt x="254" y="187"/>
                    </a:lnTo>
                    <a:lnTo>
                      <a:pt x="207" y="220"/>
                    </a:lnTo>
                    <a:lnTo>
                      <a:pt x="254" y="194"/>
                    </a:lnTo>
                    <a:lnTo>
                      <a:pt x="221" y="220"/>
                    </a:lnTo>
                    <a:lnTo>
                      <a:pt x="252" y="203"/>
                    </a:lnTo>
                    <a:lnTo>
                      <a:pt x="235" y="217"/>
                    </a:lnTo>
                    <a:lnTo>
                      <a:pt x="240" y="217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4" name="Freeform 390"/>
              <p:cNvSpPr/>
              <p:nvPr/>
            </p:nvSpPr>
            <p:spPr bwMode="auto">
              <a:xfrm>
                <a:off x="5622038" y="2745693"/>
                <a:ext cx="60994" cy="76079"/>
              </a:xfrm>
              <a:custGeom>
                <a:avLst/>
                <a:gdLst>
                  <a:gd name="T0" fmla="*/ 38 w 93"/>
                  <a:gd name="T1" fmla="*/ 11 h 116"/>
                  <a:gd name="T2" fmla="*/ 43 w 93"/>
                  <a:gd name="T3" fmla="*/ 9 h 116"/>
                  <a:gd name="T4" fmla="*/ 7 w 93"/>
                  <a:gd name="T5" fmla="*/ 47 h 116"/>
                  <a:gd name="T6" fmla="*/ 93 w 93"/>
                  <a:gd name="T7" fmla="*/ 0 h 116"/>
                  <a:gd name="T8" fmla="*/ 2 w 93"/>
                  <a:gd name="T9" fmla="*/ 73 h 116"/>
                  <a:gd name="T10" fmla="*/ 21 w 93"/>
                  <a:gd name="T11" fmla="*/ 61 h 116"/>
                  <a:gd name="T12" fmla="*/ 0 w 93"/>
                  <a:gd name="T13" fmla="*/ 90 h 116"/>
                  <a:gd name="T14" fmla="*/ 19 w 93"/>
                  <a:gd name="T15" fmla="*/ 78 h 116"/>
                  <a:gd name="T16" fmla="*/ 0 w 93"/>
                  <a:gd name="T17" fmla="*/ 94 h 116"/>
                  <a:gd name="T18" fmla="*/ 19 w 93"/>
                  <a:gd name="T19" fmla="*/ 82 h 116"/>
                  <a:gd name="T20" fmla="*/ 0 w 93"/>
                  <a:gd name="T21" fmla="*/ 108 h 116"/>
                  <a:gd name="T22" fmla="*/ 19 w 93"/>
                  <a:gd name="T23" fmla="*/ 97 h 116"/>
                  <a:gd name="T24" fmla="*/ 0 w 93"/>
                  <a:gd name="T25" fmla="*/ 108 h 116"/>
                  <a:gd name="T26" fmla="*/ 19 w 93"/>
                  <a:gd name="T27" fmla="*/ 97 h 116"/>
                  <a:gd name="T28" fmla="*/ 0 w 93"/>
                  <a:gd name="T29" fmla="*/ 113 h 116"/>
                  <a:gd name="T30" fmla="*/ 19 w 93"/>
                  <a:gd name="T31" fmla="*/ 104 h 116"/>
                  <a:gd name="T32" fmla="*/ 0 w 93"/>
                  <a:gd name="T33" fmla="*/ 116 h 116"/>
                  <a:gd name="T34" fmla="*/ 19 w 93"/>
                  <a:gd name="T35" fmla="*/ 10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3" h="116">
                    <a:moveTo>
                      <a:pt x="38" y="11"/>
                    </a:moveTo>
                    <a:lnTo>
                      <a:pt x="43" y="9"/>
                    </a:lnTo>
                    <a:lnTo>
                      <a:pt x="7" y="47"/>
                    </a:lnTo>
                    <a:lnTo>
                      <a:pt x="93" y="0"/>
                    </a:lnTo>
                    <a:lnTo>
                      <a:pt x="2" y="73"/>
                    </a:lnTo>
                    <a:lnTo>
                      <a:pt x="21" y="61"/>
                    </a:lnTo>
                    <a:lnTo>
                      <a:pt x="0" y="90"/>
                    </a:lnTo>
                    <a:lnTo>
                      <a:pt x="19" y="78"/>
                    </a:lnTo>
                    <a:lnTo>
                      <a:pt x="0" y="94"/>
                    </a:lnTo>
                    <a:lnTo>
                      <a:pt x="19" y="82"/>
                    </a:lnTo>
                    <a:lnTo>
                      <a:pt x="0" y="108"/>
                    </a:lnTo>
                    <a:lnTo>
                      <a:pt x="19" y="97"/>
                    </a:lnTo>
                    <a:lnTo>
                      <a:pt x="0" y="108"/>
                    </a:lnTo>
                    <a:lnTo>
                      <a:pt x="19" y="97"/>
                    </a:lnTo>
                    <a:lnTo>
                      <a:pt x="0" y="113"/>
                    </a:lnTo>
                    <a:lnTo>
                      <a:pt x="19" y="104"/>
                    </a:lnTo>
                    <a:lnTo>
                      <a:pt x="0" y="116"/>
                    </a:lnTo>
                    <a:lnTo>
                      <a:pt x="19" y="10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1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347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5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756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2159350" y="436221"/>
            <a:ext cx="5078028" cy="868446"/>
            <a:chOff x="1488142" y="329217"/>
            <a:chExt cx="5078028" cy="868446"/>
          </a:xfrm>
        </p:grpSpPr>
        <p:sp>
          <p:nvSpPr>
            <p:cNvPr id="3" name="文本框 2"/>
            <p:cNvSpPr txBox="1"/>
            <p:nvPr/>
          </p:nvSpPr>
          <p:spPr>
            <a:xfrm>
              <a:off x="1488142" y="329217"/>
              <a:ext cx="507802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5"/>
                  </a:solidFill>
                  <a:latin typeface="+mj-ea"/>
                  <a:ea typeface="+mj-ea"/>
                </a:rPr>
                <a:t>用户意见与建议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88142" y="798883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User comments and suggestions</a:t>
              </a:r>
            </a:p>
          </p:txBody>
        </p:sp>
      </p:grpSp>
      <p:grpSp>
        <p:nvGrpSpPr>
          <p:cNvPr id="145" name="PA_chenying0907 144"/>
          <p:cNvGrpSpPr/>
          <p:nvPr>
            <p:custDataLst>
              <p:tags r:id="rId2"/>
            </p:custDataLst>
          </p:nvPr>
        </p:nvGrpSpPr>
        <p:grpSpPr>
          <a:xfrm>
            <a:off x="1045380" y="272435"/>
            <a:ext cx="954814" cy="1033562"/>
            <a:chOff x="5156201" y="2438401"/>
            <a:chExt cx="1847850" cy="2000250"/>
          </a:xfrm>
        </p:grpSpPr>
        <p:sp>
          <p:nvSpPr>
            <p:cNvPr id="146" name="Freeform 5"/>
            <p:cNvSpPr/>
            <p:nvPr/>
          </p:nvSpPr>
          <p:spPr bwMode="auto">
            <a:xfrm>
              <a:off x="5156201" y="2438401"/>
              <a:ext cx="1847850" cy="2000250"/>
            </a:xfrm>
            <a:custGeom>
              <a:avLst/>
              <a:gdLst>
                <a:gd name="T0" fmla="*/ 85 w 490"/>
                <a:gd name="T1" fmla="*/ 225 h 530"/>
                <a:gd name="T2" fmla="*/ 258 w 490"/>
                <a:gd name="T3" fmla="*/ 46 h 530"/>
                <a:gd name="T4" fmla="*/ 290 w 490"/>
                <a:gd name="T5" fmla="*/ 35 h 530"/>
                <a:gd name="T6" fmla="*/ 255 w 490"/>
                <a:gd name="T7" fmla="*/ 4 h 530"/>
                <a:gd name="T8" fmla="*/ 47 w 490"/>
                <a:gd name="T9" fmla="*/ 208 h 530"/>
                <a:gd name="T10" fmla="*/ 21 w 490"/>
                <a:gd name="T11" fmla="*/ 320 h 530"/>
                <a:gd name="T12" fmla="*/ 58 w 490"/>
                <a:gd name="T13" fmla="*/ 316 h 530"/>
                <a:gd name="T14" fmla="*/ 228 w 490"/>
                <a:gd name="T15" fmla="*/ 150 h 530"/>
                <a:gd name="T16" fmla="*/ 131 w 490"/>
                <a:gd name="T17" fmla="*/ 266 h 530"/>
                <a:gd name="T18" fmla="*/ 107 w 490"/>
                <a:gd name="T19" fmla="*/ 401 h 530"/>
                <a:gd name="T20" fmla="*/ 145 w 490"/>
                <a:gd name="T21" fmla="*/ 414 h 530"/>
                <a:gd name="T22" fmla="*/ 288 w 490"/>
                <a:gd name="T23" fmla="*/ 255 h 530"/>
                <a:gd name="T24" fmla="*/ 179 w 490"/>
                <a:gd name="T25" fmla="*/ 395 h 530"/>
                <a:gd name="T26" fmla="*/ 172 w 490"/>
                <a:gd name="T27" fmla="*/ 487 h 530"/>
                <a:gd name="T28" fmla="*/ 271 w 490"/>
                <a:gd name="T29" fmla="*/ 393 h 530"/>
                <a:gd name="T30" fmla="*/ 214 w 490"/>
                <a:gd name="T31" fmla="*/ 502 h 530"/>
                <a:gd name="T32" fmla="*/ 245 w 490"/>
                <a:gd name="T33" fmla="*/ 513 h 530"/>
                <a:gd name="T34" fmla="*/ 353 w 490"/>
                <a:gd name="T35" fmla="*/ 358 h 530"/>
                <a:gd name="T36" fmla="*/ 467 w 490"/>
                <a:gd name="T37" fmla="*/ 229 h 530"/>
                <a:gd name="T38" fmla="*/ 482 w 490"/>
                <a:gd name="T39" fmla="*/ 188 h 530"/>
                <a:gd name="T40" fmla="*/ 462 w 490"/>
                <a:gd name="T41" fmla="*/ 176 h 530"/>
                <a:gd name="T42" fmla="*/ 313 w 490"/>
                <a:gd name="T43" fmla="*/ 295 h 530"/>
                <a:gd name="T44" fmla="*/ 392 w 490"/>
                <a:gd name="T45" fmla="*/ 202 h 530"/>
                <a:gd name="T46" fmla="*/ 431 w 490"/>
                <a:gd name="T47" fmla="*/ 122 h 530"/>
                <a:gd name="T48" fmla="*/ 397 w 490"/>
                <a:gd name="T49" fmla="*/ 115 h 530"/>
                <a:gd name="T50" fmla="*/ 412 w 490"/>
                <a:gd name="T51" fmla="*/ 95 h 530"/>
                <a:gd name="T52" fmla="*/ 420 w 490"/>
                <a:gd name="T53" fmla="*/ 48 h 530"/>
                <a:gd name="T54" fmla="*/ 345 w 490"/>
                <a:gd name="T55" fmla="*/ 83 h 530"/>
                <a:gd name="T56" fmla="*/ 361 w 490"/>
                <a:gd name="T57" fmla="*/ 65 h 530"/>
                <a:gd name="T58" fmla="*/ 381 w 490"/>
                <a:gd name="T59" fmla="*/ 29 h 530"/>
                <a:gd name="T60" fmla="*/ 352 w 490"/>
                <a:gd name="T61" fmla="*/ 21 h 530"/>
                <a:gd name="T62" fmla="*/ 85 w 490"/>
                <a:gd name="T63" fmla="*/ 22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0" h="530">
                  <a:moveTo>
                    <a:pt x="85" y="225"/>
                  </a:moveTo>
                  <a:cubicBezTo>
                    <a:pt x="85" y="225"/>
                    <a:pt x="192" y="78"/>
                    <a:pt x="258" y="46"/>
                  </a:cubicBezTo>
                  <a:cubicBezTo>
                    <a:pt x="258" y="46"/>
                    <a:pt x="284" y="56"/>
                    <a:pt x="290" y="35"/>
                  </a:cubicBezTo>
                  <a:cubicBezTo>
                    <a:pt x="296" y="14"/>
                    <a:pt x="267" y="0"/>
                    <a:pt x="255" y="4"/>
                  </a:cubicBezTo>
                  <a:cubicBezTo>
                    <a:pt x="242" y="8"/>
                    <a:pt x="155" y="47"/>
                    <a:pt x="47" y="208"/>
                  </a:cubicBezTo>
                  <a:cubicBezTo>
                    <a:pt x="0" y="288"/>
                    <a:pt x="11" y="310"/>
                    <a:pt x="21" y="320"/>
                  </a:cubicBezTo>
                  <a:cubicBezTo>
                    <a:pt x="31" y="331"/>
                    <a:pt x="42" y="335"/>
                    <a:pt x="58" y="316"/>
                  </a:cubicBezTo>
                  <a:cubicBezTo>
                    <a:pt x="75" y="298"/>
                    <a:pt x="190" y="166"/>
                    <a:pt x="228" y="150"/>
                  </a:cubicBezTo>
                  <a:cubicBezTo>
                    <a:pt x="228" y="150"/>
                    <a:pt x="153" y="235"/>
                    <a:pt x="131" y="266"/>
                  </a:cubicBezTo>
                  <a:cubicBezTo>
                    <a:pt x="109" y="298"/>
                    <a:pt x="31" y="431"/>
                    <a:pt x="107" y="401"/>
                  </a:cubicBezTo>
                  <a:cubicBezTo>
                    <a:pt x="107" y="401"/>
                    <a:pt x="113" y="442"/>
                    <a:pt x="145" y="414"/>
                  </a:cubicBezTo>
                  <a:cubicBezTo>
                    <a:pt x="177" y="385"/>
                    <a:pt x="227" y="302"/>
                    <a:pt x="288" y="255"/>
                  </a:cubicBezTo>
                  <a:cubicBezTo>
                    <a:pt x="288" y="255"/>
                    <a:pt x="215" y="337"/>
                    <a:pt x="179" y="395"/>
                  </a:cubicBezTo>
                  <a:cubicBezTo>
                    <a:pt x="143" y="454"/>
                    <a:pt x="147" y="480"/>
                    <a:pt x="172" y="487"/>
                  </a:cubicBezTo>
                  <a:cubicBezTo>
                    <a:pt x="197" y="494"/>
                    <a:pt x="229" y="423"/>
                    <a:pt x="271" y="393"/>
                  </a:cubicBezTo>
                  <a:cubicBezTo>
                    <a:pt x="271" y="393"/>
                    <a:pt x="205" y="485"/>
                    <a:pt x="214" y="502"/>
                  </a:cubicBezTo>
                  <a:cubicBezTo>
                    <a:pt x="222" y="520"/>
                    <a:pt x="234" y="530"/>
                    <a:pt x="245" y="513"/>
                  </a:cubicBezTo>
                  <a:cubicBezTo>
                    <a:pt x="255" y="495"/>
                    <a:pt x="311" y="411"/>
                    <a:pt x="353" y="358"/>
                  </a:cubicBezTo>
                  <a:cubicBezTo>
                    <a:pt x="395" y="305"/>
                    <a:pt x="453" y="243"/>
                    <a:pt x="467" y="229"/>
                  </a:cubicBezTo>
                  <a:cubicBezTo>
                    <a:pt x="480" y="215"/>
                    <a:pt x="490" y="200"/>
                    <a:pt x="482" y="188"/>
                  </a:cubicBezTo>
                  <a:cubicBezTo>
                    <a:pt x="475" y="175"/>
                    <a:pt x="474" y="167"/>
                    <a:pt x="462" y="176"/>
                  </a:cubicBezTo>
                  <a:cubicBezTo>
                    <a:pt x="450" y="185"/>
                    <a:pt x="334" y="268"/>
                    <a:pt x="313" y="295"/>
                  </a:cubicBezTo>
                  <a:cubicBezTo>
                    <a:pt x="313" y="295"/>
                    <a:pt x="361" y="236"/>
                    <a:pt x="392" y="202"/>
                  </a:cubicBezTo>
                  <a:cubicBezTo>
                    <a:pt x="423" y="168"/>
                    <a:pt x="443" y="138"/>
                    <a:pt x="431" y="122"/>
                  </a:cubicBezTo>
                  <a:cubicBezTo>
                    <a:pt x="419" y="106"/>
                    <a:pt x="407" y="110"/>
                    <a:pt x="397" y="115"/>
                  </a:cubicBezTo>
                  <a:cubicBezTo>
                    <a:pt x="397" y="115"/>
                    <a:pt x="395" y="112"/>
                    <a:pt x="412" y="95"/>
                  </a:cubicBezTo>
                  <a:cubicBezTo>
                    <a:pt x="430" y="77"/>
                    <a:pt x="428" y="58"/>
                    <a:pt x="420" y="48"/>
                  </a:cubicBezTo>
                  <a:cubicBezTo>
                    <a:pt x="412" y="39"/>
                    <a:pt x="391" y="48"/>
                    <a:pt x="345" y="83"/>
                  </a:cubicBezTo>
                  <a:cubicBezTo>
                    <a:pt x="345" y="83"/>
                    <a:pt x="349" y="72"/>
                    <a:pt x="361" y="65"/>
                  </a:cubicBezTo>
                  <a:cubicBezTo>
                    <a:pt x="374" y="57"/>
                    <a:pt x="384" y="46"/>
                    <a:pt x="381" y="29"/>
                  </a:cubicBezTo>
                  <a:cubicBezTo>
                    <a:pt x="377" y="12"/>
                    <a:pt x="366" y="12"/>
                    <a:pt x="352" y="21"/>
                  </a:cubicBezTo>
                  <a:cubicBezTo>
                    <a:pt x="337" y="30"/>
                    <a:pt x="216" y="94"/>
                    <a:pt x="85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Freeform 6"/>
            <p:cNvSpPr>
              <a:spLocks noEditPoints="1"/>
            </p:cNvSpPr>
            <p:nvPr/>
          </p:nvSpPr>
          <p:spPr bwMode="auto">
            <a:xfrm>
              <a:off x="6103938" y="3109913"/>
              <a:ext cx="346075" cy="679450"/>
            </a:xfrm>
            <a:custGeom>
              <a:avLst/>
              <a:gdLst>
                <a:gd name="T0" fmla="*/ 67 w 92"/>
                <a:gd name="T1" fmla="*/ 39 h 180"/>
                <a:gd name="T2" fmla="*/ 51 w 92"/>
                <a:gd name="T3" fmla="*/ 11 h 180"/>
                <a:gd name="T4" fmla="*/ 12 w 92"/>
                <a:gd name="T5" fmla="*/ 13 h 180"/>
                <a:gd name="T6" fmla="*/ 52 w 92"/>
                <a:gd name="T7" fmla="*/ 35 h 180"/>
                <a:gd name="T8" fmla="*/ 18 w 92"/>
                <a:gd name="T9" fmla="*/ 57 h 180"/>
                <a:gd name="T10" fmla="*/ 66 w 92"/>
                <a:gd name="T11" fmla="*/ 59 h 180"/>
                <a:gd name="T12" fmla="*/ 63 w 92"/>
                <a:gd name="T13" fmla="*/ 75 h 180"/>
                <a:gd name="T14" fmla="*/ 47 w 92"/>
                <a:gd name="T15" fmla="*/ 180 h 180"/>
                <a:gd name="T16" fmla="*/ 38 w 92"/>
                <a:gd name="T17" fmla="*/ 129 h 180"/>
                <a:gd name="T18" fmla="*/ 73 w 92"/>
                <a:gd name="T19" fmla="*/ 86 h 180"/>
                <a:gd name="T20" fmla="*/ 67 w 92"/>
                <a:gd name="T21" fmla="*/ 39 h 180"/>
                <a:gd name="T22" fmla="*/ 45 w 92"/>
                <a:gd name="T23" fmla="*/ 60 h 180"/>
                <a:gd name="T24" fmla="*/ 33 w 92"/>
                <a:gd name="T25" fmla="*/ 56 h 180"/>
                <a:gd name="T26" fmla="*/ 43 w 92"/>
                <a:gd name="T27" fmla="*/ 54 h 180"/>
                <a:gd name="T28" fmla="*/ 45 w 92"/>
                <a:gd name="T29" fmla="*/ 6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80">
                  <a:moveTo>
                    <a:pt x="67" y="39"/>
                  </a:moveTo>
                  <a:cubicBezTo>
                    <a:pt x="67" y="39"/>
                    <a:pt x="70" y="16"/>
                    <a:pt x="51" y="11"/>
                  </a:cubicBezTo>
                  <a:cubicBezTo>
                    <a:pt x="33" y="6"/>
                    <a:pt x="18" y="0"/>
                    <a:pt x="12" y="13"/>
                  </a:cubicBezTo>
                  <a:cubicBezTo>
                    <a:pt x="7" y="25"/>
                    <a:pt x="54" y="14"/>
                    <a:pt x="52" y="35"/>
                  </a:cubicBezTo>
                  <a:cubicBezTo>
                    <a:pt x="52" y="35"/>
                    <a:pt x="25" y="33"/>
                    <a:pt x="18" y="57"/>
                  </a:cubicBezTo>
                  <a:cubicBezTo>
                    <a:pt x="10" y="80"/>
                    <a:pt x="44" y="84"/>
                    <a:pt x="66" y="59"/>
                  </a:cubicBezTo>
                  <a:cubicBezTo>
                    <a:pt x="66" y="59"/>
                    <a:pt x="75" y="66"/>
                    <a:pt x="63" y="75"/>
                  </a:cubicBezTo>
                  <a:cubicBezTo>
                    <a:pt x="51" y="84"/>
                    <a:pt x="0" y="129"/>
                    <a:pt x="47" y="180"/>
                  </a:cubicBezTo>
                  <a:cubicBezTo>
                    <a:pt x="47" y="180"/>
                    <a:pt x="29" y="155"/>
                    <a:pt x="38" y="129"/>
                  </a:cubicBezTo>
                  <a:cubicBezTo>
                    <a:pt x="47" y="102"/>
                    <a:pt x="62" y="98"/>
                    <a:pt x="73" y="86"/>
                  </a:cubicBezTo>
                  <a:cubicBezTo>
                    <a:pt x="84" y="74"/>
                    <a:pt x="92" y="56"/>
                    <a:pt x="67" y="39"/>
                  </a:cubicBezTo>
                  <a:close/>
                  <a:moveTo>
                    <a:pt x="45" y="60"/>
                  </a:moveTo>
                  <a:cubicBezTo>
                    <a:pt x="40" y="61"/>
                    <a:pt x="34" y="60"/>
                    <a:pt x="33" y="56"/>
                  </a:cubicBezTo>
                  <a:cubicBezTo>
                    <a:pt x="33" y="52"/>
                    <a:pt x="39" y="54"/>
                    <a:pt x="43" y="54"/>
                  </a:cubicBezTo>
                  <a:cubicBezTo>
                    <a:pt x="48" y="54"/>
                    <a:pt x="45" y="60"/>
                    <a:pt x="45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Freeform 7"/>
            <p:cNvSpPr>
              <a:spLocks noEditPoints="1"/>
            </p:cNvSpPr>
            <p:nvPr/>
          </p:nvSpPr>
          <p:spPr bwMode="auto">
            <a:xfrm>
              <a:off x="5707063" y="2743201"/>
              <a:ext cx="939800" cy="1431925"/>
            </a:xfrm>
            <a:custGeom>
              <a:avLst/>
              <a:gdLst>
                <a:gd name="T0" fmla="*/ 215 w 249"/>
                <a:gd name="T1" fmla="*/ 328 h 379"/>
                <a:gd name="T2" fmla="*/ 183 w 249"/>
                <a:gd name="T3" fmla="*/ 285 h 379"/>
                <a:gd name="T4" fmla="*/ 204 w 249"/>
                <a:gd name="T5" fmla="*/ 206 h 379"/>
                <a:gd name="T6" fmla="*/ 239 w 249"/>
                <a:gd name="T7" fmla="*/ 106 h 379"/>
                <a:gd name="T8" fmla="*/ 180 w 249"/>
                <a:gd name="T9" fmla="*/ 46 h 379"/>
                <a:gd name="T10" fmla="*/ 189 w 249"/>
                <a:gd name="T11" fmla="*/ 33 h 379"/>
                <a:gd name="T12" fmla="*/ 55 w 249"/>
                <a:gd name="T13" fmla="*/ 68 h 379"/>
                <a:gd name="T14" fmla="*/ 70 w 249"/>
                <a:gd name="T15" fmla="*/ 217 h 379"/>
                <a:gd name="T16" fmla="*/ 119 w 249"/>
                <a:gd name="T17" fmla="*/ 315 h 379"/>
                <a:gd name="T18" fmla="*/ 103 w 249"/>
                <a:gd name="T19" fmla="*/ 324 h 379"/>
                <a:gd name="T20" fmla="*/ 160 w 249"/>
                <a:gd name="T21" fmla="*/ 326 h 379"/>
                <a:gd name="T22" fmla="*/ 153 w 249"/>
                <a:gd name="T23" fmla="*/ 331 h 379"/>
                <a:gd name="T24" fmla="*/ 127 w 249"/>
                <a:gd name="T25" fmla="*/ 340 h 379"/>
                <a:gd name="T26" fmla="*/ 114 w 249"/>
                <a:gd name="T27" fmla="*/ 358 h 379"/>
                <a:gd name="T28" fmla="*/ 165 w 249"/>
                <a:gd name="T29" fmla="*/ 352 h 379"/>
                <a:gd name="T30" fmla="*/ 149 w 249"/>
                <a:gd name="T31" fmla="*/ 362 h 379"/>
                <a:gd name="T32" fmla="*/ 154 w 249"/>
                <a:gd name="T33" fmla="*/ 379 h 379"/>
                <a:gd name="T34" fmla="*/ 171 w 249"/>
                <a:gd name="T35" fmla="*/ 367 h 379"/>
                <a:gd name="T36" fmla="*/ 187 w 249"/>
                <a:gd name="T37" fmla="*/ 355 h 379"/>
                <a:gd name="T38" fmla="*/ 187 w 249"/>
                <a:gd name="T39" fmla="*/ 341 h 379"/>
                <a:gd name="T40" fmla="*/ 177 w 249"/>
                <a:gd name="T41" fmla="*/ 340 h 379"/>
                <a:gd name="T42" fmla="*/ 177 w 249"/>
                <a:gd name="T43" fmla="*/ 336 h 379"/>
                <a:gd name="T44" fmla="*/ 191 w 249"/>
                <a:gd name="T45" fmla="*/ 327 h 379"/>
                <a:gd name="T46" fmla="*/ 215 w 249"/>
                <a:gd name="T47" fmla="*/ 338 h 379"/>
                <a:gd name="T48" fmla="*/ 215 w 249"/>
                <a:gd name="T49" fmla="*/ 328 h 379"/>
                <a:gd name="T50" fmla="*/ 131 w 249"/>
                <a:gd name="T51" fmla="*/ 42 h 379"/>
                <a:gd name="T52" fmla="*/ 145 w 249"/>
                <a:gd name="T53" fmla="*/ 42 h 379"/>
                <a:gd name="T54" fmla="*/ 131 w 249"/>
                <a:gd name="T55" fmla="*/ 42 h 379"/>
                <a:gd name="T56" fmla="*/ 178 w 249"/>
                <a:gd name="T57" fmla="*/ 315 h 379"/>
                <a:gd name="T58" fmla="*/ 139 w 249"/>
                <a:gd name="T59" fmla="*/ 310 h 379"/>
                <a:gd name="T60" fmla="*/ 132 w 249"/>
                <a:gd name="T61" fmla="*/ 269 h 379"/>
                <a:gd name="T62" fmla="*/ 73 w 249"/>
                <a:gd name="T63" fmla="*/ 193 h 379"/>
                <a:gd name="T64" fmla="*/ 56 w 249"/>
                <a:gd name="T65" fmla="*/ 98 h 379"/>
                <a:gd name="T66" fmla="*/ 119 w 249"/>
                <a:gd name="T67" fmla="*/ 44 h 379"/>
                <a:gd name="T68" fmla="*/ 117 w 249"/>
                <a:gd name="T69" fmla="*/ 61 h 379"/>
                <a:gd name="T70" fmla="*/ 172 w 249"/>
                <a:gd name="T71" fmla="*/ 57 h 379"/>
                <a:gd name="T72" fmla="*/ 206 w 249"/>
                <a:gd name="T73" fmla="*/ 173 h 379"/>
                <a:gd name="T74" fmla="*/ 180 w 249"/>
                <a:gd name="T75" fmla="*/ 312 h 379"/>
                <a:gd name="T76" fmla="*/ 178 w 249"/>
                <a:gd name="T77" fmla="*/ 31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379">
                  <a:moveTo>
                    <a:pt x="215" y="328"/>
                  </a:moveTo>
                  <a:cubicBezTo>
                    <a:pt x="208" y="325"/>
                    <a:pt x="184" y="311"/>
                    <a:pt x="183" y="285"/>
                  </a:cubicBezTo>
                  <a:cubicBezTo>
                    <a:pt x="182" y="259"/>
                    <a:pt x="181" y="232"/>
                    <a:pt x="204" y="206"/>
                  </a:cubicBezTo>
                  <a:cubicBezTo>
                    <a:pt x="226" y="179"/>
                    <a:pt x="249" y="160"/>
                    <a:pt x="239" y="106"/>
                  </a:cubicBezTo>
                  <a:cubicBezTo>
                    <a:pt x="229" y="52"/>
                    <a:pt x="180" y="46"/>
                    <a:pt x="180" y="46"/>
                  </a:cubicBezTo>
                  <a:cubicBezTo>
                    <a:pt x="180" y="46"/>
                    <a:pt x="199" y="39"/>
                    <a:pt x="189" y="33"/>
                  </a:cubicBezTo>
                  <a:cubicBezTo>
                    <a:pt x="179" y="27"/>
                    <a:pt x="110" y="0"/>
                    <a:pt x="55" y="68"/>
                  </a:cubicBezTo>
                  <a:cubicBezTo>
                    <a:pt x="0" y="136"/>
                    <a:pt x="53" y="201"/>
                    <a:pt x="70" y="217"/>
                  </a:cubicBezTo>
                  <a:cubicBezTo>
                    <a:pt x="87" y="233"/>
                    <a:pt x="140" y="290"/>
                    <a:pt x="119" y="315"/>
                  </a:cubicBezTo>
                  <a:cubicBezTo>
                    <a:pt x="119" y="315"/>
                    <a:pt x="106" y="314"/>
                    <a:pt x="103" y="324"/>
                  </a:cubicBezTo>
                  <a:cubicBezTo>
                    <a:pt x="100" y="334"/>
                    <a:pt x="127" y="336"/>
                    <a:pt x="160" y="326"/>
                  </a:cubicBezTo>
                  <a:cubicBezTo>
                    <a:pt x="160" y="326"/>
                    <a:pt x="159" y="329"/>
                    <a:pt x="153" y="331"/>
                  </a:cubicBezTo>
                  <a:cubicBezTo>
                    <a:pt x="147" y="333"/>
                    <a:pt x="134" y="337"/>
                    <a:pt x="127" y="340"/>
                  </a:cubicBezTo>
                  <a:cubicBezTo>
                    <a:pt x="119" y="343"/>
                    <a:pt x="111" y="350"/>
                    <a:pt x="114" y="358"/>
                  </a:cubicBezTo>
                  <a:cubicBezTo>
                    <a:pt x="118" y="367"/>
                    <a:pt x="158" y="352"/>
                    <a:pt x="165" y="352"/>
                  </a:cubicBezTo>
                  <a:cubicBezTo>
                    <a:pt x="172" y="352"/>
                    <a:pt x="169" y="355"/>
                    <a:pt x="149" y="362"/>
                  </a:cubicBezTo>
                  <a:cubicBezTo>
                    <a:pt x="130" y="370"/>
                    <a:pt x="112" y="379"/>
                    <a:pt x="154" y="379"/>
                  </a:cubicBezTo>
                  <a:cubicBezTo>
                    <a:pt x="196" y="379"/>
                    <a:pt x="192" y="365"/>
                    <a:pt x="171" y="367"/>
                  </a:cubicBezTo>
                  <a:cubicBezTo>
                    <a:pt x="171" y="367"/>
                    <a:pt x="174" y="359"/>
                    <a:pt x="187" y="355"/>
                  </a:cubicBezTo>
                  <a:cubicBezTo>
                    <a:pt x="200" y="350"/>
                    <a:pt x="195" y="340"/>
                    <a:pt x="187" y="341"/>
                  </a:cubicBezTo>
                  <a:cubicBezTo>
                    <a:pt x="187" y="341"/>
                    <a:pt x="181" y="338"/>
                    <a:pt x="177" y="340"/>
                  </a:cubicBezTo>
                  <a:cubicBezTo>
                    <a:pt x="177" y="336"/>
                    <a:pt x="177" y="336"/>
                    <a:pt x="177" y="336"/>
                  </a:cubicBezTo>
                  <a:cubicBezTo>
                    <a:pt x="177" y="336"/>
                    <a:pt x="190" y="330"/>
                    <a:pt x="191" y="327"/>
                  </a:cubicBezTo>
                  <a:cubicBezTo>
                    <a:pt x="191" y="327"/>
                    <a:pt x="203" y="344"/>
                    <a:pt x="215" y="338"/>
                  </a:cubicBezTo>
                  <a:cubicBezTo>
                    <a:pt x="228" y="333"/>
                    <a:pt x="222" y="331"/>
                    <a:pt x="215" y="328"/>
                  </a:cubicBezTo>
                  <a:close/>
                  <a:moveTo>
                    <a:pt x="131" y="42"/>
                  </a:moveTo>
                  <a:cubicBezTo>
                    <a:pt x="134" y="40"/>
                    <a:pt x="145" y="42"/>
                    <a:pt x="145" y="42"/>
                  </a:cubicBezTo>
                  <a:cubicBezTo>
                    <a:pt x="141" y="44"/>
                    <a:pt x="128" y="44"/>
                    <a:pt x="131" y="42"/>
                  </a:cubicBezTo>
                  <a:close/>
                  <a:moveTo>
                    <a:pt x="178" y="315"/>
                  </a:moveTo>
                  <a:cubicBezTo>
                    <a:pt x="178" y="315"/>
                    <a:pt x="178" y="299"/>
                    <a:pt x="139" y="310"/>
                  </a:cubicBezTo>
                  <a:cubicBezTo>
                    <a:pt x="139" y="310"/>
                    <a:pt x="147" y="288"/>
                    <a:pt x="132" y="269"/>
                  </a:cubicBezTo>
                  <a:cubicBezTo>
                    <a:pt x="117" y="250"/>
                    <a:pt x="92" y="216"/>
                    <a:pt x="73" y="193"/>
                  </a:cubicBezTo>
                  <a:cubicBezTo>
                    <a:pt x="55" y="171"/>
                    <a:pt x="33" y="140"/>
                    <a:pt x="56" y="98"/>
                  </a:cubicBezTo>
                  <a:cubicBezTo>
                    <a:pt x="78" y="55"/>
                    <a:pt x="113" y="45"/>
                    <a:pt x="119" y="44"/>
                  </a:cubicBezTo>
                  <a:cubicBezTo>
                    <a:pt x="119" y="44"/>
                    <a:pt x="108" y="54"/>
                    <a:pt x="117" y="61"/>
                  </a:cubicBezTo>
                  <a:cubicBezTo>
                    <a:pt x="126" y="69"/>
                    <a:pt x="147" y="50"/>
                    <a:pt x="172" y="57"/>
                  </a:cubicBezTo>
                  <a:cubicBezTo>
                    <a:pt x="196" y="65"/>
                    <a:pt x="249" y="102"/>
                    <a:pt x="206" y="173"/>
                  </a:cubicBezTo>
                  <a:cubicBezTo>
                    <a:pt x="162" y="244"/>
                    <a:pt x="167" y="264"/>
                    <a:pt x="180" y="312"/>
                  </a:cubicBezTo>
                  <a:cubicBezTo>
                    <a:pt x="180" y="312"/>
                    <a:pt x="180" y="314"/>
                    <a:pt x="178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77" name="文本框 1376"/>
          <p:cNvSpPr txBox="1"/>
          <p:nvPr/>
        </p:nvSpPr>
        <p:spPr>
          <a:xfrm>
            <a:off x="7588885" y="2299335"/>
            <a:ext cx="362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ea"/>
              </a:rPr>
              <a:t>APP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界面可以做得更好看些。</a:t>
            </a:r>
          </a:p>
        </p:txBody>
      </p:sp>
      <p:sp>
        <p:nvSpPr>
          <p:cNvPr id="1384" name="文本框 1383"/>
          <p:cNvSpPr txBox="1"/>
          <p:nvPr/>
        </p:nvSpPr>
        <p:spPr>
          <a:xfrm>
            <a:off x="7588885" y="3372485"/>
            <a:ext cx="362775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有时候想不起自己的账户是什么，希望可以实现手机号码登录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.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22" name="PA_chenying0907 21"/>
          <p:cNvGrpSpPr/>
          <p:nvPr>
            <p:custDataLst>
              <p:tags r:id="rId3"/>
            </p:custDataLst>
          </p:nvPr>
        </p:nvGrpSpPr>
        <p:grpSpPr>
          <a:xfrm rot="16200000">
            <a:off x="2338061" y="1511253"/>
            <a:ext cx="1920240" cy="3835494"/>
            <a:chOff x="2127250" y="2276475"/>
            <a:chExt cx="1223963" cy="2444751"/>
          </a:xfrm>
        </p:grpSpPr>
        <p:sp>
          <p:nvSpPr>
            <p:cNvPr id="30" name="Freeform 9"/>
            <p:cNvSpPr/>
            <p:nvPr/>
          </p:nvSpPr>
          <p:spPr bwMode="auto">
            <a:xfrm>
              <a:off x="2127250" y="3900488"/>
              <a:ext cx="1157288" cy="820738"/>
            </a:xfrm>
            <a:custGeom>
              <a:avLst/>
              <a:gdLst>
                <a:gd name="T0" fmla="*/ 0 w 729"/>
                <a:gd name="T1" fmla="*/ 317 h 517"/>
                <a:gd name="T2" fmla="*/ 3 w 729"/>
                <a:gd name="T3" fmla="*/ 317 h 517"/>
                <a:gd name="T4" fmla="*/ 0 w 729"/>
                <a:gd name="T5" fmla="*/ 325 h 517"/>
                <a:gd name="T6" fmla="*/ 17 w 729"/>
                <a:gd name="T7" fmla="*/ 315 h 517"/>
                <a:gd name="T8" fmla="*/ 3 w 729"/>
                <a:gd name="T9" fmla="*/ 334 h 517"/>
                <a:gd name="T10" fmla="*/ 36 w 729"/>
                <a:gd name="T11" fmla="*/ 315 h 517"/>
                <a:gd name="T12" fmla="*/ 3 w 729"/>
                <a:gd name="T13" fmla="*/ 351 h 517"/>
                <a:gd name="T14" fmla="*/ 69 w 729"/>
                <a:gd name="T15" fmla="*/ 313 h 517"/>
                <a:gd name="T16" fmla="*/ 3 w 729"/>
                <a:gd name="T17" fmla="*/ 372 h 517"/>
                <a:gd name="T18" fmla="*/ 119 w 729"/>
                <a:gd name="T19" fmla="*/ 303 h 517"/>
                <a:gd name="T20" fmla="*/ 3 w 729"/>
                <a:gd name="T21" fmla="*/ 391 h 517"/>
                <a:gd name="T22" fmla="*/ 185 w 729"/>
                <a:gd name="T23" fmla="*/ 284 h 517"/>
                <a:gd name="T24" fmla="*/ 3 w 729"/>
                <a:gd name="T25" fmla="*/ 398 h 517"/>
                <a:gd name="T26" fmla="*/ 214 w 729"/>
                <a:gd name="T27" fmla="*/ 275 h 517"/>
                <a:gd name="T28" fmla="*/ 3 w 729"/>
                <a:gd name="T29" fmla="*/ 403 h 517"/>
                <a:gd name="T30" fmla="*/ 259 w 729"/>
                <a:gd name="T31" fmla="*/ 256 h 517"/>
                <a:gd name="T32" fmla="*/ 3 w 729"/>
                <a:gd name="T33" fmla="*/ 417 h 517"/>
                <a:gd name="T34" fmla="*/ 729 w 729"/>
                <a:gd name="T35" fmla="*/ 0 h 517"/>
                <a:gd name="T36" fmla="*/ 3 w 729"/>
                <a:gd name="T37" fmla="*/ 424 h 517"/>
                <a:gd name="T38" fmla="*/ 726 w 729"/>
                <a:gd name="T39" fmla="*/ 4 h 517"/>
                <a:gd name="T40" fmla="*/ 3 w 729"/>
                <a:gd name="T41" fmla="*/ 424 h 517"/>
                <a:gd name="T42" fmla="*/ 726 w 729"/>
                <a:gd name="T43" fmla="*/ 7 h 517"/>
                <a:gd name="T44" fmla="*/ 3 w 729"/>
                <a:gd name="T45" fmla="*/ 446 h 517"/>
                <a:gd name="T46" fmla="*/ 717 w 729"/>
                <a:gd name="T47" fmla="*/ 33 h 517"/>
                <a:gd name="T48" fmla="*/ 3 w 729"/>
                <a:gd name="T49" fmla="*/ 448 h 517"/>
                <a:gd name="T50" fmla="*/ 714 w 729"/>
                <a:gd name="T51" fmla="*/ 38 h 517"/>
                <a:gd name="T52" fmla="*/ 3 w 729"/>
                <a:gd name="T53" fmla="*/ 469 h 517"/>
                <a:gd name="T54" fmla="*/ 702 w 729"/>
                <a:gd name="T55" fmla="*/ 64 h 517"/>
                <a:gd name="T56" fmla="*/ 3 w 729"/>
                <a:gd name="T57" fmla="*/ 476 h 517"/>
                <a:gd name="T58" fmla="*/ 698 w 729"/>
                <a:gd name="T59" fmla="*/ 75 h 517"/>
                <a:gd name="T60" fmla="*/ 3 w 729"/>
                <a:gd name="T61" fmla="*/ 495 h 517"/>
                <a:gd name="T62" fmla="*/ 684 w 729"/>
                <a:gd name="T63" fmla="*/ 102 h 517"/>
                <a:gd name="T64" fmla="*/ 3 w 729"/>
                <a:gd name="T65" fmla="*/ 503 h 517"/>
                <a:gd name="T66" fmla="*/ 679 w 729"/>
                <a:gd name="T67" fmla="*/ 111 h 517"/>
                <a:gd name="T68" fmla="*/ 3 w 729"/>
                <a:gd name="T69" fmla="*/ 510 h 517"/>
                <a:gd name="T70" fmla="*/ 674 w 729"/>
                <a:gd name="T71" fmla="*/ 121 h 517"/>
                <a:gd name="T72" fmla="*/ 17 w 729"/>
                <a:gd name="T73" fmla="*/ 517 h 517"/>
                <a:gd name="T74" fmla="*/ 660 w 729"/>
                <a:gd name="T75" fmla="*/ 144 h 517"/>
                <a:gd name="T76" fmla="*/ 43 w 729"/>
                <a:gd name="T77" fmla="*/ 514 h 517"/>
                <a:gd name="T78" fmla="*/ 646 w 729"/>
                <a:gd name="T79" fmla="*/ 168 h 517"/>
                <a:gd name="T80" fmla="*/ 79 w 729"/>
                <a:gd name="T81" fmla="*/ 512 h 517"/>
                <a:gd name="T82" fmla="*/ 627 w 729"/>
                <a:gd name="T83" fmla="*/ 196 h 517"/>
                <a:gd name="T84" fmla="*/ 126 w 729"/>
                <a:gd name="T85" fmla="*/ 505 h 517"/>
                <a:gd name="T86" fmla="*/ 596 w 729"/>
                <a:gd name="T87" fmla="*/ 234 h 517"/>
                <a:gd name="T88" fmla="*/ 162 w 729"/>
                <a:gd name="T89" fmla="*/ 500 h 517"/>
                <a:gd name="T90" fmla="*/ 572 w 729"/>
                <a:gd name="T91" fmla="*/ 261 h 517"/>
                <a:gd name="T92" fmla="*/ 173 w 729"/>
                <a:gd name="T93" fmla="*/ 495 h 517"/>
                <a:gd name="T94" fmla="*/ 565 w 729"/>
                <a:gd name="T95" fmla="*/ 272 h 517"/>
                <a:gd name="T96" fmla="*/ 200 w 729"/>
                <a:gd name="T97" fmla="*/ 491 h 517"/>
                <a:gd name="T98" fmla="*/ 546 w 729"/>
                <a:gd name="T99" fmla="*/ 291 h 517"/>
                <a:gd name="T100" fmla="*/ 233 w 729"/>
                <a:gd name="T101" fmla="*/ 481 h 517"/>
                <a:gd name="T102" fmla="*/ 520 w 729"/>
                <a:gd name="T103" fmla="*/ 315 h 517"/>
                <a:gd name="T104" fmla="*/ 254 w 729"/>
                <a:gd name="T105" fmla="*/ 474 h 517"/>
                <a:gd name="T106" fmla="*/ 503 w 729"/>
                <a:gd name="T107" fmla="*/ 329 h 517"/>
                <a:gd name="T108" fmla="*/ 257 w 729"/>
                <a:gd name="T109" fmla="*/ 474 h 517"/>
                <a:gd name="T110" fmla="*/ 503 w 729"/>
                <a:gd name="T111" fmla="*/ 329 h 517"/>
                <a:gd name="T112" fmla="*/ 385 w 729"/>
                <a:gd name="T113" fmla="*/ 415 h 517"/>
                <a:gd name="T114" fmla="*/ 394 w 729"/>
                <a:gd name="T115" fmla="*/ 408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9" h="517">
                  <a:moveTo>
                    <a:pt x="0" y="317"/>
                  </a:moveTo>
                  <a:lnTo>
                    <a:pt x="3" y="317"/>
                  </a:lnTo>
                  <a:lnTo>
                    <a:pt x="0" y="325"/>
                  </a:lnTo>
                  <a:lnTo>
                    <a:pt x="17" y="315"/>
                  </a:lnTo>
                  <a:lnTo>
                    <a:pt x="3" y="334"/>
                  </a:lnTo>
                  <a:lnTo>
                    <a:pt x="36" y="315"/>
                  </a:lnTo>
                  <a:lnTo>
                    <a:pt x="3" y="351"/>
                  </a:lnTo>
                  <a:lnTo>
                    <a:pt x="69" y="313"/>
                  </a:lnTo>
                  <a:lnTo>
                    <a:pt x="3" y="372"/>
                  </a:lnTo>
                  <a:lnTo>
                    <a:pt x="119" y="303"/>
                  </a:lnTo>
                  <a:lnTo>
                    <a:pt x="3" y="391"/>
                  </a:lnTo>
                  <a:lnTo>
                    <a:pt x="185" y="284"/>
                  </a:lnTo>
                  <a:lnTo>
                    <a:pt x="3" y="398"/>
                  </a:lnTo>
                  <a:lnTo>
                    <a:pt x="214" y="275"/>
                  </a:lnTo>
                  <a:lnTo>
                    <a:pt x="3" y="403"/>
                  </a:lnTo>
                  <a:lnTo>
                    <a:pt x="259" y="256"/>
                  </a:lnTo>
                  <a:lnTo>
                    <a:pt x="3" y="417"/>
                  </a:lnTo>
                  <a:lnTo>
                    <a:pt x="729" y="0"/>
                  </a:lnTo>
                  <a:lnTo>
                    <a:pt x="3" y="424"/>
                  </a:lnTo>
                  <a:lnTo>
                    <a:pt x="726" y="4"/>
                  </a:lnTo>
                  <a:lnTo>
                    <a:pt x="3" y="424"/>
                  </a:lnTo>
                  <a:lnTo>
                    <a:pt x="726" y="7"/>
                  </a:lnTo>
                  <a:lnTo>
                    <a:pt x="3" y="446"/>
                  </a:lnTo>
                  <a:lnTo>
                    <a:pt x="717" y="33"/>
                  </a:lnTo>
                  <a:lnTo>
                    <a:pt x="3" y="448"/>
                  </a:lnTo>
                  <a:lnTo>
                    <a:pt x="714" y="38"/>
                  </a:lnTo>
                  <a:lnTo>
                    <a:pt x="3" y="469"/>
                  </a:lnTo>
                  <a:lnTo>
                    <a:pt x="702" y="64"/>
                  </a:lnTo>
                  <a:lnTo>
                    <a:pt x="3" y="476"/>
                  </a:lnTo>
                  <a:lnTo>
                    <a:pt x="698" y="75"/>
                  </a:lnTo>
                  <a:lnTo>
                    <a:pt x="3" y="495"/>
                  </a:lnTo>
                  <a:lnTo>
                    <a:pt x="684" y="102"/>
                  </a:lnTo>
                  <a:lnTo>
                    <a:pt x="3" y="503"/>
                  </a:lnTo>
                  <a:lnTo>
                    <a:pt x="679" y="111"/>
                  </a:lnTo>
                  <a:lnTo>
                    <a:pt x="3" y="510"/>
                  </a:lnTo>
                  <a:lnTo>
                    <a:pt x="674" y="121"/>
                  </a:lnTo>
                  <a:lnTo>
                    <a:pt x="17" y="517"/>
                  </a:lnTo>
                  <a:lnTo>
                    <a:pt x="660" y="144"/>
                  </a:lnTo>
                  <a:lnTo>
                    <a:pt x="43" y="514"/>
                  </a:lnTo>
                  <a:lnTo>
                    <a:pt x="646" y="168"/>
                  </a:lnTo>
                  <a:lnTo>
                    <a:pt x="79" y="512"/>
                  </a:lnTo>
                  <a:lnTo>
                    <a:pt x="627" y="196"/>
                  </a:lnTo>
                  <a:lnTo>
                    <a:pt x="126" y="505"/>
                  </a:lnTo>
                  <a:lnTo>
                    <a:pt x="596" y="234"/>
                  </a:lnTo>
                  <a:lnTo>
                    <a:pt x="162" y="500"/>
                  </a:lnTo>
                  <a:lnTo>
                    <a:pt x="572" y="261"/>
                  </a:lnTo>
                  <a:lnTo>
                    <a:pt x="173" y="495"/>
                  </a:lnTo>
                  <a:lnTo>
                    <a:pt x="565" y="272"/>
                  </a:lnTo>
                  <a:lnTo>
                    <a:pt x="200" y="491"/>
                  </a:lnTo>
                  <a:lnTo>
                    <a:pt x="546" y="291"/>
                  </a:lnTo>
                  <a:lnTo>
                    <a:pt x="233" y="481"/>
                  </a:lnTo>
                  <a:lnTo>
                    <a:pt x="520" y="315"/>
                  </a:lnTo>
                  <a:lnTo>
                    <a:pt x="254" y="474"/>
                  </a:lnTo>
                  <a:lnTo>
                    <a:pt x="503" y="329"/>
                  </a:lnTo>
                  <a:lnTo>
                    <a:pt x="257" y="474"/>
                  </a:lnTo>
                  <a:lnTo>
                    <a:pt x="503" y="329"/>
                  </a:lnTo>
                  <a:lnTo>
                    <a:pt x="385" y="415"/>
                  </a:lnTo>
                  <a:lnTo>
                    <a:pt x="394" y="408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2132013" y="2276475"/>
              <a:ext cx="1219200" cy="2008188"/>
            </a:xfrm>
            <a:custGeom>
              <a:avLst/>
              <a:gdLst>
                <a:gd name="T0" fmla="*/ 4 w 768"/>
                <a:gd name="T1" fmla="*/ 0 h 1265"/>
                <a:gd name="T2" fmla="*/ 38 w 768"/>
                <a:gd name="T3" fmla="*/ 2 h 1265"/>
                <a:gd name="T4" fmla="*/ 59 w 768"/>
                <a:gd name="T5" fmla="*/ 2 h 1265"/>
                <a:gd name="T6" fmla="*/ 95 w 768"/>
                <a:gd name="T7" fmla="*/ 7 h 1265"/>
                <a:gd name="T8" fmla="*/ 135 w 768"/>
                <a:gd name="T9" fmla="*/ 12 h 1265"/>
                <a:gd name="T10" fmla="*/ 163 w 768"/>
                <a:gd name="T11" fmla="*/ 19 h 1265"/>
                <a:gd name="T12" fmla="*/ 189 w 768"/>
                <a:gd name="T13" fmla="*/ 24 h 1265"/>
                <a:gd name="T14" fmla="*/ 211 w 768"/>
                <a:gd name="T15" fmla="*/ 28 h 1265"/>
                <a:gd name="T16" fmla="*/ 256 w 768"/>
                <a:gd name="T17" fmla="*/ 45 h 1265"/>
                <a:gd name="T18" fmla="*/ 291 w 768"/>
                <a:gd name="T19" fmla="*/ 59 h 1265"/>
                <a:gd name="T20" fmla="*/ 306 w 768"/>
                <a:gd name="T21" fmla="*/ 64 h 1265"/>
                <a:gd name="T22" fmla="*/ 332 w 768"/>
                <a:gd name="T23" fmla="*/ 76 h 1265"/>
                <a:gd name="T24" fmla="*/ 363 w 768"/>
                <a:gd name="T25" fmla="*/ 93 h 1265"/>
                <a:gd name="T26" fmla="*/ 396 w 768"/>
                <a:gd name="T27" fmla="*/ 109 h 1265"/>
                <a:gd name="T28" fmla="*/ 415 w 768"/>
                <a:gd name="T29" fmla="*/ 123 h 1265"/>
                <a:gd name="T30" fmla="*/ 431 w 768"/>
                <a:gd name="T31" fmla="*/ 133 h 1265"/>
                <a:gd name="T32" fmla="*/ 458 w 768"/>
                <a:gd name="T33" fmla="*/ 152 h 1265"/>
                <a:gd name="T34" fmla="*/ 474 w 768"/>
                <a:gd name="T35" fmla="*/ 166 h 1265"/>
                <a:gd name="T36" fmla="*/ 493 w 768"/>
                <a:gd name="T37" fmla="*/ 178 h 1265"/>
                <a:gd name="T38" fmla="*/ 505 w 768"/>
                <a:gd name="T39" fmla="*/ 192 h 1265"/>
                <a:gd name="T40" fmla="*/ 522 w 768"/>
                <a:gd name="T41" fmla="*/ 204 h 1265"/>
                <a:gd name="T42" fmla="*/ 524 w 768"/>
                <a:gd name="T43" fmla="*/ 209 h 1265"/>
                <a:gd name="T44" fmla="*/ 548 w 768"/>
                <a:gd name="T45" fmla="*/ 230 h 1265"/>
                <a:gd name="T46" fmla="*/ 560 w 768"/>
                <a:gd name="T47" fmla="*/ 244 h 1265"/>
                <a:gd name="T48" fmla="*/ 571 w 768"/>
                <a:gd name="T49" fmla="*/ 256 h 1265"/>
                <a:gd name="T50" fmla="*/ 593 w 768"/>
                <a:gd name="T51" fmla="*/ 282 h 1265"/>
                <a:gd name="T52" fmla="*/ 600 w 768"/>
                <a:gd name="T53" fmla="*/ 289 h 1265"/>
                <a:gd name="T54" fmla="*/ 616 w 768"/>
                <a:gd name="T55" fmla="*/ 313 h 1265"/>
                <a:gd name="T56" fmla="*/ 628 w 768"/>
                <a:gd name="T57" fmla="*/ 327 h 1265"/>
                <a:gd name="T58" fmla="*/ 638 w 768"/>
                <a:gd name="T59" fmla="*/ 342 h 1265"/>
                <a:gd name="T60" fmla="*/ 650 w 768"/>
                <a:gd name="T61" fmla="*/ 361 h 1265"/>
                <a:gd name="T62" fmla="*/ 666 w 768"/>
                <a:gd name="T63" fmla="*/ 387 h 1265"/>
                <a:gd name="T64" fmla="*/ 678 w 768"/>
                <a:gd name="T65" fmla="*/ 408 h 1265"/>
                <a:gd name="T66" fmla="*/ 685 w 768"/>
                <a:gd name="T67" fmla="*/ 420 h 1265"/>
                <a:gd name="T68" fmla="*/ 692 w 768"/>
                <a:gd name="T69" fmla="*/ 437 h 1265"/>
                <a:gd name="T70" fmla="*/ 704 w 768"/>
                <a:gd name="T71" fmla="*/ 465 h 1265"/>
                <a:gd name="T72" fmla="*/ 716 w 768"/>
                <a:gd name="T73" fmla="*/ 491 h 1265"/>
                <a:gd name="T74" fmla="*/ 726 w 768"/>
                <a:gd name="T75" fmla="*/ 515 h 1265"/>
                <a:gd name="T76" fmla="*/ 733 w 768"/>
                <a:gd name="T77" fmla="*/ 539 h 1265"/>
                <a:gd name="T78" fmla="*/ 735 w 768"/>
                <a:gd name="T79" fmla="*/ 550 h 1265"/>
                <a:gd name="T80" fmla="*/ 740 w 768"/>
                <a:gd name="T81" fmla="*/ 560 h 1265"/>
                <a:gd name="T82" fmla="*/ 745 w 768"/>
                <a:gd name="T83" fmla="*/ 579 h 1265"/>
                <a:gd name="T84" fmla="*/ 749 w 768"/>
                <a:gd name="T85" fmla="*/ 605 h 1265"/>
                <a:gd name="T86" fmla="*/ 752 w 768"/>
                <a:gd name="T87" fmla="*/ 614 h 1265"/>
                <a:gd name="T88" fmla="*/ 756 w 768"/>
                <a:gd name="T89" fmla="*/ 641 h 1265"/>
                <a:gd name="T90" fmla="*/ 759 w 768"/>
                <a:gd name="T91" fmla="*/ 650 h 1265"/>
                <a:gd name="T92" fmla="*/ 761 w 768"/>
                <a:gd name="T93" fmla="*/ 667 h 1265"/>
                <a:gd name="T94" fmla="*/ 764 w 768"/>
                <a:gd name="T95" fmla="*/ 683 h 1265"/>
                <a:gd name="T96" fmla="*/ 766 w 768"/>
                <a:gd name="T97" fmla="*/ 707 h 1265"/>
                <a:gd name="T98" fmla="*/ 766 w 768"/>
                <a:gd name="T99" fmla="*/ 728 h 1265"/>
                <a:gd name="T100" fmla="*/ 766 w 768"/>
                <a:gd name="T101" fmla="*/ 738 h 1265"/>
                <a:gd name="T102" fmla="*/ 768 w 768"/>
                <a:gd name="T103" fmla="*/ 773 h 1265"/>
                <a:gd name="T104" fmla="*/ 766 w 768"/>
                <a:gd name="T105" fmla="*/ 802 h 1265"/>
                <a:gd name="T106" fmla="*/ 766 w 768"/>
                <a:gd name="T107" fmla="*/ 819 h 1265"/>
                <a:gd name="T108" fmla="*/ 764 w 768"/>
                <a:gd name="T109" fmla="*/ 845 h 1265"/>
                <a:gd name="T110" fmla="*/ 761 w 768"/>
                <a:gd name="T111" fmla="*/ 871 h 1265"/>
                <a:gd name="T112" fmla="*/ 759 w 768"/>
                <a:gd name="T113" fmla="*/ 883 h 1265"/>
                <a:gd name="T114" fmla="*/ 756 w 768"/>
                <a:gd name="T115" fmla="*/ 909 h 1265"/>
                <a:gd name="T116" fmla="*/ 752 w 768"/>
                <a:gd name="T117" fmla="*/ 923 h 1265"/>
                <a:gd name="T118" fmla="*/ 742 w 768"/>
                <a:gd name="T119" fmla="*/ 963 h 1265"/>
                <a:gd name="T120" fmla="*/ 740 w 768"/>
                <a:gd name="T121" fmla="*/ 977 h 1265"/>
                <a:gd name="T122" fmla="*/ 733 w 768"/>
                <a:gd name="T123" fmla="*/ 1004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8" h="126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0" y="12"/>
                  </a:lnTo>
                  <a:lnTo>
                    <a:pt x="19" y="0"/>
                  </a:lnTo>
                  <a:lnTo>
                    <a:pt x="0" y="24"/>
                  </a:lnTo>
                  <a:lnTo>
                    <a:pt x="38" y="2"/>
                  </a:lnTo>
                  <a:lnTo>
                    <a:pt x="0" y="28"/>
                  </a:lnTo>
                  <a:lnTo>
                    <a:pt x="47" y="2"/>
                  </a:lnTo>
                  <a:lnTo>
                    <a:pt x="0" y="38"/>
                  </a:lnTo>
                  <a:lnTo>
                    <a:pt x="59" y="2"/>
                  </a:lnTo>
                  <a:lnTo>
                    <a:pt x="0" y="40"/>
                  </a:lnTo>
                  <a:lnTo>
                    <a:pt x="64" y="2"/>
                  </a:lnTo>
                  <a:lnTo>
                    <a:pt x="0" y="62"/>
                  </a:lnTo>
                  <a:lnTo>
                    <a:pt x="95" y="7"/>
                  </a:lnTo>
                  <a:lnTo>
                    <a:pt x="0" y="74"/>
                  </a:lnTo>
                  <a:lnTo>
                    <a:pt x="111" y="9"/>
                  </a:lnTo>
                  <a:lnTo>
                    <a:pt x="0" y="90"/>
                  </a:lnTo>
                  <a:lnTo>
                    <a:pt x="135" y="12"/>
                  </a:lnTo>
                  <a:lnTo>
                    <a:pt x="0" y="93"/>
                  </a:lnTo>
                  <a:lnTo>
                    <a:pt x="137" y="12"/>
                  </a:lnTo>
                  <a:lnTo>
                    <a:pt x="0" y="114"/>
                  </a:lnTo>
                  <a:lnTo>
                    <a:pt x="163" y="19"/>
                  </a:lnTo>
                  <a:lnTo>
                    <a:pt x="0" y="130"/>
                  </a:lnTo>
                  <a:lnTo>
                    <a:pt x="185" y="24"/>
                  </a:lnTo>
                  <a:lnTo>
                    <a:pt x="0" y="135"/>
                  </a:lnTo>
                  <a:lnTo>
                    <a:pt x="189" y="24"/>
                  </a:lnTo>
                  <a:lnTo>
                    <a:pt x="0" y="145"/>
                  </a:lnTo>
                  <a:lnTo>
                    <a:pt x="201" y="26"/>
                  </a:lnTo>
                  <a:lnTo>
                    <a:pt x="0" y="152"/>
                  </a:lnTo>
                  <a:lnTo>
                    <a:pt x="211" y="28"/>
                  </a:lnTo>
                  <a:lnTo>
                    <a:pt x="0" y="171"/>
                  </a:lnTo>
                  <a:lnTo>
                    <a:pt x="232" y="36"/>
                  </a:lnTo>
                  <a:lnTo>
                    <a:pt x="0" y="192"/>
                  </a:lnTo>
                  <a:lnTo>
                    <a:pt x="256" y="45"/>
                  </a:lnTo>
                  <a:lnTo>
                    <a:pt x="21" y="202"/>
                  </a:lnTo>
                  <a:lnTo>
                    <a:pt x="280" y="52"/>
                  </a:lnTo>
                  <a:lnTo>
                    <a:pt x="42" y="202"/>
                  </a:lnTo>
                  <a:lnTo>
                    <a:pt x="291" y="59"/>
                  </a:lnTo>
                  <a:lnTo>
                    <a:pt x="45" y="202"/>
                  </a:lnTo>
                  <a:lnTo>
                    <a:pt x="294" y="59"/>
                  </a:lnTo>
                  <a:lnTo>
                    <a:pt x="64" y="204"/>
                  </a:lnTo>
                  <a:lnTo>
                    <a:pt x="306" y="64"/>
                  </a:lnTo>
                  <a:lnTo>
                    <a:pt x="85" y="206"/>
                  </a:lnTo>
                  <a:lnTo>
                    <a:pt x="322" y="71"/>
                  </a:lnTo>
                  <a:lnTo>
                    <a:pt x="99" y="209"/>
                  </a:lnTo>
                  <a:lnTo>
                    <a:pt x="332" y="76"/>
                  </a:lnTo>
                  <a:lnTo>
                    <a:pt x="125" y="214"/>
                  </a:lnTo>
                  <a:lnTo>
                    <a:pt x="351" y="85"/>
                  </a:lnTo>
                  <a:lnTo>
                    <a:pt x="144" y="218"/>
                  </a:lnTo>
                  <a:lnTo>
                    <a:pt x="363" y="93"/>
                  </a:lnTo>
                  <a:lnTo>
                    <a:pt x="170" y="225"/>
                  </a:lnTo>
                  <a:lnTo>
                    <a:pt x="384" y="102"/>
                  </a:lnTo>
                  <a:lnTo>
                    <a:pt x="185" y="232"/>
                  </a:lnTo>
                  <a:lnTo>
                    <a:pt x="396" y="109"/>
                  </a:lnTo>
                  <a:lnTo>
                    <a:pt x="189" y="232"/>
                  </a:lnTo>
                  <a:lnTo>
                    <a:pt x="398" y="111"/>
                  </a:lnTo>
                  <a:lnTo>
                    <a:pt x="211" y="240"/>
                  </a:lnTo>
                  <a:lnTo>
                    <a:pt x="415" y="123"/>
                  </a:lnTo>
                  <a:lnTo>
                    <a:pt x="216" y="242"/>
                  </a:lnTo>
                  <a:lnTo>
                    <a:pt x="420" y="126"/>
                  </a:lnTo>
                  <a:lnTo>
                    <a:pt x="232" y="249"/>
                  </a:lnTo>
                  <a:lnTo>
                    <a:pt x="431" y="133"/>
                  </a:lnTo>
                  <a:lnTo>
                    <a:pt x="249" y="259"/>
                  </a:lnTo>
                  <a:lnTo>
                    <a:pt x="448" y="145"/>
                  </a:lnTo>
                  <a:lnTo>
                    <a:pt x="263" y="266"/>
                  </a:lnTo>
                  <a:lnTo>
                    <a:pt x="458" y="152"/>
                  </a:lnTo>
                  <a:lnTo>
                    <a:pt x="280" y="275"/>
                  </a:lnTo>
                  <a:lnTo>
                    <a:pt x="472" y="164"/>
                  </a:lnTo>
                  <a:lnTo>
                    <a:pt x="282" y="275"/>
                  </a:lnTo>
                  <a:lnTo>
                    <a:pt x="474" y="166"/>
                  </a:lnTo>
                  <a:lnTo>
                    <a:pt x="299" y="287"/>
                  </a:lnTo>
                  <a:lnTo>
                    <a:pt x="491" y="178"/>
                  </a:lnTo>
                  <a:lnTo>
                    <a:pt x="303" y="287"/>
                  </a:lnTo>
                  <a:lnTo>
                    <a:pt x="493" y="178"/>
                  </a:lnTo>
                  <a:lnTo>
                    <a:pt x="315" y="297"/>
                  </a:lnTo>
                  <a:lnTo>
                    <a:pt x="503" y="187"/>
                  </a:lnTo>
                  <a:lnTo>
                    <a:pt x="320" y="299"/>
                  </a:lnTo>
                  <a:lnTo>
                    <a:pt x="505" y="192"/>
                  </a:lnTo>
                  <a:lnTo>
                    <a:pt x="327" y="306"/>
                  </a:lnTo>
                  <a:lnTo>
                    <a:pt x="514" y="199"/>
                  </a:lnTo>
                  <a:lnTo>
                    <a:pt x="337" y="311"/>
                  </a:lnTo>
                  <a:lnTo>
                    <a:pt x="522" y="204"/>
                  </a:lnTo>
                  <a:lnTo>
                    <a:pt x="339" y="313"/>
                  </a:lnTo>
                  <a:lnTo>
                    <a:pt x="524" y="206"/>
                  </a:lnTo>
                  <a:lnTo>
                    <a:pt x="341" y="316"/>
                  </a:lnTo>
                  <a:lnTo>
                    <a:pt x="524" y="209"/>
                  </a:lnTo>
                  <a:lnTo>
                    <a:pt x="356" y="325"/>
                  </a:lnTo>
                  <a:lnTo>
                    <a:pt x="538" y="221"/>
                  </a:lnTo>
                  <a:lnTo>
                    <a:pt x="367" y="335"/>
                  </a:lnTo>
                  <a:lnTo>
                    <a:pt x="548" y="230"/>
                  </a:lnTo>
                  <a:lnTo>
                    <a:pt x="372" y="339"/>
                  </a:lnTo>
                  <a:lnTo>
                    <a:pt x="552" y="235"/>
                  </a:lnTo>
                  <a:lnTo>
                    <a:pt x="382" y="349"/>
                  </a:lnTo>
                  <a:lnTo>
                    <a:pt x="560" y="244"/>
                  </a:lnTo>
                  <a:lnTo>
                    <a:pt x="382" y="349"/>
                  </a:lnTo>
                  <a:lnTo>
                    <a:pt x="562" y="247"/>
                  </a:lnTo>
                  <a:lnTo>
                    <a:pt x="393" y="358"/>
                  </a:lnTo>
                  <a:lnTo>
                    <a:pt x="571" y="256"/>
                  </a:lnTo>
                  <a:lnTo>
                    <a:pt x="405" y="370"/>
                  </a:lnTo>
                  <a:lnTo>
                    <a:pt x="583" y="268"/>
                  </a:lnTo>
                  <a:lnTo>
                    <a:pt x="417" y="384"/>
                  </a:lnTo>
                  <a:lnTo>
                    <a:pt x="593" y="282"/>
                  </a:lnTo>
                  <a:lnTo>
                    <a:pt x="417" y="384"/>
                  </a:lnTo>
                  <a:lnTo>
                    <a:pt x="595" y="282"/>
                  </a:lnTo>
                  <a:lnTo>
                    <a:pt x="424" y="391"/>
                  </a:lnTo>
                  <a:lnTo>
                    <a:pt x="600" y="289"/>
                  </a:lnTo>
                  <a:lnTo>
                    <a:pt x="436" y="406"/>
                  </a:lnTo>
                  <a:lnTo>
                    <a:pt x="612" y="306"/>
                  </a:lnTo>
                  <a:lnTo>
                    <a:pt x="443" y="413"/>
                  </a:lnTo>
                  <a:lnTo>
                    <a:pt x="616" y="313"/>
                  </a:lnTo>
                  <a:lnTo>
                    <a:pt x="446" y="418"/>
                  </a:lnTo>
                  <a:lnTo>
                    <a:pt x="619" y="316"/>
                  </a:lnTo>
                  <a:lnTo>
                    <a:pt x="455" y="429"/>
                  </a:lnTo>
                  <a:lnTo>
                    <a:pt x="628" y="327"/>
                  </a:lnTo>
                  <a:lnTo>
                    <a:pt x="455" y="429"/>
                  </a:lnTo>
                  <a:lnTo>
                    <a:pt x="631" y="330"/>
                  </a:lnTo>
                  <a:lnTo>
                    <a:pt x="465" y="441"/>
                  </a:lnTo>
                  <a:lnTo>
                    <a:pt x="638" y="342"/>
                  </a:lnTo>
                  <a:lnTo>
                    <a:pt x="472" y="453"/>
                  </a:lnTo>
                  <a:lnTo>
                    <a:pt x="645" y="353"/>
                  </a:lnTo>
                  <a:lnTo>
                    <a:pt x="477" y="460"/>
                  </a:lnTo>
                  <a:lnTo>
                    <a:pt x="650" y="361"/>
                  </a:lnTo>
                  <a:lnTo>
                    <a:pt x="484" y="472"/>
                  </a:lnTo>
                  <a:lnTo>
                    <a:pt x="657" y="370"/>
                  </a:lnTo>
                  <a:lnTo>
                    <a:pt x="493" y="486"/>
                  </a:lnTo>
                  <a:lnTo>
                    <a:pt x="666" y="387"/>
                  </a:lnTo>
                  <a:lnTo>
                    <a:pt x="498" y="496"/>
                  </a:lnTo>
                  <a:lnTo>
                    <a:pt x="671" y="396"/>
                  </a:lnTo>
                  <a:lnTo>
                    <a:pt x="505" y="508"/>
                  </a:lnTo>
                  <a:lnTo>
                    <a:pt x="678" y="408"/>
                  </a:lnTo>
                  <a:lnTo>
                    <a:pt x="510" y="520"/>
                  </a:lnTo>
                  <a:lnTo>
                    <a:pt x="683" y="420"/>
                  </a:lnTo>
                  <a:lnTo>
                    <a:pt x="510" y="522"/>
                  </a:lnTo>
                  <a:lnTo>
                    <a:pt x="685" y="420"/>
                  </a:lnTo>
                  <a:lnTo>
                    <a:pt x="517" y="531"/>
                  </a:lnTo>
                  <a:lnTo>
                    <a:pt x="690" y="432"/>
                  </a:lnTo>
                  <a:lnTo>
                    <a:pt x="519" y="539"/>
                  </a:lnTo>
                  <a:lnTo>
                    <a:pt x="692" y="437"/>
                  </a:lnTo>
                  <a:lnTo>
                    <a:pt x="524" y="553"/>
                  </a:lnTo>
                  <a:lnTo>
                    <a:pt x="699" y="451"/>
                  </a:lnTo>
                  <a:lnTo>
                    <a:pt x="531" y="565"/>
                  </a:lnTo>
                  <a:lnTo>
                    <a:pt x="704" y="465"/>
                  </a:lnTo>
                  <a:lnTo>
                    <a:pt x="536" y="584"/>
                  </a:lnTo>
                  <a:lnTo>
                    <a:pt x="711" y="482"/>
                  </a:lnTo>
                  <a:lnTo>
                    <a:pt x="541" y="593"/>
                  </a:lnTo>
                  <a:lnTo>
                    <a:pt x="716" y="491"/>
                  </a:lnTo>
                  <a:lnTo>
                    <a:pt x="543" y="603"/>
                  </a:lnTo>
                  <a:lnTo>
                    <a:pt x="721" y="501"/>
                  </a:lnTo>
                  <a:lnTo>
                    <a:pt x="548" y="617"/>
                  </a:lnTo>
                  <a:lnTo>
                    <a:pt x="726" y="515"/>
                  </a:lnTo>
                  <a:lnTo>
                    <a:pt x="550" y="626"/>
                  </a:lnTo>
                  <a:lnTo>
                    <a:pt x="728" y="524"/>
                  </a:lnTo>
                  <a:lnTo>
                    <a:pt x="552" y="643"/>
                  </a:lnTo>
                  <a:lnTo>
                    <a:pt x="733" y="539"/>
                  </a:lnTo>
                  <a:lnTo>
                    <a:pt x="555" y="643"/>
                  </a:lnTo>
                  <a:lnTo>
                    <a:pt x="733" y="539"/>
                  </a:lnTo>
                  <a:lnTo>
                    <a:pt x="557" y="655"/>
                  </a:lnTo>
                  <a:lnTo>
                    <a:pt x="735" y="550"/>
                  </a:lnTo>
                  <a:lnTo>
                    <a:pt x="557" y="660"/>
                  </a:lnTo>
                  <a:lnTo>
                    <a:pt x="737" y="555"/>
                  </a:lnTo>
                  <a:lnTo>
                    <a:pt x="557" y="664"/>
                  </a:lnTo>
                  <a:lnTo>
                    <a:pt x="740" y="560"/>
                  </a:lnTo>
                  <a:lnTo>
                    <a:pt x="562" y="683"/>
                  </a:lnTo>
                  <a:lnTo>
                    <a:pt x="745" y="577"/>
                  </a:lnTo>
                  <a:lnTo>
                    <a:pt x="562" y="686"/>
                  </a:lnTo>
                  <a:lnTo>
                    <a:pt x="745" y="579"/>
                  </a:lnTo>
                  <a:lnTo>
                    <a:pt x="562" y="693"/>
                  </a:lnTo>
                  <a:lnTo>
                    <a:pt x="747" y="586"/>
                  </a:lnTo>
                  <a:lnTo>
                    <a:pt x="564" y="712"/>
                  </a:lnTo>
                  <a:lnTo>
                    <a:pt x="749" y="605"/>
                  </a:lnTo>
                  <a:lnTo>
                    <a:pt x="567" y="721"/>
                  </a:lnTo>
                  <a:lnTo>
                    <a:pt x="752" y="612"/>
                  </a:lnTo>
                  <a:lnTo>
                    <a:pt x="567" y="721"/>
                  </a:lnTo>
                  <a:lnTo>
                    <a:pt x="752" y="614"/>
                  </a:lnTo>
                  <a:lnTo>
                    <a:pt x="567" y="731"/>
                  </a:lnTo>
                  <a:lnTo>
                    <a:pt x="754" y="622"/>
                  </a:lnTo>
                  <a:lnTo>
                    <a:pt x="567" y="750"/>
                  </a:lnTo>
                  <a:lnTo>
                    <a:pt x="756" y="641"/>
                  </a:lnTo>
                  <a:lnTo>
                    <a:pt x="567" y="757"/>
                  </a:lnTo>
                  <a:lnTo>
                    <a:pt x="759" y="645"/>
                  </a:lnTo>
                  <a:lnTo>
                    <a:pt x="567" y="759"/>
                  </a:lnTo>
                  <a:lnTo>
                    <a:pt x="759" y="650"/>
                  </a:lnTo>
                  <a:lnTo>
                    <a:pt x="569" y="769"/>
                  </a:lnTo>
                  <a:lnTo>
                    <a:pt x="759" y="657"/>
                  </a:lnTo>
                  <a:lnTo>
                    <a:pt x="569" y="778"/>
                  </a:lnTo>
                  <a:lnTo>
                    <a:pt x="761" y="667"/>
                  </a:lnTo>
                  <a:lnTo>
                    <a:pt x="567" y="785"/>
                  </a:lnTo>
                  <a:lnTo>
                    <a:pt x="761" y="671"/>
                  </a:lnTo>
                  <a:lnTo>
                    <a:pt x="567" y="795"/>
                  </a:lnTo>
                  <a:lnTo>
                    <a:pt x="764" y="683"/>
                  </a:lnTo>
                  <a:lnTo>
                    <a:pt x="567" y="807"/>
                  </a:lnTo>
                  <a:lnTo>
                    <a:pt x="764" y="693"/>
                  </a:lnTo>
                  <a:lnTo>
                    <a:pt x="567" y="823"/>
                  </a:lnTo>
                  <a:lnTo>
                    <a:pt x="766" y="707"/>
                  </a:lnTo>
                  <a:lnTo>
                    <a:pt x="562" y="845"/>
                  </a:lnTo>
                  <a:lnTo>
                    <a:pt x="766" y="726"/>
                  </a:lnTo>
                  <a:lnTo>
                    <a:pt x="562" y="847"/>
                  </a:lnTo>
                  <a:lnTo>
                    <a:pt x="766" y="728"/>
                  </a:lnTo>
                  <a:lnTo>
                    <a:pt x="562" y="854"/>
                  </a:lnTo>
                  <a:lnTo>
                    <a:pt x="766" y="735"/>
                  </a:lnTo>
                  <a:lnTo>
                    <a:pt x="562" y="856"/>
                  </a:lnTo>
                  <a:lnTo>
                    <a:pt x="766" y="738"/>
                  </a:lnTo>
                  <a:lnTo>
                    <a:pt x="557" y="873"/>
                  </a:lnTo>
                  <a:lnTo>
                    <a:pt x="768" y="752"/>
                  </a:lnTo>
                  <a:lnTo>
                    <a:pt x="552" y="897"/>
                  </a:lnTo>
                  <a:lnTo>
                    <a:pt x="768" y="773"/>
                  </a:lnTo>
                  <a:lnTo>
                    <a:pt x="548" y="918"/>
                  </a:lnTo>
                  <a:lnTo>
                    <a:pt x="768" y="792"/>
                  </a:lnTo>
                  <a:lnTo>
                    <a:pt x="545" y="930"/>
                  </a:lnTo>
                  <a:lnTo>
                    <a:pt x="766" y="802"/>
                  </a:lnTo>
                  <a:lnTo>
                    <a:pt x="543" y="940"/>
                  </a:lnTo>
                  <a:lnTo>
                    <a:pt x="766" y="811"/>
                  </a:lnTo>
                  <a:lnTo>
                    <a:pt x="538" y="951"/>
                  </a:lnTo>
                  <a:lnTo>
                    <a:pt x="766" y="819"/>
                  </a:lnTo>
                  <a:lnTo>
                    <a:pt x="531" y="968"/>
                  </a:lnTo>
                  <a:lnTo>
                    <a:pt x="766" y="833"/>
                  </a:lnTo>
                  <a:lnTo>
                    <a:pt x="526" y="982"/>
                  </a:lnTo>
                  <a:lnTo>
                    <a:pt x="764" y="845"/>
                  </a:lnTo>
                  <a:lnTo>
                    <a:pt x="522" y="994"/>
                  </a:lnTo>
                  <a:lnTo>
                    <a:pt x="764" y="854"/>
                  </a:lnTo>
                  <a:lnTo>
                    <a:pt x="512" y="1013"/>
                  </a:lnTo>
                  <a:lnTo>
                    <a:pt x="761" y="871"/>
                  </a:lnTo>
                  <a:lnTo>
                    <a:pt x="512" y="1015"/>
                  </a:lnTo>
                  <a:lnTo>
                    <a:pt x="761" y="871"/>
                  </a:lnTo>
                  <a:lnTo>
                    <a:pt x="505" y="1030"/>
                  </a:lnTo>
                  <a:lnTo>
                    <a:pt x="759" y="883"/>
                  </a:lnTo>
                  <a:lnTo>
                    <a:pt x="503" y="1037"/>
                  </a:lnTo>
                  <a:lnTo>
                    <a:pt x="759" y="887"/>
                  </a:lnTo>
                  <a:lnTo>
                    <a:pt x="484" y="1065"/>
                  </a:lnTo>
                  <a:lnTo>
                    <a:pt x="756" y="909"/>
                  </a:lnTo>
                  <a:lnTo>
                    <a:pt x="479" y="1072"/>
                  </a:lnTo>
                  <a:lnTo>
                    <a:pt x="754" y="916"/>
                  </a:lnTo>
                  <a:lnTo>
                    <a:pt x="472" y="1084"/>
                  </a:lnTo>
                  <a:lnTo>
                    <a:pt x="752" y="923"/>
                  </a:lnTo>
                  <a:lnTo>
                    <a:pt x="450" y="1117"/>
                  </a:lnTo>
                  <a:lnTo>
                    <a:pt x="747" y="944"/>
                  </a:lnTo>
                  <a:lnTo>
                    <a:pt x="424" y="1148"/>
                  </a:lnTo>
                  <a:lnTo>
                    <a:pt x="742" y="963"/>
                  </a:lnTo>
                  <a:lnTo>
                    <a:pt x="420" y="1153"/>
                  </a:lnTo>
                  <a:lnTo>
                    <a:pt x="742" y="966"/>
                  </a:lnTo>
                  <a:lnTo>
                    <a:pt x="401" y="1172"/>
                  </a:lnTo>
                  <a:lnTo>
                    <a:pt x="740" y="977"/>
                  </a:lnTo>
                  <a:lnTo>
                    <a:pt x="396" y="1179"/>
                  </a:lnTo>
                  <a:lnTo>
                    <a:pt x="740" y="980"/>
                  </a:lnTo>
                  <a:lnTo>
                    <a:pt x="303" y="1250"/>
                  </a:lnTo>
                  <a:lnTo>
                    <a:pt x="733" y="1004"/>
                  </a:lnTo>
                  <a:lnTo>
                    <a:pt x="280" y="1265"/>
                  </a:lnTo>
                  <a:lnTo>
                    <a:pt x="730" y="1004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PA_任意多边形 11"/>
          <p:cNvSpPr/>
          <p:nvPr>
            <p:custDataLst>
              <p:tags r:id="rId4"/>
            </p:custDataLst>
          </p:nvPr>
        </p:nvSpPr>
        <p:spPr bwMode="auto">
          <a:xfrm rot="16200000">
            <a:off x="3091463" y="3759002"/>
            <a:ext cx="413437" cy="831854"/>
          </a:xfrm>
          <a:custGeom>
            <a:avLst/>
            <a:gdLst>
              <a:gd name="T0" fmla="*/ 0 w 166"/>
              <a:gd name="T1" fmla="*/ 0 h 334"/>
              <a:gd name="T2" fmla="*/ 0 w 166"/>
              <a:gd name="T3" fmla="*/ 0 h 334"/>
              <a:gd name="T4" fmla="*/ 0 w 166"/>
              <a:gd name="T5" fmla="*/ 2 h 334"/>
              <a:gd name="T6" fmla="*/ 4 w 166"/>
              <a:gd name="T7" fmla="*/ 0 h 334"/>
              <a:gd name="T8" fmla="*/ 0 w 166"/>
              <a:gd name="T9" fmla="*/ 11 h 334"/>
              <a:gd name="T10" fmla="*/ 16 w 166"/>
              <a:gd name="T11" fmla="*/ 0 h 334"/>
              <a:gd name="T12" fmla="*/ 0 w 166"/>
              <a:gd name="T13" fmla="*/ 23 h 334"/>
              <a:gd name="T14" fmla="*/ 33 w 166"/>
              <a:gd name="T15" fmla="*/ 2 h 334"/>
              <a:gd name="T16" fmla="*/ 0 w 166"/>
              <a:gd name="T17" fmla="*/ 28 h 334"/>
              <a:gd name="T18" fmla="*/ 40 w 166"/>
              <a:gd name="T19" fmla="*/ 4 h 334"/>
              <a:gd name="T20" fmla="*/ 0 w 166"/>
              <a:gd name="T21" fmla="*/ 38 h 334"/>
              <a:gd name="T22" fmla="*/ 49 w 166"/>
              <a:gd name="T23" fmla="*/ 7 h 334"/>
              <a:gd name="T24" fmla="*/ 0 w 166"/>
              <a:gd name="T25" fmla="*/ 40 h 334"/>
              <a:gd name="T26" fmla="*/ 52 w 166"/>
              <a:gd name="T27" fmla="*/ 9 h 334"/>
              <a:gd name="T28" fmla="*/ 0 w 166"/>
              <a:gd name="T29" fmla="*/ 61 h 334"/>
              <a:gd name="T30" fmla="*/ 76 w 166"/>
              <a:gd name="T31" fmla="*/ 19 h 334"/>
              <a:gd name="T32" fmla="*/ 0 w 166"/>
              <a:gd name="T33" fmla="*/ 71 h 334"/>
              <a:gd name="T34" fmla="*/ 85 w 166"/>
              <a:gd name="T35" fmla="*/ 23 h 334"/>
              <a:gd name="T36" fmla="*/ 0 w 166"/>
              <a:gd name="T37" fmla="*/ 90 h 334"/>
              <a:gd name="T38" fmla="*/ 97 w 166"/>
              <a:gd name="T39" fmla="*/ 33 h 334"/>
              <a:gd name="T40" fmla="*/ 0 w 166"/>
              <a:gd name="T41" fmla="*/ 92 h 334"/>
              <a:gd name="T42" fmla="*/ 99 w 166"/>
              <a:gd name="T43" fmla="*/ 33 h 334"/>
              <a:gd name="T44" fmla="*/ 0 w 166"/>
              <a:gd name="T45" fmla="*/ 113 h 334"/>
              <a:gd name="T46" fmla="*/ 114 w 166"/>
              <a:gd name="T47" fmla="*/ 47 h 334"/>
              <a:gd name="T48" fmla="*/ 0 w 166"/>
              <a:gd name="T49" fmla="*/ 128 h 334"/>
              <a:gd name="T50" fmla="*/ 125 w 166"/>
              <a:gd name="T51" fmla="*/ 57 h 334"/>
              <a:gd name="T52" fmla="*/ 0 w 166"/>
              <a:gd name="T53" fmla="*/ 132 h 334"/>
              <a:gd name="T54" fmla="*/ 128 w 166"/>
              <a:gd name="T55" fmla="*/ 59 h 334"/>
              <a:gd name="T56" fmla="*/ 0 w 166"/>
              <a:gd name="T57" fmla="*/ 142 h 334"/>
              <a:gd name="T58" fmla="*/ 133 w 166"/>
              <a:gd name="T59" fmla="*/ 66 h 334"/>
              <a:gd name="T60" fmla="*/ 0 w 166"/>
              <a:gd name="T61" fmla="*/ 151 h 334"/>
              <a:gd name="T62" fmla="*/ 135 w 166"/>
              <a:gd name="T63" fmla="*/ 71 h 334"/>
              <a:gd name="T64" fmla="*/ 0 w 166"/>
              <a:gd name="T65" fmla="*/ 170 h 334"/>
              <a:gd name="T66" fmla="*/ 144 w 166"/>
              <a:gd name="T67" fmla="*/ 85 h 334"/>
              <a:gd name="T68" fmla="*/ 0 w 166"/>
              <a:gd name="T69" fmla="*/ 192 h 334"/>
              <a:gd name="T70" fmla="*/ 154 w 166"/>
              <a:gd name="T71" fmla="*/ 102 h 334"/>
              <a:gd name="T72" fmla="*/ 0 w 166"/>
              <a:gd name="T73" fmla="*/ 213 h 334"/>
              <a:gd name="T74" fmla="*/ 159 w 166"/>
              <a:gd name="T75" fmla="*/ 121 h 334"/>
              <a:gd name="T76" fmla="*/ 0 w 166"/>
              <a:gd name="T77" fmla="*/ 227 h 334"/>
              <a:gd name="T78" fmla="*/ 163 w 166"/>
              <a:gd name="T79" fmla="*/ 132 h 334"/>
              <a:gd name="T80" fmla="*/ 0 w 166"/>
              <a:gd name="T81" fmla="*/ 227 h 334"/>
              <a:gd name="T82" fmla="*/ 163 w 166"/>
              <a:gd name="T83" fmla="*/ 132 h 334"/>
              <a:gd name="T84" fmla="*/ 0 w 166"/>
              <a:gd name="T85" fmla="*/ 242 h 334"/>
              <a:gd name="T86" fmla="*/ 163 w 166"/>
              <a:gd name="T87" fmla="*/ 144 h 334"/>
              <a:gd name="T88" fmla="*/ 0 w 166"/>
              <a:gd name="T89" fmla="*/ 256 h 334"/>
              <a:gd name="T90" fmla="*/ 166 w 166"/>
              <a:gd name="T91" fmla="*/ 159 h 334"/>
              <a:gd name="T92" fmla="*/ 0 w 166"/>
              <a:gd name="T93" fmla="*/ 268 h 334"/>
              <a:gd name="T94" fmla="*/ 166 w 166"/>
              <a:gd name="T95" fmla="*/ 170 h 334"/>
              <a:gd name="T96" fmla="*/ 0 w 166"/>
              <a:gd name="T97" fmla="*/ 287 h 334"/>
              <a:gd name="T98" fmla="*/ 163 w 166"/>
              <a:gd name="T99" fmla="*/ 192 h 334"/>
              <a:gd name="T100" fmla="*/ 0 w 166"/>
              <a:gd name="T101" fmla="*/ 303 h 334"/>
              <a:gd name="T102" fmla="*/ 161 w 166"/>
              <a:gd name="T103" fmla="*/ 208 h 334"/>
              <a:gd name="T104" fmla="*/ 0 w 166"/>
              <a:gd name="T105" fmla="*/ 325 h 334"/>
              <a:gd name="T106" fmla="*/ 149 w 166"/>
              <a:gd name="T107" fmla="*/ 237 h 334"/>
              <a:gd name="T108" fmla="*/ 7 w 166"/>
              <a:gd name="T109" fmla="*/ 334 h 334"/>
              <a:gd name="T110" fmla="*/ 140 w 166"/>
              <a:gd name="T111" fmla="*/ 258 h 334"/>
              <a:gd name="T112" fmla="*/ 14 w 166"/>
              <a:gd name="T113" fmla="*/ 334 h 334"/>
              <a:gd name="T114" fmla="*/ 135 w 166"/>
              <a:gd name="T115" fmla="*/ 263 h 334"/>
              <a:gd name="T116" fmla="*/ 80 w 166"/>
              <a:gd name="T117" fmla="*/ 313 h 334"/>
              <a:gd name="T118" fmla="*/ 85 w 166"/>
              <a:gd name="T119" fmla="*/ 31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6" h="334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4" y="0"/>
                </a:lnTo>
                <a:lnTo>
                  <a:pt x="0" y="11"/>
                </a:lnTo>
                <a:lnTo>
                  <a:pt x="16" y="0"/>
                </a:lnTo>
                <a:lnTo>
                  <a:pt x="0" y="23"/>
                </a:lnTo>
                <a:lnTo>
                  <a:pt x="33" y="2"/>
                </a:lnTo>
                <a:lnTo>
                  <a:pt x="0" y="28"/>
                </a:lnTo>
                <a:lnTo>
                  <a:pt x="40" y="4"/>
                </a:lnTo>
                <a:lnTo>
                  <a:pt x="0" y="38"/>
                </a:lnTo>
                <a:lnTo>
                  <a:pt x="49" y="7"/>
                </a:lnTo>
                <a:lnTo>
                  <a:pt x="0" y="40"/>
                </a:lnTo>
                <a:lnTo>
                  <a:pt x="52" y="9"/>
                </a:lnTo>
                <a:lnTo>
                  <a:pt x="0" y="61"/>
                </a:lnTo>
                <a:lnTo>
                  <a:pt x="76" y="19"/>
                </a:lnTo>
                <a:lnTo>
                  <a:pt x="0" y="71"/>
                </a:lnTo>
                <a:lnTo>
                  <a:pt x="85" y="23"/>
                </a:lnTo>
                <a:lnTo>
                  <a:pt x="0" y="90"/>
                </a:lnTo>
                <a:lnTo>
                  <a:pt x="97" y="33"/>
                </a:lnTo>
                <a:lnTo>
                  <a:pt x="0" y="92"/>
                </a:lnTo>
                <a:lnTo>
                  <a:pt x="99" y="33"/>
                </a:lnTo>
                <a:lnTo>
                  <a:pt x="0" y="113"/>
                </a:lnTo>
                <a:lnTo>
                  <a:pt x="114" y="47"/>
                </a:lnTo>
                <a:lnTo>
                  <a:pt x="0" y="128"/>
                </a:lnTo>
                <a:lnTo>
                  <a:pt x="125" y="57"/>
                </a:lnTo>
                <a:lnTo>
                  <a:pt x="0" y="132"/>
                </a:lnTo>
                <a:lnTo>
                  <a:pt x="128" y="59"/>
                </a:lnTo>
                <a:lnTo>
                  <a:pt x="0" y="142"/>
                </a:lnTo>
                <a:lnTo>
                  <a:pt x="133" y="66"/>
                </a:lnTo>
                <a:lnTo>
                  <a:pt x="0" y="151"/>
                </a:lnTo>
                <a:lnTo>
                  <a:pt x="135" y="71"/>
                </a:lnTo>
                <a:lnTo>
                  <a:pt x="0" y="170"/>
                </a:lnTo>
                <a:lnTo>
                  <a:pt x="144" y="85"/>
                </a:lnTo>
                <a:lnTo>
                  <a:pt x="0" y="192"/>
                </a:lnTo>
                <a:lnTo>
                  <a:pt x="154" y="102"/>
                </a:lnTo>
                <a:lnTo>
                  <a:pt x="0" y="213"/>
                </a:lnTo>
                <a:lnTo>
                  <a:pt x="159" y="121"/>
                </a:lnTo>
                <a:lnTo>
                  <a:pt x="0" y="227"/>
                </a:lnTo>
                <a:lnTo>
                  <a:pt x="163" y="132"/>
                </a:lnTo>
                <a:lnTo>
                  <a:pt x="0" y="227"/>
                </a:lnTo>
                <a:lnTo>
                  <a:pt x="163" y="132"/>
                </a:lnTo>
                <a:lnTo>
                  <a:pt x="0" y="242"/>
                </a:lnTo>
                <a:lnTo>
                  <a:pt x="163" y="144"/>
                </a:lnTo>
                <a:lnTo>
                  <a:pt x="0" y="256"/>
                </a:lnTo>
                <a:lnTo>
                  <a:pt x="166" y="159"/>
                </a:lnTo>
                <a:lnTo>
                  <a:pt x="0" y="268"/>
                </a:lnTo>
                <a:lnTo>
                  <a:pt x="166" y="170"/>
                </a:lnTo>
                <a:lnTo>
                  <a:pt x="0" y="287"/>
                </a:lnTo>
                <a:lnTo>
                  <a:pt x="163" y="192"/>
                </a:lnTo>
                <a:lnTo>
                  <a:pt x="0" y="303"/>
                </a:lnTo>
                <a:lnTo>
                  <a:pt x="161" y="208"/>
                </a:lnTo>
                <a:lnTo>
                  <a:pt x="0" y="325"/>
                </a:lnTo>
                <a:lnTo>
                  <a:pt x="149" y="237"/>
                </a:lnTo>
                <a:lnTo>
                  <a:pt x="7" y="334"/>
                </a:lnTo>
                <a:lnTo>
                  <a:pt x="140" y="258"/>
                </a:lnTo>
                <a:lnTo>
                  <a:pt x="14" y="334"/>
                </a:lnTo>
                <a:lnTo>
                  <a:pt x="135" y="263"/>
                </a:lnTo>
                <a:lnTo>
                  <a:pt x="80" y="313"/>
                </a:lnTo>
                <a:lnTo>
                  <a:pt x="85" y="310"/>
                </a:lnTo>
              </a:path>
            </a:pathLst>
          </a:custGeom>
          <a:noFill/>
          <a:ln w="0" cap="rnd">
            <a:solidFill>
              <a:schemeClr val="accent6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PA_chenying0907 23"/>
          <p:cNvGrpSpPr/>
          <p:nvPr>
            <p:custDataLst>
              <p:tags r:id="rId5"/>
            </p:custDataLst>
          </p:nvPr>
        </p:nvGrpSpPr>
        <p:grpSpPr>
          <a:xfrm rot="16200000">
            <a:off x="2833688" y="3013074"/>
            <a:ext cx="921516" cy="1830577"/>
            <a:chOff x="3378550" y="2913063"/>
            <a:chExt cx="587375" cy="1166813"/>
          </a:xfrm>
        </p:grpSpPr>
        <p:sp>
          <p:nvSpPr>
            <p:cNvPr id="28" name="Freeform 12"/>
            <p:cNvSpPr/>
            <p:nvPr/>
          </p:nvSpPr>
          <p:spPr bwMode="auto">
            <a:xfrm>
              <a:off x="3378550" y="3481388"/>
              <a:ext cx="587375" cy="598488"/>
            </a:xfrm>
            <a:custGeom>
              <a:avLst/>
              <a:gdLst>
                <a:gd name="T0" fmla="*/ 0 w 370"/>
                <a:gd name="T1" fmla="*/ 178 h 377"/>
                <a:gd name="T2" fmla="*/ 3 w 370"/>
                <a:gd name="T3" fmla="*/ 178 h 377"/>
                <a:gd name="T4" fmla="*/ 0 w 370"/>
                <a:gd name="T5" fmla="*/ 188 h 377"/>
                <a:gd name="T6" fmla="*/ 19 w 370"/>
                <a:gd name="T7" fmla="*/ 178 h 377"/>
                <a:gd name="T8" fmla="*/ 3 w 370"/>
                <a:gd name="T9" fmla="*/ 197 h 377"/>
                <a:gd name="T10" fmla="*/ 43 w 370"/>
                <a:gd name="T11" fmla="*/ 173 h 377"/>
                <a:gd name="T12" fmla="*/ 3 w 370"/>
                <a:gd name="T13" fmla="*/ 214 h 377"/>
                <a:gd name="T14" fmla="*/ 370 w 370"/>
                <a:gd name="T15" fmla="*/ 0 h 377"/>
                <a:gd name="T16" fmla="*/ 3 w 370"/>
                <a:gd name="T17" fmla="*/ 235 h 377"/>
                <a:gd name="T18" fmla="*/ 370 w 370"/>
                <a:gd name="T19" fmla="*/ 22 h 377"/>
                <a:gd name="T20" fmla="*/ 3 w 370"/>
                <a:gd name="T21" fmla="*/ 254 h 377"/>
                <a:gd name="T22" fmla="*/ 368 w 370"/>
                <a:gd name="T23" fmla="*/ 43 h 377"/>
                <a:gd name="T24" fmla="*/ 3 w 370"/>
                <a:gd name="T25" fmla="*/ 261 h 377"/>
                <a:gd name="T26" fmla="*/ 368 w 370"/>
                <a:gd name="T27" fmla="*/ 50 h 377"/>
                <a:gd name="T28" fmla="*/ 3 w 370"/>
                <a:gd name="T29" fmla="*/ 266 h 377"/>
                <a:gd name="T30" fmla="*/ 368 w 370"/>
                <a:gd name="T31" fmla="*/ 55 h 377"/>
                <a:gd name="T32" fmla="*/ 3 w 370"/>
                <a:gd name="T33" fmla="*/ 280 h 377"/>
                <a:gd name="T34" fmla="*/ 363 w 370"/>
                <a:gd name="T35" fmla="*/ 71 h 377"/>
                <a:gd name="T36" fmla="*/ 3 w 370"/>
                <a:gd name="T37" fmla="*/ 287 h 377"/>
                <a:gd name="T38" fmla="*/ 363 w 370"/>
                <a:gd name="T39" fmla="*/ 78 h 377"/>
                <a:gd name="T40" fmla="*/ 3 w 370"/>
                <a:gd name="T41" fmla="*/ 287 h 377"/>
                <a:gd name="T42" fmla="*/ 363 w 370"/>
                <a:gd name="T43" fmla="*/ 78 h 377"/>
                <a:gd name="T44" fmla="*/ 3 w 370"/>
                <a:gd name="T45" fmla="*/ 309 h 377"/>
                <a:gd name="T46" fmla="*/ 359 w 370"/>
                <a:gd name="T47" fmla="*/ 102 h 377"/>
                <a:gd name="T48" fmla="*/ 3 w 370"/>
                <a:gd name="T49" fmla="*/ 311 h 377"/>
                <a:gd name="T50" fmla="*/ 356 w 370"/>
                <a:gd name="T51" fmla="*/ 105 h 377"/>
                <a:gd name="T52" fmla="*/ 3 w 370"/>
                <a:gd name="T53" fmla="*/ 330 h 377"/>
                <a:gd name="T54" fmla="*/ 349 w 370"/>
                <a:gd name="T55" fmla="*/ 128 h 377"/>
                <a:gd name="T56" fmla="*/ 3 w 370"/>
                <a:gd name="T57" fmla="*/ 339 h 377"/>
                <a:gd name="T58" fmla="*/ 347 w 370"/>
                <a:gd name="T59" fmla="*/ 140 h 377"/>
                <a:gd name="T60" fmla="*/ 3 w 370"/>
                <a:gd name="T61" fmla="*/ 358 h 377"/>
                <a:gd name="T62" fmla="*/ 335 w 370"/>
                <a:gd name="T63" fmla="*/ 164 h 377"/>
                <a:gd name="T64" fmla="*/ 3 w 370"/>
                <a:gd name="T65" fmla="*/ 366 h 377"/>
                <a:gd name="T66" fmla="*/ 332 w 370"/>
                <a:gd name="T67" fmla="*/ 173 h 377"/>
                <a:gd name="T68" fmla="*/ 3 w 370"/>
                <a:gd name="T69" fmla="*/ 370 h 377"/>
                <a:gd name="T70" fmla="*/ 325 w 370"/>
                <a:gd name="T71" fmla="*/ 183 h 377"/>
                <a:gd name="T72" fmla="*/ 19 w 370"/>
                <a:gd name="T73" fmla="*/ 377 h 377"/>
                <a:gd name="T74" fmla="*/ 313 w 370"/>
                <a:gd name="T75" fmla="*/ 209 h 377"/>
                <a:gd name="T76" fmla="*/ 45 w 370"/>
                <a:gd name="T77" fmla="*/ 375 h 377"/>
                <a:gd name="T78" fmla="*/ 294 w 370"/>
                <a:gd name="T79" fmla="*/ 233 h 377"/>
                <a:gd name="T80" fmla="*/ 93 w 370"/>
                <a:gd name="T81" fmla="*/ 368 h 377"/>
                <a:gd name="T82" fmla="*/ 266 w 370"/>
                <a:gd name="T83" fmla="*/ 266 h 377"/>
                <a:gd name="T84" fmla="*/ 183 w 370"/>
                <a:gd name="T85" fmla="*/ 330 h 377"/>
                <a:gd name="T86" fmla="*/ 190 w 370"/>
                <a:gd name="T87" fmla="*/ 32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0" h="377">
                  <a:moveTo>
                    <a:pt x="0" y="178"/>
                  </a:moveTo>
                  <a:lnTo>
                    <a:pt x="3" y="178"/>
                  </a:lnTo>
                  <a:lnTo>
                    <a:pt x="0" y="188"/>
                  </a:lnTo>
                  <a:lnTo>
                    <a:pt x="19" y="178"/>
                  </a:lnTo>
                  <a:lnTo>
                    <a:pt x="3" y="197"/>
                  </a:lnTo>
                  <a:lnTo>
                    <a:pt x="43" y="173"/>
                  </a:lnTo>
                  <a:lnTo>
                    <a:pt x="3" y="214"/>
                  </a:lnTo>
                  <a:lnTo>
                    <a:pt x="370" y="0"/>
                  </a:lnTo>
                  <a:lnTo>
                    <a:pt x="3" y="235"/>
                  </a:lnTo>
                  <a:lnTo>
                    <a:pt x="370" y="22"/>
                  </a:lnTo>
                  <a:lnTo>
                    <a:pt x="3" y="254"/>
                  </a:lnTo>
                  <a:lnTo>
                    <a:pt x="368" y="43"/>
                  </a:lnTo>
                  <a:lnTo>
                    <a:pt x="3" y="261"/>
                  </a:lnTo>
                  <a:lnTo>
                    <a:pt x="368" y="50"/>
                  </a:lnTo>
                  <a:lnTo>
                    <a:pt x="3" y="266"/>
                  </a:lnTo>
                  <a:lnTo>
                    <a:pt x="368" y="55"/>
                  </a:lnTo>
                  <a:lnTo>
                    <a:pt x="3" y="280"/>
                  </a:lnTo>
                  <a:lnTo>
                    <a:pt x="363" y="71"/>
                  </a:lnTo>
                  <a:lnTo>
                    <a:pt x="3" y="287"/>
                  </a:lnTo>
                  <a:lnTo>
                    <a:pt x="363" y="78"/>
                  </a:lnTo>
                  <a:lnTo>
                    <a:pt x="3" y="287"/>
                  </a:lnTo>
                  <a:lnTo>
                    <a:pt x="363" y="78"/>
                  </a:lnTo>
                  <a:lnTo>
                    <a:pt x="3" y="309"/>
                  </a:lnTo>
                  <a:lnTo>
                    <a:pt x="359" y="102"/>
                  </a:lnTo>
                  <a:lnTo>
                    <a:pt x="3" y="311"/>
                  </a:lnTo>
                  <a:lnTo>
                    <a:pt x="356" y="105"/>
                  </a:lnTo>
                  <a:lnTo>
                    <a:pt x="3" y="330"/>
                  </a:lnTo>
                  <a:lnTo>
                    <a:pt x="349" y="128"/>
                  </a:lnTo>
                  <a:lnTo>
                    <a:pt x="3" y="339"/>
                  </a:lnTo>
                  <a:lnTo>
                    <a:pt x="347" y="140"/>
                  </a:lnTo>
                  <a:lnTo>
                    <a:pt x="3" y="358"/>
                  </a:lnTo>
                  <a:lnTo>
                    <a:pt x="335" y="164"/>
                  </a:lnTo>
                  <a:lnTo>
                    <a:pt x="3" y="366"/>
                  </a:lnTo>
                  <a:lnTo>
                    <a:pt x="332" y="173"/>
                  </a:lnTo>
                  <a:lnTo>
                    <a:pt x="3" y="370"/>
                  </a:lnTo>
                  <a:lnTo>
                    <a:pt x="325" y="183"/>
                  </a:lnTo>
                  <a:lnTo>
                    <a:pt x="19" y="377"/>
                  </a:lnTo>
                  <a:lnTo>
                    <a:pt x="313" y="209"/>
                  </a:lnTo>
                  <a:lnTo>
                    <a:pt x="45" y="375"/>
                  </a:lnTo>
                  <a:lnTo>
                    <a:pt x="294" y="233"/>
                  </a:lnTo>
                  <a:lnTo>
                    <a:pt x="93" y="368"/>
                  </a:lnTo>
                  <a:lnTo>
                    <a:pt x="266" y="266"/>
                  </a:lnTo>
                  <a:lnTo>
                    <a:pt x="183" y="330"/>
                  </a:lnTo>
                  <a:lnTo>
                    <a:pt x="190" y="328"/>
                  </a:lnTo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3383313" y="2913063"/>
              <a:ext cx="579438" cy="812800"/>
            </a:xfrm>
            <a:custGeom>
              <a:avLst/>
              <a:gdLst>
                <a:gd name="T0" fmla="*/ 0 w 365"/>
                <a:gd name="T1" fmla="*/ 0 h 512"/>
                <a:gd name="T2" fmla="*/ 4 w 365"/>
                <a:gd name="T3" fmla="*/ 0 h 512"/>
                <a:gd name="T4" fmla="*/ 16 w 365"/>
                <a:gd name="T5" fmla="*/ 0 h 512"/>
                <a:gd name="T6" fmla="*/ 35 w 365"/>
                <a:gd name="T7" fmla="*/ 2 h 512"/>
                <a:gd name="T8" fmla="*/ 45 w 365"/>
                <a:gd name="T9" fmla="*/ 2 h 512"/>
                <a:gd name="T10" fmla="*/ 57 w 365"/>
                <a:gd name="T11" fmla="*/ 5 h 512"/>
                <a:gd name="T12" fmla="*/ 59 w 365"/>
                <a:gd name="T13" fmla="*/ 5 h 512"/>
                <a:gd name="T14" fmla="*/ 87 w 365"/>
                <a:gd name="T15" fmla="*/ 12 h 512"/>
                <a:gd name="T16" fmla="*/ 99 w 365"/>
                <a:gd name="T17" fmla="*/ 14 h 512"/>
                <a:gd name="T18" fmla="*/ 121 w 365"/>
                <a:gd name="T19" fmla="*/ 21 h 512"/>
                <a:gd name="T20" fmla="*/ 123 w 365"/>
                <a:gd name="T21" fmla="*/ 21 h 512"/>
                <a:gd name="T22" fmla="*/ 144 w 365"/>
                <a:gd name="T23" fmla="*/ 31 h 512"/>
                <a:gd name="T24" fmla="*/ 159 w 365"/>
                <a:gd name="T25" fmla="*/ 38 h 512"/>
                <a:gd name="T26" fmla="*/ 163 w 365"/>
                <a:gd name="T27" fmla="*/ 40 h 512"/>
                <a:gd name="T28" fmla="*/ 173 w 365"/>
                <a:gd name="T29" fmla="*/ 45 h 512"/>
                <a:gd name="T30" fmla="*/ 180 w 365"/>
                <a:gd name="T31" fmla="*/ 47 h 512"/>
                <a:gd name="T32" fmla="*/ 197 w 365"/>
                <a:gd name="T33" fmla="*/ 57 h 512"/>
                <a:gd name="T34" fmla="*/ 213 w 365"/>
                <a:gd name="T35" fmla="*/ 69 h 512"/>
                <a:gd name="T36" fmla="*/ 230 w 365"/>
                <a:gd name="T37" fmla="*/ 81 h 512"/>
                <a:gd name="T38" fmla="*/ 239 w 365"/>
                <a:gd name="T39" fmla="*/ 90 h 512"/>
                <a:gd name="T40" fmla="*/ 239 w 365"/>
                <a:gd name="T41" fmla="*/ 90 h 512"/>
                <a:gd name="T42" fmla="*/ 249 w 365"/>
                <a:gd name="T43" fmla="*/ 97 h 512"/>
                <a:gd name="T44" fmla="*/ 258 w 365"/>
                <a:gd name="T45" fmla="*/ 107 h 512"/>
                <a:gd name="T46" fmla="*/ 265 w 365"/>
                <a:gd name="T47" fmla="*/ 114 h 512"/>
                <a:gd name="T48" fmla="*/ 277 w 365"/>
                <a:gd name="T49" fmla="*/ 128 h 512"/>
                <a:gd name="T50" fmla="*/ 284 w 365"/>
                <a:gd name="T51" fmla="*/ 138 h 512"/>
                <a:gd name="T52" fmla="*/ 296 w 365"/>
                <a:gd name="T53" fmla="*/ 154 h 512"/>
                <a:gd name="T54" fmla="*/ 303 w 365"/>
                <a:gd name="T55" fmla="*/ 164 h 512"/>
                <a:gd name="T56" fmla="*/ 306 w 365"/>
                <a:gd name="T57" fmla="*/ 166 h 512"/>
                <a:gd name="T58" fmla="*/ 315 w 365"/>
                <a:gd name="T59" fmla="*/ 180 h 512"/>
                <a:gd name="T60" fmla="*/ 318 w 365"/>
                <a:gd name="T61" fmla="*/ 185 h 512"/>
                <a:gd name="T62" fmla="*/ 325 w 365"/>
                <a:gd name="T63" fmla="*/ 197 h 512"/>
                <a:gd name="T64" fmla="*/ 332 w 365"/>
                <a:gd name="T65" fmla="*/ 211 h 512"/>
                <a:gd name="T66" fmla="*/ 337 w 365"/>
                <a:gd name="T67" fmla="*/ 223 h 512"/>
                <a:gd name="T68" fmla="*/ 344 w 365"/>
                <a:gd name="T69" fmla="*/ 240 h 512"/>
                <a:gd name="T70" fmla="*/ 344 w 365"/>
                <a:gd name="T71" fmla="*/ 242 h 512"/>
                <a:gd name="T72" fmla="*/ 348 w 365"/>
                <a:gd name="T73" fmla="*/ 259 h 512"/>
                <a:gd name="T74" fmla="*/ 351 w 365"/>
                <a:gd name="T75" fmla="*/ 261 h 512"/>
                <a:gd name="T76" fmla="*/ 356 w 365"/>
                <a:gd name="T77" fmla="*/ 273 h 512"/>
                <a:gd name="T78" fmla="*/ 356 w 365"/>
                <a:gd name="T79" fmla="*/ 278 h 512"/>
                <a:gd name="T80" fmla="*/ 358 w 365"/>
                <a:gd name="T81" fmla="*/ 289 h 512"/>
                <a:gd name="T82" fmla="*/ 360 w 365"/>
                <a:gd name="T83" fmla="*/ 299 h 512"/>
                <a:gd name="T84" fmla="*/ 360 w 365"/>
                <a:gd name="T85" fmla="*/ 301 h 512"/>
                <a:gd name="T86" fmla="*/ 360 w 365"/>
                <a:gd name="T87" fmla="*/ 304 h 512"/>
                <a:gd name="T88" fmla="*/ 363 w 365"/>
                <a:gd name="T89" fmla="*/ 320 h 512"/>
                <a:gd name="T90" fmla="*/ 365 w 365"/>
                <a:gd name="T91" fmla="*/ 337 h 512"/>
                <a:gd name="T92" fmla="*/ 365 w 365"/>
                <a:gd name="T93" fmla="*/ 344 h 512"/>
                <a:gd name="T94" fmla="*/ 365 w 365"/>
                <a:gd name="T95" fmla="*/ 35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5" h="512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" y="0"/>
                  </a:lnTo>
                  <a:lnTo>
                    <a:pt x="0" y="12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35" y="2"/>
                  </a:lnTo>
                  <a:lnTo>
                    <a:pt x="0" y="31"/>
                  </a:lnTo>
                  <a:lnTo>
                    <a:pt x="45" y="2"/>
                  </a:lnTo>
                  <a:lnTo>
                    <a:pt x="0" y="38"/>
                  </a:lnTo>
                  <a:lnTo>
                    <a:pt x="57" y="5"/>
                  </a:lnTo>
                  <a:lnTo>
                    <a:pt x="0" y="40"/>
                  </a:lnTo>
                  <a:lnTo>
                    <a:pt x="59" y="5"/>
                  </a:lnTo>
                  <a:lnTo>
                    <a:pt x="0" y="62"/>
                  </a:lnTo>
                  <a:lnTo>
                    <a:pt x="87" y="12"/>
                  </a:lnTo>
                  <a:lnTo>
                    <a:pt x="0" y="73"/>
                  </a:lnTo>
                  <a:lnTo>
                    <a:pt x="99" y="14"/>
                  </a:lnTo>
                  <a:lnTo>
                    <a:pt x="0" y="90"/>
                  </a:lnTo>
                  <a:lnTo>
                    <a:pt x="121" y="21"/>
                  </a:lnTo>
                  <a:lnTo>
                    <a:pt x="0" y="92"/>
                  </a:lnTo>
                  <a:lnTo>
                    <a:pt x="123" y="21"/>
                  </a:lnTo>
                  <a:lnTo>
                    <a:pt x="0" y="114"/>
                  </a:lnTo>
                  <a:lnTo>
                    <a:pt x="144" y="31"/>
                  </a:lnTo>
                  <a:lnTo>
                    <a:pt x="0" y="130"/>
                  </a:lnTo>
                  <a:lnTo>
                    <a:pt x="159" y="38"/>
                  </a:lnTo>
                  <a:lnTo>
                    <a:pt x="0" y="135"/>
                  </a:lnTo>
                  <a:lnTo>
                    <a:pt x="163" y="40"/>
                  </a:lnTo>
                  <a:lnTo>
                    <a:pt x="0" y="145"/>
                  </a:lnTo>
                  <a:lnTo>
                    <a:pt x="173" y="45"/>
                  </a:lnTo>
                  <a:lnTo>
                    <a:pt x="0" y="152"/>
                  </a:lnTo>
                  <a:lnTo>
                    <a:pt x="180" y="47"/>
                  </a:lnTo>
                  <a:lnTo>
                    <a:pt x="0" y="171"/>
                  </a:lnTo>
                  <a:lnTo>
                    <a:pt x="197" y="57"/>
                  </a:lnTo>
                  <a:lnTo>
                    <a:pt x="0" y="192"/>
                  </a:lnTo>
                  <a:lnTo>
                    <a:pt x="213" y="69"/>
                  </a:lnTo>
                  <a:lnTo>
                    <a:pt x="21" y="202"/>
                  </a:lnTo>
                  <a:lnTo>
                    <a:pt x="230" y="81"/>
                  </a:lnTo>
                  <a:lnTo>
                    <a:pt x="38" y="206"/>
                  </a:lnTo>
                  <a:lnTo>
                    <a:pt x="239" y="90"/>
                  </a:lnTo>
                  <a:lnTo>
                    <a:pt x="40" y="206"/>
                  </a:lnTo>
                  <a:lnTo>
                    <a:pt x="239" y="90"/>
                  </a:lnTo>
                  <a:lnTo>
                    <a:pt x="54" y="209"/>
                  </a:lnTo>
                  <a:lnTo>
                    <a:pt x="249" y="97"/>
                  </a:lnTo>
                  <a:lnTo>
                    <a:pt x="68" y="216"/>
                  </a:lnTo>
                  <a:lnTo>
                    <a:pt x="258" y="107"/>
                  </a:lnTo>
                  <a:lnTo>
                    <a:pt x="80" y="221"/>
                  </a:lnTo>
                  <a:lnTo>
                    <a:pt x="265" y="114"/>
                  </a:lnTo>
                  <a:lnTo>
                    <a:pt x="97" y="232"/>
                  </a:lnTo>
                  <a:lnTo>
                    <a:pt x="277" y="128"/>
                  </a:lnTo>
                  <a:lnTo>
                    <a:pt x="109" y="240"/>
                  </a:lnTo>
                  <a:lnTo>
                    <a:pt x="284" y="138"/>
                  </a:lnTo>
                  <a:lnTo>
                    <a:pt x="123" y="254"/>
                  </a:lnTo>
                  <a:lnTo>
                    <a:pt x="296" y="154"/>
                  </a:lnTo>
                  <a:lnTo>
                    <a:pt x="130" y="263"/>
                  </a:lnTo>
                  <a:lnTo>
                    <a:pt x="303" y="164"/>
                  </a:lnTo>
                  <a:lnTo>
                    <a:pt x="133" y="266"/>
                  </a:lnTo>
                  <a:lnTo>
                    <a:pt x="306" y="166"/>
                  </a:lnTo>
                  <a:lnTo>
                    <a:pt x="142" y="280"/>
                  </a:lnTo>
                  <a:lnTo>
                    <a:pt x="315" y="180"/>
                  </a:lnTo>
                  <a:lnTo>
                    <a:pt x="144" y="285"/>
                  </a:lnTo>
                  <a:lnTo>
                    <a:pt x="318" y="185"/>
                  </a:lnTo>
                  <a:lnTo>
                    <a:pt x="151" y="297"/>
                  </a:lnTo>
                  <a:lnTo>
                    <a:pt x="325" y="197"/>
                  </a:lnTo>
                  <a:lnTo>
                    <a:pt x="156" y="313"/>
                  </a:lnTo>
                  <a:lnTo>
                    <a:pt x="332" y="211"/>
                  </a:lnTo>
                  <a:lnTo>
                    <a:pt x="161" y="325"/>
                  </a:lnTo>
                  <a:lnTo>
                    <a:pt x="337" y="223"/>
                  </a:lnTo>
                  <a:lnTo>
                    <a:pt x="163" y="342"/>
                  </a:lnTo>
                  <a:lnTo>
                    <a:pt x="344" y="240"/>
                  </a:lnTo>
                  <a:lnTo>
                    <a:pt x="166" y="344"/>
                  </a:lnTo>
                  <a:lnTo>
                    <a:pt x="344" y="242"/>
                  </a:lnTo>
                  <a:lnTo>
                    <a:pt x="166" y="363"/>
                  </a:lnTo>
                  <a:lnTo>
                    <a:pt x="348" y="259"/>
                  </a:lnTo>
                  <a:lnTo>
                    <a:pt x="166" y="368"/>
                  </a:lnTo>
                  <a:lnTo>
                    <a:pt x="351" y="261"/>
                  </a:lnTo>
                  <a:lnTo>
                    <a:pt x="166" y="382"/>
                  </a:lnTo>
                  <a:lnTo>
                    <a:pt x="356" y="273"/>
                  </a:lnTo>
                  <a:lnTo>
                    <a:pt x="166" y="389"/>
                  </a:lnTo>
                  <a:lnTo>
                    <a:pt x="356" y="278"/>
                  </a:lnTo>
                  <a:lnTo>
                    <a:pt x="163" y="401"/>
                  </a:lnTo>
                  <a:lnTo>
                    <a:pt x="358" y="289"/>
                  </a:lnTo>
                  <a:lnTo>
                    <a:pt x="161" y="413"/>
                  </a:lnTo>
                  <a:lnTo>
                    <a:pt x="360" y="299"/>
                  </a:lnTo>
                  <a:lnTo>
                    <a:pt x="159" y="418"/>
                  </a:lnTo>
                  <a:lnTo>
                    <a:pt x="360" y="301"/>
                  </a:lnTo>
                  <a:lnTo>
                    <a:pt x="159" y="420"/>
                  </a:lnTo>
                  <a:lnTo>
                    <a:pt x="360" y="304"/>
                  </a:lnTo>
                  <a:lnTo>
                    <a:pt x="149" y="446"/>
                  </a:lnTo>
                  <a:lnTo>
                    <a:pt x="363" y="320"/>
                  </a:lnTo>
                  <a:lnTo>
                    <a:pt x="130" y="472"/>
                  </a:lnTo>
                  <a:lnTo>
                    <a:pt x="365" y="337"/>
                  </a:lnTo>
                  <a:lnTo>
                    <a:pt x="116" y="486"/>
                  </a:lnTo>
                  <a:lnTo>
                    <a:pt x="365" y="344"/>
                  </a:lnTo>
                  <a:lnTo>
                    <a:pt x="85" y="512"/>
                  </a:lnTo>
                  <a:lnTo>
                    <a:pt x="365" y="351"/>
                  </a:lnTo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PA_chenying0907 24"/>
          <p:cNvGrpSpPr/>
          <p:nvPr>
            <p:custDataLst>
              <p:tags r:id="rId6"/>
            </p:custDataLst>
          </p:nvPr>
        </p:nvGrpSpPr>
        <p:grpSpPr>
          <a:xfrm rot="16200000">
            <a:off x="2584628" y="2260919"/>
            <a:ext cx="1419634" cy="2836769"/>
            <a:chOff x="3378550" y="2592388"/>
            <a:chExt cx="904876" cy="1808162"/>
          </a:xfrm>
        </p:grpSpPr>
        <p:sp>
          <p:nvSpPr>
            <p:cNvPr id="26" name="Freeform 15"/>
            <p:cNvSpPr/>
            <p:nvPr/>
          </p:nvSpPr>
          <p:spPr bwMode="auto">
            <a:xfrm>
              <a:off x="3378550" y="3695700"/>
              <a:ext cx="885825" cy="704850"/>
            </a:xfrm>
            <a:custGeom>
              <a:avLst/>
              <a:gdLst>
                <a:gd name="T0" fmla="*/ 0 w 558"/>
                <a:gd name="T1" fmla="*/ 245 h 444"/>
                <a:gd name="T2" fmla="*/ 3 w 558"/>
                <a:gd name="T3" fmla="*/ 245 h 444"/>
                <a:gd name="T4" fmla="*/ 0 w 558"/>
                <a:gd name="T5" fmla="*/ 254 h 444"/>
                <a:gd name="T6" fmla="*/ 19 w 558"/>
                <a:gd name="T7" fmla="*/ 242 h 444"/>
                <a:gd name="T8" fmla="*/ 3 w 558"/>
                <a:gd name="T9" fmla="*/ 264 h 444"/>
                <a:gd name="T10" fmla="*/ 36 w 558"/>
                <a:gd name="T11" fmla="*/ 242 h 444"/>
                <a:gd name="T12" fmla="*/ 3 w 558"/>
                <a:gd name="T13" fmla="*/ 278 h 444"/>
                <a:gd name="T14" fmla="*/ 76 w 558"/>
                <a:gd name="T15" fmla="*/ 235 h 444"/>
                <a:gd name="T16" fmla="*/ 3 w 558"/>
                <a:gd name="T17" fmla="*/ 299 h 444"/>
                <a:gd name="T18" fmla="*/ 171 w 558"/>
                <a:gd name="T19" fmla="*/ 202 h 444"/>
                <a:gd name="T20" fmla="*/ 3 w 558"/>
                <a:gd name="T21" fmla="*/ 321 h 444"/>
                <a:gd name="T22" fmla="*/ 558 w 558"/>
                <a:gd name="T23" fmla="*/ 0 h 444"/>
                <a:gd name="T24" fmla="*/ 3 w 558"/>
                <a:gd name="T25" fmla="*/ 325 h 444"/>
                <a:gd name="T26" fmla="*/ 555 w 558"/>
                <a:gd name="T27" fmla="*/ 8 h 444"/>
                <a:gd name="T28" fmla="*/ 3 w 558"/>
                <a:gd name="T29" fmla="*/ 330 h 444"/>
                <a:gd name="T30" fmla="*/ 553 w 558"/>
                <a:gd name="T31" fmla="*/ 12 h 444"/>
                <a:gd name="T32" fmla="*/ 3 w 558"/>
                <a:gd name="T33" fmla="*/ 347 h 444"/>
                <a:gd name="T34" fmla="*/ 548 w 558"/>
                <a:gd name="T35" fmla="*/ 31 h 444"/>
                <a:gd name="T36" fmla="*/ 3 w 558"/>
                <a:gd name="T37" fmla="*/ 352 h 444"/>
                <a:gd name="T38" fmla="*/ 546 w 558"/>
                <a:gd name="T39" fmla="*/ 36 h 444"/>
                <a:gd name="T40" fmla="*/ 3 w 558"/>
                <a:gd name="T41" fmla="*/ 354 h 444"/>
                <a:gd name="T42" fmla="*/ 546 w 558"/>
                <a:gd name="T43" fmla="*/ 38 h 444"/>
                <a:gd name="T44" fmla="*/ 3 w 558"/>
                <a:gd name="T45" fmla="*/ 373 h 444"/>
                <a:gd name="T46" fmla="*/ 539 w 558"/>
                <a:gd name="T47" fmla="*/ 64 h 444"/>
                <a:gd name="T48" fmla="*/ 3 w 558"/>
                <a:gd name="T49" fmla="*/ 375 h 444"/>
                <a:gd name="T50" fmla="*/ 536 w 558"/>
                <a:gd name="T51" fmla="*/ 67 h 444"/>
                <a:gd name="T52" fmla="*/ 3 w 558"/>
                <a:gd name="T53" fmla="*/ 397 h 444"/>
                <a:gd name="T54" fmla="*/ 527 w 558"/>
                <a:gd name="T55" fmla="*/ 93 h 444"/>
                <a:gd name="T56" fmla="*/ 3 w 558"/>
                <a:gd name="T57" fmla="*/ 406 h 444"/>
                <a:gd name="T58" fmla="*/ 522 w 558"/>
                <a:gd name="T59" fmla="*/ 105 h 444"/>
                <a:gd name="T60" fmla="*/ 3 w 558"/>
                <a:gd name="T61" fmla="*/ 423 h 444"/>
                <a:gd name="T62" fmla="*/ 510 w 558"/>
                <a:gd name="T63" fmla="*/ 129 h 444"/>
                <a:gd name="T64" fmla="*/ 3 w 558"/>
                <a:gd name="T65" fmla="*/ 430 h 444"/>
                <a:gd name="T66" fmla="*/ 506 w 558"/>
                <a:gd name="T67" fmla="*/ 140 h 444"/>
                <a:gd name="T68" fmla="*/ 3 w 558"/>
                <a:gd name="T69" fmla="*/ 437 h 444"/>
                <a:gd name="T70" fmla="*/ 501 w 558"/>
                <a:gd name="T71" fmla="*/ 148 h 444"/>
                <a:gd name="T72" fmla="*/ 17 w 558"/>
                <a:gd name="T73" fmla="*/ 444 h 444"/>
                <a:gd name="T74" fmla="*/ 484 w 558"/>
                <a:gd name="T75" fmla="*/ 174 h 444"/>
                <a:gd name="T76" fmla="*/ 45 w 558"/>
                <a:gd name="T77" fmla="*/ 442 h 444"/>
                <a:gd name="T78" fmla="*/ 472 w 558"/>
                <a:gd name="T79" fmla="*/ 195 h 444"/>
                <a:gd name="T80" fmla="*/ 83 w 558"/>
                <a:gd name="T81" fmla="*/ 439 h 444"/>
                <a:gd name="T82" fmla="*/ 449 w 558"/>
                <a:gd name="T83" fmla="*/ 228 h 444"/>
                <a:gd name="T84" fmla="*/ 138 w 558"/>
                <a:gd name="T85" fmla="*/ 427 h 444"/>
                <a:gd name="T86" fmla="*/ 411 w 558"/>
                <a:gd name="T87" fmla="*/ 269 h 444"/>
                <a:gd name="T88" fmla="*/ 185 w 558"/>
                <a:gd name="T89" fmla="*/ 413 h 444"/>
                <a:gd name="T90" fmla="*/ 375 w 558"/>
                <a:gd name="T91" fmla="*/ 304 h 444"/>
                <a:gd name="T92" fmla="*/ 207 w 558"/>
                <a:gd name="T93" fmla="*/ 406 h 444"/>
                <a:gd name="T94" fmla="*/ 361 w 558"/>
                <a:gd name="T95" fmla="*/ 316 h 444"/>
                <a:gd name="T96" fmla="*/ 271 w 558"/>
                <a:gd name="T97" fmla="*/ 378 h 444"/>
                <a:gd name="T98" fmla="*/ 283 w 558"/>
                <a:gd name="T99" fmla="*/ 37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8" h="444">
                  <a:moveTo>
                    <a:pt x="0" y="245"/>
                  </a:moveTo>
                  <a:lnTo>
                    <a:pt x="3" y="245"/>
                  </a:lnTo>
                  <a:lnTo>
                    <a:pt x="0" y="254"/>
                  </a:lnTo>
                  <a:lnTo>
                    <a:pt x="19" y="242"/>
                  </a:lnTo>
                  <a:lnTo>
                    <a:pt x="3" y="264"/>
                  </a:lnTo>
                  <a:lnTo>
                    <a:pt x="36" y="242"/>
                  </a:lnTo>
                  <a:lnTo>
                    <a:pt x="3" y="278"/>
                  </a:lnTo>
                  <a:lnTo>
                    <a:pt x="76" y="235"/>
                  </a:lnTo>
                  <a:lnTo>
                    <a:pt x="3" y="299"/>
                  </a:lnTo>
                  <a:lnTo>
                    <a:pt x="171" y="202"/>
                  </a:lnTo>
                  <a:lnTo>
                    <a:pt x="3" y="321"/>
                  </a:lnTo>
                  <a:lnTo>
                    <a:pt x="558" y="0"/>
                  </a:lnTo>
                  <a:lnTo>
                    <a:pt x="3" y="325"/>
                  </a:lnTo>
                  <a:lnTo>
                    <a:pt x="555" y="8"/>
                  </a:lnTo>
                  <a:lnTo>
                    <a:pt x="3" y="330"/>
                  </a:lnTo>
                  <a:lnTo>
                    <a:pt x="553" y="12"/>
                  </a:lnTo>
                  <a:lnTo>
                    <a:pt x="3" y="347"/>
                  </a:lnTo>
                  <a:lnTo>
                    <a:pt x="548" y="31"/>
                  </a:lnTo>
                  <a:lnTo>
                    <a:pt x="3" y="352"/>
                  </a:lnTo>
                  <a:lnTo>
                    <a:pt x="546" y="36"/>
                  </a:lnTo>
                  <a:lnTo>
                    <a:pt x="3" y="354"/>
                  </a:lnTo>
                  <a:lnTo>
                    <a:pt x="546" y="38"/>
                  </a:lnTo>
                  <a:lnTo>
                    <a:pt x="3" y="373"/>
                  </a:lnTo>
                  <a:lnTo>
                    <a:pt x="539" y="64"/>
                  </a:lnTo>
                  <a:lnTo>
                    <a:pt x="3" y="375"/>
                  </a:lnTo>
                  <a:lnTo>
                    <a:pt x="536" y="67"/>
                  </a:lnTo>
                  <a:lnTo>
                    <a:pt x="3" y="397"/>
                  </a:lnTo>
                  <a:lnTo>
                    <a:pt x="527" y="93"/>
                  </a:lnTo>
                  <a:lnTo>
                    <a:pt x="3" y="406"/>
                  </a:lnTo>
                  <a:lnTo>
                    <a:pt x="522" y="105"/>
                  </a:lnTo>
                  <a:lnTo>
                    <a:pt x="3" y="423"/>
                  </a:lnTo>
                  <a:lnTo>
                    <a:pt x="510" y="129"/>
                  </a:lnTo>
                  <a:lnTo>
                    <a:pt x="3" y="430"/>
                  </a:lnTo>
                  <a:lnTo>
                    <a:pt x="506" y="140"/>
                  </a:lnTo>
                  <a:lnTo>
                    <a:pt x="3" y="437"/>
                  </a:lnTo>
                  <a:lnTo>
                    <a:pt x="501" y="148"/>
                  </a:lnTo>
                  <a:lnTo>
                    <a:pt x="17" y="444"/>
                  </a:lnTo>
                  <a:lnTo>
                    <a:pt x="484" y="174"/>
                  </a:lnTo>
                  <a:lnTo>
                    <a:pt x="45" y="442"/>
                  </a:lnTo>
                  <a:lnTo>
                    <a:pt x="472" y="195"/>
                  </a:lnTo>
                  <a:lnTo>
                    <a:pt x="83" y="439"/>
                  </a:lnTo>
                  <a:lnTo>
                    <a:pt x="449" y="228"/>
                  </a:lnTo>
                  <a:lnTo>
                    <a:pt x="138" y="427"/>
                  </a:lnTo>
                  <a:lnTo>
                    <a:pt x="411" y="269"/>
                  </a:lnTo>
                  <a:lnTo>
                    <a:pt x="185" y="413"/>
                  </a:lnTo>
                  <a:lnTo>
                    <a:pt x="375" y="304"/>
                  </a:lnTo>
                  <a:lnTo>
                    <a:pt x="207" y="406"/>
                  </a:lnTo>
                  <a:lnTo>
                    <a:pt x="361" y="316"/>
                  </a:lnTo>
                  <a:lnTo>
                    <a:pt x="271" y="378"/>
                  </a:lnTo>
                  <a:lnTo>
                    <a:pt x="283" y="371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3383313" y="2592388"/>
              <a:ext cx="900113" cy="1409700"/>
            </a:xfrm>
            <a:custGeom>
              <a:avLst/>
              <a:gdLst>
                <a:gd name="T0" fmla="*/ 0 w 567"/>
                <a:gd name="T1" fmla="*/ 5 h 888"/>
                <a:gd name="T2" fmla="*/ 16 w 567"/>
                <a:gd name="T3" fmla="*/ 3 h 888"/>
                <a:gd name="T4" fmla="*/ 0 w 567"/>
                <a:gd name="T5" fmla="*/ 31 h 888"/>
                <a:gd name="T6" fmla="*/ 59 w 567"/>
                <a:gd name="T7" fmla="*/ 5 h 888"/>
                <a:gd name="T8" fmla="*/ 0 w 567"/>
                <a:gd name="T9" fmla="*/ 64 h 888"/>
                <a:gd name="T10" fmla="*/ 106 w 567"/>
                <a:gd name="T11" fmla="*/ 12 h 888"/>
                <a:gd name="T12" fmla="*/ 0 w 567"/>
                <a:gd name="T13" fmla="*/ 93 h 888"/>
                <a:gd name="T14" fmla="*/ 156 w 567"/>
                <a:gd name="T15" fmla="*/ 24 h 888"/>
                <a:gd name="T16" fmla="*/ 0 w 567"/>
                <a:gd name="T17" fmla="*/ 136 h 888"/>
                <a:gd name="T18" fmla="*/ 189 w 567"/>
                <a:gd name="T19" fmla="*/ 36 h 888"/>
                <a:gd name="T20" fmla="*/ 0 w 567"/>
                <a:gd name="T21" fmla="*/ 173 h 888"/>
                <a:gd name="T22" fmla="*/ 239 w 567"/>
                <a:gd name="T23" fmla="*/ 55 h 888"/>
                <a:gd name="T24" fmla="*/ 42 w 567"/>
                <a:gd name="T25" fmla="*/ 204 h 888"/>
                <a:gd name="T26" fmla="*/ 272 w 567"/>
                <a:gd name="T27" fmla="*/ 71 h 888"/>
                <a:gd name="T28" fmla="*/ 80 w 567"/>
                <a:gd name="T29" fmla="*/ 211 h 888"/>
                <a:gd name="T30" fmla="*/ 306 w 567"/>
                <a:gd name="T31" fmla="*/ 93 h 888"/>
                <a:gd name="T32" fmla="*/ 133 w 567"/>
                <a:gd name="T33" fmla="*/ 228 h 888"/>
                <a:gd name="T34" fmla="*/ 351 w 567"/>
                <a:gd name="T35" fmla="*/ 124 h 888"/>
                <a:gd name="T36" fmla="*/ 170 w 567"/>
                <a:gd name="T37" fmla="*/ 245 h 888"/>
                <a:gd name="T38" fmla="*/ 377 w 567"/>
                <a:gd name="T39" fmla="*/ 145 h 888"/>
                <a:gd name="T40" fmla="*/ 206 w 567"/>
                <a:gd name="T41" fmla="*/ 266 h 888"/>
                <a:gd name="T42" fmla="*/ 403 w 567"/>
                <a:gd name="T43" fmla="*/ 171 h 888"/>
                <a:gd name="T44" fmla="*/ 244 w 567"/>
                <a:gd name="T45" fmla="*/ 297 h 888"/>
                <a:gd name="T46" fmla="*/ 427 w 567"/>
                <a:gd name="T47" fmla="*/ 195 h 888"/>
                <a:gd name="T48" fmla="*/ 263 w 567"/>
                <a:gd name="T49" fmla="*/ 313 h 888"/>
                <a:gd name="T50" fmla="*/ 448 w 567"/>
                <a:gd name="T51" fmla="*/ 221 h 888"/>
                <a:gd name="T52" fmla="*/ 282 w 567"/>
                <a:gd name="T53" fmla="*/ 335 h 888"/>
                <a:gd name="T54" fmla="*/ 462 w 567"/>
                <a:gd name="T55" fmla="*/ 240 h 888"/>
                <a:gd name="T56" fmla="*/ 291 w 567"/>
                <a:gd name="T57" fmla="*/ 344 h 888"/>
                <a:gd name="T58" fmla="*/ 474 w 567"/>
                <a:gd name="T59" fmla="*/ 259 h 888"/>
                <a:gd name="T60" fmla="*/ 313 w 567"/>
                <a:gd name="T61" fmla="*/ 375 h 888"/>
                <a:gd name="T62" fmla="*/ 491 w 567"/>
                <a:gd name="T63" fmla="*/ 285 h 888"/>
                <a:gd name="T64" fmla="*/ 325 w 567"/>
                <a:gd name="T65" fmla="*/ 399 h 888"/>
                <a:gd name="T66" fmla="*/ 505 w 567"/>
                <a:gd name="T67" fmla="*/ 313 h 888"/>
                <a:gd name="T68" fmla="*/ 339 w 567"/>
                <a:gd name="T69" fmla="*/ 432 h 888"/>
                <a:gd name="T70" fmla="*/ 519 w 567"/>
                <a:gd name="T71" fmla="*/ 340 h 888"/>
                <a:gd name="T72" fmla="*/ 353 w 567"/>
                <a:gd name="T73" fmla="*/ 468 h 888"/>
                <a:gd name="T74" fmla="*/ 531 w 567"/>
                <a:gd name="T75" fmla="*/ 368 h 888"/>
                <a:gd name="T76" fmla="*/ 358 w 567"/>
                <a:gd name="T77" fmla="*/ 489 h 888"/>
                <a:gd name="T78" fmla="*/ 541 w 567"/>
                <a:gd name="T79" fmla="*/ 399 h 888"/>
                <a:gd name="T80" fmla="*/ 365 w 567"/>
                <a:gd name="T81" fmla="*/ 527 h 888"/>
                <a:gd name="T82" fmla="*/ 550 w 567"/>
                <a:gd name="T83" fmla="*/ 434 h 888"/>
                <a:gd name="T84" fmla="*/ 367 w 567"/>
                <a:gd name="T85" fmla="*/ 574 h 888"/>
                <a:gd name="T86" fmla="*/ 560 w 567"/>
                <a:gd name="T87" fmla="*/ 477 h 888"/>
                <a:gd name="T88" fmla="*/ 365 w 567"/>
                <a:gd name="T89" fmla="*/ 605 h 888"/>
                <a:gd name="T90" fmla="*/ 564 w 567"/>
                <a:gd name="T91" fmla="*/ 506 h 888"/>
                <a:gd name="T92" fmla="*/ 358 w 567"/>
                <a:gd name="T93" fmla="*/ 650 h 888"/>
                <a:gd name="T94" fmla="*/ 567 w 567"/>
                <a:gd name="T95" fmla="*/ 546 h 888"/>
                <a:gd name="T96" fmla="*/ 339 w 567"/>
                <a:gd name="T97" fmla="*/ 710 h 888"/>
                <a:gd name="T98" fmla="*/ 567 w 567"/>
                <a:gd name="T99" fmla="*/ 591 h 888"/>
                <a:gd name="T100" fmla="*/ 310 w 567"/>
                <a:gd name="T101" fmla="*/ 767 h 888"/>
                <a:gd name="T102" fmla="*/ 564 w 567"/>
                <a:gd name="T103" fmla="*/ 638 h 888"/>
                <a:gd name="T104" fmla="*/ 268 w 567"/>
                <a:gd name="T105" fmla="*/ 824 h 888"/>
                <a:gd name="T106" fmla="*/ 560 w 567"/>
                <a:gd name="T107" fmla="*/ 660 h 888"/>
                <a:gd name="T108" fmla="*/ 187 w 567"/>
                <a:gd name="T109" fmla="*/ 88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7" h="888">
                  <a:moveTo>
                    <a:pt x="0" y="3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" y="3"/>
                  </a:lnTo>
                  <a:lnTo>
                    <a:pt x="0" y="12"/>
                  </a:lnTo>
                  <a:lnTo>
                    <a:pt x="16" y="3"/>
                  </a:lnTo>
                  <a:lnTo>
                    <a:pt x="0" y="24"/>
                  </a:lnTo>
                  <a:lnTo>
                    <a:pt x="38" y="3"/>
                  </a:lnTo>
                  <a:lnTo>
                    <a:pt x="0" y="31"/>
                  </a:lnTo>
                  <a:lnTo>
                    <a:pt x="47" y="3"/>
                  </a:lnTo>
                  <a:lnTo>
                    <a:pt x="0" y="38"/>
                  </a:lnTo>
                  <a:lnTo>
                    <a:pt x="59" y="5"/>
                  </a:lnTo>
                  <a:lnTo>
                    <a:pt x="0" y="41"/>
                  </a:lnTo>
                  <a:lnTo>
                    <a:pt x="61" y="5"/>
                  </a:lnTo>
                  <a:lnTo>
                    <a:pt x="0" y="64"/>
                  </a:lnTo>
                  <a:lnTo>
                    <a:pt x="92" y="10"/>
                  </a:lnTo>
                  <a:lnTo>
                    <a:pt x="0" y="74"/>
                  </a:lnTo>
                  <a:lnTo>
                    <a:pt x="106" y="12"/>
                  </a:lnTo>
                  <a:lnTo>
                    <a:pt x="0" y="90"/>
                  </a:lnTo>
                  <a:lnTo>
                    <a:pt x="128" y="17"/>
                  </a:lnTo>
                  <a:lnTo>
                    <a:pt x="0" y="93"/>
                  </a:lnTo>
                  <a:lnTo>
                    <a:pt x="130" y="17"/>
                  </a:lnTo>
                  <a:lnTo>
                    <a:pt x="0" y="114"/>
                  </a:lnTo>
                  <a:lnTo>
                    <a:pt x="156" y="24"/>
                  </a:lnTo>
                  <a:lnTo>
                    <a:pt x="0" y="131"/>
                  </a:lnTo>
                  <a:lnTo>
                    <a:pt x="175" y="29"/>
                  </a:lnTo>
                  <a:lnTo>
                    <a:pt x="0" y="136"/>
                  </a:lnTo>
                  <a:lnTo>
                    <a:pt x="180" y="31"/>
                  </a:lnTo>
                  <a:lnTo>
                    <a:pt x="0" y="145"/>
                  </a:lnTo>
                  <a:lnTo>
                    <a:pt x="189" y="36"/>
                  </a:lnTo>
                  <a:lnTo>
                    <a:pt x="0" y="152"/>
                  </a:lnTo>
                  <a:lnTo>
                    <a:pt x="199" y="38"/>
                  </a:lnTo>
                  <a:lnTo>
                    <a:pt x="0" y="173"/>
                  </a:lnTo>
                  <a:lnTo>
                    <a:pt x="218" y="45"/>
                  </a:lnTo>
                  <a:lnTo>
                    <a:pt x="0" y="195"/>
                  </a:lnTo>
                  <a:lnTo>
                    <a:pt x="239" y="55"/>
                  </a:lnTo>
                  <a:lnTo>
                    <a:pt x="21" y="202"/>
                  </a:lnTo>
                  <a:lnTo>
                    <a:pt x="261" y="64"/>
                  </a:lnTo>
                  <a:lnTo>
                    <a:pt x="42" y="204"/>
                  </a:lnTo>
                  <a:lnTo>
                    <a:pt x="272" y="71"/>
                  </a:lnTo>
                  <a:lnTo>
                    <a:pt x="45" y="204"/>
                  </a:lnTo>
                  <a:lnTo>
                    <a:pt x="272" y="71"/>
                  </a:lnTo>
                  <a:lnTo>
                    <a:pt x="61" y="207"/>
                  </a:lnTo>
                  <a:lnTo>
                    <a:pt x="284" y="79"/>
                  </a:lnTo>
                  <a:lnTo>
                    <a:pt x="80" y="211"/>
                  </a:lnTo>
                  <a:lnTo>
                    <a:pt x="296" y="86"/>
                  </a:lnTo>
                  <a:lnTo>
                    <a:pt x="95" y="214"/>
                  </a:lnTo>
                  <a:lnTo>
                    <a:pt x="306" y="93"/>
                  </a:lnTo>
                  <a:lnTo>
                    <a:pt x="116" y="221"/>
                  </a:lnTo>
                  <a:lnTo>
                    <a:pt x="322" y="102"/>
                  </a:lnTo>
                  <a:lnTo>
                    <a:pt x="133" y="228"/>
                  </a:lnTo>
                  <a:lnTo>
                    <a:pt x="334" y="112"/>
                  </a:lnTo>
                  <a:lnTo>
                    <a:pt x="156" y="238"/>
                  </a:lnTo>
                  <a:lnTo>
                    <a:pt x="351" y="124"/>
                  </a:lnTo>
                  <a:lnTo>
                    <a:pt x="168" y="242"/>
                  </a:lnTo>
                  <a:lnTo>
                    <a:pt x="360" y="131"/>
                  </a:lnTo>
                  <a:lnTo>
                    <a:pt x="170" y="245"/>
                  </a:lnTo>
                  <a:lnTo>
                    <a:pt x="363" y="133"/>
                  </a:lnTo>
                  <a:lnTo>
                    <a:pt x="189" y="254"/>
                  </a:lnTo>
                  <a:lnTo>
                    <a:pt x="377" y="145"/>
                  </a:lnTo>
                  <a:lnTo>
                    <a:pt x="194" y="257"/>
                  </a:lnTo>
                  <a:lnTo>
                    <a:pt x="379" y="150"/>
                  </a:lnTo>
                  <a:lnTo>
                    <a:pt x="206" y="266"/>
                  </a:lnTo>
                  <a:lnTo>
                    <a:pt x="391" y="159"/>
                  </a:lnTo>
                  <a:lnTo>
                    <a:pt x="220" y="275"/>
                  </a:lnTo>
                  <a:lnTo>
                    <a:pt x="403" y="171"/>
                  </a:lnTo>
                  <a:lnTo>
                    <a:pt x="232" y="285"/>
                  </a:lnTo>
                  <a:lnTo>
                    <a:pt x="412" y="181"/>
                  </a:lnTo>
                  <a:lnTo>
                    <a:pt x="244" y="297"/>
                  </a:lnTo>
                  <a:lnTo>
                    <a:pt x="424" y="192"/>
                  </a:lnTo>
                  <a:lnTo>
                    <a:pt x="246" y="299"/>
                  </a:lnTo>
                  <a:lnTo>
                    <a:pt x="427" y="195"/>
                  </a:lnTo>
                  <a:lnTo>
                    <a:pt x="261" y="311"/>
                  </a:lnTo>
                  <a:lnTo>
                    <a:pt x="439" y="209"/>
                  </a:lnTo>
                  <a:lnTo>
                    <a:pt x="263" y="313"/>
                  </a:lnTo>
                  <a:lnTo>
                    <a:pt x="439" y="211"/>
                  </a:lnTo>
                  <a:lnTo>
                    <a:pt x="270" y="323"/>
                  </a:lnTo>
                  <a:lnTo>
                    <a:pt x="448" y="221"/>
                  </a:lnTo>
                  <a:lnTo>
                    <a:pt x="275" y="325"/>
                  </a:lnTo>
                  <a:lnTo>
                    <a:pt x="450" y="226"/>
                  </a:lnTo>
                  <a:lnTo>
                    <a:pt x="282" y="335"/>
                  </a:lnTo>
                  <a:lnTo>
                    <a:pt x="455" y="233"/>
                  </a:lnTo>
                  <a:lnTo>
                    <a:pt x="287" y="342"/>
                  </a:lnTo>
                  <a:lnTo>
                    <a:pt x="462" y="240"/>
                  </a:lnTo>
                  <a:lnTo>
                    <a:pt x="289" y="344"/>
                  </a:lnTo>
                  <a:lnTo>
                    <a:pt x="462" y="242"/>
                  </a:lnTo>
                  <a:lnTo>
                    <a:pt x="291" y="344"/>
                  </a:lnTo>
                  <a:lnTo>
                    <a:pt x="465" y="245"/>
                  </a:lnTo>
                  <a:lnTo>
                    <a:pt x="301" y="359"/>
                  </a:lnTo>
                  <a:lnTo>
                    <a:pt x="474" y="259"/>
                  </a:lnTo>
                  <a:lnTo>
                    <a:pt x="308" y="370"/>
                  </a:lnTo>
                  <a:lnTo>
                    <a:pt x="481" y="271"/>
                  </a:lnTo>
                  <a:lnTo>
                    <a:pt x="313" y="375"/>
                  </a:lnTo>
                  <a:lnTo>
                    <a:pt x="486" y="275"/>
                  </a:lnTo>
                  <a:lnTo>
                    <a:pt x="318" y="385"/>
                  </a:lnTo>
                  <a:lnTo>
                    <a:pt x="491" y="285"/>
                  </a:lnTo>
                  <a:lnTo>
                    <a:pt x="320" y="387"/>
                  </a:lnTo>
                  <a:lnTo>
                    <a:pt x="493" y="287"/>
                  </a:lnTo>
                  <a:lnTo>
                    <a:pt x="325" y="399"/>
                  </a:lnTo>
                  <a:lnTo>
                    <a:pt x="498" y="299"/>
                  </a:lnTo>
                  <a:lnTo>
                    <a:pt x="332" y="413"/>
                  </a:lnTo>
                  <a:lnTo>
                    <a:pt x="505" y="313"/>
                  </a:lnTo>
                  <a:lnTo>
                    <a:pt x="339" y="430"/>
                  </a:lnTo>
                  <a:lnTo>
                    <a:pt x="514" y="330"/>
                  </a:lnTo>
                  <a:lnTo>
                    <a:pt x="339" y="432"/>
                  </a:lnTo>
                  <a:lnTo>
                    <a:pt x="514" y="330"/>
                  </a:lnTo>
                  <a:lnTo>
                    <a:pt x="344" y="442"/>
                  </a:lnTo>
                  <a:lnTo>
                    <a:pt x="519" y="340"/>
                  </a:lnTo>
                  <a:lnTo>
                    <a:pt x="348" y="458"/>
                  </a:lnTo>
                  <a:lnTo>
                    <a:pt x="526" y="356"/>
                  </a:lnTo>
                  <a:lnTo>
                    <a:pt x="353" y="468"/>
                  </a:lnTo>
                  <a:lnTo>
                    <a:pt x="529" y="366"/>
                  </a:lnTo>
                  <a:lnTo>
                    <a:pt x="353" y="470"/>
                  </a:lnTo>
                  <a:lnTo>
                    <a:pt x="531" y="368"/>
                  </a:lnTo>
                  <a:lnTo>
                    <a:pt x="358" y="487"/>
                  </a:lnTo>
                  <a:lnTo>
                    <a:pt x="536" y="382"/>
                  </a:lnTo>
                  <a:lnTo>
                    <a:pt x="358" y="489"/>
                  </a:lnTo>
                  <a:lnTo>
                    <a:pt x="536" y="385"/>
                  </a:lnTo>
                  <a:lnTo>
                    <a:pt x="360" y="503"/>
                  </a:lnTo>
                  <a:lnTo>
                    <a:pt x="541" y="399"/>
                  </a:lnTo>
                  <a:lnTo>
                    <a:pt x="363" y="517"/>
                  </a:lnTo>
                  <a:lnTo>
                    <a:pt x="545" y="413"/>
                  </a:lnTo>
                  <a:lnTo>
                    <a:pt x="365" y="527"/>
                  </a:lnTo>
                  <a:lnTo>
                    <a:pt x="548" y="420"/>
                  </a:lnTo>
                  <a:lnTo>
                    <a:pt x="365" y="541"/>
                  </a:lnTo>
                  <a:lnTo>
                    <a:pt x="550" y="434"/>
                  </a:lnTo>
                  <a:lnTo>
                    <a:pt x="367" y="560"/>
                  </a:lnTo>
                  <a:lnTo>
                    <a:pt x="555" y="451"/>
                  </a:lnTo>
                  <a:lnTo>
                    <a:pt x="367" y="574"/>
                  </a:lnTo>
                  <a:lnTo>
                    <a:pt x="557" y="465"/>
                  </a:lnTo>
                  <a:lnTo>
                    <a:pt x="367" y="589"/>
                  </a:lnTo>
                  <a:lnTo>
                    <a:pt x="560" y="477"/>
                  </a:lnTo>
                  <a:lnTo>
                    <a:pt x="365" y="605"/>
                  </a:lnTo>
                  <a:lnTo>
                    <a:pt x="562" y="491"/>
                  </a:lnTo>
                  <a:lnTo>
                    <a:pt x="365" y="605"/>
                  </a:lnTo>
                  <a:lnTo>
                    <a:pt x="562" y="494"/>
                  </a:lnTo>
                  <a:lnTo>
                    <a:pt x="363" y="622"/>
                  </a:lnTo>
                  <a:lnTo>
                    <a:pt x="564" y="506"/>
                  </a:lnTo>
                  <a:lnTo>
                    <a:pt x="363" y="631"/>
                  </a:lnTo>
                  <a:lnTo>
                    <a:pt x="564" y="513"/>
                  </a:lnTo>
                  <a:lnTo>
                    <a:pt x="358" y="650"/>
                  </a:lnTo>
                  <a:lnTo>
                    <a:pt x="567" y="529"/>
                  </a:lnTo>
                  <a:lnTo>
                    <a:pt x="353" y="669"/>
                  </a:lnTo>
                  <a:lnTo>
                    <a:pt x="567" y="546"/>
                  </a:lnTo>
                  <a:lnTo>
                    <a:pt x="346" y="693"/>
                  </a:lnTo>
                  <a:lnTo>
                    <a:pt x="567" y="567"/>
                  </a:lnTo>
                  <a:lnTo>
                    <a:pt x="339" y="710"/>
                  </a:lnTo>
                  <a:lnTo>
                    <a:pt x="567" y="577"/>
                  </a:lnTo>
                  <a:lnTo>
                    <a:pt x="332" y="726"/>
                  </a:lnTo>
                  <a:lnTo>
                    <a:pt x="567" y="591"/>
                  </a:lnTo>
                  <a:lnTo>
                    <a:pt x="320" y="750"/>
                  </a:lnTo>
                  <a:lnTo>
                    <a:pt x="567" y="608"/>
                  </a:lnTo>
                  <a:lnTo>
                    <a:pt x="310" y="767"/>
                  </a:lnTo>
                  <a:lnTo>
                    <a:pt x="564" y="620"/>
                  </a:lnTo>
                  <a:lnTo>
                    <a:pt x="291" y="795"/>
                  </a:lnTo>
                  <a:lnTo>
                    <a:pt x="564" y="638"/>
                  </a:lnTo>
                  <a:lnTo>
                    <a:pt x="289" y="797"/>
                  </a:lnTo>
                  <a:lnTo>
                    <a:pt x="564" y="638"/>
                  </a:lnTo>
                  <a:lnTo>
                    <a:pt x="268" y="824"/>
                  </a:lnTo>
                  <a:lnTo>
                    <a:pt x="562" y="653"/>
                  </a:lnTo>
                  <a:lnTo>
                    <a:pt x="254" y="838"/>
                  </a:lnTo>
                  <a:lnTo>
                    <a:pt x="560" y="660"/>
                  </a:lnTo>
                  <a:lnTo>
                    <a:pt x="235" y="852"/>
                  </a:lnTo>
                  <a:lnTo>
                    <a:pt x="560" y="667"/>
                  </a:lnTo>
                  <a:lnTo>
                    <a:pt x="187" y="888"/>
                  </a:lnTo>
                  <a:lnTo>
                    <a:pt x="557" y="674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588885" y="4445635"/>
            <a:ext cx="36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扫描二维码确认收货觉得有点麻烦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.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88885" y="5518785"/>
            <a:ext cx="362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注册界面需要输入的东西感觉太多，可以只留账户和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id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其中一个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.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6" name="PA_直接连接符 5"/>
          <p:cNvCxnSpPr/>
          <p:nvPr>
            <p:custDataLst>
              <p:tags r:id="rId7"/>
            </p:custDataLst>
          </p:nvPr>
        </p:nvCxnSpPr>
        <p:spPr>
          <a:xfrm>
            <a:off x="3315653" y="4500880"/>
            <a:ext cx="0" cy="859915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A_直接连接符 8"/>
          <p:cNvCxnSpPr/>
          <p:nvPr>
            <p:custDataLst>
              <p:tags r:id="rId8"/>
            </p:custDataLst>
          </p:nvPr>
        </p:nvCxnSpPr>
        <p:spPr>
          <a:xfrm>
            <a:off x="3315653" y="5360795"/>
            <a:ext cx="2780347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A_直接连接符 42"/>
          <p:cNvCxnSpPr/>
          <p:nvPr>
            <p:custDataLst>
              <p:tags r:id="rId9"/>
            </p:custDataLst>
          </p:nvPr>
        </p:nvCxnSpPr>
        <p:spPr>
          <a:xfrm>
            <a:off x="3928298" y="4373936"/>
            <a:ext cx="0" cy="736544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A_直接连接符 43"/>
          <p:cNvCxnSpPr/>
          <p:nvPr>
            <p:custDataLst>
              <p:tags r:id="rId10"/>
            </p:custDataLst>
          </p:nvPr>
        </p:nvCxnSpPr>
        <p:spPr>
          <a:xfrm>
            <a:off x="3928298" y="5110480"/>
            <a:ext cx="2654807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A_直接连接符 46"/>
          <p:cNvCxnSpPr/>
          <p:nvPr>
            <p:custDataLst>
              <p:tags r:id="rId11"/>
            </p:custDataLst>
          </p:nvPr>
        </p:nvCxnSpPr>
        <p:spPr>
          <a:xfrm>
            <a:off x="4426138" y="4373936"/>
            <a:ext cx="0" cy="530306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A_直接连接符 48"/>
          <p:cNvCxnSpPr/>
          <p:nvPr>
            <p:custDataLst>
              <p:tags r:id="rId12"/>
            </p:custDataLst>
          </p:nvPr>
        </p:nvCxnSpPr>
        <p:spPr>
          <a:xfrm>
            <a:off x="4426138" y="4904242"/>
            <a:ext cx="1903542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PA_直接连接符 50"/>
          <p:cNvCxnSpPr/>
          <p:nvPr>
            <p:custDataLst>
              <p:tags r:id="rId13"/>
            </p:custDataLst>
          </p:nvPr>
        </p:nvCxnSpPr>
        <p:spPr>
          <a:xfrm>
            <a:off x="4934138" y="4373936"/>
            <a:ext cx="0" cy="350464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A_直接连接符 52"/>
          <p:cNvCxnSpPr/>
          <p:nvPr>
            <p:custDataLst>
              <p:tags r:id="rId14"/>
            </p:custDataLst>
          </p:nvPr>
        </p:nvCxnSpPr>
        <p:spPr>
          <a:xfrm>
            <a:off x="4934138" y="4724400"/>
            <a:ext cx="1161862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15"/>
            </p:custDataLst>
          </p:nvPr>
        </p:nvCxnSpPr>
        <p:spPr>
          <a:xfrm flipV="1">
            <a:off x="6096000" y="2468880"/>
            <a:ext cx="0" cy="225552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PA_直接连接符 1345"/>
          <p:cNvCxnSpPr/>
          <p:nvPr>
            <p:custDataLst>
              <p:tags r:id="rId16"/>
            </p:custDataLst>
          </p:nvPr>
        </p:nvCxnSpPr>
        <p:spPr>
          <a:xfrm flipV="1">
            <a:off x="6329680" y="3542055"/>
            <a:ext cx="0" cy="1362187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" name="PA_直接连接符 1350"/>
          <p:cNvCxnSpPr/>
          <p:nvPr>
            <p:custDataLst>
              <p:tags r:id="rId17"/>
            </p:custDataLst>
          </p:nvPr>
        </p:nvCxnSpPr>
        <p:spPr>
          <a:xfrm flipV="1">
            <a:off x="6583105" y="4615230"/>
            <a:ext cx="0" cy="49525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PA_直接连接符 1352"/>
          <p:cNvCxnSpPr/>
          <p:nvPr>
            <p:custDataLst>
              <p:tags r:id="rId18"/>
            </p:custDataLst>
          </p:nvPr>
        </p:nvCxnSpPr>
        <p:spPr>
          <a:xfrm>
            <a:off x="6096000" y="5360795"/>
            <a:ext cx="0" cy="327609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PA_直接连接符 1354"/>
          <p:cNvCxnSpPr/>
          <p:nvPr>
            <p:custDataLst>
              <p:tags r:id="rId19"/>
            </p:custDataLst>
          </p:nvPr>
        </p:nvCxnSpPr>
        <p:spPr>
          <a:xfrm>
            <a:off x="6096000" y="5688404"/>
            <a:ext cx="914400" cy="0"/>
          </a:xfrm>
          <a:prstGeom prst="line">
            <a:avLst/>
          </a:prstGeom>
          <a:ln w="9525"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PA_直接连接符 1356"/>
          <p:cNvCxnSpPr/>
          <p:nvPr>
            <p:custDataLst>
              <p:tags r:id="rId20"/>
            </p:custDataLst>
          </p:nvPr>
        </p:nvCxnSpPr>
        <p:spPr>
          <a:xfrm>
            <a:off x="6096000" y="2468880"/>
            <a:ext cx="1046480" cy="0"/>
          </a:xfrm>
          <a:prstGeom prst="line">
            <a:avLst/>
          </a:prstGeom>
          <a:ln w="9525"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PA_直接连接符 1360"/>
          <p:cNvCxnSpPr/>
          <p:nvPr>
            <p:custDataLst>
              <p:tags r:id="rId21"/>
            </p:custDataLst>
          </p:nvPr>
        </p:nvCxnSpPr>
        <p:spPr>
          <a:xfrm>
            <a:off x="6329680" y="3542055"/>
            <a:ext cx="812800" cy="0"/>
          </a:xfrm>
          <a:prstGeom prst="line">
            <a:avLst/>
          </a:prstGeom>
          <a:ln w="9525"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PA_直接连接符 1362"/>
          <p:cNvCxnSpPr/>
          <p:nvPr>
            <p:custDataLst>
              <p:tags r:id="rId22"/>
            </p:custDataLst>
          </p:nvPr>
        </p:nvCxnSpPr>
        <p:spPr>
          <a:xfrm>
            <a:off x="6583105" y="4615230"/>
            <a:ext cx="524862" cy="0"/>
          </a:xfrm>
          <a:prstGeom prst="line">
            <a:avLst/>
          </a:prstGeom>
          <a:ln w="9525"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142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347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55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756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959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163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336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572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378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3991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任意多边形 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flipH="1">
            <a:off x="2368744" y="1805252"/>
            <a:ext cx="2384264" cy="2182374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PA_文本框 63"/>
          <p:cNvSpPr txBox="1"/>
          <p:nvPr>
            <p:custDataLst>
              <p:tags r:id="rId2"/>
            </p:custDataLst>
          </p:nvPr>
        </p:nvSpPr>
        <p:spPr>
          <a:xfrm>
            <a:off x="2138962" y="3709081"/>
            <a:ext cx="284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PART 04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5" name="PA_chenying0907 64"/>
          <p:cNvGrpSpPr/>
          <p:nvPr>
            <p:custDataLst>
              <p:tags r:id="rId3"/>
            </p:custDataLst>
          </p:nvPr>
        </p:nvGrpSpPr>
        <p:grpSpPr>
          <a:xfrm>
            <a:off x="5683316" y="2616047"/>
            <a:ext cx="5043516" cy="2034563"/>
            <a:chOff x="6227396" y="3204181"/>
            <a:chExt cx="5043516" cy="2034563"/>
          </a:xfrm>
        </p:grpSpPr>
        <p:sp>
          <p:nvSpPr>
            <p:cNvPr id="66" name="文本框 65"/>
            <p:cNvSpPr txBox="1"/>
            <p:nvPr/>
          </p:nvSpPr>
          <p:spPr>
            <a:xfrm>
              <a:off x="6227397" y="3204181"/>
              <a:ext cx="45565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团队合作分工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227396" y="4839964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227397" y="4823246"/>
              <a:ext cx="504351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6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PA_chenying0907 1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0218"/>
            <p:cNvSpPr/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0219"/>
            <p:cNvSpPr/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0220"/>
            <p:cNvSpPr/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221"/>
            <p:cNvSpPr/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222"/>
            <p:cNvSpPr/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0223"/>
            <p:cNvSpPr/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0224"/>
            <p:cNvSpPr/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0225"/>
            <p:cNvSpPr/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PA_chenying0907 15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8446"/>
            <a:chOff x="1488142" y="329217"/>
            <a:chExt cx="5078028" cy="86844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5"/>
                  </a:solidFill>
                  <a:latin typeface="+mj-ea"/>
                  <a:ea typeface="+mj-ea"/>
                </a:rPr>
                <a:t>合作分工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7C88E60-72F4-4B2B-B4BC-F57FCFD712D4}"/>
              </a:ext>
            </a:extLst>
          </p:cNvPr>
          <p:cNvSpPr txBox="1"/>
          <p:nvPr/>
        </p:nvSpPr>
        <p:spPr>
          <a:xfrm>
            <a:off x="2321169" y="2228671"/>
            <a:ext cx="5747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	</a:t>
            </a:r>
            <a:r>
              <a:rPr lang="zh-CN" altLang="en-US" sz="2400" b="1" dirty="0"/>
              <a:t>总体来说</a:t>
            </a:r>
            <a:r>
              <a:rPr lang="en-US" altLang="zh-CN" sz="2400" b="1" dirty="0" err="1"/>
              <a:t>ui</a:t>
            </a:r>
            <a:r>
              <a:rPr lang="zh-CN" altLang="en-US" sz="2400" b="1" dirty="0"/>
              <a:t>和功能设计都是大家一起实现，也经常一起讨论功能的实现。</a:t>
            </a:r>
          </a:p>
        </p:txBody>
      </p:sp>
    </p:spTree>
    <p:extLst>
      <p:ext uri="{BB962C8B-B14F-4D97-AF65-F5344CB8AC3E}">
        <p14:creationId xmlns:p14="http://schemas.microsoft.com/office/powerpoint/2010/main" val="277359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PA_chenying0907 35"/>
          <p:cNvGrpSpPr/>
          <p:nvPr>
            <p:custDataLst>
              <p:tags r:id="rId1"/>
            </p:custDataLst>
          </p:nvPr>
        </p:nvGrpSpPr>
        <p:grpSpPr>
          <a:xfrm>
            <a:off x="5082027" y="1758241"/>
            <a:ext cx="822326" cy="1773238"/>
            <a:chOff x="4527550" y="2020888"/>
            <a:chExt cx="822326" cy="1773238"/>
          </a:xfrm>
        </p:grpSpPr>
        <p:sp>
          <p:nvSpPr>
            <p:cNvPr id="21" name="Freeform 19"/>
            <p:cNvSpPr/>
            <p:nvPr/>
          </p:nvSpPr>
          <p:spPr bwMode="auto">
            <a:xfrm>
              <a:off x="4741863" y="3059113"/>
              <a:ext cx="454025" cy="735013"/>
            </a:xfrm>
            <a:custGeom>
              <a:avLst/>
              <a:gdLst>
                <a:gd name="T0" fmla="*/ 286 w 286"/>
                <a:gd name="T1" fmla="*/ 0 h 463"/>
                <a:gd name="T2" fmla="*/ 278 w 286"/>
                <a:gd name="T3" fmla="*/ 16 h 463"/>
                <a:gd name="T4" fmla="*/ 270 w 286"/>
                <a:gd name="T5" fmla="*/ 32 h 463"/>
                <a:gd name="T6" fmla="*/ 264 w 286"/>
                <a:gd name="T7" fmla="*/ 43 h 463"/>
                <a:gd name="T8" fmla="*/ 264 w 286"/>
                <a:gd name="T9" fmla="*/ 46 h 463"/>
                <a:gd name="T10" fmla="*/ 256 w 286"/>
                <a:gd name="T11" fmla="*/ 62 h 463"/>
                <a:gd name="T12" fmla="*/ 253 w 286"/>
                <a:gd name="T13" fmla="*/ 65 h 463"/>
                <a:gd name="T14" fmla="*/ 248 w 286"/>
                <a:gd name="T15" fmla="*/ 78 h 463"/>
                <a:gd name="T16" fmla="*/ 243 w 286"/>
                <a:gd name="T17" fmla="*/ 92 h 463"/>
                <a:gd name="T18" fmla="*/ 237 w 286"/>
                <a:gd name="T19" fmla="*/ 100 h 463"/>
                <a:gd name="T20" fmla="*/ 229 w 286"/>
                <a:gd name="T21" fmla="*/ 119 h 463"/>
                <a:gd name="T22" fmla="*/ 224 w 286"/>
                <a:gd name="T23" fmla="*/ 127 h 463"/>
                <a:gd name="T24" fmla="*/ 218 w 286"/>
                <a:gd name="T25" fmla="*/ 137 h 463"/>
                <a:gd name="T26" fmla="*/ 216 w 286"/>
                <a:gd name="T27" fmla="*/ 146 h 463"/>
                <a:gd name="T28" fmla="*/ 213 w 286"/>
                <a:gd name="T29" fmla="*/ 154 h 463"/>
                <a:gd name="T30" fmla="*/ 205 w 286"/>
                <a:gd name="T31" fmla="*/ 167 h 463"/>
                <a:gd name="T32" fmla="*/ 199 w 286"/>
                <a:gd name="T33" fmla="*/ 178 h 463"/>
                <a:gd name="T34" fmla="*/ 191 w 286"/>
                <a:gd name="T35" fmla="*/ 194 h 463"/>
                <a:gd name="T36" fmla="*/ 183 w 286"/>
                <a:gd name="T37" fmla="*/ 213 h 463"/>
                <a:gd name="T38" fmla="*/ 175 w 286"/>
                <a:gd name="T39" fmla="*/ 229 h 463"/>
                <a:gd name="T40" fmla="*/ 172 w 286"/>
                <a:gd name="T41" fmla="*/ 240 h 463"/>
                <a:gd name="T42" fmla="*/ 164 w 286"/>
                <a:gd name="T43" fmla="*/ 256 h 463"/>
                <a:gd name="T44" fmla="*/ 162 w 286"/>
                <a:gd name="T45" fmla="*/ 259 h 463"/>
                <a:gd name="T46" fmla="*/ 153 w 286"/>
                <a:gd name="T47" fmla="*/ 275 h 463"/>
                <a:gd name="T48" fmla="*/ 148 w 286"/>
                <a:gd name="T49" fmla="*/ 291 h 463"/>
                <a:gd name="T50" fmla="*/ 145 w 286"/>
                <a:gd name="T51" fmla="*/ 294 h 463"/>
                <a:gd name="T52" fmla="*/ 145 w 286"/>
                <a:gd name="T53" fmla="*/ 296 h 463"/>
                <a:gd name="T54" fmla="*/ 143 w 286"/>
                <a:gd name="T55" fmla="*/ 302 h 463"/>
                <a:gd name="T56" fmla="*/ 135 w 286"/>
                <a:gd name="T57" fmla="*/ 315 h 463"/>
                <a:gd name="T58" fmla="*/ 129 w 286"/>
                <a:gd name="T59" fmla="*/ 334 h 463"/>
                <a:gd name="T60" fmla="*/ 124 w 286"/>
                <a:gd name="T61" fmla="*/ 339 h 463"/>
                <a:gd name="T62" fmla="*/ 124 w 286"/>
                <a:gd name="T63" fmla="*/ 342 h 463"/>
                <a:gd name="T64" fmla="*/ 121 w 286"/>
                <a:gd name="T65" fmla="*/ 348 h 463"/>
                <a:gd name="T66" fmla="*/ 113 w 286"/>
                <a:gd name="T67" fmla="*/ 366 h 463"/>
                <a:gd name="T68" fmla="*/ 108 w 286"/>
                <a:gd name="T69" fmla="*/ 377 h 463"/>
                <a:gd name="T70" fmla="*/ 99 w 286"/>
                <a:gd name="T71" fmla="*/ 393 h 463"/>
                <a:gd name="T72" fmla="*/ 97 w 286"/>
                <a:gd name="T73" fmla="*/ 401 h 463"/>
                <a:gd name="T74" fmla="*/ 91 w 286"/>
                <a:gd name="T75" fmla="*/ 412 h 463"/>
                <a:gd name="T76" fmla="*/ 86 w 286"/>
                <a:gd name="T77" fmla="*/ 426 h 463"/>
                <a:gd name="T78" fmla="*/ 86 w 286"/>
                <a:gd name="T79" fmla="*/ 426 h 463"/>
                <a:gd name="T80" fmla="*/ 81 w 286"/>
                <a:gd name="T81" fmla="*/ 436 h 463"/>
                <a:gd name="T82" fmla="*/ 75 w 286"/>
                <a:gd name="T83" fmla="*/ 450 h 463"/>
                <a:gd name="T84" fmla="*/ 72 w 286"/>
                <a:gd name="T85" fmla="*/ 453 h 463"/>
                <a:gd name="T86" fmla="*/ 72 w 286"/>
                <a:gd name="T87" fmla="*/ 458 h 463"/>
                <a:gd name="T88" fmla="*/ 70 w 286"/>
                <a:gd name="T89" fmla="*/ 463 h 463"/>
                <a:gd name="T90" fmla="*/ 70 w 286"/>
                <a:gd name="T91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" h="463">
                  <a:moveTo>
                    <a:pt x="0" y="164"/>
                  </a:moveTo>
                  <a:lnTo>
                    <a:pt x="286" y="0"/>
                  </a:lnTo>
                  <a:lnTo>
                    <a:pt x="21" y="162"/>
                  </a:lnTo>
                  <a:lnTo>
                    <a:pt x="278" y="16"/>
                  </a:lnTo>
                  <a:lnTo>
                    <a:pt x="43" y="162"/>
                  </a:lnTo>
                  <a:lnTo>
                    <a:pt x="270" y="32"/>
                  </a:lnTo>
                  <a:lnTo>
                    <a:pt x="56" y="162"/>
                  </a:lnTo>
                  <a:lnTo>
                    <a:pt x="264" y="43"/>
                  </a:lnTo>
                  <a:lnTo>
                    <a:pt x="59" y="164"/>
                  </a:lnTo>
                  <a:lnTo>
                    <a:pt x="264" y="46"/>
                  </a:lnTo>
                  <a:lnTo>
                    <a:pt x="67" y="170"/>
                  </a:lnTo>
                  <a:lnTo>
                    <a:pt x="256" y="62"/>
                  </a:lnTo>
                  <a:lnTo>
                    <a:pt x="67" y="172"/>
                  </a:lnTo>
                  <a:lnTo>
                    <a:pt x="253" y="65"/>
                  </a:lnTo>
                  <a:lnTo>
                    <a:pt x="70" y="181"/>
                  </a:lnTo>
                  <a:lnTo>
                    <a:pt x="248" y="78"/>
                  </a:lnTo>
                  <a:lnTo>
                    <a:pt x="70" y="191"/>
                  </a:lnTo>
                  <a:lnTo>
                    <a:pt x="243" y="92"/>
                  </a:lnTo>
                  <a:lnTo>
                    <a:pt x="70" y="197"/>
                  </a:lnTo>
                  <a:lnTo>
                    <a:pt x="237" y="100"/>
                  </a:lnTo>
                  <a:lnTo>
                    <a:pt x="70" y="210"/>
                  </a:lnTo>
                  <a:lnTo>
                    <a:pt x="229" y="119"/>
                  </a:lnTo>
                  <a:lnTo>
                    <a:pt x="70" y="218"/>
                  </a:lnTo>
                  <a:lnTo>
                    <a:pt x="224" y="127"/>
                  </a:lnTo>
                  <a:lnTo>
                    <a:pt x="70" y="224"/>
                  </a:lnTo>
                  <a:lnTo>
                    <a:pt x="218" y="137"/>
                  </a:lnTo>
                  <a:lnTo>
                    <a:pt x="70" y="232"/>
                  </a:lnTo>
                  <a:lnTo>
                    <a:pt x="216" y="146"/>
                  </a:lnTo>
                  <a:lnTo>
                    <a:pt x="70" y="234"/>
                  </a:lnTo>
                  <a:lnTo>
                    <a:pt x="213" y="154"/>
                  </a:lnTo>
                  <a:lnTo>
                    <a:pt x="70" y="245"/>
                  </a:lnTo>
                  <a:lnTo>
                    <a:pt x="205" y="167"/>
                  </a:lnTo>
                  <a:lnTo>
                    <a:pt x="70" y="253"/>
                  </a:lnTo>
                  <a:lnTo>
                    <a:pt x="199" y="178"/>
                  </a:lnTo>
                  <a:lnTo>
                    <a:pt x="70" y="267"/>
                  </a:lnTo>
                  <a:lnTo>
                    <a:pt x="191" y="194"/>
                  </a:lnTo>
                  <a:lnTo>
                    <a:pt x="70" y="277"/>
                  </a:lnTo>
                  <a:lnTo>
                    <a:pt x="183" y="213"/>
                  </a:lnTo>
                  <a:lnTo>
                    <a:pt x="70" y="291"/>
                  </a:lnTo>
                  <a:lnTo>
                    <a:pt x="175" y="229"/>
                  </a:lnTo>
                  <a:lnTo>
                    <a:pt x="70" y="299"/>
                  </a:lnTo>
                  <a:lnTo>
                    <a:pt x="172" y="240"/>
                  </a:lnTo>
                  <a:lnTo>
                    <a:pt x="70" y="310"/>
                  </a:lnTo>
                  <a:lnTo>
                    <a:pt x="164" y="256"/>
                  </a:lnTo>
                  <a:lnTo>
                    <a:pt x="70" y="312"/>
                  </a:lnTo>
                  <a:lnTo>
                    <a:pt x="162" y="259"/>
                  </a:lnTo>
                  <a:lnTo>
                    <a:pt x="70" y="326"/>
                  </a:lnTo>
                  <a:lnTo>
                    <a:pt x="153" y="275"/>
                  </a:lnTo>
                  <a:lnTo>
                    <a:pt x="70" y="337"/>
                  </a:lnTo>
                  <a:lnTo>
                    <a:pt x="148" y="291"/>
                  </a:lnTo>
                  <a:lnTo>
                    <a:pt x="70" y="337"/>
                  </a:lnTo>
                  <a:lnTo>
                    <a:pt x="145" y="294"/>
                  </a:lnTo>
                  <a:lnTo>
                    <a:pt x="70" y="339"/>
                  </a:lnTo>
                  <a:lnTo>
                    <a:pt x="145" y="296"/>
                  </a:lnTo>
                  <a:lnTo>
                    <a:pt x="70" y="342"/>
                  </a:lnTo>
                  <a:lnTo>
                    <a:pt x="143" y="302"/>
                  </a:lnTo>
                  <a:lnTo>
                    <a:pt x="70" y="356"/>
                  </a:lnTo>
                  <a:lnTo>
                    <a:pt x="135" y="315"/>
                  </a:lnTo>
                  <a:lnTo>
                    <a:pt x="70" y="366"/>
                  </a:lnTo>
                  <a:lnTo>
                    <a:pt x="129" y="334"/>
                  </a:lnTo>
                  <a:lnTo>
                    <a:pt x="70" y="372"/>
                  </a:lnTo>
                  <a:lnTo>
                    <a:pt x="124" y="339"/>
                  </a:lnTo>
                  <a:lnTo>
                    <a:pt x="70" y="374"/>
                  </a:lnTo>
                  <a:lnTo>
                    <a:pt x="124" y="342"/>
                  </a:lnTo>
                  <a:lnTo>
                    <a:pt x="70" y="380"/>
                  </a:lnTo>
                  <a:lnTo>
                    <a:pt x="121" y="348"/>
                  </a:lnTo>
                  <a:lnTo>
                    <a:pt x="70" y="391"/>
                  </a:lnTo>
                  <a:lnTo>
                    <a:pt x="113" y="366"/>
                  </a:lnTo>
                  <a:lnTo>
                    <a:pt x="70" y="399"/>
                  </a:lnTo>
                  <a:lnTo>
                    <a:pt x="108" y="377"/>
                  </a:lnTo>
                  <a:lnTo>
                    <a:pt x="70" y="412"/>
                  </a:lnTo>
                  <a:lnTo>
                    <a:pt x="99" y="393"/>
                  </a:lnTo>
                  <a:lnTo>
                    <a:pt x="70" y="418"/>
                  </a:lnTo>
                  <a:lnTo>
                    <a:pt x="97" y="401"/>
                  </a:lnTo>
                  <a:lnTo>
                    <a:pt x="70" y="426"/>
                  </a:lnTo>
                  <a:lnTo>
                    <a:pt x="91" y="412"/>
                  </a:lnTo>
                  <a:lnTo>
                    <a:pt x="70" y="436"/>
                  </a:lnTo>
                  <a:lnTo>
                    <a:pt x="86" y="426"/>
                  </a:lnTo>
                  <a:lnTo>
                    <a:pt x="70" y="436"/>
                  </a:lnTo>
                  <a:lnTo>
                    <a:pt x="86" y="426"/>
                  </a:lnTo>
                  <a:lnTo>
                    <a:pt x="70" y="442"/>
                  </a:lnTo>
                  <a:lnTo>
                    <a:pt x="81" y="436"/>
                  </a:lnTo>
                  <a:lnTo>
                    <a:pt x="70" y="453"/>
                  </a:lnTo>
                  <a:lnTo>
                    <a:pt x="75" y="450"/>
                  </a:lnTo>
                  <a:lnTo>
                    <a:pt x="70" y="455"/>
                  </a:lnTo>
                  <a:lnTo>
                    <a:pt x="72" y="453"/>
                  </a:lnTo>
                  <a:lnTo>
                    <a:pt x="70" y="461"/>
                  </a:lnTo>
                  <a:lnTo>
                    <a:pt x="72" y="458"/>
                  </a:lnTo>
                  <a:lnTo>
                    <a:pt x="70" y="463"/>
                  </a:lnTo>
                  <a:lnTo>
                    <a:pt x="70" y="463"/>
                  </a:lnTo>
                  <a:lnTo>
                    <a:pt x="70" y="463"/>
                  </a:lnTo>
                  <a:lnTo>
                    <a:pt x="70" y="463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4527550" y="3028950"/>
              <a:ext cx="681038" cy="373063"/>
            </a:xfrm>
            <a:custGeom>
              <a:avLst/>
              <a:gdLst>
                <a:gd name="T0" fmla="*/ 24 w 429"/>
                <a:gd name="T1" fmla="*/ 97 h 235"/>
                <a:gd name="T2" fmla="*/ 35 w 429"/>
                <a:gd name="T3" fmla="*/ 92 h 235"/>
                <a:gd name="T4" fmla="*/ 10 w 429"/>
                <a:gd name="T5" fmla="*/ 116 h 235"/>
                <a:gd name="T6" fmla="*/ 54 w 429"/>
                <a:gd name="T7" fmla="*/ 89 h 235"/>
                <a:gd name="T8" fmla="*/ 5 w 429"/>
                <a:gd name="T9" fmla="*/ 129 h 235"/>
                <a:gd name="T10" fmla="*/ 67 w 429"/>
                <a:gd name="T11" fmla="*/ 94 h 235"/>
                <a:gd name="T12" fmla="*/ 2 w 429"/>
                <a:gd name="T13" fmla="*/ 135 h 235"/>
                <a:gd name="T14" fmla="*/ 72 w 429"/>
                <a:gd name="T15" fmla="*/ 97 h 235"/>
                <a:gd name="T16" fmla="*/ 2 w 429"/>
                <a:gd name="T17" fmla="*/ 143 h 235"/>
                <a:gd name="T18" fmla="*/ 75 w 429"/>
                <a:gd name="T19" fmla="*/ 100 h 235"/>
                <a:gd name="T20" fmla="*/ 2 w 429"/>
                <a:gd name="T21" fmla="*/ 146 h 235"/>
                <a:gd name="T22" fmla="*/ 81 w 429"/>
                <a:gd name="T23" fmla="*/ 100 h 235"/>
                <a:gd name="T24" fmla="*/ 0 w 429"/>
                <a:gd name="T25" fmla="*/ 162 h 235"/>
                <a:gd name="T26" fmla="*/ 91 w 429"/>
                <a:gd name="T27" fmla="*/ 108 h 235"/>
                <a:gd name="T28" fmla="*/ 0 w 429"/>
                <a:gd name="T29" fmla="*/ 167 h 235"/>
                <a:gd name="T30" fmla="*/ 97 w 429"/>
                <a:gd name="T31" fmla="*/ 113 h 235"/>
                <a:gd name="T32" fmla="*/ 2 w 429"/>
                <a:gd name="T33" fmla="*/ 173 h 235"/>
                <a:gd name="T34" fmla="*/ 102 w 429"/>
                <a:gd name="T35" fmla="*/ 116 h 235"/>
                <a:gd name="T36" fmla="*/ 2 w 429"/>
                <a:gd name="T37" fmla="*/ 175 h 235"/>
                <a:gd name="T38" fmla="*/ 102 w 429"/>
                <a:gd name="T39" fmla="*/ 116 h 235"/>
                <a:gd name="T40" fmla="*/ 2 w 429"/>
                <a:gd name="T41" fmla="*/ 175 h 235"/>
                <a:gd name="T42" fmla="*/ 102 w 429"/>
                <a:gd name="T43" fmla="*/ 116 h 235"/>
                <a:gd name="T44" fmla="*/ 2 w 429"/>
                <a:gd name="T45" fmla="*/ 181 h 235"/>
                <a:gd name="T46" fmla="*/ 108 w 429"/>
                <a:gd name="T47" fmla="*/ 121 h 235"/>
                <a:gd name="T48" fmla="*/ 2 w 429"/>
                <a:gd name="T49" fmla="*/ 183 h 235"/>
                <a:gd name="T50" fmla="*/ 110 w 429"/>
                <a:gd name="T51" fmla="*/ 121 h 235"/>
                <a:gd name="T52" fmla="*/ 5 w 429"/>
                <a:gd name="T53" fmla="*/ 194 h 235"/>
                <a:gd name="T54" fmla="*/ 116 w 429"/>
                <a:gd name="T55" fmla="*/ 129 h 235"/>
                <a:gd name="T56" fmla="*/ 5 w 429"/>
                <a:gd name="T57" fmla="*/ 197 h 235"/>
                <a:gd name="T58" fmla="*/ 118 w 429"/>
                <a:gd name="T59" fmla="*/ 132 h 235"/>
                <a:gd name="T60" fmla="*/ 8 w 429"/>
                <a:gd name="T61" fmla="*/ 200 h 235"/>
                <a:gd name="T62" fmla="*/ 121 w 429"/>
                <a:gd name="T63" fmla="*/ 135 h 235"/>
                <a:gd name="T64" fmla="*/ 8 w 429"/>
                <a:gd name="T65" fmla="*/ 202 h 235"/>
                <a:gd name="T66" fmla="*/ 124 w 429"/>
                <a:gd name="T67" fmla="*/ 135 h 235"/>
                <a:gd name="T68" fmla="*/ 10 w 429"/>
                <a:gd name="T69" fmla="*/ 210 h 235"/>
                <a:gd name="T70" fmla="*/ 137 w 429"/>
                <a:gd name="T71" fmla="*/ 138 h 235"/>
                <a:gd name="T72" fmla="*/ 13 w 429"/>
                <a:gd name="T73" fmla="*/ 210 h 235"/>
                <a:gd name="T74" fmla="*/ 143 w 429"/>
                <a:gd name="T75" fmla="*/ 138 h 235"/>
                <a:gd name="T76" fmla="*/ 18 w 429"/>
                <a:gd name="T77" fmla="*/ 221 h 235"/>
                <a:gd name="T78" fmla="*/ 164 w 429"/>
                <a:gd name="T79" fmla="*/ 138 h 235"/>
                <a:gd name="T80" fmla="*/ 27 w 429"/>
                <a:gd name="T81" fmla="*/ 226 h 235"/>
                <a:gd name="T82" fmla="*/ 180 w 429"/>
                <a:gd name="T83" fmla="*/ 138 h 235"/>
                <a:gd name="T84" fmla="*/ 32 w 429"/>
                <a:gd name="T85" fmla="*/ 229 h 235"/>
                <a:gd name="T86" fmla="*/ 429 w 429"/>
                <a:gd name="T87" fmla="*/ 0 h 235"/>
                <a:gd name="T88" fmla="*/ 35 w 429"/>
                <a:gd name="T89" fmla="*/ 232 h 235"/>
                <a:gd name="T90" fmla="*/ 426 w 429"/>
                <a:gd name="T91" fmla="*/ 6 h 235"/>
                <a:gd name="T92" fmla="*/ 37 w 429"/>
                <a:gd name="T93" fmla="*/ 235 h 235"/>
                <a:gd name="T94" fmla="*/ 423 w 429"/>
                <a:gd name="T95" fmla="*/ 11 h 235"/>
                <a:gd name="T96" fmla="*/ 45 w 429"/>
                <a:gd name="T97" fmla="*/ 235 h 235"/>
                <a:gd name="T98" fmla="*/ 135 w 429"/>
                <a:gd name="T99" fmla="*/ 183 h 235"/>
                <a:gd name="T100" fmla="*/ 51 w 429"/>
                <a:gd name="T101" fmla="*/ 235 h 235"/>
                <a:gd name="T102" fmla="*/ 121 w 429"/>
                <a:gd name="T103" fmla="*/ 194 h 235"/>
                <a:gd name="T104" fmla="*/ 78 w 429"/>
                <a:gd name="T105" fmla="*/ 229 h 235"/>
                <a:gd name="T106" fmla="*/ 86 w 429"/>
                <a:gd name="T107" fmla="*/ 22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9" h="235">
                  <a:moveTo>
                    <a:pt x="24" y="97"/>
                  </a:moveTo>
                  <a:lnTo>
                    <a:pt x="35" y="92"/>
                  </a:lnTo>
                  <a:lnTo>
                    <a:pt x="10" y="116"/>
                  </a:lnTo>
                  <a:lnTo>
                    <a:pt x="54" y="89"/>
                  </a:lnTo>
                  <a:lnTo>
                    <a:pt x="5" y="129"/>
                  </a:lnTo>
                  <a:lnTo>
                    <a:pt x="67" y="94"/>
                  </a:lnTo>
                  <a:lnTo>
                    <a:pt x="2" y="135"/>
                  </a:lnTo>
                  <a:lnTo>
                    <a:pt x="72" y="97"/>
                  </a:lnTo>
                  <a:lnTo>
                    <a:pt x="2" y="143"/>
                  </a:lnTo>
                  <a:lnTo>
                    <a:pt x="75" y="100"/>
                  </a:lnTo>
                  <a:lnTo>
                    <a:pt x="2" y="146"/>
                  </a:lnTo>
                  <a:lnTo>
                    <a:pt x="81" y="100"/>
                  </a:lnTo>
                  <a:lnTo>
                    <a:pt x="0" y="162"/>
                  </a:lnTo>
                  <a:lnTo>
                    <a:pt x="91" y="108"/>
                  </a:lnTo>
                  <a:lnTo>
                    <a:pt x="0" y="167"/>
                  </a:lnTo>
                  <a:lnTo>
                    <a:pt x="97" y="113"/>
                  </a:lnTo>
                  <a:lnTo>
                    <a:pt x="2" y="173"/>
                  </a:lnTo>
                  <a:lnTo>
                    <a:pt x="102" y="116"/>
                  </a:lnTo>
                  <a:lnTo>
                    <a:pt x="2" y="175"/>
                  </a:lnTo>
                  <a:lnTo>
                    <a:pt x="102" y="116"/>
                  </a:lnTo>
                  <a:lnTo>
                    <a:pt x="2" y="175"/>
                  </a:lnTo>
                  <a:lnTo>
                    <a:pt x="102" y="116"/>
                  </a:lnTo>
                  <a:lnTo>
                    <a:pt x="2" y="181"/>
                  </a:lnTo>
                  <a:lnTo>
                    <a:pt x="108" y="121"/>
                  </a:lnTo>
                  <a:lnTo>
                    <a:pt x="2" y="183"/>
                  </a:lnTo>
                  <a:lnTo>
                    <a:pt x="110" y="121"/>
                  </a:lnTo>
                  <a:lnTo>
                    <a:pt x="5" y="194"/>
                  </a:lnTo>
                  <a:lnTo>
                    <a:pt x="116" y="129"/>
                  </a:lnTo>
                  <a:lnTo>
                    <a:pt x="5" y="197"/>
                  </a:lnTo>
                  <a:lnTo>
                    <a:pt x="118" y="132"/>
                  </a:lnTo>
                  <a:lnTo>
                    <a:pt x="8" y="200"/>
                  </a:lnTo>
                  <a:lnTo>
                    <a:pt x="121" y="135"/>
                  </a:lnTo>
                  <a:lnTo>
                    <a:pt x="8" y="202"/>
                  </a:lnTo>
                  <a:lnTo>
                    <a:pt x="124" y="135"/>
                  </a:lnTo>
                  <a:lnTo>
                    <a:pt x="10" y="210"/>
                  </a:lnTo>
                  <a:lnTo>
                    <a:pt x="137" y="138"/>
                  </a:lnTo>
                  <a:lnTo>
                    <a:pt x="13" y="210"/>
                  </a:lnTo>
                  <a:lnTo>
                    <a:pt x="143" y="138"/>
                  </a:lnTo>
                  <a:lnTo>
                    <a:pt x="18" y="221"/>
                  </a:lnTo>
                  <a:lnTo>
                    <a:pt x="164" y="138"/>
                  </a:lnTo>
                  <a:lnTo>
                    <a:pt x="27" y="226"/>
                  </a:lnTo>
                  <a:lnTo>
                    <a:pt x="180" y="138"/>
                  </a:lnTo>
                  <a:lnTo>
                    <a:pt x="32" y="229"/>
                  </a:lnTo>
                  <a:lnTo>
                    <a:pt x="429" y="0"/>
                  </a:lnTo>
                  <a:lnTo>
                    <a:pt x="35" y="232"/>
                  </a:lnTo>
                  <a:lnTo>
                    <a:pt x="426" y="6"/>
                  </a:lnTo>
                  <a:lnTo>
                    <a:pt x="37" y="235"/>
                  </a:lnTo>
                  <a:lnTo>
                    <a:pt x="423" y="11"/>
                  </a:lnTo>
                  <a:lnTo>
                    <a:pt x="45" y="235"/>
                  </a:lnTo>
                  <a:lnTo>
                    <a:pt x="135" y="183"/>
                  </a:lnTo>
                  <a:lnTo>
                    <a:pt x="51" y="235"/>
                  </a:lnTo>
                  <a:lnTo>
                    <a:pt x="121" y="194"/>
                  </a:lnTo>
                  <a:lnTo>
                    <a:pt x="78" y="229"/>
                  </a:lnTo>
                  <a:lnTo>
                    <a:pt x="86" y="224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4840288" y="2465388"/>
              <a:ext cx="509588" cy="777875"/>
            </a:xfrm>
            <a:custGeom>
              <a:avLst/>
              <a:gdLst>
                <a:gd name="T0" fmla="*/ 8 w 321"/>
                <a:gd name="T1" fmla="*/ 45 h 490"/>
                <a:gd name="T2" fmla="*/ 19 w 321"/>
                <a:gd name="T3" fmla="*/ 45 h 490"/>
                <a:gd name="T4" fmla="*/ 35 w 321"/>
                <a:gd name="T5" fmla="*/ 45 h 490"/>
                <a:gd name="T6" fmla="*/ 40 w 321"/>
                <a:gd name="T7" fmla="*/ 45 h 490"/>
                <a:gd name="T8" fmla="*/ 48 w 321"/>
                <a:gd name="T9" fmla="*/ 51 h 490"/>
                <a:gd name="T10" fmla="*/ 56 w 321"/>
                <a:gd name="T11" fmla="*/ 59 h 490"/>
                <a:gd name="T12" fmla="*/ 64 w 321"/>
                <a:gd name="T13" fmla="*/ 64 h 490"/>
                <a:gd name="T14" fmla="*/ 67 w 321"/>
                <a:gd name="T15" fmla="*/ 67 h 490"/>
                <a:gd name="T16" fmla="*/ 70 w 321"/>
                <a:gd name="T17" fmla="*/ 70 h 490"/>
                <a:gd name="T18" fmla="*/ 75 w 321"/>
                <a:gd name="T19" fmla="*/ 75 h 490"/>
                <a:gd name="T20" fmla="*/ 75 w 321"/>
                <a:gd name="T21" fmla="*/ 75 h 490"/>
                <a:gd name="T22" fmla="*/ 81 w 321"/>
                <a:gd name="T23" fmla="*/ 78 h 490"/>
                <a:gd name="T24" fmla="*/ 89 w 321"/>
                <a:gd name="T25" fmla="*/ 83 h 490"/>
                <a:gd name="T26" fmla="*/ 91 w 321"/>
                <a:gd name="T27" fmla="*/ 86 h 490"/>
                <a:gd name="T28" fmla="*/ 97 w 321"/>
                <a:gd name="T29" fmla="*/ 86 h 490"/>
                <a:gd name="T30" fmla="*/ 108 w 321"/>
                <a:gd name="T31" fmla="*/ 91 h 490"/>
                <a:gd name="T32" fmla="*/ 118 w 321"/>
                <a:gd name="T33" fmla="*/ 94 h 490"/>
                <a:gd name="T34" fmla="*/ 127 w 321"/>
                <a:gd name="T35" fmla="*/ 94 h 490"/>
                <a:gd name="T36" fmla="*/ 135 w 321"/>
                <a:gd name="T37" fmla="*/ 94 h 490"/>
                <a:gd name="T38" fmla="*/ 321 w 321"/>
                <a:gd name="T39" fmla="*/ 0 h 490"/>
                <a:gd name="T40" fmla="*/ 321 w 321"/>
                <a:gd name="T41" fmla="*/ 13 h 490"/>
                <a:gd name="T42" fmla="*/ 321 w 321"/>
                <a:gd name="T43" fmla="*/ 16 h 490"/>
                <a:gd name="T44" fmla="*/ 321 w 321"/>
                <a:gd name="T45" fmla="*/ 21 h 490"/>
                <a:gd name="T46" fmla="*/ 321 w 321"/>
                <a:gd name="T47" fmla="*/ 29 h 490"/>
                <a:gd name="T48" fmla="*/ 318 w 321"/>
                <a:gd name="T49" fmla="*/ 40 h 490"/>
                <a:gd name="T50" fmla="*/ 318 w 321"/>
                <a:gd name="T51" fmla="*/ 48 h 490"/>
                <a:gd name="T52" fmla="*/ 318 w 321"/>
                <a:gd name="T53" fmla="*/ 59 h 490"/>
                <a:gd name="T54" fmla="*/ 318 w 321"/>
                <a:gd name="T55" fmla="*/ 64 h 490"/>
                <a:gd name="T56" fmla="*/ 316 w 321"/>
                <a:gd name="T57" fmla="*/ 72 h 490"/>
                <a:gd name="T58" fmla="*/ 316 w 321"/>
                <a:gd name="T59" fmla="*/ 80 h 490"/>
                <a:gd name="T60" fmla="*/ 316 w 321"/>
                <a:gd name="T61" fmla="*/ 86 h 490"/>
                <a:gd name="T62" fmla="*/ 313 w 321"/>
                <a:gd name="T63" fmla="*/ 97 h 490"/>
                <a:gd name="T64" fmla="*/ 313 w 321"/>
                <a:gd name="T65" fmla="*/ 105 h 490"/>
                <a:gd name="T66" fmla="*/ 310 w 321"/>
                <a:gd name="T67" fmla="*/ 118 h 490"/>
                <a:gd name="T68" fmla="*/ 310 w 321"/>
                <a:gd name="T69" fmla="*/ 121 h 490"/>
                <a:gd name="T70" fmla="*/ 307 w 321"/>
                <a:gd name="T71" fmla="*/ 126 h 490"/>
                <a:gd name="T72" fmla="*/ 307 w 321"/>
                <a:gd name="T73" fmla="*/ 134 h 490"/>
                <a:gd name="T74" fmla="*/ 305 w 321"/>
                <a:gd name="T75" fmla="*/ 140 h 490"/>
                <a:gd name="T76" fmla="*/ 305 w 321"/>
                <a:gd name="T77" fmla="*/ 145 h 490"/>
                <a:gd name="T78" fmla="*/ 302 w 321"/>
                <a:gd name="T79" fmla="*/ 156 h 490"/>
                <a:gd name="T80" fmla="*/ 302 w 321"/>
                <a:gd name="T81" fmla="*/ 159 h 490"/>
                <a:gd name="T82" fmla="*/ 299 w 321"/>
                <a:gd name="T83" fmla="*/ 169 h 490"/>
                <a:gd name="T84" fmla="*/ 297 w 321"/>
                <a:gd name="T85" fmla="*/ 180 h 490"/>
                <a:gd name="T86" fmla="*/ 291 w 321"/>
                <a:gd name="T87" fmla="*/ 194 h 490"/>
                <a:gd name="T88" fmla="*/ 289 w 321"/>
                <a:gd name="T89" fmla="*/ 204 h 490"/>
                <a:gd name="T90" fmla="*/ 286 w 321"/>
                <a:gd name="T91" fmla="*/ 218 h 490"/>
                <a:gd name="T92" fmla="*/ 283 w 321"/>
                <a:gd name="T93" fmla="*/ 226 h 490"/>
                <a:gd name="T94" fmla="*/ 280 w 321"/>
                <a:gd name="T95" fmla="*/ 231 h 490"/>
                <a:gd name="T96" fmla="*/ 278 w 321"/>
                <a:gd name="T97" fmla="*/ 245 h 490"/>
                <a:gd name="T98" fmla="*/ 272 w 321"/>
                <a:gd name="T99" fmla="*/ 261 h 490"/>
                <a:gd name="T100" fmla="*/ 270 w 321"/>
                <a:gd name="T101" fmla="*/ 264 h 490"/>
                <a:gd name="T102" fmla="*/ 270 w 321"/>
                <a:gd name="T103" fmla="*/ 266 h 490"/>
                <a:gd name="T104" fmla="*/ 267 w 321"/>
                <a:gd name="T105" fmla="*/ 272 h 490"/>
                <a:gd name="T106" fmla="*/ 262 w 321"/>
                <a:gd name="T107" fmla="*/ 285 h 490"/>
                <a:gd name="T108" fmla="*/ 262 w 321"/>
                <a:gd name="T109" fmla="*/ 285 h 490"/>
                <a:gd name="T110" fmla="*/ 256 w 321"/>
                <a:gd name="T111" fmla="*/ 299 h 490"/>
                <a:gd name="T112" fmla="*/ 256 w 321"/>
                <a:gd name="T113" fmla="*/ 299 h 490"/>
                <a:gd name="T114" fmla="*/ 248 w 321"/>
                <a:gd name="T115" fmla="*/ 317 h 490"/>
                <a:gd name="T116" fmla="*/ 245 w 321"/>
                <a:gd name="T117" fmla="*/ 323 h 490"/>
                <a:gd name="T118" fmla="*/ 243 w 321"/>
                <a:gd name="T119" fmla="*/ 331 h 490"/>
                <a:gd name="T120" fmla="*/ 235 w 321"/>
                <a:gd name="T121" fmla="*/ 347 h 490"/>
                <a:gd name="T122" fmla="*/ 232 w 321"/>
                <a:gd name="T123" fmla="*/ 355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" h="490">
                  <a:moveTo>
                    <a:pt x="5" y="48"/>
                  </a:moveTo>
                  <a:lnTo>
                    <a:pt x="8" y="45"/>
                  </a:lnTo>
                  <a:lnTo>
                    <a:pt x="5" y="54"/>
                  </a:lnTo>
                  <a:lnTo>
                    <a:pt x="19" y="45"/>
                  </a:lnTo>
                  <a:lnTo>
                    <a:pt x="5" y="64"/>
                  </a:lnTo>
                  <a:lnTo>
                    <a:pt x="35" y="45"/>
                  </a:lnTo>
                  <a:lnTo>
                    <a:pt x="5" y="67"/>
                  </a:lnTo>
                  <a:lnTo>
                    <a:pt x="40" y="45"/>
                  </a:lnTo>
                  <a:lnTo>
                    <a:pt x="5" y="75"/>
                  </a:lnTo>
                  <a:lnTo>
                    <a:pt x="48" y="51"/>
                  </a:lnTo>
                  <a:lnTo>
                    <a:pt x="5" y="89"/>
                  </a:lnTo>
                  <a:lnTo>
                    <a:pt x="56" y="59"/>
                  </a:lnTo>
                  <a:lnTo>
                    <a:pt x="5" y="99"/>
                  </a:lnTo>
                  <a:lnTo>
                    <a:pt x="64" y="64"/>
                  </a:lnTo>
                  <a:lnTo>
                    <a:pt x="5" y="102"/>
                  </a:lnTo>
                  <a:lnTo>
                    <a:pt x="67" y="67"/>
                  </a:lnTo>
                  <a:lnTo>
                    <a:pt x="5" y="105"/>
                  </a:lnTo>
                  <a:lnTo>
                    <a:pt x="70" y="70"/>
                  </a:lnTo>
                  <a:lnTo>
                    <a:pt x="5" y="113"/>
                  </a:lnTo>
                  <a:lnTo>
                    <a:pt x="75" y="75"/>
                  </a:lnTo>
                  <a:lnTo>
                    <a:pt x="5" y="115"/>
                  </a:lnTo>
                  <a:lnTo>
                    <a:pt x="75" y="75"/>
                  </a:lnTo>
                  <a:lnTo>
                    <a:pt x="5" y="124"/>
                  </a:lnTo>
                  <a:lnTo>
                    <a:pt x="81" y="78"/>
                  </a:lnTo>
                  <a:lnTo>
                    <a:pt x="5" y="132"/>
                  </a:lnTo>
                  <a:lnTo>
                    <a:pt x="89" y="83"/>
                  </a:lnTo>
                  <a:lnTo>
                    <a:pt x="5" y="134"/>
                  </a:lnTo>
                  <a:lnTo>
                    <a:pt x="91" y="86"/>
                  </a:lnTo>
                  <a:lnTo>
                    <a:pt x="5" y="140"/>
                  </a:lnTo>
                  <a:lnTo>
                    <a:pt x="97" y="86"/>
                  </a:lnTo>
                  <a:lnTo>
                    <a:pt x="5" y="150"/>
                  </a:lnTo>
                  <a:lnTo>
                    <a:pt x="108" y="91"/>
                  </a:lnTo>
                  <a:lnTo>
                    <a:pt x="5" y="159"/>
                  </a:lnTo>
                  <a:lnTo>
                    <a:pt x="118" y="94"/>
                  </a:lnTo>
                  <a:lnTo>
                    <a:pt x="5" y="164"/>
                  </a:lnTo>
                  <a:lnTo>
                    <a:pt x="127" y="94"/>
                  </a:lnTo>
                  <a:lnTo>
                    <a:pt x="5" y="169"/>
                  </a:lnTo>
                  <a:lnTo>
                    <a:pt x="135" y="94"/>
                  </a:lnTo>
                  <a:lnTo>
                    <a:pt x="5" y="183"/>
                  </a:lnTo>
                  <a:lnTo>
                    <a:pt x="321" y="0"/>
                  </a:lnTo>
                  <a:lnTo>
                    <a:pt x="5" y="196"/>
                  </a:lnTo>
                  <a:lnTo>
                    <a:pt x="321" y="13"/>
                  </a:lnTo>
                  <a:lnTo>
                    <a:pt x="5" y="199"/>
                  </a:lnTo>
                  <a:lnTo>
                    <a:pt x="321" y="16"/>
                  </a:lnTo>
                  <a:lnTo>
                    <a:pt x="5" y="202"/>
                  </a:lnTo>
                  <a:lnTo>
                    <a:pt x="321" y="21"/>
                  </a:lnTo>
                  <a:lnTo>
                    <a:pt x="5" y="210"/>
                  </a:lnTo>
                  <a:lnTo>
                    <a:pt x="321" y="29"/>
                  </a:lnTo>
                  <a:lnTo>
                    <a:pt x="5" y="221"/>
                  </a:lnTo>
                  <a:lnTo>
                    <a:pt x="318" y="40"/>
                  </a:lnTo>
                  <a:lnTo>
                    <a:pt x="5" y="229"/>
                  </a:lnTo>
                  <a:lnTo>
                    <a:pt x="318" y="48"/>
                  </a:lnTo>
                  <a:lnTo>
                    <a:pt x="5" y="237"/>
                  </a:lnTo>
                  <a:lnTo>
                    <a:pt x="318" y="59"/>
                  </a:lnTo>
                  <a:lnTo>
                    <a:pt x="5" y="245"/>
                  </a:lnTo>
                  <a:lnTo>
                    <a:pt x="318" y="64"/>
                  </a:lnTo>
                  <a:lnTo>
                    <a:pt x="5" y="250"/>
                  </a:lnTo>
                  <a:lnTo>
                    <a:pt x="316" y="72"/>
                  </a:lnTo>
                  <a:lnTo>
                    <a:pt x="5" y="258"/>
                  </a:lnTo>
                  <a:lnTo>
                    <a:pt x="316" y="80"/>
                  </a:lnTo>
                  <a:lnTo>
                    <a:pt x="5" y="264"/>
                  </a:lnTo>
                  <a:lnTo>
                    <a:pt x="316" y="86"/>
                  </a:lnTo>
                  <a:lnTo>
                    <a:pt x="5" y="272"/>
                  </a:lnTo>
                  <a:lnTo>
                    <a:pt x="313" y="97"/>
                  </a:lnTo>
                  <a:lnTo>
                    <a:pt x="5" y="280"/>
                  </a:lnTo>
                  <a:lnTo>
                    <a:pt x="313" y="105"/>
                  </a:lnTo>
                  <a:lnTo>
                    <a:pt x="5" y="293"/>
                  </a:lnTo>
                  <a:lnTo>
                    <a:pt x="310" y="118"/>
                  </a:lnTo>
                  <a:lnTo>
                    <a:pt x="5" y="296"/>
                  </a:lnTo>
                  <a:lnTo>
                    <a:pt x="310" y="121"/>
                  </a:lnTo>
                  <a:lnTo>
                    <a:pt x="5" y="301"/>
                  </a:lnTo>
                  <a:lnTo>
                    <a:pt x="307" y="126"/>
                  </a:lnTo>
                  <a:lnTo>
                    <a:pt x="5" y="307"/>
                  </a:lnTo>
                  <a:lnTo>
                    <a:pt x="307" y="134"/>
                  </a:lnTo>
                  <a:lnTo>
                    <a:pt x="5" y="312"/>
                  </a:lnTo>
                  <a:lnTo>
                    <a:pt x="305" y="140"/>
                  </a:lnTo>
                  <a:lnTo>
                    <a:pt x="5" y="317"/>
                  </a:lnTo>
                  <a:lnTo>
                    <a:pt x="305" y="145"/>
                  </a:lnTo>
                  <a:lnTo>
                    <a:pt x="5" y="328"/>
                  </a:lnTo>
                  <a:lnTo>
                    <a:pt x="302" y="156"/>
                  </a:lnTo>
                  <a:lnTo>
                    <a:pt x="5" y="331"/>
                  </a:lnTo>
                  <a:lnTo>
                    <a:pt x="302" y="159"/>
                  </a:lnTo>
                  <a:lnTo>
                    <a:pt x="5" y="339"/>
                  </a:lnTo>
                  <a:lnTo>
                    <a:pt x="299" y="169"/>
                  </a:lnTo>
                  <a:lnTo>
                    <a:pt x="5" y="347"/>
                  </a:lnTo>
                  <a:lnTo>
                    <a:pt x="297" y="180"/>
                  </a:lnTo>
                  <a:lnTo>
                    <a:pt x="5" y="361"/>
                  </a:lnTo>
                  <a:lnTo>
                    <a:pt x="291" y="194"/>
                  </a:lnTo>
                  <a:lnTo>
                    <a:pt x="5" y="369"/>
                  </a:lnTo>
                  <a:lnTo>
                    <a:pt x="289" y="204"/>
                  </a:lnTo>
                  <a:lnTo>
                    <a:pt x="5" y="379"/>
                  </a:lnTo>
                  <a:lnTo>
                    <a:pt x="286" y="218"/>
                  </a:lnTo>
                  <a:lnTo>
                    <a:pt x="5" y="385"/>
                  </a:lnTo>
                  <a:lnTo>
                    <a:pt x="283" y="226"/>
                  </a:lnTo>
                  <a:lnTo>
                    <a:pt x="5" y="390"/>
                  </a:lnTo>
                  <a:lnTo>
                    <a:pt x="280" y="231"/>
                  </a:lnTo>
                  <a:lnTo>
                    <a:pt x="5" y="401"/>
                  </a:lnTo>
                  <a:lnTo>
                    <a:pt x="278" y="245"/>
                  </a:lnTo>
                  <a:lnTo>
                    <a:pt x="5" y="412"/>
                  </a:lnTo>
                  <a:lnTo>
                    <a:pt x="272" y="261"/>
                  </a:lnTo>
                  <a:lnTo>
                    <a:pt x="5" y="414"/>
                  </a:lnTo>
                  <a:lnTo>
                    <a:pt x="270" y="264"/>
                  </a:lnTo>
                  <a:lnTo>
                    <a:pt x="5" y="417"/>
                  </a:lnTo>
                  <a:lnTo>
                    <a:pt x="270" y="266"/>
                  </a:lnTo>
                  <a:lnTo>
                    <a:pt x="5" y="420"/>
                  </a:lnTo>
                  <a:lnTo>
                    <a:pt x="267" y="272"/>
                  </a:lnTo>
                  <a:lnTo>
                    <a:pt x="5" y="431"/>
                  </a:lnTo>
                  <a:lnTo>
                    <a:pt x="262" y="285"/>
                  </a:lnTo>
                  <a:lnTo>
                    <a:pt x="5" y="433"/>
                  </a:lnTo>
                  <a:lnTo>
                    <a:pt x="262" y="285"/>
                  </a:lnTo>
                  <a:lnTo>
                    <a:pt x="5" y="441"/>
                  </a:lnTo>
                  <a:lnTo>
                    <a:pt x="256" y="299"/>
                  </a:lnTo>
                  <a:lnTo>
                    <a:pt x="5" y="444"/>
                  </a:lnTo>
                  <a:lnTo>
                    <a:pt x="256" y="299"/>
                  </a:lnTo>
                  <a:lnTo>
                    <a:pt x="5" y="455"/>
                  </a:lnTo>
                  <a:lnTo>
                    <a:pt x="248" y="317"/>
                  </a:lnTo>
                  <a:lnTo>
                    <a:pt x="8" y="463"/>
                  </a:lnTo>
                  <a:lnTo>
                    <a:pt x="245" y="323"/>
                  </a:lnTo>
                  <a:lnTo>
                    <a:pt x="8" y="468"/>
                  </a:lnTo>
                  <a:lnTo>
                    <a:pt x="243" y="331"/>
                  </a:lnTo>
                  <a:lnTo>
                    <a:pt x="5" y="479"/>
                  </a:lnTo>
                  <a:lnTo>
                    <a:pt x="235" y="347"/>
                  </a:lnTo>
                  <a:lnTo>
                    <a:pt x="0" y="490"/>
                  </a:lnTo>
                  <a:lnTo>
                    <a:pt x="232" y="355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999038" y="2139950"/>
              <a:ext cx="350838" cy="457200"/>
            </a:xfrm>
            <a:custGeom>
              <a:avLst/>
              <a:gdLst>
                <a:gd name="T0" fmla="*/ 191 w 221"/>
                <a:gd name="T1" fmla="*/ 0 h 288"/>
                <a:gd name="T2" fmla="*/ 194 w 221"/>
                <a:gd name="T3" fmla="*/ 3 h 288"/>
                <a:gd name="T4" fmla="*/ 197 w 221"/>
                <a:gd name="T5" fmla="*/ 11 h 288"/>
                <a:gd name="T6" fmla="*/ 199 w 221"/>
                <a:gd name="T7" fmla="*/ 21 h 288"/>
                <a:gd name="T8" fmla="*/ 199 w 221"/>
                <a:gd name="T9" fmla="*/ 21 h 288"/>
                <a:gd name="T10" fmla="*/ 199 w 221"/>
                <a:gd name="T11" fmla="*/ 27 h 288"/>
                <a:gd name="T12" fmla="*/ 202 w 221"/>
                <a:gd name="T13" fmla="*/ 35 h 288"/>
                <a:gd name="T14" fmla="*/ 202 w 221"/>
                <a:gd name="T15" fmla="*/ 35 h 288"/>
                <a:gd name="T16" fmla="*/ 202 w 221"/>
                <a:gd name="T17" fmla="*/ 35 h 288"/>
                <a:gd name="T18" fmla="*/ 202 w 221"/>
                <a:gd name="T19" fmla="*/ 38 h 288"/>
                <a:gd name="T20" fmla="*/ 202 w 221"/>
                <a:gd name="T21" fmla="*/ 40 h 288"/>
                <a:gd name="T22" fmla="*/ 205 w 221"/>
                <a:gd name="T23" fmla="*/ 46 h 288"/>
                <a:gd name="T24" fmla="*/ 205 w 221"/>
                <a:gd name="T25" fmla="*/ 51 h 288"/>
                <a:gd name="T26" fmla="*/ 207 w 221"/>
                <a:gd name="T27" fmla="*/ 57 h 288"/>
                <a:gd name="T28" fmla="*/ 207 w 221"/>
                <a:gd name="T29" fmla="*/ 59 h 288"/>
                <a:gd name="T30" fmla="*/ 207 w 221"/>
                <a:gd name="T31" fmla="*/ 65 h 288"/>
                <a:gd name="T32" fmla="*/ 207 w 221"/>
                <a:gd name="T33" fmla="*/ 67 h 288"/>
                <a:gd name="T34" fmla="*/ 210 w 221"/>
                <a:gd name="T35" fmla="*/ 81 h 288"/>
                <a:gd name="T36" fmla="*/ 213 w 221"/>
                <a:gd name="T37" fmla="*/ 89 h 288"/>
                <a:gd name="T38" fmla="*/ 213 w 221"/>
                <a:gd name="T39" fmla="*/ 100 h 288"/>
                <a:gd name="T40" fmla="*/ 216 w 221"/>
                <a:gd name="T41" fmla="*/ 102 h 288"/>
                <a:gd name="T42" fmla="*/ 216 w 221"/>
                <a:gd name="T43" fmla="*/ 113 h 288"/>
                <a:gd name="T44" fmla="*/ 216 w 221"/>
                <a:gd name="T45" fmla="*/ 118 h 288"/>
                <a:gd name="T46" fmla="*/ 218 w 221"/>
                <a:gd name="T47" fmla="*/ 127 h 288"/>
                <a:gd name="T48" fmla="*/ 218 w 221"/>
                <a:gd name="T49" fmla="*/ 132 h 288"/>
                <a:gd name="T50" fmla="*/ 221 w 221"/>
                <a:gd name="T51" fmla="*/ 143 h 288"/>
                <a:gd name="T52" fmla="*/ 221 w 221"/>
                <a:gd name="T53" fmla="*/ 148 h 288"/>
                <a:gd name="T54" fmla="*/ 221 w 221"/>
                <a:gd name="T55" fmla="*/ 151 h 288"/>
                <a:gd name="T56" fmla="*/ 221 w 221"/>
                <a:gd name="T57" fmla="*/ 162 h 288"/>
                <a:gd name="T58" fmla="*/ 221 w 221"/>
                <a:gd name="T59" fmla="*/ 172 h 288"/>
                <a:gd name="T60" fmla="*/ 221 w 221"/>
                <a:gd name="T61" fmla="*/ 183 h 288"/>
                <a:gd name="T62" fmla="*/ 221 w 221"/>
                <a:gd name="T63" fmla="*/ 183 h 288"/>
                <a:gd name="T64" fmla="*/ 221 w 221"/>
                <a:gd name="T65" fmla="*/ 186 h 288"/>
                <a:gd name="T66" fmla="*/ 221 w 221"/>
                <a:gd name="T67" fmla="*/ 199 h 288"/>
                <a:gd name="T68" fmla="*/ 221 w 221"/>
                <a:gd name="T69" fmla="*/ 2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288">
                  <a:moveTo>
                    <a:pt x="0" y="110"/>
                  </a:moveTo>
                  <a:lnTo>
                    <a:pt x="191" y="0"/>
                  </a:lnTo>
                  <a:lnTo>
                    <a:pt x="18" y="102"/>
                  </a:lnTo>
                  <a:lnTo>
                    <a:pt x="194" y="3"/>
                  </a:lnTo>
                  <a:lnTo>
                    <a:pt x="37" y="102"/>
                  </a:lnTo>
                  <a:lnTo>
                    <a:pt x="197" y="11"/>
                  </a:lnTo>
                  <a:lnTo>
                    <a:pt x="54" y="105"/>
                  </a:lnTo>
                  <a:lnTo>
                    <a:pt x="199" y="21"/>
                  </a:lnTo>
                  <a:lnTo>
                    <a:pt x="54" y="105"/>
                  </a:lnTo>
                  <a:lnTo>
                    <a:pt x="199" y="21"/>
                  </a:lnTo>
                  <a:lnTo>
                    <a:pt x="59" y="108"/>
                  </a:lnTo>
                  <a:lnTo>
                    <a:pt x="199" y="27"/>
                  </a:lnTo>
                  <a:lnTo>
                    <a:pt x="67" y="110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8"/>
                  </a:lnTo>
                  <a:lnTo>
                    <a:pt x="72" y="113"/>
                  </a:lnTo>
                  <a:lnTo>
                    <a:pt x="202" y="40"/>
                  </a:lnTo>
                  <a:lnTo>
                    <a:pt x="78" y="118"/>
                  </a:lnTo>
                  <a:lnTo>
                    <a:pt x="205" y="46"/>
                  </a:lnTo>
                  <a:lnTo>
                    <a:pt x="81" y="121"/>
                  </a:lnTo>
                  <a:lnTo>
                    <a:pt x="205" y="51"/>
                  </a:lnTo>
                  <a:lnTo>
                    <a:pt x="86" y="127"/>
                  </a:lnTo>
                  <a:lnTo>
                    <a:pt x="207" y="57"/>
                  </a:lnTo>
                  <a:lnTo>
                    <a:pt x="89" y="129"/>
                  </a:lnTo>
                  <a:lnTo>
                    <a:pt x="207" y="59"/>
                  </a:lnTo>
                  <a:lnTo>
                    <a:pt x="91" y="132"/>
                  </a:lnTo>
                  <a:lnTo>
                    <a:pt x="207" y="65"/>
                  </a:lnTo>
                  <a:lnTo>
                    <a:pt x="94" y="135"/>
                  </a:lnTo>
                  <a:lnTo>
                    <a:pt x="207" y="67"/>
                  </a:lnTo>
                  <a:lnTo>
                    <a:pt x="99" y="145"/>
                  </a:lnTo>
                  <a:lnTo>
                    <a:pt x="210" y="81"/>
                  </a:lnTo>
                  <a:lnTo>
                    <a:pt x="102" y="151"/>
                  </a:lnTo>
                  <a:lnTo>
                    <a:pt x="213" y="89"/>
                  </a:lnTo>
                  <a:lnTo>
                    <a:pt x="105" y="162"/>
                  </a:lnTo>
                  <a:lnTo>
                    <a:pt x="213" y="100"/>
                  </a:lnTo>
                  <a:lnTo>
                    <a:pt x="105" y="164"/>
                  </a:lnTo>
                  <a:lnTo>
                    <a:pt x="216" y="102"/>
                  </a:lnTo>
                  <a:lnTo>
                    <a:pt x="108" y="175"/>
                  </a:lnTo>
                  <a:lnTo>
                    <a:pt x="216" y="113"/>
                  </a:lnTo>
                  <a:lnTo>
                    <a:pt x="108" y="180"/>
                  </a:lnTo>
                  <a:lnTo>
                    <a:pt x="216" y="118"/>
                  </a:lnTo>
                  <a:lnTo>
                    <a:pt x="110" y="191"/>
                  </a:lnTo>
                  <a:lnTo>
                    <a:pt x="218" y="127"/>
                  </a:lnTo>
                  <a:lnTo>
                    <a:pt x="110" y="194"/>
                  </a:lnTo>
                  <a:lnTo>
                    <a:pt x="218" y="132"/>
                  </a:lnTo>
                  <a:lnTo>
                    <a:pt x="108" y="207"/>
                  </a:lnTo>
                  <a:lnTo>
                    <a:pt x="221" y="143"/>
                  </a:lnTo>
                  <a:lnTo>
                    <a:pt x="108" y="213"/>
                  </a:lnTo>
                  <a:lnTo>
                    <a:pt x="221" y="148"/>
                  </a:lnTo>
                  <a:lnTo>
                    <a:pt x="108" y="215"/>
                  </a:lnTo>
                  <a:lnTo>
                    <a:pt x="221" y="151"/>
                  </a:lnTo>
                  <a:lnTo>
                    <a:pt x="108" y="226"/>
                  </a:lnTo>
                  <a:lnTo>
                    <a:pt x="221" y="162"/>
                  </a:lnTo>
                  <a:lnTo>
                    <a:pt x="102" y="240"/>
                  </a:lnTo>
                  <a:lnTo>
                    <a:pt x="221" y="172"/>
                  </a:lnTo>
                  <a:lnTo>
                    <a:pt x="99" y="253"/>
                  </a:lnTo>
                  <a:lnTo>
                    <a:pt x="221" y="183"/>
                  </a:lnTo>
                  <a:lnTo>
                    <a:pt x="99" y="253"/>
                  </a:lnTo>
                  <a:lnTo>
                    <a:pt x="221" y="183"/>
                  </a:lnTo>
                  <a:lnTo>
                    <a:pt x="97" y="259"/>
                  </a:lnTo>
                  <a:lnTo>
                    <a:pt x="221" y="186"/>
                  </a:lnTo>
                  <a:lnTo>
                    <a:pt x="83" y="277"/>
                  </a:lnTo>
                  <a:lnTo>
                    <a:pt x="221" y="199"/>
                  </a:lnTo>
                  <a:lnTo>
                    <a:pt x="72" y="288"/>
                  </a:lnTo>
                  <a:lnTo>
                    <a:pt x="221" y="202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4843463" y="2020888"/>
              <a:ext cx="458788" cy="366713"/>
            </a:xfrm>
            <a:custGeom>
              <a:avLst/>
              <a:gdLst>
                <a:gd name="T0" fmla="*/ 0 w 289"/>
                <a:gd name="T1" fmla="*/ 0 h 231"/>
                <a:gd name="T2" fmla="*/ 3 w 289"/>
                <a:gd name="T3" fmla="*/ 0 h 231"/>
                <a:gd name="T4" fmla="*/ 17 w 289"/>
                <a:gd name="T5" fmla="*/ 0 h 231"/>
                <a:gd name="T6" fmla="*/ 35 w 289"/>
                <a:gd name="T7" fmla="*/ 0 h 231"/>
                <a:gd name="T8" fmla="*/ 44 w 289"/>
                <a:gd name="T9" fmla="*/ 0 h 231"/>
                <a:gd name="T10" fmla="*/ 62 w 289"/>
                <a:gd name="T11" fmla="*/ 0 h 231"/>
                <a:gd name="T12" fmla="*/ 76 w 289"/>
                <a:gd name="T13" fmla="*/ 0 h 231"/>
                <a:gd name="T14" fmla="*/ 95 w 289"/>
                <a:gd name="T15" fmla="*/ 0 h 231"/>
                <a:gd name="T16" fmla="*/ 114 w 289"/>
                <a:gd name="T17" fmla="*/ 0 h 231"/>
                <a:gd name="T18" fmla="*/ 127 w 289"/>
                <a:gd name="T19" fmla="*/ 0 h 231"/>
                <a:gd name="T20" fmla="*/ 133 w 289"/>
                <a:gd name="T21" fmla="*/ 0 h 231"/>
                <a:gd name="T22" fmla="*/ 146 w 289"/>
                <a:gd name="T23" fmla="*/ 0 h 231"/>
                <a:gd name="T24" fmla="*/ 168 w 289"/>
                <a:gd name="T25" fmla="*/ 0 h 231"/>
                <a:gd name="T26" fmla="*/ 187 w 289"/>
                <a:gd name="T27" fmla="*/ 0 h 231"/>
                <a:gd name="T28" fmla="*/ 192 w 289"/>
                <a:gd name="T29" fmla="*/ 0 h 231"/>
                <a:gd name="T30" fmla="*/ 214 w 289"/>
                <a:gd name="T31" fmla="*/ 0 h 231"/>
                <a:gd name="T32" fmla="*/ 235 w 289"/>
                <a:gd name="T33" fmla="*/ 0 h 231"/>
                <a:gd name="T34" fmla="*/ 249 w 289"/>
                <a:gd name="T35" fmla="*/ 0 h 231"/>
                <a:gd name="T36" fmla="*/ 268 w 289"/>
                <a:gd name="T37" fmla="*/ 0 h 231"/>
                <a:gd name="T38" fmla="*/ 270 w 289"/>
                <a:gd name="T39" fmla="*/ 10 h 231"/>
                <a:gd name="T40" fmla="*/ 273 w 289"/>
                <a:gd name="T41" fmla="*/ 18 h 231"/>
                <a:gd name="T42" fmla="*/ 273 w 289"/>
                <a:gd name="T43" fmla="*/ 21 h 231"/>
                <a:gd name="T44" fmla="*/ 276 w 289"/>
                <a:gd name="T45" fmla="*/ 26 h 231"/>
                <a:gd name="T46" fmla="*/ 281 w 289"/>
                <a:gd name="T47" fmla="*/ 40 h 231"/>
                <a:gd name="T48" fmla="*/ 284 w 289"/>
                <a:gd name="T49" fmla="*/ 48 h 231"/>
                <a:gd name="T50" fmla="*/ 284 w 289"/>
                <a:gd name="T51" fmla="*/ 51 h 231"/>
                <a:gd name="T52" fmla="*/ 284 w 289"/>
                <a:gd name="T53" fmla="*/ 53 h 231"/>
                <a:gd name="T54" fmla="*/ 287 w 289"/>
                <a:gd name="T55" fmla="*/ 61 h 231"/>
                <a:gd name="T56" fmla="*/ 287 w 289"/>
                <a:gd name="T57" fmla="*/ 61 h 231"/>
                <a:gd name="T58" fmla="*/ 287 w 289"/>
                <a:gd name="T59" fmla="*/ 64 h 231"/>
                <a:gd name="T60" fmla="*/ 289 w 289"/>
                <a:gd name="T61" fmla="*/ 70 h 231"/>
                <a:gd name="T62" fmla="*/ 289 w 289"/>
                <a:gd name="T63" fmla="*/ 72 h 231"/>
                <a:gd name="T64" fmla="*/ 46 w 289"/>
                <a:gd name="T65" fmla="*/ 223 h 231"/>
                <a:gd name="T66" fmla="*/ 44 w 289"/>
                <a:gd name="T67" fmla="*/ 2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9" h="2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0" y="21"/>
                  </a:lnTo>
                  <a:lnTo>
                    <a:pt x="35" y="0"/>
                  </a:lnTo>
                  <a:lnTo>
                    <a:pt x="0" y="24"/>
                  </a:lnTo>
                  <a:lnTo>
                    <a:pt x="44" y="0"/>
                  </a:lnTo>
                  <a:lnTo>
                    <a:pt x="0" y="35"/>
                  </a:lnTo>
                  <a:lnTo>
                    <a:pt x="62" y="0"/>
                  </a:lnTo>
                  <a:lnTo>
                    <a:pt x="0" y="43"/>
                  </a:lnTo>
                  <a:lnTo>
                    <a:pt x="76" y="0"/>
                  </a:lnTo>
                  <a:lnTo>
                    <a:pt x="0" y="53"/>
                  </a:lnTo>
                  <a:lnTo>
                    <a:pt x="95" y="0"/>
                  </a:lnTo>
                  <a:lnTo>
                    <a:pt x="0" y="64"/>
                  </a:lnTo>
                  <a:lnTo>
                    <a:pt x="114" y="0"/>
                  </a:lnTo>
                  <a:lnTo>
                    <a:pt x="0" y="72"/>
                  </a:lnTo>
                  <a:lnTo>
                    <a:pt x="127" y="0"/>
                  </a:lnTo>
                  <a:lnTo>
                    <a:pt x="0" y="75"/>
                  </a:lnTo>
                  <a:lnTo>
                    <a:pt x="133" y="0"/>
                  </a:lnTo>
                  <a:lnTo>
                    <a:pt x="0" y="83"/>
                  </a:lnTo>
                  <a:lnTo>
                    <a:pt x="146" y="0"/>
                  </a:lnTo>
                  <a:lnTo>
                    <a:pt x="0" y="96"/>
                  </a:lnTo>
                  <a:lnTo>
                    <a:pt x="168" y="0"/>
                  </a:lnTo>
                  <a:lnTo>
                    <a:pt x="0" y="107"/>
                  </a:lnTo>
                  <a:lnTo>
                    <a:pt x="187" y="0"/>
                  </a:lnTo>
                  <a:lnTo>
                    <a:pt x="0" y="110"/>
                  </a:lnTo>
                  <a:lnTo>
                    <a:pt x="192" y="0"/>
                  </a:lnTo>
                  <a:lnTo>
                    <a:pt x="0" y="123"/>
                  </a:lnTo>
                  <a:lnTo>
                    <a:pt x="214" y="0"/>
                  </a:lnTo>
                  <a:lnTo>
                    <a:pt x="0" y="134"/>
                  </a:lnTo>
                  <a:lnTo>
                    <a:pt x="235" y="0"/>
                  </a:lnTo>
                  <a:lnTo>
                    <a:pt x="0" y="142"/>
                  </a:lnTo>
                  <a:lnTo>
                    <a:pt x="249" y="0"/>
                  </a:lnTo>
                  <a:lnTo>
                    <a:pt x="0" y="156"/>
                  </a:lnTo>
                  <a:lnTo>
                    <a:pt x="268" y="0"/>
                  </a:lnTo>
                  <a:lnTo>
                    <a:pt x="0" y="167"/>
                  </a:lnTo>
                  <a:lnTo>
                    <a:pt x="270" y="10"/>
                  </a:lnTo>
                  <a:lnTo>
                    <a:pt x="0" y="175"/>
                  </a:lnTo>
                  <a:lnTo>
                    <a:pt x="273" y="18"/>
                  </a:lnTo>
                  <a:lnTo>
                    <a:pt x="0" y="180"/>
                  </a:lnTo>
                  <a:lnTo>
                    <a:pt x="273" y="21"/>
                  </a:lnTo>
                  <a:lnTo>
                    <a:pt x="0" y="185"/>
                  </a:lnTo>
                  <a:lnTo>
                    <a:pt x="276" y="26"/>
                  </a:lnTo>
                  <a:lnTo>
                    <a:pt x="0" y="199"/>
                  </a:lnTo>
                  <a:lnTo>
                    <a:pt x="281" y="40"/>
                  </a:lnTo>
                  <a:lnTo>
                    <a:pt x="0" y="210"/>
                  </a:lnTo>
                  <a:lnTo>
                    <a:pt x="284" y="48"/>
                  </a:lnTo>
                  <a:lnTo>
                    <a:pt x="0" y="215"/>
                  </a:lnTo>
                  <a:lnTo>
                    <a:pt x="284" y="51"/>
                  </a:lnTo>
                  <a:lnTo>
                    <a:pt x="0" y="218"/>
                  </a:lnTo>
                  <a:lnTo>
                    <a:pt x="284" y="53"/>
                  </a:lnTo>
                  <a:lnTo>
                    <a:pt x="0" y="226"/>
                  </a:lnTo>
                  <a:lnTo>
                    <a:pt x="287" y="61"/>
                  </a:lnTo>
                  <a:lnTo>
                    <a:pt x="0" y="228"/>
                  </a:lnTo>
                  <a:lnTo>
                    <a:pt x="287" y="61"/>
                  </a:lnTo>
                  <a:lnTo>
                    <a:pt x="0" y="231"/>
                  </a:lnTo>
                  <a:lnTo>
                    <a:pt x="287" y="64"/>
                  </a:lnTo>
                  <a:lnTo>
                    <a:pt x="8" y="231"/>
                  </a:lnTo>
                  <a:lnTo>
                    <a:pt x="289" y="70"/>
                  </a:lnTo>
                  <a:lnTo>
                    <a:pt x="19" y="228"/>
                  </a:lnTo>
                  <a:lnTo>
                    <a:pt x="289" y="72"/>
                  </a:lnTo>
                  <a:lnTo>
                    <a:pt x="38" y="228"/>
                  </a:lnTo>
                  <a:lnTo>
                    <a:pt x="46" y="223"/>
                  </a:lnTo>
                  <a:lnTo>
                    <a:pt x="41" y="228"/>
                  </a:lnTo>
                  <a:lnTo>
                    <a:pt x="44" y="228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4" name="PA_chenying0907 43"/>
          <p:cNvGrpSpPr/>
          <p:nvPr>
            <p:custDataLst>
              <p:tags r:id="rId2"/>
            </p:custDataLst>
          </p:nvPr>
        </p:nvGrpSpPr>
        <p:grpSpPr>
          <a:xfrm>
            <a:off x="4507352" y="2705978"/>
            <a:ext cx="852488" cy="1249363"/>
            <a:chOff x="3952875" y="2968625"/>
            <a:chExt cx="852488" cy="1249363"/>
          </a:xfrm>
        </p:grpSpPr>
        <p:sp>
          <p:nvSpPr>
            <p:cNvPr id="7" name="Freeform 5"/>
            <p:cNvSpPr/>
            <p:nvPr/>
          </p:nvSpPr>
          <p:spPr bwMode="auto">
            <a:xfrm>
              <a:off x="4368800" y="3624263"/>
              <a:ext cx="436563" cy="252413"/>
            </a:xfrm>
            <a:custGeom>
              <a:avLst/>
              <a:gdLst>
                <a:gd name="T0" fmla="*/ 0 w 275"/>
                <a:gd name="T1" fmla="*/ 159 h 159"/>
                <a:gd name="T2" fmla="*/ 275 w 275"/>
                <a:gd name="T3" fmla="*/ 0 h 159"/>
                <a:gd name="T4" fmla="*/ 5 w 275"/>
                <a:gd name="T5" fmla="*/ 156 h 159"/>
                <a:gd name="T6" fmla="*/ 275 w 275"/>
                <a:gd name="T7" fmla="*/ 2 h 159"/>
                <a:gd name="T8" fmla="*/ 19 w 275"/>
                <a:gd name="T9" fmla="*/ 156 h 159"/>
                <a:gd name="T10" fmla="*/ 275 w 275"/>
                <a:gd name="T11" fmla="*/ 10 h 159"/>
                <a:gd name="T12" fmla="*/ 35 w 275"/>
                <a:gd name="T13" fmla="*/ 156 h 159"/>
                <a:gd name="T14" fmla="*/ 275 w 275"/>
                <a:gd name="T15" fmla="*/ 18 h 159"/>
                <a:gd name="T16" fmla="*/ 56 w 275"/>
                <a:gd name="T17" fmla="*/ 156 h 159"/>
                <a:gd name="T18" fmla="*/ 275 w 275"/>
                <a:gd name="T19" fmla="*/ 29 h 159"/>
                <a:gd name="T20" fmla="*/ 78 w 275"/>
                <a:gd name="T21" fmla="*/ 156 h 159"/>
                <a:gd name="T22" fmla="*/ 275 w 275"/>
                <a:gd name="T23" fmla="*/ 43 h 159"/>
                <a:gd name="T24" fmla="*/ 86 w 275"/>
                <a:gd name="T25" fmla="*/ 156 h 159"/>
                <a:gd name="T26" fmla="*/ 275 w 275"/>
                <a:gd name="T27" fmla="*/ 48 h 159"/>
                <a:gd name="T28" fmla="*/ 97 w 275"/>
                <a:gd name="T29" fmla="*/ 156 h 159"/>
                <a:gd name="T30" fmla="*/ 275 w 275"/>
                <a:gd name="T31" fmla="*/ 53 h 159"/>
                <a:gd name="T32" fmla="*/ 116 w 275"/>
                <a:gd name="T33" fmla="*/ 156 h 159"/>
                <a:gd name="T34" fmla="*/ 275 w 275"/>
                <a:gd name="T35" fmla="*/ 64 h 159"/>
                <a:gd name="T36" fmla="*/ 124 w 275"/>
                <a:gd name="T37" fmla="*/ 156 h 159"/>
                <a:gd name="T38" fmla="*/ 275 w 275"/>
                <a:gd name="T39" fmla="*/ 70 h 159"/>
                <a:gd name="T40" fmla="*/ 129 w 275"/>
                <a:gd name="T41" fmla="*/ 156 h 159"/>
                <a:gd name="T42" fmla="*/ 275 w 275"/>
                <a:gd name="T43" fmla="*/ 72 h 159"/>
                <a:gd name="T44" fmla="*/ 143 w 275"/>
                <a:gd name="T45" fmla="*/ 156 h 159"/>
                <a:gd name="T46" fmla="*/ 275 w 275"/>
                <a:gd name="T47" fmla="*/ 80 h 159"/>
                <a:gd name="T48" fmla="*/ 164 w 275"/>
                <a:gd name="T49" fmla="*/ 156 h 159"/>
                <a:gd name="T50" fmla="*/ 275 w 275"/>
                <a:gd name="T51" fmla="*/ 91 h 159"/>
                <a:gd name="T52" fmla="*/ 183 w 275"/>
                <a:gd name="T53" fmla="*/ 156 h 159"/>
                <a:gd name="T54" fmla="*/ 275 w 275"/>
                <a:gd name="T55" fmla="*/ 105 h 159"/>
                <a:gd name="T56" fmla="*/ 202 w 275"/>
                <a:gd name="T57" fmla="*/ 156 h 159"/>
                <a:gd name="T58" fmla="*/ 275 w 275"/>
                <a:gd name="T59" fmla="*/ 115 h 159"/>
                <a:gd name="T60" fmla="*/ 202 w 275"/>
                <a:gd name="T61" fmla="*/ 156 h 159"/>
                <a:gd name="T62" fmla="*/ 275 w 275"/>
                <a:gd name="T63" fmla="*/ 115 h 159"/>
                <a:gd name="T64" fmla="*/ 208 w 275"/>
                <a:gd name="T65" fmla="*/ 156 h 159"/>
                <a:gd name="T66" fmla="*/ 275 w 275"/>
                <a:gd name="T67" fmla="*/ 118 h 159"/>
                <a:gd name="T68" fmla="*/ 210 w 275"/>
                <a:gd name="T69" fmla="*/ 156 h 159"/>
                <a:gd name="T70" fmla="*/ 275 w 275"/>
                <a:gd name="T71" fmla="*/ 118 h 159"/>
                <a:gd name="T72" fmla="*/ 224 w 275"/>
                <a:gd name="T73" fmla="*/ 156 h 159"/>
                <a:gd name="T74" fmla="*/ 275 w 275"/>
                <a:gd name="T75" fmla="*/ 126 h 159"/>
                <a:gd name="T76" fmla="*/ 235 w 275"/>
                <a:gd name="T77" fmla="*/ 156 h 159"/>
                <a:gd name="T78" fmla="*/ 275 w 275"/>
                <a:gd name="T79" fmla="*/ 134 h 159"/>
                <a:gd name="T80" fmla="*/ 237 w 275"/>
                <a:gd name="T81" fmla="*/ 156 h 159"/>
                <a:gd name="T82" fmla="*/ 275 w 275"/>
                <a:gd name="T83" fmla="*/ 134 h 159"/>
                <a:gd name="T84" fmla="*/ 251 w 275"/>
                <a:gd name="T85" fmla="*/ 156 h 159"/>
                <a:gd name="T86" fmla="*/ 275 w 275"/>
                <a:gd name="T87" fmla="*/ 142 h 159"/>
                <a:gd name="T88" fmla="*/ 270 w 275"/>
                <a:gd name="T89" fmla="*/ 156 h 159"/>
                <a:gd name="T90" fmla="*/ 275 w 275"/>
                <a:gd name="T91" fmla="*/ 153 h 159"/>
                <a:gd name="T92" fmla="*/ 275 w 275"/>
                <a:gd name="T93" fmla="*/ 156 h 159"/>
                <a:gd name="T94" fmla="*/ 275 w 275"/>
                <a:gd name="T95" fmla="*/ 1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159">
                  <a:moveTo>
                    <a:pt x="0" y="159"/>
                  </a:moveTo>
                  <a:lnTo>
                    <a:pt x="275" y="0"/>
                  </a:lnTo>
                  <a:lnTo>
                    <a:pt x="5" y="156"/>
                  </a:lnTo>
                  <a:lnTo>
                    <a:pt x="275" y="2"/>
                  </a:lnTo>
                  <a:lnTo>
                    <a:pt x="19" y="156"/>
                  </a:lnTo>
                  <a:lnTo>
                    <a:pt x="275" y="10"/>
                  </a:lnTo>
                  <a:lnTo>
                    <a:pt x="35" y="156"/>
                  </a:lnTo>
                  <a:lnTo>
                    <a:pt x="275" y="18"/>
                  </a:lnTo>
                  <a:lnTo>
                    <a:pt x="56" y="156"/>
                  </a:lnTo>
                  <a:lnTo>
                    <a:pt x="275" y="29"/>
                  </a:lnTo>
                  <a:lnTo>
                    <a:pt x="78" y="156"/>
                  </a:lnTo>
                  <a:lnTo>
                    <a:pt x="275" y="43"/>
                  </a:lnTo>
                  <a:lnTo>
                    <a:pt x="86" y="156"/>
                  </a:lnTo>
                  <a:lnTo>
                    <a:pt x="275" y="48"/>
                  </a:lnTo>
                  <a:lnTo>
                    <a:pt x="97" y="156"/>
                  </a:lnTo>
                  <a:lnTo>
                    <a:pt x="275" y="53"/>
                  </a:lnTo>
                  <a:lnTo>
                    <a:pt x="116" y="156"/>
                  </a:lnTo>
                  <a:lnTo>
                    <a:pt x="275" y="64"/>
                  </a:lnTo>
                  <a:lnTo>
                    <a:pt x="124" y="156"/>
                  </a:lnTo>
                  <a:lnTo>
                    <a:pt x="275" y="70"/>
                  </a:lnTo>
                  <a:lnTo>
                    <a:pt x="129" y="156"/>
                  </a:lnTo>
                  <a:lnTo>
                    <a:pt x="275" y="72"/>
                  </a:lnTo>
                  <a:lnTo>
                    <a:pt x="143" y="156"/>
                  </a:lnTo>
                  <a:lnTo>
                    <a:pt x="275" y="80"/>
                  </a:lnTo>
                  <a:lnTo>
                    <a:pt x="164" y="156"/>
                  </a:lnTo>
                  <a:lnTo>
                    <a:pt x="275" y="91"/>
                  </a:lnTo>
                  <a:lnTo>
                    <a:pt x="183" y="156"/>
                  </a:lnTo>
                  <a:lnTo>
                    <a:pt x="275" y="105"/>
                  </a:lnTo>
                  <a:lnTo>
                    <a:pt x="202" y="156"/>
                  </a:lnTo>
                  <a:lnTo>
                    <a:pt x="275" y="115"/>
                  </a:lnTo>
                  <a:lnTo>
                    <a:pt x="202" y="156"/>
                  </a:lnTo>
                  <a:lnTo>
                    <a:pt x="275" y="115"/>
                  </a:lnTo>
                  <a:lnTo>
                    <a:pt x="208" y="156"/>
                  </a:lnTo>
                  <a:lnTo>
                    <a:pt x="275" y="118"/>
                  </a:lnTo>
                  <a:lnTo>
                    <a:pt x="210" y="156"/>
                  </a:lnTo>
                  <a:lnTo>
                    <a:pt x="275" y="118"/>
                  </a:lnTo>
                  <a:lnTo>
                    <a:pt x="224" y="156"/>
                  </a:lnTo>
                  <a:lnTo>
                    <a:pt x="275" y="126"/>
                  </a:lnTo>
                  <a:lnTo>
                    <a:pt x="235" y="156"/>
                  </a:lnTo>
                  <a:lnTo>
                    <a:pt x="275" y="134"/>
                  </a:lnTo>
                  <a:lnTo>
                    <a:pt x="237" y="156"/>
                  </a:lnTo>
                  <a:lnTo>
                    <a:pt x="275" y="134"/>
                  </a:lnTo>
                  <a:lnTo>
                    <a:pt x="251" y="156"/>
                  </a:lnTo>
                  <a:lnTo>
                    <a:pt x="275" y="142"/>
                  </a:lnTo>
                  <a:lnTo>
                    <a:pt x="270" y="156"/>
                  </a:lnTo>
                  <a:lnTo>
                    <a:pt x="275" y="153"/>
                  </a:lnTo>
                  <a:lnTo>
                    <a:pt x="275" y="156"/>
                  </a:lnTo>
                  <a:lnTo>
                    <a:pt x="275" y="156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3" name="chenying0907 42"/>
            <p:cNvGrpSpPr/>
            <p:nvPr/>
          </p:nvGrpSpPr>
          <p:grpSpPr>
            <a:xfrm>
              <a:off x="3952875" y="2968625"/>
              <a:ext cx="852488" cy="1249363"/>
              <a:chOff x="3952875" y="2968625"/>
              <a:chExt cx="852488" cy="1249363"/>
            </a:xfrm>
          </p:grpSpPr>
          <p:sp>
            <p:nvSpPr>
              <p:cNvPr id="8" name="Freeform 6"/>
              <p:cNvSpPr/>
              <p:nvPr/>
            </p:nvSpPr>
            <p:spPr bwMode="auto">
              <a:xfrm>
                <a:off x="4684713" y="3362325"/>
                <a:ext cx="112713" cy="65088"/>
              </a:xfrm>
              <a:custGeom>
                <a:avLst/>
                <a:gdLst>
                  <a:gd name="T0" fmla="*/ 46 w 71"/>
                  <a:gd name="T1" fmla="*/ 0 h 41"/>
                  <a:gd name="T2" fmla="*/ 49 w 71"/>
                  <a:gd name="T3" fmla="*/ 0 h 41"/>
                  <a:gd name="T4" fmla="*/ 11 w 71"/>
                  <a:gd name="T5" fmla="*/ 33 h 41"/>
                  <a:gd name="T6" fmla="*/ 71 w 71"/>
                  <a:gd name="T7" fmla="*/ 0 h 41"/>
                  <a:gd name="T8" fmla="*/ 0 w 71"/>
                  <a:gd name="T9" fmla="*/ 41 h 41"/>
                  <a:gd name="T10" fmla="*/ 71 w 71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41">
                    <a:moveTo>
                      <a:pt x="46" y="0"/>
                    </a:moveTo>
                    <a:lnTo>
                      <a:pt x="49" y="0"/>
                    </a:lnTo>
                    <a:lnTo>
                      <a:pt x="11" y="33"/>
                    </a:lnTo>
                    <a:lnTo>
                      <a:pt x="71" y="0"/>
                    </a:lnTo>
                    <a:lnTo>
                      <a:pt x="0" y="41"/>
                    </a:lnTo>
                    <a:lnTo>
                      <a:pt x="71" y="0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4556125" y="2990850"/>
                <a:ext cx="249238" cy="209550"/>
              </a:xfrm>
              <a:custGeom>
                <a:avLst/>
                <a:gdLst>
                  <a:gd name="T0" fmla="*/ 0 w 157"/>
                  <a:gd name="T1" fmla="*/ 92 h 132"/>
                  <a:gd name="T2" fmla="*/ 157 w 157"/>
                  <a:gd name="T3" fmla="*/ 0 h 132"/>
                  <a:gd name="T4" fmla="*/ 27 w 157"/>
                  <a:gd name="T5" fmla="*/ 86 h 132"/>
                  <a:gd name="T6" fmla="*/ 157 w 157"/>
                  <a:gd name="T7" fmla="*/ 11 h 132"/>
                  <a:gd name="T8" fmla="*/ 38 w 157"/>
                  <a:gd name="T9" fmla="*/ 86 h 132"/>
                  <a:gd name="T10" fmla="*/ 157 w 157"/>
                  <a:gd name="T11" fmla="*/ 16 h 132"/>
                  <a:gd name="T12" fmla="*/ 41 w 157"/>
                  <a:gd name="T13" fmla="*/ 86 h 132"/>
                  <a:gd name="T14" fmla="*/ 157 w 157"/>
                  <a:gd name="T15" fmla="*/ 22 h 132"/>
                  <a:gd name="T16" fmla="*/ 52 w 157"/>
                  <a:gd name="T17" fmla="*/ 89 h 132"/>
                  <a:gd name="T18" fmla="*/ 157 w 157"/>
                  <a:gd name="T19" fmla="*/ 27 h 132"/>
                  <a:gd name="T20" fmla="*/ 63 w 157"/>
                  <a:gd name="T21" fmla="*/ 94 h 132"/>
                  <a:gd name="T22" fmla="*/ 157 w 157"/>
                  <a:gd name="T23" fmla="*/ 40 h 132"/>
                  <a:gd name="T24" fmla="*/ 76 w 157"/>
                  <a:gd name="T25" fmla="*/ 100 h 132"/>
                  <a:gd name="T26" fmla="*/ 157 w 157"/>
                  <a:gd name="T27" fmla="*/ 54 h 132"/>
                  <a:gd name="T28" fmla="*/ 76 w 157"/>
                  <a:gd name="T29" fmla="*/ 100 h 132"/>
                  <a:gd name="T30" fmla="*/ 157 w 157"/>
                  <a:gd name="T31" fmla="*/ 54 h 132"/>
                  <a:gd name="T32" fmla="*/ 81 w 157"/>
                  <a:gd name="T33" fmla="*/ 105 h 132"/>
                  <a:gd name="T34" fmla="*/ 157 w 157"/>
                  <a:gd name="T35" fmla="*/ 59 h 132"/>
                  <a:gd name="T36" fmla="*/ 84 w 157"/>
                  <a:gd name="T37" fmla="*/ 105 h 132"/>
                  <a:gd name="T38" fmla="*/ 157 w 157"/>
                  <a:gd name="T39" fmla="*/ 65 h 132"/>
                  <a:gd name="T40" fmla="*/ 90 w 157"/>
                  <a:gd name="T41" fmla="*/ 108 h 132"/>
                  <a:gd name="T42" fmla="*/ 157 w 157"/>
                  <a:gd name="T43" fmla="*/ 70 h 132"/>
                  <a:gd name="T44" fmla="*/ 95 w 157"/>
                  <a:gd name="T45" fmla="*/ 113 h 132"/>
                  <a:gd name="T46" fmla="*/ 157 w 157"/>
                  <a:gd name="T47" fmla="*/ 78 h 132"/>
                  <a:gd name="T48" fmla="*/ 98 w 157"/>
                  <a:gd name="T49" fmla="*/ 116 h 132"/>
                  <a:gd name="T50" fmla="*/ 157 w 157"/>
                  <a:gd name="T51" fmla="*/ 81 h 132"/>
                  <a:gd name="T52" fmla="*/ 103 w 157"/>
                  <a:gd name="T53" fmla="*/ 118 h 132"/>
                  <a:gd name="T54" fmla="*/ 157 w 157"/>
                  <a:gd name="T55" fmla="*/ 86 h 132"/>
                  <a:gd name="T56" fmla="*/ 108 w 157"/>
                  <a:gd name="T57" fmla="*/ 124 h 132"/>
                  <a:gd name="T58" fmla="*/ 157 w 157"/>
                  <a:gd name="T59" fmla="*/ 97 h 132"/>
                  <a:gd name="T60" fmla="*/ 111 w 157"/>
                  <a:gd name="T61" fmla="*/ 127 h 132"/>
                  <a:gd name="T62" fmla="*/ 157 w 157"/>
                  <a:gd name="T63" fmla="*/ 100 h 132"/>
                  <a:gd name="T64" fmla="*/ 114 w 157"/>
                  <a:gd name="T65" fmla="*/ 129 h 132"/>
                  <a:gd name="T66" fmla="*/ 157 w 157"/>
                  <a:gd name="T67" fmla="*/ 102 h 132"/>
                  <a:gd name="T68" fmla="*/ 117 w 157"/>
                  <a:gd name="T69" fmla="*/ 132 h 132"/>
                  <a:gd name="T70" fmla="*/ 157 w 157"/>
                  <a:gd name="T71" fmla="*/ 108 h 132"/>
                  <a:gd name="T72" fmla="*/ 117 w 157"/>
                  <a:gd name="T73" fmla="*/ 132 h 132"/>
                  <a:gd name="T74" fmla="*/ 157 w 157"/>
                  <a:gd name="T75" fmla="*/ 110 h 132"/>
                  <a:gd name="T76" fmla="*/ 130 w 157"/>
                  <a:gd name="T77" fmla="*/ 132 h 132"/>
                  <a:gd name="T78" fmla="*/ 157 w 157"/>
                  <a:gd name="T79" fmla="*/ 116 h 132"/>
                  <a:gd name="T80" fmla="*/ 144 w 157"/>
                  <a:gd name="T81" fmla="*/ 132 h 132"/>
                  <a:gd name="T82" fmla="*/ 157 w 157"/>
                  <a:gd name="T83" fmla="*/ 124 h 132"/>
                  <a:gd name="T84" fmla="*/ 157 w 157"/>
                  <a:gd name="T85" fmla="*/ 132 h 132"/>
                  <a:gd name="T86" fmla="*/ 157 w 157"/>
                  <a:gd name="T8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7" h="132">
                    <a:moveTo>
                      <a:pt x="0" y="92"/>
                    </a:moveTo>
                    <a:lnTo>
                      <a:pt x="157" y="0"/>
                    </a:lnTo>
                    <a:lnTo>
                      <a:pt x="27" y="86"/>
                    </a:lnTo>
                    <a:lnTo>
                      <a:pt x="157" y="11"/>
                    </a:lnTo>
                    <a:lnTo>
                      <a:pt x="38" y="86"/>
                    </a:lnTo>
                    <a:lnTo>
                      <a:pt x="157" y="16"/>
                    </a:lnTo>
                    <a:lnTo>
                      <a:pt x="41" y="86"/>
                    </a:lnTo>
                    <a:lnTo>
                      <a:pt x="157" y="22"/>
                    </a:lnTo>
                    <a:lnTo>
                      <a:pt x="52" y="89"/>
                    </a:lnTo>
                    <a:lnTo>
                      <a:pt x="157" y="27"/>
                    </a:lnTo>
                    <a:lnTo>
                      <a:pt x="63" y="94"/>
                    </a:lnTo>
                    <a:lnTo>
                      <a:pt x="157" y="40"/>
                    </a:lnTo>
                    <a:lnTo>
                      <a:pt x="76" y="100"/>
                    </a:lnTo>
                    <a:lnTo>
                      <a:pt x="157" y="54"/>
                    </a:lnTo>
                    <a:lnTo>
                      <a:pt x="76" y="100"/>
                    </a:lnTo>
                    <a:lnTo>
                      <a:pt x="157" y="54"/>
                    </a:lnTo>
                    <a:lnTo>
                      <a:pt x="81" y="105"/>
                    </a:lnTo>
                    <a:lnTo>
                      <a:pt x="157" y="59"/>
                    </a:lnTo>
                    <a:lnTo>
                      <a:pt x="84" y="105"/>
                    </a:lnTo>
                    <a:lnTo>
                      <a:pt x="157" y="65"/>
                    </a:lnTo>
                    <a:lnTo>
                      <a:pt x="90" y="108"/>
                    </a:lnTo>
                    <a:lnTo>
                      <a:pt x="157" y="70"/>
                    </a:lnTo>
                    <a:lnTo>
                      <a:pt x="95" y="113"/>
                    </a:lnTo>
                    <a:lnTo>
                      <a:pt x="157" y="78"/>
                    </a:lnTo>
                    <a:lnTo>
                      <a:pt x="98" y="116"/>
                    </a:lnTo>
                    <a:lnTo>
                      <a:pt x="157" y="81"/>
                    </a:lnTo>
                    <a:lnTo>
                      <a:pt x="103" y="118"/>
                    </a:lnTo>
                    <a:lnTo>
                      <a:pt x="157" y="86"/>
                    </a:lnTo>
                    <a:lnTo>
                      <a:pt x="108" y="124"/>
                    </a:lnTo>
                    <a:lnTo>
                      <a:pt x="157" y="97"/>
                    </a:lnTo>
                    <a:lnTo>
                      <a:pt x="111" y="127"/>
                    </a:lnTo>
                    <a:lnTo>
                      <a:pt x="157" y="100"/>
                    </a:lnTo>
                    <a:lnTo>
                      <a:pt x="114" y="129"/>
                    </a:lnTo>
                    <a:lnTo>
                      <a:pt x="157" y="102"/>
                    </a:lnTo>
                    <a:lnTo>
                      <a:pt x="117" y="132"/>
                    </a:lnTo>
                    <a:lnTo>
                      <a:pt x="157" y="108"/>
                    </a:lnTo>
                    <a:lnTo>
                      <a:pt x="117" y="132"/>
                    </a:lnTo>
                    <a:lnTo>
                      <a:pt x="157" y="110"/>
                    </a:lnTo>
                    <a:lnTo>
                      <a:pt x="130" y="132"/>
                    </a:lnTo>
                    <a:lnTo>
                      <a:pt x="157" y="116"/>
                    </a:lnTo>
                    <a:lnTo>
                      <a:pt x="144" y="132"/>
                    </a:lnTo>
                    <a:lnTo>
                      <a:pt x="157" y="124"/>
                    </a:lnTo>
                    <a:lnTo>
                      <a:pt x="157" y="132"/>
                    </a:lnTo>
                    <a:lnTo>
                      <a:pt x="157" y="132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3952875" y="2968625"/>
                <a:ext cx="852488" cy="1249363"/>
              </a:xfrm>
              <a:custGeom>
                <a:avLst/>
                <a:gdLst>
                  <a:gd name="T0" fmla="*/ 13 w 537"/>
                  <a:gd name="T1" fmla="*/ 0 h 787"/>
                  <a:gd name="T2" fmla="*/ 24 w 537"/>
                  <a:gd name="T3" fmla="*/ 0 h 787"/>
                  <a:gd name="T4" fmla="*/ 54 w 537"/>
                  <a:gd name="T5" fmla="*/ 0 h 787"/>
                  <a:gd name="T6" fmla="*/ 92 w 537"/>
                  <a:gd name="T7" fmla="*/ 0 h 787"/>
                  <a:gd name="T8" fmla="*/ 116 w 537"/>
                  <a:gd name="T9" fmla="*/ 0 h 787"/>
                  <a:gd name="T10" fmla="*/ 140 w 537"/>
                  <a:gd name="T11" fmla="*/ 0 h 787"/>
                  <a:gd name="T12" fmla="*/ 178 w 537"/>
                  <a:gd name="T13" fmla="*/ 0 h 787"/>
                  <a:gd name="T14" fmla="*/ 210 w 537"/>
                  <a:gd name="T15" fmla="*/ 0 h 787"/>
                  <a:gd name="T16" fmla="*/ 232 w 537"/>
                  <a:gd name="T17" fmla="*/ 0 h 787"/>
                  <a:gd name="T18" fmla="*/ 251 w 537"/>
                  <a:gd name="T19" fmla="*/ 0 h 787"/>
                  <a:gd name="T20" fmla="*/ 278 w 537"/>
                  <a:gd name="T21" fmla="*/ 0 h 787"/>
                  <a:gd name="T22" fmla="*/ 294 w 537"/>
                  <a:gd name="T23" fmla="*/ 0 h 787"/>
                  <a:gd name="T24" fmla="*/ 313 w 537"/>
                  <a:gd name="T25" fmla="*/ 0 h 787"/>
                  <a:gd name="T26" fmla="*/ 335 w 537"/>
                  <a:gd name="T27" fmla="*/ 0 h 787"/>
                  <a:gd name="T28" fmla="*/ 372 w 537"/>
                  <a:gd name="T29" fmla="*/ 0 h 787"/>
                  <a:gd name="T30" fmla="*/ 410 w 537"/>
                  <a:gd name="T31" fmla="*/ 0 h 787"/>
                  <a:gd name="T32" fmla="*/ 432 w 537"/>
                  <a:gd name="T33" fmla="*/ 0 h 787"/>
                  <a:gd name="T34" fmla="*/ 467 w 537"/>
                  <a:gd name="T35" fmla="*/ 0 h 787"/>
                  <a:gd name="T36" fmla="*/ 497 w 537"/>
                  <a:gd name="T37" fmla="*/ 0 h 787"/>
                  <a:gd name="T38" fmla="*/ 521 w 537"/>
                  <a:gd name="T39" fmla="*/ 0 h 787"/>
                  <a:gd name="T40" fmla="*/ 534 w 537"/>
                  <a:gd name="T41" fmla="*/ 0 h 787"/>
                  <a:gd name="T42" fmla="*/ 537 w 537"/>
                  <a:gd name="T43" fmla="*/ 3 h 787"/>
                  <a:gd name="T44" fmla="*/ 351 w 537"/>
                  <a:gd name="T45" fmla="*/ 130 h 787"/>
                  <a:gd name="T46" fmla="*/ 343 w 537"/>
                  <a:gd name="T47" fmla="*/ 151 h 787"/>
                  <a:gd name="T48" fmla="*/ 335 w 537"/>
                  <a:gd name="T49" fmla="*/ 176 h 787"/>
                  <a:gd name="T50" fmla="*/ 335 w 537"/>
                  <a:gd name="T51" fmla="*/ 189 h 787"/>
                  <a:gd name="T52" fmla="*/ 335 w 537"/>
                  <a:gd name="T53" fmla="*/ 205 h 787"/>
                  <a:gd name="T54" fmla="*/ 335 w 537"/>
                  <a:gd name="T55" fmla="*/ 213 h 787"/>
                  <a:gd name="T56" fmla="*/ 337 w 537"/>
                  <a:gd name="T57" fmla="*/ 232 h 787"/>
                  <a:gd name="T58" fmla="*/ 343 w 537"/>
                  <a:gd name="T59" fmla="*/ 248 h 787"/>
                  <a:gd name="T60" fmla="*/ 348 w 537"/>
                  <a:gd name="T61" fmla="*/ 259 h 787"/>
                  <a:gd name="T62" fmla="*/ 356 w 537"/>
                  <a:gd name="T63" fmla="*/ 273 h 787"/>
                  <a:gd name="T64" fmla="*/ 364 w 537"/>
                  <a:gd name="T65" fmla="*/ 281 h 787"/>
                  <a:gd name="T66" fmla="*/ 378 w 537"/>
                  <a:gd name="T67" fmla="*/ 291 h 787"/>
                  <a:gd name="T68" fmla="*/ 389 w 537"/>
                  <a:gd name="T69" fmla="*/ 297 h 787"/>
                  <a:gd name="T70" fmla="*/ 407 w 537"/>
                  <a:gd name="T71" fmla="*/ 302 h 787"/>
                  <a:gd name="T72" fmla="*/ 437 w 537"/>
                  <a:gd name="T73" fmla="*/ 299 h 787"/>
                  <a:gd name="T74" fmla="*/ 537 w 537"/>
                  <a:gd name="T75" fmla="*/ 262 h 787"/>
                  <a:gd name="T76" fmla="*/ 537 w 537"/>
                  <a:gd name="T77" fmla="*/ 267 h 787"/>
                  <a:gd name="T78" fmla="*/ 537 w 537"/>
                  <a:gd name="T79" fmla="*/ 286 h 787"/>
                  <a:gd name="T80" fmla="*/ 537 w 537"/>
                  <a:gd name="T81" fmla="*/ 310 h 787"/>
                  <a:gd name="T82" fmla="*/ 537 w 537"/>
                  <a:gd name="T83" fmla="*/ 324 h 787"/>
                  <a:gd name="T84" fmla="*/ 537 w 537"/>
                  <a:gd name="T85" fmla="*/ 334 h 787"/>
                  <a:gd name="T86" fmla="*/ 537 w 537"/>
                  <a:gd name="T87" fmla="*/ 351 h 787"/>
                  <a:gd name="T88" fmla="*/ 537 w 537"/>
                  <a:gd name="T89" fmla="*/ 372 h 787"/>
                  <a:gd name="T90" fmla="*/ 537 w 537"/>
                  <a:gd name="T91" fmla="*/ 394 h 787"/>
                  <a:gd name="T92" fmla="*/ 254 w 537"/>
                  <a:gd name="T93" fmla="*/ 580 h 787"/>
                  <a:gd name="T94" fmla="*/ 254 w 537"/>
                  <a:gd name="T95" fmla="*/ 598 h 787"/>
                  <a:gd name="T96" fmla="*/ 254 w 537"/>
                  <a:gd name="T97" fmla="*/ 617 h 787"/>
                  <a:gd name="T98" fmla="*/ 254 w 537"/>
                  <a:gd name="T99" fmla="*/ 625 h 787"/>
                  <a:gd name="T100" fmla="*/ 254 w 537"/>
                  <a:gd name="T101" fmla="*/ 636 h 787"/>
                  <a:gd name="T102" fmla="*/ 254 w 537"/>
                  <a:gd name="T103" fmla="*/ 655 h 787"/>
                  <a:gd name="T104" fmla="*/ 267 w 537"/>
                  <a:gd name="T105" fmla="*/ 666 h 787"/>
                  <a:gd name="T106" fmla="*/ 278 w 537"/>
                  <a:gd name="T107" fmla="*/ 674 h 787"/>
                  <a:gd name="T108" fmla="*/ 286 w 537"/>
                  <a:gd name="T109" fmla="*/ 685 h 787"/>
                  <a:gd name="T110" fmla="*/ 299 w 537"/>
                  <a:gd name="T111" fmla="*/ 698 h 787"/>
                  <a:gd name="T112" fmla="*/ 308 w 537"/>
                  <a:gd name="T113" fmla="*/ 714 h 787"/>
                  <a:gd name="T114" fmla="*/ 310 w 537"/>
                  <a:gd name="T115" fmla="*/ 725 h 787"/>
                  <a:gd name="T116" fmla="*/ 310 w 537"/>
                  <a:gd name="T117" fmla="*/ 741 h 787"/>
                  <a:gd name="T118" fmla="*/ 289 w 537"/>
                  <a:gd name="T119" fmla="*/ 774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7" h="787">
                    <a:moveTo>
                      <a:pt x="0" y="0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0" y="14"/>
                    </a:lnTo>
                    <a:lnTo>
                      <a:pt x="21" y="0"/>
                    </a:lnTo>
                    <a:lnTo>
                      <a:pt x="0" y="14"/>
                    </a:lnTo>
                    <a:lnTo>
                      <a:pt x="24" y="0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0" y="33"/>
                    </a:lnTo>
                    <a:lnTo>
                      <a:pt x="54" y="0"/>
                    </a:lnTo>
                    <a:lnTo>
                      <a:pt x="0" y="44"/>
                    </a:lnTo>
                    <a:lnTo>
                      <a:pt x="73" y="0"/>
                    </a:lnTo>
                    <a:lnTo>
                      <a:pt x="0" y="54"/>
                    </a:lnTo>
                    <a:lnTo>
                      <a:pt x="92" y="0"/>
                    </a:lnTo>
                    <a:lnTo>
                      <a:pt x="0" y="57"/>
                    </a:lnTo>
                    <a:lnTo>
                      <a:pt x="97" y="0"/>
                    </a:lnTo>
                    <a:lnTo>
                      <a:pt x="0" y="68"/>
                    </a:lnTo>
                    <a:lnTo>
                      <a:pt x="116" y="0"/>
                    </a:lnTo>
                    <a:lnTo>
                      <a:pt x="0" y="73"/>
                    </a:lnTo>
                    <a:lnTo>
                      <a:pt x="127" y="0"/>
                    </a:lnTo>
                    <a:lnTo>
                      <a:pt x="0" y="81"/>
                    </a:lnTo>
                    <a:lnTo>
                      <a:pt x="140" y="0"/>
                    </a:lnTo>
                    <a:lnTo>
                      <a:pt x="0" y="92"/>
                    </a:lnTo>
                    <a:lnTo>
                      <a:pt x="159" y="0"/>
                    </a:lnTo>
                    <a:lnTo>
                      <a:pt x="0" y="103"/>
                    </a:lnTo>
                    <a:lnTo>
                      <a:pt x="178" y="0"/>
                    </a:lnTo>
                    <a:lnTo>
                      <a:pt x="0" y="114"/>
                    </a:lnTo>
                    <a:lnTo>
                      <a:pt x="194" y="0"/>
                    </a:lnTo>
                    <a:lnTo>
                      <a:pt x="0" y="122"/>
                    </a:lnTo>
                    <a:lnTo>
                      <a:pt x="210" y="0"/>
                    </a:lnTo>
                    <a:lnTo>
                      <a:pt x="0" y="132"/>
                    </a:lnTo>
                    <a:lnTo>
                      <a:pt x="229" y="0"/>
                    </a:lnTo>
                    <a:lnTo>
                      <a:pt x="0" y="135"/>
                    </a:lnTo>
                    <a:lnTo>
                      <a:pt x="232" y="0"/>
                    </a:lnTo>
                    <a:lnTo>
                      <a:pt x="0" y="138"/>
                    </a:lnTo>
                    <a:lnTo>
                      <a:pt x="240" y="0"/>
                    </a:lnTo>
                    <a:lnTo>
                      <a:pt x="0" y="146"/>
                    </a:lnTo>
                    <a:lnTo>
                      <a:pt x="251" y="0"/>
                    </a:lnTo>
                    <a:lnTo>
                      <a:pt x="0" y="157"/>
                    </a:lnTo>
                    <a:lnTo>
                      <a:pt x="270" y="0"/>
                    </a:lnTo>
                    <a:lnTo>
                      <a:pt x="0" y="162"/>
                    </a:lnTo>
                    <a:lnTo>
                      <a:pt x="278" y="0"/>
                    </a:lnTo>
                    <a:lnTo>
                      <a:pt x="0" y="165"/>
                    </a:lnTo>
                    <a:lnTo>
                      <a:pt x="283" y="0"/>
                    </a:lnTo>
                    <a:lnTo>
                      <a:pt x="0" y="170"/>
                    </a:lnTo>
                    <a:lnTo>
                      <a:pt x="294" y="0"/>
                    </a:lnTo>
                    <a:lnTo>
                      <a:pt x="0" y="170"/>
                    </a:lnTo>
                    <a:lnTo>
                      <a:pt x="297" y="0"/>
                    </a:lnTo>
                    <a:lnTo>
                      <a:pt x="0" y="181"/>
                    </a:lnTo>
                    <a:lnTo>
                      <a:pt x="313" y="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0" y="194"/>
                    </a:lnTo>
                    <a:lnTo>
                      <a:pt x="335" y="0"/>
                    </a:lnTo>
                    <a:lnTo>
                      <a:pt x="0" y="203"/>
                    </a:lnTo>
                    <a:lnTo>
                      <a:pt x="351" y="0"/>
                    </a:lnTo>
                    <a:lnTo>
                      <a:pt x="0" y="216"/>
                    </a:lnTo>
                    <a:lnTo>
                      <a:pt x="372" y="0"/>
                    </a:lnTo>
                    <a:lnTo>
                      <a:pt x="0" y="224"/>
                    </a:lnTo>
                    <a:lnTo>
                      <a:pt x="389" y="0"/>
                    </a:lnTo>
                    <a:lnTo>
                      <a:pt x="0" y="238"/>
                    </a:lnTo>
                    <a:lnTo>
                      <a:pt x="410" y="0"/>
                    </a:lnTo>
                    <a:lnTo>
                      <a:pt x="0" y="238"/>
                    </a:lnTo>
                    <a:lnTo>
                      <a:pt x="413" y="0"/>
                    </a:lnTo>
                    <a:lnTo>
                      <a:pt x="0" y="248"/>
                    </a:lnTo>
                    <a:lnTo>
                      <a:pt x="432" y="0"/>
                    </a:lnTo>
                    <a:lnTo>
                      <a:pt x="0" y="256"/>
                    </a:lnTo>
                    <a:lnTo>
                      <a:pt x="445" y="0"/>
                    </a:lnTo>
                    <a:lnTo>
                      <a:pt x="0" y="270"/>
                    </a:lnTo>
                    <a:lnTo>
                      <a:pt x="467" y="0"/>
                    </a:lnTo>
                    <a:lnTo>
                      <a:pt x="0" y="273"/>
                    </a:lnTo>
                    <a:lnTo>
                      <a:pt x="472" y="0"/>
                    </a:lnTo>
                    <a:lnTo>
                      <a:pt x="0" y="286"/>
                    </a:lnTo>
                    <a:lnTo>
                      <a:pt x="497" y="0"/>
                    </a:lnTo>
                    <a:lnTo>
                      <a:pt x="0" y="297"/>
                    </a:lnTo>
                    <a:lnTo>
                      <a:pt x="513" y="0"/>
                    </a:lnTo>
                    <a:lnTo>
                      <a:pt x="0" y="299"/>
                    </a:lnTo>
                    <a:lnTo>
                      <a:pt x="521" y="0"/>
                    </a:lnTo>
                    <a:lnTo>
                      <a:pt x="0" y="308"/>
                    </a:lnTo>
                    <a:lnTo>
                      <a:pt x="532" y="0"/>
                    </a:lnTo>
                    <a:lnTo>
                      <a:pt x="0" y="308"/>
                    </a:lnTo>
                    <a:lnTo>
                      <a:pt x="534" y="0"/>
                    </a:lnTo>
                    <a:lnTo>
                      <a:pt x="0" y="310"/>
                    </a:lnTo>
                    <a:lnTo>
                      <a:pt x="537" y="0"/>
                    </a:lnTo>
                    <a:lnTo>
                      <a:pt x="0" y="310"/>
                    </a:lnTo>
                    <a:lnTo>
                      <a:pt x="537" y="3"/>
                    </a:lnTo>
                    <a:lnTo>
                      <a:pt x="0" y="324"/>
                    </a:lnTo>
                    <a:lnTo>
                      <a:pt x="537" y="14"/>
                    </a:lnTo>
                    <a:lnTo>
                      <a:pt x="0" y="332"/>
                    </a:lnTo>
                    <a:lnTo>
                      <a:pt x="351" y="130"/>
                    </a:lnTo>
                    <a:lnTo>
                      <a:pt x="0" y="343"/>
                    </a:lnTo>
                    <a:lnTo>
                      <a:pt x="345" y="143"/>
                    </a:lnTo>
                    <a:lnTo>
                      <a:pt x="0" y="348"/>
                    </a:lnTo>
                    <a:lnTo>
                      <a:pt x="343" y="151"/>
                    </a:lnTo>
                    <a:lnTo>
                      <a:pt x="0" y="359"/>
                    </a:lnTo>
                    <a:lnTo>
                      <a:pt x="337" y="165"/>
                    </a:lnTo>
                    <a:lnTo>
                      <a:pt x="0" y="367"/>
                    </a:lnTo>
                    <a:lnTo>
                      <a:pt x="335" y="176"/>
                    </a:lnTo>
                    <a:lnTo>
                      <a:pt x="0" y="372"/>
                    </a:lnTo>
                    <a:lnTo>
                      <a:pt x="335" y="181"/>
                    </a:lnTo>
                    <a:lnTo>
                      <a:pt x="0" y="383"/>
                    </a:lnTo>
                    <a:lnTo>
                      <a:pt x="335" y="189"/>
                    </a:lnTo>
                    <a:lnTo>
                      <a:pt x="0" y="394"/>
                    </a:lnTo>
                    <a:lnTo>
                      <a:pt x="335" y="203"/>
                    </a:lnTo>
                    <a:lnTo>
                      <a:pt x="0" y="396"/>
                    </a:lnTo>
                    <a:lnTo>
                      <a:pt x="335" y="205"/>
                    </a:lnTo>
                    <a:lnTo>
                      <a:pt x="0" y="402"/>
                    </a:lnTo>
                    <a:lnTo>
                      <a:pt x="335" y="208"/>
                    </a:lnTo>
                    <a:lnTo>
                      <a:pt x="0" y="407"/>
                    </a:lnTo>
                    <a:lnTo>
                      <a:pt x="335" y="213"/>
                    </a:lnTo>
                    <a:lnTo>
                      <a:pt x="0" y="415"/>
                    </a:lnTo>
                    <a:lnTo>
                      <a:pt x="337" y="221"/>
                    </a:lnTo>
                    <a:lnTo>
                      <a:pt x="0" y="426"/>
                    </a:lnTo>
                    <a:lnTo>
                      <a:pt x="337" y="232"/>
                    </a:lnTo>
                    <a:lnTo>
                      <a:pt x="0" y="440"/>
                    </a:lnTo>
                    <a:lnTo>
                      <a:pt x="340" y="243"/>
                    </a:lnTo>
                    <a:lnTo>
                      <a:pt x="0" y="445"/>
                    </a:lnTo>
                    <a:lnTo>
                      <a:pt x="343" y="248"/>
                    </a:lnTo>
                    <a:lnTo>
                      <a:pt x="0" y="453"/>
                    </a:lnTo>
                    <a:lnTo>
                      <a:pt x="345" y="256"/>
                    </a:lnTo>
                    <a:lnTo>
                      <a:pt x="0" y="458"/>
                    </a:lnTo>
                    <a:lnTo>
                      <a:pt x="348" y="259"/>
                    </a:lnTo>
                    <a:lnTo>
                      <a:pt x="0" y="469"/>
                    </a:lnTo>
                    <a:lnTo>
                      <a:pt x="353" y="267"/>
                    </a:lnTo>
                    <a:lnTo>
                      <a:pt x="0" y="477"/>
                    </a:lnTo>
                    <a:lnTo>
                      <a:pt x="356" y="273"/>
                    </a:lnTo>
                    <a:lnTo>
                      <a:pt x="0" y="480"/>
                    </a:lnTo>
                    <a:lnTo>
                      <a:pt x="356" y="275"/>
                    </a:lnTo>
                    <a:lnTo>
                      <a:pt x="0" y="488"/>
                    </a:lnTo>
                    <a:lnTo>
                      <a:pt x="364" y="281"/>
                    </a:lnTo>
                    <a:lnTo>
                      <a:pt x="0" y="499"/>
                    </a:lnTo>
                    <a:lnTo>
                      <a:pt x="370" y="286"/>
                    </a:lnTo>
                    <a:lnTo>
                      <a:pt x="0" y="510"/>
                    </a:lnTo>
                    <a:lnTo>
                      <a:pt x="378" y="291"/>
                    </a:lnTo>
                    <a:lnTo>
                      <a:pt x="0" y="515"/>
                    </a:lnTo>
                    <a:lnTo>
                      <a:pt x="383" y="294"/>
                    </a:lnTo>
                    <a:lnTo>
                      <a:pt x="0" y="520"/>
                    </a:lnTo>
                    <a:lnTo>
                      <a:pt x="389" y="297"/>
                    </a:lnTo>
                    <a:lnTo>
                      <a:pt x="0" y="526"/>
                    </a:lnTo>
                    <a:lnTo>
                      <a:pt x="394" y="299"/>
                    </a:lnTo>
                    <a:lnTo>
                      <a:pt x="0" y="536"/>
                    </a:lnTo>
                    <a:lnTo>
                      <a:pt x="407" y="302"/>
                    </a:lnTo>
                    <a:lnTo>
                      <a:pt x="0" y="542"/>
                    </a:lnTo>
                    <a:lnTo>
                      <a:pt x="416" y="302"/>
                    </a:lnTo>
                    <a:lnTo>
                      <a:pt x="0" y="550"/>
                    </a:lnTo>
                    <a:lnTo>
                      <a:pt x="437" y="299"/>
                    </a:lnTo>
                    <a:lnTo>
                      <a:pt x="0" y="561"/>
                    </a:lnTo>
                    <a:lnTo>
                      <a:pt x="537" y="254"/>
                    </a:lnTo>
                    <a:lnTo>
                      <a:pt x="0" y="569"/>
                    </a:lnTo>
                    <a:lnTo>
                      <a:pt x="537" y="262"/>
                    </a:lnTo>
                    <a:lnTo>
                      <a:pt x="0" y="572"/>
                    </a:lnTo>
                    <a:lnTo>
                      <a:pt x="537" y="262"/>
                    </a:lnTo>
                    <a:lnTo>
                      <a:pt x="5" y="574"/>
                    </a:lnTo>
                    <a:lnTo>
                      <a:pt x="537" y="267"/>
                    </a:lnTo>
                    <a:lnTo>
                      <a:pt x="21" y="574"/>
                    </a:lnTo>
                    <a:lnTo>
                      <a:pt x="537" y="275"/>
                    </a:lnTo>
                    <a:lnTo>
                      <a:pt x="35" y="574"/>
                    </a:lnTo>
                    <a:lnTo>
                      <a:pt x="537" y="286"/>
                    </a:lnTo>
                    <a:lnTo>
                      <a:pt x="59" y="574"/>
                    </a:lnTo>
                    <a:lnTo>
                      <a:pt x="537" y="297"/>
                    </a:lnTo>
                    <a:lnTo>
                      <a:pt x="78" y="574"/>
                    </a:lnTo>
                    <a:lnTo>
                      <a:pt x="537" y="310"/>
                    </a:lnTo>
                    <a:lnTo>
                      <a:pt x="100" y="574"/>
                    </a:lnTo>
                    <a:lnTo>
                      <a:pt x="537" y="321"/>
                    </a:lnTo>
                    <a:lnTo>
                      <a:pt x="105" y="574"/>
                    </a:lnTo>
                    <a:lnTo>
                      <a:pt x="537" y="324"/>
                    </a:lnTo>
                    <a:lnTo>
                      <a:pt x="110" y="574"/>
                    </a:lnTo>
                    <a:lnTo>
                      <a:pt x="537" y="329"/>
                    </a:lnTo>
                    <a:lnTo>
                      <a:pt x="121" y="574"/>
                    </a:lnTo>
                    <a:lnTo>
                      <a:pt x="537" y="334"/>
                    </a:lnTo>
                    <a:lnTo>
                      <a:pt x="137" y="574"/>
                    </a:lnTo>
                    <a:lnTo>
                      <a:pt x="537" y="343"/>
                    </a:lnTo>
                    <a:lnTo>
                      <a:pt x="148" y="574"/>
                    </a:lnTo>
                    <a:lnTo>
                      <a:pt x="537" y="351"/>
                    </a:lnTo>
                    <a:lnTo>
                      <a:pt x="170" y="574"/>
                    </a:lnTo>
                    <a:lnTo>
                      <a:pt x="537" y="361"/>
                    </a:lnTo>
                    <a:lnTo>
                      <a:pt x="189" y="574"/>
                    </a:lnTo>
                    <a:lnTo>
                      <a:pt x="537" y="372"/>
                    </a:lnTo>
                    <a:lnTo>
                      <a:pt x="202" y="577"/>
                    </a:lnTo>
                    <a:lnTo>
                      <a:pt x="537" y="383"/>
                    </a:lnTo>
                    <a:lnTo>
                      <a:pt x="208" y="582"/>
                    </a:lnTo>
                    <a:lnTo>
                      <a:pt x="537" y="394"/>
                    </a:lnTo>
                    <a:lnTo>
                      <a:pt x="210" y="590"/>
                    </a:lnTo>
                    <a:lnTo>
                      <a:pt x="537" y="402"/>
                    </a:lnTo>
                    <a:lnTo>
                      <a:pt x="210" y="604"/>
                    </a:lnTo>
                    <a:lnTo>
                      <a:pt x="254" y="580"/>
                    </a:lnTo>
                    <a:lnTo>
                      <a:pt x="210" y="612"/>
                    </a:lnTo>
                    <a:lnTo>
                      <a:pt x="254" y="588"/>
                    </a:lnTo>
                    <a:lnTo>
                      <a:pt x="210" y="625"/>
                    </a:lnTo>
                    <a:lnTo>
                      <a:pt x="254" y="598"/>
                    </a:lnTo>
                    <a:lnTo>
                      <a:pt x="210" y="636"/>
                    </a:lnTo>
                    <a:lnTo>
                      <a:pt x="254" y="612"/>
                    </a:lnTo>
                    <a:lnTo>
                      <a:pt x="210" y="642"/>
                    </a:lnTo>
                    <a:lnTo>
                      <a:pt x="254" y="617"/>
                    </a:lnTo>
                    <a:lnTo>
                      <a:pt x="210" y="647"/>
                    </a:lnTo>
                    <a:lnTo>
                      <a:pt x="254" y="620"/>
                    </a:lnTo>
                    <a:lnTo>
                      <a:pt x="210" y="650"/>
                    </a:lnTo>
                    <a:lnTo>
                      <a:pt x="254" y="625"/>
                    </a:lnTo>
                    <a:lnTo>
                      <a:pt x="210" y="655"/>
                    </a:lnTo>
                    <a:lnTo>
                      <a:pt x="254" y="631"/>
                    </a:lnTo>
                    <a:lnTo>
                      <a:pt x="208" y="663"/>
                    </a:lnTo>
                    <a:lnTo>
                      <a:pt x="254" y="636"/>
                    </a:lnTo>
                    <a:lnTo>
                      <a:pt x="181" y="690"/>
                    </a:lnTo>
                    <a:lnTo>
                      <a:pt x="254" y="650"/>
                    </a:lnTo>
                    <a:lnTo>
                      <a:pt x="170" y="703"/>
                    </a:lnTo>
                    <a:lnTo>
                      <a:pt x="254" y="655"/>
                    </a:lnTo>
                    <a:lnTo>
                      <a:pt x="162" y="720"/>
                    </a:lnTo>
                    <a:lnTo>
                      <a:pt x="262" y="663"/>
                    </a:lnTo>
                    <a:lnTo>
                      <a:pt x="162" y="725"/>
                    </a:lnTo>
                    <a:lnTo>
                      <a:pt x="267" y="666"/>
                    </a:lnTo>
                    <a:lnTo>
                      <a:pt x="162" y="730"/>
                    </a:lnTo>
                    <a:lnTo>
                      <a:pt x="270" y="666"/>
                    </a:lnTo>
                    <a:lnTo>
                      <a:pt x="162" y="739"/>
                    </a:lnTo>
                    <a:lnTo>
                      <a:pt x="278" y="674"/>
                    </a:lnTo>
                    <a:lnTo>
                      <a:pt x="164" y="749"/>
                    </a:lnTo>
                    <a:lnTo>
                      <a:pt x="283" y="679"/>
                    </a:lnTo>
                    <a:lnTo>
                      <a:pt x="167" y="752"/>
                    </a:lnTo>
                    <a:lnTo>
                      <a:pt x="286" y="685"/>
                    </a:lnTo>
                    <a:lnTo>
                      <a:pt x="170" y="760"/>
                    </a:lnTo>
                    <a:lnTo>
                      <a:pt x="294" y="690"/>
                    </a:lnTo>
                    <a:lnTo>
                      <a:pt x="178" y="768"/>
                    </a:lnTo>
                    <a:lnTo>
                      <a:pt x="299" y="698"/>
                    </a:lnTo>
                    <a:lnTo>
                      <a:pt x="183" y="774"/>
                    </a:lnTo>
                    <a:lnTo>
                      <a:pt x="302" y="703"/>
                    </a:lnTo>
                    <a:lnTo>
                      <a:pt x="194" y="779"/>
                    </a:lnTo>
                    <a:lnTo>
                      <a:pt x="308" y="714"/>
                    </a:lnTo>
                    <a:lnTo>
                      <a:pt x="200" y="782"/>
                    </a:lnTo>
                    <a:lnTo>
                      <a:pt x="308" y="720"/>
                    </a:lnTo>
                    <a:lnTo>
                      <a:pt x="205" y="784"/>
                    </a:lnTo>
                    <a:lnTo>
                      <a:pt x="310" y="725"/>
                    </a:lnTo>
                    <a:lnTo>
                      <a:pt x="213" y="784"/>
                    </a:lnTo>
                    <a:lnTo>
                      <a:pt x="310" y="728"/>
                    </a:lnTo>
                    <a:lnTo>
                      <a:pt x="232" y="787"/>
                    </a:lnTo>
                    <a:lnTo>
                      <a:pt x="310" y="741"/>
                    </a:lnTo>
                    <a:lnTo>
                      <a:pt x="248" y="784"/>
                    </a:lnTo>
                    <a:lnTo>
                      <a:pt x="308" y="752"/>
                    </a:lnTo>
                    <a:lnTo>
                      <a:pt x="283" y="776"/>
                    </a:lnTo>
                    <a:lnTo>
                      <a:pt x="289" y="774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5" name="PA_chenying0907 54"/>
          <p:cNvGrpSpPr/>
          <p:nvPr>
            <p:custDataLst>
              <p:tags r:id="rId3"/>
            </p:custDataLst>
          </p:nvPr>
        </p:nvGrpSpPr>
        <p:grpSpPr>
          <a:xfrm>
            <a:off x="3610415" y="837491"/>
            <a:ext cx="2190750" cy="1206500"/>
            <a:chOff x="3055938" y="1100138"/>
            <a:chExt cx="2190750" cy="1206500"/>
          </a:xfrm>
        </p:grpSpPr>
        <p:sp>
          <p:nvSpPr>
            <p:cNvPr id="15" name="Freeform 13"/>
            <p:cNvSpPr/>
            <p:nvPr/>
          </p:nvSpPr>
          <p:spPr bwMode="auto">
            <a:xfrm>
              <a:off x="3532188" y="1314450"/>
              <a:ext cx="1252538" cy="663575"/>
            </a:xfrm>
            <a:custGeom>
              <a:avLst/>
              <a:gdLst>
                <a:gd name="T0" fmla="*/ 726 w 789"/>
                <a:gd name="T1" fmla="*/ 0 h 418"/>
                <a:gd name="T2" fmla="*/ 735 w 789"/>
                <a:gd name="T3" fmla="*/ 5 h 418"/>
                <a:gd name="T4" fmla="*/ 743 w 789"/>
                <a:gd name="T5" fmla="*/ 11 h 418"/>
                <a:gd name="T6" fmla="*/ 751 w 789"/>
                <a:gd name="T7" fmla="*/ 16 h 418"/>
                <a:gd name="T8" fmla="*/ 753 w 789"/>
                <a:gd name="T9" fmla="*/ 19 h 418"/>
                <a:gd name="T10" fmla="*/ 764 w 789"/>
                <a:gd name="T11" fmla="*/ 24 h 418"/>
                <a:gd name="T12" fmla="*/ 767 w 789"/>
                <a:gd name="T13" fmla="*/ 27 h 418"/>
                <a:gd name="T14" fmla="*/ 778 w 789"/>
                <a:gd name="T15" fmla="*/ 35 h 418"/>
                <a:gd name="T16" fmla="*/ 780 w 789"/>
                <a:gd name="T17" fmla="*/ 38 h 418"/>
                <a:gd name="T18" fmla="*/ 786 w 789"/>
                <a:gd name="T19" fmla="*/ 40 h 418"/>
                <a:gd name="T20" fmla="*/ 789 w 789"/>
                <a:gd name="T21" fmla="*/ 43 h 418"/>
                <a:gd name="T22" fmla="*/ 470 w 789"/>
                <a:gd name="T23" fmla="*/ 234 h 418"/>
                <a:gd name="T24" fmla="*/ 462 w 789"/>
                <a:gd name="T25" fmla="*/ 245 h 418"/>
                <a:gd name="T26" fmla="*/ 454 w 789"/>
                <a:gd name="T27" fmla="*/ 264 h 418"/>
                <a:gd name="T28" fmla="*/ 454 w 789"/>
                <a:gd name="T29" fmla="*/ 267 h 418"/>
                <a:gd name="T30" fmla="*/ 451 w 789"/>
                <a:gd name="T31" fmla="*/ 275 h 418"/>
                <a:gd name="T32" fmla="*/ 451 w 789"/>
                <a:gd name="T33" fmla="*/ 286 h 418"/>
                <a:gd name="T34" fmla="*/ 451 w 789"/>
                <a:gd name="T35" fmla="*/ 291 h 418"/>
                <a:gd name="T36" fmla="*/ 451 w 789"/>
                <a:gd name="T37" fmla="*/ 294 h 418"/>
                <a:gd name="T38" fmla="*/ 454 w 789"/>
                <a:gd name="T39" fmla="*/ 299 h 418"/>
                <a:gd name="T40" fmla="*/ 454 w 789"/>
                <a:gd name="T41" fmla="*/ 302 h 418"/>
                <a:gd name="T42" fmla="*/ 454 w 789"/>
                <a:gd name="T43" fmla="*/ 307 h 418"/>
                <a:gd name="T44" fmla="*/ 456 w 789"/>
                <a:gd name="T45" fmla="*/ 315 h 418"/>
                <a:gd name="T46" fmla="*/ 456 w 789"/>
                <a:gd name="T47" fmla="*/ 315 h 418"/>
                <a:gd name="T48" fmla="*/ 459 w 789"/>
                <a:gd name="T49" fmla="*/ 318 h 418"/>
                <a:gd name="T50" fmla="*/ 459 w 789"/>
                <a:gd name="T51" fmla="*/ 323 h 418"/>
                <a:gd name="T52" fmla="*/ 465 w 789"/>
                <a:gd name="T53" fmla="*/ 331 h 418"/>
                <a:gd name="T54" fmla="*/ 467 w 789"/>
                <a:gd name="T55" fmla="*/ 334 h 418"/>
                <a:gd name="T56" fmla="*/ 473 w 789"/>
                <a:gd name="T57" fmla="*/ 345 h 418"/>
                <a:gd name="T58" fmla="*/ 473 w 789"/>
                <a:gd name="T59" fmla="*/ 348 h 418"/>
                <a:gd name="T60" fmla="*/ 475 w 789"/>
                <a:gd name="T61" fmla="*/ 348 h 418"/>
                <a:gd name="T62" fmla="*/ 478 w 789"/>
                <a:gd name="T63" fmla="*/ 350 h 418"/>
                <a:gd name="T64" fmla="*/ 478 w 789"/>
                <a:gd name="T65" fmla="*/ 353 h 418"/>
                <a:gd name="T66" fmla="*/ 481 w 789"/>
                <a:gd name="T67" fmla="*/ 356 h 418"/>
                <a:gd name="T68" fmla="*/ 486 w 789"/>
                <a:gd name="T69" fmla="*/ 361 h 418"/>
                <a:gd name="T70" fmla="*/ 489 w 789"/>
                <a:gd name="T71" fmla="*/ 364 h 418"/>
                <a:gd name="T72" fmla="*/ 494 w 789"/>
                <a:gd name="T73" fmla="*/ 366 h 418"/>
                <a:gd name="T74" fmla="*/ 500 w 789"/>
                <a:gd name="T75" fmla="*/ 369 h 418"/>
                <a:gd name="T76" fmla="*/ 502 w 789"/>
                <a:gd name="T77" fmla="*/ 377 h 418"/>
                <a:gd name="T78" fmla="*/ 502 w 789"/>
                <a:gd name="T79" fmla="*/ 385 h 418"/>
                <a:gd name="T80" fmla="*/ 502 w 789"/>
                <a:gd name="T81" fmla="*/ 396 h 418"/>
                <a:gd name="T82" fmla="*/ 502 w 789"/>
                <a:gd name="T83" fmla="*/ 404 h 418"/>
                <a:gd name="T84" fmla="*/ 502 w 789"/>
                <a:gd name="T85" fmla="*/ 407 h 418"/>
                <a:gd name="T86" fmla="*/ 502 w 789"/>
                <a:gd name="T87" fmla="*/ 415 h 418"/>
                <a:gd name="T88" fmla="*/ 502 w 789"/>
                <a:gd name="T8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9" h="418">
                  <a:moveTo>
                    <a:pt x="0" y="418"/>
                  </a:moveTo>
                  <a:lnTo>
                    <a:pt x="726" y="0"/>
                  </a:lnTo>
                  <a:lnTo>
                    <a:pt x="19" y="418"/>
                  </a:lnTo>
                  <a:lnTo>
                    <a:pt x="735" y="5"/>
                  </a:lnTo>
                  <a:lnTo>
                    <a:pt x="38" y="418"/>
                  </a:lnTo>
                  <a:lnTo>
                    <a:pt x="743" y="11"/>
                  </a:lnTo>
                  <a:lnTo>
                    <a:pt x="57" y="418"/>
                  </a:lnTo>
                  <a:lnTo>
                    <a:pt x="751" y="16"/>
                  </a:lnTo>
                  <a:lnTo>
                    <a:pt x="62" y="418"/>
                  </a:lnTo>
                  <a:lnTo>
                    <a:pt x="753" y="19"/>
                  </a:lnTo>
                  <a:lnTo>
                    <a:pt x="84" y="418"/>
                  </a:lnTo>
                  <a:lnTo>
                    <a:pt x="764" y="24"/>
                  </a:lnTo>
                  <a:lnTo>
                    <a:pt x="92" y="418"/>
                  </a:lnTo>
                  <a:lnTo>
                    <a:pt x="767" y="27"/>
                  </a:lnTo>
                  <a:lnTo>
                    <a:pt x="116" y="418"/>
                  </a:lnTo>
                  <a:lnTo>
                    <a:pt x="778" y="35"/>
                  </a:lnTo>
                  <a:lnTo>
                    <a:pt x="122" y="418"/>
                  </a:lnTo>
                  <a:lnTo>
                    <a:pt x="780" y="38"/>
                  </a:lnTo>
                  <a:lnTo>
                    <a:pt x="132" y="418"/>
                  </a:lnTo>
                  <a:lnTo>
                    <a:pt x="786" y="40"/>
                  </a:lnTo>
                  <a:lnTo>
                    <a:pt x="143" y="418"/>
                  </a:lnTo>
                  <a:lnTo>
                    <a:pt x="789" y="43"/>
                  </a:lnTo>
                  <a:lnTo>
                    <a:pt x="157" y="418"/>
                  </a:lnTo>
                  <a:lnTo>
                    <a:pt x="470" y="234"/>
                  </a:lnTo>
                  <a:lnTo>
                    <a:pt x="165" y="418"/>
                  </a:lnTo>
                  <a:lnTo>
                    <a:pt x="462" y="245"/>
                  </a:lnTo>
                  <a:lnTo>
                    <a:pt x="189" y="418"/>
                  </a:lnTo>
                  <a:lnTo>
                    <a:pt x="454" y="264"/>
                  </a:lnTo>
                  <a:lnTo>
                    <a:pt x="192" y="418"/>
                  </a:lnTo>
                  <a:lnTo>
                    <a:pt x="454" y="267"/>
                  </a:lnTo>
                  <a:lnTo>
                    <a:pt x="205" y="418"/>
                  </a:lnTo>
                  <a:lnTo>
                    <a:pt x="451" y="275"/>
                  </a:lnTo>
                  <a:lnTo>
                    <a:pt x="224" y="418"/>
                  </a:lnTo>
                  <a:lnTo>
                    <a:pt x="451" y="286"/>
                  </a:lnTo>
                  <a:lnTo>
                    <a:pt x="232" y="418"/>
                  </a:lnTo>
                  <a:lnTo>
                    <a:pt x="451" y="291"/>
                  </a:lnTo>
                  <a:lnTo>
                    <a:pt x="240" y="418"/>
                  </a:lnTo>
                  <a:lnTo>
                    <a:pt x="451" y="294"/>
                  </a:lnTo>
                  <a:lnTo>
                    <a:pt x="249" y="418"/>
                  </a:lnTo>
                  <a:lnTo>
                    <a:pt x="454" y="299"/>
                  </a:lnTo>
                  <a:lnTo>
                    <a:pt x="254" y="418"/>
                  </a:lnTo>
                  <a:lnTo>
                    <a:pt x="454" y="302"/>
                  </a:lnTo>
                  <a:lnTo>
                    <a:pt x="265" y="418"/>
                  </a:lnTo>
                  <a:lnTo>
                    <a:pt x="454" y="307"/>
                  </a:lnTo>
                  <a:lnTo>
                    <a:pt x="281" y="418"/>
                  </a:lnTo>
                  <a:lnTo>
                    <a:pt x="456" y="315"/>
                  </a:lnTo>
                  <a:lnTo>
                    <a:pt x="284" y="418"/>
                  </a:lnTo>
                  <a:lnTo>
                    <a:pt x="456" y="315"/>
                  </a:lnTo>
                  <a:lnTo>
                    <a:pt x="286" y="418"/>
                  </a:lnTo>
                  <a:lnTo>
                    <a:pt x="459" y="318"/>
                  </a:lnTo>
                  <a:lnTo>
                    <a:pt x="297" y="418"/>
                  </a:lnTo>
                  <a:lnTo>
                    <a:pt x="459" y="323"/>
                  </a:lnTo>
                  <a:lnTo>
                    <a:pt x="313" y="418"/>
                  </a:lnTo>
                  <a:lnTo>
                    <a:pt x="465" y="331"/>
                  </a:lnTo>
                  <a:lnTo>
                    <a:pt x="324" y="418"/>
                  </a:lnTo>
                  <a:lnTo>
                    <a:pt x="467" y="334"/>
                  </a:lnTo>
                  <a:lnTo>
                    <a:pt x="346" y="418"/>
                  </a:lnTo>
                  <a:lnTo>
                    <a:pt x="473" y="345"/>
                  </a:lnTo>
                  <a:lnTo>
                    <a:pt x="351" y="418"/>
                  </a:lnTo>
                  <a:lnTo>
                    <a:pt x="473" y="348"/>
                  </a:lnTo>
                  <a:lnTo>
                    <a:pt x="354" y="418"/>
                  </a:lnTo>
                  <a:lnTo>
                    <a:pt x="475" y="348"/>
                  </a:lnTo>
                  <a:lnTo>
                    <a:pt x="365" y="418"/>
                  </a:lnTo>
                  <a:lnTo>
                    <a:pt x="478" y="350"/>
                  </a:lnTo>
                  <a:lnTo>
                    <a:pt x="365" y="418"/>
                  </a:lnTo>
                  <a:lnTo>
                    <a:pt x="478" y="353"/>
                  </a:lnTo>
                  <a:lnTo>
                    <a:pt x="375" y="418"/>
                  </a:lnTo>
                  <a:lnTo>
                    <a:pt x="481" y="356"/>
                  </a:lnTo>
                  <a:lnTo>
                    <a:pt x="389" y="418"/>
                  </a:lnTo>
                  <a:lnTo>
                    <a:pt x="486" y="361"/>
                  </a:lnTo>
                  <a:lnTo>
                    <a:pt x="394" y="418"/>
                  </a:lnTo>
                  <a:lnTo>
                    <a:pt x="489" y="364"/>
                  </a:lnTo>
                  <a:lnTo>
                    <a:pt x="411" y="418"/>
                  </a:lnTo>
                  <a:lnTo>
                    <a:pt x="494" y="366"/>
                  </a:lnTo>
                  <a:lnTo>
                    <a:pt x="419" y="418"/>
                  </a:lnTo>
                  <a:lnTo>
                    <a:pt x="500" y="369"/>
                  </a:lnTo>
                  <a:lnTo>
                    <a:pt x="435" y="418"/>
                  </a:lnTo>
                  <a:lnTo>
                    <a:pt x="502" y="377"/>
                  </a:lnTo>
                  <a:lnTo>
                    <a:pt x="448" y="418"/>
                  </a:lnTo>
                  <a:lnTo>
                    <a:pt x="502" y="385"/>
                  </a:lnTo>
                  <a:lnTo>
                    <a:pt x="465" y="418"/>
                  </a:lnTo>
                  <a:lnTo>
                    <a:pt x="502" y="396"/>
                  </a:lnTo>
                  <a:lnTo>
                    <a:pt x="483" y="418"/>
                  </a:lnTo>
                  <a:lnTo>
                    <a:pt x="502" y="404"/>
                  </a:lnTo>
                  <a:lnTo>
                    <a:pt x="486" y="418"/>
                  </a:lnTo>
                  <a:lnTo>
                    <a:pt x="502" y="407"/>
                  </a:lnTo>
                  <a:lnTo>
                    <a:pt x="497" y="418"/>
                  </a:lnTo>
                  <a:lnTo>
                    <a:pt x="502" y="415"/>
                  </a:lnTo>
                  <a:lnTo>
                    <a:pt x="502" y="418"/>
                  </a:lnTo>
                  <a:lnTo>
                    <a:pt x="502" y="418"/>
                  </a:lnTo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4" name="chenying0907 53"/>
            <p:cNvGrpSpPr/>
            <p:nvPr/>
          </p:nvGrpSpPr>
          <p:grpSpPr>
            <a:xfrm>
              <a:off x="3055938" y="1100138"/>
              <a:ext cx="2190750" cy="1206500"/>
              <a:chOff x="3055938" y="1100138"/>
              <a:chExt cx="2190750" cy="1206500"/>
            </a:xfrm>
          </p:grpSpPr>
          <p:sp>
            <p:nvSpPr>
              <p:cNvPr id="14" name="Freeform 12"/>
              <p:cNvSpPr/>
              <p:nvPr/>
            </p:nvSpPr>
            <p:spPr bwMode="auto">
              <a:xfrm>
                <a:off x="4313238" y="1387475"/>
                <a:ext cx="933450" cy="585788"/>
              </a:xfrm>
              <a:custGeom>
                <a:avLst/>
                <a:gdLst>
                  <a:gd name="T0" fmla="*/ 43 w 588"/>
                  <a:gd name="T1" fmla="*/ 164 h 369"/>
                  <a:gd name="T2" fmla="*/ 321 w 588"/>
                  <a:gd name="T3" fmla="*/ 13 h 369"/>
                  <a:gd name="T4" fmla="*/ 83 w 588"/>
                  <a:gd name="T5" fmla="*/ 164 h 369"/>
                  <a:gd name="T6" fmla="*/ 334 w 588"/>
                  <a:gd name="T7" fmla="*/ 24 h 369"/>
                  <a:gd name="T8" fmla="*/ 102 w 588"/>
                  <a:gd name="T9" fmla="*/ 170 h 369"/>
                  <a:gd name="T10" fmla="*/ 345 w 588"/>
                  <a:gd name="T11" fmla="*/ 35 h 369"/>
                  <a:gd name="T12" fmla="*/ 126 w 588"/>
                  <a:gd name="T13" fmla="*/ 178 h 369"/>
                  <a:gd name="T14" fmla="*/ 364 w 588"/>
                  <a:gd name="T15" fmla="*/ 48 h 369"/>
                  <a:gd name="T16" fmla="*/ 145 w 588"/>
                  <a:gd name="T17" fmla="*/ 194 h 369"/>
                  <a:gd name="T18" fmla="*/ 380 w 588"/>
                  <a:gd name="T19" fmla="*/ 62 h 369"/>
                  <a:gd name="T20" fmla="*/ 151 w 588"/>
                  <a:gd name="T21" fmla="*/ 199 h 369"/>
                  <a:gd name="T22" fmla="*/ 388 w 588"/>
                  <a:gd name="T23" fmla="*/ 70 h 369"/>
                  <a:gd name="T24" fmla="*/ 156 w 588"/>
                  <a:gd name="T25" fmla="*/ 210 h 369"/>
                  <a:gd name="T26" fmla="*/ 394 w 588"/>
                  <a:gd name="T27" fmla="*/ 75 h 369"/>
                  <a:gd name="T28" fmla="*/ 159 w 588"/>
                  <a:gd name="T29" fmla="*/ 229 h 369"/>
                  <a:gd name="T30" fmla="*/ 413 w 588"/>
                  <a:gd name="T31" fmla="*/ 91 h 369"/>
                  <a:gd name="T32" fmla="*/ 159 w 588"/>
                  <a:gd name="T33" fmla="*/ 250 h 369"/>
                  <a:gd name="T34" fmla="*/ 429 w 588"/>
                  <a:gd name="T35" fmla="*/ 108 h 369"/>
                  <a:gd name="T36" fmla="*/ 145 w 588"/>
                  <a:gd name="T37" fmla="*/ 291 h 369"/>
                  <a:gd name="T38" fmla="*/ 448 w 588"/>
                  <a:gd name="T39" fmla="*/ 129 h 369"/>
                  <a:gd name="T40" fmla="*/ 110 w 588"/>
                  <a:gd name="T41" fmla="*/ 331 h 369"/>
                  <a:gd name="T42" fmla="*/ 456 w 588"/>
                  <a:gd name="T43" fmla="*/ 137 h 369"/>
                  <a:gd name="T44" fmla="*/ 110 w 588"/>
                  <a:gd name="T45" fmla="*/ 347 h 369"/>
                  <a:gd name="T46" fmla="*/ 467 w 588"/>
                  <a:gd name="T47" fmla="*/ 148 h 369"/>
                  <a:gd name="T48" fmla="*/ 110 w 588"/>
                  <a:gd name="T49" fmla="*/ 369 h 369"/>
                  <a:gd name="T50" fmla="*/ 477 w 588"/>
                  <a:gd name="T51" fmla="*/ 164 h 369"/>
                  <a:gd name="T52" fmla="*/ 145 w 588"/>
                  <a:gd name="T53" fmla="*/ 369 h 369"/>
                  <a:gd name="T54" fmla="*/ 488 w 588"/>
                  <a:gd name="T55" fmla="*/ 180 h 369"/>
                  <a:gd name="T56" fmla="*/ 178 w 588"/>
                  <a:gd name="T57" fmla="*/ 369 h 369"/>
                  <a:gd name="T58" fmla="*/ 496 w 588"/>
                  <a:gd name="T59" fmla="*/ 191 h 369"/>
                  <a:gd name="T60" fmla="*/ 197 w 588"/>
                  <a:gd name="T61" fmla="*/ 369 h 369"/>
                  <a:gd name="T62" fmla="*/ 504 w 588"/>
                  <a:gd name="T63" fmla="*/ 205 h 369"/>
                  <a:gd name="T64" fmla="*/ 240 w 588"/>
                  <a:gd name="T65" fmla="*/ 369 h 369"/>
                  <a:gd name="T66" fmla="*/ 513 w 588"/>
                  <a:gd name="T67" fmla="*/ 218 h 369"/>
                  <a:gd name="T68" fmla="*/ 272 w 588"/>
                  <a:gd name="T69" fmla="*/ 369 h 369"/>
                  <a:gd name="T70" fmla="*/ 521 w 588"/>
                  <a:gd name="T71" fmla="*/ 229 h 369"/>
                  <a:gd name="T72" fmla="*/ 307 w 588"/>
                  <a:gd name="T73" fmla="*/ 369 h 369"/>
                  <a:gd name="T74" fmla="*/ 529 w 588"/>
                  <a:gd name="T75" fmla="*/ 242 h 369"/>
                  <a:gd name="T76" fmla="*/ 337 w 588"/>
                  <a:gd name="T77" fmla="*/ 369 h 369"/>
                  <a:gd name="T78" fmla="*/ 540 w 588"/>
                  <a:gd name="T79" fmla="*/ 264 h 369"/>
                  <a:gd name="T80" fmla="*/ 394 w 588"/>
                  <a:gd name="T81" fmla="*/ 369 h 369"/>
                  <a:gd name="T82" fmla="*/ 550 w 588"/>
                  <a:gd name="T83" fmla="*/ 283 h 369"/>
                  <a:gd name="T84" fmla="*/ 423 w 588"/>
                  <a:gd name="T85" fmla="*/ 369 h 369"/>
                  <a:gd name="T86" fmla="*/ 558 w 588"/>
                  <a:gd name="T87" fmla="*/ 296 h 369"/>
                  <a:gd name="T88" fmla="*/ 472 w 588"/>
                  <a:gd name="T89" fmla="*/ 369 h 369"/>
                  <a:gd name="T90" fmla="*/ 567 w 588"/>
                  <a:gd name="T91" fmla="*/ 318 h 369"/>
                  <a:gd name="T92" fmla="*/ 504 w 588"/>
                  <a:gd name="T93" fmla="*/ 369 h 369"/>
                  <a:gd name="T94" fmla="*/ 575 w 588"/>
                  <a:gd name="T95" fmla="*/ 337 h 369"/>
                  <a:gd name="T96" fmla="*/ 537 w 588"/>
                  <a:gd name="T97" fmla="*/ 369 h 369"/>
                  <a:gd name="T98" fmla="*/ 583 w 588"/>
                  <a:gd name="T99" fmla="*/ 350 h 369"/>
                  <a:gd name="T100" fmla="*/ 567 w 588"/>
                  <a:gd name="T101" fmla="*/ 369 h 369"/>
                  <a:gd name="T102" fmla="*/ 585 w 588"/>
                  <a:gd name="T103" fmla="*/ 361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8" h="369">
                    <a:moveTo>
                      <a:pt x="0" y="175"/>
                    </a:moveTo>
                    <a:lnTo>
                      <a:pt x="302" y="0"/>
                    </a:lnTo>
                    <a:lnTo>
                      <a:pt x="43" y="164"/>
                    </a:lnTo>
                    <a:lnTo>
                      <a:pt x="313" y="8"/>
                    </a:lnTo>
                    <a:lnTo>
                      <a:pt x="62" y="161"/>
                    </a:lnTo>
                    <a:lnTo>
                      <a:pt x="321" y="13"/>
                    </a:lnTo>
                    <a:lnTo>
                      <a:pt x="64" y="161"/>
                    </a:lnTo>
                    <a:lnTo>
                      <a:pt x="321" y="16"/>
                    </a:lnTo>
                    <a:lnTo>
                      <a:pt x="83" y="164"/>
                    </a:lnTo>
                    <a:lnTo>
                      <a:pt x="329" y="21"/>
                    </a:lnTo>
                    <a:lnTo>
                      <a:pt x="91" y="167"/>
                    </a:lnTo>
                    <a:lnTo>
                      <a:pt x="334" y="24"/>
                    </a:lnTo>
                    <a:lnTo>
                      <a:pt x="99" y="167"/>
                    </a:lnTo>
                    <a:lnTo>
                      <a:pt x="340" y="30"/>
                    </a:lnTo>
                    <a:lnTo>
                      <a:pt x="102" y="170"/>
                    </a:lnTo>
                    <a:lnTo>
                      <a:pt x="342" y="32"/>
                    </a:lnTo>
                    <a:lnTo>
                      <a:pt x="110" y="170"/>
                    </a:lnTo>
                    <a:lnTo>
                      <a:pt x="345" y="35"/>
                    </a:lnTo>
                    <a:lnTo>
                      <a:pt x="121" y="175"/>
                    </a:lnTo>
                    <a:lnTo>
                      <a:pt x="356" y="43"/>
                    </a:lnTo>
                    <a:lnTo>
                      <a:pt x="126" y="178"/>
                    </a:lnTo>
                    <a:lnTo>
                      <a:pt x="359" y="46"/>
                    </a:lnTo>
                    <a:lnTo>
                      <a:pt x="135" y="183"/>
                    </a:lnTo>
                    <a:lnTo>
                      <a:pt x="364" y="48"/>
                    </a:lnTo>
                    <a:lnTo>
                      <a:pt x="140" y="188"/>
                    </a:lnTo>
                    <a:lnTo>
                      <a:pt x="372" y="56"/>
                    </a:lnTo>
                    <a:lnTo>
                      <a:pt x="145" y="194"/>
                    </a:lnTo>
                    <a:lnTo>
                      <a:pt x="378" y="62"/>
                    </a:lnTo>
                    <a:lnTo>
                      <a:pt x="148" y="197"/>
                    </a:lnTo>
                    <a:lnTo>
                      <a:pt x="380" y="62"/>
                    </a:lnTo>
                    <a:lnTo>
                      <a:pt x="148" y="197"/>
                    </a:lnTo>
                    <a:lnTo>
                      <a:pt x="380" y="62"/>
                    </a:lnTo>
                    <a:lnTo>
                      <a:pt x="151" y="199"/>
                    </a:lnTo>
                    <a:lnTo>
                      <a:pt x="383" y="65"/>
                    </a:lnTo>
                    <a:lnTo>
                      <a:pt x="153" y="207"/>
                    </a:lnTo>
                    <a:lnTo>
                      <a:pt x="388" y="70"/>
                    </a:lnTo>
                    <a:lnTo>
                      <a:pt x="153" y="207"/>
                    </a:lnTo>
                    <a:lnTo>
                      <a:pt x="391" y="70"/>
                    </a:lnTo>
                    <a:lnTo>
                      <a:pt x="156" y="210"/>
                    </a:lnTo>
                    <a:lnTo>
                      <a:pt x="394" y="73"/>
                    </a:lnTo>
                    <a:lnTo>
                      <a:pt x="156" y="213"/>
                    </a:lnTo>
                    <a:lnTo>
                      <a:pt x="394" y="75"/>
                    </a:lnTo>
                    <a:lnTo>
                      <a:pt x="159" y="221"/>
                    </a:lnTo>
                    <a:lnTo>
                      <a:pt x="402" y="81"/>
                    </a:lnTo>
                    <a:lnTo>
                      <a:pt x="159" y="229"/>
                    </a:lnTo>
                    <a:lnTo>
                      <a:pt x="407" y="86"/>
                    </a:lnTo>
                    <a:lnTo>
                      <a:pt x="162" y="237"/>
                    </a:lnTo>
                    <a:lnTo>
                      <a:pt x="413" y="91"/>
                    </a:lnTo>
                    <a:lnTo>
                      <a:pt x="159" y="248"/>
                    </a:lnTo>
                    <a:lnTo>
                      <a:pt x="418" y="97"/>
                    </a:lnTo>
                    <a:lnTo>
                      <a:pt x="159" y="250"/>
                    </a:lnTo>
                    <a:lnTo>
                      <a:pt x="421" y="100"/>
                    </a:lnTo>
                    <a:lnTo>
                      <a:pt x="156" y="264"/>
                    </a:lnTo>
                    <a:lnTo>
                      <a:pt x="429" y="108"/>
                    </a:lnTo>
                    <a:lnTo>
                      <a:pt x="151" y="277"/>
                    </a:lnTo>
                    <a:lnTo>
                      <a:pt x="434" y="113"/>
                    </a:lnTo>
                    <a:lnTo>
                      <a:pt x="145" y="291"/>
                    </a:lnTo>
                    <a:lnTo>
                      <a:pt x="440" y="121"/>
                    </a:lnTo>
                    <a:lnTo>
                      <a:pt x="132" y="310"/>
                    </a:lnTo>
                    <a:lnTo>
                      <a:pt x="448" y="129"/>
                    </a:lnTo>
                    <a:lnTo>
                      <a:pt x="110" y="328"/>
                    </a:lnTo>
                    <a:lnTo>
                      <a:pt x="453" y="135"/>
                    </a:lnTo>
                    <a:lnTo>
                      <a:pt x="110" y="331"/>
                    </a:lnTo>
                    <a:lnTo>
                      <a:pt x="453" y="135"/>
                    </a:lnTo>
                    <a:lnTo>
                      <a:pt x="110" y="337"/>
                    </a:lnTo>
                    <a:lnTo>
                      <a:pt x="456" y="137"/>
                    </a:lnTo>
                    <a:lnTo>
                      <a:pt x="110" y="342"/>
                    </a:lnTo>
                    <a:lnTo>
                      <a:pt x="459" y="143"/>
                    </a:lnTo>
                    <a:lnTo>
                      <a:pt x="110" y="347"/>
                    </a:lnTo>
                    <a:lnTo>
                      <a:pt x="461" y="145"/>
                    </a:lnTo>
                    <a:lnTo>
                      <a:pt x="110" y="353"/>
                    </a:lnTo>
                    <a:lnTo>
                      <a:pt x="467" y="148"/>
                    </a:lnTo>
                    <a:lnTo>
                      <a:pt x="110" y="355"/>
                    </a:lnTo>
                    <a:lnTo>
                      <a:pt x="467" y="151"/>
                    </a:lnTo>
                    <a:lnTo>
                      <a:pt x="110" y="369"/>
                    </a:lnTo>
                    <a:lnTo>
                      <a:pt x="475" y="159"/>
                    </a:lnTo>
                    <a:lnTo>
                      <a:pt x="118" y="369"/>
                    </a:lnTo>
                    <a:lnTo>
                      <a:pt x="477" y="164"/>
                    </a:lnTo>
                    <a:lnTo>
                      <a:pt x="137" y="369"/>
                    </a:lnTo>
                    <a:lnTo>
                      <a:pt x="480" y="170"/>
                    </a:lnTo>
                    <a:lnTo>
                      <a:pt x="145" y="369"/>
                    </a:lnTo>
                    <a:lnTo>
                      <a:pt x="486" y="175"/>
                    </a:lnTo>
                    <a:lnTo>
                      <a:pt x="164" y="369"/>
                    </a:lnTo>
                    <a:lnTo>
                      <a:pt x="488" y="180"/>
                    </a:lnTo>
                    <a:lnTo>
                      <a:pt x="172" y="369"/>
                    </a:lnTo>
                    <a:lnTo>
                      <a:pt x="491" y="186"/>
                    </a:lnTo>
                    <a:lnTo>
                      <a:pt x="178" y="369"/>
                    </a:lnTo>
                    <a:lnTo>
                      <a:pt x="494" y="188"/>
                    </a:lnTo>
                    <a:lnTo>
                      <a:pt x="186" y="369"/>
                    </a:lnTo>
                    <a:lnTo>
                      <a:pt x="496" y="191"/>
                    </a:lnTo>
                    <a:lnTo>
                      <a:pt x="186" y="369"/>
                    </a:lnTo>
                    <a:lnTo>
                      <a:pt x="496" y="191"/>
                    </a:lnTo>
                    <a:lnTo>
                      <a:pt x="197" y="369"/>
                    </a:lnTo>
                    <a:lnTo>
                      <a:pt x="499" y="197"/>
                    </a:lnTo>
                    <a:lnTo>
                      <a:pt x="218" y="369"/>
                    </a:lnTo>
                    <a:lnTo>
                      <a:pt x="504" y="205"/>
                    </a:lnTo>
                    <a:lnTo>
                      <a:pt x="221" y="369"/>
                    </a:lnTo>
                    <a:lnTo>
                      <a:pt x="507" y="205"/>
                    </a:lnTo>
                    <a:lnTo>
                      <a:pt x="240" y="369"/>
                    </a:lnTo>
                    <a:lnTo>
                      <a:pt x="510" y="213"/>
                    </a:lnTo>
                    <a:lnTo>
                      <a:pt x="251" y="369"/>
                    </a:lnTo>
                    <a:lnTo>
                      <a:pt x="513" y="218"/>
                    </a:lnTo>
                    <a:lnTo>
                      <a:pt x="253" y="369"/>
                    </a:lnTo>
                    <a:lnTo>
                      <a:pt x="515" y="218"/>
                    </a:lnTo>
                    <a:lnTo>
                      <a:pt x="272" y="369"/>
                    </a:lnTo>
                    <a:lnTo>
                      <a:pt x="518" y="226"/>
                    </a:lnTo>
                    <a:lnTo>
                      <a:pt x="275" y="369"/>
                    </a:lnTo>
                    <a:lnTo>
                      <a:pt x="521" y="229"/>
                    </a:lnTo>
                    <a:lnTo>
                      <a:pt x="288" y="369"/>
                    </a:lnTo>
                    <a:lnTo>
                      <a:pt x="523" y="234"/>
                    </a:lnTo>
                    <a:lnTo>
                      <a:pt x="307" y="369"/>
                    </a:lnTo>
                    <a:lnTo>
                      <a:pt x="529" y="242"/>
                    </a:lnTo>
                    <a:lnTo>
                      <a:pt x="310" y="369"/>
                    </a:lnTo>
                    <a:lnTo>
                      <a:pt x="529" y="242"/>
                    </a:lnTo>
                    <a:lnTo>
                      <a:pt x="321" y="369"/>
                    </a:lnTo>
                    <a:lnTo>
                      <a:pt x="531" y="248"/>
                    </a:lnTo>
                    <a:lnTo>
                      <a:pt x="337" y="369"/>
                    </a:lnTo>
                    <a:lnTo>
                      <a:pt x="537" y="256"/>
                    </a:lnTo>
                    <a:lnTo>
                      <a:pt x="359" y="369"/>
                    </a:lnTo>
                    <a:lnTo>
                      <a:pt x="540" y="264"/>
                    </a:lnTo>
                    <a:lnTo>
                      <a:pt x="378" y="369"/>
                    </a:lnTo>
                    <a:lnTo>
                      <a:pt x="545" y="272"/>
                    </a:lnTo>
                    <a:lnTo>
                      <a:pt x="394" y="369"/>
                    </a:lnTo>
                    <a:lnTo>
                      <a:pt x="548" y="280"/>
                    </a:lnTo>
                    <a:lnTo>
                      <a:pt x="399" y="369"/>
                    </a:lnTo>
                    <a:lnTo>
                      <a:pt x="550" y="283"/>
                    </a:lnTo>
                    <a:lnTo>
                      <a:pt x="405" y="369"/>
                    </a:lnTo>
                    <a:lnTo>
                      <a:pt x="550" y="285"/>
                    </a:lnTo>
                    <a:lnTo>
                      <a:pt x="423" y="369"/>
                    </a:lnTo>
                    <a:lnTo>
                      <a:pt x="556" y="293"/>
                    </a:lnTo>
                    <a:lnTo>
                      <a:pt x="434" y="369"/>
                    </a:lnTo>
                    <a:lnTo>
                      <a:pt x="558" y="296"/>
                    </a:lnTo>
                    <a:lnTo>
                      <a:pt x="453" y="369"/>
                    </a:lnTo>
                    <a:lnTo>
                      <a:pt x="561" y="307"/>
                    </a:lnTo>
                    <a:lnTo>
                      <a:pt x="472" y="369"/>
                    </a:lnTo>
                    <a:lnTo>
                      <a:pt x="567" y="315"/>
                    </a:lnTo>
                    <a:lnTo>
                      <a:pt x="480" y="369"/>
                    </a:lnTo>
                    <a:lnTo>
                      <a:pt x="567" y="318"/>
                    </a:lnTo>
                    <a:lnTo>
                      <a:pt x="499" y="369"/>
                    </a:lnTo>
                    <a:lnTo>
                      <a:pt x="572" y="328"/>
                    </a:lnTo>
                    <a:lnTo>
                      <a:pt x="504" y="369"/>
                    </a:lnTo>
                    <a:lnTo>
                      <a:pt x="572" y="328"/>
                    </a:lnTo>
                    <a:lnTo>
                      <a:pt x="518" y="369"/>
                    </a:lnTo>
                    <a:lnTo>
                      <a:pt x="575" y="337"/>
                    </a:lnTo>
                    <a:lnTo>
                      <a:pt x="529" y="369"/>
                    </a:lnTo>
                    <a:lnTo>
                      <a:pt x="577" y="339"/>
                    </a:lnTo>
                    <a:lnTo>
                      <a:pt x="537" y="369"/>
                    </a:lnTo>
                    <a:lnTo>
                      <a:pt x="580" y="345"/>
                    </a:lnTo>
                    <a:lnTo>
                      <a:pt x="553" y="369"/>
                    </a:lnTo>
                    <a:lnTo>
                      <a:pt x="583" y="350"/>
                    </a:lnTo>
                    <a:lnTo>
                      <a:pt x="558" y="369"/>
                    </a:lnTo>
                    <a:lnTo>
                      <a:pt x="583" y="355"/>
                    </a:lnTo>
                    <a:lnTo>
                      <a:pt x="567" y="369"/>
                    </a:lnTo>
                    <a:lnTo>
                      <a:pt x="585" y="358"/>
                    </a:lnTo>
                    <a:lnTo>
                      <a:pt x="572" y="369"/>
                    </a:lnTo>
                    <a:lnTo>
                      <a:pt x="585" y="361"/>
                    </a:lnTo>
                    <a:lnTo>
                      <a:pt x="588" y="369"/>
                    </a:lnTo>
                    <a:lnTo>
                      <a:pt x="588" y="369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3055938" y="1100138"/>
                <a:ext cx="1628775" cy="1206500"/>
              </a:xfrm>
              <a:custGeom>
                <a:avLst/>
                <a:gdLst>
                  <a:gd name="T0" fmla="*/ 187 w 1026"/>
                  <a:gd name="T1" fmla="*/ 76 h 760"/>
                  <a:gd name="T2" fmla="*/ 273 w 1026"/>
                  <a:gd name="T3" fmla="*/ 46 h 760"/>
                  <a:gd name="T4" fmla="*/ 316 w 1026"/>
                  <a:gd name="T5" fmla="*/ 33 h 760"/>
                  <a:gd name="T6" fmla="*/ 357 w 1026"/>
                  <a:gd name="T7" fmla="*/ 22 h 760"/>
                  <a:gd name="T8" fmla="*/ 422 w 1026"/>
                  <a:gd name="T9" fmla="*/ 11 h 760"/>
                  <a:gd name="T10" fmla="*/ 457 w 1026"/>
                  <a:gd name="T11" fmla="*/ 6 h 760"/>
                  <a:gd name="T12" fmla="*/ 492 w 1026"/>
                  <a:gd name="T13" fmla="*/ 3 h 760"/>
                  <a:gd name="T14" fmla="*/ 500 w 1026"/>
                  <a:gd name="T15" fmla="*/ 3 h 760"/>
                  <a:gd name="T16" fmla="*/ 535 w 1026"/>
                  <a:gd name="T17" fmla="*/ 0 h 760"/>
                  <a:gd name="T18" fmla="*/ 557 w 1026"/>
                  <a:gd name="T19" fmla="*/ 0 h 760"/>
                  <a:gd name="T20" fmla="*/ 570 w 1026"/>
                  <a:gd name="T21" fmla="*/ 0 h 760"/>
                  <a:gd name="T22" fmla="*/ 594 w 1026"/>
                  <a:gd name="T23" fmla="*/ 3 h 760"/>
                  <a:gd name="T24" fmla="*/ 624 w 1026"/>
                  <a:gd name="T25" fmla="*/ 3 h 760"/>
                  <a:gd name="T26" fmla="*/ 654 w 1026"/>
                  <a:gd name="T27" fmla="*/ 6 h 760"/>
                  <a:gd name="T28" fmla="*/ 670 w 1026"/>
                  <a:gd name="T29" fmla="*/ 8 h 760"/>
                  <a:gd name="T30" fmla="*/ 694 w 1026"/>
                  <a:gd name="T31" fmla="*/ 11 h 760"/>
                  <a:gd name="T32" fmla="*/ 713 w 1026"/>
                  <a:gd name="T33" fmla="*/ 14 h 760"/>
                  <a:gd name="T34" fmla="*/ 746 w 1026"/>
                  <a:gd name="T35" fmla="*/ 19 h 760"/>
                  <a:gd name="T36" fmla="*/ 762 w 1026"/>
                  <a:gd name="T37" fmla="*/ 22 h 760"/>
                  <a:gd name="T38" fmla="*/ 770 w 1026"/>
                  <a:gd name="T39" fmla="*/ 25 h 760"/>
                  <a:gd name="T40" fmla="*/ 783 w 1026"/>
                  <a:gd name="T41" fmla="*/ 27 h 760"/>
                  <a:gd name="T42" fmla="*/ 810 w 1026"/>
                  <a:gd name="T43" fmla="*/ 35 h 760"/>
                  <a:gd name="T44" fmla="*/ 827 w 1026"/>
                  <a:gd name="T45" fmla="*/ 41 h 760"/>
                  <a:gd name="T46" fmla="*/ 848 w 1026"/>
                  <a:gd name="T47" fmla="*/ 46 h 760"/>
                  <a:gd name="T48" fmla="*/ 864 w 1026"/>
                  <a:gd name="T49" fmla="*/ 54 h 760"/>
                  <a:gd name="T50" fmla="*/ 878 w 1026"/>
                  <a:gd name="T51" fmla="*/ 60 h 760"/>
                  <a:gd name="T52" fmla="*/ 902 w 1026"/>
                  <a:gd name="T53" fmla="*/ 68 h 760"/>
                  <a:gd name="T54" fmla="*/ 916 w 1026"/>
                  <a:gd name="T55" fmla="*/ 73 h 760"/>
                  <a:gd name="T56" fmla="*/ 929 w 1026"/>
                  <a:gd name="T57" fmla="*/ 81 h 760"/>
                  <a:gd name="T58" fmla="*/ 943 w 1026"/>
                  <a:gd name="T59" fmla="*/ 87 h 760"/>
                  <a:gd name="T60" fmla="*/ 959 w 1026"/>
                  <a:gd name="T61" fmla="*/ 95 h 760"/>
                  <a:gd name="T62" fmla="*/ 967 w 1026"/>
                  <a:gd name="T63" fmla="*/ 100 h 760"/>
                  <a:gd name="T64" fmla="*/ 981 w 1026"/>
                  <a:gd name="T65" fmla="*/ 108 h 760"/>
                  <a:gd name="T66" fmla="*/ 999 w 1026"/>
                  <a:gd name="T67" fmla="*/ 119 h 760"/>
                  <a:gd name="T68" fmla="*/ 1008 w 1026"/>
                  <a:gd name="T69" fmla="*/ 124 h 760"/>
                  <a:gd name="T70" fmla="*/ 1026 w 1026"/>
                  <a:gd name="T71" fmla="*/ 135 h 760"/>
                  <a:gd name="T72" fmla="*/ 292 w 1026"/>
                  <a:gd name="T73" fmla="*/ 577 h 760"/>
                  <a:gd name="T74" fmla="*/ 289 w 1026"/>
                  <a:gd name="T75" fmla="*/ 582 h 760"/>
                  <a:gd name="T76" fmla="*/ 289 w 1026"/>
                  <a:gd name="T77" fmla="*/ 596 h 760"/>
                  <a:gd name="T78" fmla="*/ 289 w 1026"/>
                  <a:gd name="T79" fmla="*/ 604 h 760"/>
                  <a:gd name="T80" fmla="*/ 289 w 1026"/>
                  <a:gd name="T81" fmla="*/ 615 h 760"/>
                  <a:gd name="T82" fmla="*/ 289 w 1026"/>
                  <a:gd name="T83" fmla="*/ 631 h 760"/>
                  <a:gd name="T84" fmla="*/ 297 w 1026"/>
                  <a:gd name="T85" fmla="*/ 639 h 760"/>
                  <a:gd name="T86" fmla="*/ 306 w 1026"/>
                  <a:gd name="T87" fmla="*/ 641 h 760"/>
                  <a:gd name="T88" fmla="*/ 314 w 1026"/>
                  <a:gd name="T89" fmla="*/ 650 h 760"/>
                  <a:gd name="T90" fmla="*/ 324 w 1026"/>
                  <a:gd name="T91" fmla="*/ 658 h 760"/>
                  <a:gd name="T92" fmla="*/ 333 w 1026"/>
                  <a:gd name="T93" fmla="*/ 666 h 760"/>
                  <a:gd name="T94" fmla="*/ 341 w 1026"/>
                  <a:gd name="T95" fmla="*/ 674 h 760"/>
                  <a:gd name="T96" fmla="*/ 346 w 1026"/>
                  <a:gd name="T97" fmla="*/ 693 h 760"/>
                  <a:gd name="T98" fmla="*/ 346 w 1026"/>
                  <a:gd name="T99" fmla="*/ 703 h 760"/>
                  <a:gd name="T100" fmla="*/ 343 w 1026"/>
                  <a:gd name="T101" fmla="*/ 717 h 760"/>
                  <a:gd name="T102" fmla="*/ 330 w 1026"/>
                  <a:gd name="T103" fmla="*/ 73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26" h="760">
                    <a:moveTo>
                      <a:pt x="54" y="146"/>
                    </a:moveTo>
                    <a:lnTo>
                      <a:pt x="119" y="108"/>
                    </a:lnTo>
                    <a:lnTo>
                      <a:pt x="0" y="184"/>
                    </a:lnTo>
                    <a:lnTo>
                      <a:pt x="187" y="76"/>
                    </a:lnTo>
                    <a:lnTo>
                      <a:pt x="0" y="192"/>
                    </a:lnTo>
                    <a:lnTo>
                      <a:pt x="235" y="57"/>
                    </a:lnTo>
                    <a:lnTo>
                      <a:pt x="0" y="202"/>
                    </a:lnTo>
                    <a:lnTo>
                      <a:pt x="273" y="46"/>
                    </a:lnTo>
                    <a:lnTo>
                      <a:pt x="0" y="208"/>
                    </a:lnTo>
                    <a:lnTo>
                      <a:pt x="297" y="38"/>
                    </a:lnTo>
                    <a:lnTo>
                      <a:pt x="0" y="213"/>
                    </a:lnTo>
                    <a:lnTo>
                      <a:pt x="316" y="33"/>
                    </a:lnTo>
                    <a:lnTo>
                      <a:pt x="0" y="219"/>
                    </a:lnTo>
                    <a:lnTo>
                      <a:pt x="324" y="30"/>
                    </a:lnTo>
                    <a:lnTo>
                      <a:pt x="0" y="227"/>
                    </a:lnTo>
                    <a:lnTo>
                      <a:pt x="357" y="22"/>
                    </a:lnTo>
                    <a:lnTo>
                      <a:pt x="0" y="240"/>
                    </a:lnTo>
                    <a:lnTo>
                      <a:pt x="389" y="17"/>
                    </a:lnTo>
                    <a:lnTo>
                      <a:pt x="0" y="254"/>
                    </a:lnTo>
                    <a:lnTo>
                      <a:pt x="422" y="11"/>
                    </a:lnTo>
                    <a:lnTo>
                      <a:pt x="0" y="259"/>
                    </a:lnTo>
                    <a:lnTo>
                      <a:pt x="435" y="8"/>
                    </a:lnTo>
                    <a:lnTo>
                      <a:pt x="0" y="270"/>
                    </a:lnTo>
                    <a:lnTo>
                      <a:pt x="457" y="6"/>
                    </a:lnTo>
                    <a:lnTo>
                      <a:pt x="0" y="281"/>
                    </a:lnTo>
                    <a:lnTo>
                      <a:pt x="484" y="3"/>
                    </a:lnTo>
                    <a:lnTo>
                      <a:pt x="0" y="286"/>
                    </a:lnTo>
                    <a:lnTo>
                      <a:pt x="492" y="3"/>
                    </a:lnTo>
                    <a:lnTo>
                      <a:pt x="0" y="289"/>
                    </a:lnTo>
                    <a:lnTo>
                      <a:pt x="495" y="3"/>
                    </a:lnTo>
                    <a:lnTo>
                      <a:pt x="0" y="289"/>
                    </a:lnTo>
                    <a:lnTo>
                      <a:pt x="500" y="3"/>
                    </a:lnTo>
                    <a:lnTo>
                      <a:pt x="0" y="297"/>
                    </a:lnTo>
                    <a:lnTo>
                      <a:pt x="511" y="3"/>
                    </a:lnTo>
                    <a:lnTo>
                      <a:pt x="0" y="307"/>
                    </a:lnTo>
                    <a:lnTo>
                      <a:pt x="535" y="0"/>
                    </a:lnTo>
                    <a:lnTo>
                      <a:pt x="0" y="316"/>
                    </a:lnTo>
                    <a:lnTo>
                      <a:pt x="549" y="0"/>
                    </a:lnTo>
                    <a:lnTo>
                      <a:pt x="0" y="321"/>
                    </a:lnTo>
                    <a:lnTo>
                      <a:pt x="557" y="0"/>
                    </a:lnTo>
                    <a:lnTo>
                      <a:pt x="0" y="329"/>
                    </a:lnTo>
                    <a:lnTo>
                      <a:pt x="570" y="0"/>
                    </a:lnTo>
                    <a:lnTo>
                      <a:pt x="0" y="329"/>
                    </a:lnTo>
                    <a:lnTo>
                      <a:pt x="570" y="0"/>
                    </a:lnTo>
                    <a:lnTo>
                      <a:pt x="0" y="340"/>
                    </a:lnTo>
                    <a:lnTo>
                      <a:pt x="586" y="0"/>
                    </a:lnTo>
                    <a:lnTo>
                      <a:pt x="0" y="342"/>
                    </a:lnTo>
                    <a:lnTo>
                      <a:pt x="594" y="3"/>
                    </a:lnTo>
                    <a:lnTo>
                      <a:pt x="0" y="351"/>
                    </a:lnTo>
                    <a:lnTo>
                      <a:pt x="608" y="3"/>
                    </a:lnTo>
                    <a:lnTo>
                      <a:pt x="0" y="361"/>
                    </a:lnTo>
                    <a:lnTo>
                      <a:pt x="624" y="3"/>
                    </a:lnTo>
                    <a:lnTo>
                      <a:pt x="0" y="369"/>
                    </a:lnTo>
                    <a:lnTo>
                      <a:pt x="635" y="3"/>
                    </a:lnTo>
                    <a:lnTo>
                      <a:pt x="0" y="383"/>
                    </a:lnTo>
                    <a:lnTo>
                      <a:pt x="654" y="6"/>
                    </a:lnTo>
                    <a:lnTo>
                      <a:pt x="0" y="386"/>
                    </a:lnTo>
                    <a:lnTo>
                      <a:pt x="662" y="6"/>
                    </a:lnTo>
                    <a:lnTo>
                      <a:pt x="0" y="394"/>
                    </a:lnTo>
                    <a:lnTo>
                      <a:pt x="670" y="8"/>
                    </a:lnTo>
                    <a:lnTo>
                      <a:pt x="0" y="402"/>
                    </a:lnTo>
                    <a:lnTo>
                      <a:pt x="681" y="8"/>
                    </a:lnTo>
                    <a:lnTo>
                      <a:pt x="0" y="410"/>
                    </a:lnTo>
                    <a:lnTo>
                      <a:pt x="694" y="11"/>
                    </a:lnTo>
                    <a:lnTo>
                      <a:pt x="0" y="418"/>
                    </a:lnTo>
                    <a:lnTo>
                      <a:pt x="708" y="11"/>
                    </a:lnTo>
                    <a:lnTo>
                      <a:pt x="0" y="423"/>
                    </a:lnTo>
                    <a:lnTo>
                      <a:pt x="713" y="14"/>
                    </a:lnTo>
                    <a:lnTo>
                      <a:pt x="0" y="437"/>
                    </a:lnTo>
                    <a:lnTo>
                      <a:pt x="729" y="17"/>
                    </a:lnTo>
                    <a:lnTo>
                      <a:pt x="0" y="448"/>
                    </a:lnTo>
                    <a:lnTo>
                      <a:pt x="746" y="19"/>
                    </a:lnTo>
                    <a:lnTo>
                      <a:pt x="0" y="450"/>
                    </a:lnTo>
                    <a:lnTo>
                      <a:pt x="748" y="19"/>
                    </a:lnTo>
                    <a:lnTo>
                      <a:pt x="0" y="461"/>
                    </a:lnTo>
                    <a:lnTo>
                      <a:pt x="762" y="22"/>
                    </a:lnTo>
                    <a:lnTo>
                      <a:pt x="0" y="461"/>
                    </a:lnTo>
                    <a:lnTo>
                      <a:pt x="762" y="22"/>
                    </a:lnTo>
                    <a:lnTo>
                      <a:pt x="0" y="469"/>
                    </a:lnTo>
                    <a:lnTo>
                      <a:pt x="770" y="25"/>
                    </a:lnTo>
                    <a:lnTo>
                      <a:pt x="0" y="469"/>
                    </a:lnTo>
                    <a:lnTo>
                      <a:pt x="773" y="25"/>
                    </a:lnTo>
                    <a:lnTo>
                      <a:pt x="0" y="477"/>
                    </a:lnTo>
                    <a:lnTo>
                      <a:pt x="783" y="27"/>
                    </a:lnTo>
                    <a:lnTo>
                      <a:pt x="0" y="488"/>
                    </a:lnTo>
                    <a:lnTo>
                      <a:pt x="797" y="30"/>
                    </a:lnTo>
                    <a:lnTo>
                      <a:pt x="0" y="501"/>
                    </a:lnTo>
                    <a:lnTo>
                      <a:pt x="810" y="35"/>
                    </a:lnTo>
                    <a:lnTo>
                      <a:pt x="0" y="509"/>
                    </a:lnTo>
                    <a:lnTo>
                      <a:pt x="821" y="38"/>
                    </a:lnTo>
                    <a:lnTo>
                      <a:pt x="0" y="515"/>
                    </a:lnTo>
                    <a:lnTo>
                      <a:pt x="827" y="41"/>
                    </a:lnTo>
                    <a:lnTo>
                      <a:pt x="0" y="526"/>
                    </a:lnTo>
                    <a:lnTo>
                      <a:pt x="840" y="44"/>
                    </a:lnTo>
                    <a:lnTo>
                      <a:pt x="0" y="534"/>
                    </a:lnTo>
                    <a:lnTo>
                      <a:pt x="848" y="46"/>
                    </a:lnTo>
                    <a:lnTo>
                      <a:pt x="0" y="547"/>
                    </a:lnTo>
                    <a:lnTo>
                      <a:pt x="862" y="52"/>
                    </a:lnTo>
                    <a:lnTo>
                      <a:pt x="6" y="547"/>
                    </a:lnTo>
                    <a:lnTo>
                      <a:pt x="864" y="54"/>
                    </a:lnTo>
                    <a:lnTo>
                      <a:pt x="19" y="547"/>
                    </a:lnTo>
                    <a:lnTo>
                      <a:pt x="873" y="57"/>
                    </a:lnTo>
                    <a:lnTo>
                      <a:pt x="30" y="547"/>
                    </a:lnTo>
                    <a:lnTo>
                      <a:pt x="878" y="60"/>
                    </a:lnTo>
                    <a:lnTo>
                      <a:pt x="49" y="547"/>
                    </a:lnTo>
                    <a:lnTo>
                      <a:pt x="889" y="62"/>
                    </a:lnTo>
                    <a:lnTo>
                      <a:pt x="68" y="547"/>
                    </a:lnTo>
                    <a:lnTo>
                      <a:pt x="902" y="68"/>
                    </a:lnTo>
                    <a:lnTo>
                      <a:pt x="81" y="547"/>
                    </a:lnTo>
                    <a:lnTo>
                      <a:pt x="910" y="70"/>
                    </a:lnTo>
                    <a:lnTo>
                      <a:pt x="90" y="547"/>
                    </a:lnTo>
                    <a:lnTo>
                      <a:pt x="916" y="73"/>
                    </a:lnTo>
                    <a:lnTo>
                      <a:pt x="98" y="547"/>
                    </a:lnTo>
                    <a:lnTo>
                      <a:pt x="918" y="76"/>
                    </a:lnTo>
                    <a:lnTo>
                      <a:pt x="119" y="547"/>
                    </a:lnTo>
                    <a:lnTo>
                      <a:pt x="929" y="81"/>
                    </a:lnTo>
                    <a:lnTo>
                      <a:pt x="141" y="547"/>
                    </a:lnTo>
                    <a:lnTo>
                      <a:pt x="943" y="87"/>
                    </a:lnTo>
                    <a:lnTo>
                      <a:pt x="144" y="547"/>
                    </a:lnTo>
                    <a:lnTo>
                      <a:pt x="943" y="87"/>
                    </a:lnTo>
                    <a:lnTo>
                      <a:pt x="152" y="547"/>
                    </a:lnTo>
                    <a:lnTo>
                      <a:pt x="948" y="89"/>
                    </a:lnTo>
                    <a:lnTo>
                      <a:pt x="173" y="547"/>
                    </a:lnTo>
                    <a:lnTo>
                      <a:pt x="959" y="95"/>
                    </a:lnTo>
                    <a:lnTo>
                      <a:pt x="176" y="547"/>
                    </a:lnTo>
                    <a:lnTo>
                      <a:pt x="959" y="95"/>
                    </a:lnTo>
                    <a:lnTo>
                      <a:pt x="189" y="547"/>
                    </a:lnTo>
                    <a:lnTo>
                      <a:pt x="967" y="100"/>
                    </a:lnTo>
                    <a:lnTo>
                      <a:pt x="203" y="547"/>
                    </a:lnTo>
                    <a:lnTo>
                      <a:pt x="975" y="103"/>
                    </a:lnTo>
                    <a:lnTo>
                      <a:pt x="216" y="547"/>
                    </a:lnTo>
                    <a:lnTo>
                      <a:pt x="981" y="108"/>
                    </a:lnTo>
                    <a:lnTo>
                      <a:pt x="233" y="547"/>
                    </a:lnTo>
                    <a:lnTo>
                      <a:pt x="989" y="114"/>
                    </a:lnTo>
                    <a:lnTo>
                      <a:pt x="243" y="555"/>
                    </a:lnTo>
                    <a:lnTo>
                      <a:pt x="999" y="119"/>
                    </a:lnTo>
                    <a:lnTo>
                      <a:pt x="246" y="558"/>
                    </a:lnTo>
                    <a:lnTo>
                      <a:pt x="1002" y="122"/>
                    </a:lnTo>
                    <a:lnTo>
                      <a:pt x="246" y="563"/>
                    </a:lnTo>
                    <a:lnTo>
                      <a:pt x="1008" y="124"/>
                    </a:lnTo>
                    <a:lnTo>
                      <a:pt x="246" y="574"/>
                    </a:lnTo>
                    <a:lnTo>
                      <a:pt x="1018" y="130"/>
                    </a:lnTo>
                    <a:lnTo>
                      <a:pt x="246" y="582"/>
                    </a:lnTo>
                    <a:lnTo>
                      <a:pt x="1026" y="135"/>
                    </a:lnTo>
                    <a:lnTo>
                      <a:pt x="246" y="596"/>
                    </a:lnTo>
                    <a:lnTo>
                      <a:pt x="292" y="569"/>
                    </a:lnTo>
                    <a:lnTo>
                      <a:pt x="246" y="601"/>
                    </a:lnTo>
                    <a:lnTo>
                      <a:pt x="292" y="577"/>
                    </a:lnTo>
                    <a:lnTo>
                      <a:pt x="246" y="604"/>
                    </a:lnTo>
                    <a:lnTo>
                      <a:pt x="292" y="577"/>
                    </a:lnTo>
                    <a:lnTo>
                      <a:pt x="246" y="606"/>
                    </a:lnTo>
                    <a:lnTo>
                      <a:pt x="289" y="582"/>
                    </a:lnTo>
                    <a:lnTo>
                      <a:pt x="246" y="606"/>
                    </a:lnTo>
                    <a:lnTo>
                      <a:pt x="289" y="582"/>
                    </a:lnTo>
                    <a:lnTo>
                      <a:pt x="246" y="620"/>
                    </a:lnTo>
                    <a:lnTo>
                      <a:pt x="289" y="596"/>
                    </a:lnTo>
                    <a:lnTo>
                      <a:pt x="246" y="620"/>
                    </a:lnTo>
                    <a:lnTo>
                      <a:pt x="289" y="596"/>
                    </a:lnTo>
                    <a:lnTo>
                      <a:pt x="246" y="628"/>
                    </a:lnTo>
                    <a:lnTo>
                      <a:pt x="289" y="604"/>
                    </a:lnTo>
                    <a:lnTo>
                      <a:pt x="243" y="639"/>
                    </a:lnTo>
                    <a:lnTo>
                      <a:pt x="289" y="612"/>
                    </a:lnTo>
                    <a:lnTo>
                      <a:pt x="230" y="650"/>
                    </a:lnTo>
                    <a:lnTo>
                      <a:pt x="289" y="615"/>
                    </a:lnTo>
                    <a:lnTo>
                      <a:pt x="211" y="671"/>
                    </a:lnTo>
                    <a:lnTo>
                      <a:pt x="289" y="625"/>
                    </a:lnTo>
                    <a:lnTo>
                      <a:pt x="206" y="679"/>
                    </a:lnTo>
                    <a:lnTo>
                      <a:pt x="289" y="631"/>
                    </a:lnTo>
                    <a:lnTo>
                      <a:pt x="206" y="682"/>
                    </a:lnTo>
                    <a:lnTo>
                      <a:pt x="292" y="631"/>
                    </a:lnTo>
                    <a:lnTo>
                      <a:pt x="203" y="693"/>
                    </a:lnTo>
                    <a:lnTo>
                      <a:pt x="297" y="639"/>
                    </a:lnTo>
                    <a:lnTo>
                      <a:pt x="200" y="698"/>
                    </a:lnTo>
                    <a:lnTo>
                      <a:pt x="300" y="641"/>
                    </a:lnTo>
                    <a:lnTo>
                      <a:pt x="200" y="701"/>
                    </a:lnTo>
                    <a:lnTo>
                      <a:pt x="306" y="641"/>
                    </a:lnTo>
                    <a:lnTo>
                      <a:pt x="200" y="703"/>
                    </a:lnTo>
                    <a:lnTo>
                      <a:pt x="306" y="644"/>
                    </a:lnTo>
                    <a:lnTo>
                      <a:pt x="203" y="714"/>
                    </a:lnTo>
                    <a:lnTo>
                      <a:pt x="314" y="650"/>
                    </a:lnTo>
                    <a:lnTo>
                      <a:pt x="203" y="714"/>
                    </a:lnTo>
                    <a:lnTo>
                      <a:pt x="316" y="650"/>
                    </a:lnTo>
                    <a:lnTo>
                      <a:pt x="208" y="725"/>
                    </a:lnTo>
                    <a:lnTo>
                      <a:pt x="324" y="658"/>
                    </a:lnTo>
                    <a:lnTo>
                      <a:pt x="208" y="728"/>
                    </a:lnTo>
                    <a:lnTo>
                      <a:pt x="327" y="660"/>
                    </a:lnTo>
                    <a:lnTo>
                      <a:pt x="214" y="736"/>
                    </a:lnTo>
                    <a:lnTo>
                      <a:pt x="333" y="666"/>
                    </a:lnTo>
                    <a:lnTo>
                      <a:pt x="219" y="744"/>
                    </a:lnTo>
                    <a:lnTo>
                      <a:pt x="338" y="674"/>
                    </a:lnTo>
                    <a:lnTo>
                      <a:pt x="222" y="744"/>
                    </a:lnTo>
                    <a:lnTo>
                      <a:pt x="341" y="674"/>
                    </a:lnTo>
                    <a:lnTo>
                      <a:pt x="227" y="749"/>
                    </a:lnTo>
                    <a:lnTo>
                      <a:pt x="343" y="682"/>
                    </a:lnTo>
                    <a:lnTo>
                      <a:pt x="238" y="755"/>
                    </a:lnTo>
                    <a:lnTo>
                      <a:pt x="346" y="693"/>
                    </a:lnTo>
                    <a:lnTo>
                      <a:pt x="241" y="755"/>
                    </a:lnTo>
                    <a:lnTo>
                      <a:pt x="346" y="695"/>
                    </a:lnTo>
                    <a:lnTo>
                      <a:pt x="249" y="757"/>
                    </a:lnTo>
                    <a:lnTo>
                      <a:pt x="346" y="703"/>
                    </a:lnTo>
                    <a:lnTo>
                      <a:pt x="254" y="760"/>
                    </a:lnTo>
                    <a:lnTo>
                      <a:pt x="346" y="706"/>
                    </a:lnTo>
                    <a:lnTo>
                      <a:pt x="268" y="760"/>
                    </a:lnTo>
                    <a:lnTo>
                      <a:pt x="343" y="717"/>
                    </a:lnTo>
                    <a:lnTo>
                      <a:pt x="281" y="760"/>
                    </a:lnTo>
                    <a:lnTo>
                      <a:pt x="341" y="725"/>
                    </a:lnTo>
                    <a:lnTo>
                      <a:pt x="300" y="755"/>
                    </a:lnTo>
                    <a:lnTo>
                      <a:pt x="330" y="736"/>
                    </a:lnTo>
                    <a:lnTo>
                      <a:pt x="314" y="749"/>
                    </a:lnTo>
                    <a:lnTo>
                      <a:pt x="324" y="74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8" name="PA_chenying0907 37"/>
          <p:cNvGrpSpPr/>
          <p:nvPr>
            <p:custDataLst>
              <p:tags r:id="rId4"/>
            </p:custDataLst>
          </p:nvPr>
        </p:nvGrpSpPr>
        <p:grpSpPr>
          <a:xfrm>
            <a:off x="4507352" y="1428041"/>
            <a:ext cx="1174751" cy="1236662"/>
            <a:chOff x="3952875" y="1690688"/>
            <a:chExt cx="1174751" cy="1236662"/>
          </a:xfrm>
        </p:grpSpPr>
        <p:sp>
          <p:nvSpPr>
            <p:cNvPr id="18" name="Freeform 16"/>
            <p:cNvSpPr/>
            <p:nvPr/>
          </p:nvSpPr>
          <p:spPr bwMode="auto">
            <a:xfrm>
              <a:off x="4929188" y="2349500"/>
              <a:ext cx="138113" cy="76200"/>
            </a:xfrm>
            <a:custGeom>
              <a:avLst/>
              <a:gdLst>
                <a:gd name="T0" fmla="*/ 44 w 87"/>
                <a:gd name="T1" fmla="*/ 11 h 48"/>
                <a:gd name="T2" fmla="*/ 54 w 87"/>
                <a:gd name="T3" fmla="*/ 5 h 48"/>
                <a:gd name="T4" fmla="*/ 0 w 87"/>
                <a:gd name="T5" fmla="*/ 48 h 48"/>
                <a:gd name="T6" fmla="*/ 87 w 87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48">
                  <a:moveTo>
                    <a:pt x="44" y="11"/>
                  </a:moveTo>
                  <a:lnTo>
                    <a:pt x="54" y="5"/>
                  </a:lnTo>
                  <a:lnTo>
                    <a:pt x="0" y="48"/>
                  </a:lnTo>
                  <a:lnTo>
                    <a:pt x="87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7" name="chenying0907 36"/>
            <p:cNvGrpSpPr/>
            <p:nvPr/>
          </p:nvGrpSpPr>
          <p:grpSpPr>
            <a:xfrm>
              <a:off x="3952875" y="1690688"/>
              <a:ext cx="1174751" cy="1236662"/>
              <a:chOff x="3952875" y="1690688"/>
              <a:chExt cx="1174751" cy="1236662"/>
            </a:xfrm>
          </p:grpSpPr>
          <p:sp>
            <p:nvSpPr>
              <p:cNvPr id="17" name="Freeform 15"/>
              <p:cNvSpPr/>
              <p:nvPr/>
            </p:nvSpPr>
            <p:spPr bwMode="auto">
              <a:xfrm>
                <a:off x="4818063" y="2349500"/>
                <a:ext cx="309563" cy="222250"/>
              </a:xfrm>
              <a:custGeom>
                <a:avLst/>
                <a:gdLst>
                  <a:gd name="T0" fmla="*/ 0 w 195"/>
                  <a:gd name="T1" fmla="*/ 94 h 140"/>
                  <a:gd name="T2" fmla="*/ 162 w 195"/>
                  <a:gd name="T3" fmla="*/ 0 h 140"/>
                  <a:gd name="T4" fmla="*/ 8 w 195"/>
                  <a:gd name="T5" fmla="*/ 92 h 140"/>
                  <a:gd name="T6" fmla="*/ 165 w 195"/>
                  <a:gd name="T7" fmla="*/ 3 h 140"/>
                  <a:gd name="T8" fmla="*/ 33 w 195"/>
                  <a:gd name="T9" fmla="*/ 92 h 140"/>
                  <a:gd name="T10" fmla="*/ 176 w 195"/>
                  <a:gd name="T11" fmla="*/ 8 h 140"/>
                  <a:gd name="T12" fmla="*/ 38 w 195"/>
                  <a:gd name="T13" fmla="*/ 92 h 140"/>
                  <a:gd name="T14" fmla="*/ 178 w 195"/>
                  <a:gd name="T15" fmla="*/ 11 h 140"/>
                  <a:gd name="T16" fmla="*/ 54 w 195"/>
                  <a:gd name="T17" fmla="*/ 92 h 140"/>
                  <a:gd name="T18" fmla="*/ 184 w 195"/>
                  <a:gd name="T19" fmla="*/ 19 h 140"/>
                  <a:gd name="T20" fmla="*/ 65 w 195"/>
                  <a:gd name="T21" fmla="*/ 92 h 140"/>
                  <a:gd name="T22" fmla="*/ 186 w 195"/>
                  <a:gd name="T23" fmla="*/ 21 h 140"/>
                  <a:gd name="T24" fmla="*/ 73 w 195"/>
                  <a:gd name="T25" fmla="*/ 94 h 140"/>
                  <a:gd name="T26" fmla="*/ 189 w 195"/>
                  <a:gd name="T27" fmla="*/ 27 h 140"/>
                  <a:gd name="T28" fmla="*/ 78 w 195"/>
                  <a:gd name="T29" fmla="*/ 100 h 140"/>
                  <a:gd name="T30" fmla="*/ 192 w 195"/>
                  <a:gd name="T31" fmla="*/ 35 h 140"/>
                  <a:gd name="T32" fmla="*/ 84 w 195"/>
                  <a:gd name="T33" fmla="*/ 105 h 140"/>
                  <a:gd name="T34" fmla="*/ 195 w 195"/>
                  <a:gd name="T35" fmla="*/ 40 h 140"/>
                  <a:gd name="T36" fmla="*/ 84 w 195"/>
                  <a:gd name="T37" fmla="*/ 105 h 140"/>
                  <a:gd name="T38" fmla="*/ 195 w 195"/>
                  <a:gd name="T39" fmla="*/ 43 h 140"/>
                  <a:gd name="T40" fmla="*/ 89 w 195"/>
                  <a:gd name="T41" fmla="*/ 110 h 140"/>
                  <a:gd name="T42" fmla="*/ 195 w 195"/>
                  <a:gd name="T43" fmla="*/ 51 h 140"/>
                  <a:gd name="T44" fmla="*/ 92 w 195"/>
                  <a:gd name="T45" fmla="*/ 113 h 140"/>
                  <a:gd name="T46" fmla="*/ 195 w 195"/>
                  <a:gd name="T47" fmla="*/ 54 h 140"/>
                  <a:gd name="T48" fmla="*/ 97 w 195"/>
                  <a:gd name="T49" fmla="*/ 118 h 140"/>
                  <a:gd name="T50" fmla="*/ 195 w 195"/>
                  <a:gd name="T51" fmla="*/ 62 h 140"/>
                  <a:gd name="T52" fmla="*/ 108 w 195"/>
                  <a:gd name="T53" fmla="*/ 127 h 140"/>
                  <a:gd name="T54" fmla="*/ 195 w 195"/>
                  <a:gd name="T55" fmla="*/ 75 h 140"/>
                  <a:gd name="T56" fmla="*/ 114 w 195"/>
                  <a:gd name="T57" fmla="*/ 129 h 140"/>
                  <a:gd name="T58" fmla="*/ 195 w 195"/>
                  <a:gd name="T59" fmla="*/ 83 h 140"/>
                  <a:gd name="T60" fmla="*/ 119 w 195"/>
                  <a:gd name="T61" fmla="*/ 132 h 140"/>
                  <a:gd name="T62" fmla="*/ 192 w 195"/>
                  <a:gd name="T63" fmla="*/ 92 h 140"/>
                  <a:gd name="T64" fmla="*/ 127 w 195"/>
                  <a:gd name="T65" fmla="*/ 137 h 140"/>
                  <a:gd name="T66" fmla="*/ 192 w 195"/>
                  <a:gd name="T67" fmla="*/ 100 h 140"/>
                  <a:gd name="T68" fmla="*/ 141 w 195"/>
                  <a:gd name="T69" fmla="*/ 140 h 140"/>
                  <a:gd name="T70" fmla="*/ 184 w 195"/>
                  <a:gd name="T71" fmla="*/ 113 h 140"/>
                  <a:gd name="T72" fmla="*/ 159 w 195"/>
                  <a:gd name="T73" fmla="*/ 137 h 140"/>
                  <a:gd name="T74" fmla="*/ 170 w 195"/>
                  <a:gd name="T75" fmla="*/ 13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5" h="140">
                    <a:moveTo>
                      <a:pt x="0" y="94"/>
                    </a:moveTo>
                    <a:lnTo>
                      <a:pt x="162" y="0"/>
                    </a:lnTo>
                    <a:lnTo>
                      <a:pt x="8" y="92"/>
                    </a:lnTo>
                    <a:lnTo>
                      <a:pt x="165" y="3"/>
                    </a:lnTo>
                    <a:lnTo>
                      <a:pt x="33" y="92"/>
                    </a:lnTo>
                    <a:lnTo>
                      <a:pt x="176" y="8"/>
                    </a:lnTo>
                    <a:lnTo>
                      <a:pt x="38" y="92"/>
                    </a:lnTo>
                    <a:lnTo>
                      <a:pt x="178" y="11"/>
                    </a:lnTo>
                    <a:lnTo>
                      <a:pt x="54" y="92"/>
                    </a:lnTo>
                    <a:lnTo>
                      <a:pt x="184" y="19"/>
                    </a:lnTo>
                    <a:lnTo>
                      <a:pt x="65" y="92"/>
                    </a:lnTo>
                    <a:lnTo>
                      <a:pt x="186" y="21"/>
                    </a:lnTo>
                    <a:lnTo>
                      <a:pt x="73" y="94"/>
                    </a:lnTo>
                    <a:lnTo>
                      <a:pt x="189" y="27"/>
                    </a:lnTo>
                    <a:lnTo>
                      <a:pt x="78" y="100"/>
                    </a:lnTo>
                    <a:lnTo>
                      <a:pt x="192" y="35"/>
                    </a:lnTo>
                    <a:lnTo>
                      <a:pt x="84" y="105"/>
                    </a:lnTo>
                    <a:lnTo>
                      <a:pt x="195" y="40"/>
                    </a:lnTo>
                    <a:lnTo>
                      <a:pt x="84" y="105"/>
                    </a:lnTo>
                    <a:lnTo>
                      <a:pt x="195" y="43"/>
                    </a:lnTo>
                    <a:lnTo>
                      <a:pt x="89" y="110"/>
                    </a:lnTo>
                    <a:lnTo>
                      <a:pt x="195" y="51"/>
                    </a:lnTo>
                    <a:lnTo>
                      <a:pt x="92" y="113"/>
                    </a:lnTo>
                    <a:lnTo>
                      <a:pt x="195" y="54"/>
                    </a:lnTo>
                    <a:lnTo>
                      <a:pt x="97" y="118"/>
                    </a:lnTo>
                    <a:lnTo>
                      <a:pt x="195" y="62"/>
                    </a:lnTo>
                    <a:lnTo>
                      <a:pt x="108" y="127"/>
                    </a:lnTo>
                    <a:lnTo>
                      <a:pt x="195" y="75"/>
                    </a:lnTo>
                    <a:lnTo>
                      <a:pt x="114" y="129"/>
                    </a:lnTo>
                    <a:lnTo>
                      <a:pt x="195" y="83"/>
                    </a:lnTo>
                    <a:lnTo>
                      <a:pt x="119" y="132"/>
                    </a:lnTo>
                    <a:lnTo>
                      <a:pt x="192" y="92"/>
                    </a:lnTo>
                    <a:lnTo>
                      <a:pt x="127" y="137"/>
                    </a:lnTo>
                    <a:lnTo>
                      <a:pt x="192" y="100"/>
                    </a:lnTo>
                    <a:lnTo>
                      <a:pt x="141" y="140"/>
                    </a:lnTo>
                    <a:lnTo>
                      <a:pt x="184" y="113"/>
                    </a:lnTo>
                    <a:lnTo>
                      <a:pt x="159" y="137"/>
                    </a:lnTo>
                    <a:lnTo>
                      <a:pt x="170" y="13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3952875" y="1978025"/>
                <a:ext cx="968375" cy="949325"/>
              </a:xfrm>
              <a:custGeom>
                <a:avLst/>
                <a:gdLst>
                  <a:gd name="T0" fmla="*/ 19 w 610"/>
                  <a:gd name="T1" fmla="*/ 27 h 598"/>
                  <a:gd name="T2" fmla="*/ 59 w 610"/>
                  <a:gd name="T3" fmla="*/ 27 h 598"/>
                  <a:gd name="T4" fmla="*/ 78 w 610"/>
                  <a:gd name="T5" fmla="*/ 27 h 598"/>
                  <a:gd name="T6" fmla="*/ 89 w 610"/>
                  <a:gd name="T7" fmla="*/ 27 h 598"/>
                  <a:gd name="T8" fmla="*/ 116 w 610"/>
                  <a:gd name="T9" fmla="*/ 27 h 598"/>
                  <a:gd name="T10" fmla="*/ 143 w 610"/>
                  <a:gd name="T11" fmla="*/ 27 h 598"/>
                  <a:gd name="T12" fmla="*/ 175 w 610"/>
                  <a:gd name="T13" fmla="*/ 27 h 598"/>
                  <a:gd name="T14" fmla="*/ 202 w 610"/>
                  <a:gd name="T15" fmla="*/ 27 h 598"/>
                  <a:gd name="T16" fmla="*/ 224 w 610"/>
                  <a:gd name="T17" fmla="*/ 27 h 598"/>
                  <a:gd name="T18" fmla="*/ 245 w 610"/>
                  <a:gd name="T19" fmla="*/ 27 h 598"/>
                  <a:gd name="T20" fmla="*/ 310 w 610"/>
                  <a:gd name="T21" fmla="*/ 8 h 598"/>
                  <a:gd name="T22" fmla="*/ 316 w 610"/>
                  <a:gd name="T23" fmla="*/ 21 h 598"/>
                  <a:gd name="T24" fmla="*/ 321 w 610"/>
                  <a:gd name="T25" fmla="*/ 24 h 598"/>
                  <a:gd name="T26" fmla="*/ 353 w 610"/>
                  <a:gd name="T27" fmla="*/ 24 h 598"/>
                  <a:gd name="T28" fmla="*/ 378 w 610"/>
                  <a:gd name="T29" fmla="*/ 24 h 598"/>
                  <a:gd name="T30" fmla="*/ 397 w 610"/>
                  <a:gd name="T31" fmla="*/ 24 h 598"/>
                  <a:gd name="T32" fmla="*/ 429 w 610"/>
                  <a:gd name="T33" fmla="*/ 24 h 598"/>
                  <a:gd name="T34" fmla="*/ 472 w 610"/>
                  <a:gd name="T35" fmla="*/ 24 h 598"/>
                  <a:gd name="T36" fmla="*/ 483 w 610"/>
                  <a:gd name="T37" fmla="*/ 24 h 598"/>
                  <a:gd name="T38" fmla="*/ 497 w 610"/>
                  <a:gd name="T39" fmla="*/ 24 h 598"/>
                  <a:gd name="T40" fmla="*/ 518 w 610"/>
                  <a:gd name="T41" fmla="*/ 24 h 598"/>
                  <a:gd name="T42" fmla="*/ 534 w 610"/>
                  <a:gd name="T43" fmla="*/ 29 h 598"/>
                  <a:gd name="T44" fmla="*/ 534 w 610"/>
                  <a:gd name="T45" fmla="*/ 48 h 598"/>
                  <a:gd name="T46" fmla="*/ 534 w 610"/>
                  <a:gd name="T47" fmla="*/ 70 h 598"/>
                  <a:gd name="T48" fmla="*/ 534 w 610"/>
                  <a:gd name="T49" fmla="*/ 86 h 598"/>
                  <a:gd name="T50" fmla="*/ 534 w 610"/>
                  <a:gd name="T51" fmla="*/ 105 h 598"/>
                  <a:gd name="T52" fmla="*/ 534 w 610"/>
                  <a:gd name="T53" fmla="*/ 121 h 598"/>
                  <a:gd name="T54" fmla="*/ 534 w 610"/>
                  <a:gd name="T55" fmla="*/ 126 h 598"/>
                  <a:gd name="T56" fmla="*/ 534 w 610"/>
                  <a:gd name="T57" fmla="*/ 148 h 598"/>
                  <a:gd name="T58" fmla="*/ 534 w 610"/>
                  <a:gd name="T59" fmla="*/ 172 h 598"/>
                  <a:gd name="T60" fmla="*/ 534 w 610"/>
                  <a:gd name="T61" fmla="*/ 177 h 598"/>
                  <a:gd name="T62" fmla="*/ 534 w 610"/>
                  <a:gd name="T63" fmla="*/ 188 h 598"/>
                  <a:gd name="T64" fmla="*/ 534 w 610"/>
                  <a:gd name="T65" fmla="*/ 202 h 598"/>
                  <a:gd name="T66" fmla="*/ 534 w 610"/>
                  <a:gd name="T67" fmla="*/ 212 h 598"/>
                  <a:gd name="T68" fmla="*/ 534 w 610"/>
                  <a:gd name="T69" fmla="*/ 231 h 598"/>
                  <a:gd name="T70" fmla="*/ 534 w 610"/>
                  <a:gd name="T71" fmla="*/ 247 h 598"/>
                  <a:gd name="T72" fmla="*/ 534 w 610"/>
                  <a:gd name="T73" fmla="*/ 261 h 598"/>
                  <a:gd name="T74" fmla="*/ 534 w 610"/>
                  <a:gd name="T75" fmla="*/ 266 h 598"/>
                  <a:gd name="T76" fmla="*/ 542 w 610"/>
                  <a:gd name="T77" fmla="*/ 282 h 598"/>
                  <a:gd name="T78" fmla="*/ 567 w 610"/>
                  <a:gd name="T79" fmla="*/ 285 h 598"/>
                  <a:gd name="T80" fmla="*/ 586 w 610"/>
                  <a:gd name="T81" fmla="*/ 285 h 598"/>
                  <a:gd name="T82" fmla="*/ 537 w 610"/>
                  <a:gd name="T83" fmla="*/ 336 h 598"/>
                  <a:gd name="T84" fmla="*/ 537 w 610"/>
                  <a:gd name="T85" fmla="*/ 347 h 598"/>
                  <a:gd name="T86" fmla="*/ 537 w 610"/>
                  <a:gd name="T87" fmla="*/ 361 h 598"/>
                  <a:gd name="T88" fmla="*/ 537 w 610"/>
                  <a:gd name="T89" fmla="*/ 379 h 598"/>
                  <a:gd name="T90" fmla="*/ 537 w 610"/>
                  <a:gd name="T91" fmla="*/ 393 h 598"/>
                  <a:gd name="T92" fmla="*/ 537 w 610"/>
                  <a:gd name="T93" fmla="*/ 406 h 598"/>
                  <a:gd name="T94" fmla="*/ 537 w 610"/>
                  <a:gd name="T95" fmla="*/ 431 h 598"/>
                  <a:gd name="T96" fmla="*/ 537 w 610"/>
                  <a:gd name="T97" fmla="*/ 444 h 598"/>
                  <a:gd name="T98" fmla="*/ 537 w 610"/>
                  <a:gd name="T99" fmla="*/ 460 h 598"/>
                  <a:gd name="T100" fmla="*/ 537 w 610"/>
                  <a:gd name="T101" fmla="*/ 476 h 598"/>
                  <a:gd name="T102" fmla="*/ 537 w 610"/>
                  <a:gd name="T103" fmla="*/ 501 h 598"/>
                  <a:gd name="T104" fmla="*/ 537 w 610"/>
                  <a:gd name="T105" fmla="*/ 506 h 598"/>
                  <a:gd name="T106" fmla="*/ 537 w 610"/>
                  <a:gd name="T107" fmla="*/ 525 h 598"/>
                  <a:gd name="T108" fmla="*/ 537 w 610"/>
                  <a:gd name="T109" fmla="*/ 541 h 598"/>
                  <a:gd name="T110" fmla="*/ 537 w 610"/>
                  <a:gd name="T111" fmla="*/ 554 h 598"/>
                  <a:gd name="T112" fmla="*/ 537 w 610"/>
                  <a:gd name="T113" fmla="*/ 565 h 598"/>
                  <a:gd name="T114" fmla="*/ 537 w 610"/>
                  <a:gd name="T115" fmla="*/ 581 h 598"/>
                  <a:gd name="T116" fmla="*/ 537 w 610"/>
                  <a:gd name="T117" fmla="*/ 592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10" h="598">
                    <a:moveTo>
                      <a:pt x="0" y="27"/>
                    </a:moveTo>
                    <a:lnTo>
                      <a:pt x="2" y="27"/>
                    </a:lnTo>
                    <a:lnTo>
                      <a:pt x="0" y="37"/>
                    </a:lnTo>
                    <a:lnTo>
                      <a:pt x="19" y="27"/>
                    </a:lnTo>
                    <a:lnTo>
                      <a:pt x="0" y="48"/>
                    </a:lnTo>
                    <a:lnTo>
                      <a:pt x="40" y="27"/>
                    </a:lnTo>
                    <a:lnTo>
                      <a:pt x="0" y="62"/>
                    </a:lnTo>
                    <a:lnTo>
                      <a:pt x="59" y="27"/>
                    </a:lnTo>
                    <a:lnTo>
                      <a:pt x="0" y="64"/>
                    </a:lnTo>
                    <a:lnTo>
                      <a:pt x="67" y="27"/>
                    </a:lnTo>
                    <a:lnTo>
                      <a:pt x="0" y="70"/>
                    </a:lnTo>
                    <a:lnTo>
                      <a:pt x="78" y="27"/>
                    </a:lnTo>
                    <a:lnTo>
                      <a:pt x="0" y="72"/>
                    </a:lnTo>
                    <a:lnTo>
                      <a:pt x="81" y="27"/>
                    </a:lnTo>
                    <a:lnTo>
                      <a:pt x="0" y="78"/>
                    </a:lnTo>
                    <a:lnTo>
                      <a:pt x="89" y="27"/>
                    </a:lnTo>
                    <a:lnTo>
                      <a:pt x="0" y="91"/>
                    </a:lnTo>
                    <a:lnTo>
                      <a:pt x="113" y="27"/>
                    </a:lnTo>
                    <a:lnTo>
                      <a:pt x="0" y="94"/>
                    </a:lnTo>
                    <a:lnTo>
                      <a:pt x="116" y="27"/>
                    </a:lnTo>
                    <a:lnTo>
                      <a:pt x="0" y="102"/>
                    </a:lnTo>
                    <a:lnTo>
                      <a:pt x="132" y="27"/>
                    </a:lnTo>
                    <a:lnTo>
                      <a:pt x="0" y="107"/>
                    </a:lnTo>
                    <a:lnTo>
                      <a:pt x="143" y="27"/>
                    </a:lnTo>
                    <a:lnTo>
                      <a:pt x="0" y="118"/>
                    </a:lnTo>
                    <a:lnTo>
                      <a:pt x="162" y="27"/>
                    </a:lnTo>
                    <a:lnTo>
                      <a:pt x="0" y="126"/>
                    </a:lnTo>
                    <a:lnTo>
                      <a:pt x="175" y="27"/>
                    </a:lnTo>
                    <a:lnTo>
                      <a:pt x="0" y="137"/>
                    </a:lnTo>
                    <a:lnTo>
                      <a:pt x="191" y="27"/>
                    </a:lnTo>
                    <a:lnTo>
                      <a:pt x="0" y="142"/>
                    </a:lnTo>
                    <a:lnTo>
                      <a:pt x="202" y="27"/>
                    </a:lnTo>
                    <a:lnTo>
                      <a:pt x="0" y="153"/>
                    </a:lnTo>
                    <a:lnTo>
                      <a:pt x="221" y="27"/>
                    </a:lnTo>
                    <a:lnTo>
                      <a:pt x="0" y="156"/>
                    </a:lnTo>
                    <a:lnTo>
                      <a:pt x="224" y="27"/>
                    </a:lnTo>
                    <a:lnTo>
                      <a:pt x="0" y="159"/>
                    </a:lnTo>
                    <a:lnTo>
                      <a:pt x="227" y="27"/>
                    </a:lnTo>
                    <a:lnTo>
                      <a:pt x="0" y="167"/>
                    </a:lnTo>
                    <a:lnTo>
                      <a:pt x="245" y="27"/>
                    </a:lnTo>
                    <a:lnTo>
                      <a:pt x="0" y="177"/>
                    </a:lnTo>
                    <a:lnTo>
                      <a:pt x="310" y="0"/>
                    </a:lnTo>
                    <a:lnTo>
                      <a:pt x="0" y="185"/>
                    </a:lnTo>
                    <a:lnTo>
                      <a:pt x="310" y="8"/>
                    </a:lnTo>
                    <a:lnTo>
                      <a:pt x="0" y="191"/>
                    </a:lnTo>
                    <a:lnTo>
                      <a:pt x="310" y="13"/>
                    </a:lnTo>
                    <a:lnTo>
                      <a:pt x="0" y="204"/>
                    </a:lnTo>
                    <a:lnTo>
                      <a:pt x="316" y="21"/>
                    </a:lnTo>
                    <a:lnTo>
                      <a:pt x="0" y="207"/>
                    </a:lnTo>
                    <a:lnTo>
                      <a:pt x="318" y="24"/>
                    </a:lnTo>
                    <a:lnTo>
                      <a:pt x="0" y="207"/>
                    </a:lnTo>
                    <a:lnTo>
                      <a:pt x="321" y="24"/>
                    </a:lnTo>
                    <a:lnTo>
                      <a:pt x="0" y="215"/>
                    </a:lnTo>
                    <a:lnTo>
                      <a:pt x="332" y="24"/>
                    </a:lnTo>
                    <a:lnTo>
                      <a:pt x="0" y="229"/>
                    </a:lnTo>
                    <a:lnTo>
                      <a:pt x="353" y="24"/>
                    </a:lnTo>
                    <a:lnTo>
                      <a:pt x="0" y="229"/>
                    </a:lnTo>
                    <a:lnTo>
                      <a:pt x="356" y="24"/>
                    </a:lnTo>
                    <a:lnTo>
                      <a:pt x="0" y="242"/>
                    </a:lnTo>
                    <a:lnTo>
                      <a:pt x="378" y="24"/>
                    </a:lnTo>
                    <a:lnTo>
                      <a:pt x="0" y="247"/>
                    </a:lnTo>
                    <a:lnTo>
                      <a:pt x="389" y="24"/>
                    </a:lnTo>
                    <a:lnTo>
                      <a:pt x="0" y="253"/>
                    </a:lnTo>
                    <a:lnTo>
                      <a:pt x="397" y="24"/>
                    </a:lnTo>
                    <a:lnTo>
                      <a:pt x="0" y="258"/>
                    </a:lnTo>
                    <a:lnTo>
                      <a:pt x="407" y="24"/>
                    </a:lnTo>
                    <a:lnTo>
                      <a:pt x="0" y="272"/>
                    </a:lnTo>
                    <a:lnTo>
                      <a:pt x="429" y="24"/>
                    </a:lnTo>
                    <a:lnTo>
                      <a:pt x="0" y="282"/>
                    </a:lnTo>
                    <a:lnTo>
                      <a:pt x="451" y="24"/>
                    </a:lnTo>
                    <a:lnTo>
                      <a:pt x="0" y="296"/>
                    </a:lnTo>
                    <a:lnTo>
                      <a:pt x="472" y="24"/>
                    </a:lnTo>
                    <a:lnTo>
                      <a:pt x="0" y="299"/>
                    </a:lnTo>
                    <a:lnTo>
                      <a:pt x="478" y="24"/>
                    </a:lnTo>
                    <a:lnTo>
                      <a:pt x="0" y="301"/>
                    </a:lnTo>
                    <a:lnTo>
                      <a:pt x="483" y="24"/>
                    </a:lnTo>
                    <a:lnTo>
                      <a:pt x="0" y="307"/>
                    </a:lnTo>
                    <a:lnTo>
                      <a:pt x="494" y="24"/>
                    </a:lnTo>
                    <a:lnTo>
                      <a:pt x="0" y="309"/>
                    </a:lnTo>
                    <a:lnTo>
                      <a:pt x="497" y="24"/>
                    </a:lnTo>
                    <a:lnTo>
                      <a:pt x="0" y="320"/>
                    </a:lnTo>
                    <a:lnTo>
                      <a:pt x="513" y="24"/>
                    </a:lnTo>
                    <a:lnTo>
                      <a:pt x="0" y="323"/>
                    </a:lnTo>
                    <a:lnTo>
                      <a:pt x="518" y="24"/>
                    </a:lnTo>
                    <a:lnTo>
                      <a:pt x="0" y="326"/>
                    </a:lnTo>
                    <a:lnTo>
                      <a:pt x="524" y="24"/>
                    </a:lnTo>
                    <a:lnTo>
                      <a:pt x="0" y="336"/>
                    </a:lnTo>
                    <a:lnTo>
                      <a:pt x="534" y="29"/>
                    </a:lnTo>
                    <a:lnTo>
                      <a:pt x="0" y="342"/>
                    </a:lnTo>
                    <a:lnTo>
                      <a:pt x="534" y="35"/>
                    </a:lnTo>
                    <a:lnTo>
                      <a:pt x="0" y="355"/>
                    </a:lnTo>
                    <a:lnTo>
                      <a:pt x="534" y="48"/>
                    </a:lnTo>
                    <a:lnTo>
                      <a:pt x="0" y="366"/>
                    </a:lnTo>
                    <a:lnTo>
                      <a:pt x="534" y="59"/>
                    </a:lnTo>
                    <a:lnTo>
                      <a:pt x="0" y="377"/>
                    </a:lnTo>
                    <a:lnTo>
                      <a:pt x="534" y="70"/>
                    </a:lnTo>
                    <a:lnTo>
                      <a:pt x="0" y="385"/>
                    </a:lnTo>
                    <a:lnTo>
                      <a:pt x="534" y="80"/>
                    </a:lnTo>
                    <a:lnTo>
                      <a:pt x="0" y="393"/>
                    </a:lnTo>
                    <a:lnTo>
                      <a:pt x="534" y="86"/>
                    </a:lnTo>
                    <a:lnTo>
                      <a:pt x="0" y="404"/>
                    </a:lnTo>
                    <a:lnTo>
                      <a:pt x="534" y="97"/>
                    </a:lnTo>
                    <a:lnTo>
                      <a:pt x="0" y="412"/>
                    </a:lnTo>
                    <a:lnTo>
                      <a:pt x="534" y="105"/>
                    </a:lnTo>
                    <a:lnTo>
                      <a:pt x="0" y="420"/>
                    </a:lnTo>
                    <a:lnTo>
                      <a:pt x="534" y="115"/>
                    </a:lnTo>
                    <a:lnTo>
                      <a:pt x="0" y="428"/>
                    </a:lnTo>
                    <a:lnTo>
                      <a:pt x="534" y="121"/>
                    </a:lnTo>
                    <a:lnTo>
                      <a:pt x="0" y="431"/>
                    </a:lnTo>
                    <a:lnTo>
                      <a:pt x="534" y="123"/>
                    </a:lnTo>
                    <a:lnTo>
                      <a:pt x="0" y="433"/>
                    </a:lnTo>
                    <a:lnTo>
                      <a:pt x="534" y="126"/>
                    </a:lnTo>
                    <a:lnTo>
                      <a:pt x="0" y="441"/>
                    </a:lnTo>
                    <a:lnTo>
                      <a:pt x="534" y="134"/>
                    </a:lnTo>
                    <a:lnTo>
                      <a:pt x="0" y="455"/>
                    </a:lnTo>
                    <a:lnTo>
                      <a:pt x="534" y="148"/>
                    </a:lnTo>
                    <a:lnTo>
                      <a:pt x="0" y="466"/>
                    </a:lnTo>
                    <a:lnTo>
                      <a:pt x="534" y="159"/>
                    </a:lnTo>
                    <a:lnTo>
                      <a:pt x="0" y="479"/>
                    </a:lnTo>
                    <a:lnTo>
                      <a:pt x="534" y="172"/>
                    </a:lnTo>
                    <a:lnTo>
                      <a:pt x="0" y="482"/>
                    </a:lnTo>
                    <a:lnTo>
                      <a:pt x="534" y="175"/>
                    </a:lnTo>
                    <a:lnTo>
                      <a:pt x="0" y="484"/>
                    </a:lnTo>
                    <a:lnTo>
                      <a:pt x="534" y="177"/>
                    </a:lnTo>
                    <a:lnTo>
                      <a:pt x="0" y="487"/>
                    </a:lnTo>
                    <a:lnTo>
                      <a:pt x="534" y="180"/>
                    </a:lnTo>
                    <a:lnTo>
                      <a:pt x="0" y="495"/>
                    </a:lnTo>
                    <a:lnTo>
                      <a:pt x="534" y="188"/>
                    </a:lnTo>
                    <a:lnTo>
                      <a:pt x="0" y="501"/>
                    </a:lnTo>
                    <a:lnTo>
                      <a:pt x="534" y="194"/>
                    </a:lnTo>
                    <a:lnTo>
                      <a:pt x="0" y="509"/>
                    </a:lnTo>
                    <a:lnTo>
                      <a:pt x="534" y="202"/>
                    </a:lnTo>
                    <a:lnTo>
                      <a:pt x="0" y="511"/>
                    </a:lnTo>
                    <a:lnTo>
                      <a:pt x="534" y="207"/>
                    </a:lnTo>
                    <a:lnTo>
                      <a:pt x="0" y="519"/>
                    </a:lnTo>
                    <a:lnTo>
                      <a:pt x="534" y="212"/>
                    </a:lnTo>
                    <a:lnTo>
                      <a:pt x="0" y="533"/>
                    </a:lnTo>
                    <a:lnTo>
                      <a:pt x="534" y="226"/>
                    </a:lnTo>
                    <a:lnTo>
                      <a:pt x="0" y="538"/>
                    </a:lnTo>
                    <a:lnTo>
                      <a:pt x="534" y="231"/>
                    </a:lnTo>
                    <a:lnTo>
                      <a:pt x="0" y="544"/>
                    </a:lnTo>
                    <a:lnTo>
                      <a:pt x="534" y="237"/>
                    </a:lnTo>
                    <a:lnTo>
                      <a:pt x="0" y="554"/>
                    </a:lnTo>
                    <a:lnTo>
                      <a:pt x="534" y="247"/>
                    </a:lnTo>
                    <a:lnTo>
                      <a:pt x="0" y="563"/>
                    </a:lnTo>
                    <a:lnTo>
                      <a:pt x="534" y="255"/>
                    </a:lnTo>
                    <a:lnTo>
                      <a:pt x="0" y="568"/>
                    </a:lnTo>
                    <a:lnTo>
                      <a:pt x="534" y="261"/>
                    </a:lnTo>
                    <a:lnTo>
                      <a:pt x="0" y="573"/>
                    </a:lnTo>
                    <a:lnTo>
                      <a:pt x="534" y="266"/>
                    </a:lnTo>
                    <a:lnTo>
                      <a:pt x="0" y="573"/>
                    </a:lnTo>
                    <a:lnTo>
                      <a:pt x="534" y="266"/>
                    </a:lnTo>
                    <a:lnTo>
                      <a:pt x="0" y="587"/>
                    </a:lnTo>
                    <a:lnTo>
                      <a:pt x="537" y="277"/>
                    </a:lnTo>
                    <a:lnTo>
                      <a:pt x="0" y="595"/>
                    </a:lnTo>
                    <a:lnTo>
                      <a:pt x="542" y="282"/>
                    </a:lnTo>
                    <a:lnTo>
                      <a:pt x="19" y="598"/>
                    </a:lnTo>
                    <a:lnTo>
                      <a:pt x="564" y="285"/>
                    </a:lnTo>
                    <a:lnTo>
                      <a:pt x="24" y="598"/>
                    </a:lnTo>
                    <a:lnTo>
                      <a:pt x="567" y="285"/>
                    </a:lnTo>
                    <a:lnTo>
                      <a:pt x="38" y="598"/>
                    </a:lnTo>
                    <a:lnTo>
                      <a:pt x="580" y="285"/>
                    </a:lnTo>
                    <a:lnTo>
                      <a:pt x="43" y="598"/>
                    </a:lnTo>
                    <a:lnTo>
                      <a:pt x="586" y="285"/>
                    </a:lnTo>
                    <a:lnTo>
                      <a:pt x="67" y="598"/>
                    </a:lnTo>
                    <a:lnTo>
                      <a:pt x="610" y="285"/>
                    </a:lnTo>
                    <a:lnTo>
                      <a:pt x="86" y="598"/>
                    </a:lnTo>
                    <a:lnTo>
                      <a:pt x="537" y="336"/>
                    </a:lnTo>
                    <a:lnTo>
                      <a:pt x="92" y="598"/>
                    </a:lnTo>
                    <a:lnTo>
                      <a:pt x="537" y="342"/>
                    </a:lnTo>
                    <a:lnTo>
                      <a:pt x="102" y="598"/>
                    </a:lnTo>
                    <a:lnTo>
                      <a:pt x="537" y="347"/>
                    </a:lnTo>
                    <a:lnTo>
                      <a:pt x="108" y="598"/>
                    </a:lnTo>
                    <a:lnTo>
                      <a:pt x="537" y="350"/>
                    </a:lnTo>
                    <a:lnTo>
                      <a:pt x="129" y="598"/>
                    </a:lnTo>
                    <a:lnTo>
                      <a:pt x="537" y="361"/>
                    </a:lnTo>
                    <a:lnTo>
                      <a:pt x="140" y="598"/>
                    </a:lnTo>
                    <a:lnTo>
                      <a:pt x="537" y="369"/>
                    </a:lnTo>
                    <a:lnTo>
                      <a:pt x="159" y="598"/>
                    </a:lnTo>
                    <a:lnTo>
                      <a:pt x="537" y="379"/>
                    </a:lnTo>
                    <a:lnTo>
                      <a:pt x="167" y="598"/>
                    </a:lnTo>
                    <a:lnTo>
                      <a:pt x="537" y="385"/>
                    </a:lnTo>
                    <a:lnTo>
                      <a:pt x="183" y="598"/>
                    </a:lnTo>
                    <a:lnTo>
                      <a:pt x="537" y="393"/>
                    </a:lnTo>
                    <a:lnTo>
                      <a:pt x="202" y="598"/>
                    </a:lnTo>
                    <a:lnTo>
                      <a:pt x="537" y="404"/>
                    </a:lnTo>
                    <a:lnTo>
                      <a:pt x="205" y="598"/>
                    </a:lnTo>
                    <a:lnTo>
                      <a:pt x="537" y="406"/>
                    </a:lnTo>
                    <a:lnTo>
                      <a:pt x="227" y="598"/>
                    </a:lnTo>
                    <a:lnTo>
                      <a:pt x="537" y="420"/>
                    </a:lnTo>
                    <a:lnTo>
                      <a:pt x="248" y="598"/>
                    </a:lnTo>
                    <a:lnTo>
                      <a:pt x="537" y="431"/>
                    </a:lnTo>
                    <a:lnTo>
                      <a:pt x="267" y="598"/>
                    </a:lnTo>
                    <a:lnTo>
                      <a:pt x="537" y="441"/>
                    </a:lnTo>
                    <a:lnTo>
                      <a:pt x="270" y="598"/>
                    </a:lnTo>
                    <a:lnTo>
                      <a:pt x="537" y="444"/>
                    </a:lnTo>
                    <a:lnTo>
                      <a:pt x="281" y="598"/>
                    </a:lnTo>
                    <a:lnTo>
                      <a:pt x="537" y="449"/>
                    </a:lnTo>
                    <a:lnTo>
                      <a:pt x="299" y="598"/>
                    </a:lnTo>
                    <a:lnTo>
                      <a:pt x="537" y="460"/>
                    </a:lnTo>
                    <a:lnTo>
                      <a:pt x="321" y="598"/>
                    </a:lnTo>
                    <a:lnTo>
                      <a:pt x="537" y="474"/>
                    </a:lnTo>
                    <a:lnTo>
                      <a:pt x="329" y="598"/>
                    </a:lnTo>
                    <a:lnTo>
                      <a:pt x="537" y="476"/>
                    </a:lnTo>
                    <a:lnTo>
                      <a:pt x="345" y="598"/>
                    </a:lnTo>
                    <a:lnTo>
                      <a:pt x="537" y="487"/>
                    </a:lnTo>
                    <a:lnTo>
                      <a:pt x="367" y="598"/>
                    </a:lnTo>
                    <a:lnTo>
                      <a:pt x="537" y="501"/>
                    </a:lnTo>
                    <a:lnTo>
                      <a:pt x="378" y="598"/>
                    </a:lnTo>
                    <a:lnTo>
                      <a:pt x="537" y="506"/>
                    </a:lnTo>
                    <a:lnTo>
                      <a:pt x="380" y="598"/>
                    </a:lnTo>
                    <a:lnTo>
                      <a:pt x="537" y="506"/>
                    </a:lnTo>
                    <a:lnTo>
                      <a:pt x="402" y="598"/>
                    </a:lnTo>
                    <a:lnTo>
                      <a:pt x="537" y="519"/>
                    </a:lnTo>
                    <a:lnTo>
                      <a:pt x="413" y="598"/>
                    </a:lnTo>
                    <a:lnTo>
                      <a:pt x="537" y="525"/>
                    </a:lnTo>
                    <a:lnTo>
                      <a:pt x="424" y="598"/>
                    </a:lnTo>
                    <a:lnTo>
                      <a:pt x="537" y="530"/>
                    </a:lnTo>
                    <a:lnTo>
                      <a:pt x="440" y="598"/>
                    </a:lnTo>
                    <a:lnTo>
                      <a:pt x="537" y="541"/>
                    </a:lnTo>
                    <a:lnTo>
                      <a:pt x="448" y="598"/>
                    </a:lnTo>
                    <a:lnTo>
                      <a:pt x="537" y="546"/>
                    </a:lnTo>
                    <a:lnTo>
                      <a:pt x="464" y="598"/>
                    </a:lnTo>
                    <a:lnTo>
                      <a:pt x="537" y="554"/>
                    </a:lnTo>
                    <a:lnTo>
                      <a:pt x="475" y="598"/>
                    </a:lnTo>
                    <a:lnTo>
                      <a:pt x="537" y="560"/>
                    </a:lnTo>
                    <a:lnTo>
                      <a:pt x="483" y="598"/>
                    </a:lnTo>
                    <a:lnTo>
                      <a:pt x="537" y="565"/>
                    </a:lnTo>
                    <a:lnTo>
                      <a:pt x="505" y="598"/>
                    </a:lnTo>
                    <a:lnTo>
                      <a:pt x="537" y="579"/>
                    </a:lnTo>
                    <a:lnTo>
                      <a:pt x="510" y="598"/>
                    </a:lnTo>
                    <a:lnTo>
                      <a:pt x="537" y="581"/>
                    </a:lnTo>
                    <a:lnTo>
                      <a:pt x="518" y="598"/>
                    </a:lnTo>
                    <a:lnTo>
                      <a:pt x="537" y="587"/>
                    </a:lnTo>
                    <a:lnTo>
                      <a:pt x="529" y="598"/>
                    </a:lnTo>
                    <a:lnTo>
                      <a:pt x="537" y="592"/>
                    </a:lnTo>
                    <a:lnTo>
                      <a:pt x="537" y="598"/>
                    </a:lnTo>
                    <a:lnTo>
                      <a:pt x="537" y="598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4295775" y="1690688"/>
                <a:ext cx="227013" cy="325438"/>
              </a:xfrm>
              <a:custGeom>
                <a:avLst/>
                <a:gdLst>
                  <a:gd name="T0" fmla="*/ 19 w 143"/>
                  <a:gd name="T1" fmla="*/ 11 h 205"/>
                  <a:gd name="T2" fmla="*/ 24 w 143"/>
                  <a:gd name="T3" fmla="*/ 8 h 205"/>
                  <a:gd name="T4" fmla="*/ 2 w 143"/>
                  <a:gd name="T5" fmla="*/ 30 h 205"/>
                  <a:gd name="T6" fmla="*/ 51 w 143"/>
                  <a:gd name="T7" fmla="*/ 0 h 205"/>
                  <a:gd name="T8" fmla="*/ 0 w 143"/>
                  <a:gd name="T9" fmla="*/ 41 h 205"/>
                  <a:gd name="T10" fmla="*/ 73 w 143"/>
                  <a:gd name="T11" fmla="*/ 0 h 205"/>
                  <a:gd name="T12" fmla="*/ 0 w 143"/>
                  <a:gd name="T13" fmla="*/ 51 h 205"/>
                  <a:gd name="T14" fmla="*/ 86 w 143"/>
                  <a:gd name="T15" fmla="*/ 0 h 205"/>
                  <a:gd name="T16" fmla="*/ 0 w 143"/>
                  <a:gd name="T17" fmla="*/ 59 h 205"/>
                  <a:gd name="T18" fmla="*/ 97 w 143"/>
                  <a:gd name="T19" fmla="*/ 3 h 205"/>
                  <a:gd name="T20" fmla="*/ 2 w 143"/>
                  <a:gd name="T21" fmla="*/ 67 h 205"/>
                  <a:gd name="T22" fmla="*/ 110 w 143"/>
                  <a:gd name="T23" fmla="*/ 6 h 205"/>
                  <a:gd name="T24" fmla="*/ 5 w 143"/>
                  <a:gd name="T25" fmla="*/ 78 h 205"/>
                  <a:gd name="T26" fmla="*/ 124 w 143"/>
                  <a:gd name="T27" fmla="*/ 11 h 205"/>
                  <a:gd name="T28" fmla="*/ 8 w 143"/>
                  <a:gd name="T29" fmla="*/ 81 h 205"/>
                  <a:gd name="T30" fmla="*/ 127 w 143"/>
                  <a:gd name="T31" fmla="*/ 14 h 205"/>
                  <a:gd name="T32" fmla="*/ 13 w 143"/>
                  <a:gd name="T33" fmla="*/ 89 h 205"/>
                  <a:gd name="T34" fmla="*/ 132 w 143"/>
                  <a:gd name="T35" fmla="*/ 19 h 205"/>
                  <a:gd name="T36" fmla="*/ 16 w 143"/>
                  <a:gd name="T37" fmla="*/ 94 h 205"/>
                  <a:gd name="T38" fmla="*/ 137 w 143"/>
                  <a:gd name="T39" fmla="*/ 24 h 205"/>
                  <a:gd name="T40" fmla="*/ 21 w 143"/>
                  <a:gd name="T41" fmla="*/ 100 h 205"/>
                  <a:gd name="T42" fmla="*/ 140 w 143"/>
                  <a:gd name="T43" fmla="*/ 32 h 205"/>
                  <a:gd name="T44" fmla="*/ 27 w 143"/>
                  <a:gd name="T45" fmla="*/ 105 h 205"/>
                  <a:gd name="T46" fmla="*/ 143 w 143"/>
                  <a:gd name="T47" fmla="*/ 38 h 205"/>
                  <a:gd name="T48" fmla="*/ 29 w 143"/>
                  <a:gd name="T49" fmla="*/ 108 h 205"/>
                  <a:gd name="T50" fmla="*/ 143 w 143"/>
                  <a:gd name="T51" fmla="*/ 43 h 205"/>
                  <a:gd name="T52" fmla="*/ 40 w 143"/>
                  <a:gd name="T53" fmla="*/ 116 h 205"/>
                  <a:gd name="T54" fmla="*/ 143 w 143"/>
                  <a:gd name="T55" fmla="*/ 57 h 205"/>
                  <a:gd name="T56" fmla="*/ 46 w 143"/>
                  <a:gd name="T57" fmla="*/ 121 h 205"/>
                  <a:gd name="T58" fmla="*/ 140 w 143"/>
                  <a:gd name="T59" fmla="*/ 65 h 205"/>
                  <a:gd name="T60" fmla="*/ 46 w 143"/>
                  <a:gd name="T61" fmla="*/ 121 h 205"/>
                  <a:gd name="T62" fmla="*/ 140 w 143"/>
                  <a:gd name="T63" fmla="*/ 67 h 205"/>
                  <a:gd name="T64" fmla="*/ 48 w 143"/>
                  <a:gd name="T65" fmla="*/ 124 h 205"/>
                  <a:gd name="T66" fmla="*/ 137 w 143"/>
                  <a:gd name="T67" fmla="*/ 73 h 205"/>
                  <a:gd name="T68" fmla="*/ 48 w 143"/>
                  <a:gd name="T69" fmla="*/ 135 h 205"/>
                  <a:gd name="T70" fmla="*/ 129 w 143"/>
                  <a:gd name="T71" fmla="*/ 89 h 205"/>
                  <a:gd name="T72" fmla="*/ 48 w 143"/>
                  <a:gd name="T73" fmla="*/ 140 h 205"/>
                  <a:gd name="T74" fmla="*/ 124 w 143"/>
                  <a:gd name="T75" fmla="*/ 97 h 205"/>
                  <a:gd name="T76" fmla="*/ 48 w 143"/>
                  <a:gd name="T77" fmla="*/ 151 h 205"/>
                  <a:gd name="T78" fmla="*/ 97 w 143"/>
                  <a:gd name="T79" fmla="*/ 121 h 205"/>
                  <a:gd name="T80" fmla="*/ 48 w 143"/>
                  <a:gd name="T81" fmla="*/ 151 h 205"/>
                  <a:gd name="T82" fmla="*/ 97 w 143"/>
                  <a:gd name="T83" fmla="*/ 124 h 205"/>
                  <a:gd name="T84" fmla="*/ 48 w 143"/>
                  <a:gd name="T85" fmla="*/ 154 h 205"/>
                  <a:gd name="T86" fmla="*/ 94 w 143"/>
                  <a:gd name="T87" fmla="*/ 127 h 205"/>
                  <a:gd name="T88" fmla="*/ 48 w 143"/>
                  <a:gd name="T89" fmla="*/ 159 h 205"/>
                  <a:gd name="T90" fmla="*/ 94 w 143"/>
                  <a:gd name="T91" fmla="*/ 135 h 205"/>
                  <a:gd name="T92" fmla="*/ 48 w 143"/>
                  <a:gd name="T93" fmla="*/ 164 h 205"/>
                  <a:gd name="T94" fmla="*/ 94 w 143"/>
                  <a:gd name="T95" fmla="*/ 137 h 205"/>
                  <a:gd name="T96" fmla="*/ 48 w 143"/>
                  <a:gd name="T97" fmla="*/ 173 h 205"/>
                  <a:gd name="T98" fmla="*/ 94 w 143"/>
                  <a:gd name="T99" fmla="*/ 146 h 205"/>
                  <a:gd name="T100" fmla="*/ 48 w 143"/>
                  <a:gd name="T101" fmla="*/ 178 h 205"/>
                  <a:gd name="T102" fmla="*/ 94 w 143"/>
                  <a:gd name="T103" fmla="*/ 151 h 205"/>
                  <a:gd name="T104" fmla="*/ 48 w 143"/>
                  <a:gd name="T105" fmla="*/ 183 h 205"/>
                  <a:gd name="T106" fmla="*/ 94 w 143"/>
                  <a:gd name="T107" fmla="*/ 156 h 205"/>
                  <a:gd name="T108" fmla="*/ 48 w 143"/>
                  <a:gd name="T109" fmla="*/ 191 h 205"/>
                  <a:gd name="T110" fmla="*/ 94 w 143"/>
                  <a:gd name="T111" fmla="*/ 164 h 205"/>
                  <a:gd name="T112" fmla="*/ 48 w 143"/>
                  <a:gd name="T113" fmla="*/ 194 h 205"/>
                  <a:gd name="T114" fmla="*/ 94 w 143"/>
                  <a:gd name="T115" fmla="*/ 170 h 205"/>
                  <a:gd name="T116" fmla="*/ 48 w 143"/>
                  <a:gd name="T117" fmla="*/ 199 h 205"/>
                  <a:gd name="T118" fmla="*/ 94 w 143"/>
                  <a:gd name="T119" fmla="*/ 173 h 205"/>
                  <a:gd name="T120" fmla="*/ 43 w 143"/>
                  <a:gd name="T121" fmla="*/ 205 h 205"/>
                  <a:gd name="T122" fmla="*/ 94 w 143"/>
                  <a:gd name="T123" fmla="*/ 17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3" h="205">
                    <a:moveTo>
                      <a:pt x="19" y="11"/>
                    </a:moveTo>
                    <a:lnTo>
                      <a:pt x="24" y="8"/>
                    </a:lnTo>
                    <a:lnTo>
                      <a:pt x="2" y="30"/>
                    </a:lnTo>
                    <a:lnTo>
                      <a:pt x="51" y="0"/>
                    </a:lnTo>
                    <a:lnTo>
                      <a:pt x="0" y="41"/>
                    </a:lnTo>
                    <a:lnTo>
                      <a:pt x="73" y="0"/>
                    </a:lnTo>
                    <a:lnTo>
                      <a:pt x="0" y="51"/>
                    </a:lnTo>
                    <a:lnTo>
                      <a:pt x="86" y="0"/>
                    </a:lnTo>
                    <a:lnTo>
                      <a:pt x="0" y="59"/>
                    </a:lnTo>
                    <a:lnTo>
                      <a:pt x="97" y="3"/>
                    </a:lnTo>
                    <a:lnTo>
                      <a:pt x="2" y="67"/>
                    </a:lnTo>
                    <a:lnTo>
                      <a:pt x="110" y="6"/>
                    </a:lnTo>
                    <a:lnTo>
                      <a:pt x="5" y="78"/>
                    </a:lnTo>
                    <a:lnTo>
                      <a:pt x="124" y="11"/>
                    </a:lnTo>
                    <a:lnTo>
                      <a:pt x="8" y="81"/>
                    </a:lnTo>
                    <a:lnTo>
                      <a:pt x="127" y="14"/>
                    </a:lnTo>
                    <a:lnTo>
                      <a:pt x="13" y="89"/>
                    </a:lnTo>
                    <a:lnTo>
                      <a:pt x="132" y="19"/>
                    </a:lnTo>
                    <a:lnTo>
                      <a:pt x="16" y="94"/>
                    </a:lnTo>
                    <a:lnTo>
                      <a:pt x="137" y="24"/>
                    </a:lnTo>
                    <a:lnTo>
                      <a:pt x="21" y="100"/>
                    </a:lnTo>
                    <a:lnTo>
                      <a:pt x="140" y="32"/>
                    </a:lnTo>
                    <a:lnTo>
                      <a:pt x="27" y="105"/>
                    </a:lnTo>
                    <a:lnTo>
                      <a:pt x="143" y="38"/>
                    </a:lnTo>
                    <a:lnTo>
                      <a:pt x="29" y="108"/>
                    </a:lnTo>
                    <a:lnTo>
                      <a:pt x="143" y="43"/>
                    </a:lnTo>
                    <a:lnTo>
                      <a:pt x="40" y="116"/>
                    </a:lnTo>
                    <a:lnTo>
                      <a:pt x="143" y="57"/>
                    </a:lnTo>
                    <a:lnTo>
                      <a:pt x="46" y="121"/>
                    </a:lnTo>
                    <a:lnTo>
                      <a:pt x="140" y="65"/>
                    </a:lnTo>
                    <a:lnTo>
                      <a:pt x="46" y="121"/>
                    </a:lnTo>
                    <a:lnTo>
                      <a:pt x="140" y="67"/>
                    </a:lnTo>
                    <a:lnTo>
                      <a:pt x="48" y="124"/>
                    </a:lnTo>
                    <a:lnTo>
                      <a:pt x="137" y="73"/>
                    </a:lnTo>
                    <a:lnTo>
                      <a:pt x="48" y="135"/>
                    </a:lnTo>
                    <a:lnTo>
                      <a:pt x="129" y="89"/>
                    </a:lnTo>
                    <a:lnTo>
                      <a:pt x="48" y="140"/>
                    </a:lnTo>
                    <a:lnTo>
                      <a:pt x="124" y="97"/>
                    </a:lnTo>
                    <a:lnTo>
                      <a:pt x="48" y="151"/>
                    </a:lnTo>
                    <a:lnTo>
                      <a:pt x="97" y="121"/>
                    </a:lnTo>
                    <a:lnTo>
                      <a:pt x="48" y="151"/>
                    </a:lnTo>
                    <a:lnTo>
                      <a:pt x="97" y="124"/>
                    </a:lnTo>
                    <a:lnTo>
                      <a:pt x="48" y="154"/>
                    </a:lnTo>
                    <a:lnTo>
                      <a:pt x="94" y="127"/>
                    </a:lnTo>
                    <a:lnTo>
                      <a:pt x="48" y="159"/>
                    </a:lnTo>
                    <a:lnTo>
                      <a:pt x="94" y="135"/>
                    </a:lnTo>
                    <a:lnTo>
                      <a:pt x="48" y="164"/>
                    </a:lnTo>
                    <a:lnTo>
                      <a:pt x="94" y="137"/>
                    </a:lnTo>
                    <a:lnTo>
                      <a:pt x="48" y="173"/>
                    </a:lnTo>
                    <a:lnTo>
                      <a:pt x="94" y="146"/>
                    </a:lnTo>
                    <a:lnTo>
                      <a:pt x="48" y="178"/>
                    </a:lnTo>
                    <a:lnTo>
                      <a:pt x="94" y="151"/>
                    </a:lnTo>
                    <a:lnTo>
                      <a:pt x="48" y="183"/>
                    </a:lnTo>
                    <a:lnTo>
                      <a:pt x="94" y="156"/>
                    </a:lnTo>
                    <a:lnTo>
                      <a:pt x="48" y="191"/>
                    </a:lnTo>
                    <a:lnTo>
                      <a:pt x="94" y="164"/>
                    </a:lnTo>
                    <a:lnTo>
                      <a:pt x="48" y="194"/>
                    </a:lnTo>
                    <a:lnTo>
                      <a:pt x="94" y="170"/>
                    </a:lnTo>
                    <a:lnTo>
                      <a:pt x="48" y="199"/>
                    </a:lnTo>
                    <a:lnTo>
                      <a:pt x="94" y="173"/>
                    </a:lnTo>
                    <a:lnTo>
                      <a:pt x="43" y="205"/>
                    </a:lnTo>
                    <a:lnTo>
                      <a:pt x="94" y="175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PA_chenying0907 44"/>
          <p:cNvGrpSpPr/>
          <p:nvPr>
            <p:custDataLst>
              <p:tags r:id="rId5"/>
            </p:custDataLst>
          </p:nvPr>
        </p:nvGrpSpPr>
        <p:grpSpPr>
          <a:xfrm>
            <a:off x="3645340" y="3655303"/>
            <a:ext cx="1701800" cy="701676"/>
            <a:chOff x="3090863" y="3917950"/>
            <a:chExt cx="1701800" cy="701676"/>
          </a:xfrm>
        </p:grpSpPr>
        <p:sp>
          <p:nvSpPr>
            <p:cNvPr id="26" name="Freeform 24"/>
            <p:cNvSpPr/>
            <p:nvPr/>
          </p:nvSpPr>
          <p:spPr bwMode="auto">
            <a:xfrm>
              <a:off x="4398963" y="3917950"/>
              <a:ext cx="393700" cy="307975"/>
            </a:xfrm>
            <a:custGeom>
              <a:avLst/>
              <a:gdLst>
                <a:gd name="T0" fmla="*/ 0 w 248"/>
                <a:gd name="T1" fmla="*/ 0 h 194"/>
                <a:gd name="T2" fmla="*/ 16 w 248"/>
                <a:gd name="T3" fmla="*/ 0 h 194"/>
                <a:gd name="T4" fmla="*/ 18 w 248"/>
                <a:gd name="T5" fmla="*/ 0 h 194"/>
                <a:gd name="T6" fmla="*/ 24 w 248"/>
                <a:gd name="T7" fmla="*/ 0 h 194"/>
                <a:gd name="T8" fmla="*/ 37 w 248"/>
                <a:gd name="T9" fmla="*/ 0 h 194"/>
                <a:gd name="T10" fmla="*/ 56 w 248"/>
                <a:gd name="T11" fmla="*/ 0 h 194"/>
                <a:gd name="T12" fmla="*/ 64 w 248"/>
                <a:gd name="T13" fmla="*/ 0 h 194"/>
                <a:gd name="T14" fmla="*/ 83 w 248"/>
                <a:gd name="T15" fmla="*/ 0 h 194"/>
                <a:gd name="T16" fmla="*/ 86 w 248"/>
                <a:gd name="T17" fmla="*/ 0 h 194"/>
                <a:gd name="T18" fmla="*/ 94 w 248"/>
                <a:gd name="T19" fmla="*/ 0 h 194"/>
                <a:gd name="T20" fmla="*/ 108 w 248"/>
                <a:gd name="T21" fmla="*/ 0 h 194"/>
                <a:gd name="T22" fmla="*/ 121 w 248"/>
                <a:gd name="T23" fmla="*/ 0 h 194"/>
                <a:gd name="T24" fmla="*/ 129 w 248"/>
                <a:gd name="T25" fmla="*/ 0 h 194"/>
                <a:gd name="T26" fmla="*/ 137 w 248"/>
                <a:gd name="T27" fmla="*/ 0 h 194"/>
                <a:gd name="T28" fmla="*/ 143 w 248"/>
                <a:gd name="T29" fmla="*/ 0 h 194"/>
                <a:gd name="T30" fmla="*/ 159 w 248"/>
                <a:gd name="T31" fmla="*/ 0 h 194"/>
                <a:gd name="T32" fmla="*/ 172 w 248"/>
                <a:gd name="T33" fmla="*/ 0 h 194"/>
                <a:gd name="T34" fmla="*/ 194 w 248"/>
                <a:gd name="T35" fmla="*/ 0 h 194"/>
                <a:gd name="T36" fmla="*/ 213 w 248"/>
                <a:gd name="T37" fmla="*/ 0 h 194"/>
                <a:gd name="T38" fmla="*/ 216 w 248"/>
                <a:gd name="T39" fmla="*/ 0 h 194"/>
                <a:gd name="T40" fmla="*/ 226 w 248"/>
                <a:gd name="T41" fmla="*/ 0 h 194"/>
                <a:gd name="T42" fmla="*/ 232 w 248"/>
                <a:gd name="T43" fmla="*/ 0 h 194"/>
                <a:gd name="T44" fmla="*/ 232 w 248"/>
                <a:gd name="T45" fmla="*/ 0 h 194"/>
                <a:gd name="T46" fmla="*/ 234 w 248"/>
                <a:gd name="T47" fmla="*/ 0 h 194"/>
                <a:gd name="T48" fmla="*/ 248 w 248"/>
                <a:gd name="T49" fmla="*/ 3 h 194"/>
                <a:gd name="T50" fmla="*/ 243 w 248"/>
                <a:gd name="T51" fmla="*/ 17 h 194"/>
                <a:gd name="T52" fmla="*/ 243 w 248"/>
                <a:gd name="T53" fmla="*/ 19 h 194"/>
                <a:gd name="T54" fmla="*/ 237 w 248"/>
                <a:gd name="T55" fmla="*/ 27 h 194"/>
                <a:gd name="T56" fmla="*/ 237 w 248"/>
                <a:gd name="T57" fmla="*/ 30 h 194"/>
                <a:gd name="T58" fmla="*/ 234 w 248"/>
                <a:gd name="T59" fmla="*/ 33 h 194"/>
                <a:gd name="T60" fmla="*/ 232 w 248"/>
                <a:gd name="T61" fmla="*/ 44 h 194"/>
                <a:gd name="T62" fmla="*/ 226 w 248"/>
                <a:gd name="T63" fmla="*/ 52 h 194"/>
                <a:gd name="T64" fmla="*/ 221 w 248"/>
                <a:gd name="T65" fmla="*/ 65 h 194"/>
                <a:gd name="T66" fmla="*/ 218 w 248"/>
                <a:gd name="T67" fmla="*/ 79 h 194"/>
                <a:gd name="T68" fmla="*/ 216 w 248"/>
                <a:gd name="T69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8" h="194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0" y="14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37" y="0"/>
                  </a:lnTo>
                  <a:lnTo>
                    <a:pt x="0" y="33"/>
                  </a:lnTo>
                  <a:lnTo>
                    <a:pt x="56" y="0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2" y="46"/>
                  </a:lnTo>
                  <a:lnTo>
                    <a:pt x="83" y="0"/>
                  </a:lnTo>
                  <a:lnTo>
                    <a:pt x="5" y="46"/>
                  </a:lnTo>
                  <a:lnTo>
                    <a:pt x="86" y="0"/>
                  </a:lnTo>
                  <a:lnTo>
                    <a:pt x="8" y="49"/>
                  </a:lnTo>
                  <a:lnTo>
                    <a:pt x="94" y="0"/>
                  </a:lnTo>
                  <a:lnTo>
                    <a:pt x="13" y="54"/>
                  </a:lnTo>
                  <a:lnTo>
                    <a:pt x="108" y="0"/>
                  </a:lnTo>
                  <a:lnTo>
                    <a:pt x="18" y="57"/>
                  </a:lnTo>
                  <a:lnTo>
                    <a:pt x="121" y="0"/>
                  </a:lnTo>
                  <a:lnTo>
                    <a:pt x="21" y="62"/>
                  </a:lnTo>
                  <a:lnTo>
                    <a:pt x="129" y="0"/>
                  </a:lnTo>
                  <a:lnTo>
                    <a:pt x="24" y="65"/>
                  </a:lnTo>
                  <a:lnTo>
                    <a:pt x="137" y="0"/>
                  </a:lnTo>
                  <a:lnTo>
                    <a:pt x="27" y="68"/>
                  </a:lnTo>
                  <a:lnTo>
                    <a:pt x="143" y="0"/>
                  </a:lnTo>
                  <a:lnTo>
                    <a:pt x="32" y="73"/>
                  </a:lnTo>
                  <a:lnTo>
                    <a:pt x="159" y="0"/>
                  </a:lnTo>
                  <a:lnTo>
                    <a:pt x="37" y="79"/>
                  </a:lnTo>
                  <a:lnTo>
                    <a:pt x="172" y="0"/>
                  </a:lnTo>
                  <a:lnTo>
                    <a:pt x="43" y="87"/>
                  </a:lnTo>
                  <a:lnTo>
                    <a:pt x="194" y="0"/>
                  </a:lnTo>
                  <a:lnTo>
                    <a:pt x="48" y="95"/>
                  </a:lnTo>
                  <a:lnTo>
                    <a:pt x="213" y="0"/>
                  </a:lnTo>
                  <a:lnTo>
                    <a:pt x="48" y="97"/>
                  </a:lnTo>
                  <a:lnTo>
                    <a:pt x="216" y="0"/>
                  </a:lnTo>
                  <a:lnTo>
                    <a:pt x="51" y="100"/>
                  </a:lnTo>
                  <a:lnTo>
                    <a:pt x="226" y="0"/>
                  </a:lnTo>
                  <a:lnTo>
                    <a:pt x="51" y="103"/>
                  </a:lnTo>
                  <a:lnTo>
                    <a:pt x="232" y="0"/>
                  </a:lnTo>
                  <a:lnTo>
                    <a:pt x="51" y="103"/>
                  </a:lnTo>
                  <a:lnTo>
                    <a:pt x="232" y="0"/>
                  </a:lnTo>
                  <a:lnTo>
                    <a:pt x="51" y="105"/>
                  </a:lnTo>
                  <a:lnTo>
                    <a:pt x="234" y="0"/>
                  </a:lnTo>
                  <a:lnTo>
                    <a:pt x="54" y="116"/>
                  </a:lnTo>
                  <a:lnTo>
                    <a:pt x="248" y="3"/>
                  </a:lnTo>
                  <a:lnTo>
                    <a:pt x="56" y="124"/>
                  </a:lnTo>
                  <a:lnTo>
                    <a:pt x="243" y="17"/>
                  </a:lnTo>
                  <a:lnTo>
                    <a:pt x="56" y="127"/>
                  </a:lnTo>
                  <a:lnTo>
                    <a:pt x="243" y="19"/>
                  </a:lnTo>
                  <a:lnTo>
                    <a:pt x="56" y="132"/>
                  </a:lnTo>
                  <a:lnTo>
                    <a:pt x="237" y="27"/>
                  </a:lnTo>
                  <a:lnTo>
                    <a:pt x="56" y="135"/>
                  </a:lnTo>
                  <a:lnTo>
                    <a:pt x="237" y="30"/>
                  </a:lnTo>
                  <a:lnTo>
                    <a:pt x="56" y="135"/>
                  </a:lnTo>
                  <a:lnTo>
                    <a:pt x="234" y="33"/>
                  </a:lnTo>
                  <a:lnTo>
                    <a:pt x="56" y="146"/>
                  </a:lnTo>
                  <a:lnTo>
                    <a:pt x="232" y="44"/>
                  </a:lnTo>
                  <a:lnTo>
                    <a:pt x="56" y="151"/>
                  </a:lnTo>
                  <a:lnTo>
                    <a:pt x="226" y="52"/>
                  </a:lnTo>
                  <a:lnTo>
                    <a:pt x="51" y="162"/>
                  </a:lnTo>
                  <a:lnTo>
                    <a:pt x="221" y="65"/>
                  </a:lnTo>
                  <a:lnTo>
                    <a:pt x="43" y="181"/>
                  </a:lnTo>
                  <a:lnTo>
                    <a:pt x="218" y="79"/>
                  </a:lnTo>
                  <a:lnTo>
                    <a:pt x="27" y="194"/>
                  </a:lnTo>
                  <a:lnTo>
                    <a:pt x="216" y="87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3090863" y="3922713"/>
              <a:ext cx="1651000" cy="696913"/>
            </a:xfrm>
            <a:custGeom>
              <a:avLst/>
              <a:gdLst>
                <a:gd name="T0" fmla="*/ 5 w 1040"/>
                <a:gd name="T1" fmla="*/ 16 h 439"/>
                <a:gd name="T2" fmla="*/ 54 w 1040"/>
                <a:gd name="T3" fmla="*/ 0 h 439"/>
                <a:gd name="T4" fmla="*/ 14 w 1040"/>
                <a:gd name="T5" fmla="*/ 41 h 439"/>
                <a:gd name="T6" fmla="*/ 122 w 1040"/>
                <a:gd name="T7" fmla="*/ 0 h 439"/>
                <a:gd name="T8" fmla="*/ 27 w 1040"/>
                <a:gd name="T9" fmla="*/ 84 h 439"/>
                <a:gd name="T10" fmla="*/ 192 w 1040"/>
                <a:gd name="T11" fmla="*/ 0 h 439"/>
                <a:gd name="T12" fmla="*/ 30 w 1040"/>
                <a:gd name="T13" fmla="*/ 108 h 439"/>
                <a:gd name="T14" fmla="*/ 221 w 1040"/>
                <a:gd name="T15" fmla="*/ 0 h 439"/>
                <a:gd name="T16" fmla="*/ 30 w 1040"/>
                <a:gd name="T17" fmla="*/ 132 h 439"/>
                <a:gd name="T18" fmla="*/ 275 w 1040"/>
                <a:gd name="T19" fmla="*/ 0 h 439"/>
                <a:gd name="T20" fmla="*/ 30 w 1040"/>
                <a:gd name="T21" fmla="*/ 156 h 439"/>
                <a:gd name="T22" fmla="*/ 321 w 1040"/>
                <a:gd name="T23" fmla="*/ 0 h 439"/>
                <a:gd name="T24" fmla="*/ 32 w 1040"/>
                <a:gd name="T25" fmla="*/ 183 h 439"/>
                <a:gd name="T26" fmla="*/ 375 w 1040"/>
                <a:gd name="T27" fmla="*/ 0 h 439"/>
                <a:gd name="T28" fmla="*/ 35 w 1040"/>
                <a:gd name="T29" fmla="*/ 218 h 439"/>
                <a:gd name="T30" fmla="*/ 448 w 1040"/>
                <a:gd name="T31" fmla="*/ 0 h 439"/>
                <a:gd name="T32" fmla="*/ 41 w 1040"/>
                <a:gd name="T33" fmla="*/ 251 h 439"/>
                <a:gd name="T34" fmla="*/ 502 w 1040"/>
                <a:gd name="T35" fmla="*/ 0 h 439"/>
                <a:gd name="T36" fmla="*/ 49 w 1040"/>
                <a:gd name="T37" fmla="*/ 283 h 439"/>
                <a:gd name="T38" fmla="*/ 567 w 1040"/>
                <a:gd name="T39" fmla="*/ 0 h 439"/>
                <a:gd name="T40" fmla="*/ 57 w 1040"/>
                <a:gd name="T41" fmla="*/ 305 h 439"/>
                <a:gd name="T42" fmla="*/ 594 w 1040"/>
                <a:gd name="T43" fmla="*/ 0 h 439"/>
                <a:gd name="T44" fmla="*/ 65 w 1040"/>
                <a:gd name="T45" fmla="*/ 326 h 439"/>
                <a:gd name="T46" fmla="*/ 653 w 1040"/>
                <a:gd name="T47" fmla="*/ 0 h 439"/>
                <a:gd name="T48" fmla="*/ 73 w 1040"/>
                <a:gd name="T49" fmla="*/ 342 h 439"/>
                <a:gd name="T50" fmla="*/ 689 w 1040"/>
                <a:gd name="T51" fmla="*/ 0 h 439"/>
                <a:gd name="T52" fmla="*/ 86 w 1040"/>
                <a:gd name="T53" fmla="*/ 364 h 439"/>
                <a:gd name="T54" fmla="*/ 726 w 1040"/>
                <a:gd name="T55" fmla="*/ 3 h 439"/>
                <a:gd name="T56" fmla="*/ 103 w 1040"/>
                <a:gd name="T57" fmla="*/ 380 h 439"/>
                <a:gd name="T58" fmla="*/ 726 w 1040"/>
                <a:gd name="T59" fmla="*/ 43 h 439"/>
                <a:gd name="T60" fmla="*/ 124 w 1040"/>
                <a:gd name="T61" fmla="*/ 401 h 439"/>
                <a:gd name="T62" fmla="*/ 691 w 1040"/>
                <a:gd name="T63" fmla="*/ 84 h 439"/>
                <a:gd name="T64" fmla="*/ 151 w 1040"/>
                <a:gd name="T65" fmla="*/ 420 h 439"/>
                <a:gd name="T66" fmla="*/ 678 w 1040"/>
                <a:gd name="T67" fmla="*/ 132 h 439"/>
                <a:gd name="T68" fmla="*/ 192 w 1040"/>
                <a:gd name="T69" fmla="*/ 436 h 439"/>
                <a:gd name="T70" fmla="*/ 683 w 1040"/>
                <a:gd name="T71" fmla="*/ 164 h 439"/>
                <a:gd name="T72" fmla="*/ 243 w 1040"/>
                <a:gd name="T73" fmla="*/ 439 h 439"/>
                <a:gd name="T74" fmla="*/ 699 w 1040"/>
                <a:gd name="T75" fmla="*/ 186 h 439"/>
                <a:gd name="T76" fmla="*/ 281 w 1040"/>
                <a:gd name="T77" fmla="*/ 439 h 439"/>
                <a:gd name="T78" fmla="*/ 718 w 1040"/>
                <a:gd name="T79" fmla="*/ 199 h 439"/>
                <a:gd name="T80" fmla="*/ 346 w 1040"/>
                <a:gd name="T81" fmla="*/ 439 h 439"/>
                <a:gd name="T82" fmla="*/ 770 w 1040"/>
                <a:gd name="T83" fmla="*/ 213 h 439"/>
                <a:gd name="T84" fmla="*/ 421 w 1040"/>
                <a:gd name="T85" fmla="*/ 439 h 439"/>
                <a:gd name="T86" fmla="*/ 1040 w 1040"/>
                <a:gd name="T87" fmla="*/ 100 h 439"/>
                <a:gd name="T88" fmla="*/ 502 w 1040"/>
                <a:gd name="T89" fmla="*/ 439 h 439"/>
                <a:gd name="T90" fmla="*/ 1034 w 1040"/>
                <a:gd name="T91" fmla="*/ 156 h 439"/>
                <a:gd name="T92" fmla="*/ 575 w 1040"/>
                <a:gd name="T93" fmla="*/ 439 h 439"/>
                <a:gd name="T94" fmla="*/ 1034 w 1040"/>
                <a:gd name="T95" fmla="*/ 189 h 439"/>
                <a:gd name="T96" fmla="*/ 645 w 1040"/>
                <a:gd name="T97" fmla="*/ 439 h 439"/>
                <a:gd name="T98" fmla="*/ 1031 w 1040"/>
                <a:gd name="T99" fmla="*/ 232 h 439"/>
                <a:gd name="T100" fmla="*/ 726 w 1040"/>
                <a:gd name="T101" fmla="*/ 439 h 439"/>
                <a:gd name="T102" fmla="*/ 1018 w 1040"/>
                <a:gd name="T103" fmla="*/ 291 h 439"/>
                <a:gd name="T104" fmla="*/ 783 w 1040"/>
                <a:gd name="T105" fmla="*/ 439 h 439"/>
                <a:gd name="T106" fmla="*/ 1004 w 1040"/>
                <a:gd name="T107" fmla="*/ 318 h 439"/>
                <a:gd name="T108" fmla="*/ 826 w 1040"/>
                <a:gd name="T109" fmla="*/ 439 h 439"/>
                <a:gd name="T110" fmla="*/ 972 w 1040"/>
                <a:gd name="T111" fmla="*/ 369 h 439"/>
                <a:gd name="T112" fmla="*/ 910 w 1040"/>
                <a:gd name="T113" fmla="*/ 42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0" h="439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11" y="0"/>
                  </a:lnTo>
                  <a:lnTo>
                    <a:pt x="5" y="16"/>
                  </a:lnTo>
                  <a:lnTo>
                    <a:pt x="35" y="0"/>
                  </a:lnTo>
                  <a:lnTo>
                    <a:pt x="5" y="19"/>
                  </a:lnTo>
                  <a:lnTo>
                    <a:pt x="35" y="0"/>
                  </a:lnTo>
                  <a:lnTo>
                    <a:pt x="8" y="27"/>
                  </a:lnTo>
                  <a:lnTo>
                    <a:pt x="54" y="0"/>
                  </a:lnTo>
                  <a:lnTo>
                    <a:pt x="11" y="30"/>
                  </a:lnTo>
                  <a:lnTo>
                    <a:pt x="62" y="0"/>
                  </a:lnTo>
                  <a:lnTo>
                    <a:pt x="11" y="32"/>
                  </a:lnTo>
                  <a:lnTo>
                    <a:pt x="68" y="0"/>
                  </a:lnTo>
                  <a:lnTo>
                    <a:pt x="14" y="41"/>
                  </a:lnTo>
                  <a:lnTo>
                    <a:pt x="81" y="0"/>
                  </a:lnTo>
                  <a:lnTo>
                    <a:pt x="16" y="49"/>
                  </a:lnTo>
                  <a:lnTo>
                    <a:pt x="103" y="0"/>
                  </a:lnTo>
                  <a:lnTo>
                    <a:pt x="19" y="59"/>
                  </a:lnTo>
                  <a:lnTo>
                    <a:pt x="122" y="0"/>
                  </a:lnTo>
                  <a:lnTo>
                    <a:pt x="22" y="65"/>
                  </a:lnTo>
                  <a:lnTo>
                    <a:pt x="135" y="0"/>
                  </a:lnTo>
                  <a:lnTo>
                    <a:pt x="24" y="73"/>
                  </a:lnTo>
                  <a:lnTo>
                    <a:pt x="149" y="0"/>
                  </a:lnTo>
                  <a:lnTo>
                    <a:pt x="27" y="84"/>
                  </a:lnTo>
                  <a:lnTo>
                    <a:pt x="173" y="0"/>
                  </a:lnTo>
                  <a:lnTo>
                    <a:pt x="27" y="92"/>
                  </a:lnTo>
                  <a:lnTo>
                    <a:pt x="186" y="0"/>
                  </a:lnTo>
                  <a:lnTo>
                    <a:pt x="27" y="94"/>
                  </a:lnTo>
                  <a:lnTo>
                    <a:pt x="192" y="0"/>
                  </a:lnTo>
                  <a:lnTo>
                    <a:pt x="30" y="97"/>
                  </a:lnTo>
                  <a:lnTo>
                    <a:pt x="197" y="0"/>
                  </a:lnTo>
                  <a:lnTo>
                    <a:pt x="30" y="100"/>
                  </a:lnTo>
                  <a:lnTo>
                    <a:pt x="203" y="0"/>
                  </a:lnTo>
                  <a:lnTo>
                    <a:pt x="30" y="108"/>
                  </a:lnTo>
                  <a:lnTo>
                    <a:pt x="216" y="0"/>
                  </a:lnTo>
                  <a:lnTo>
                    <a:pt x="30" y="111"/>
                  </a:lnTo>
                  <a:lnTo>
                    <a:pt x="219" y="0"/>
                  </a:lnTo>
                  <a:lnTo>
                    <a:pt x="30" y="111"/>
                  </a:lnTo>
                  <a:lnTo>
                    <a:pt x="221" y="0"/>
                  </a:lnTo>
                  <a:lnTo>
                    <a:pt x="30" y="119"/>
                  </a:lnTo>
                  <a:lnTo>
                    <a:pt x="235" y="0"/>
                  </a:lnTo>
                  <a:lnTo>
                    <a:pt x="30" y="129"/>
                  </a:lnTo>
                  <a:lnTo>
                    <a:pt x="257" y="0"/>
                  </a:lnTo>
                  <a:lnTo>
                    <a:pt x="30" y="132"/>
                  </a:lnTo>
                  <a:lnTo>
                    <a:pt x="259" y="0"/>
                  </a:lnTo>
                  <a:lnTo>
                    <a:pt x="30" y="138"/>
                  </a:lnTo>
                  <a:lnTo>
                    <a:pt x="267" y="0"/>
                  </a:lnTo>
                  <a:lnTo>
                    <a:pt x="30" y="143"/>
                  </a:lnTo>
                  <a:lnTo>
                    <a:pt x="275" y="0"/>
                  </a:lnTo>
                  <a:lnTo>
                    <a:pt x="30" y="143"/>
                  </a:lnTo>
                  <a:lnTo>
                    <a:pt x="278" y="0"/>
                  </a:lnTo>
                  <a:lnTo>
                    <a:pt x="30" y="154"/>
                  </a:lnTo>
                  <a:lnTo>
                    <a:pt x="297" y="0"/>
                  </a:lnTo>
                  <a:lnTo>
                    <a:pt x="30" y="156"/>
                  </a:lnTo>
                  <a:lnTo>
                    <a:pt x="302" y="0"/>
                  </a:lnTo>
                  <a:lnTo>
                    <a:pt x="30" y="162"/>
                  </a:lnTo>
                  <a:lnTo>
                    <a:pt x="311" y="0"/>
                  </a:lnTo>
                  <a:lnTo>
                    <a:pt x="30" y="167"/>
                  </a:lnTo>
                  <a:lnTo>
                    <a:pt x="321" y="0"/>
                  </a:lnTo>
                  <a:lnTo>
                    <a:pt x="30" y="170"/>
                  </a:lnTo>
                  <a:lnTo>
                    <a:pt x="324" y="0"/>
                  </a:lnTo>
                  <a:lnTo>
                    <a:pt x="32" y="178"/>
                  </a:lnTo>
                  <a:lnTo>
                    <a:pt x="340" y="0"/>
                  </a:lnTo>
                  <a:lnTo>
                    <a:pt x="32" y="183"/>
                  </a:lnTo>
                  <a:lnTo>
                    <a:pt x="351" y="0"/>
                  </a:lnTo>
                  <a:lnTo>
                    <a:pt x="32" y="194"/>
                  </a:lnTo>
                  <a:lnTo>
                    <a:pt x="370" y="0"/>
                  </a:lnTo>
                  <a:lnTo>
                    <a:pt x="32" y="197"/>
                  </a:lnTo>
                  <a:lnTo>
                    <a:pt x="375" y="0"/>
                  </a:lnTo>
                  <a:lnTo>
                    <a:pt x="35" y="208"/>
                  </a:lnTo>
                  <a:lnTo>
                    <a:pt x="394" y="0"/>
                  </a:lnTo>
                  <a:lnTo>
                    <a:pt x="35" y="213"/>
                  </a:lnTo>
                  <a:lnTo>
                    <a:pt x="402" y="0"/>
                  </a:lnTo>
                  <a:lnTo>
                    <a:pt x="35" y="218"/>
                  </a:lnTo>
                  <a:lnTo>
                    <a:pt x="413" y="0"/>
                  </a:lnTo>
                  <a:lnTo>
                    <a:pt x="35" y="229"/>
                  </a:lnTo>
                  <a:lnTo>
                    <a:pt x="432" y="0"/>
                  </a:lnTo>
                  <a:lnTo>
                    <a:pt x="38" y="237"/>
                  </a:lnTo>
                  <a:lnTo>
                    <a:pt x="448" y="0"/>
                  </a:lnTo>
                  <a:lnTo>
                    <a:pt x="38" y="240"/>
                  </a:lnTo>
                  <a:lnTo>
                    <a:pt x="454" y="0"/>
                  </a:lnTo>
                  <a:lnTo>
                    <a:pt x="41" y="248"/>
                  </a:lnTo>
                  <a:lnTo>
                    <a:pt x="470" y="0"/>
                  </a:lnTo>
                  <a:lnTo>
                    <a:pt x="41" y="251"/>
                  </a:lnTo>
                  <a:lnTo>
                    <a:pt x="475" y="0"/>
                  </a:lnTo>
                  <a:lnTo>
                    <a:pt x="43" y="264"/>
                  </a:lnTo>
                  <a:lnTo>
                    <a:pt x="500" y="0"/>
                  </a:lnTo>
                  <a:lnTo>
                    <a:pt x="43" y="264"/>
                  </a:lnTo>
                  <a:lnTo>
                    <a:pt x="502" y="0"/>
                  </a:lnTo>
                  <a:lnTo>
                    <a:pt x="46" y="272"/>
                  </a:lnTo>
                  <a:lnTo>
                    <a:pt x="518" y="0"/>
                  </a:lnTo>
                  <a:lnTo>
                    <a:pt x="49" y="280"/>
                  </a:lnTo>
                  <a:lnTo>
                    <a:pt x="532" y="0"/>
                  </a:lnTo>
                  <a:lnTo>
                    <a:pt x="49" y="283"/>
                  </a:lnTo>
                  <a:lnTo>
                    <a:pt x="540" y="0"/>
                  </a:lnTo>
                  <a:lnTo>
                    <a:pt x="51" y="291"/>
                  </a:lnTo>
                  <a:lnTo>
                    <a:pt x="559" y="0"/>
                  </a:lnTo>
                  <a:lnTo>
                    <a:pt x="54" y="296"/>
                  </a:lnTo>
                  <a:lnTo>
                    <a:pt x="567" y="0"/>
                  </a:lnTo>
                  <a:lnTo>
                    <a:pt x="54" y="299"/>
                  </a:lnTo>
                  <a:lnTo>
                    <a:pt x="570" y="0"/>
                  </a:lnTo>
                  <a:lnTo>
                    <a:pt x="54" y="299"/>
                  </a:lnTo>
                  <a:lnTo>
                    <a:pt x="572" y="0"/>
                  </a:lnTo>
                  <a:lnTo>
                    <a:pt x="57" y="305"/>
                  </a:lnTo>
                  <a:lnTo>
                    <a:pt x="583" y="0"/>
                  </a:lnTo>
                  <a:lnTo>
                    <a:pt x="57" y="307"/>
                  </a:lnTo>
                  <a:lnTo>
                    <a:pt x="591" y="0"/>
                  </a:lnTo>
                  <a:lnTo>
                    <a:pt x="59" y="310"/>
                  </a:lnTo>
                  <a:lnTo>
                    <a:pt x="594" y="0"/>
                  </a:lnTo>
                  <a:lnTo>
                    <a:pt x="62" y="315"/>
                  </a:lnTo>
                  <a:lnTo>
                    <a:pt x="608" y="0"/>
                  </a:lnTo>
                  <a:lnTo>
                    <a:pt x="62" y="318"/>
                  </a:lnTo>
                  <a:lnTo>
                    <a:pt x="616" y="0"/>
                  </a:lnTo>
                  <a:lnTo>
                    <a:pt x="65" y="326"/>
                  </a:lnTo>
                  <a:lnTo>
                    <a:pt x="629" y="0"/>
                  </a:lnTo>
                  <a:lnTo>
                    <a:pt x="68" y="331"/>
                  </a:lnTo>
                  <a:lnTo>
                    <a:pt x="643" y="0"/>
                  </a:lnTo>
                  <a:lnTo>
                    <a:pt x="70" y="337"/>
                  </a:lnTo>
                  <a:lnTo>
                    <a:pt x="653" y="0"/>
                  </a:lnTo>
                  <a:lnTo>
                    <a:pt x="73" y="337"/>
                  </a:lnTo>
                  <a:lnTo>
                    <a:pt x="659" y="0"/>
                  </a:lnTo>
                  <a:lnTo>
                    <a:pt x="73" y="340"/>
                  </a:lnTo>
                  <a:lnTo>
                    <a:pt x="662" y="0"/>
                  </a:lnTo>
                  <a:lnTo>
                    <a:pt x="73" y="342"/>
                  </a:lnTo>
                  <a:lnTo>
                    <a:pt x="664" y="0"/>
                  </a:lnTo>
                  <a:lnTo>
                    <a:pt x="76" y="348"/>
                  </a:lnTo>
                  <a:lnTo>
                    <a:pt x="678" y="0"/>
                  </a:lnTo>
                  <a:lnTo>
                    <a:pt x="78" y="350"/>
                  </a:lnTo>
                  <a:lnTo>
                    <a:pt x="689" y="0"/>
                  </a:lnTo>
                  <a:lnTo>
                    <a:pt x="81" y="353"/>
                  </a:lnTo>
                  <a:lnTo>
                    <a:pt x="694" y="0"/>
                  </a:lnTo>
                  <a:lnTo>
                    <a:pt x="81" y="356"/>
                  </a:lnTo>
                  <a:lnTo>
                    <a:pt x="697" y="0"/>
                  </a:lnTo>
                  <a:lnTo>
                    <a:pt x="86" y="364"/>
                  </a:lnTo>
                  <a:lnTo>
                    <a:pt x="716" y="0"/>
                  </a:lnTo>
                  <a:lnTo>
                    <a:pt x="89" y="366"/>
                  </a:lnTo>
                  <a:lnTo>
                    <a:pt x="724" y="0"/>
                  </a:lnTo>
                  <a:lnTo>
                    <a:pt x="92" y="366"/>
                  </a:lnTo>
                  <a:lnTo>
                    <a:pt x="726" y="3"/>
                  </a:lnTo>
                  <a:lnTo>
                    <a:pt x="97" y="375"/>
                  </a:lnTo>
                  <a:lnTo>
                    <a:pt x="726" y="14"/>
                  </a:lnTo>
                  <a:lnTo>
                    <a:pt x="97" y="377"/>
                  </a:lnTo>
                  <a:lnTo>
                    <a:pt x="726" y="14"/>
                  </a:lnTo>
                  <a:lnTo>
                    <a:pt x="103" y="380"/>
                  </a:lnTo>
                  <a:lnTo>
                    <a:pt x="726" y="22"/>
                  </a:lnTo>
                  <a:lnTo>
                    <a:pt x="108" y="388"/>
                  </a:lnTo>
                  <a:lnTo>
                    <a:pt x="726" y="30"/>
                  </a:lnTo>
                  <a:lnTo>
                    <a:pt x="113" y="393"/>
                  </a:lnTo>
                  <a:lnTo>
                    <a:pt x="726" y="43"/>
                  </a:lnTo>
                  <a:lnTo>
                    <a:pt x="119" y="399"/>
                  </a:lnTo>
                  <a:lnTo>
                    <a:pt x="716" y="54"/>
                  </a:lnTo>
                  <a:lnTo>
                    <a:pt x="122" y="401"/>
                  </a:lnTo>
                  <a:lnTo>
                    <a:pt x="710" y="62"/>
                  </a:lnTo>
                  <a:lnTo>
                    <a:pt x="124" y="401"/>
                  </a:lnTo>
                  <a:lnTo>
                    <a:pt x="705" y="67"/>
                  </a:lnTo>
                  <a:lnTo>
                    <a:pt x="127" y="404"/>
                  </a:lnTo>
                  <a:lnTo>
                    <a:pt x="699" y="76"/>
                  </a:lnTo>
                  <a:lnTo>
                    <a:pt x="130" y="407"/>
                  </a:lnTo>
                  <a:lnTo>
                    <a:pt x="691" y="84"/>
                  </a:lnTo>
                  <a:lnTo>
                    <a:pt x="132" y="410"/>
                  </a:lnTo>
                  <a:lnTo>
                    <a:pt x="689" y="89"/>
                  </a:lnTo>
                  <a:lnTo>
                    <a:pt x="140" y="415"/>
                  </a:lnTo>
                  <a:lnTo>
                    <a:pt x="680" y="102"/>
                  </a:lnTo>
                  <a:lnTo>
                    <a:pt x="151" y="420"/>
                  </a:lnTo>
                  <a:lnTo>
                    <a:pt x="678" y="116"/>
                  </a:lnTo>
                  <a:lnTo>
                    <a:pt x="162" y="428"/>
                  </a:lnTo>
                  <a:lnTo>
                    <a:pt x="675" y="132"/>
                  </a:lnTo>
                  <a:lnTo>
                    <a:pt x="165" y="428"/>
                  </a:lnTo>
                  <a:lnTo>
                    <a:pt x="678" y="132"/>
                  </a:lnTo>
                  <a:lnTo>
                    <a:pt x="167" y="431"/>
                  </a:lnTo>
                  <a:lnTo>
                    <a:pt x="678" y="135"/>
                  </a:lnTo>
                  <a:lnTo>
                    <a:pt x="178" y="434"/>
                  </a:lnTo>
                  <a:lnTo>
                    <a:pt x="678" y="146"/>
                  </a:lnTo>
                  <a:lnTo>
                    <a:pt x="192" y="436"/>
                  </a:lnTo>
                  <a:lnTo>
                    <a:pt x="680" y="156"/>
                  </a:lnTo>
                  <a:lnTo>
                    <a:pt x="200" y="439"/>
                  </a:lnTo>
                  <a:lnTo>
                    <a:pt x="683" y="159"/>
                  </a:lnTo>
                  <a:lnTo>
                    <a:pt x="205" y="439"/>
                  </a:lnTo>
                  <a:lnTo>
                    <a:pt x="683" y="164"/>
                  </a:lnTo>
                  <a:lnTo>
                    <a:pt x="224" y="439"/>
                  </a:lnTo>
                  <a:lnTo>
                    <a:pt x="689" y="173"/>
                  </a:lnTo>
                  <a:lnTo>
                    <a:pt x="238" y="439"/>
                  </a:lnTo>
                  <a:lnTo>
                    <a:pt x="691" y="178"/>
                  </a:lnTo>
                  <a:lnTo>
                    <a:pt x="243" y="439"/>
                  </a:lnTo>
                  <a:lnTo>
                    <a:pt x="694" y="181"/>
                  </a:lnTo>
                  <a:lnTo>
                    <a:pt x="251" y="439"/>
                  </a:lnTo>
                  <a:lnTo>
                    <a:pt x="697" y="183"/>
                  </a:lnTo>
                  <a:lnTo>
                    <a:pt x="262" y="439"/>
                  </a:lnTo>
                  <a:lnTo>
                    <a:pt x="699" y="186"/>
                  </a:lnTo>
                  <a:lnTo>
                    <a:pt x="273" y="439"/>
                  </a:lnTo>
                  <a:lnTo>
                    <a:pt x="705" y="191"/>
                  </a:lnTo>
                  <a:lnTo>
                    <a:pt x="275" y="439"/>
                  </a:lnTo>
                  <a:lnTo>
                    <a:pt x="705" y="191"/>
                  </a:lnTo>
                  <a:lnTo>
                    <a:pt x="281" y="439"/>
                  </a:lnTo>
                  <a:lnTo>
                    <a:pt x="707" y="194"/>
                  </a:lnTo>
                  <a:lnTo>
                    <a:pt x="300" y="439"/>
                  </a:lnTo>
                  <a:lnTo>
                    <a:pt x="716" y="199"/>
                  </a:lnTo>
                  <a:lnTo>
                    <a:pt x="302" y="439"/>
                  </a:lnTo>
                  <a:lnTo>
                    <a:pt x="718" y="199"/>
                  </a:lnTo>
                  <a:lnTo>
                    <a:pt x="319" y="439"/>
                  </a:lnTo>
                  <a:lnTo>
                    <a:pt x="726" y="205"/>
                  </a:lnTo>
                  <a:lnTo>
                    <a:pt x="324" y="439"/>
                  </a:lnTo>
                  <a:lnTo>
                    <a:pt x="729" y="205"/>
                  </a:lnTo>
                  <a:lnTo>
                    <a:pt x="346" y="439"/>
                  </a:lnTo>
                  <a:lnTo>
                    <a:pt x="745" y="210"/>
                  </a:lnTo>
                  <a:lnTo>
                    <a:pt x="365" y="439"/>
                  </a:lnTo>
                  <a:lnTo>
                    <a:pt x="759" y="213"/>
                  </a:lnTo>
                  <a:lnTo>
                    <a:pt x="378" y="439"/>
                  </a:lnTo>
                  <a:lnTo>
                    <a:pt x="770" y="213"/>
                  </a:lnTo>
                  <a:lnTo>
                    <a:pt x="389" y="439"/>
                  </a:lnTo>
                  <a:lnTo>
                    <a:pt x="783" y="213"/>
                  </a:lnTo>
                  <a:lnTo>
                    <a:pt x="402" y="439"/>
                  </a:lnTo>
                  <a:lnTo>
                    <a:pt x="799" y="210"/>
                  </a:lnTo>
                  <a:lnTo>
                    <a:pt x="421" y="439"/>
                  </a:lnTo>
                  <a:lnTo>
                    <a:pt x="845" y="197"/>
                  </a:lnTo>
                  <a:lnTo>
                    <a:pt x="435" y="439"/>
                  </a:lnTo>
                  <a:lnTo>
                    <a:pt x="1040" y="89"/>
                  </a:lnTo>
                  <a:lnTo>
                    <a:pt x="451" y="439"/>
                  </a:lnTo>
                  <a:lnTo>
                    <a:pt x="1040" y="100"/>
                  </a:lnTo>
                  <a:lnTo>
                    <a:pt x="459" y="439"/>
                  </a:lnTo>
                  <a:lnTo>
                    <a:pt x="1037" y="105"/>
                  </a:lnTo>
                  <a:lnTo>
                    <a:pt x="481" y="439"/>
                  </a:lnTo>
                  <a:lnTo>
                    <a:pt x="1037" y="119"/>
                  </a:lnTo>
                  <a:lnTo>
                    <a:pt x="502" y="439"/>
                  </a:lnTo>
                  <a:lnTo>
                    <a:pt x="1037" y="132"/>
                  </a:lnTo>
                  <a:lnTo>
                    <a:pt x="521" y="439"/>
                  </a:lnTo>
                  <a:lnTo>
                    <a:pt x="1037" y="143"/>
                  </a:lnTo>
                  <a:lnTo>
                    <a:pt x="543" y="439"/>
                  </a:lnTo>
                  <a:lnTo>
                    <a:pt x="1034" y="156"/>
                  </a:lnTo>
                  <a:lnTo>
                    <a:pt x="559" y="439"/>
                  </a:lnTo>
                  <a:lnTo>
                    <a:pt x="1034" y="164"/>
                  </a:lnTo>
                  <a:lnTo>
                    <a:pt x="575" y="439"/>
                  </a:lnTo>
                  <a:lnTo>
                    <a:pt x="1034" y="175"/>
                  </a:lnTo>
                  <a:lnTo>
                    <a:pt x="575" y="439"/>
                  </a:lnTo>
                  <a:lnTo>
                    <a:pt x="1034" y="175"/>
                  </a:lnTo>
                  <a:lnTo>
                    <a:pt x="589" y="439"/>
                  </a:lnTo>
                  <a:lnTo>
                    <a:pt x="1034" y="183"/>
                  </a:lnTo>
                  <a:lnTo>
                    <a:pt x="599" y="439"/>
                  </a:lnTo>
                  <a:lnTo>
                    <a:pt x="1034" y="189"/>
                  </a:lnTo>
                  <a:lnTo>
                    <a:pt x="610" y="439"/>
                  </a:lnTo>
                  <a:lnTo>
                    <a:pt x="1034" y="197"/>
                  </a:lnTo>
                  <a:lnTo>
                    <a:pt x="632" y="439"/>
                  </a:lnTo>
                  <a:lnTo>
                    <a:pt x="1034" y="208"/>
                  </a:lnTo>
                  <a:lnTo>
                    <a:pt x="645" y="439"/>
                  </a:lnTo>
                  <a:lnTo>
                    <a:pt x="1031" y="216"/>
                  </a:lnTo>
                  <a:lnTo>
                    <a:pt x="656" y="439"/>
                  </a:lnTo>
                  <a:lnTo>
                    <a:pt x="1031" y="224"/>
                  </a:lnTo>
                  <a:lnTo>
                    <a:pt x="670" y="439"/>
                  </a:lnTo>
                  <a:lnTo>
                    <a:pt x="1031" y="232"/>
                  </a:lnTo>
                  <a:lnTo>
                    <a:pt x="694" y="439"/>
                  </a:lnTo>
                  <a:lnTo>
                    <a:pt x="1029" y="245"/>
                  </a:lnTo>
                  <a:lnTo>
                    <a:pt x="716" y="439"/>
                  </a:lnTo>
                  <a:lnTo>
                    <a:pt x="1026" y="259"/>
                  </a:lnTo>
                  <a:lnTo>
                    <a:pt x="726" y="439"/>
                  </a:lnTo>
                  <a:lnTo>
                    <a:pt x="1026" y="267"/>
                  </a:lnTo>
                  <a:lnTo>
                    <a:pt x="740" y="439"/>
                  </a:lnTo>
                  <a:lnTo>
                    <a:pt x="1023" y="278"/>
                  </a:lnTo>
                  <a:lnTo>
                    <a:pt x="761" y="439"/>
                  </a:lnTo>
                  <a:lnTo>
                    <a:pt x="1018" y="291"/>
                  </a:lnTo>
                  <a:lnTo>
                    <a:pt x="761" y="439"/>
                  </a:lnTo>
                  <a:lnTo>
                    <a:pt x="1018" y="294"/>
                  </a:lnTo>
                  <a:lnTo>
                    <a:pt x="770" y="439"/>
                  </a:lnTo>
                  <a:lnTo>
                    <a:pt x="1015" y="299"/>
                  </a:lnTo>
                  <a:lnTo>
                    <a:pt x="783" y="439"/>
                  </a:lnTo>
                  <a:lnTo>
                    <a:pt x="1010" y="310"/>
                  </a:lnTo>
                  <a:lnTo>
                    <a:pt x="786" y="439"/>
                  </a:lnTo>
                  <a:lnTo>
                    <a:pt x="1010" y="310"/>
                  </a:lnTo>
                  <a:lnTo>
                    <a:pt x="794" y="439"/>
                  </a:lnTo>
                  <a:lnTo>
                    <a:pt x="1004" y="318"/>
                  </a:lnTo>
                  <a:lnTo>
                    <a:pt x="810" y="439"/>
                  </a:lnTo>
                  <a:lnTo>
                    <a:pt x="996" y="331"/>
                  </a:lnTo>
                  <a:lnTo>
                    <a:pt x="821" y="439"/>
                  </a:lnTo>
                  <a:lnTo>
                    <a:pt x="991" y="342"/>
                  </a:lnTo>
                  <a:lnTo>
                    <a:pt x="826" y="439"/>
                  </a:lnTo>
                  <a:lnTo>
                    <a:pt x="988" y="345"/>
                  </a:lnTo>
                  <a:lnTo>
                    <a:pt x="837" y="439"/>
                  </a:lnTo>
                  <a:lnTo>
                    <a:pt x="983" y="356"/>
                  </a:lnTo>
                  <a:lnTo>
                    <a:pt x="851" y="439"/>
                  </a:lnTo>
                  <a:lnTo>
                    <a:pt x="972" y="369"/>
                  </a:lnTo>
                  <a:lnTo>
                    <a:pt x="864" y="439"/>
                  </a:lnTo>
                  <a:lnTo>
                    <a:pt x="959" y="385"/>
                  </a:lnTo>
                  <a:lnTo>
                    <a:pt x="880" y="436"/>
                  </a:lnTo>
                  <a:lnTo>
                    <a:pt x="942" y="401"/>
                  </a:lnTo>
                  <a:lnTo>
                    <a:pt x="910" y="426"/>
                  </a:lnTo>
                  <a:lnTo>
                    <a:pt x="915" y="423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" name="PA_chenying0907 40"/>
          <p:cNvGrpSpPr/>
          <p:nvPr>
            <p:custDataLst>
              <p:tags r:id="rId6"/>
            </p:custDataLst>
          </p:nvPr>
        </p:nvGrpSpPr>
        <p:grpSpPr>
          <a:xfrm>
            <a:off x="3610415" y="2705978"/>
            <a:ext cx="854075" cy="911226"/>
            <a:chOff x="3055938" y="2968625"/>
            <a:chExt cx="854075" cy="911226"/>
          </a:xfrm>
        </p:grpSpPr>
        <p:sp>
          <p:nvSpPr>
            <p:cNvPr id="11" name="Freeform 9"/>
            <p:cNvSpPr/>
            <p:nvPr/>
          </p:nvSpPr>
          <p:spPr bwMode="auto">
            <a:xfrm>
              <a:off x="3055938" y="3081338"/>
              <a:ext cx="854075" cy="798513"/>
            </a:xfrm>
            <a:custGeom>
              <a:avLst/>
              <a:gdLst>
                <a:gd name="T0" fmla="*/ 0 w 538"/>
                <a:gd name="T1" fmla="*/ 177 h 503"/>
                <a:gd name="T2" fmla="*/ 17 w 538"/>
                <a:gd name="T3" fmla="*/ 169 h 503"/>
                <a:gd name="T4" fmla="*/ 0 w 538"/>
                <a:gd name="T5" fmla="*/ 199 h 503"/>
                <a:gd name="T6" fmla="*/ 46 w 538"/>
                <a:gd name="T7" fmla="*/ 175 h 503"/>
                <a:gd name="T8" fmla="*/ 0 w 538"/>
                <a:gd name="T9" fmla="*/ 215 h 503"/>
                <a:gd name="T10" fmla="*/ 52 w 538"/>
                <a:gd name="T11" fmla="*/ 185 h 503"/>
                <a:gd name="T12" fmla="*/ 0 w 538"/>
                <a:gd name="T13" fmla="*/ 237 h 503"/>
                <a:gd name="T14" fmla="*/ 71 w 538"/>
                <a:gd name="T15" fmla="*/ 204 h 503"/>
                <a:gd name="T16" fmla="*/ 0 w 538"/>
                <a:gd name="T17" fmla="*/ 269 h 503"/>
                <a:gd name="T18" fmla="*/ 100 w 538"/>
                <a:gd name="T19" fmla="*/ 215 h 503"/>
                <a:gd name="T20" fmla="*/ 0 w 538"/>
                <a:gd name="T21" fmla="*/ 296 h 503"/>
                <a:gd name="T22" fmla="*/ 144 w 538"/>
                <a:gd name="T23" fmla="*/ 218 h 503"/>
                <a:gd name="T24" fmla="*/ 0 w 538"/>
                <a:gd name="T25" fmla="*/ 317 h 503"/>
                <a:gd name="T26" fmla="*/ 538 w 538"/>
                <a:gd name="T27" fmla="*/ 10 h 503"/>
                <a:gd name="T28" fmla="*/ 0 w 538"/>
                <a:gd name="T29" fmla="*/ 339 h 503"/>
                <a:gd name="T30" fmla="*/ 538 w 538"/>
                <a:gd name="T31" fmla="*/ 40 h 503"/>
                <a:gd name="T32" fmla="*/ 0 w 538"/>
                <a:gd name="T33" fmla="*/ 363 h 503"/>
                <a:gd name="T34" fmla="*/ 538 w 538"/>
                <a:gd name="T35" fmla="*/ 61 h 503"/>
                <a:gd name="T36" fmla="*/ 0 w 538"/>
                <a:gd name="T37" fmla="*/ 379 h 503"/>
                <a:gd name="T38" fmla="*/ 538 w 538"/>
                <a:gd name="T39" fmla="*/ 83 h 503"/>
                <a:gd name="T40" fmla="*/ 0 w 538"/>
                <a:gd name="T41" fmla="*/ 406 h 503"/>
                <a:gd name="T42" fmla="*/ 538 w 538"/>
                <a:gd name="T43" fmla="*/ 102 h 503"/>
                <a:gd name="T44" fmla="*/ 0 w 538"/>
                <a:gd name="T45" fmla="*/ 425 h 503"/>
                <a:gd name="T46" fmla="*/ 538 w 538"/>
                <a:gd name="T47" fmla="*/ 126 h 503"/>
                <a:gd name="T48" fmla="*/ 0 w 538"/>
                <a:gd name="T49" fmla="*/ 452 h 503"/>
                <a:gd name="T50" fmla="*/ 538 w 538"/>
                <a:gd name="T51" fmla="*/ 150 h 503"/>
                <a:gd name="T52" fmla="*/ 0 w 538"/>
                <a:gd name="T53" fmla="*/ 468 h 503"/>
                <a:gd name="T54" fmla="*/ 538 w 538"/>
                <a:gd name="T55" fmla="*/ 169 h 503"/>
                <a:gd name="T56" fmla="*/ 6 w 538"/>
                <a:gd name="T57" fmla="*/ 492 h 503"/>
                <a:gd name="T58" fmla="*/ 538 w 538"/>
                <a:gd name="T59" fmla="*/ 196 h 503"/>
                <a:gd name="T60" fmla="*/ 22 w 538"/>
                <a:gd name="T61" fmla="*/ 503 h 503"/>
                <a:gd name="T62" fmla="*/ 538 w 538"/>
                <a:gd name="T63" fmla="*/ 212 h 503"/>
                <a:gd name="T64" fmla="*/ 65 w 538"/>
                <a:gd name="T65" fmla="*/ 503 h 503"/>
                <a:gd name="T66" fmla="*/ 538 w 538"/>
                <a:gd name="T67" fmla="*/ 237 h 503"/>
                <a:gd name="T68" fmla="*/ 108 w 538"/>
                <a:gd name="T69" fmla="*/ 503 h 503"/>
                <a:gd name="T70" fmla="*/ 538 w 538"/>
                <a:gd name="T71" fmla="*/ 263 h 503"/>
                <a:gd name="T72" fmla="*/ 152 w 538"/>
                <a:gd name="T73" fmla="*/ 503 h 503"/>
                <a:gd name="T74" fmla="*/ 538 w 538"/>
                <a:gd name="T75" fmla="*/ 288 h 503"/>
                <a:gd name="T76" fmla="*/ 189 w 538"/>
                <a:gd name="T77" fmla="*/ 503 h 503"/>
                <a:gd name="T78" fmla="*/ 538 w 538"/>
                <a:gd name="T79" fmla="*/ 304 h 503"/>
                <a:gd name="T80" fmla="*/ 216 w 538"/>
                <a:gd name="T81" fmla="*/ 503 h 503"/>
                <a:gd name="T82" fmla="*/ 538 w 538"/>
                <a:gd name="T83" fmla="*/ 331 h 503"/>
                <a:gd name="T84" fmla="*/ 254 w 538"/>
                <a:gd name="T85" fmla="*/ 503 h 503"/>
                <a:gd name="T86" fmla="*/ 538 w 538"/>
                <a:gd name="T87" fmla="*/ 352 h 503"/>
                <a:gd name="T88" fmla="*/ 295 w 538"/>
                <a:gd name="T89" fmla="*/ 503 h 503"/>
                <a:gd name="T90" fmla="*/ 538 w 538"/>
                <a:gd name="T91" fmla="*/ 363 h 503"/>
                <a:gd name="T92" fmla="*/ 327 w 538"/>
                <a:gd name="T93" fmla="*/ 503 h 503"/>
                <a:gd name="T94" fmla="*/ 538 w 538"/>
                <a:gd name="T95" fmla="*/ 387 h 503"/>
                <a:gd name="T96" fmla="*/ 360 w 538"/>
                <a:gd name="T97" fmla="*/ 503 h 503"/>
                <a:gd name="T98" fmla="*/ 538 w 538"/>
                <a:gd name="T99" fmla="*/ 404 h 503"/>
                <a:gd name="T100" fmla="*/ 414 w 538"/>
                <a:gd name="T101" fmla="*/ 503 h 503"/>
                <a:gd name="T102" fmla="*/ 538 w 538"/>
                <a:gd name="T103" fmla="*/ 441 h 503"/>
                <a:gd name="T104" fmla="*/ 441 w 538"/>
                <a:gd name="T105" fmla="*/ 503 h 503"/>
                <a:gd name="T106" fmla="*/ 538 w 538"/>
                <a:gd name="T107" fmla="*/ 452 h 503"/>
                <a:gd name="T108" fmla="*/ 473 w 538"/>
                <a:gd name="T109" fmla="*/ 503 h 503"/>
                <a:gd name="T110" fmla="*/ 538 w 538"/>
                <a:gd name="T111" fmla="*/ 474 h 503"/>
                <a:gd name="T112" fmla="*/ 527 w 538"/>
                <a:gd name="T113" fmla="*/ 503 h 503"/>
                <a:gd name="T114" fmla="*/ 538 w 538"/>
                <a:gd name="T1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8" h="503">
                  <a:moveTo>
                    <a:pt x="0" y="169"/>
                  </a:moveTo>
                  <a:lnTo>
                    <a:pt x="0" y="169"/>
                  </a:lnTo>
                  <a:lnTo>
                    <a:pt x="0" y="177"/>
                  </a:lnTo>
                  <a:lnTo>
                    <a:pt x="14" y="169"/>
                  </a:lnTo>
                  <a:lnTo>
                    <a:pt x="0" y="177"/>
                  </a:lnTo>
                  <a:lnTo>
                    <a:pt x="17" y="169"/>
                  </a:lnTo>
                  <a:lnTo>
                    <a:pt x="0" y="191"/>
                  </a:lnTo>
                  <a:lnTo>
                    <a:pt x="36" y="169"/>
                  </a:lnTo>
                  <a:lnTo>
                    <a:pt x="0" y="199"/>
                  </a:lnTo>
                  <a:lnTo>
                    <a:pt x="44" y="172"/>
                  </a:lnTo>
                  <a:lnTo>
                    <a:pt x="0" y="202"/>
                  </a:lnTo>
                  <a:lnTo>
                    <a:pt x="46" y="175"/>
                  </a:lnTo>
                  <a:lnTo>
                    <a:pt x="0" y="210"/>
                  </a:lnTo>
                  <a:lnTo>
                    <a:pt x="49" y="183"/>
                  </a:lnTo>
                  <a:lnTo>
                    <a:pt x="0" y="215"/>
                  </a:lnTo>
                  <a:lnTo>
                    <a:pt x="52" y="185"/>
                  </a:lnTo>
                  <a:lnTo>
                    <a:pt x="0" y="218"/>
                  </a:lnTo>
                  <a:lnTo>
                    <a:pt x="52" y="185"/>
                  </a:lnTo>
                  <a:lnTo>
                    <a:pt x="0" y="228"/>
                  </a:lnTo>
                  <a:lnTo>
                    <a:pt x="60" y="193"/>
                  </a:lnTo>
                  <a:lnTo>
                    <a:pt x="0" y="237"/>
                  </a:lnTo>
                  <a:lnTo>
                    <a:pt x="65" y="199"/>
                  </a:lnTo>
                  <a:lnTo>
                    <a:pt x="0" y="245"/>
                  </a:lnTo>
                  <a:lnTo>
                    <a:pt x="71" y="204"/>
                  </a:lnTo>
                  <a:lnTo>
                    <a:pt x="0" y="255"/>
                  </a:lnTo>
                  <a:lnTo>
                    <a:pt x="81" y="210"/>
                  </a:lnTo>
                  <a:lnTo>
                    <a:pt x="0" y="269"/>
                  </a:lnTo>
                  <a:lnTo>
                    <a:pt x="95" y="215"/>
                  </a:lnTo>
                  <a:lnTo>
                    <a:pt x="0" y="274"/>
                  </a:lnTo>
                  <a:lnTo>
                    <a:pt x="100" y="215"/>
                  </a:lnTo>
                  <a:lnTo>
                    <a:pt x="0" y="282"/>
                  </a:lnTo>
                  <a:lnTo>
                    <a:pt x="111" y="218"/>
                  </a:lnTo>
                  <a:lnTo>
                    <a:pt x="0" y="296"/>
                  </a:lnTo>
                  <a:lnTo>
                    <a:pt x="130" y="220"/>
                  </a:lnTo>
                  <a:lnTo>
                    <a:pt x="0" y="301"/>
                  </a:lnTo>
                  <a:lnTo>
                    <a:pt x="144" y="218"/>
                  </a:lnTo>
                  <a:lnTo>
                    <a:pt x="0" y="309"/>
                  </a:lnTo>
                  <a:lnTo>
                    <a:pt x="538" y="0"/>
                  </a:lnTo>
                  <a:lnTo>
                    <a:pt x="0" y="317"/>
                  </a:lnTo>
                  <a:lnTo>
                    <a:pt x="538" y="5"/>
                  </a:lnTo>
                  <a:lnTo>
                    <a:pt x="0" y="320"/>
                  </a:lnTo>
                  <a:lnTo>
                    <a:pt x="538" y="10"/>
                  </a:lnTo>
                  <a:lnTo>
                    <a:pt x="0" y="334"/>
                  </a:lnTo>
                  <a:lnTo>
                    <a:pt x="538" y="24"/>
                  </a:lnTo>
                  <a:lnTo>
                    <a:pt x="0" y="339"/>
                  </a:lnTo>
                  <a:lnTo>
                    <a:pt x="538" y="26"/>
                  </a:lnTo>
                  <a:lnTo>
                    <a:pt x="0" y="350"/>
                  </a:lnTo>
                  <a:lnTo>
                    <a:pt x="538" y="40"/>
                  </a:lnTo>
                  <a:lnTo>
                    <a:pt x="0" y="360"/>
                  </a:lnTo>
                  <a:lnTo>
                    <a:pt x="538" y="48"/>
                  </a:lnTo>
                  <a:lnTo>
                    <a:pt x="0" y="363"/>
                  </a:lnTo>
                  <a:lnTo>
                    <a:pt x="538" y="53"/>
                  </a:lnTo>
                  <a:lnTo>
                    <a:pt x="0" y="371"/>
                  </a:lnTo>
                  <a:lnTo>
                    <a:pt x="538" y="61"/>
                  </a:lnTo>
                  <a:lnTo>
                    <a:pt x="0" y="377"/>
                  </a:lnTo>
                  <a:lnTo>
                    <a:pt x="538" y="67"/>
                  </a:lnTo>
                  <a:lnTo>
                    <a:pt x="0" y="379"/>
                  </a:lnTo>
                  <a:lnTo>
                    <a:pt x="538" y="70"/>
                  </a:lnTo>
                  <a:lnTo>
                    <a:pt x="0" y="393"/>
                  </a:lnTo>
                  <a:lnTo>
                    <a:pt x="538" y="83"/>
                  </a:lnTo>
                  <a:lnTo>
                    <a:pt x="0" y="398"/>
                  </a:lnTo>
                  <a:lnTo>
                    <a:pt x="538" y="86"/>
                  </a:lnTo>
                  <a:lnTo>
                    <a:pt x="0" y="406"/>
                  </a:lnTo>
                  <a:lnTo>
                    <a:pt x="538" y="96"/>
                  </a:lnTo>
                  <a:lnTo>
                    <a:pt x="0" y="412"/>
                  </a:lnTo>
                  <a:lnTo>
                    <a:pt x="538" y="102"/>
                  </a:lnTo>
                  <a:lnTo>
                    <a:pt x="0" y="417"/>
                  </a:lnTo>
                  <a:lnTo>
                    <a:pt x="538" y="107"/>
                  </a:lnTo>
                  <a:lnTo>
                    <a:pt x="0" y="425"/>
                  </a:lnTo>
                  <a:lnTo>
                    <a:pt x="538" y="115"/>
                  </a:lnTo>
                  <a:lnTo>
                    <a:pt x="0" y="436"/>
                  </a:lnTo>
                  <a:lnTo>
                    <a:pt x="538" y="126"/>
                  </a:lnTo>
                  <a:lnTo>
                    <a:pt x="0" y="444"/>
                  </a:lnTo>
                  <a:lnTo>
                    <a:pt x="538" y="134"/>
                  </a:lnTo>
                  <a:lnTo>
                    <a:pt x="0" y="452"/>
                  </a:lnTo>
                  <a:lnTo>
                    <a:pt x="538" y="140"/>
                  </a:lnTo>
                  <a:lnTo>
                    <a:pt x="0" y="460"/>
                  </a:lnTo>
                  <a:lnTo>
                    <a:pt x="538" y="150"/>
                  </a:lnTo>
                  <a:lnTo>
                    <a:pt x="0" y="463"/>
                  </a:lnTo>
                  <a:lnTo>
                    <a:pt x="538" y="153"/>
                  </a:lnTo>
                  <a:lnTo>
                    <a:pt x="0" y="468"/>
                  </a:lnTo>
                  <a:lnTo>
                    <a:pt x="538" y="158"/>
                  </a:lnTo>
                  <a:lnTo>
                    <a:pt x="0" y="479"/>
                  </a:lnTo>
                  <a:lnTo>
                    <a:pt x="538" y="169"/>
                  </a:lnTo>
                  <a:lnTo>
                    <a:pt x="3" y="484"/>
                  </a:lnTo>
                  <a:lnTo>
                    <a:pt x="538" y="175"/>
                  </a:lnTo>
                  <a:lnTo>
                    <a:pt x="6" y="492"/>
                  </a:lnTo>
                  <a:lnTo>
                    <a:pt x="538" y="185"/>
                  </a:lnTo>
                  <a:lnTo>
                    <a:pt x="9" y="501"/>
                  </a:lnTo>
                  <a:lnTo>
                    <a:pt x="538" y="196"/>
                  </a:lnTo>
                  <a:lnTo>
                    <a:pt x="17" y="503"/>
                  </a:lnTo>
                  <a:lnTo>
                    <a:pt x="538" y="202"/>
                  </a:lnTo>
                  <a:lnTo>
                    <a:pt x="22" y="503"/>
                  </a:lnTo>
                  <a:lnTo>
                    <a:pt x="538" y="207"/>
                  </a:lnTo>
                  <a:lnTo>
                    <a:pt x="30" y="503"/>
                  </a:lnTo>
                  <a:lnTo>
                    <a:pt x="538" y="212"/>
                  </a:lnTo>
                  <a:lnTo>
                    <a:pt x="46" y="503"/>
                  </a:lnTo>
                  <a:lnTo>
                    <a:pt x="538" y="220"/>
                  </a:lnTo>
                  <a:lnTo>
                    <a:pt x="65" y="503"/>
                  </a:lnTo>
                  <a:lnTo>
                    <a:pt x="538" y="231"/>
                  </a:lnTo>
                  <a:lnTo>
                    <a:pt x="76" y="503"/>
                  </a:lnTo>
                  <a:lnTo>
                    <a:pt x="538" y="237"/>
                  </a:lnTo>
                  <a:lnTo>
                    <a:pt x="95" y="503"/>
                  </a:lnTo>
                  <a:lnTo>
                    <a:pt x="538" y="247"/>
                  </a:lnTo>
                  <a:lnTo>
                    <a:pt x="108" y="503"/>
                  </a:lnTo>
                  <a:lnTo>
                    <a:pt x="538" y="255"/>
                  </a:lnTo>
                  <a:lnTo>
                    <a:pt x="125" y="503"/>
                  </a:lnTo>
                  <a:lnTo>
                    <a:pt x="538" y="263"/>
                  </a:lnTo>
                  <a:lnTo>
                    <a:pt x="141" y="503"/>
                  </a:lnTo>
                  <a:lnTo>
                    <a:pt x="538" y="274"/>
                  </a:lnTo>
                  <a:lnTo>
                    <a:pt x="152" y="503"/>
                  </a:lnTo>
                  <a:lnTo>
                    <a:pt x="538" y="280"/>
                  </a:lnTo>
                  <a:lnTo>
                    <a:pt x="162" y="503"/>
                  </a:lnTo>
                  <a:lnTo>
                    <a:pt x="538" y="288"/>
                  </a:lnTo>
                  <a:lnTo>
                    <a:pt x="168" y="503"/>
                  </a:lnTo>
                  <a:lnTo>
                    <a:pt x="538" y="290"/>
                  </a:lnTo>
                  <a:lnTo>
                    <a:pt x="189" y="503"/>
                  </a:lnTo>
                  <a:lnTo>
                    <a:pt x="538" y="301"/>
                  </a:lnTo>
                  <a:lnTo>
                    <a:pt x="195" y="503"/>
                  </a:lnTo>
                  <a:lnTo>
                    <a:pt x="538" y="304"/>
                  </a:lnTo>
                  <a:lnTo>
                    <a:pt x="216" y="503"/>
                  </a:lnTo>
                  <a:lnTo>
                    <a:pt x="538" y="317"/>
                  </a:lnTo>
                  <a:lnTo>
                    <a:pt x="216" y="503"/>
                  </a:lnTo>
                  <a:lnTo>
                    <a:pt x="538" y="317"/>
                  </a:lnTo>
                  <a:lnTo>
                    <a:pt x="241" y="503"/>
                  </a:lnTo>
                  <a:lnTo>
                    <a:pt x="538" y="331"/>
                  </a:lnTo>
                  <a:lnTo>
                    <a:pt x="243" y="503"/>
                  </a:lnTo>
                  <a:lnTo>
                    <a:pt x="538" y="334"/>
                  </a:lnTo>
                  <a:lnTo>
                    <a:pt x="254" y="503"/>
                  </a:lnTo>
                  <a:lnTo>
                    <a:pt x="538" y="339"/>
                  </a:lnTo>
                  <a:lnTo>
                    <a:pt x="276" y="503"/>
                  </a:lnTo>
                  <a:lnTo>
                    <a:pt x="538" y="352"/>
                  </a:lnTo>
                  <a:lnTo>
                    <a:pt x="279" y="503"/>
                  </a:lnTo>
                  <a:lnTo>
                    <a:pt x="538" y="355"/>
                  </a:lnTo>
                  <a:lnTo>
                    <a:pt x="295" y="503"/>
                  </a:lnTo>
                  <a:lnTo>
                    <a:pt x="538" y="363"/>
                  </a:lnTo>
                  <a:lnTo>
                    <a:pt x="297" y="503"/>
                  </a:lnTo>
                  <a:lnTo>
                    <a:pt x="538" y="363"/>
                  </a:lnTo>
                  <a:lnTo>
                    <a:pt x="319" y="503"/>
                  </a:lnTo>
                  <a:lnTo>
                    <a:pt x="538" y="377"/>
                  </a:lnTo>
                  <a:lnTo>
                    <a:pt x="327" y="503"/>
                  </a:lnTo>
                  <a:lnTo>
                    <a:pt x="538" y="382"/>
                  </a:lnTo>
                  <a:lnTo>
                    <a:pt x="338" y="503"/>
                  </a:lnTo>
                  <a:lnTo>
                    <a:pt x="538" y="387"/>
                  </a:lnTo>
                  <a:lnTo>
                    <a:pt x="346" y="503"/>
                  </a:lnTo>
                  <a:lnTo>
                    <a:pt x="538" y="393"/>
                  </a:lnTo>
                  <a:lnTo>
                    <a:pt x="360" y="503"/>
                  </a:lnTo>
                  <a:lnTo>
                    <a:pt x="538" y="401"/>
                  </a:lnTo>
                  <a:lnTo>
                    <a:pt x="368" y="503"/>
                  </a:lnTo>
                  <a:lnTo>
                    <a:pt x="538" y="404"/>
                  </a:lnTo>
                  <a:lnTo>
                    <a:pt x="389" y="503"/>
                  </a:lnTo>
                  <a:lnTo>
                    <a:pt x="538" y="417"/>
                  </a:lnTo>
                  <a:lnTo>
                    <a:pt x="414" y="503"/>
                  </a:lnTo>
                  <a:lnTo>
                    <a:pt x="538" y="430"/>
                  </a:lnTo>
                  <a:lnTo>
                    <a:pt x="430" y="503"/>
                  </a:lnTo>
                  <a:lnTo>
                    <a:pt x="538" y="441"/>
                  </a:lnTo>
                  <a:lnTo>
                    <a:pt x="435" y="503"/>
                  </a:lnTo>
                  <a:lnTo>
                    <a:pt x="538" y="444"/>
                  </a:lnTo>
                  <a:lnTo>
                    <a:pt x="441" y="503"/>
                  </a:lnTo>
                  <a:lnTo>
                    <a:pt x="538" y="447"/>
                  </a:lnTo>
                  <a:lnTo>
                    <a:pt x="451" y="503"/>
                  </a:lnTo>
                  <a:lnTo>
                    <a:pt x="538" y="452"/>
                  </a:lnTo>
                  <a:lnTo>
                    <a:pt x="462" y="503"/>
                  </a:lnTo>
                  <a:lnTo>
                    <a:pt x="538" y="457"/>
                  </a:lnTo>
                  <a:lnTo>
                    <a:pt x="473" y="503"/>
                  </a:lnTo>
                  <a:lnTo>
                    <a:pt x="538" y="465"/>
                  </a:lnTo>
                  <a:lnTo>
                    <a:pt x="486" y="503"/>
                  </a:lnTo>
                  <a:lnTo>
                    <a:pt x="538" y="474"/>
                  </a:lnTo>
                  <a:lnTo>
                    <a:pt x="503" y="503"/>
                  </a:lnTo>
                  <a:lnTo>
                    <a:pt x="538" y="482"/>
                  </a:lnTo>
                  <a:lnTo>
                    <a:pt x="527" y="503"/>
                  </a:lnTo>
                  <a:lnTo>
                    <a:pt x="538" y="495"/>
                  </a:lnTo>
                  <a:lnTo>
                    <a:pt x="538" y="503"/>
                  </a:lnTo>
                  <a:lnTo>
                    <a:pt x="538" y="503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181350" y="2968625"/>
              <a:ext cx="728663" cy="446088"/>
            </a:xfrm>
            <a:custGeom>
              <a:avLst/>
              <a:gdLst>
                <a:gd name="T0" fmla="*/ 170 w 459"/>
                <a:gd name="T1" fmla="*/ 0 h 281"/>
                <a:gd name="T2" fmla="*/ 178 w 459"/>
                <a:gd name="T3" fmla="*/ 0 h 281"/>
                <a:gd name="T4" fmla="*/ 181 w 459"/>
                <a:gd name="T5" fmla="*/ 0 h 281"/>
                <a:gd name="T6" fmla="*/ 197 w 459"/>
                <a:gd name="T7" fmla="*/ 0 h 281"/>
                <a:gd name="T8" fmla="*/ 218 w 459"/>
                <a:gd name="T9" fmla="*/ 0 h 281"/>
                <a:gd name="T10" fmla="*/ 235 w 459"/>
                <a:gd name="T11" fmla="*/ 0 h 281"/>
                <a:gd name="T12" fmla="*/ 245 w 459"/>
                <a:gd name="T13" fmla="*/ 0 h 281"/>
                <a:gd name="T14" fmla="*/ 248 w 459"/>
                <a:gd name="T15" fmla="*/ 0 h 281"/>
                <a:gd name="T16" fmla="*/ 270 w 459"/>
                <a:gd name="T17" fmla="*/ 0 h 281"/>
                <a:gd name="T18" fmla="*/ 281 w 459"/>
                <a:gd name="T19" fmla="*/ 0 h 281"/>
                <a:gd name="T20" fmla="*/ 294 w 459"/>
                <a:gd name="T21" fmla="*/ 0 h 281"/>
                <a:gd name="T22" fmla="*/ 310 w 459"/>
                <a:gd name="T23" fmla="*/ 0 h 281"/>
                <a:gd name="T24" fmla="*/ 321 w 459"/>
                <a:gd name="T25" fmla="*/ 0 h 281"/>
                <a:gd name="T26" fmla="*/ 329 w 459"/>
                <a:gd name="T27" fmla="*/ 0 h 281"/>
                <a:gd name="T28" fmla="*/ 337 w 459"/>
                <a:gd name="T29" fmla="*/ 0 h 281"/>
                <a:gd name="T30" fmla="*/ 340 w 459"/>
                <a:gd name="T31" fmla="*/ 0 h 281"/>
                <a:gd name="T32" fmla="*/ 353 w 459"/>
                <a:gd name="T33" fmla="*/ 0 h 281"/>
                <a:gd name="T34" fmla="*/ 356 w 459"/>
                <a:gd name="T35" fmla="*/ 0 h 281"/>
                <a:gd name="T36" fmla="*/ 375 w 459"/>
                <a:gd name="T37" fmla="*/ 0 h 281"/>
                <a:gd name="T38" fmla="*/ 389 w 459"/>
                <a:gd name="T39" fmla="*/ 0 h 281"/>
                <a:gd name="T40" fmla="*/ 399 w 459"/>
                <a:gd name="T41" fmla="*/ 0 h 281"/>
                <a:gd name="T42" fmla="*/ 413 w 459"/>
                <a:gd name="T43" fmla="*/ 0 h 281"/>
                <a:gd name="T44" fmla="*/ 424 w 459"/>
                <a:gd name="T45" fmla="*/ 0 h 281"/>
                <a:gd name="T46" fmla="*/ 432 w 459"/>
                <a:gd name="T47" fmla="*/ 0 h 281"/>
                <a:gd name="T48" fmla="*/ 434 w 459"/>
                <a:gd name="T49" fmla="*/ 0 h 281"/>
                <a:gd name="T50" fmla="*/ 448 w 459"/>
                <a:gd name="T51" fmla="*/ 0 h 281"/>
                <a:gd name="T52" fmla="*/ 459 w 459"/>
                <a:gd name="T53" fmla="*/ 0 h 281"/>
                <a:gd name="T54" fmla="*/ 459 w 459"/>
                <a:gd name="T55" fmla="*/ 11 h 281"/>
                <a:gd name="T56" fmla="*/ 459 w 459"/>
                <a:gd name="T57" fmla="*/ 19 h 281"/>
                <a:gd name="T58" fmla="*/ 459 w 459"/>
                <a:gd name="T59" fmla="*/ 25 h 281"/>
                <a:gd name="T60" fmla="*/ 459 w 459"/>
                <a:gd name="T61" fmla="*/ 36 h 281"/>
                <a:gd name="T62" fmla="*/ 459 w 459"/>
                <a:gd name="T63" fmla="*/ 46 h 281"/>
                <a:gd name="T64" fmla="*/ 459 w 459"/>
                <a:gd name="T65" fmla="*/ 60 h 281"/>
                <a:gd name="T66" fmla="*/ 459 w 459"/>
                <a:gd name="T67" fmla="*/ 65 h 281"/>
                <a:gd name="T68" fmla="*/ 459 w 459"/>
                <a:gd name="T69" fmla="*/ 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9" h="281">
                  <a:moveTo>
                    <a:pt x="0" y="97"/>
                  </a:moveTo>
                  <a:lnTo>
                    <a:pt x="170" y="0"/>
                  </a:lnTo>
                  <a:lnTo>
                    <a:pt x="24" y="89"/>
                  </a:lnTo>
                  <a:lnTo>
                    <a:pt x="178" y="0"/>
                  </a:lnTo>
                  <a:lnTo>
                    <a:pt x="27" y="89"/>
                  </a:lnTo>
                  <a:lnTo>
                    <a:pt x="181" y="0"/>
                  </a:lnTo>
                  <a:lnTo>
                    <a:pt x="46" y="87"/>
                  </a:lnTo>
                  <a:lnTo>
                    <a:pt x="197" y="0"/>
                  </a:lnTo>
                  <a:lnTo>
                    <a:pt x="65" y="89"/>
                  </a:lnTo>
                  <a:lnTo>
                    <a:pt x="218" y="0"/>
                  </a:lnTo>
                  <a:lnTo>
                    <a:pt x="75" y="92"/>
                  </a:lnTo>
                  <a:lnTo>
                    <a:pt x="235" y="0"/>
                  </a:lnTo>
                  <a:lnTo>
                    <a:pt x="83" y="95"/>
                  </a:lnTo>
                  <a:lnTo>
                    <a:pt x="245" y="0"/>
                  </a:lnTo>
                  <a:lnTo>
                    <a:pt x="83" y="95"/>
                  </a:lnTo>
                  <a:lnTo>
                    <a:pt x="248" y="0"/>
                  </a:lnTo>
                  <a:lnTo>
                    <a:pt x="94" y="103"/>
                  </a:lnTo>
                  <a:lnTo>
                    <a:pt x="270" y="0"/>
                  </a:lnTo>
                  <a:lnTo>
                    <a:pt x="97" y="106"/>
                  </a:lnTo>
                  <a:lnTo>
                    <a:pt x="281" y="0"/>
                  </a:lnTo>
                  <a:lnTo>
                    <a:pt x="102" y="111"/>
                  </a:lnTo>
                  <a:lnTo>
                    <a:pt x="294" y="0"/>
                  </a:lnTo>
                  <a:lnTo>
                    <a:pt x="108" y="116"/>
                  </a:lnTo>
                  <a:lnTo>
                    <a:pt x="310" y="0"/>
                  </a:lnTo>
                  <a:lnTo>
                    <a:pt x="110" y="122"/>
                  </a:lnTo>
                  <a:lnTo>
                    <a:pt x="321" y="0"/>
                  </a:lnTo>
                  <a:lnTo>
                    <a:pt x="113" y="124"/>
                  </a:lnTo>
                  <a:lnTo>
                    <a:pt x="329" y="0"/>
                  </a:lnTo>
                  <a:lnTo>
                    <a:pt x="116" y="130"/>
                  </a:lnTo>
                  <a:lnTo>
                    <a:pt x="337" y="0"/>
                  </a:lnTo>
                  <a:lnTo>
                    <a:pt x="116" y="130"/>
                  </a:lnTo>
                  <a:lnTo>
                    <a:pt x="340" y="0"/>
                  </a:lnTo>
                  <a:lnTo>
                    <a:pt x="119" y="135"/>
                  </a:lnTo>
                  <a:lnTo>
                    <a:pt x="353" y="0"/>
                  </a:lnTo>
                  <a:lnTo>
                    <a:pt x="119" y="138"/>
                  </a:lnTo>
                  <a:lnTo>
                    <a:pt x="356" y="0"/>
                  </a:lnTo>
                  <a:lnTo>
                    <a:pt x="121" y="149"/>
                  </a:lnTo>
                  <a:lnTo>
                    <a:pt x="375" y="0"/>
                  </a:lnTo>
                  <a:lnTo>
                    <a:pt x="124" y="154"/>
                  </a:lnTo>
                  <a:lnTo>
                    <a:pt x="389" y="0"/>
                  </a:lnTo>
                  <a:lnTo>
                    <a:pt x="124" y="159"/>
                  </a:lnTo>
                  <a:lnTo>
                    <a:pt x="399" y="0"/>
                  </a:lnTo>
                  <a:lnTo>
                    <a:pt x="124" y="167"/>
                  </a:lnTo>
                  <a:lnTo>
                    <a:pt x="413" y="0"/>
                  </a:lnTo>
                  <a:lnTo>
                    <a:pt x="124" y="173"/>
                  </a:lnTo>
                  <a:lnTo>
                    <a:pt x="424" y="0"/>
                  </a:lnTo>
                  <a:lnTo>
                    <a:pt x="127" y="178"/>
                  </a:lnTo>
                  <a:lnTo>
                    <a:pt x="432" y="0"/>
                  </a:lnTo>
                  <a:lnTo>
                    <a:pt x="127" y="178"/>
                  </a:lnTo>
                  <a:lnTo>
                    <a:pt x="434" y="0"/>
                  </a:lnTo>
                  <a:lnTo>
                    <a:pt x="127" y="186"/>
                  </a:lnTo>
                  <a:lnTo>
                    <a:pt x="448" y="0"/>
                  </a:lnTo>
                  <a:lnTo>
                    <a:pt x="127" y="192"/>
                  </a:lnTo>
                  <a:lnTo>
                    <a:pt x="459" y="0"/>
                  </a:lnTo>
                  <a:lnTo>
                    <a:pt x="124" y="205"/>
                  </a:lnTo>
                  <a:lnTo>
                    <a:pt x="459" y="11"/>
                  </a:lnTo>
                  <a:lnTo>
                    <a:pt x="124" y="213"/>
                  </a:lnTo>
                  <a:lnTo>
                    <a:pt x="459" y="19"/>
                  </a:lnTo>
                  <a:lnTo>
                    <a:pt x="124" y="219"/>
                  </a:lnTo>
                  <a:lnTo>
                    <a:pt x="459" y="25"/>
                  </a:lnTo>
                  <a:lnTo>
                    <a:pt x="121" y="229"/>
                  </a:lnTo>
                  <a:lnTo>
                    <a:pt x="459" y="36"/>
                  </a:lnTo>
                  <a:lnTo>
                    <a:pt x="119" y="243"/>
                  </a:lnTo>
                  <a:lnTo>
                    <a:pt x="459" y="46"/>
                  </a:lnTo>
                  <a:lnTo>
                    <a:pt x="108" y="264"/>
                  </a:lnTo>
                  <a:lnTo>
                    <a:pt x="459" y="60"/>
                  </a:lnTo>
                  <a:lnTo>
                    <a:pt x="92" y="278"/>
                  </a:lnTo>
                  <a:lnTo>
                    <a:pt x="459" y="65"/>
                  </a:lnTo>
                  <a:lnTo>
                    <a:pt x="86" y="281"/>
                  </a:lnTo>
                  <a:lnTo>
                    <a:pt x="459" y="68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3055938" y="2968625"/>
              <a:ext cx="395288" cy="223838"/>
            </a:xfrm>
            <a:custGeom>
              <a:avLst/>
              <a:gdLst>
                <a:gd name="T0" fmla="*/ 0 w 249"/>
                <a:gd name="T1" fmla="*/ 0 h 141"/>
                <a:gd name="T2" fmla="*/ 3 w 249"/>
                <a:gd name="T3" fmla="*/ 0 h 141"/>
                <a:gd name="T4" fmla="*/ 0 w 249"/>
                <a:gd name="T5" fmla="*/ 3 h 141"/>
                <a:gd name="T6" fmla="*/ 6 w 249"/>
                <a:gd name="T7" fmla="*/ 0 h 141"/>
                <a:gd name="T8" fmla="*/ 0 w 249"/>
                <a:gd name="T9" fmla="*/ 17 h 141"/>
                <a:gd name="T10" fmla="*/ 27 w 249"/>
                <a:gd name="T11" fmla="*/ 0 h 141"/>
                <a:gd name="T12" fmla="*/ 0 w 249"/>
                <a:gd name="T13" fmla="*/ 22 h 141"/>
                <a:gd name="T14" fmla="*/ 38 w 249"/>
                <a:gd name="T15" fmla="*/ 0 h 141"/>
                <a:gd name="T16" fmla="*/ 0 w 249"/>
                <a:gd name="T17" fmla="*/ 27 h 141"/>
                <a:gd name="T18" fmla="*/ 46 w 249"/>
                <a:gd name="T19" fmla="*/ 0 h 141"/>
                <a:gd name="T20" fmla="*/ 0 w 249"/>
                <a:gd name="T21" fmla="*/ 30 h 141"/>
                <a:gd name="T22" fmla="*/ 52 w 249"/>
                <a:gd name="T23" fmla="*/ 0 h 141"/>
                <a:gd name="T24" fmla="*/ 0 w 249"/>
                <a:gd name="T25" fmla="*/ 36 h 141"/>
                <a:gd name="T26" fmla="*/ 60 w 249"/>
                <a:gd name="T27" fmla="*/ 0 h 141"/>
                <a:gd name="T28" fmla="*/ 0 w 249"/>
                <a:gd name="T29" fmla="*/ 46 h 141"/>
                <a:gd name="T30" fmla="*/ 79 w 249"/>
                <a:gd name="T31" fmla="*/ 0 h 141"/>
                <a:gd name="T32" fmla="*/ 0 w 249"/>
                <a:gd name="T33" fmla="*/ 54 h 141"/>
                <a:gd name="T34" fmla="*/ 95 w 249"/>
                <a:gd name="T35" fmla="*/ 0 h 141"/>
                <a:gd name="T36" fmla="*/ 0 w 249"/>
                <a:gd name="T37" fmla="*/ 68 h 141"/>
                <a:gd name="T38" fmla="*/ 117 w 249"/>
                <a:gd name="T39" fmla="*/ 0 h 141"/>
                <a:gd name="T40" fmla="*/ 0 w 249"/>
                <a:gd name="T41" fmla="*/ 76 h 141"/>
                <a:gd name="T42" fmla="*/ 130 w 249"/>
                <a:gd name="T43" fmla="*/ 0 h 141"/>
                <a:gd name="T44" fmla="*/ 0 w 249"/>
                <a:gd name="T45" fmla="*/ 87 h 141"/>
                <a:gd name="T46" fmla="*/ 149 w 249"/>
                <a:gd name="T47" fmla="*/ 0 h 141"/>
                <a:gd name="T48" fmla="*/ 0 w 249"/>
                <a:gd name="T49" fmla="*/ 87 h 141"/>
                <a:gd name="T50" fmla="*/ 152 w 249"/>
                <a:gd name="T51" fmla="*/ 0 h 141"/>
                <a:gd name="T52" fmla="*/ 0 w 249"/>
                <a:gd name="T53" fmla="*/ 95 h 141"/>
                <a:gd name="T54" fmla="*/ 165 w 249"/>
                <a:gd name="T55" fmla="*/ 0 h 141"/>
                <a:gd name="T56" fmla="*/ 0 w 249"/>
                <a:gd name="T57" fmla="*/ 100 h 141"/>
                <a:gd name="T58" fmla="*/ 173 w 249"/>
                <a:gd name="T59" fmla="*/ 0 h 141"/>
                <a:gd name="T60" fmla="*/ 0 w 249"/>
                <a:gd name="T61" fmla="*/ 111 h 141"/>
                <a:gd name="T62" fmla="*/ 189 w 249"/>
                <a:gd name="T63" fmla="*/ 0 h 141"/>
                <a:gd name="T64" fmla="*/ 0 w 249"/>
                <a:gd name="T65" fmla="*/ 111 h 141"/>
                <a:gd name="T66" fmla="*/ 192 w 249"/>
                <a:gd name="T67" fmla="*/ 0 h 141"/>
                <a:gd name="T68" fmla="*/ 0 w 249"/>
                <a:gd name="T69" fmla="*/ 122 h 141"/>
                <a:gd name="T70" fmla="*/ 211 w 249"/>
                <a:gd name="T71" fmla="*/ 0 h 141"/>
                <a:gd name="T72" fmla="*/ 0 w 249"/>
                <a:gd name="T73" fmla="*/ 124 h 141"/>
                <a:gd name="T74" fmla="*/ 214 w 249"/>
                <a:gd name="T75" fmla="*/ 0 h 141"/>
                <a:gd name="T76" fmla="*/ 0 w 249"/>
                <a:gd name="T77" fmla="*/ 130 h 141"/>
                <a:gd name="T78" fmla="*/ 225 w 249"/>
                <a:gd name="T79" fmla="*/ 0 h 141"/>
                <a:gd name="T80" fmla="*/ 0 w 249"/>
                <a:gd name="T81" fmla="*/ 141 h 141"/>
                <a:gd name="T82" fmla="*/ 243 w 249"/>
                <a:gd name="T83" fmla="*/ 0 h 141"/>
                <a:gd name="T84" fmla="*/ 6 w 249"/>
                <a:gd name="T85" fmla="*/ 141 h 141"/>
                <a:gd name="T86" fmla="*/ 249 w 249"/>
                <a:gd name="T87" fmla="*/ 0 h 141"/>
                <a:gd name="T88" fmla="*/ 19 w 249"/>
                <a:gd name="T89" fmla="*/ 141 h 141"/>
                <a:gd name="T90" fmla="*/ 52 w 249"/>
                <a:gd name="T91" fmla="*/ 122 h 141"/>
                <a:gd name="T92" fmla="*/ 30 w 249"/>
                <a:gd name="T93" fmla="*/ 141 h 141"/>
                <a:gd name="T94" fmla="*/ 41 w 249"/>
                <a:gd name="T95" fmla="*/ 135 h 141"/>
                <a:gd name="T96" fmla="*/ 38 w 249"/>
                <a:gd name="T97" fmla="*/ 141 h 141"/>
                <a:gd name="T98" fmla="*/ 38 w 249"/>
                <a:gd name="T9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9" h="141">
                  <a:moveTo>
                    <a:pt x="0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6" y="0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0" y="22"/>
                  </a:lnTo>
                  <a:lnTo>
                    <a:pt x="38" y="0"/>
                  </a:lnTo>
                  <a:lnTo>
                    <a:pt x="0" y="27"/>
                  </a:lnTo>
                  <a:lnTo>
                    <a:pt x="46" y="0"/>
                  </a:lnTo>
                  <a:lnTo>
                    <a:pt x="0" y="30"/>
                  </a:lnTo>
                  <a:lnTo>
                    <a:pt x="52" y="0"/>
                  </a:lnTo>
                  <a:lnTo>
                    <a:pt x="0" y="36"/>
                  </a:lnTo>
                  <a:lnTo>
                    <a:pt x="60" y="0"/>
                  </a:lnTo>
                  <a:lnTo>
                    <a:pt x="0" y="46"/>
                  </a:lnTo>
                  <a:lnTo>
                    <a:pt x="79" y="0"/>
                  </a:lnTo>
                  <a:lnTo>
                    <a:pt x="0" y="54"/>
                  </a:lnTo>
                  <a:lnTo>
                    <a:pt x="95" y="0"/>
                  </a:lnTo>
                  <a:lnTo>
                    <a:pt x="0" y="68"/>
                  </a:lnTo>
                  <a:lnTo>
                    <a:pt x="117" y="0"/>
                  </a:lnTo>
                  <a:lnTo>
                    <a:pt x="0" y="76"/>
                  </a:lnTo>
                  <a:lnTo>
                    <a:pt x="130" y="0"/>
                  </a:lnTo>
                  <a:lnTo>
                    <a:pt x="0" y="87"/>
                  </a:lnTo>
                  <a:lnTo>
                    <a:pt x="149" y="0"/>
                  </a:lnTo>
                  <a:lnTo>
                    <a:pt x="0" y="87"/>
                  </a:lnTo>
                  <a:lnTo>
                    <a:pt x="152" y="0"/>
                  </a:lnTo>
                  <a:lnTo>
                    <a:pt x="0" y="95"/>
                  </a:lnTo>
                  <a:lnTo>
                    <a:pt x="165" y="0"/>
                  </a:lnTo>
                  <a:lnTo>
                    <a:pt x="0" y="100"/>
                  </a:lnTo>
                  <a:lnTo>
                    <a:pt x="173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11"/>
                  </a:lnTo>
                  <a:lnTo>
                    <a:pt x="192" y="0"/>
                  </a:lnTo>
                  <a:lnTo>
                    <a:pt x="0" y="122"/>
                  </a:lnTo>
                  <a:lnTo>
                    <a:pt x="211" y="0"/>
                  </a:lnTo>
                  <a:lnTo>
                    <a:pt x="0" y="124"/>
                  </a:lnTo>
                  <a:lnTo>
                    <a:pt x="214" y="0"/>
                  </a:lnTo>
                  <a:lnTo>
                    <a:pt x="0" y="130"/>
                  </a:lnTo>
                  <a:lnTo>
                    <a:pt x="225" y="0"/>
                  </a:lnTo>
                  <a:lnTo>
                    <a:pt x="0" y="141"/>
                  </a:lnTo>
                  <a:lnTo>
                    <a:pt x="243" y="0"/>
                  </a:lnTo>
                  <a:lnTo>
                    <a:pt x="6" y="141"/>
                  </a:lnTo>
                  <a:lnTo>
                    <a:pt x="249" y="0"/>
                  </a:lnTo>
                  <a:lnTo>
                    <a:pt x="19" y="141"/>
                  </a:lnTo>
                  <a:lnTo>
                    <a:pt x="52" y="122"/>
                  </a:lnTo>
                  <a:lnTo>
                    <a:pt x="30" y="141"/>
                  </a:lnTo>
                  <a:lnTo>
                    <a:pt x="41" y="135"/>
                  </a:lnTo>
                  <a:lnTo>
                    <a:pt x="38" y="141"/>
                  </a:lnTo>
                  <a:lnTo>
                    <a:pt x="38" y="141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PA_chenying0907 41"/>
          <p:cNvGrpSpPr/>
          <p:nvPr>
            <p:custDataLst>
              <p:tags r:id="rId7"/>
            </p:custDataLst>
          </p:nvPr>
        </p:nvGrpSpPr>
        <p:grpSpPr>
          <a:xfrm>
            <a:off x="3080190" y="1162928"/>
            <a:ext cx="809625" cy="2312988"/>
            <a:chOff x="2525713" y="1425575"/>
            <a:chExt cx="809625" cy="2312988"/>
          </a:xfrm>
        </p:grpSpPr>
        <p:sp>
          <p:nvSpPr>
            <p:cNvPr id="29" name="Freeform 27"/>
            <p:cNvSpPr/>
            <p:nvPr/>
          </p:nvSpPr>
          <p:spPr bwMode="auto">
            <a:xfrm>
              <a:off x="3141663" y="3152775"/>
              <a:ext cx="133350" cy="77788"/>
            </a:xfrm>
            <a:custGeom>
              <a:avLst/>
              <a:gdLst>
                <a:gd name="T0" fmla="*/ 36 w 84"/>
                <a:gd name="T1" fmla="*/ 8 h 49"/>
                <a:gd name="T2" fmla="*/ 41 w 84"/>
                <a:gd name="T3" fmla="*/ 6 h 49"/>
                <a:gd name="T4" fmla="*/ 14 w 84"/>
                <a:gd name="T5" fmla="*/ 30 h 49"/>
                <a:gd name="T6" fmla="*/ 65 w 84"/>
                <a:gd name="T7" fmla="*/ 0 h 49"/>
                <a:gd name="T8" fmla="*/ 9 w 84"/>
                <a:gd name="T9" fmla="*/ 38 h 49"/>
                <a:gd name="T10" fmla="*/ 73 w 84"/>
                <a:gd name="T11" fmla="*/ 0 h 49"/>
                <a:gd name="T12" fmla="*/ 0 w 84"/>
                <a:gd name="T13" fmla="*/ 49 h 49"/>
                <a:gd name="T14" fmla="*/ 84 w 84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49">
                  <a:moveTo>
                    <a:pt x="36" y="8"/>
                  </a:moveTo>
                  <a:lnTo>
                    <a:pt x="41" y="6"/>
                  </a:lnTo>
                  <a:lnTo>
                    <a:pt x="14" y="30"/>
                  </a:lnTo>
                  <a:lnTo>
                    <a:pt x="65" y="0"/>
                  </a:lnTo>
                  <a:lnTo>
                    <a:pt x="9" y="38"/>
                  </a:lnTo>
                  <a:lnTo>
                    <a:pt x="73" y="0"/>
                  </a:lnTo>
                  <a:lnTo>
                    <a:pt x="0" y="49"/>
                  </a:lnTo>
                  <a:lnTo>
                    <a:pt x="84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5" name="chenying0907 34"/>
            <p:cNvGrpSpPr/>
            <p:nvPr/>
          </p:nvGrpSpPr>
          <p:grpSpPr>
            <a:xfrm>
              <a:off x="2525713" y="1425575"/>
              <a:ext cx="809625" cy="2312988"/>
              <a:chOff x="2525713" y="1425575"/>
              <a:chExt cx="809625" cy="2312988"/>
            </a:xfrm>
          </p:grpSpPr>
          <p:sp>
            <p:nvSpPr>
              <p:cNvPr id="28" name="Freeform 26"/>
              <p:cNvSpPr/>
              <p:nvPr/>
            </p:nvSpPr>
            <p:spPr bwMode="auto">
              <a:xfrm>
                <a:off x="3022600" y="3157538"/>
                <a:ext cx="312738" cy="227013"/>
              </a:xfrm>
              <a:custGeom>
                <a:avLst/>
                <a:gdLst>
                  <a:gd name="T0" fmla="*/ 0 w 197"/>
                  <a:gd name="T1" fmla="*/ 94 h 143"/>
                  <a:gd name="T2" fmla="*/ 165 w 197"/>
                  <a:gd name="T3" fmla="*/ 0 h 143"/>
                  <a:gd name="T4" fmla="*/ 21 w 197"/>
                  <a:gd name="T5" fmla="*/ 92 h 143"/>
                  <a:gd name="T6" fmla="*/ 175 w 197"/>
                  <a:gd name="T7" fmla="*/ 3 h 143"/>
                  <a:gd name="T8" fmla="*/ 32 w 197"/>
                  <a:gd name="T9" fmla="*/ 92 h 143"/>
                  <a:gd name="T10" fmla="*/ 181 w 197"/>
                  <a:gd name="T11" fmla="*/ 8 h 143"/>
                  <a:gd name="T12" fmla="*/ 51 w 197"/>
                  <a:gd name="T13" fmla="*/ 92 h 143"/>
                  <a:gd name="T14" fmla="*/ 186 w 197"/>
                  <a:gd name="T15" fmla="*/ 16 h 143"/>
                  <a:gd name="T16" fmla="*/ 62 w 197"/>
                  <a:gd name="T17" fmla="*/ 92 h 143"/>
                  <a:gd name="T18" fmla="*/ 189 w 197"/>
                  <a:gd name="T19" fmla="*/ 19 h 143"/>
                  <a:gd name="T20" fmla="*/ 78 w 197"/>
                  <a:gd name="T21" fmla="*/ 94 h 143"/>
                  <a:gd name="T22" fmla="*/ 192 w 197"/>
                  <a:gd name="T23" fmla="*/ 30 h 143"/>
                  <a:gd name="T24" fmla="*/ 86 w 197"/>
                  <a:gd name="T25" fmla="*/ 105 h 143"/>
                  <a:gd name="T26" fmla="*/ 194 w 197"/>
                  <a:gd name="T27" fmla="*/ 40 h 143"/>
                  <a:gd name="T28" fmla="*/ 86 w 197"/>
                  <a:gd name="T29" fmla="*/ 105 h 143"/>
                  <a:gd name="T30" fmla="*/ 194 w 197"/>
                  <a:gd name="T31" fmla="*/ 43 h 143"/>
                  <a:gd name="T32" fmla="*/ 86 w 197"/>
                  <a:gd name="T33" fmla="*/ 108 h 143"/>
                  <a:gd name="T34" fmla="*/ 197 w 197"/>
                  <a:gd name="T35" fmla="*/ 46 h 143"/>
                  <a:gd name="T36" fmla="*/ 92 w 197"/>
                  <a:gd name="T37" fmla="*/ 116 h 143"/>
                  <a:gd name="T38" fmla="*/ 197 w 197"/>
                  <a:gd name="T39" fmla="*/ 57 h 143"/>
                  <a:gd name="T40" fmla="*/ 97 w 197"/>
                  <a:gd name="T41" fmla="*/ 124 h 143"/>
                  <a:gd name="T42" fmla="*/ 197 w 197"/>
                  <a:gd name="T43" fmla="*/ 65 h 143"/>
                  <a:gd name="T44" fmla="*/ 105 w 197"/>
                  <a:gd name="T45" fmla="*/ 129 h 143"/>
                  <a:gd name="T46" fmla="*/ 197 w 197"/>
                  <a:gd name="T47" fmla="*/ 75 h 143"/>
                  <a:gd name="T48" fmla="*/ 108 w 197"/>
                  <a:gd name="T49" fmla="*/ 132 h 143"/>
                  <a:gd name="T50" fmla="*/ 197 w 197"/>
                  <a:gd name="T51" fmla="*/ 81 h 143"/>
                  <a:gd name="T52" fmla="*/ 111 w 197"/>
                  <a:gd name="T53" fmla="*/ 135 h 143"/>
                  <a:gd name="T54" fmla="*/ 197 w 197"/>
                  <a:gd name="T55" fmla="*/ 84 h 143"/>
                  <a:gd name="T56" fmla="*/ 113 w 197"/>
                  <a:gd name="T57" fmla="*/ 135 h 143"/>
                  <a:gd name="T58" fmla="*/ 197 w 197"/>
                  <a:gd name="T59" fmla="*/ 86 h 143"/>
                  <a:gd name="T60" fmla="*/ 121 w 197"/>
                  <a:gd name="T61" fmla="*/ 140 h 143"/>
                  <a:gd name="T62" fmla="*/ 197 w 197"/>
                  <a:gd name="T63" fmla="*/ 97 h 143"/>
                  <a:gd name="T64" fmla="*/ 124 w 197"/>
                  <a:gd name="T65" fmla="*/ 140 h 143"/>
                  <a:gd name="T66" fmla="*/ 194 w 197"/>
                  <a:gd name="T67" fmla="*/ 100 h 143"/>
                  <a:gd name="T68" fmla="*/ 132 w 197"/>
                  <a:gd name="T69" fmla="*/ 143 h 143"/>
                  <a:gd name="T70" fmla="*/ 194 w 197"/>
                  <a:gd name="T71" fmla="*/ 105 h 143"/>
                  <a:gd name="T72" fmla="*/ 140 w 197"/>
                  <a:gd name="T73" fmla="*/ 143 h 143"/>
                  <a:gd name="T74" fmla="*/ 192 w 197"/>
                  <a:gd name="T75" fmla="*/ 113 h 143"/>
                  <a:gd name="T76" fmla="*/ 143 w 197"/>
                  <a:gd name="T77" fmla="*/ 143 h 143"/>
                  <a:gd name="T78" fmla="*/ 192 w 197"/>
                  <a:gd name="T79" fmla="*/ 116 h 143"/>
                  <a:gd name="T80" fmla="*/ 165 w 197"/>
                  <a:gd name="T81" fmla="*/ 140 h 143"/>
                  <a:gd name="T82" fmla="*/ 181 w 197"/>
                  <a:gd name="T83" fmla="*/ 132 h 143"/>
                  <a:gd name="T84" fmla="*/ 170 w 197"/>
                  <a:gd name="T85" fmla="*/ 140 h 143"/>
                  <a:gd name="T86" fmla="*/ 175 w 197"/>
                  <a:gd name="T87" fmla="*/ 13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143">
                    <a:moveTo>
                      <a:pt x="0" y="94"/>
                    </a:moveTo>
                    <a:lnTo>
                      <a:pt x="165" y="0"/>
                    </a:lnTo>
                    <a:lnTo>
                      <a:pt x="21" y="92"/>
                    </a:lnTo>
                    <a:lnTo>
                      <a:pt x="175" y="3"/>
                    </a:lnTo>
                    <a:lnTo>
                      <a:pt x="32" y="92"/>
                    </a:lnTo>
                    <a:lnTo>
                      <a:pt x="181" y="8"/>
                    </a:lnTo>
                    <a:lnTo>
                      <a:pt x="51" y="92"/>
                    </a:lnTo>
                    <a:lnTo>
                      <a:pt x="186" y="16"/>
                    </a:lnTo>
                    <a:lnTo>
                      <a:pt x="62" y="92"/>
                    </a:lnTo>
                    <a:lnTo>
                      <a:pt x="189" y="19"/>
                    </a:lnTo>
                    <a:lnTo>
                      <a:pt x="78" y="94"/>
                    </a:lnTo>
                    <a:lnTo>
                      <a:pt x="192" y="30"/>
                    </a:lnTo>
                    <a:lnTo>
                      <a:pt x="86" y="105"/>
                    </a:lnTo>
                    <a:lnTo>
                      <a:pt x="194" y="40"/>
                    </a:lnTo>
                    <a:lnTo>
                      <a:pt x="86" y="105"/>
                    </a:lnTo>
                    <a:lnTo>
                      <a:pt x="194" y="43"/>
                    </a:lnTo>
                    <a:lnTo>
                      <a:pt x="86" y="108"/>
                    </a:lnTo>
                    <a:lnTo>
                      <a:pt x="197" y="46"/>
                    </a:lnTo>
                    <a:lnTo>
                      <a:pt x="92" y="116"/>
                    </a:lnTo>
                    <a:lnTo>
                      <a:pt x="197" y="57"/>
                    </a:lnTo>
                    <a:lnTo>
                      <a:pt x="97" y="124"/>
                    </a:lnTo>
                    <a:lnTo>
                      <a:pt x="197" y="65"/>
                    </a:lnTo>
                    <a:lnTo>
                      <a:pt x="105" y="129"/>
                    </a:lnTo>
                    <a:lnTo>
                      <a:pt x="197" y="75"/>
                    </a:lnTo>
                    <a:lnTo>
                      <a:pt x="108" y="132"/>
                    </a:lnTo>
                    <a:lnTo>
                      <a:pt x="197" y="81"/>
                    </a:lnTo>
                    <a:lnTo>
                      <a:pt x="111" y="135"/>
                    </a:lnTo>
                    <a:lnTo>
                      <a:pt x="197" y="84"/>
                    </a:lnTo>
                    <a:lnTo>
                      <a:pt x="113" y="135"/>
                    </a:lnTo>
                    <a:lnTo>
                      <a:pt x="197" y="86"/>
                    </a:lnTo>
                    <a:lnTo>
                      <a:pt x="121" y="140"/>
                    </a:lnTo>
                    <a:lnTo>
                      <a:pt x="197" y="97"/>
                    </a:lnTo>
                    <a:lnTo>
                      <a:pt x="124" y="140"/>
                    </a:lnTo>
                    <a:lnTo>
                      <a:pt x="194" y="100"/>
                    </a:lnTo>
                    <a:lnTo>
                      <a:pt x="132" y="143"/>
                    </a:lnTo>
                    <a:lnTo>
                      <a:pt x="194" y="105"/>
                    </a:lnTo>
                    <a:lnTo>
                      <a:pt x="140" y="143"/>
                    </a:lnTo>
                    <a:lnTo>
                      <a:pt x="192" y="113"/>
                    </a:lnTo>
                    <a:lnTo>
                      <a:pt x="143" y="143"/>
                    </a:lnTo>
                    <a:lnTo>
                      <a:pt x="192" y="116"/>
                    </a:lnTo>
                    <a:lnTo>
                      <a:pt x="165" y="140"/>
                    </a:lnTo>
                    <a:lnTo>
                      <a:pt x="181" y="132"/>
                    </a:lnTo>
                    <a:lnTo>
                      <a:pt x="170" y="140"/>
                    </a:lnTo>
                    <a:lnTo>
                      <a:pt x="175" y="13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2525713" y="1425575"/>
                <a:ext cx="595313" cy="2312988"/>
              </a:xfrm>
              <a:custGeom>
                <a:avLst/>
                <a:gdLst>
                  <a:gd name="T0" fmla="*/ 256 w 375"/>
                  <a:gd name="T1" fmla="*/ 43 h 1457"/>
                  <a:gd name="T2" fmla="*/ 307 w 375"/>
                  <a:gd name="T3" fmla="*/ 49 h 1457"/>
                  <a:gd name="T4" fmla="*/ 140 w 375"/>
                  <a:gd name="T5" fmla="*/ 189 h 1457"/>
                  <a:gd name="T6" fmla="*/ 307 w 375"/>
                  <a:gd name="T7" fmla="*/ 121 h 1457"/>
                  <a:gd name="T8" fmla="*/ 89 w 375"/>
                  <a:gd name="T9" fmla="*/ 272 h 1457"/>
                  <a:gd name="T10" fmla="*/ 307 w 375"/>
                  <a:gd name="T11" fmla="*/ 164 h 1457"/>
                  <a:gd name="T12" fmla="*/ 64 w 375"/>
                  <a:gd name="T13" fmla="*/ 331 h 1457"/>
                  <a:gd name="T14" fmla="*/ 307 w 375"/>
                  <a:gd name="T15" fmla="*/ 208 h 1457"/>
                  <a:gd name="T16" fmla="*/ 43 w 375"/>
                  <a:gd name="T17" fmla="*/ 388 h 1457"/>
                  <a:gd name="T18" fmla="*/ 307 w 375"/>
                  <a:gd name="T19" fmla="*/ 245 h 1457"/>
                  <a:gd name="T20" fmla="*/ 27 w 375"/>
                  <a:gd name="T21" fmla="*/ 439 h 1457"/>
                  <a:gd name="T22" fmla="*/ 307 w 375"/>
                  <a:gd name="T23" fmla="*/ 299 h 1457"/>
                  <a:gd name="T24" fmla="*/ 13 w 375"/>
                  <a:gd name="T25" fmla="*/ 501 h 1457"/>
                  <a:gd name="T26" fmla="*/ 307 w 375"/>
                  <a:gd name="T27" fmla="*/ 366 h 1457"/>
                  <a:gd name="T28" fmla="*/ 5 w 375"/>
                  <a:gd name="T29" fmla="*/ 552 h 1457"/>
                  <a:gd name="T30" fmla="*/ 307 w 375"/>
                  <a:gd name="T31" fmla="*/ 401 h 1457"/>
                  <a:gd name="T32" fmla="*/ 0 w 375"/>
                  <a:gd name="T33" fmla="*/ 603 h 1457"/>
                  <a:gd name="T34" fmla="*/ 307 w 375"/>
                  <a:gd name="T35" fmla="*/ 458 h 1457"/>
                  <a:gd name="T36" fmla="*/ 0 w 375"/>
                  <a:gd name="T37" fmla="*/ 660 h 1457"/>
                  <a:gd name="T38" fmla="*/ 307 w 375"/>
                  <a:gd name="T39" fmla="*/ 496 h 1457"/>
                  <a:gd name="T40" fmla="*/ 2 w 375"/>
                  <a:gd name="T41" fmla="*/ 698 h 1457"/>
                  <a:gd name="T42" fmla="*/ 307 w 375"/>
                  <a:gd name="T43" fmla="*/ 536 h 1457"/>
                  <a:gd name="T44" fmla="*/ 5 w 375"/>
                  <a:gd name="T45" fmla="*/ 744 h 1457"/>
                  <a:gd name="T46" fmla="*/ 307 w 375"/>
                  <a:gd name="T47" fmla="*/ 587 h 1457"/>
                  <a:gd name="T48" fmla="*/ 10 w 375"/>
                  <a:gd name="T49" fmla="*/ 781 h 1457"/>
                  <a:gd name="T50" fmla="*/ 307 w 375"/>
                  <a:gd name="T51" fmla="*/ 633 h 1457"/>
                  <a:gd name="T52" fmla="*/ 19 w 375"/>
                  <a:gd name="T53" fmla="*/ 824 h 1457"/>
                  <a:gd name="T54" fmla="*/ 307 w 375"/>
                  <a:gd name="T55" fmla="*/ 684 h 1457"/>
                  <a:gd name="T56" fmla="*/ 32 w 375"/>
                  <a:gd name="T57" fmla="*/ 881 h 1457"/>
                  <a:gd name="T58" fmla="*/ 307 w 375"/>
                  <a:gd name="T59" fmla="*/ 741 h 1457"/>
                  <a:gd name="T60" fmla="*/ 43 w 375"/>
                  <a:gd name="T61" fmla="*/ 916 h 1457"/>
                  <a:gd name="T62" fmla="*/ 307 w 375"/>
                  <a:gd name="T63" fmla="*/ 795 h 1457"/>
                  <a:gd name="T64" fmla="*/ 62 w 375"/>
                  <a:gd name="T65" fmla="*/ 970 h 1457"/>
                  <a:gd name="T66" fmla="*/ 307 w 375"/>
                  <a:gd name="T67" fmla="*/ 843 h 1457"/>
                  <a:gd name="T68" fmla="*/ 73 w 375"/>
                  <a:gd name="T69" fmla="*/ 999 h 1457"/>
                  <a:gd name="T70" fmla="*/ 307 w 375"/>
                  <a:gd name="T71" fmla="*/ 886 h 1457"/>
                  <a:gd name="T72" fmla="*/ 91 w 375"/>
                  <a:gd name="T73" fmla="*/ 1043 h 1457"/>
                  <a:gd name="T74" fmla="*/ 307 w 375"/>
                  <a:gd name="T75" fmla="*/ 943 h 1457"/>
                  <a:gd name="T76" fmla="*/ 113 w 375"/>
                  <a:gd name="T77" fmla="*/ 1086 h 1457"/>
                  <a:gd name="T78" fmla="*/ 307 w 375"/>
                  <a:gd name="T79" fmla="*/ 1002 h 1457"/>
                  <a:gd name="T80" fmla="*/ 135 w 375"/>
                  <a:gd name="T81" fmla="*/ 1129 h 1457"/>
                  <a:gd name="T82" fmla="*/ 307 w 375"/>
                  <a:gd name="T83" fmla="*/ 1059 h 1457"/>
                  <a:gd name="T84" fmla="*/ 156 w 375"/>
                  <a:gd name="T85" fmla="*/ 1166 h 1457"/>
                  <a:gd name="T86" fmla="*/ 307 w 375"/>
                  <a:gd name="T87" fmla="*/ 1094 h 1457"/>
                  <a:gd name="T88" fmla="*/ 172 w 375"/>
                  <a:gd name="T89" fmla="*/ 1193 h 1457"/>
                  <a:gd name="T90" fmla="*/ 310 w 375"/>
                  <a:gd name="T91" fmla="*/ 1134 h 1457"/>
                  <a:gd name="T92" fmla="*/ 191 w 375"/>
                  <a:gd name="T93" fmla="*/ 1231 h 1457"/>
                  <a:gd name="T94" fmla="*/ 307 w 375"/>
                  <a:gd name="T95" fmla="*/ 1191 h 1457"/>
                  <a:gd name="T96" fmla="*/ 216 w 375"/>
                  <a:gd name="T97" fmla="*/ 1277 h 1457"/>
                  <a:gd name="T98" fmla="*/ 305 w 375"/>
                  <a:gd name="T99" fmla="*/ 1242 h 1457"/>
                  <a:gd name="T100" fmla="*/ 235 w 375"/>
                  <a:gd name="T101" fmla="*/ 1315 h 1457"/>
                  <a:gd name="T102" fmla="*/ 305 w 375"/>
                  <a:gd name="T103" fmla="*/ 1293 h 1457"/>
                  <a:gd name="T104" fmla="*/ 256 w 375"/>
                  <a:gd name="T105" fmla="*/ 1355 h 1457"/>
                  <a:gd name="T106" fmla="*/ 305 w 375"/>
                  <a:gd name="T107" fmla="*/ 1344 h 1457"/>
                  <a:gd name="T108" fmla="*/ 272 w 375"/>
                  <a:gd name="T109" fmla="*/ 1390 h 1457"/>
                  <a:gd name="T110" fmla="*/ 305 w 375"/>
                  <a:gd name="T111" fmla="*/ 1395 h 1457"/>
                  <a:gd name="T112" fmla="*/ 294 w 375"/>
                  <a:gd name="T113" fmla="*/ 1433 h 1457"/>
                  <a:gd name="T114" fmla="*/ 305 w 375"/>
                  <a:gd name="T115" fmla="*/ 1452 h 1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75" h="1457">
                    <a:moveTo>
                      <a:pt x="307" y="0"/>
                    </a:moveTo>
                    <a:lnTo>
                      <a:pt x="307" y="0"/>
                    </a:lnTo>
                    <a:lnTo>
                      <a:pt x="291" y="14"/>
                    </a:lnTo>
                    <a:lnTo>
                      <a:pt x="307" y="3"/>
                    </a:lnTo>
                    <a:lnTo>
                      <a:pt x="278" y="24"/>
                    </a:lnTo>
                    <a:lnTo>
                      <a:pt x="307" y="8"/>
                    </a:lnTo>
                    <a:lnTo>
                      <a:pt x="256" y="43"/>
                    </a:lnTo>
                    <a:lnTo>
                      <a:pt x="307" y="14"/>
                    </a:lnTo>
                    <a:lnTo>
                      <a:pt x="229" y="73"/>
                    </a:lnTo>
                    <a:lnTo>
                      <a:pt x="307" y="27"/>
                    </a:lnTo>
                    <a:lnTo>
                      <a:pt x="205" y="100"/>
                    </a:lnTo>
                    <a:lnTo>
                      <a:pt x="307" y="41"/>
                    </a:lnTo>
                    <a:lnTo>
                      <a:pt x="191" y="116"/>
                    </a:lnTo>
                    <a:lnTo>
                      <a:pt x="307" y="49"/>
                    </a:lnTo>
                    <a:lnTo>
                      <a:pt x="178" y="132"/>
                    </a:lnTo>
                    <a:lnTo>
                      <a:pt x="307" y="59"/>
                    </a:lnTo>
                    <a:lnTo>
                      <a:pt x="164" y="148"/>
                    </a:lnTo>
                    <a:lnTo>
                      <a:pt x="307" y="67"/>
                    </a:lnTo>
                    <a:lnTo>
                      <a:pt x="151" y="170"/>
                    </a:lnTo>
                    <a:lnTo>
                      <a:pt x="307" y="81"/>
                    </a:lnTo>
                    <a:lnTo>
                      <a:pt x="140" y="189"/>
                    </a:lnTo>
                    <a:lnTo>
                      <a:pt x="307" y="92"/>
                    </a:lnTo>
                    <a:lnTo>
                      <a:pt x="127" y="208"/>
                    </a:lnTo>
                    <a:lnTo>
                      <a:pt x="307" y="102"/>
                    </a:lnTo>
                    <a:lnTo>
                      <a:pt x="121" y="218"/>
                    </a:lnTo>
                    <a:lnTo>
                      <a:pt x="307" y="111"/>
                    </a:lnTo>
                    <a:lnTo>
                      <a:pt x="110" y="234"/>
                    </a:lnTo>
                    <a:lnTo>
                      <a:pt x="307" y="121"/>
                    </a:lnTo>
                    <a:lnTo>
                      <a:pt x="110" y="237"/>
                    </a:lnTo>
                    <a:lnTo>
                      <a:pt x="307" y="124"/>
                    </a:lnTo>
                    <a:lnTo>
                      <a:pt x="102" y="251"/>
                    </a:lnTo>
                    <a:lnTo>
                      <a:pt x="307" y="132"/>
                    </a:lnTo>
                    <a:lnTo>
                      <a:pt x="97" y="259"/>
                    </a:lnTo>
                    <a:lnTo>
                      <a:pt x="307" y="137"/>
                    </a:lnTo>
                    <a:lnTo>
                      <a:pt x="89" y="272"/>
                    </a:lnTo>
                    <a:lnTo>
                      <a:pt x="307" y="148"/>
                    </a:lnTo>
                    <a:lnTo>
                      <a:pt x="81" y="291"/>
                    </a:lnTo>
                    <a:lnTo>
                      <a:pt x="307" y="159"/>
                    </a:lnTo>
                    <a:lnTo>
                      <a:pt x="81" y="294"/>
                    </a:lnTo>
                    <a:lnTo>
                      <a:pt x="307" y="162"/>
                    </a:lnTo>
                    <a:lnTo>
                      <a:pt x="78" y="296"/>
                    </a:lnTo>
                    <a:lnTo>
                      <a:pt x="307" y="164"/>
                    </a:lnTo>
                    <a:lnTo>
                      <a:pt x="78" y="302"/>
                    </a:lnTo>
                    <a:lnTo>
                      <a:pt x="307" y="167"/>
                    </a:lnTo>
                    <a:lnTo>
                      <a:pt x="73" y="313"/>
                    </a:lnTo>
                    <a:lnTo>
                      <a:pt x="307" y="178"/>
                    </a:lnTo>
                    <a:lnTo>
                      <a:pt x="67" y="323"/>
                    </a:lnTo>
                    <a:lnTo>
                      <a:pt x="307" y="186"/>
                    </a:lnTo>
                    <a:lnTo>
                      <a:pt x="64" y="331"/>
                    </a:lnTo>
                    <a:lnTo>
                      <a:pt x="307" y="191"/>
                    </a:lnTo>
                    <a:lnTo>
                      <a:pt x="59" y="340"/>
                    </a:lnTo>
                    <a:lnTo>
                      <a:pt x="307" y="197"/>
                    </a:lnTo>
                    <a:lnTo>
                      <a:pt x="56" y="348"/>
                    </a:lnTo>
                    <a:lnTo>
                      <a:pt x="307" y="202"/>
                    </a:lnTo>
                    <a:lnTo>
                      <a:pt x="54" y="353"/>
                    </a:lnTo>
                    <a:lnTo>
                      <a:pt x="307" y="208"/>
                    </a:lnTo>
                    <a:lnTo>
                      <a:pt x="51" y="361"/>
                    </a:lnTo>
                    <a:lnTo>
                      <a:pt x="307" y="213"/>
                    </a:lnTo>
                    <a:lnTo>
                      <a:pt x="46" y="377"/>
                    </a:lnTo>
                    <a:lnTo>
                      <a:pt x="307" y="226"/>
                    </a:lnTo>
                    <a:lnTo>
                      <a:pt x="43" y="383"/>
                    </a:lnTo>
                    <a:lnTo>
                      <a:pt x="307" y="232"/>
                    </a:lnTo>
                    <a:lnTo>
                      <a:pt x="43" y="388"/>
                    </a:lnTo>
                    <a:lnTo>
                      <a:pt x="307" y="237"/>
                    </a:lnTo>
                    <a:lnTo>
                      <a:pt x="40" y="393"/>
                    </a:lnTo>
                    <a:lnTo>
                      <a:pt x="307" y="240"/>
                    </a:lnTo>
                    <a:lnTo>
                      <a:pt x="40" y="393"/>
                    </a:lnTo>
                    <a:lnTo>
                      <a:pt x="307" y="240"/>
                    </a:lnTo>
                    <a:lnTo>
                      <a:pt x="37" y="401"/>
                    </a:lnTo>
                    <a:lnTo>
                      <a:pt x="307" y="245"/>
                    </a:lnTo>
                    <a:lnTo>
                      <a:pt x="35" y="412"/>
                    </a:lnTo>
                    <a:lnTo>
                      <a:pt x="307" y="253"/>
                    </a:lnTo>
                    <a:lnTo>
                      <a:pt x="29" y="423"/>
                    </a:lnTo>
                    <a:lnTo>
                      <a:pt x="307" y="264"/>
                    </a:lnTo>
                    <a:lnTo>
                      <a:pt x="27" y="439"/>
                    </a:lnTo>
                    <a:lnTo>
                      <a:pt x="307" y="278"/>
                    </a:lnTo>
                    <a:lnTo>
                      <a:pt x="27" y="439"/>
                    </a:lnTo>
                    <a:lnTo>
                      <a:pt x="307" y="278"/>
                    </a:lnTo>
                    <a:lnTo>
                      <a:pt x="24" y="447"/>
                    </a:lnTo>
                    <a:lnTo>
                      <a:pt x="307" y="286"/>
                    </a:lnTo>
                    <a:lnTo>
                      <a:pt x="21" y="463"/>
                    </a:lnTo>
                    <a:lnTo>
                      <a:pt x="307" y="296"/>
                    </a:lnTo>
                    <a:lnTo>
                      <a:pt x="21" y="466"/>
                    </a:lnTo>
                    <a:lnTo>
                      <a:pt x="307" y="299"/>
                    </a:lnTo>
                    <a:lnTo>
                      <a:pt x="16" y="480"/>
                    </a:lnTo>
                    <a:lnTo>
                      <a:pt x="307" y="313"/>
                    </a:lnTo>
                    <a:lnTo>
                      <a:pt x="16" y="488"/>
                    </a:lnTo>
                    <a:lnTo>
                      <a:pt x="307" y="318"/>
                    </a:lnTo>
                    <a:lnTo>
                      <a:pt x="13" y="498"/>
                    </a:lnTo>
                    <a:lnTo>
                      <a:pt x="307" y="329"/>
                    </a:lnTo>
                    <a:lnTo>
                      <a:pt x="13" y="501"/>
                    </a:lnTo>
                    <a:lnTo>
                      <a:pt x="307" y="331"/>
                    </a:lnTo>
                    <a:lnTo>
                      <a:pt x="10" y="515"/>
                    </a:lnTo>
                    <a:lnTo>
                      <a:pt x="307" y="345"/>
                    </a:lnTo>
                    <a:lnTo>
                      <a:pt x="8" y="528"/>
                    </a:lnTo>
                    <a:lnTo>
                      <a:pt x="307" y="356"/>
                    </a:lnTo>
                    <a:lnTo>
                      <a:pt x="5" y="539"/>
                    </a:lnTo>
                    <a:lnTo>
                      <a:pt x="307" y="366"/>
                    </a:lnTo>
                    <a:lnTo>
                      <a:pt x="5" y="544"/>
                    </a:lnTo>
                    <a:lnTo>
                      <a:pt x="307" y="372"/>
                    </a:lnTo>
                    <a:lnTo>
                      <a:pt x="5" y="547"/>
                    </a:lnTo>
                    <a:lnTo>
                      <a:pt x="307" y="372"/>
                    </a:lnTo>
                    <a:lnTo>
                      <a:pt x="5" y="550"/>
                    </a:lnTo>
                    <a:lnTo>
                      <a:pt x="307" y="377"/>
                    </a:lnTo>
                    <a:lnTo>
                      <a:pt x="5" y="552"/>
                    </a:lnTo>
                    <a:lnTo>
                      <a:pt x="307" y="377"/>
                    </a:lnTo>
                    <a:lnTo>
                      <a:pt x="5" y="555"/>
                    </a:lnTo>
                    <a:lnTo>
                      <a:pt x="307" y="380"/>
                    </a:lnTo>
                    <a:lnTo>
                      <a:pt x="2" y="563"/>
                    </a:lnTo>
                    <a:lnTo>
                      <a:pt x="307" y="388"/>
                    </a:lnTo>
                    <a:lnTo>
                      <a:pt x="2" y="577"/>
                    </a:lnTo>
                    <a:lnTo>
                      <a:pt x="307" y="401"/>
                    </a:lnTo>
                    <a:lnTo>
                      <a:pt x="2" y="587"/>
                    </a:lnTo>
                    <a:lnTo>
                      <a:pt x="307" y="412"/>
                    </a:lnTo>
                    <a:lnTo>
                      <a:pt x="2" y="590"/>
                    </a:lnTo>
                    <a:lnTo>
                      <a:pt x="307" y="415"/>
                    </a:lnTo>
                    <a:lnTo>
                      <a:pt x="0" y="601"/>
                    </a:lnTo>
                    <a:lnTo>
                      <a:pt x="307" y="426"/>
                    </a:lnTo>
                    <a:lnTo>
                      <a:pt x="0" y="603"/>
                    </a:lnTo>
                    <a:lnTo>
                      <a:pt x="307" y="428"/>
                    </a:lnTo>
                    <a:lnTo>
                      <a:pt x="0" y="614"/>
                    </a:lnTo>
                    <a:lnTo>
                      <a:pt x="307" y="436"/>
                    </a:lnTo>
                    <a:lnTo>
                      <a:pt x="0" y="625"/>
                    </a:lnTo>
                    <a:lnTo>
                      <a:pt x="307" y="450"/>
                    </a:lnTo>
                    <a:lnTo>
                      <a:pt x="0" y="633"/>
                    </a:lnTo>
                    <a:lnTo>
                      <a:pt x="307" y="458"/>
                    </a:lnTo>
                    <a:lnTo>
                      <a:pt x="0" y="641"/>
                    </a:lnTo>
                    <a:lnTo>
                      <a:pt x="307" y="466"/>
                    </a:lnTo>
                    <a:lnTo>
                      <a:pt x="0" y="644"/>
                    </a:lnTo>
                    <a:lnTo>
                      <a:pt x="307" y="469"/>
                    </a:lnTo>
                    <a:lnTo>
                      <a:pt x="0" y="649"/>
                    </a:lnTo>
                    <a:lnTo>
                      <a:pt x="307" y="471"/>
                    </a:lnTo>
                    <a:lnTo>
                      <a:pt x="0" y="660"/>
                    </a:lnTo>
                    <a:lnTo>
                      <a:pt x="307" y="482"/>
                    </a:lnTo>
                    <a:lnTo>
                      <a:pt x="0" y="665"/>
                    </a:lnTo>
                    <a:lnTo>
                      <a:pt x="307" y="488"/>
                    </a:lnTo>
                    <a:lnTo>
                      <a:pt x="0" y="668"/>
                    </a:lnTo>
                    <a:lnTo>
                      <a:pt x="307" y="490"/>
                    </a:lnTo>
                    <a:lnTo>
                      <a:pt x="0" y="674"/>
                    </a:lnTo>
                    <a:lnTo>
                      <a:pt x="307" y="496"/>
                    </a:lnTo>
                    <a:lnTo>
                      <a:pt x="0" y="682"/>
                    </a:lnTo>
                    <a:lnTo>
                      <a:pt x="307" y="504"/>
                    </a:lnTo>
                    <a:lnTo>
                      <a:pt x="0" y="684"/>
                    </a:lnTo>
                    <a:lnTo>
                      <a:pt x="307" y="509"/>
                    </a:lnTo>
                    <a:lnTo>
                      <a:pt x="0" y="687"/>
                    </a:lnTo>
                    <a:lnTo>
                      <a:pt x="307" y="509"/>
                    </a:lnTo>
                    <a:lnTo>
                      <a:pt x="2" y="698"/>
                    </a:lnTo>
                    <a:lnTo>
                      <a:pt x="307" y="520"/>
                    </a:lnTo>
                    <a:lnTo>
                      <a:pt x="2" y="700"/>
                    </a:lnTo>
                    <a:lnTo>
                      <a:pt x="307" y="523"/>
                    </a:lnTo>
                    <a:lnTo>
                      <a:pt x="2" y="709"/>
                    </a:lnTo>
                    <a:lnTo>
                      <a:pt x="307" y="533"/>
                    </a:lnTo>
                    <a:lnTo>
                      <a:pt x="2" y="714"/>
                    </a:lnTo>
                    <a:lnTo>
                      <a:pt x="307" y="536"/>
                    </a:lnTo>
                    <a:lnTo>
                      <a:pt x="2" y="722"/>
                    </a:lnTo>
                    <a:lnTo>
                      <a:pt x="307" y="547"/>
                    </a:lnTo>
                    <a:lnTo>
                      <a:pt x="2" y="727"/>
                    </a:lnTo>
                    <a:lnTo>
                      <a:pt x="307" y="552"/>
                    </a:lnTo>
                    <a:lnTo>
                      <a:pt x="2" y="733"/>
                    </a:lnTo>
                    <a:lnTo>
                      <a:pt x="307" y="558"/>
                    </a:lnTo>
                    <a:lnTo>
                      <a:pt x="5" y="744"/>
                    </a:lnTo>
                    <a:lnTo>
                      <a:pt x="307" y="568"/>
                    </a:lnTo>
                    <a:lnTo>
                      <a:pt x="5" y="749"/>
                    </a:lnTo>
                    <a:lnTo>
                      <a:pt x="307" y="574"/>
                    </a:lnTo>
                    <a:lnTo>
                      <a:pt x="5" y="752"/>
                    </a:lnTo>
                    <a:lnTo>
                      <a:pt x="307" y="579"/>
                    </a:lnTo>
                    <a:lnTo>
                      <a:pt x="8" y="760"/>
                    </a:lnTo>
                    <a:lnTo>
                      <a:pt x="307" y="587"/>
                    </a:lnTo>
                    <a:lnTo>
                      <a:pt x="8" y="765"/>
                    </a:lnTo>
                    <a:lnTo>
                      <a:pt x="307" y="593"/>
                    </a:lnTo>
                    <a:lnTo>
                      <a:pt x="8" y="768"/>
                    </a:lnTo>
                    <a:lnTo>
                      <a:pt x="307" y="595"/>
                    </a:lnTo>
                    <a:lnTo>
                      <a:pt x="8" y="770"/>
                    </a:lnTo>
                    <a:lnTo>
                      <a:pt x="307" y="598"/>
                    </a:lnTo>
                    <a:lnTo>
                      <a:pt x="10" y="781"/>
                    </a:lnTo>
                    <a:lnTo>
                      <a:pt x="307" y="609"/>
                    </a:lnTo>
                    <a:lnTo>
                      <a:pt x="13" y="792"/>
                    </a:lnTo>
                    <a:lnTo>
                      <a:pt x="307" y="622"/>
                    </a:lnTo>
                    <a:lnTo>
                      <a:pt x="13" y="800"/>
                    </a:lnTo>
                    <a:lnTo>
                      <a:pt x="307" y="630"/>
                    </a:lnTo>
                    <a:lnTo>
                      <a:pt x="13" y="800"/>
                    </a:lnTo>
                    <a:lnTo>
                      <a:pt x="307" y="633"/>
                    </a:lnTo>
                    <a:lnTo>
                      <a:pt x="13" y="803"/>
                    </a:lnTo>
                    <a:lnTo>
                      <a:pt x="307" y="633"/>
                    </a:lnTo>
                    <a:lnTo>
                      <a:pt x="16" y="805"/>
                    </a:lnTo>
                    <a:lnTo>
                      <a:pt x="307" y="638"/>
                    </a:lnTo>
                    <a:lnTo>
                      <a:pt x="16" y="814"/>
                    </a:lnTo>
                    <a:lnTo>
                      <a:pt x="307" y="644"/>
                    </a:lnTo>
                    <a:lnTo>
                      <a:pt x="19" y="824"/>
                    </a:lnTo>
                    <a:lnTo>
                      <a:pt x="307" y="657"/>
                    </a:lnTo>
                    <a:lnTo>
                      <a:pt x="21" y="832"/>
                    </a:lnTo>
                    <a:lnTo>
                      <a:pt x="307" y="668"/>
                    </a:lnTo>
                    <a:lnTo>
                      <a:pt x="21" y="838"/>
                    </a:lnTo>
                    <a:lnTo>
                      <a:pt x="307" y="674"/>
                    </a:lnTo>
                    <a:lnTo>
                      <a:pt x="24" y="849"/>
                    </a:lnTo>
                    <a:lnTo>
                      <a:pt x="307" y="684"/>
                    </a:lnTo>
                    <a:lnTo>
                      <a:pt x="27" y="854"/>
                    </a:lnTo>
                    <a:lnTo>
                      <a:pt x="307" y="692"/>
                    </a:lnTo>
                    <a:lnTo>
                      <a:pt x="27" y="862"/>
                    </a:lnTo>
                    <a:lnTo>
                      <a:pt x="307" y="700"/>
                    </a:lnTo>
                    <a:lnTo>
                      <a:pt x="29" y="870"/>
                    </a:lnTo>
                    <a:lnTo>
                      <a:pt x="307" y="711"/>
                    </a:lnTo>
                    <a:lnTo>
                      <a:pt x="32" y="881"/>
                    </a:lnTo>
                    <a:lnTo>
                      <a:pt x="307" y="722"/>
                    </a:lnTo>
                    <a:lnTo>
                      <a:pt x="35" y="892"/>
                    </a:lnTo>
                    <a:lnTo>
                      <a:pt x="307" y="733"/>
                    </a:lnTo>
                    <a:lnTo>
                      <a:pt x="35" y="892"/>
                    </a:lnTo>
                    <a:lnTo>
                      <a:pt x="307" y="735"/>
                    </a:lnTo>
                    <a:lnTo>
                      <a:pt x="37" y="894"/>
                    </a:lnTo>
                    <a:lnTo>
                      <a:pt x="307" y="741"/>
                    </a:lnTo>
                    <a:lnTo>
                      <a:pt x="37" y="897"/>
                    </a:lnTo>
                    <a:lnTo>
                      <a:pt x="307" y="744"/>
                    </a:lnTo>
                    <a:lnTo>
                      <a:pt x="40" y="905"/>
                    </a:lnTo>
                    <a:lnTo>
                      <a:pt x="307" y="752"/>
                    </a:lnTo>
                    <a:lnTo>
                      <a:pt x="40" y="908"/>
                    </a:lnTo>
                    <a:lnTo>
                      <a:pt x="307" y="754"/>
                    </a:lnTo>
                    <a:lnTo>
                      <a:pt x="43" y="916"/>
                    </a:lnTo>
                    <a:lnTo>
                      <a:pt x="307" y="762"/>
                    </a:lnTo>
                    <a:lnTo>
                      <a:pt x="46" y="924"/>
                    </a:lnTo>
                    <a:lnTo>
                      <a:pt x="307" y="773"/>
                    </a:lnTo>
                    <a:lnTo>
                      <a:pt x="48" y="935"/>
                    </a:lnTo>
                    <a:lnTo>
                      <a:pt x="307" y="784"/>
                    </a:lnTo>
                    <a:lnTo>
                      <a:pt x="51" y="943"/>
                    </a:lnTo>
                    <a:lnTo>
                      <a:pt x="307" y="795"/>
                    </a:lnTo>
                    <a:lnTo>
                      <a:pt x="56" y="954"/>
                    </a:lnTo>
                    <a:lnTo>
                      <a:pt x="307" y="808"/>
                    </a:lnTo>
                    <a:lnTo>
                      <a:pt x="56" y="959"/>
                    </a:lnTo>
                    <a:lnTo>
                      <a:pt x="307" y="816"/>
                    </a:lnTo>
                    <a:lnTo>
                      <a:pt x="59" y="962"/>
                    </a:lnTo>
                    <a:lnTo>
                      <a:pt x="307" y="816"/>
                    </a:lnTo>
                    <a:lnTo>
                      <a:pt x="62" y="970"/>
                    </a:lnTo>
                    <a:lnTo>
                      <a:pt x="307" y="830"/>
                    </a:lnTo>
                    <a:lnTo>
                      <a:pt x="64" y="978"/>
                    </a:lnTo>
                    <a:lnTo>
                      <a:pt x="307" y="838"/>
                    </a:lnTo>
                    <a:lnTo>
                      <a:pt x="64" y="978"/>
                    </a:lnTo>
                    <a:lnTo>
                      <a:pt x="307" y="841"/>
                    </a:lnTo>
                    <a:lnTo>
                      <a:pt x="67" y="983"/>
                    </a:lnTo>
                    <a:lnTo>
                      <a:pt x="307" y="843"/>
                    </a:lnTo>
                    <a:lnTo>
                      <a:pt x="67" y="983"/>
                    </a:lnTo>
                    <a:lnTo>
                      <a:pt x="307" y="846"/>
                    </a:lnTo>
                    <a:lnTo>
                      <a:pt x="70" y="991"/>
                    </a:lnTo>
                    <a:lnTo>
                      <a:pt x="307" y="854"/>
                    </a:lnTo>
                    <a:lnTo>
                      <a:pt x="70" y="994"/>
                    </a:lnTo>
                    <a:lnTo>
                      <a:pt x="307" y="857"/>
                    </a:lnTo>
                    <a:lnTo>
                      <a:pt x="73" y="999"/>
                    </a:lnTo>
                    <a:lnTo>
                      <a:pt x="307" y="862"/>
                    </a:lnTo>
                    <a:lnTo>
                      <a:pt x="75" y="1005"/>
                    </a:lnTo>
                    <a:lnTo>
                      <a:pt x="307" y="873"/>
                    </a:lnTo>
                    <a:lnTo>
                      <a:pt x="78" y="1008"/>
                    </a:lnTo>
                    <a:lnTo>
                      <a:pt x="307" y="876"/>
                    </a:lnTo>
                    <a:lnTo>
                      <a:pt x="81" y="1016"/>
                    </a:lnTo>
                    <a:lnTo>
                      <a:pt x="307" y="886"/>
                    </a:lnTo>
                    <a:lnTo>
                      <a:pt x="83" y="1021"/>
                    </a:lnTo>
                    <a:lnTo>
                      <a:pt x="307" y="892"/>
                    </a:lnTo>
                    <a:lnTo>
                      <a:pt x="83" y="1026"/>
                    </a:lnTo>
                    <a:lnTo>
                      <a:pt x="307" y="897"/>
                    </a:lnTo>
                    <a:lnTo>
                      <a:pt x="89" y="1034"/>
                    </a:lnTo>
                    <a:lnTo>
                      <a:pt x="307" y="908"/>
                    </a:lnTo>
                    <a:lnTo>
                      <a:pt x="91" y="1043"/>
                    </a:lnTo>
                    <a:lnTo>
                      <a:pt x="307" y="919"/>
                    </a:lnTo>
                    <a:lnTo>
                      <a:pt x="97" y="1053"/>
                    </a:lnTo>
                    <a:lnTo>
                      <a:pt x="307" y="932"/>
                    </a:lnTo>
                    <a:lnTo>
                      <a:pt x="97" y="1056"/>
                    </a:lnTo>
                    <a:lnTo>
                      <a:pt x="307" y="935"/>
                    </a:lnTo>
                    <a:lnTo>
                      <a:pt x="100" y="1061"/>
                    </a:lnTo>
                    <a:lnTo>
                      <a:pt x="307" y="943"/>
                    </a:lnTo>
                    <a:lnTo>
                      <a:pt x="105" y="1069"/>
                    </a:lnTo>
                    <a:lnTo>
                      <a:pt x="307" y="951"/>
                    </a:lnTo>
                    <a:lnTo>
                      <a:pt x="108" y="1072"/>
                    </a:lnTo>
                    <a:lnTo>
                      <a:pt x="305" y="959"/>
                    </a:lnTo>
                    <a:lnTo>
                      <a:pt x="110" y="1080"/>
                    </a:lnTo>
                    <a:lnTo>
                      <a:pt x="307" y="967"/>
                    </a:lnTo>
                    <a:lnTo>
                      <a:pt x="113" y="1086"/>
                    </a:lnTo>
                    <a:lnTo>
                      <a:pt x="307" y="975"/>
                    </a:lnTo>
                    <a:lnTo>
                      <a:pt x="118" y="1096"/>
                    </a:lnTo>
                    <a:lnTo>
                      <a:pt x="307" y="989"/>
                    </a:lnTo>
                    <a:lnTo>
                      <a:pt x="118" y="1099"/>
                    </a:lnTo>
                    <a:lnTo>
                      <a:pt x="307" y="989"/>
                    </a:lnTo>
                    <a:lnTo>
                      <a:pt x="124" y="1107"/>
                    </a:lnTo>
                    <a:lnTo>
                      <a:pt x="307" y="1002"/>
                    </a:lnTo>
                    <a:lnTo>
                      <a:pt x="127" y="1110"/>
                    </a:lnTo>
                    <a:lnTo>
                      <a:pt x="307" y="1008"/>
                    </a:lnTo>
                    <a:lnTo>
                      <a:pt x="127" y="1113"/>
                    </a:lnTo>
                    <a:lnTo>
                      <a:pt x="307" y="1010"/>
                    </a:lnTo>
                    <a:lnTo>
                      <a:pt x="132" y="1123"/>
                    </a:lnTo>
                    <a:lnTo>
                      <a:pt x="307" y="1021"/>
                    </a:lnTo>
                    <a:lnTo>
                      <a:pt x="135" y="1129"/>
                    </a:lnTo>
                    <a:lnTo>
                      <a:pt x="307" y="1029"/>
                    </a:lnTo>
                    <a:lnTo>
                      <a:pt x="140" y="1137"/>
                    </a:lnTo>
                    <a:lnTo>
                      <a:pt x="307" y="1040"/>
                    </a:lnTo>
                    <a:lnTo>
                      <a:pt x="143" y="1142"/>
                    </a:lnTo>
                    <a:lnTo>
                      <a:pt x="307" y="1048"/>
                    </a:lnTo>
                    <a:lnTo>
                      <a:pt x="148" y="1150"/>
                    </a:lnTo>
                    <a:lnTo>
                      <a:pt x="307" y="1059"/>
                    </a:lnTo>
                    <a:lnTo>
                      <a:pt x="151" y="1156"/>
                    </a:lnTo>
                    <a:lnTo>
                      <a:pt x="307" y="1064"/>
                    </a:lnTo>
                    <a:lnTo>
                      <a:pt x="154" y="1158"/>
                    </a:lnTo>
                    <a:lnTo>
                      <a:pt x="307" y="1069"/>
                    </a:lnTo>
                    <a:lnTo>
                      <a:pt x="154" y="1164"/>
                    </a:lnTo>
                    <a:lnTo>
                      <a:pt x="307" y="1075"/>
                    </a:lnTo>
                    <a:lnTo>
                      <a:pt x="156" y="1166"/>
                    </a:lnTo>
                    <a:lnTo>
                      <a:pt x="307" y="1078"/>
                    </a:lnTo>
                    <a:lnTo>
                      <a:pt x="159" y="1169"/>
                    </a:lnTo>
                    <a:lnTo>
                      <a:pt x="307" y="1083"/>
                    </a:lnTo>
                    <a:lnTo>
                      <a:pt x="162" y="1177"/>
                    </a:lnTo>
                    <a:lnTo>
                      <a:pt x="307" y="1091"/>
                    </a:lnTo>
                    <a:lnTo>
                      <a:pt x="162" y="1177"/>
                    </a:lnTo>
                    <a:lnTo>
                      <a:pt x="307" y="1094"/>
                    </a:lnTo>
                    <a:lnTo>
                      <a:pt x="167" y="1188"/>
                    </a:lnTo>
                    <a:lnTo>
                      <a:pt x="307" y="1107"/>
                    </a:lnTo>
                    <a:lnTo>
                      <a:pt x="170" y="1188"/>
                    </a:lnTo>
                    <a:lnTo>
                      <a:pt x="307" y="1110"/>
                    </a:lnTo>
                    <a:lnTo>
                      <a:pt x="170" y="1193"/>
                    </a:lnTo>
                    <a:lnTo>
                      <a:pt x="307" y="1113"/>
                    </a:lnTo>
                    <a:lnTo>
                      <a:pt x="172" y="1193"/>
                    </a:lnTo>
                    <a:lnTo>
                      <a:pt x="307" y="1115"/>
                    </a:lnTo>
                    <a:lnTo>
                      <a:pt x="175" y="1204"/>
                    </a:lnTo>
                    <a:lnTo>
                      <a:pt x="307" y="1129"/>
                    </a:lnTo>
                    <a:lnTo>
                      <a:pt x="178" y="1207"/>
                    </a:lnTo>
                    <a:lnTo>
                      <a:pt x="307" y="1131"/>
                    </a:lnTo>
                    <a:lnTo>
                      <a:pt x="181" y="1210"/>
                    </a:lnTo>
                    <a:lnTo>
                      <a:pt x="310" y="1134"/>
                    </a:lnTo>
                    <a:lnTo>
                      <a:pt x="183" y="1215"/>
                    </a:lnTo>
                    <a:lnTo>
                      <a:pt x="313" y="1139"/>
                    </a:lnTo>
                    <a:lnTo>
                      <a:pt x="186" y="1223"/>
                    </a:lnTo>
                    <a:lnTo>
                      <a:pt x="332" y="1139"/>
                    </a:lnTo>
                    <a:lnTo>
                      <a:pt x="189" y="1226"/>
                    </a:lnTo>
                    <a:lnTo>
                      <a:pt x="337" y="1139"/>
                    </a:lnTo>
                    <a:lnTo>
                      <a:pt x="191" y="1231"/>
                    </a:lnTo>
                    <a:lnTo>
                      <a:pt x="351" y="1139"/>
                    </a:lnTo>
                    <a:lnTo>
                      <a:pt x="197" y="1242"/>
                    </a:lnTo>
                    <a:lnTo>
                      <a:pt x="370" y="1139"/>
                    </a:lnTo>
                    <a:lnTo>
                      <a:pt x="197" y="1242"/>
                    </a:lnTo>
                    <a:lnTo>
                      <a:pt x="375" y="1139"/>
                    </a:lnTo>
                    <a:lnTo>
                      <a:pt x="202" y="1253"/>
                    </a:lnTo>
                    <a:lnTo>
                      <a:pt x="307" y="1191"/>
                    </a:lnTo>
                    <a:lnTo>
                      <a:pt x="202" y="1255"/>
                    </a:lnTo>
                    <a:lnTo>
                      <a:pt x="307" y="1193"/>
                    </a:lnTo>
                    <a:lnTo>
                      <a:pt x="205" y="1261"/>
                    </a:lnTo>
                    <a:lnTo>
                      <a:pt x="305" y="1201"/>
                    </a:lnTo>
                    <a:lnTo>
                      <a:pt x="210" y="1269"/>
                    </a:lnTo>
                    <a:lnTo>
                      <a:pt x="305" y="1212"/>
                    </a:lnTo>
                    <a:lnTo>
                      <a:pt x="216" y="1277"/>
                    </a:lnTo>
                    <a:lnTo>
                      <a:pt x="305" y="1226"/>
                    </a:lnTo>
                    <a:lnTo>
                      <a:pt x="218" y="1282"/>
                    </a:lnTo>
                    <a:lnTo>
                      <a:pt x="305" y="1231"/>
                    </a:lnTo>
                    <a:lnTo>
                      <a:pt x="221" y="1288"/>
                    </a:lnTo>
                    <a:lnTo>
                      <a:pt x="305" y="1239"/>
                    </a:lnTo>
                    <a:lnTo>
                      <a:pt x="221" y="1290"/>
                    </a:lnTo>
                    <a:lnTo>
                      <a:pt x="305" y="1242"/>
                    </a:lnTo>
                    <a:lnTo>
                      <a:pt x="224" y="1293"/>
                    </a:lnTo>
                    <a:lnTo>
                      <a:pt x="305" y="1245"/>
                    </a:lnTo>
                    <a:lnTo>
                      <a:pt x="226" y="1301"/>
                    </a:lnTo>
                    <a:lnTo>
                      <a:pt x="305" y="1255"/>
                    </a:lnTo>
                    <a:lnTo>
                      <a:pt x="229" y="1304"/>
                    </a:lnTo>
                    <a:lnTo>
                      <a:pt x="305" y="1261"/>
                    </a:lnTo>
                    <a:lnTo>
                      <a:pt x="235" y="1315"/>
                    </a:lnTo>
                    <a:lnTo>
                      <a:pt x="305" y="1274"/>
                    </a:lnTo>
                    <a:lnTo>
                      <a:pt x="237" y="1323"/>
                    </a:lnTo>
                    <a:lnTo>
                      <a:pt x="305" y="1282"/>
                    </a:lnTo>
                    <a:lnTo>
                      <a:pt x="240" y="1325"/>
                    </a:lnTo>
                    <a:lnTo>
                      <a:pt x="305" y="1288"/>
                    </a:lnTo>
                    <a:lnTo>
                      <a:pt x="243" y="1331"/>
                    </a:lnTo>
                    <a:lnTo>
                      <a:pt x="305" y="1293"/>
                    </a:lnTo>
                    <a:lnTo>
                      <a:pt x="245" y="1336"/>
                    </a:lnTo>
                    <a:lnTo>
                      <a:pt x="305" y="1301"/>
                    </a:lnTo>
                    <a:lnTo>
                      <a:pt x="251" y="1344"/>
                    </a:lnTo>
                    <a:lnTo>
                      <a:pt x="305" y="1312"/>
                    </a:lnTo>
                    <a:lnTo>
                      <a:pt x="253" y="1355"/>
                    </a:lnTo>
                    <a:lnTo>
                      <a:pt x="305" y="1325"/>
                    </a:lnTo>
                    <a:lnTo>
                      <a:pt x="256" y="1355"/>
                    </a:lnTo>
                    <a:lnTo>
                      <a:pt x="305" y="1328"/>
                    </a:lnTo>
                    <a:lnTo>
                      <a:pt x="256" y="1358"/>
                    </a:lnTo>
                    <a:lnTo>
                      <a:pt x="305" y="1331"/>
                    </a:lnTo>
                    <a:lnTo>
                      <a:pt x="262" y="1366"/>
                    </a:lnTo>
                    <a:lnTo>
                      <a:pt x="305" y="1339"/>
                    </a:lnTo>
                    <a:lnTo>
                      <a:pt x="262" y="1368"/>
                    </a:lnTo>
                    <a:lnTo>
                      <a:pt x="305" y="1344"/>
                    </a:lnTo>
                    <a:lnTo>
                      <a:pt x="264" y="1371"/>
                    </a:lnTo>
                    <a:lnTo>
                      <a:pt x="305" y="1347"/>
                    </a:lnTo>
                    <a:lnTo>
                      <a:pt x="267" y="1379"/>
                    </a:lnTo>
                    <a:lnTo>
                      <a:pt x="305" y="1358"/>
                    </a:lnTo>
                    <a:lnTo>
                      <a:pt x="270" y="1385"/>
                    </a:lnTo>
                    <a:lnTo>
                      <a:pt x="305" y="1363"/>
                    </a:lnTo>
                    <a:lnTo>
                      <a:pt x="272" y="1390"/>
                    </a:lnTo>
                    <a:lnTo>
                      <a:pt x="305" y="1374"/>
                    </a:lnTo>
                    <a:lnTo>
                      <a:pt x="278" y="1401"/>
                    </a:lnTo>
                    <a:lnTo>
                      <a:pt x="305" y="1385"/>
                    </a:lnTo>
                    <a:lnTo>
                      <a:pt x="278" y="1401"/>
                    </a:lnTo>
                    <a:lnTo>
                      <a:pt x="305" y="1387"/>
                    </a:lnTo>
                    <a:lnTo>
                      <a:pt x="280" y="1409"/>
                    </a:lnTo>
                    <a:lnTo>
                      <a:pt x="305" y="1395"/>
                    </a:lnTo>
                    <a:lnTo>
                      <a:pt x="283" y="1412"/>
                    </a:lnTo>
                    <a:lnTo>
                      <a:pt x="305" y="1401"/>
                    </a:lnTo>
                    <a:lnTo>
                      <a:pt x="289" y="1422"/>
                    </a:lnTo>
                    <a:lnTo>
                      <a:pt x="305" y="1412"/>
                    </a:lnTo>
                    <a:lnTo>
                      <a:pt x="291" y="1430"/>
                    </a:lnTo>
                    <a:lnTo>
                      <a:pt x="305" y="1422"/>
                    </a:lnTo>
                    <a:lnTo>
                      <a:pt x="294" y="1433"/>
                    </a:lnTo>
                    <a:lnTo>
                      <a:pt x="305" y="1428"/>
                    </a:lnTo>
                    <a:lnTo>
                      <a:pt x="299" y="1444"/>
                    </a:lnTo>
                    <a:lnTo>
                      <a:pt x="305" y="1441"/>
                    </a:lnTo>
                    <a:lnTo>
                      <a:pt x="299" y="1447"/>
                    </a:lnTo>
                    <a:lnTo>
                      <a:pt x="305" y="1444"/>
                    </a:lnTo>
                    <a:lnTo>
                      <a:pt x="305" y="1455"/>
                    </a:lnTo>
                    <a:lnTo>
                      <a:pt x="305" y="1452"/>
                    </a:lnTo>
                    <a:lnTo>
                      <a:pt x="305" y="1457"/>
                    </a:lnTo>
                    <a:lnTo>
                      <a:pt x="305" y="145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PA_chenying0907 38"/>
          <p:cNvGrpSpPr/>
          <p:nvPr>
            <p:custDataLst>
              <p:tags r:id="rId8"/>
            </p:custDataLst>
          </p:nvPr>
        </p:nvGrpSpPr>
        <p:grpSpPr>
          <a:xfrm>
            <a:off x="3610415" y="1748716"/>
            <a:ext cx="854075" cy="915988"/>
            <a:chOff x="3055938" y="2011363"/>
            <a:chExt cx="854075" cy="915988"/>
          </a:xfrm>
        </p:grpSpPr>
        <p:sp>
          <p:nvSpPr>
            <p:cNvPr id="31" name="Freeform 29"/>
            <p:cNvSpPr/>
            <p:nvPr/>
          </p:nvSpPr>
          <p:spPr bwMode="auto">
            <a:xfrm>
              <a:off x="3562350" y="2020888"/>
              <a:ext cx="347663" cy="293688"/>
            </a:xfrm>
            <a:custGeom>
              <a:avLst/>
              <a:gdLst>
                <a:gd name="T0" fmla="*/ 0 w 219"/>
                <a:gd name="T1" fmla="*/ 0 h 185"/>
                <a:gd name="T2" fmla="*/ 19 w 219"/>
                <a:gd name="T3" fmla="*/ 0 h 185"/>
                <a:gd name="T4" fmla="*/ 27 w 219"/>
                <a:gd name="T5" fmla="*/ 0 h 185"/>
                <a:gd name="T6" fmla="*/ 38 w 219"/>
                <a:gd name="T7" fmla="*/ 0 h 185"/>
                <a:gd name="T8" fmla="*/ 43 w 219"/>
                <a:gd name="T9" fmla="*/ 0 h 185"/>
                <a:gd name="T10" fmla="*/ 65 w 219"/>
                <a:gd name="T11" fmla="*/ 0 h 185"/>
                <a:gd name="T12" fmla="*/ 81 w 219"/>
                <a:gd name="T13" fmla="*/ 0 h 185"/>
                <a:gd name="T14" fmla="*/ 89 w 219"/>
                <a:gd name="T15" fmla="*/ 0 h 185"/>
                <a:gd name="T16" fmla="*/ 89 w 219"/>
                <a:gd name="T17" fmla="*/ 0 h 185"/>
                <a:gd name="T18" fmla="*/ 95 w 219"/>
                <a:gd name="T19" fmla="*/ 0 h 185"/>
                <a:gd name="T20" fmla="*/ 116 w 219"/>
                <a:gd name="T21" fmla="*/ 0 h 185"/>
                <a:gd name="T22" fmla="*/ 124 w 219"/>
                <a:gd name="T23" fmla="*/ 0 h 185"/>
                <a:gd name="T24" fmla="*/ 130 w 219"/>
                <a:gd name="T25" fmla="*/ 0 h 185"/>
                <a:gd name="T26" fmla="*/ 132 w 219"/>
                <a:gd name="T27" fmla="*/ 0 h 185"/>
                <a:gd name="T28" fmla="*/ 135 w 219"/>
                <a:gd name="T29" fmla="*/ 0 h 185"/>
                <a:gd name="T30" fmla="*/ 138 w 219"/>
                <a:gd name="T31" fmla="*/ 0 h 185"/>
                <a:gd name="T32" fmla="*/ 154 w 219"/>
                <a:gd name="T33" fmla="*/ 0 h 185"/>
                <a:gd name="T34" fmla="*/ 165 w 219"/>
                <a:gd name="T35" fmla="*/ 0 h 185"/>
                <a:gd name="T36" fmla="*/ 181 w 219"/>
                <a:gd name="T37" fmla="*/ 0 h 185"/>
                <a:gd name="T38" fmla="*/ 200 w 219"/>
                <a:gd name="T39" fmla="*/ 0 h 185"/>
                <a:gd name="T40" fmla="*/ 213 w 219"/>
                <a:gd name="T41" fmla="*/ 0 h 185"/>
                <a:gd name="T42" fmla="*/ 219 w 219"/>
                <a:gd name="T43" fmla="*/ 2 h 185"/>
                <a:gd name="T44" fmla="*/ 219 w 219"/>
                <a:gd name="T45" fmla="*/ 5 h 185"/>
                <a:gd name="T46" fmla="*/ 219 w 219"/>
                <a:gd name="T47" fmla="*/ 8 h 185"/>
                <a:gd name="T48" fmla="*/ 219 w 219"/>
                <a:gd name="T49" fmla="*/ 21 h 185"/>
                <a:gd name="T50" fmla="*/ 219 w 219"/>
                <a:gd name="T51" fmla="*/ 26 h 185"/>
                <a:gd name="T52" fmla="*/ 219 w 219"/>
                <a:gd name="T53" fmla="*/ 35 h 185"/>
                <a:gd name="T54" fmla="*/ 219 w 219"/>
                <a:gd name="T55" fmla="*/ 45 h 185"/>
                <a:gd name="T56" fmla="*/ 219 w 219"/>
                <a:gd name="T57" fmla="*/ 48 h 185"/>
                <a:gd name="T58" fmla="*/ 219 w 219"/>
                <a:gd name="T59" fmla="*/ 56 h 185"/>
                <a:gd name="T60" fmla="*/ 219 w 219"/>
                <a:gd name="T61" fmla="*/ 61 h 185"/>
                <a:gd name="T62" fmla="*/ 219 w 219"/>
                <a:gd name="T63" fmla="*/ 7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85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0" y="16"/>
                  </a:lnTo>
                  <a:lnTo>
                    <a:pt x="27" y="0"/>
                  </a:lnTo>
                  <a:lnTo>
                    <a:pt x="0" y="21"/>
                  </a:lnTo>
                  <a:lnTo>
                    <a:pt x="38" y="0"/>
                  </a:lnTo>
                  <a:lnTo>
                    <a:pt x="0" y="24"/>
                  </a:lnTo>
                  <a:lnTo>
                    <a:pt x="43" y="0"/>
                  </a:lnTo>
                  <a:lnTo>
                    <a:pt x="0" y="37"/>
                  </a:lnTo>
                  <a:lnTo>
                    <a:pt x="65" y="0"/>
                  </a:lnTo>
                  <a:lnTo>
                    <a:pt x="8" y="43"/>
                  </a:lnTo>
                  <a:lnTo>
                    <a:pt x="81" y="0"/>
                  </a:lnTo>
                  <a:lnTo>
                    <a:pt x="11" y="45"/>
                  </a:lnTo>
                  <a:lnTo>
                    <a:pt x="89" y="0"/>
                  </a:lnTo>
                  <a:lnTo>
                    <a:pt x="11" y="45"/>
                  </a:lnTo>
                  <a:lnTo>
                    <a:pt x="89" y="0"/>
                  </a:lnTo>
                  <a:lnTo>
                    <a:pt x="14" y="48"/>
                  </a:lnTo>
                  <a:lnTo>
                    <a:pt x="95" y="0"/>
                  </a:lnTo>
                  <a:lnTo>
                    <a:pt x="22" y="53"/>
                  </a:lnTo>
                  <a:lnTo>
                    <a:pt x="116" y="0"/>
                  </a:lnTo>
                  <a:lnTo>
                    <a:pt x="24" y="56"/>
                  </a:lnTo>
                  <a:lnTo>
                    <a:pt x="124" y="0"/>
                  </a:lnTo>
                  <a:lnTo>
                    <a:pt x="27" y="59"/>
                  </a:lnTo>
                  <a:lnTo>
                    <a:pt x="130" y="0"/>
                  </a:lnTo>
                  <a:lnTo>
                    <a:pt x="30" y="59"/>
                  </a:lnTo>
                  <a:lnTo>
                    <a:pt x="132" y="0"/>
                  </a:lnTo>
                  <a:lnTo>
                    <a:pt x="30" y="59"/>
                  </a:lnTo>
                  <a:lnTo>
                    <a:pt x="135" y="0"/>
                  </a:lnTo>
                  <a:lnTo>
                    <a:pt x="30" y="61"/>
                  </a:lnTo>
                  <a:lnTo>
                    <a:pt x="138" y="0"/>
                  </a:lnTo>
                  <a:lnTo>
                    <a:pt x="35" y="67"/>
                  </a:lnTo>
                  <a:lnTo>
                    <a:pt x="154" y="0"/>
                  </a:lnTo>
                  <a:lnTo>
                    <a:pt x="38" y="72"/>
                  </a:lnTo>
                  <a:lnTo>
                    <a:pt x="165" y="0"/>
                  </a:lnTo>
                  <a:lnTo>
                    <a:pt x="43" y="80"/>
                  </a:lnTo>
                  <a:lnTo>
                    <a:pt x="181" y="0"/>
                  </a:lnTo>
                  <a:lnTo>
                    <a:pt x="49" y="86"/>
                  </a:lnTo>
                  <a:lnTo>
                    <a:pt x="200" y="0"/>
                  </a:lnTo>
                  <a:lnTo>
                    <a:pt x="49" y="94"/>
                  </a:lnTo>
                  <a:lnTo>
                    <a:pt x="213" y="0"/>
                  </a:lnTo>
                  <a:lnTo>
                    <a:pt x="51" y="99"/>
                  </a:lnTo>
                  <a:lnTo>
                    <a:pt x="219" y="2"/>
                  </a:lnTo>
                  <a:lnTo>
                    <a:pt x="54" y="102"/>
                  </a:lnTo>
                  <a:lnTo>
                    <a:pt x="219" y="5"/>
                  </a:lnTo>
                  <a:lnTo>
                    <a:pt x="54" y="105"/>
                  </a:lnTo>
                  <a:lnTo>
                    <a:pt x="219" y="8"/>
                  </a:lnTo>
                  <a:lnTo>
                    <a:pt x="54" y="115"/>
                  </a:lnTo>
                  <a:lnTo>
                    <a:pt x="219" y="21"/>
                  </a:lnTo>
                  <a:lnTo>
                    <a:pt x="54" y="121"/>
                  </a:lnTo>
                  <a:lnTo>
                    <a:pt x="219" y="26"/>
                  </a:lnTo>
                  <a:lnTo>
                    <a:pt x="54" y="129"/>
                  </a:lnTo>
                  <a:lnTo>
                    <a:pt x="219" y="35"/>
                  </a:lnTo>
                  <a:lnTo>
                    <a:pt x="51" y="142"/>
                  </a:lnTo>
                  <a:lnTo>
                    <a:pt x="219" y="45"/>
                  </a:lnTo>
                  <a:lnTo>
                    <a:pt x="51" y="145"/>
                  </a:lnTo>
                  <a:lnTo>
                    <a:pt x="219" y="48"/>
                  </a:lnTo>
                  <a:lnTo>
                    <a:pt x="46" y="156"/>
                  </a:lnTo>
                  <a:lnTo>
                    <a:pt x="219" y="56"/>
                  </a:lnTo>
                  <a:lnTo>
                    <a:pt x="43" y="164"/>
                  </a:lnTo>
                  <a:lnTo>
                    <a:pt x="219" y="61"/>
                  </a:lnTo>
                  <a:lnTo>
                    <a:pt x="24" y="185"/>
                  </a:lnTo>
                  <a:lnTo>
                    <a:pt x="219" y="72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3055938" y="2011363"/>
              <a:ext cx="854075" cy="915988"/>
            </a:xfrm>
            <a:custGeom>
              <a:avLst/>
              <a:gdLst>
                <a:gd name="T0" fmla="*/ 17 w 538"/>
                <a:gd name="T1" fmla="*/ 3 h 577"/>
                <a:gd name="T2" fmla="*/ 30 w 538"/>
                <a:gd name="T3" fmla="*/ 3 h 577"/>
                <a:gd name="T4" fmla="*/ 52 w 538"/>
                <a:gd name="T5" fmla="*/ 3 h 577"/>
                <a:gd name="T6" fmla="*/ 68 w 538"/>
                <a:gd name="T7" fmla="*/ 3 h 577"/>
                <a:gd name="T8" fmla="*/ 103 w 538"/>
                <a:gd name="T9" fmla="*/ 3 h 577"/>
                <a:gd name="T10" fmla="*/ 133 w 538"/>
                <a:gd name="T11" fmla="*/ 3 h 577"/>
                <a:gd name="T12" fmla="*/ 162 w 538"/>
                <a:gd name="T13" fmla="*/ 0 h 577"/>
                <a:gd name="T14" fmla="*/ 179 w 538"/>
                <a:gd name="T15" fmla="*/ 0 h 577"/>
                <a:gd name="T16" fmla="*/ 189 w 538"/>
                <a:gd name="T17" fmla="*/ 0 h 577"/>
                <a:gd name="T18" fmla="*/ 219 w 538"/>
                <a:gd name="T19" fmla="*/ 8 h 577"/>
                <a:gd name="T20" fmla="*/ 219 w 538"/>
                <a:gd name="T21" fmla="*/ 22 h 577"/>
                <a:gd name="T22" fmla="*/ 219 w 538"/>
                <a:gd name="T23" fmla="*/ 32 h 577"/>
                <a:gd name="T24" fmla="*/ 219 w 538"/>
                <a:gd name="T25" fmla="*/ 46 h 577"/>
                <a:gd name="T26" fmla="*/ 195 w 538"/>
                <a:gd name="T27" fmla="*/ 70 h 577"/>
                <a:gd name="T28" fmla="*/ 179 w 538"/>
                <a:gd name="T29" fmla="*/ 100 h 577"/>
                <a:gd name="T30" fmla="*/ 173 w 538"/>
                <a:gd name="T31" fmla="*/ 116 h 577"/>
                <a:gd name="T32" fmla="*/ 173 w 538"/>
                <a:gd name="T33" fmla="*/ 129 h 577"/>
                <a:gd name="T34" fmla="*/ 176 w 538"/>
                <a:gd name="T35" fmla="*/ 146 h 577"/>
                <a:gd name="T36" fmla="*/ 179 w 538"/>
                <a:gd name="T37" fmla="*/ 154 h 577"/>
                <a:gd name="T38" fmla="*/ 179 w 538"/>
                <a:gd name="T39" fmla="*/ 156 h 577"/>
                <a:gd name="T40" fmla="*/ 184 w 538"/>
                <a:gd name="T41" fmla="*/ 170 h 577"/>
                <a:gd name="T42" fmla="*/ 189 w 538"/>
                <a:gd name="T43" fmla="*/ 178 h 577"/>
                <a:gd name="T44" fmla="*/ 195 w 538"/>
                <a:gd name="T45" fmla="*/ 181 h 577"/>
                <a:gd name="T46" fmla="*/ 208 w 538"/>
                <a:gd name="T47" fmla="*/ 197 h 577"/>
                <a:gd name="T48" fmla="*/ 211 w 538"/>
                <a:gd name="T49" fmla="*/ 197 h 577"/>
                <a:gd name="T50" fmla="*/ 222 w 538"/>
                <a:gd name="T51" fmla="*/ 205 h 577"/>
                <a:gd name="T52" fmla="*/ 230 w 538"/>
                <a:gd name="T53" fmla="*/ 208 h 577"/>
                <a:gd name="T54" fmla="*/ 257 w 538"/>
                <a:gd name="T55" fmla="*/ 213 h 577"/>
                <a:gd name="T56" fmla="*/ 295 w 538"/>
                <a:gd name="T57" fmla="*/ 210 h 577"/>
                <a:gd name="T58" fmla="*/ 538 w 538"/>
                <a:gd name="T59" fmla="*/ 94 h 577"/>
                <a:gd name="T60" fmla="*/ 538 w 538"/>
                <a:gd name="T61" fmla="*/ 116 h 577"/>
                <a:gd name="T62" fmla="*/ 538 w 538"/>
                <a:gd name="T63" fmla="*/ 129 h 577"/>
                <a:gd name="T64" fmla="*/ 538 w 538"/>
                <a:gd name="T65" fmla="*/ 146 h 577"/>
                <a:gd name="T66" fmla="*/ 538 w 538"/>
                <a:gd name="T67" fmla="*/ 156 h 577"/>
                <a:gd name="T68" fmla="*/ 538 w 538"/>
                <a:gd name="T69" fmla="*/ 162 h 577"/>
                <a:gd name="T70" fmla="*/ 538 w 538"/>
                <a:gd name="T71" fmla="*/ 181 h 577"/>
                <a:gd name="T72" fmla="*/ 538 w 538"/>
                <a:gd name="T73" fmla="*/ 189 h 577"/>
                <a:gd name="T74" fmla="*/ 538 w 538"/>
                <a:gd name="T75" fmla="*/ 210 h 577"/>
                <a:gd name="T76" fmla="*/ 538 w 538"/>
                <a:gd name="T77" fmla="*/ 234 h 577"/>
                <a:gd name="T78" fmla="*/ 538 w 538"/>
                <a:gd name="T79" fmla="*/ 256 h 577"/>
                <a:gd name="T80" fmla="*/ 538 w 538"/>
                <a:gd name="T81" fmla="*/ 269 h 577"/>
                <a:gd name="T82" fmla="*/ 538 w 538"/>
                <a:gd name="T83" fmla="*/ 286 h 577"/>
                <a:gd name="T84" fmla="*/ 538 w 538"/>
                <a:gd name="T85" fmla="*/ 294 h 577"/>
                <a:gd name="T86" fmla="*/ 538 w 538"/>
                <a:gd name="T87" fmla="*/ 313 h 577"/>
                <a:gd name="T88" fmla="*/ 538 w 538"/>
                <a:gd name="T89" fmla="*/ 337 h 577"/>
                <a:gd name="T90" fmla="*/ 538 w 538"/>
                <a:gd name="T91" fmla="*/ 358 h 577"/>
                <a:gd name="T92" fmla="*/ 538 w 538"/>
                <a:gd name="T93" fmla="*/ 369 h 577"/>
                <a:gd name="T94" fmla="*/ 538 w 538"/>
                <a:gd name="T95" fmla="*/ 388 h 577"/>
                <a:gd name="T96" fmla="*/ 538 w 538"/>
                <a:gd name="T97" fmla="*/ 393 h 577"/>
                <a:gd name="T98" fmla="*/ 538 w 538"/>
                <a:gd name="T99" fmla="*/ 404 h 577"/>
                <a:gd name="T100" fmla="*/ 538 w 538"/>
                <a:gd name="T101" fmla="*/ 423 h 577"/>
                <a:gd name="T102" fmla="*/ 538 w 538"/>
                <a:gd name="T103" fmla="*/ 439 h 577"/>
                <a:gd name="T104" fmla="*/ 538 w 538"/>
                <a:gd name="T105" fmla="*/ 450 h 577"/>
                <a:gd name="T106" fmla="*/ 538 w 538"/>
                <a:gd name="T107" fmla="*/ 472 h 577"/>
                <a:gd name="T108" fmla="*/ 538 w 538"/>
                <a:gd name="T109" fmla="*/ 488 h 577"/>
                <a:gd name="T110" fmla="*/ 538 w 538"/>
                <a:gd name="T111" fmla="*/ 512 h 577"/>
                <a:gd name="T112" fmla="*/ 538 w 538"/>
                <a:gd name="T113" fmla="*/ 536 h 577"/>
                <a:gd name="T114" fmla="*/ 538 w 538"/>
                <a:gd name="T115" fmla="*/ 550 h 577"/>
                <a:gd name="T116" fmla="*/ 538 w 538"/>
                <a:gd name="T117" fmla="*/ 555 h 577"/>
                <a:gd name="T118" fmla="*/ 538 w 538"/>
                <a:gd name="T119" fmla="*/ 5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8" h="577">
                  <a:moveTo>
                    <a:pt x="0" y="3"/>
                  </a:moveTo>
                  <a:lnTo>
                    <a:pt x="3" y="3"/>
                  </a:lnTo>
                  <a:lnTo>
                    <a:pt x="0" y="11"/>
                  </a:lnTo>
                  <a:lnTo>
                    <a:pt x="17" y="3"/>
                  </a:lnTo>
                  <a:lnTo>
                    <a:pt x="0" y="14"/>
                  </a:lnTo>
                  <a:lnTo>
                    <a:pt x="22" y="3"/>
                  </a:lnTo>
                  <a:lnTo>
                    <a:pt x="0" y="16"/>
                  </a:lnTo>
                  <a:lnTo>
                    <a:pt x="30" y="3"/>
                  </a:lnTo>
                  <a:lnTo>
                    <a:pt x="0" y="24"/>
                  </a:lnTo>
                  <a:lnTo>
                    <a:pt x="41" y="3"/>
                  </a:lnTo>
                  <a:lnTo>
                    <a:pt x="0" y="30"/>
                  </a:lnTo>
                  <a:lnTo>
                    <a:pt x="52" y="3"/>
                  </a:lnTo>
                  <a:lnTo>
                    <a:pt x="0" y="38"/>
                  </a:lnTo>
                  <a:lnTo>
                    <a:pt x="65" y="3"/>
                  </a:lnTo>
                  <a:lnTo>
                    <a:pt x="0" y="41"/>
                  </a:lnTo>
                  <a:lnTo>
                    <a:pt x="68" y="3"/>
                  </a:lnTo>
                  <a:lnTo>
                    <a:pt x="0" y="51"/>
                  </a:lnTo>
                  <a:lnTo>
                    <a:pt x="87" y="3"/>
                  </a:lnTo>
                  <a:lnTo>
                    <a:pt x="0" y="59"/>
                  </a:lnTo>
                  <a:lnTo>
                    <a:pt x="103" y="3"/>
                  </a:lnTo>
                  <a:lnTo>
                    <a:pt x="0" y="73"/>
                  </a:lnTo>
                  <a:lnTo>
                    <a:pt x="125" y="3"/>
                  </a:lnTo>
                  <a:lnTo>
                    <a:pt x="0" y="78"/>
                  </a:lnTo>
                  <a:lnTo>
                    <a:pt x="133" y="3"/>
                  </a:lnTo>
                  <a:lnTo>
                    <a:pt x="0" y="89"/>
                  </a:lnTo>
                  <a:lnTo>
                    <a:pt x="152" y="0"/>
                  </a:lnTo>
                  <a:lnTo>
                    <a:pt x="0" y="94"/>
                  </a:lnTo>
                  <a:lnTo>
                    <a:pt x="162" y="0"/>
                  </a:lnTo>
                  <a:lnTo>
                    <a:pt x="0" y="94"/>
                  </a:lnTo>
                  <a:lnTo>
                    <a:pt x="165" y="0"/>
                  </a:lnTo>
                  <a:lnTo>
                    <a:pt x="0" y="102"/>
                  </a:lnTo>
                  <a:lnTo>
                    <a:pt x="179" y="0"/>
                  </a:lnTo>
                  <a:lnTo>
                    <a:pt x="0" y="108"/>
                  </a:lnTo>
                  <a:lnTo>
                    <a:pt x="187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21"/>
                  </a:lnTo>
                  <a:lnTo>
                    <a:pt x="211" y="0"/>
                  </a:lnTo>
                  <a:lnTo>
                    <a:pt x="0" y="132"/>
                  </a:lnTo>
                  <a:lnTo>
                    <a:pt x="219" y="8"/>
                  </a:lnTo>
                  <a:lnTo>
                    <a:pt x="0" y="143"/>
                  </a:lnTo>
                  <a:lnTo>
                    <a:pt x="219" y="19"/>
                  </a:lnTo>
                  <a:lnTo>
                    <a:pt x="0" y="146"/>
                  </a:lnTo>
                  <a:lnTo>
                    <a:pt x="219" y="22"/>
                  </a:lnTo>
                  <a:lnTo>
                    <a:pt x="0" y="151"/>
                  </a:lnTo>
                  <a:lnTo>
                    <a:pt x="219" y="24"/>
                  </a:lnTo>
                  <a:lnTo>
                    <a:pt x="0" y="156"/>
                  </a:lnTo>
                  <a:lnTo>
                    <a:pt x="219" y="32"/>
                  </a:lnTo>
                  <a:lnTo>
                    <a:pt x="0" y="162"/>
                  </a:lnTo>
                  <a:lnTo>
                    <a:pt x="219" y="38"/>
                  </a:lnTo>
                  <a:lnTo>
                    <a:pt x="0" y="170"/>
                  </a:lnTo>
                  <a:lnTo>
                    <a:pt x="219" y="46"/>
                  </a:lnTo>
                  <a:lnTo>
                    <a:pt x="0" y="175"/>
                  </a:lnTo>
                  <a:lnTo>
                    <a:pt x="208" y="57"/>
                  </a:lnTo>
                  <a:lnTo>
                    <a:pt x="0" y="183"/>
                  </a:lnTo>
                  <a:lnTo>
                    <a:pt x="195" y="70"/>
                  </a:lnTo>
                  <a:lnTo>
                    <a:pt x="0" y="189"/>
                  </a:lnTo>
                  <a:lnTo>
                    <a:pt x="187" y="84"/>
                  </a:lnTo>
                  <a:lnTo>
                    <a:pt x="0" y="202"/>
                  </a:lnTo>
                  <a:lnTo>
                    <a:pt x="179" y="100"/>
                  </a:lnTo>
                  <a:lnTo>
                    <a:pt x="0" y="213"/>
                  </a:lnTo>
                  <a:lnTo>
                    <a:pt x="173" y="113"/>
                  </a:lnTo>
                  <a:lnTo>
                    <a:pt x="0" y="216"/>
                  </a:lnTo>
                  <a:lnTo>
                    <a:pt x="173" y="116"/>
                  </a:lnTo>
                  <a:lnTo>
                    <a:pt x="0" y="226"/>
                  </a:lnTo>
                  <a:lnTo>
                    <a:pt x="173" y="127"/>
                  </a:lnTo>
                  <a:lnTo>
                    <a:pt x="0" y="229"/>
                  </a:lnTo>
                  <a:lnTo>
                    <a:pt x="173" y="129"/>
                  </a:lnTo>
                  <a:lnTo>
                    <a:pt x="0" y="240"/>
                  </a:lnTo>
                  <a:lnTo>
                    <a:pt x="173" y="140"/>
                  </a:lnTo>
                  <a:lnTo>
                    <a:pt x="0" y="245"/>
                  </a:lnTo>
                  <a:lnTo>
                    <a:pt x="176" y="146"/>
                  </a:lnTo>
                  <a:lnTo>
                    <a:pt x="0" y="253"/>
                  </a:lnTo>
                  <a:lnTo>
                    <a:pt x="179" y="151"/>
                  </a:lnTo>
                  <a:lnTo>
                    <a:pt x="0" y="256"/>
                  </a:lnTo>
                  <a:lnTo>
                    <a:pt x="179" y="154"/>
                  </a:lnTo>
                  <a:lnTo>
                    <a:pt x="0" y="256"/>
                  </a:lnTo>
                  <a:lnTo>
                    <a:pt x="179" y="154"/>
                  </a:lnTo>
                  <a:lnTo>
                    <a:pt x="0" y="261"/>
                  </a:lnTo>
                  <a:lnTo>
                    <a:pt x="179" y="156"/>
                  </a:lnTo>
                  <a:lnTo>
                    <a:pt x="0" y="264"/>
                  </a:lnTo>
                  <a:lnTo>
                    <a:pt x="181" y="159"/>
                  </a:lnTo>
                  <a:lnTo>
                    <a:pt x="0" y="275"/>
                  </a:lnTo>
                  <a:lnTo>
                    <a:pt x="184" y="170"/>
                  </a:lnTo>
                  <a:lnTo>
                    <a:pt x="0" y="278"/>
                  </a:lnTo>
                  <a:lnTo>
                    <a:pt x="187" y="173"/>
                  </a:lnTo>
                  <a:lnTo>
                    <a:pt x="0" y="286"/>
                  </a:lnTo>
                  <a:lnTo>
                    <a:pt x="189" y="178"/>
                  </a:lnTo>
                  <a:lnTo>
                    <a:pt x="0" y="291"/>
                  </a:lnTo>
                  <a:lnTo>
                    <a:pt x="192" y="181"/>
                  </a:lnTo>
                  <a:lnTo>
                    <a:pt x="0" y="291"/>
                  </a:lnTo>
                  <a:lnTo>
                    <a:pt x="195" y="181"/>
                  </a:lnTo>
                  <a:lnTo>
                    <a:pt x="0" y="302"/>
                  </a:lnTo>
                  <a:lnTo>
                    <a:pt x="200" y="189"/>
                  </a:lnTo>
                  <a:lnTo>
                    <a:pt x="0" y="315"/>
                  </a:lnTo>
                  <a:lnTo>
                    <a:pt x="208" y="197"/>
                  </a:lnTo>
                  <a:lnTo>
                    <a:pt x="0" y="318"/>
                  </a:lnTo>
                  <a:lnTo>
                    <a:pt x="211" y="197"/>
                  </a:lnTo>
                  <a:lnTo>
                    <a:pt x="0" y="321"/>
                  </a:lnTo>
                  <a:lnTo>
                    <a:pt x="211" y="197"/>
                  </a:lnTo>
                  <a:lnTo>
                    <a:pt x="0" y="321"/>
                  </a:lnTo>
                  <a:lnTo>
                    <a:pt x="214" y="199"/>
                  </a:lnTo>
                  <a:lnTo>
                    <a:pt x="0" y="331"/>
                  </a:lnTo>
                  <a:lnTo>
                    <a:pt x="222" y="205"/>
                  </a:lnTo>
                  <a:lnTo>
                    <a:pt x="0" y="337"/>
                  </a:lnTo>
                  <a:lnTo>
                    <a:pt x="227" y="208"/>
                  </a:lnTo>
                  <a:lnTo>
                    <a:pt x="0" y="337"/>
                  </a:lnTo>
                  <a:lnTo>
                    <a:pt x="230" y="208"/>
                  </a:lnTo>
                  <a:lnTo>
                    <a:pt x="0" y="350"/>
                  </a:lnTo>
                  <a:lnTo>
                    <a:pt x="241" y="210"/>
                  </a:lnTo>
                  <a:lnTo>
                    <a:pt x="0" y="361"/>
                  </a:lnTo>
                  <a:lnTo>
                    <a:pt x="257" y="213"/>
                  </a:lnTo>
                  <a:lnTo>
                    <a:pt x="0" y="375"/>
                  </a:lnTo>
                  <a:lnTo>
                    <a:pt x="279" y="213"/>
                  </a:lnTo>
                  <a:lnTo>
                    <a:pt x="0" y="380"/>
                  </a:lnTo>
                  <a:lnTo>
                    <a:pt x="295" y="210"/>
                  </a:lnTo>
                  <a:lnTo>
                    <a:pt x="0" y="391"/>
                  </a:lnTo>
                  <a:lnTo>
                    <a:pt x="538" y="81"/>
                  </a:lnTo>
                  <a:lnTo>
                    <a:pt x="0" y="401"/>
                  </a:lnTo>
                  <a:lnTo>
                    <a:pt x="538" y="94"/>
                  </a:lnTo>
                  <a:lnTo>
                    <a:pt x="0" y="412"/>
                  </a:lnTo>
                  <a:lnTo>
                    <a:pt x="538" y="105"/>
                  </a:lnTo>
                  <a:lnTo>
                    <a:pt x="0" y="423"/>
                  </a:lnTo>
                  <a:lnTo>
                    <a:pt x="538" y="116"/>
                  </a:lnTo>
                  <a:lnTo>
                    <a:pt x="0" y="436"/>
                  </a:lnTo>
                  <a:lnTo>
                    <a:pt x="538" y="127"/>
                  </a:lnTo>
                  <a:lnTo>
                    <a:pt x="0" y="436"/>
                  </a:lnTo>
                  <a:lnTo>
                    <a:pt x="538" y="129"/>
                  </a:lnTo>
                  <a:lnTo>
                    <a:pt x="0" y="442"/>
                  </a:lnTo>
                  <a:lnTo>
                    <a:pt x="538" y="135"/>
                  </a:lnTo>
                  <a:lnTo>
                    <a:pt x="0" y="453"/>
                  </a:lnTo>
                  <a:lnTo>
                    <a:pt x="538" y="146"/>
                  </a:lnTo>
                  <a:lnTo>
                    <a:pt x="0" y="455"/>
                  </a:lnTo>
                  <a:lnTo>
                    <a:pt x="538" y="146"/>
                  </a:lnTo>
                  <a:lnTo>
                    <a:pt x="0" y="466"/>
                  </a:lnTo>
                  <a:lnTo>
                    <a:pt x="538" y="156"/>
                  </a:lnTo>
                  <a:lnTo>
                    <a:pt x="0" y="469"/>
                  </a:lnTo>
                  <a:lnTo>
                    <a:pt x="538" y="159"/>
                  </a:lnTo>
                  <a:lnTo>
                    <a:pt x="0" y="472"/>
                  </a:lnTo>
                  <a:lnTo>
                    <a:pt x="538" y="162"/>
                  </a:lnTo>
                  <a:lnTo>
                    <a:pt x="0" y="482"/>
                  </a:lnTo>
                  <a:lnTo>
                    <a:pt x="538" y="173"/>
                  </a:lnTo>
                  <a:lnTo>
                    <a:pt x="0" y="488"/>
                  </a:lnTo>
                  <a:lnTo>
                    <a:pt x="538" y="181"/>
                  </a:lnTo>
                  <a:lnTo>
                    <a:pt x="0" y="493"/>
                  </a:lnTo>
                  <a:lnTo>
                    <a:pt x="538" y="183"/>
                  </a:lnTo>
                  <a:lnTo>
                    <a:pt x="0" y="498"/>
                  </a:lnTo>
                  <a:lnTo>
                    <a:pt x="538" y="189"/>
                  </a:lnTo>
                  <a:lnTo>
                    <a:pt x="0" y="509"/>
                  </a:lnTo>
                  <a:lnTo>
                    <a:pt x="538" y="199"/>
                  </a:lnTo>
                  <a:lnTo>
                    <a:pt x="0" y="520"/>
                  </a:lnTo>
                  <a:lnTo>
                    <a:pt x="538" y="210"/>
                  </a:lnTo>
                  <a:lnTo>
                    <a:pt x="0" y="531"/>
                  </a:lnTo>
                  <a:lnTo>
                    <a:pt x="538" y="221"/>
                  </a:lnTo>
                  <a:lnTo>
                    <a:pt x="0" y="542"/>
                  </a:lnTo>
                  <a:lnTo>
                    <a:pt x="538" y="234"/>
                  </a:lnTo>
                  <a:lnTo>
                    <a:pt x="0" y="555"/>
                  </a:lnTo>
                  <a:lnTo>
                    <a:pt x="538" y="245"/>
                  </a:lnTo>
                  <a:lnTo>
                    <a:pt x="0" y="566"/>
                  </a:lnTo>
                  <a:lnTo>
                    <a:pt x="538" y="256"/>
                  </a:lnTo>
                  <a:lnTo>
                    <a:pt x="0" y="574"/>
                  </a:lnTo>
                  <a:lnTo>
                    <a:pt x="538" y="264"/>
                  </a:lnTo>
                  <a:lnTo>
                    <a:pt x="3" y="577"/>
                  </a:lnTo>
                  <a:lnTo>
                    <a:pt x="538" y="269"/>
                  </a:lnTo>
                  <a:lnTo>
                    <a:pt x="17" y="577"/>
                  </a:lnTo>
                  <a:lnTo>
                    <a:pt x="538" y="278"/>
                  </a:lnTo>
                  <a:lnTo>
                    <a:pt x="33" y="577"/>
                  </a:lnTo>
                  <a:lnTo>
                    <a:pt x="538" y="286"/>
                  </a:lnTo>
                  <a:lnTo>
                    <a:pt x="38" y="577"/>
                  </a:lnTo>
                  <a:lnTo>
                    <a:pt x="538" y="288"/>
                  </a:lnTo>
                  <a:lnTo>
                    <a:pt x="46" y="577"/>
                  </a:lnTo>
                  <a:lnTo>
                    <a:pt x="538" y="294"/>
                  </a:lnTo>
                  <a:lnTo>
                    <a:pt x="71" y="577"/>
                  </a:lnTo>
                  <a:lnTo>
                    <a:pt x="538" y="307"/>
                  </a:lnTo>
                  <a:lnTo>
                    <a:pt x="79" y="577"/>
                  </a:lnTo>
                  <a:lnTo>
                    <a:pt x="538" y="313"/>
                  </a:lnTo>
                  <a:lnTo>
                    <a:pt x="100" y="577"/>
                  </a:lnTo>
                  <a:lnTo>
                    <a:pt x="538" y="323"/>
                  </a:lnTo>
                  <a:lnTo>
                    <a:pt x="122" y="577"/>
                  </a:lnTo>
                  <a:lnTo>
                    <a:pt x="538" y="337"/>
                  </a:lnTo>
                  <a:lnTo>
                    <a:pt x="135" y="577"/>
                  </a:lnTo>
                  <a:lnTo>
                    <a:pt x="538" y="345"/>
                  </a:lnTo>
                  <a:lnTo>
                    <a:pt x="160" y="577"/>
                  </a:lnTo>
                  <a:lnTo>
                    <a:pt x="538" y="358"/>
                  </a:lnTo>
                  <a:lnTo>
                    <a:pt x="168" y="577"/>
                  </a:lnTo>
                  <a:lnTo>
                    <a:pt x="538" y="364"/>
                  </a:lnTo>
                  <a:lnTo>
                    <a:pt x="179" y="577"/>
                  </a:lnTo>
                  <a:lnTo>
                    <a:pt x="538" y="369"/>
                  </a:lnTo>
                  <a:lnTo>
                    <a:pt x="187" y="577"/>
                  </a:lnTo>
                  <a:lnTo>
                    <a:pt x="538" y="375"/>
                  </a:lnTo>
                  <a:lnTo>
                    <a:pt x="208" y="577"/>
                  </a:lnTo>
                  <a:lnTo>
                    <a:pt x="538" y="388"/>
                  </a:lnTo>
                  <a:lnTo>
                    <a:pt x="214" y="577"/>
                  </a:lnTo>
                  <a:lnTo>
                    <a:pt x="538" y="391"/>
                  </a:lnTo>
                  <a:lnTo>
                    <a:pt x="219" y="577"/>
                  </a:lnTo>
                  <a:lnTo>
                    <a:pt x="538" y="393"/>
                  </a:lnTo>
                  <a:lnTo>
                    <a:pt x="233" y="577"/>
                  </a:lnTo>
                  <a:lnTo>
                    <a:pt x="538" y="399"/>
                  </a:lnTo>
                  <a:lnTo>
                    <a:pt x="238" y="577"/>
                  </a:lnTo>
                  <a:lnTo>
                    <a:pt x="538" y="404"/>
                  </a:lnTo>
                  <a:lnTo>
                    <a:pt x="252" y="577"/>
                  </a:lnTo>
                  <a:lnTo>
                    <a:pt x="538" y="412"/>
                  </a:lnTo>
                  <a:lnTo>
                    <a:pt x="270" y="577"/>
                  </a:lnTo>
                  <a:lnTo>
                    <a:pt x="538" y="423"/>
                  </a:lnTo>
                  <a:lnTo>
                    <a:pt x="284" y="577"/>
                  </a:lnTo>
                  <a:lnTo>
                    <a:pt x="538" y="428"/>
                  </a:lnTo>
                  <a:lnTo>
                    <a:pt x="300" y="577"/>
                  </a:lnTo>
                  <a:lnTo>
                    <a:pt x="538" y="439"/>
                  </a:lnTo>
                  <a:lnTo>
                    <a:pt x="306" y="577"/>
                  </a:lnTo>
                  <a:lnTo>
                    <a:pt x="538" y="442"/>
                  </a:lnTo>
                  <a:lnTo>
                    <a:pt x="319" y="577"/>
                  </a:lnTo>
                  <a:lnTo>
                    <a:pt x="538" y="450"/>
                  </a:lnTo>
                  <a:lnTo>
                    <a:pt x="343" y="577"/>
                  </a:lnTo>
                  <a:lnTo>
                    <a:pt x="538" y="463"/>
                  </a:lnTo>
                  <a:lnTo>
                    <a:pt x="357" y="577"/>
                  </a:lnTo>
                  <a:lnTo>
                    <a:pt x="538" y="472"/>
                  </a:lnTo>
                  <a:lnTo>
                    <a:pt x="378" y="577"/>
                  </a:lnTo>
                  <a:lnTo>
                    <a:pt x="538" y="485"/>
                  </a:lnTo>
                  <a:lnTo>
                    <a:pt x="384" y="577"/>
                  </a:lnTo>
                  <a:lnTo>
                    <a:pt x="538" y="488"/>
                  </a:lnTo>
                  <a:lnTo>
                    <a:pt x="403" y="577"/>
                  </a:lnTo>
                  <a:lnTo>
                    <a:pt x="538" y="498"/>
                  </a:lnTo>
                  <a:lnTo>
                    <a:pt x="424" y="577"/>
                  </a:lnTo>
                  <a:lnTo>
                    <a:pt x="538" y="512"/>
                  </a:lnTo>
                  <a:lnTo>
                    <a:pt x="449" y="577"/>
                  </a:lnTo>
                  <a:lnTo>
                    <a:pt x="538" y="523"/>
                  </a:lnTo>
                  <a:lnTo>
                    <a:pt x="468" y="577"/>
                  </a:lnTo>
                  <a:lnTo>
                    <a:pt x="538" y="536"/>
                  </a:lnTo>
                  <a:lnTo>
                    <a:pt x="481" y="577"/>
                  </a:lnTo>
                  <a:lnTo>
                    <a:pt x="538" y="544"/>
                  </a:lnTo>
                  <a:lnTo>
                    <a:pt x="495" y="577"/>
                  </a:lnTo>
                  <a:lnTo>
                    <a:pt x="538" y="550"/>
                  </a:lnTo>
                  <a:lnTo>
                    <a:pt x="497" y="577"/>
                  </a:lnTo>
                  <a:lnTo>
                    <a:pt x="538" y="552"/>
                  </a:lnTo>
                  <a:lnTo>
                    <a:pt x="503" y="577"/>
                  </a:lnTo>
                  <a:lnTo>
                    <a:pt x="538" y="555"/>
                  </a:lnTo>
                  <a:lnTo>
                    <a:pt x="524" y="577"/>
                  </a:lnTo>
                  <a:lnTo>
                    <a:pt x="538" y="568"/>
                  </a:lnTo>
                  <a:lnTo>
                    <a:pt x="538" y="577"/>
                  </a:lnTo>
                  <a:lnTo>
                    <a:pt x="538" y="577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PA_任意多边形 31"/>
          <p:cNvSpPr/>
          <p:nvPr>
            <p:custDataLst>
              <p:tags r:id="rId9"/>
            </p:custDataLst>
          </p:nvPr>
        </p:nvSpPr>
        <p:spPr bwMode="auto">
          <a:xfrm>
            <a:off x="3859652" y="4356978"/>
            <a:ext cx="1260475" cy="1158875"/>
          </a:xfrm>
          <a:custGeom>
            <a:avLst/>
            <a:gdLst>
              <a:gd name="T0" fmla="*/ 5 w 794"/>
              <a:gd name="T1" fmla="*/ 16 h 730"/>
              <a:gd name="T2" fmla="*/ 46 w 794"/>
              <a:gd name="T3" fmla="*/ 0 h 730"/>
              <a:gd name="T4" fmla="*/ 3 w 794"/>
              <a:gd name="T5" fmla="*/ 54 h 730"/>
              <a:gd name="T6" fmla="*/ 124 w 794"/>
              <a:gd name="T7" fmla="*/ 0 h 730"/>
              <a:gd name="T8" fmla="*/ 0 w 794"/>
              <a:gd name="T9" fmla="*/ 94 h 730"/>
              <a:gd name="T10" fmla="*/ 189 w 794"/>
              <a:gd name="T11" fmla="*/ 0 h 730"/>
              <a:gd name="T12" fmla="*/ 0 w 794"/>
              <a:gd name="T13" fmla="*/ 124 h 730"/>
              <a:gd name="T14" fmla="*/ 243 w 794"/>
              <a:gd name="T15" fmla="*/ 0 h 730"/>
              <a:gd name="T16" fmla="*/ 5 w 794"/>
              <a:gd name="T17" fmla="*/ 167 h 730"/>
              <a:gd name="T18" fmla="*/ 327 w 794"/>
              <a:gd name="T19" fmla="*/ 0 h 730"/>
              <a:gd name="T20" fmla="*/ 27 w 794"/>
              <a:gd name="T21" fmla="*/ 202 h 730"/>
              <a:gd name="T22" fmla="*/ 397 w 794"/>
              <a:gd name="T23" fmla="*/ 0 h 730"/>
              <a:gd name="T24" fmla="*/ 8 w 794"/>
              <a:gd name="T25" fmla="*/ 248 h 730"/>
              <a:gd name="T26" fmla="*/ 459 w 794"/>
              <a:gd name="T27" fmla="*/ 0 h 730"/>
              <a:gd name="T28" fmla="*/ 14 w 794"/>
              <a:gd name="T29" fmla="*/ 288 h 730"/>
              <a:gd name="T30" fmla="*/ 518 w 794"/>
              <a:gd name="T31" fmla="*/ 0 h 730"/>
              <a:gd name="T32" fmla="*/ 19 w 794"/>
              <a:gd name="T33" fmla="*/ 302 h 730"/>
              <a:gd name="T34" fmla="*/ 562 w 794"/>
              <a:gd name="T35" fmla="*/ 0 h 730"/>
              <a:gd name="T36" fmla="*/ 11 w 794"/>
              <a:gd name="T37" fmla="*/ 340 h 730"/>
              <a:gd name="T38" fmla="*/ 618 w 794"/>
              <a:gd name="T39" fmla="*/ 0 h 730"/>
              <a:gd name="T40" fmla="*/ 5 w 794"/>
              <a:gd name="T41" fmla="*/ 385 h 730"/>
              <a:gd name="T42" fmla="*/ 689 w 794"/>
              <a:gd name="T43" fmla="*/ 0 h 730"/>
              <a:gd name="T44" fmla="*/ 14 w 794"/>
              <a:gd name="T45" fmla="*/ 404 h 730"/>
              <a:gd name="T46" fmla="*/ 726 w 794"/>
              <a:gd name="T47" fmla="*/ 0 h 730"/>
              <a:gd name="T48" fmla="*/ 24 w 794"/>
              <a:gd name="T49" fmla="*/ 426 h 730"/>
              <a:gd name="T50" fmla="*/ 775 w 794"/>
              <a:gd name="T51" fmla="*/ 14 h 730"/>
              <a:gd name="T52" fmla="*/ 0 w 794"/>
              <a:gd name="T53" fmla="*/ 480 h 730"/>
              <a:gd name="T54" fmla="*/ 775 w 794"/>
              <a:gd name="T55" fmla="*/ 46 h 730"/>
              <a:gd name="T56" fmla="*/ 19 w 794"/>
              <a:gd name="T57" fmla="*/ 509 h 730"/>
              <a:gd name="T58" fmla="*/ 786 w 794"/>
              <a:gd name="T59" fmla="*/ 78 h 730"/>
              <a:gd name="T60" fmla="*/ 38 w 794"/>
              <a:gd name="T61" fmla="*/ 534 h 730"/>
              <a:gd name="T62" fmla="*/ 788 w 794"/>
              <a:gd name="T63" fmla="*/ 116 h 730"/>
              <a:gd name="T64" fmla="*/ 43 w 794"/>
              <a:gd name="T65" fmla="*/ 563 h 730"/>
              <a:gd name="T66" fmla="*/ 761 w 794"/>
              <a:gd name="T67" fmla="*/ 173 h 730"/>
              <a:gd name="T68" fmla="*/ 62 w 794"/>
              <a:gd name="T69" fmla="*/ 601 h 730"/>
              <a:gd name="T70" fmla="*/ 786 w 794"/>
              <a:gd name="T71" fmla="*/ 202 h 730"/>
              <a:gd name="T72" fmla="*/ 97 w 794"/>
              <a:gd name="T73" fmla="*/ 630 h 730"/>
              <a:gd name="T74" fmla="*/ 759 w 794"/>
              <a:gd name="T75" fmla="*/ 264 h 730"/>
              <a:gd name="T76" fmla="*/ 119 w 794"/>
              <a:gd name="T77" fmla="*/ 652 h 730"/>
              <a:gd name="T78" fmla="*/ 761 w 794"/>
              <a:gd name="T79" fmla="*/ 294 h 730"/>
              <a:gd name="T80" fmla="*/ 140 w 794"/>
              <a:gd name="T81" fmla="*/ 668 h 730"/>
              <a:gd name="T82" fmla="*/ 780 w 794"/>
              <a:gd name="T83" fmla="*/ 310 h 730"/>
              <a:gd name="T84" fmla="*/ 167 w 794"/>
              <a:gd name="T85" fmla="*/ 690 h 730"/>
              <a:gd name="T86" fmla="*/ 759 w 794"/>
              <a:gd name="T87" fmla="*/ 369 h 730"/>
              <a:gd name="T88" fmla="*/ 194 w 794"/>
              <a:gd name="T89" fmla="*/ 714 h 730"/>
              <a:gd name="T90" fmla="*/ 764 w 794"/>
              <a:gd name="T91" fmla="*/ 393 h 730"/>
              <a:gd name="T92" fmla="*/ 216 w 794"/>
              <a:gd name="T93" fmla="*/ 730 h 730"/>
              <a:gd name="T94" fmla="*/ 783 w 794"/>
              <a:gd name="T95" fmla="*/ 420 h 730"/>
              <a:gd name="T96" fmla="*/ 273 w 794"/>
              <a:gd name="T97" fmla="*/ 730 h 730"/>
              <a:gd name="T98" fmla="*/ 778 w 794"/>
              <a:gd name="T99" fmla="*/ 450 h 730"/>
              <a:gd name="T100" fmla="*/ 335 w 794"/>
              <a:gd name="T101" fmla="*/ 730 h 730"/>
              <a:gd name="T102" fmla="*/ 753 w 794"/>
              <a:gd name="T103" fmla="*/ 493 h 730"/>
              <a:gd name="T104" fmla="*/ 365 w 794"/>
              <a:gd name="T105" fmla="*/ 730 h 730"/>
              <a:gd name="T106" fmla="*/ 772 w 794"/>
              <a:gd name="T107" fmla="*/ 517 h 730"/>
              <a:gd name="T108" fmla="*/ 429 w 794"/>
              <a:gd name="T109" fmla="*/ 730 h 730"/>
              <a:gd name="T110" fmla="*/ 770 w 794"/>
              <a:gd name="T111" fmla="*/ 539 h 730"/>
              <a:gd name="T112" fmla="*/ 494 w 794"/>
              <a:gd name="T113" fmla="*/ 730 h 730"/>
              <a:gd name="T114" fmla="*/ 705 w 794"/>
              <a:gd name="T115" fmla="*/ 617 h 730"/>
              <a:gd name="T116" fmla="*/ 554 w 794"/>
              <a:gd name="T117" fmla="*/ 730 h 730"/>
              <a:gd name="T118" fmla="*/ 578 w 794"/>
              <a:gd name="T119" fmla="*/ 727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94" h="730">
                <a:moveTo>
                  <a:pt x="5" y="0"/>
                </a:moveTo>
                <a:lnTo>
                  <a:pt x="8" y="0"/>
                </a:lnTo>
                <a:lnTo>
                  <a:pt x="5" y="8"/>
                </a:lnTo>
                <a:lnTo>
                  <a:pt x="19" y="0"/>
                </a:lnTo>
                <a:lnTo>
                  <a:pt x="5" y="16"/>
                </a:lnTo>
                <a:lnTo>
                  <a:pt x="32" y="0"/>
                </a:lnTo>
                <a:lnTo>
                  <a:pt x="5" y="24"/>
                </a:lnTo>
                <a:lnTo>
                  <a:pt x="43" y="0"/>
                </a:lnTo>
                <a:lnTo>
                  <a:pt x="5" y="24"/>
                </a:lnTo>
                <a:lnTo>
                  <a:pt x="46" y="0"/>
                </a:lnTo>
                <a:lnTo>
                  <a:pt x="5" y="38"/>
                </a:lnTo>
                <a:lnTo>
                  <a:pt x="68" y="0"/>
                </a:lnTo>
                <a:lnTo>
                  <a:pt x="3" y="43"/>
                </a:lnTo>
                <a:lnTo>
                  <a:pt x="76" y="0"/>
                </a:lnTo>
                <a:lnTo>
                  <a:pt x="3" y="54"/>
                </a:lnTo>
                <a:lnTo>
                  <a:pt x="95" y="0"/>
                </a:lnTo>
                <a:lnTo>
                  <a:pt x="3" y="65"/>
                </a:lnTo>
                <a:lnTo>
                  <a:pt x="111" y="0"/>
                </a:lnTo>
                <a:lnTo>
                  <a:pt x="3" y="70"/>
                </a:lnTo>
                <a:lnTo>
                  <a:pt x="124" y="0"/>
                </a:lnTo>
                <a:lnTo>
                  <a:pt x="3" y="84"/>
                </a:lnTo>
                <a:lnTo>
                  <a:pt x="146" y="0"/>
                </a:lnTo>
                <a:lnTo>
                  <a:pt x="3" y="89"/>
                </a:lnTo>
                <a:lnTo>
                  <a:pt x="154" y="0"/>
                </a:lnTo>
                <a:lnTo>
                  <a:pt x="0" y="94"/>
                </a:lnTo>
                <a:lnTo>
                  <a:pt x="162" y="0"/>
                </a:lnTo>
                <a:lnTo>
                  <a:pt x="0" y="100"/>
                </a:lnTo>
                <a:lnTo>
                  <a:pt x="170" y="0"/>
                </a:lnTo>
                <a:lnTo>
                  <a:pt x="0" y="111"/>
                </a:lnTo>
                <a:lnTo>
                  <a:pt x="189" y="0"/>
                </a:lnTo>
                <a:lnTo>
                  <a:pt x="0" y="116"/>
                </a:lnTo>
                <a:lnTo>
                  <a:pt x="200" y="0"/>
                </a:lnTo>
                <a:lnTo>
                  <a:pt x="0" y="116"/>
                </a:lnTo>
                <a:lnTo>
                  <a:pt x="203" y="0"/>
                </a:lnTo>
                <a:lnTo>
                  <a:pt x="0" y="124"/>
                </a:lnTo>
                <a:lnTo>
                  <a:pt x="213" y="0"/>
                </a:lnTo>
                <a:lnTo>
                  <a:pt x="0" y="132"/>
                </a:lnTo>
                <a:lnTo>
                  <a:pt x="230" y="0"/>
                </a:lnTo>
                <a:lnTo>
                  <a:pt x="0" y="140"/>
                </a:lnTo>
                <a:lnTo>
                  <a:pt x="243" y="0"/>
                </a:lnTo>
                <a:lnTo>
                  <a:pt x="3" y="154"/>
                </a:lnTo>
                <a:lnTo>
                  <a:pt x="265" y="0"/>
                </a:lnTo>
                <a:lnTo>
                  <a:pt x="3" y="159"/>
                </a:lnTo>
                <a:lnTo>
                  <a:pt x="281" y="0"/>
                </a:lnTo>
                <a:lnTo>
                  <a:pt x="5" y="167"/>
                </a:lnTo>
                <a:lnTo>
                  <a:pt x="292" y="0"/>
                </a:lnTo>
                <a:lnTo>
                  <a:pt x="8" y="173"/>
                </a:lnTo>
                <a:lnTo>
                  <a:pt x="305" y="0"/>
                </a:lnTo>
                <a:lnTo>
                  <a:pt x="14" y="181"/>
                </a:lnTo>
                <a:lnTo>
                  <a:pt x="327" y="0"/>
                </a:lnTo>
                <a:lnTo>
                  <a:pt x="19" y="189"/>
                </a:lnTo>
                <a:lnTo>
                  <a:pt x="346" y="0"/>
                </a:lnTo>
                <a:lnTo>
                  <a:pt x="24" y="194"/>
                </a:lnTo>
                <a:lnTo>
                  <a:pt x="359" y="0"/>
                </a:lnTo>
                <a:lnTo>
                  <a:pt x="27" y="202"/>
                </a:lnTo>
                <a:lnTo>
                  <a:pt x="375" y="0"/>
                </a:lnTo>
                <a:lnTo>
                  <a:pt x="27" y="208"/>
                </a:lnTo>
                <a:lnTo>
                  <a:pt x="386" y="0"/>
                </a:lnTo>
                <a:lnTo>
                  <a:pt x="27" y="216"/>
                </a:lnTo>
                <a:lnTo>
                  <a:pt x="397" y="0"/>
                </a:lnTo>
                <a:lnTo>
                  <a:pt x="22" y="224"/>
                </a:lnTo>
                <a:lnTo>
                  <a:pt x="410" y="0"/>
                </a:lnTo>
                <a:lnTo>
                  <a:pt x="14" y="240"/>
                </a:lnTo>
                <a:lnTo>
                  <a:pt x="429" y="0"/>
                </a:lnTo>
                <a:lnTo>
                  <a:pt x="8" y="248"/>
                </a:lnTo>
                <a:lnTo>
                  <a:pt x="437" y="0"/>
                </a:lnTo>
                <a:lnTo>
                  <a:pt x="8" y="251"/>
                </a:lnTo>
                <a:lnTo>
                  <a:pt x="440" y="0"/>
                </a:lnTo>
                <a:lnTo>
                  <a:pt x="5" y="264"/>
                </a:lnTo>
                <a:lnTo>
                  <a:pt x="459" y="0"/>
                </a:lnTo>
                <a:lnTo>
                  <a:pt x="5" y="272"/>
                </a:lnTo>
                <a:lnTo>
                  <a:pt x="478" y="0"/>
                </a:lnTo>
                <a:lnTo>
                  <a:pt x="8" y="280"/>
                </a:lnTo>
                <a:lnTo>
                  <a:pt x="491" y="0"/>
                </a:lnTo>
                <a:lnTo>
                  <a:pt x="14" y="288"/>
                </a:lnTo>
                <a:lnTo>
                  <a:pt x="510" y="0"/>
                </a:lnTo>
                <a:lnTo>
                  <a:pt x="14" y="288"/>
                </a:lnTo>
                <a:lnTo>
                  <a:pt x="516" y="0"/>
                </a:lnTo>
                <a:lnTo>
                  <a:pt x="14" y="291"/>
                </a:lnTo>
                <a:lnTo>
                  <a:pt x="518" y="0"/>
                </a:lnTo>
                <a:lnTo>
                  <a:pt x="19" y="299"/>
                </a:lnTo>
                <a:lnTo>
                  <a:pt x="537" y="0"/>
                </a:lnTo>
                <a:lnTo>
                  <a:pt x="19" y="299"/>
                </a:lnTo>
                <a:lnTo>
                  <a:pt x="537" y="0"/>
                </a:lnTo>
                <a:lnTo>
                  <a:pt x="19" y="302"/>
                </a:lnTo>
                <a:lnTo>
                  <a:pt x="540" y="0"/>
                </a:lnTo>
                <a:lnTo>
                  <a:pt x="22" y="305"/>
                </a:lnTo>
                <a:lnTo>
                  <a:pt x="548" y="0"/>
                </a:lnTo>
                <a:lnTo>
                  <a:pt x="24" y="310"/>
                </a:lnTo>
                <a:lnTo>
                  <a:pt x="562" y="0"/>
                </a:lnTo>
                <a:lnTo>
                  <a:pt x="24" y="323"/>
                </a:lnTo>
                <a:lnTo>
                  <a:pt x="586" y="0"/>
                </a:lnTo>
                <a:lnTo>
                  <a:pt x="24" y="326"/>
                </a:lnTo>
                <a:lnTo>
                  <a:pt x="586" y="0"/>
                </a:lnTo>
                <a:lnTo>
                  <a:pt x="11" y="340"/>
                </a:lnTo>
                <a:lnTo>
                  <a:pt x="602" y="0"/>
                </a:lnTo>
                <a:lnTo>
                  <a:pt x="5" y="348"/>
                </a:lnTo>
                <a:lnTo>
                  <a:pt x="608" y="0"/>
                </a:lnTo>
                <a:lnTo>
                  <a:pt x="3" y="356"/>
                </a:lnTo>
                <a:lnTo>
                  <a:pt x="618" y="0"/>
                </a:lnTo>
                <a:lnTo>
                  <a:pt x="0" y="369"/>
                </a:lnTo>
                <a:lnTo>
                  <a:pt x="640" y="0"/>
                </a:lnTo>
                <a:lnTo>
                  <a:pt x="3" y="375"/>
                </a:lnTo>
                <a:lnTo>
                  <a:pt x="648" y="0"/>
                </a:lnTo>
                <a:lnTo>
                  <a:pt x="5" y="385"/>
                </a:lnTo>
                <a:lnTo>
                  <a:pt x="672" y="0"/>
                </a:lnTo>
                <a:lnTo>
                  <a:pt x="5" y="385"/>
                </a:lnTo>
                <a:lnTo>
                  <a:pt x="675" y="0"/>
                </a:lnTo>
                <a:lnTo>
                  <a:pt x="8" y="393"/>
                </a:lnTo>
                <a:lnTo>
                  <a:pt x="689" y="0"/>
                </a:lnTo>
                <a:lnTo>
                  <a:pt x="11" y="399"/>
                </a:lnTo>
                <a:lnTo>
                  <a:pt x="702" y="0"/>
                </a:lnTo>
                <a:lnTo>
                  <a:pt x="11" y="402"/>
                </a:lnTo>
                <a:lnTo>
                  <a:pt x="707" y="0"/>
                </a:lnTo>
                <a:lnTo>
                  <a:pt x="14" y="404"/>
                </a:lnTo>
                <a:lnTo>
                  <a:pt x="713" y="0"/>
                </a:lnTo>
                <a:lnTo>
                  <a:pt x="16" y="407"/>
                </a:lnTo>
                <a:lnTo>
                  <a:pt x="721" y="0"/>
                </a:lnTo>
                <a:lnTo>
                  <a:pt x="16" y="410"/>
                </a:lnTo>
                <a:lnTo>
                  <a:pt x="726" y="0"/>
                </a:lnTo>
                <a:lnTo>
                  <a:pt x="22" y="418"/>
                </a:lnTo>
                <a:lnTo>
                  <a:pt x="748" y="0"/>
                </a:lnTo>
                <a:lnTo>
                  <a:pt x="22" y="420"/>
                </a:lnTo>
                <a:lnTo>
                  <a:pt x="751" y="0"/>
                </a:lnTo>
                <a:lnTo>
                  <a:pt x="24" y="426"/>
                </a:lnTo>
                <a:lnTo>
                  <a:pt x="764" y="0"/>
                </a:lnTo>
                <a:lnTo>
                  <a:pt x="27" y="431"/>
                </a:lnTo>
                <a:lnTo>
                  <a:pt x="775" y="0"/>
                </a:lnTo>
                <a:lnTo>
                  <a:pt x="30" y="442"/>
                </a:lnTo>
                <a:lnTo>
                  <a:pt x="775" y="14"/>
                </a:lnTo>
                <a:lnTo>
                  <a:pt x="3" y="472"/>
                </a:lnTo>
                <a:lnTo>
                  <a:pt x="775" y="27"/>
                </a:lnTo>
                <a:lnTo>
                  <a:pt x="3" y="477"/>
                </a:lnTo>
                <a:lnTo>
                  <a:pt x="775" y="30"/>
                </a:lnTo>
                <a:lnTo>
                  <a:pt x="0" y="480"/>
                </a:lnTo>
                <a:lnTo>
                  <a:pt x="775" y="33"/>
                </a:lnTo>
                <a:lnTo>
                  <a:pt x="0" y="480"/>
                </a:lnTo>
                <a:lnTo>
                  <a:pt x="775" y="35"/>
                </a:lnTo>
                <a:lnTo>
                  <a:pt x="3" y="490"/>
                </a:lnTo>
                <a:lnTo>
                  <a:pt x="775" y="46"/>
                </a:lnTo>
                <a:lnTo>
                  <a:pt x="8" y="501"/>
                </a:lnTo>
                <a:lnTo>
                  <a:pt x="775" y="59"/>
                </a:lnTo>
                <a:lnTo>
                  <a:pt x="16" y="509"/>
                </a:lnTo>
                <a:lnTo>
                  <a:pt x="780" y="68"/>
                </a:lnTo>
                <a:lnTo>
                  <a:pt x="19" y="509"/>
                </a:lnTo>
                <a:lnTo>
                  <a:pt x="783" y="70"/>
                </a:lnTo>
                <a:lnTo>
                  <a:pt x="24" y="515"/>
                </a:lnTo>
                <a:lnTo>
                  <a:pt x="786" y="76"/>
                </a:lnTo>
                <a:lnTo>
                  <a:pt x="27" y="515"/>
                </a:lnTo>
                <a:lnTo>
                  <a:pt x="786" y="78"/>
                </a:lnTo>
                <a:lnTo>
                  <a:pt x="32" y="523"/>
                </a:lnTo>
                <a:lnTo>
                  <a:pt x="791" y="86"/>
                </a:lnTo>
                <a:lnTo>
                  <a:pt x="38" y="531"/>
                </a:lnTo>
                <a:lnTo>
                  <a:pt x="794" y="97"/>
                </a:lnTo>
                <a:lnTo>
                  <a:pt x="38" y="534"/>
                </a:lnTo>
                <a:lnTo>
                  <a:pt x="794" y="97"/>
                </a:lnTo>
                <a:lnTo>
                  <a:pt x="41" y="536"/>
                </a:lnTo>
                <a:lnTo>
                  <a:pt x="794" y="103"/>
                </a:lnTo>
                <a:lnTo>
                  <a:pt x="41" y="547"/>
                </a:lnTo>
                <a:lnTo>
                  <a:pt x="788" y="116"/>
                </a:lnTo>
                <a:lnTo>
                  <a:pt x="41" y="552"/>
                </a:lnTo>
                <a:lnTo>
                  <a:pt x="780" y="127"/>
                </a:lnTo>
                <a:lnTo>
                  <a:pt x="43" y="560"/>
                </a:lnTo>
                <a:lnTo>
                  <a:pt x="761" y="146"/>
                </a:lnTo>
                <a:lnTo>
                  <a:pt x="43" y="563"/>
                </a:lnTo>
                <a:lnTo>
                  <a:pt x="759" y="151"/>
                </a:lnTo>
                <a:lnTo>
                  <a:pt x="43" y="577"/>
                </a:lnTo>
                <a:lnTo>
                  <a:pt x="759" y="164"/>
                </a:lnTo>
                <a:lnTo>
                  <a:pt x="46" y="585"/>
                </a:lnTo>
                <a:lnTo>
                  <a:pt x="761" y="173"/>
                </a:lnTo>
                <a:lnTo>
                  <a:pt x="51" y="593"/>
                </a:lnTo>
                <a:lnTo>
                  <a:pt x="770" y="181"/>
                </a:lnTo>
                <a:lnTo>
                  <a:pt x="51" y="593"/>
                </a:lnTo>
                <a:lnTo>
                  <a:pt x="770" y="181"/>
                </a:lnTo>
                <a:lnTo>
                  <a:pt x="62" y="601"/>
                </a:lnTo>
                <a:lnTo>
                  <a:pt x="778" y="189"/>
                </a:lnTo>
                <a:lnTo>
                  <a:pt x="70" y="609"/>
                </a:lnTo>
                <a:lnTo>
                  <a:pt x="783" y="197"/>
                </a:lnTo>
                <a:lnTo>
                  <a:pt x="73" y="612"/>
                </a:lnTo>
                <a:lnTo>
                  <a:pt x="786" y="202"/>
                </a:lnTo>
                <a:lnTo>
                  <a:pt x="78" y="617"/>
                </a:lnTo>
                <a:lnTo>
                  <a:pt x="786" y="208"/>
                </a:lnTo>
                <a:lnTo>
                  <a:pt x="89" y="625"/>
                </a:lnTo>
                <a:lnTo>
                  <a:pt x="786" y="224"/>
                </a:lnTo>
                <a:lnTo>
                  <a:pt x="97" y="630"/>
                </a:lnTo>
                <a:lnTo>
                  <a:pt x="772" y="240"/>
                </a:lnTo>
                <a:lnTo>
                  <a:pt x="100" y="633"/>
                </a:lnTo>
                <a:lnTo>
                  <a:pt x="767" y="251"/>
                </a:lnTo>
                <a:lnTo>
                  <a:pt x="108" y="639"/>
                </a:lnTo>
                <a:lnTo>
                  <a:pt x="759" y="264"/>
                </a:lnTo>
                <a:lnTo>
                  <a:pt x="108" y="641"/>
                </a:lnTo>
                <a:lnTo>
                  <a:pt x="759" y="267"/>
                </a:lnTo>
                <a:lnTo>
                  <a:pt x="113" y="647"/>
                </a:lnTo>
                <a:lnTo>
                  <a:pt x="756" y="278"/>
                </a:lnTo>
                <a:lnTo>
                  <a:pt x="119" y="652"/>
                </a:lnTo>
                <a:lnTo>
                  <a:pt x="759" y="283"/>
                </a:lnTo>
                <a:lnTo>
                  <a:pt x="127" y="657"/>
                </a:lnTo>
                <a:lnTo>
                  <a:pt x="761" y="291"/>
                </a:lnTo>
                <a:lnTo>
                  <a:pt x="130" y="657"/>
                </a:lnTo>
                <a:lnTo>
                  <a:pt x="761" y="294"/>
                </a:lnTo>
                <a:lnTo>
                  <a:pt x="132" y="663"/>
                </a:lnTo>
                <a:lnTo>
                  <a:pt x="767" y="296"/>
                </a:lnTo>
                <a:lnTo>
                  <a:pt x="138" y="665"/>
                </a:lnTo>
                <a:lnTo>
                  <a:pt x="772" y="302"/>
                </a:lnTo>
                <a:lnTo>
                  <a:pt x="140" y="668"/>
                </a:lnTo>
                <a:lnTo>
                  <a:pt x="775" y="305"/>
                </a:lnTo>
                <a:lnTo>
                  <a:pt x="146" y="674"/>
                </a:lnTo>
                <a:lnTo>
                  <a:pt x="780" y="307"/>
                </a:lnTo>
                <a:lnTo>
                  <a:pt x="149" y="674"/>
                </a:lnTo>
                <a:lnTo>
                  <a:pt x="780" y="310"/>
                </a:lnTo>
                <a:lnTo>
                  <a:pt x="154" y="679"/>
                </a:lnTo>
                <a:lnTo>
                  <a:pt x="783" y="315"/>
                </a:lnTo>
                <a:lnTo>
                  <a:pt x="159" y="684"/>
                </a:lnTo>
                <a:lnTo>
                  <a:pt x="786" y="326"/>
                </a:lnTo>
                <a:lnTo>
                  <a:pt x="167" y="690"/>
                </a:lnTo>
                <a:lnTo>
                  <a:pt x="780" y="337"/>
                </a:lnTo>
                <a:lnTo>
                  <a:pt x="176" y="695"/>
                </a:lnTo>
                <a:lnTo>
                  <a:pt x="767" y="353"/>
                </a:lnTo>
                <a:lnTo>
                  <a:pt x="181" y="701"/>
                </a:lnTo>
                <a:lnTo>
                  <a:pt x="759" y="369"/>
                </a:lnTo>
                <a:lnTo>
                  <a:pt x="189" y="709"/>
                </a:lnTo>
                <a:lnTo>
                  <a:pt x="756" y="380"/>
                </a:lnTo>
                <a:lnTo>
                  <a:pt x="189" y="709"/>
                </a:lnTo>
                <a:lnTo>
                  <a:pt x="756" y="383"/>
                </a:lnTo>
                <a:lnTo>
                  <a:pt x="194" y="714"/>
                </a:lnTo>
                <a:lnTo>
                  <a:pt x="759" y="388"/>
                </a:lnTo>
                <a:lnTo>
                  <a:pt x="200" y="717"/>
                </a:lnTo>
                <a:lnTo>
                  <a:pt x="761" y="393"/>
                </a:lnTo>
                <a:lnTo>
                  <a:pt x="200" y="719"/>
                </a:lnTo>
                <a:lnTo>
                  <a:pt x="764" y="393"/>
                </a:lnTo>
                <a:lnTo>
                  <a:pt x="205" y="722"/>
                </a:lnTo>
                <a:lnTo>
                  <a:pt x="764" y="399"/>
                </a:lnTo>
                <a:lnTo>
                  <a:pt x="211" y="725"/>
                </a:lnTo>
                <a:lnTo>
                  <a:pt x="770" y="404"/>
                </a:lnTo>
                <a:lnTo>
                  <a:pt x="216" y="730"/>
                </a:lnTo>
                <a:lnTo>
                  <a:pt x="775" y="407"/>
                </a:lnTo>
                <a:lnTo>
                  <a:pt x="224" y="730"/>
                </a:lnTo>
                <a:lnTo>
                  <a:pt x="778" y="412"/>
                </a:lnTo>
                <a:lnTo>
                  <a:pt x="248" y="730"/>
                </a:lnTo>
                <a:lnTo>
                  <a:pt x="783" y="420"/>
                </a:lnTo>
                <a:lnTo>
                  <a:pt x="262" y="730"/>
                </a:lnTo>
                <a:lnTo>
                  <a:pt x="786" y="428"/>
                </a:lnTo>
                <a:lnTo>
                  <a:pt x="265" y="730"/>
                </a:lnTo>
                <a:lnTo>
                  <a:pt x="786" y="428"/>
                </a:lnTo>
                <a:lnTo>
                  <a:pt x="273" y="730"/>
                </a:lnTo>
                <a:lnTo>
                  <a:pt x="783" y="434"/>
                </a:lnTo>
                <a:lnTo>
                  <a:pt x="286" y="730"/>
                </a:lnTo>
                <a:lnTo>
                  <a:pt x="780" y="445"/>
                </a:lnTo>
                <a:lnTo>
                  <a:pt x="292" y="730"/>
                </a:lnTo>
                <a:lnTo>
                  <a:pt x="778" y="450"/>
                </a:lnTo>
                <a:lnTo>
                  <a:pt x="313" y="730"/>
                </a:lnTo>
                <a:lnTo>
                  <a:pt x="761" y="472"/>
                </a:lnTo>
                <a:lnTo>
                  <a:pt x="321" y="730"/>
                </a:lnTo>
                <a:lnTo>
                  <a:pt x="756" y="480"/>
                </a:lnTo>
                <a:lnTo>
                  <a:pt x="335" y="730"/>
                </a:lnTo>
                <a:lnTo>
                  <a:pt x="753" y="488"/>
                </a:lnTo>
                <a:lnTo>
                  <a:pt x="340" y="730"/>
                </a:lnTo>
                <a:lnTo>
                  <a:pt x="753" y="490"/>
                </a:lnTo>
                <a:lnTo>
                  <a:pt x="346" y="730"/>
                </a:lnTo>
                <a:lnTo>
                  <a:pt x="753" y="493"/>
                </a:lnTo>
                <a:lnTo>
                  <a:pt x="356" y="730"/>
                </a:lnTo>
                <a:lnTo>
                  <a:pt x="756" y="498"/>
                </a:lnTo>
                <a:lnTo>
                  <a:pt x="359" y="730"/>
                </a:lnTo>
                <a:lnTo>
                  <a:pt x="756" y="501"/>
                </a:lnTo>
                <a:lnTo>
                  <a:pt x="365" y="730"/>
                </a:lnTo>
                <a:lnTo>
                  <a:pt x="759" y="501"/>
                </a:lnTo>
                <a:lnTo>
                  <a:pt x="386" y="730"/>
                </a:lnTo>
                <a:lnTo>
                  <a:pt x="767" y="509"/>
                </a:lnTo>
                <a:lnTo>
                  <a:pt x="405" y="730"/>
                </a:lnTo>
                <a:lnTo>
                  <a:pt x="772" y="517"/>
                </a:lnTo>
                <a:lnTo>
                  <a:pt x="419" y="730"/>
                </a:lnTo>
                <a:lnTo>
                  <a:pt x="772" y="525"/>
                </a:lnTo>
                <a:lnTo>
                  <a:pt x="427" y="730"/>
                </a:lnTo>
                <a:lnTo>
                  <a:pt x="772" y="528"/>
                </a:lnTo>
                <a:lnTo>
                  <a:pt x="429" y="730"/>
                </a:lnTo>
                <a:lnTo>
                  <a:pt x="772" y="531"/>
                </a:lnTo>
                <a:lnTo>
                  <a:pt x="432" y="730"/>
                </a:lnTo>
                <a:lnTo>
                  <a:pt x="772" y="534"/>
                </a:lnTo>
                <a:lnTo>
                  <a:pt x="440" y="730"/>
                </a:lnTo>
                <a:lnTo>
                  <a:pt x="770" y="539"/>
                </a:lnTo>
                <a:lnTo>
                  <a:pt x="459" y="730"/>
                </a:lnTo>
                <a:lnTo>
                  <a:pt x="764" y="555"/>
                </a:lnTo>
                <a:lnTo>
                  <a:pt x="483" y="730"/>
                </a:lnTo>
                <a:lnTo>
                  <a:pt x="748" y="577"/>
                </a:lnTo>
                <a:lnTo>
                  <a:pt x="494" y="730"/>
                </a:lnTo>
                <a:lnTo>
                  <a:pt x="737" y="587"/>
                </a:lnTo>
                <a:lnTo>
                  <a:pt x="494" y="730"/>
                </a:lnTo>
                <a:lnTo>
                  <a:pt x="734" y="590"/>
                </a:lnTo>
                <a:lnTo>
                  <a:pt x="510" y="730"/>
                </a:lnTo>
                <a:lnTo>
                  <a:pt x="705" y="617"/>
                </a:lnTo>
                <a:lnTo>
                  <a:pt x="521" y="730"/>
                </a:lnTo>
                <a:lnTo>
                  <a:pt x="683" y="636"/>
                </a:lnTo>
                <a:lnTo>
                  <a:pt x="543" y="727"/>
                </a:lnTo>
                <a:lnTo>
                  <a:pt x="643" y="671"/>
                </a:lnTo>
                <a:lnTo>
                  <a:pt x="554" y="730"/>
                </a:lnTo>
                <a:lnTo>
                  <a:pt x="621" y="690"/>
                </a:lnTo>
                <a:lnTo>
                  <a:pt x="572" y="727"/>
                </a:lnTo>
                <a:lnTo>
                  <a:pt x="583" y="722"/>
                </a:lnTo>
                <a:lnTo>
                  <a:pt x="575" y="727"/>
                </a:lnTo>
                <a:lnTo>
                  <a:pt x="578" y="727"/>
                </a:lnTo>
              </a:path>
            </a:pathLst>
          </a:custGeom>
          <a:noFill/>
          <a:ln w="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PA_任意多边形 32"/>
          <p:cNvSpPr/>
          <p:nvPr>
            <p:custDataLst>
              <p:tags r:id="rId10"/>
            </p:custDataLst>
          </p:nvPr>
        </p:nvSpPr>
        <p:spPr bwMode="auto">
          <a:xfrm>
            <a:off x="4210490" y="5550778"/>
            <a:ext cx="511175" cy="68263"/>
          </a:xfrm>
          <a:custGeom>
            <a:avLst/>
            <a:gdLst>
              <a:gd name="T0" fmla="*/ 0 w 322"/>
              <a:gd name="T1" fmla="*/ 0 h 43"/>
              <a:gd name="T2" fmla="*/ 0 w 322"/>
              <a:gd name="T3" fmla="*/ 0 h 43"/>
              <a:gd name="T4" fmla="*/ 9 w 322"/>
              <a:gd name="T5" fmla="*/ 5 h 43"/>
              <a:gd name="T6" fmla="*/ 17 w 322"/>
              <a:gd name="T7" fmla="*/ 0 h 43"/>
              <a:gd name="T8" fmla="*/ 14 w 322"/>
              <a:gd name="T9" fmla="*/ 10 h 43"/>
              <a:gd name="T10" fmla="*/ 33 w 322"/>
              <a:gd name="T11" fmla="*/ 0 h 43"/>
              <a:gd name="T12" fmla="*/ 22 w 322"/>
              <a:gd name="T13" fmla="*/ 19 h 43"/>
              <a:gd name="T14" fmla="*/ 54 w 322"/>
              <a:gd name="T15" fmla="*/ 0 h 43"/>
              <a:gd name="T16" fmla="*/ 25 w 322"/>
              <a:gd name="T17" fmla="*/ 21 h 43"/>
              <a:gd name="T18" fmla="*/ 63 w 322"/>
              <a:gd name="T19" fmla="*/ 0 h 43"/>
              <a:gd name="T20" fmla="*/ 25 w 322"/>
              <a:gd name="T21" fmla="*/ 21 h 43"/>
              <a:gd name="T22" fmla="*/ 65 w 322"/>
              <a:gd name="T23" fmla="*/ 0 h 43"/>
              <a:gd name="T24" fmla="*/ 33 w 322"/>
              <a:gd name="T25" fmla="*/ 27 h 43"/>
              <a:gd name="T26" fmla="*/ 84 w 322"/>
              <a:gd name="T27" fmla="*/ 0 h 43"/>
              <a:gd name="T28" fmla="*/ 36 w 322"/>
              <a:gd name="T29" fmla="*/ 29 h 43"/>
              <a:gd name="T30" fmla="*/ 90 w 322"/>
              <a:gd name="T31" fmla="*/ 0 h 43"/>
              <a:gd name="T32" fmla="*/ 41 w 322"/>
              <a:gd name="T33" fmla="*/ 32 h 43"/>
              <a:gd name="T34" fmla="*/ 98 w 322"/>
              <a:gd name="T35" fmla="*/ 0 h 43"/>
              <a:gd name="T36" fmla="*/ 44 w 322"/>
              <a:gd name="T37" fmla="*/ 35 h 43"/>
              <a:gd name="T38" fmla="*/ 106 w 322"/>
              <a:gd name="T39" fmla="*/ 0 h 43"/>
              <a:gd name="T40" fmla="*/ 52 w 322"/>
              <a:gd name="T41" fmla="*/ 40 h 43"/>
              <a:gd name="T42" fmla="*/ 125 w 322"/>
              <a:gd name="T43" fmla="*/ 0 h 43"/>
              <a:gd name="T44" fmla="*/ 60 w 322"/>
              <a:gd name="T45" fmla="*/ 43 h 43"/>
              <a:gd name="T46" fmla="*/ 135 w 322"/>
              <a:gd name="T47" fmla="*/ 0 h 43"/>
              <a:gd name="T48" fmla="*/ 76 w 322"/>
              <a:gd name="T49" fmla="*/ 43 h 43"/>
              <a:gd name="T50" fmla="*/ 152 w 322"/>
              <a:gd name="T51" fmla="*/ 0 h 43"/>
              <a:gd name="T52" fmla="*/ 98 w 322"/>
              <a:gd name="T53" fmla="*/ 43 h 43"/>
              <a:gd name="T54" fmla="*/ 176 w 322"/>
              <a:gd name="T55" fmla="*/ 0 h 43"/>
              <a:gd name="T56" fmla="*/ 103 w 322"/>
              <a:gd name="T57" fmla="*/ 43 h 43"/>
              <a:gd name="T58" fmla="*/ 179 w 322"/>
              <a:gd name="T59" fmla="*/ 0 h 43"/>
              <a:gd name="T60" fmla="*/ 111 w 322"/>
              <a:gd name="T61" fmla="*/ 43 h 43"/>
              <a:gd name="T62" fmla="*/ 189 w 322"/>
              <a:gd name="T63" fmla="*/ 0 h 43"/>
              <a:gd name="T64" fmla="*/ 119 w 322"/>
              <a:gd name="T65" fmla="*/ 43 h 43"/>
              <a:gd name="T66" fmla="*/ 195 w 322"/>
              <a:gd name="T67" fmla="*/ 0 h 43"/>
              <a:gd name="T68" fmla="*/ 135 w 322"/>
              <a:gd name="T69" fmla="*/ 43 h 43"/>
              <a:gd name="T70" fmla="*/ 211 w 322"/>
              <a:gd name="T71" fmla="*/ 0 h 43"/>
              <a:gd name="T72" fmla="*/ 144 w 322"/>
              <a:gd name="T73" fmla="*/ 43 h 43"/>
              <a:gd name="T74" fmla="*/ 222 w 322"/>
              <a:gd name="T75" fmla="*/ 0 h 43"/>
              <a:gd name="T76" fmla="*/ 160 w 322"/>
              <a:gd name="T77" fmla="*/ 43 h 43"/>
              <a:gd name="T78" fmla="*/ 235 w 322"/>
              <a:gd name="T79" fmla="*/ 0 h 43"/>
              <a:gd name="T80" fmla="*/ 168 w 322"/>
              <a:gd name="T81" fmla="*/ 43 h 43"/>
              <a:gd name="T82" fmla="*/ 243 w 322"/>
              <a:gd name="T83" fmla="*/ 0 h 43"/>
              <a:gd name="T84" fmla="*/ 184 w 322"/>
              <a:gd name="T85" fmla="*/ 43 h 43"/>
              <a:gd name="T86" fmla="*/ 262 w 322"/>
              <a:gd name="T87" fmla="*/ 0 h 43"/>
              <a:gd name="T88" fmla="*/ 208 w 322"/>
              <a:gd name="T89" fmla="*/ 43 h 43"/>
              <a:gd name="T90" fmla="*/ 284 w 322"/>
              <a:gd name="T91" fmla="*/ 0 h 43"/>
              <a:gd name="T92" fmla="*/ 216 w 322"/>
              <a:gd name="T93" fmla="*/ 43 h 43"/>
              <a:gd name="T94" fmla="*/ 295 w 322"/>
              <a:gd name="T95" fmla="*/ 0 h 43"/>
              <a:gd name="T96" fmla="*/ 233 w 322"/>
              <a:gd name="T97" fmla="*/ 43 h 43"/>
              <a:gd name="T98" fmla="*/ 311 w 322"/>
              <a:gd name="T99" fmla="*/ 0 h 43"/>
              <a:gd name="T100" fmla="*/ 243 w 322"/>
              <a:gd name="T101" fmla="*/ 43 h 43"/>
              <a:gd name="T102" fmla="*/ 322 w 322"/>
              <a:gd name="T103" fmla="*/ 0 h 43"/>
              <a:gd name="T104" fmla="*/ 265 w 322"/>
              <a:gd name="T105" fmla="*/ 43 h 43"/>
              <a:gd name="T106" fmla="*/ 316 w 322"/>
              <a:gd name="T107" fmla="*/ 13 h 43"/>
              <a:gd name="T108" fmla="*/ 265 w 322"/>
              <a:gd name="T109" fmla="*/ 43 h 43"/>
              <a:gd name="T110" fmla="*/ 316 w 322"/>
              <a:gd name="T111" fmla="*/ 16 h 43"/>
              <a:gd name="T112" fmla="*/ 270 w 322"/>
              <a:gd name="T113" fmla="*/ 43 h 43"/>
              <a:gd name="T114" fmla="*/ 308 w 322"/>
              <a:gd name="T115" fmla="*/ 24 h 43"/>
              <a:gd name="T116" fmla="*/ 284 w 322"/>
              <a:gd name="T117" fmla="*/ 43 h 43"/>
              <a:gd name="T118" fmla="*/ 289 w 322"/>
              <a:gd name="T119" fmla="*/ 3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2" h="43">
                <a:moveTo>
                  <a:pt x="0" y="0"/>
                </a:moveTo>
                <a:lnTo>
                  <a:pt x="0" y="0"/>
                </a:lnTo>
                <a:lnTo>
                  <a:pt x="9" y="5"/>
                </a:lnTo>
                <a:lnTo>
                  <a:pt x="17" y="0"/>
                </a:lnTo>
                <a:lnTo>
                  <a:pt x="14" y="10"/>
                </a:lnTo>
                <a:lnTo>
                  <a:pt x="33" y="0"/>
                </a:lnTo>
                <a:lnTo>
                  <a:pt x="22" y="19"/>
                </a:lnTo>
                <a:lnTo>
                  <a:pt x="54" y="0"/>
                </a:lnTo>
                <a:lnTo>
                  <a:pt x="25" y="21"/>
                </a:lnTo>
                <a:lnTo>
                  <a:pt x="63" y="0"/>
                </a:lnTo>
                <a:lnTo>
                  <a:pt x="25" y="21"/>
                </a:lnTo>
                <a:lnTo>
                  <a:pt x="65" y="0"/>
                </a:lnTo>
                <a:lnTo>
                  <a:pt x="33" y="27"/>
                </a:lnTo>
                <a:lnTo>
                  <a:pt x="84" y="0"/>
                </a:lnTo>
                <a:lnTo>
                  <a:pt x="36" y="29"/>
                </a:lnTo>
                <a:lnTo>
                  <a:pt x="90" y="0"/>
                </a:lnTo>
                <a:lnTo>
                  <a:pt x="41" y="32"/>
                </a:lnTo>
                <a:lnTo>
                  <a:pt x="98" y="0"/>
                </a:lnTo>
                <a:lnTo>
                  <a:pt x="44" y="35"/>
                </a:lnTo>
                <a:lnTo>
                  <a:pt x="106" y="0"/>
                </a:lnTo>
                <a:lnTo>
                  <a:pt x="52" y="40"/>
                </a:lnTo>
                <a:lnTo>
                  <a:pt x="125" y="0"/>
                </a:lnTo>
                <a:lnTo>
                  <a:pt x="60" y="43"/>
                </a:lnTo>
                <a:lnTo>
                  <a:pt x="135" y="0"/>
                </a:lnTo>
                <a:lnTo>
                  <a:pt x="76" y="43"/>
                </a:lnTo>
                <a:lnTo>
                  <a:pt x="152" y="0"/>
                </a:lnTo>
                <a:lnTo>
                  <a:pt x="98" y="43"/>
                </a:lnTo>
                <a:lnTo>
                  <a:pt x="176" y="0"/>
                </a:lnTo>
                <a:lnTo>
                  <a:pt x="103" y="43"/>
                </a:lnTo>
                <a:lnTo>
                  <a:pt x="179" y="0"/>
                </a:lnTo>
                <a:lnTo>
                  <a:pt x="111" y="43"/>
                </a:lnTo>
                <a:lnTo>
                  <a:pt x="189" y="0"/>
                </a:lnTo>
                <a:lnTo>
                  <a:pt x="119" y="43"/>
                </a:lnTo>
                <a:lnTo>
                  <a:pt x="195" y="0"/>
                </a:lnTo>
                <a:lnTo>
                  <a:pt x="135" y="43"/>
                </a:lnTo>
                <a:lnTo>
                  <a:pt x="211" y="0"/>
                </a:lnTo>
                <a:lnTo>
                  <a:pt x="144" y="43"/>
                </a:lnTo>
                <a:lnTo>
                  <a:pt x="222" y="0"/>
                </a:lnTo>
                <a:lnTo>
                  <a:pt x="160" y="43"/>
                </a:lnTo>
                <a:lnTo>
                  <a:pt x="235" y="0"/>
                </a:lnTo>
                <a:lnTo>
                  <a:pt x="168" y="43"/>
                </a:lnTo>
                <a:lnTo>
                  <a:pt x="243" y="0"/>
                </a:lnTo>
                <a:lnTo>
                  <a:pt x="184" y="43"/>
                </a:lnTo>
                <a:lnTo>
                  <a:pt x="262" y="0"/>
                </a:lnTo>
                <a:lnTo>
                  <a:pt x="208" y="43"/>
                </a:lnTo>
                <a:lnTo>
                  <a:pt x="284" y="0"/>
                </a:lnTo>
                <a:lnTo>
                  <a:pt x="216" y="43"/>
                </a:lnTo>
                <a:lnTo>
                  <a:pt x="295" y="0"/>
                </a:lnTo>
                <a:lnTo>
                  <a:pt x="233" y="43"/>
                </a:lnTo>
                <a:lnTo>
                  <a:pt x="311" y="0"/>
                </a:lnTo>
                <a:lnTo>
                  <a:pt x="243" y="43"/>
                </a:lnTo>
                <a:lnTo>
                  <a:pt x="322" y="0"/>
                </a:lnTo>
                <a:lnTo>
                  <a:pt x="265" y="43"/>
                </a:lnTo>
                <a:lnTo>
                  <a:pt x="316" y="13"/>
                </a:lnTo>
                <a:lnTo>
                  <a:pt x="265" y="43"/>
                </a:lnTo>
                <a:lnTo>
                  <a:pt x="316" y="16"/>
                </a:lnTo>
                <a:lnTo>
                  <a:pt x="270" y="43"/>
                </a:lnTo>
                <a:lnTo>
                  <a:pt x="308" y="24"/>
                </a:lnTo>
                <a:lnTo>
                  <a:pt x="284" y="43"/>
                </a:lnTo>
                <a:lnTo>
                  <a:pt x="289" y="37"/>
                </a:lnTo>
              </a:path>
            </a:pathLst>
          </a:custGeom>
          <a:noFill/>
          <a:ln w="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PA_椭圆 45"/>
          <p:cNvSpPr/>
          <p:nvPr>
            <p:custDataLst>
              <p:tags r:id="rId11"/>
            </p:custDataLst>
          </p:nvPr>
        </p:nvSpPr>
        <p:spPr>
          <a:xfrm>
            <a:off x="3755698" y="5687304"/>
            <a:ext cx="1473146" cy="349656"/>
          </a:xfrm>
          <a:prstGeom prst="ellipse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_文本框 49"/>
          <p:cNvSpPr txBox="1"/>
          <p:nvPr>
            <p:custDataLst>
              <p:tags r:id="rId12"/>
            </p:custDataLst>
          </p:nvPr>
        </p:nvSpPr>
        <p:spPr>
          <a:xfrm>
            <a:off x="5432865" y="2929022"/>
            <a:ext cx="45565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THANK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kumimoji="0" lang="zh-CN" altLang="en-US" sz="66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PA_任意多边形 62"/>
          <p:cNvSpPr/>
          <p:nvPr>
            <p:custDataLst>
              <p:tags r:id="rId13"/>
            </p:custDataLst>
          </p:nvPr>
        </p:nvSpPr>
        <p:spPr bwMode="auto">
          <a:xfrm>
            <a:off x="3906062" y="3762549"/>
            <a:ext cx="421530" cy="401458"/>
          </a:xfrm>
          <a:custGeom>
            <a:avLst/>
            <a:gdLst>
              <a:gd name="connsiteX0" fmla="*/ 344488 w 500063"/>
              <a:gd name="connsiteY0" fmla="*/ 464005 h 476251"/>
              <a:gd name="connsiteX1" fmla="*/ 338138 w 500063"/>
              <a:gd name="connsiteY1" fmla="*/ 473076 h 476251"/>
              <a:gd name="connsiteX2" fmla="*/ 349251 w 500063"/>
              <a:gd name="connsiteY2" fmla="*/ 465139 h 476251"/>
              <a:gd name="connsiteX3" fmla="*/ 349251 w 500063"/>
              <a:gd name="connsiteY3" fmla="*/ 468314 h 476251"/>
              <a:gd name="connsiteX4" fmla="*/ 334963 w 500063"/>
              <a:gd name="connsiteY4" fmla="*/ 476251 h 476251"/>
              <a:gd name="connsiteX5" fmla="*/ 346076 w 500063"/>
              <a:gd name="connsiteY5" fmla="*/ 461964 h 476251"/>
              <a:gd name="connsiteX6" fmla="*/ 344488 w 500063"/>
              <a:gd name="connsiteY6" fmla="*/ 464005 h 476251"/>
              <a:gd name="connsiteX7" fmla="*/ 345824 w 500063"/>
              <a:gd name="connsiteY7" fmla="*/ 462097 h 476251"/>
              <a:gd name="connsiteX8" fmla="*/ 248787 w 500063"/>
              <a:gd name="connsiteY8" fmla="*/ 446619 h 476251"/>
              <a:gd name="connsiteX9" fmla="*/ 242585 w 500063"/>
              <a:gd name="connsiteY9" fmla="*/ 450651 h 476251"/>
              <a:gd name="connsiteX10" fmla="*/ 236538 w 500063"/>
              <a:gd name="connsiteY10" fmla="*/ 454026 h 476251"/>
              <a:gd name="connsiteX11" fmla="*/ 148908 w 500063"/>
              <a:gd name="connsiteY11" fmla="*/ 446088 h 476251"/>
              <a:gd name="connsiteX12" fmla="*/ 150813 w 500063"/>
              <a:gd name="connsiteY12" fmla="*/ 446088 h 476251"/>
              <a:gd name="connsiteX13" fmla="*/ 150813 w 500063"/>
              <a:gd name="connsiteY13" fmla="*/ 450851 h 476251"/>
              <a:gd name="connsiteX14" fmla="*/ 146050 w 500063"/>
              <a:gd name="connsiteY14" fmla="*/ 450851 h 476251"/>
              <a:gd name="connsiteX15" fmla="*/ 146050 w 500063"/>
              <a:gd name="connsiteY15" fmla="*/ 442913 h 476251"/>
              <a:gd name="connsiteX16" fmla="*/ 150813 w 500063"/>
              <a:gd name="connsiteY16" fmla="*/ 442913 h 476251"/>
              <a:gd name="connsiteX17" fmla="*/ 148908 w 500063"/>
              <a:gd name="connsiteY17" fmla="*/ 446088 h 476251"/>
              <a:gd name="connsiteX18" fmla="*/ 146050 w 500063"/>
              <a:gd name="connsiteY18" fmla="*/ 446088 h 476251"/>
              <a:gd name="connsiteX19" fmla="*/ 165100 w 500063"/>
              <a:gd name="connsiteY19" fmla="*/ 438151 h 476251"/>
              <a:gd name="connsiteX20" fmla="*/ 165100 w 500063"/>
              <a:gd name="connsiteY20" fmla="*/ 442471 h 476251"/>
              <a:gd name="connsiteX21" fmla="*/ 158750 w 500063"/>
              <a:gd name="connsiteY21" fmla="*/ 446088 h 476251"/>
              <a:gd name="connsiteX22" fmla="*/ 150813 w 500063"/>
              <a:gd name="connsiteY22" fmla="*/ 450851 h 476251"/>
              <a:gd name="connsiteX23" fmla="*/ 304801 w 500063"/>
              <a:gd name="connsiteY23" fmla="*/ 415926 h 476251"/>
              <a:gd name="connsiteX24" fmla="*/ 255588 w 500063"/>
              <a:gd name="connsiteY24" fmla="*/ 473076 h 476251"/>
              <a:gd name="connsiteX25" fmla="*/ 319088 w 500063"/>
              <a:gd name="connsiteY25" fmla="*/ 434976 h 476251"/>
              <a:gd name="connsiteX26" fmla="*/ 323851 w 500063"/>
              <a:gd name="connsiteY26" fmla="*/ 434976 h 476251"/>
              <a:gd name="connsiteX27" fmla="*/ 288925 w 500063"/>
              <a:gd name="connsiteY27" fmla="*/ 473076 h 476251"/>
              <a:gd name="connsiteX28" fmla="*/ 341313 w 500063"/>
              <a:gd name="connsiteY28" fmla="*/ 442913 h 476251"/>
              <a:gd name="connsiteX29" fmla="*/ 346076 w 500063"/>
              <a:gd name="connsiteY29" fmla="*/ 442913 h 476251"/>
              <a:gd name="connsiteX30" fmla="*/ 323851 w 500063"/>
              <a:gd name="connsiteY30" fmla="*/ 473076 h 476251"/>
              <a:gd name="connsiteX31" fmla="*/ 349251 w 500063"/>
              <a:gd name="connsiteY31" fmla="*/ 457201 h 476251"/>
              <a:gd name="connsiteX32" fmla="*/ 345824 w 500063"/>
              <a:gd name="connsiteY32" fmla="*/ 462097 h 476251"/>
              <a:gd name="connsiteX33" fmla="*/ 319088 w 500063"/>
              <a:gd name="connsiteY33" fmla="*/ 476251 h 476251"/>
              <a:gd name="connsiteX34" fmla="*/ 315913 w 500063"/>
              <a:gd name="connsiteY34" fmla="*/ 476251 h 476251"/>
              <a:gd name="connsiteX35" fmla="*/ 341313 w 500063"/>
              <a:gd name="connsiteY35" fmla="*/ 446088 h 476251"/>
              <a:gd name="connsiteX36" fmla="*/ 285750 w 500063"/>
              <a:gd name="connsiteY36" fmla="*/ 476251 h 476251"/>
              <a:gd name="connsiteX37" fmla="*/ 315913 w 500063"/>
              <a:gd name="connsiteY37" fmla="*/ 438151 h 476251"/>
              <a:gd name="connsiteX38" fmla="*/ 252413 w 500063"/>
              <a:gd name="connsiteY38" fmla="*/ 476251 h 476251"/>
              <a:gd name="connsiteX39" fmla="*/ 300038 w 500063"/>
              <a:gd name="connsiteY39" fmla="*/ 420688 h 476251"/>
              <a:gd name="connsiteX40" fmla="*/ 203200 w 500063"/>
              <a:gd name="connsiteY40" fmla="*/ 476251 h 476251"/>
              <a:gd name="connsiteX41" fmla="*/ 242585 w 500063"/>
              <a:gd name="connsiteY41" fmla="*/ 450651 h 476251"/>
              <a:gd name="connsiteX42" fmla="*/ 484188 w 500063"/>
              <a:gd name="connsiteY42" fmla="*/ 368301 h 476251"/>
              <a:gd name="connsiteX43" fmla="*/ 484188 w 500063"/>
              <a:gd name="connsiteY43" fmla="*/ 371476 h 476251"/>
              <a:gd name="connsiteX44" fmla="*/ 477838 w 500063"/>
              <a:gd name="connsiteY44" fmla="*/ 374651 h 476251"/>
              <a:gd name="connsiteX45" fmla="*/ 477838 w 500063"/>
              <a:gd name="connsiteY45" fmla="*/ 371476 h 476251"/>
              <a:gd name="connsiteX46" fmla="*/ 404707 w 500063"/>
              <a:gd name="connsiteY46" fmla="*/ 362878 h 476251"/>
              <a:gd name="connsiteX47" fmla="*/ 395288 w 500063"/>
              <a:gd name="connsiteY47" fmla="*/ 368301 h 476251"/>
              <a:gd name="connsiteX48" fmla="*/ 396891 w 500063"/>
              <a:gd name="connsiteY48" fmla="*/ 367038 h 476251"/>
              <a:gd name="connsiteX49" fmla="*/ 176215 w 500063"/>
              <a:gd name="connsiteY49" fmla="*/ 355933 h 476251"/>
              <a:gd name="connsiteX50" fmla="*/ 167898 w 500063"/>
              <a:gd name="connsiteY50" fmla="*/ 362061 h 476251"/>
              <a:gd name="connsiteX51" fmla="*/ 165100 w 500063"/>
              <a:gd name="connsiteY51" fmla="*/ 363538 h 476251"/>
              <a:gd name="connsiteX52" fmla="*/ 258764 w 500063"/>
              <a:gd name="connsiteY52" fmla="*/ 349251 h 476251"/>
              <a:gd name="connsiteX53" fmla="*/ 263526 w 500063"/>
              <a:gd name="connsiteY53" fmla="*/ 349251 h 476251"/>
              <a:gd name="connsiteX54" fmla="*/ 258764 w 500063"/>
              <a:gd name="connsiteY54" fmla="*/ 352426 h 476251"/>
              <a:gd name="connsiteX55" fmla="*/ 222251 w 500063"/>
              <a:gd name="connsiteY55" fmla="*/ 333375 h 476251"/>
              <a:gd name="connsiteX56" fmla="*/ 195263 w 500063"/>
              <a:gd name="connsiteY56" fmla="*/ 371475 h 476251"/>
              <a:gd name="connsiteX57" fmla="*/ 228601 w 500063"/>
              <a:gd name="connsiteY57" fmla="*/ 352425 h 476251"/>
              <a:gd name="connsiteX58" fmla="*/ 203200 w 500063"/>
              <a:gd name="connsiteY58" fmla="*/ 393700 h 476251"/>
              <a:gd name="connsiteX59" fmla="*/ 229394 w 500063"/>
              <a:gd name="connsiteY59" fmla="*/ 378619 h 476251"/>
              <a:gd name="connsiteX60" fmla="*/ 200025 w 500063"/>
              <a:gd name="connsiteY60" fmla="*/ 396875 h 476251"/>
              <a:gd name="connsiteX61" fmla="*/ 225426 w 500063"/>
              <a:gd name="connsiteY61" fmla="*/ 355600 h 476251"/>
              <a:gd name="connsiteX62" fmla="*/ 192088 w 500063"/>
              <a:gd name="connsiteY62" fmla="*/ 374650 h 476251"/>
              <a:gd name="connsiteX63" fmla="*/ 217488 w 500063"/>
              <a:gd name="connsiteY63" fmla="*/ 338138 h 476251"/>
              <a:gd name="connsiteX64" fmla="*/ 150813 w 500063"/>
              <a:gd name="connsiteY64" fmla="*/ 374650 h 476251"/>
              <a:gd name="connsiteX65" fmla="*/ 167898 w 500063"/>
              <a:gd name="connsiteY65" fmla="*/ 362061 h 476251"/>
              <a:gd name="connsiteX66" fmla="*/ 211138 w 500063"/>
              <a:gd name="connsiteY66" fmla="*/ 330200 h 476251"/>
              <a:gd name="connsiteX67" fmla="*/ 209513 w 500063"/>
              <a:gd name="connsiteY67" fmla="*/ 331398 h 476251"/>
              <a:gd name="connsiteX68" fmla="*/ 182567 w 500063"/>
              <a:gd name="connsiteY68" fmla="*/ 346866 h 476251"/>
              <a:gd name="connsiteX69" fmla="*/ 263526 w 500063"/>
              <a:gd name="connsiteY69" fmla="*/ 322263 h 476251"/>
              <a:gd name="connsiteX70" fmla="*/ 266701 w 500063"/>
              <a:gd name="connsiteY70" fmla="*/ 322263 h 476251"/>
              <a:gd name="connsiteX71" fmla="*/ 258764 w 500063"/>
              <a:gd name="connsiteY71" fmla="*/ 349251 h 476251"/>
              <a:gd name="connsiteX72" fmla="*/ 263526 w 500063"/>
              <a:gd name="connsiteY72" fmla="*/ 327026 h 476251"/>
              <a:gd name="connsiteX73" fmla="*/ 236538 w 500063"/>
              <a:gd name="connsiteY73" fmla="*/ 341313 h 476251"/>
              <a:gd name="connsiteX74" fmla="*/ 238291 w 500063"/>
              <a:gd name="connsiteY74" fmla="*/ 337107 h 476251"/>
              <a:gd name="connsiteX75" fmla="*/ 243153 w 500063"/>
              <a:gd name="connsiteY75" fmla="*/ 322263 h 476251"/>
              <a:gd name="connsiteX76" fmla="*/ 244476 w 500063"/>
              <a:gd name="connsiteY76" fmla="*/ 322263 h 476251"/>
              <a:gd name="connsiteX77" fmla="*/ 238291 w 500063"/>
              <a:gd name="connsiteY77" fmla="*/ 337107 h 476251"/>
              <a:gd name="connsiteX78" fmla="*/ 236538 w 500063"/>
              <a:gd name="connsiteY78" fmla="*/ 338138 h 476251"/>
              <a:gd name="connsiteX79" fmla="*/ 225426 w 500063"/>
              <a:gd name="connsiteY79" fmla="*/ 322263 h 476251"/>
              <a:gd name="connsiteX80" fmla="*/ 176215 w 500063"/>
              <a:gd name="connsiteY80" fmla="*/ 355933 h 476251"/>
              <a:gd name="connsiteX81" fmla="*/ 209513 w 500063"/>
              <a:gd name="connsiteY81" fmla="*/ 331398 h 476251"/>
              <a:gd name="connsiteX82" fmla="*/ 241301 w 500063"/>
              <a:gd name="connsiteY82" fmla="*/ 319088 h 476251"/>
              <a:gd name="connsiteX83" fmla="*/ 244476 w 500063"/>
              <a:gd name="connsiteY83" fmla="*/ 319088 h 476251"/>
              <a:gd name="connsiteX84" fmla="*/ 243153 w 500063"/>
              <a:gd name="connsiteY84" fmla="*/ 322263 h 476251"/>
              <a:gd name="connsiteX85" fmla="*/ 241301 w 500063"/>
              <a:gd name="connsiteY85" fmla="*/ 322263 h 476251"/>
              <a:gd name="connsiteX86" fmla="*/ 163513 w 500063"/>
              <a:gd name="connsiteY86" fmla="*/ 311150 h 476251"/>
              <a:gd name="connsiteX87" fmla="*/ 97473 w 500063"/>
              <a:gd name="connsiteY87" fmla="*/ 366183 h 476251"/>
              <a:gd name="connsiteX88" fmla="*/ 93663 w 500063"/>
              <a:gd name="connsiteY88" fmla="*/ 368300 h 476251"/>
              <a:gd name="connsiteX89" fmla="*/ 500063 w 500063"/>
              <a:gd name="connsiteY89" fmla="*/ 307976 h 476251"/>
              <a:gd name="connsiteX90" fmla="*/ 500063 w 500063"/>
              <a:gd name="connsiteY90" fmla="*/ 311151 h 476251"/>
              <a:gd name="connsiteX91" fmla="*/ 420688 w 500063"/>
              <a:gd name="connsiteY91" fmla="*/ 363539 h 476251"/>
              <a:gd name="connsiteX92" fmla="*/ 500063 w 500063"/>
              <a:gd name="connsiteY92" fmla="*/ 319088 h 476251"/>
              <a:gd name="connsiteX93" fmla="*/ 442913 w 500063"/>
              <a:gd name="connsiteY93" fmla="*/ 352426 h 476251"/>
              <a:gd name="connsiteX94" fmla="*/ 500063 w 500063"/>
              <a:gd name="connsiteY94" fmla="*/ 322263 h 476251"/>
              <a:gd name="connsiteX95" fmla="*/ 500063 w 500063"/>
              <a:gd name="connsiteY95" fmla="*/ 327026 h 476251"/>
              <a:gd name="connsiteX96" fmla="*/ 461963 w 500063"/>
              <a:gd name="connsiteY96" fmla="*/ 371476 h 476251"/>
              <a:gd name="connsiteX97" fmla="*/ 495301 w 500063"/>
              <a:gd name="connsiteY97" fmla="*/ 352426 h 476251"/>
              <a:gd name="connsiteX98" fmla="*/ 484188 w 500063"/>
              <a:gd name="connsiteY98" fmla="*/ 360363 h 476251"/>
              <a:gd name="connsiteX99" fmla="*/ 495301 w 500063"/>
              <a:gd name="connsiteY99" fmla="*/ 355601 h 476251"/>
              <a:gd name="connsiteX100" fmla="*/ 477838 w 500063"/>
              <a:gd name="connsiteY100" fmla="*/ 371476 h 476251"/>
              <a:gd name="connsiteX101" fmla="*/ 488951 w 500063"/>
              <a:gd name="connsiteY101" fmla="*/ 360363 h 476251"/>
              <a:gd name="connsiteX102" fmla="*/ 461963 w 500063"/>
              <a:gd name="connsiteY102" fmla="*/ 374651 h 476251"/>
              <a:gd name="connsiteX103" fmla="*/ 477838 w 500063"/>
              <a:gd name="connsiteY103" fmla="*/ 363539 h 476251"/>
              <a:gd name="connsiteX104" fmla="*/ 458788 w 500063"/>
              <a:gd name="connsiteY104" fmla="*/ 374651 h 476251"/>
              <a:gd name="connsiteX105" fmla="*/ 495301 w 500063"/>
              <a:gd name="connsiteY105" fmla="*/ 327026 h 476251"/>
              <a:gd name="connsiteX106" fmla="*/ 409576 w 500063"/>
              <a:gd name="connsiteY106" fmla="*/ 374651 h 476251"/>
              <a:gd name="connsiteX107" fmla="*/ 465138 w 500063"/>
              <a:gd name="connsiteY107" fmla="*/ 341313 h 476251"/>
              <a:gd name="connsiteX108" fmla="*/ 401638 w 500063"/>
              <a:gd name="connsiteY108" fmla="*/ 374651 h 476251"/>
              <a:gd name="connsiteX109" fmla="*/ 481013 w 500063"/>
              <a:gd name="connsiteY109" fmla="*/ 322263 h 476251"/>
              <a:gd name="connsiteX110" fmla="*/ 404707 w 500063"/>
              <a:gd name="connsiteY110" fmla="*/ 362878 h 476251"/>
              <a:gd name="connsiteX111" fmla="*/ 98425 w 500063"/>
              <a:gd name="connsiteY111" fmla="*/ 303213 h 476251"/>
              <a:gd name="connsiteX112" fmla="*/ 98137 w 500063"/>
              <a:gd name="connsiteY112" fmla="*/ 303440 h 476251"/>
              <a:gd name="connsiteX113" fmla="*/ 26987 w 500063"/>
              <a:gd name="connsiteY113" fmla="*/ 344488 h 476251"/>
              <a:gd name="connsiteX114" fmla="*/ 35495 w 500063"/>
              <a:gd name="connsiteY114" fmla="*/ 338410 h 476251"/>
              <a:gd name="connsiteX115" fmla="*/ 60325 w 500063"/>
              <a:gd name="connsiteY115" fmla="*/ 303213 h 476251"/>
              <a:gd name="connsiteX116" fmla="*/ 56653 w 500063"/>
              <a:gd name="connsiteY116" fmla="*/ 306015 h 476251"/>
              <a:gd name="connsiteX117" fmla="*/ 18098 w 500063"/>
              <a:gd name="connsiteY117" fmla="*/ 329882 h 476251"/>
              <a:gd name="connsiteX118" fmla="*/ 263525 w 500063"/>
              <a:gd name="connsiteY118" fmla="*/ 296863 h 476251"/>
              <a:gd name="connsiteX119" fmla="*/ 247650 w 500063"/>
              <a:gd name="connsiteY119" fmla="*/ 307976 h 476251"/>
              <a:gd name="connsiteX120" fmla="*/ 255588 w 500063"/>
              <a:gd name="connsiteY120" fmla="*/ 300038 h 476251"/>
              <a:gd name="connsiteX121" fmla="*/ 263525 w 500063"/>
              <a:gd name="connsiteY121" fmla="*/ 296863 h 476251"/>
              <a:gd name="connsiteX122" fmla="*/ 271463 w 500063"/>
              <a:gd name="connsiteY122" fmla="*/ 311151 h 476251"/>
              <a:gd name="connsiteX123" fmla="*/ 296863 w 500063"/>
              <a:gd name="connsiteY123" fmla="*/ 296863 h 476251"/>
              <a:gd name="connsiteX124" fmla="*/ 300038 w 500063"/>
              <a:gd name="connsiteY124" fmla="*/ 296863 h 476251"/>
              <a:gd name="connsiteX125" fmla="*/ 282575 w 500063"/>
              <a:gd name="connsiteY125" fmla="*/ 327026 h 476251"/>
              <a:gd name="connsiteX126" fmla="*/ 330201 w 500063"/>
              <a:gd name="connsiteY126" fmla="*/ 296863 h 476251"/>
              <a:gd name="connsiteX127" fmla="*/ 334963 w 500063"/>
              <a:gd name="connsiteY127" fmla="*/ 296863 h 476251"/>
              <a:gd name="connsiteX128" fmla="*/ 274638 w 500063"/>
              <a:gd name="connsiteY128" fmla="*/ 355601 h 476251"/>
              <a:gd name="connsiteX129" fmla="*/ 376238 w 500063"/>
              <a:gd name="connsiteY129" fmla="*/ 296863 h 476251"/>
              <a:gd name="connsiteX130" fmla="*/ 266700 w 500063"/>
              <a:gd name="connsiteY130" fmla="*/ 360363 h 476251"/>
              <a:gd name="connsiteX131" fmla="*/ 327026 w 500063"/>
              <a:gd name="connsiteY131" fmla="*/ 300038 h 476251"/>
              <a:gd name="connsiteX132" fmla="*/ 277813 w 500063"/>
              <a:gd name="connsiteY132" fmla="*/ 330201 h 476251"/>
              <a:gd name="connsiteX133" fmla="*/ 277813 w 500063"/>
              <a:gd name="connsiteY133" fmla="*/ 327026 h 476251"/>
              <a:gd name="connsiteX134" fmla="*/ 296863 w 500063"/>
              <a:gd name="connsiteY134" fmla="*/ 300038 h 476251"/>
              <a:gd name="connsiteX135" fmla="*/ 271463 w 500063"/>
              <a:gd name="connsiteY135" fmla="*/ 314326 h 476251"/>
              <a:gd name="connsiteX136" fmla="*/ 258763 w 500063"/>
              <a:gd name="connsiteY136" fmla="*/ 296863 h 476251"/>
              <a:gd name="connsiteX137" fmla="*/ 255588 w 500063"/>
              <a:gd name="connsiteY137" fmla="*/ 300038 h 476251"/>
              <a:gd name="connsiteX138" fmla="*/ 250703 w 500063"/>
              <a:gd name="connsiteY138" fmla="*/ 301992 h 476251"/>
              <a:gd name="connsiteX139" fmla="*/ 247650 w 500063"/>
              <a:gd name="connsiteY139" fmla="*/ 303213 h 476251"/>
              <a:gd name="connsiteX140" fmla="*/ 222251 w 500063"/>
              <a:gd name="connsiteY140" fmla="*/ 296863 h 476251"/>
              <a:gd name="connsiteX141" fmla="*/ 139700 w 500063"/>
              <a:gd name="connsiteY141" fmla="*/ 371475 h 476251"/>
              <a:gd name="connsiteX142" fmla="*/ 182567 w 500063"/>
              <a:gd name="connsiteY142" fmla="*/ 346866 h 476251"/>
              <a:gd name="connsiteX143" fmla="*/ 134938 w 500063"/>
              <a:gd name="connsiteY143" fmla="*/ 374650 h 476251"/>
              <a:gd name="connsiteX144" fmla="*/ 131763 w 500063"/>
              <a:gd name="connsiteY144" fmla="*/ 374650 h 476251"/>
              <a:gd name="connsiteX145" fmla="*/ 214313 w 500063"/>
              <a:gd name="connsiteY145" fmla="*/ 303213 h 476251"/>
              <a:gd name="connsiteX146" fmla="*/ 87313 w 500063"/>
              <a:gd name="connsiteY146" fmla="*/ 374650 h 476251"/>
              <a:gd name="connsiteX147" fmla="*/ 97473 w 500063"/>
              <a:gd name="connsiteY147" fmla="*/ 366183 h 476251"/>
              <a:gd name="connsiteX148" fmla="*/ 142875 w 500063"/>
              <a:gd name="connsiteY148" fmla="*/ 296863 h 476251"/>
              <a:gd name="connsiteX149" fmla="*/ 137422 w 500063"/>
              <a:gd name="connsiteY149" fmla="*/ 300000 h 476251"/>
              <a:gd name="connsiteX150" fmla="*/ 128588 w 500063"/>
              <a:gd name="connsiteY150" fmla="*/ 303213 h 476251"/>
              <a:gd name="connsiteX151" fmla="*/ 109538 w 500063"/>
              <a:gd name="connsiteY151" fmla="*/ 296863 h 476251"/>
              <a:gd name="connsiteX152" fmla="*/ 26987 w 500063"/>
              <a:gd name="connsiteY152" fmla="*/ 363538 h 476251"/>
              <a:gd name="connsiteX153" fmla="*/ 137422 w 500063"/>
              <a:gd name="connsiteY153" fmla="*/ 300000 h 476251"/>
              <a:gd name="connsiteX154" fmla="*/ 146050 w 500063"/>
              <a:gd name="connsiteY154" fmla="*/ 296863 h 476251"/>
              <a:gd name="connsiteX155" fmla="*/ 57150 w 500063"/>
              <a:gd name="connsiteY155" fmla="*/ 368300 h 476251"/>
              <a:gd name="connsiteX156" fmla="*/ 180975 w 500063"/>
              <a:gd name="connsiteY156" fmla="*/ 296863 h 476251"/>
              <a:gd name="connsiteX157" fmla="*/ 163513 w 500063"/>
              <a:gd name="connsiteY157" fmla="*/ 311150 h 476251"/>
              <a:gd name="connsiteX158" fmla="*/ 173038 w 500063"/>
              <a:gd name="connsiteY158" fmla="*/ 303213 h 476251"/>
              <a:gd name="connsiteX159" fmla="*/ 46038 w 500063"/>
              <a:gd name="connsiteY159" fmla="*/ 374650 h 476251"/>
              <a:gd name="connsiteX160" fmla="*/ 134938 w 500063"/>
              <a:gd name="connsiteY160" fmla="*/ 303213 h 476251"/>
              <a:gd name="connsiteX161" fmla="*/ 19050 w 500063"/>
              <a:gd name="connsiteY161" fmla="*/ 371475 h 476251"/>
              <a:gd name="connsiteX162" fmla="*/ 15875 w 500063"/>
              <a:gd name="connsiteY162" fmla="*/ 371475 h 476251"/>
              <a:gd name="connsiteX163" fmla="*/ 15875 w 500063"/>
              <a:gd name="connsiteY163" fmla="*/ 368300 h 476251"/>
              <a:gd name="connsiteX164" fmla="*/ 98137 w 500063"/>
              <a:gd name="connsiteY164" fmla="*/ 303440 h 476251"/>
              <a:gd name="connsiteX165" fmla="*/ 71438 w 500063"/>
              <a:gd name="connsiteY165" fmla="*/ 296863 h 476251"/>
              <a:gd name="connsiteX166" fmla="*/ 11112 w 500063"/>
              <a:gd name="connsiteY166" fmla="*/ 341313 h 476251"/>
              <a:gd name="connsiteX167" fmla="*/ 93663 w 500063"/>
              <a:gd name="connsiteY167" fmla="*/ 296863 h 476251"/>
              <a:gd name="connsiteX168" fmla="*/ 35495 w 500063"/>
              <a:gd name="connsiteY168" fmla="*/ 338410 h 476251"/>
              <a:gd name="connsiteX169" fmla="*/ 4762 w 500063"/>
              <a:gd name="connsiteY169" fmla="*/ 355600 h 476251"/>
              <a:gd name="connsiteX170" fmla="*/ 71438 w 500063"/>
              <a:gd name="connsiteY170" fmla="*/ 311150 h 476251"/>
              <a:gd name="connsiteX171" fmla="*/ 0 w 500063"/>
              <a:gd name="connsiteY171" fmla="*/ 352425 h 476251"/>
              <a:gd name="connsiteX172" fmla="*/ 0 w 500063"/>
              <a:gd name="connsiteY172" fmla="*/ 349250 h 476251"/>
              <a:gd name="connsiteX173" fmla="*/ 56653 w 500063"/>
              <a:gd name="connsiteY173" fmla="*/ 306015 h 476251"/>
              <a:gd name="connsiteX174" fmla="*/ 500063 w 500063"/>
              <a:gd name="connsiteY174" fmla="*/ 277813 h 476251"/>
              <a:gd name="connsiteX175" fmla="*/ 465138 w 500063"/>
              <a:gd name="connsiteY175" fmla="*/ 296863 h 476251"/>
              <a:gd name="connsiteX176" fmla="*/ 473076 w 500063"/>
              <a:gd name="connsiteY176" fmla="*/ 288926 h 476251"/>
              <a:gd name="connsiteX177" fmla="*/ 500063 w 500063"/>
              <a:gd name="connsiteY177" fmla="*/ 277813 h 476251"/>
              <a:gd name="connsiteX178" fmla="*/ 500063 w 500063"/>
              <a:gd name="connsiteY178" fmla="*/ 280988 h 476251"/>
              <a:gd name="connsiteX179" fmla="*/ 500063 w 500063"/>
              <a:gd name="connsiteY179" fmla="*/ 285751 h 476251"/>
              <a:gd name="connsiteX180" fmla="*/ 396891 w 500063"/>
              <a:gd name="connsiteY180" fmla="*/ 367038 h 476251"/>
              <a:gd name="connsiteX181" fmla="*/ 382588 w 500063"/>
              <a:gd name="connsiteY181" fmla="*/ 374651 h 476251"/>
              <a:gd name="connsiteX182" fmla="*/ 488951 w 500063"/>
              <a:gd name="connsiteY182" fmla="*/ 288926 h 476251"/>
              <a:gd name="connsiteX183" fmla="*/ 338138 w 500063"/>
              <a:gd name="connsiteY183" fmla="*/ 374651 h 476251"/>
              <a:gd name="connsiteX184" fmla="*/ 334963 w 500063"/>
              <a:gd name="connsiteY184" fmla="*/ 374651 h 476251"/>
              <a:gd name="connsiteX185" fmla="*/ 376238 w 500063"/>
              <a:gd name="connsiteY185" fmla="*/ 352426 h 476251"/>
              <a:gd name="connsiteX186" fmla="*/ 330201 w 500063"/>
              <a:gd name="connsiteY186" fmla="*/ 374651 h 476251"/>
              <a:gd name="connsiteX187" fmla="*/ 417513 w 500063"/>
              <a:gd name="connsiteY187" fmla="*/ 322263 h 476251"/>
              <a:gd name="connsiteX188" fmla="*/ 323851 w 500063"/>
              <a:gd name="connsiteY188" fmla="*/ 374651 h 476251"/>
              <a:gd name="connsiteX189" fmla="*/ 417513 w 500063"/>
              <a:gd name="connsiteY189" fmla="*/ 307976 h 476251"/>
              <a:gd name="connsiteX190" fmla="*/ 356773 w 500063"/>
              <a:gd name="connsiteY190" fmla="*/ 342450 h 476251"/>
              <a:gd name="connsiteX191" fmla="*/ 176213 w 500063"/>
              <a:gd name="connsiteY191" fmla="*/ 465139 h 476251"/>
              <a:gd name="connsiteX192" fmla="*/ 296863 w 500063"/>
              <a:gd name="connsiteY192" fmla="*/ 393701 h 476251"/>
              <a:gd name="connsiteX193" fmla="*/ 300038 w 500063"/>
              <a:gd name="connsiteY193" fmla="*/ 393701 h 476251"/>
              <a:gd name="connsiteX194" fmla="*/ 200025 w 500063"/>
              <a:gd name="connsiteY194" fmla="*/ 461964 h 476251"/>
              <a:gd name="connsiteX195" fmla="*/ 300038 w 500063"/>
              <a:gd name="connsiteY195" fmla="*/ 401638 h 476251"/>
              <a:gd name="connsiteX196" fmla="*/ 300038 w 500063"/>
              <a:gd name="connsiteY196" fmla="*/ 404813 h 476251"/>
              <a:gd name="connsiteX197" fmla="*/ 214313 w 500063"/>
              <a:gd name="connsiteY197" fmla="*/ 461964 h 476251"/>
              <a:gd name="connsiteX198" fmla="*/ 304801 w 500063"/>
              <a:gd name="connsiteY198" fmla="*/ 412751 h 476251"/>
              <a:gd name="connsiteX199" fmla="*/ 248787 w 500063"/>
              <a:gd name="connsiteY199" fmla="*/ 446619 h 476251"/>
              <a:gd name="connsiteX200" fmla="*/ 266700 w 500063"/>
              <a:gd name="connsiteY200" fmla="*/ 434976 h 476251"/>
              <a:gd name="connsiteX201" fmla="*/ 195263 w 500063"/>
              <a:gd name="connsiteY201" fmla="*/ 476251 h 476251"/>
              <a:gd name="connsiteX202" fmla="*/ 192088 w 500063"/>
              <a:gd name="connsiteY202" fmla="*/ 476251 h 476251"/>
              <a:gd name="connsiteX203" fmla="*/ 277813 w 500063"/>
              <a:gd name="connsiteY203" fmla="*/ 415926 h 476251"/>
              <a:gd name="connsiteX204" fmla="*/ 176213 w 500063"/>
              <a:gd name="connsiteY204" fmla="*/ 476251 h 476251"/>
              <a:gd name="connsiteX205" fmla="*/ 173038 w 500063"/>
              <a:gd name="connsiteY205" fmla="*/ 476251 h 476251"/>
              <a:gd name="connsiteX206" fmla="*/ 274638 w 500063"/>
              <a:gd name="connsiteY206" fmla="*/ 409576 h 476251"/>
              <a:gd name="connsiteX207" fmla="*/ 158750 w 500063"/>
              <a:gd name="connsiteY207" fmla="*/ 476251 h 476251"/>
              <a:gd name="connsiteX208" fmla="*/ 153988 w 500063"/>
              <a:gd name="connsiteY208" fmla="*/ 476251 h 476251"/>
              <a:gd name="connsiteX209" fmla="*/ 321129 w 500063"/>
              <a:gd name="connsiteY209" fmla="*/ 362680 h 476251"/>
              <a:gd name="connsiteX210" fmla="*/ 300038 w 500063"/>
              <a:gd name="connsiteY210" fmla="*/ 374651 h 476251"/>
              <a:gd name="connsiteX211" fmla="*/ 321552 w 500063"/>
              <a:gd name="connsiteY211" fmla="*/ 362393 h 476251"/>
              <a:gd name="connsiteX212" fmla="*/ 401638 w 500063"/>
              <a:gd name="connsiteY212" fmla="*/ 307976 h 476251"/>
              <a:gd name="connsiteX213" fmla="*/ 150813 w 500063"/>
              <a:gd name="connsiteY213" fmla="*/ 454026 h 476251"/>
              <a:gd name="connsiteX214" fmla="*/ 146050 w 500063"/>
              <a:gd name="connsiteY214" fmla="*/ 454026 h 476251"/>
              <a:gd name="connsiteX215" fmla="*/ 158750 w 500063"/>
              <a:gd name="connsiteY215" fmla="*/ 446088 h 476251"/>
              <a:gd name="connsiteX216" fmla="*/ 165100 w 500063"/>
              <a:gd name="connsiteY216" fmla="*/ 442913 h 476251"/>
              <a:gd name="connsiteX217" fmla="*/ 165100 w 500063"/>
              <a:gd name="connsiteY217" fmla="*/ 442471 h 476251"/>
              <a:gd name="connsiteX218" fmla="*/ 173038 w 500063"/>
              <a:gd name="connsiteY218" fmla="*/ 437949 h 476251"/>
              <a:gd name="connsiteX219" fmla="*/ 173038 w 500063"/>
              <a:gd name="connsiteY219" fmla="*/ 434975 h 476251"/>
              <a:gd name="connsiteX220" fmla="*/ 252413 w 500063"/>
              <a:gd name="connsiteY220" fmla="*/ 368300 h 476251"/>
              <a:gd name="connsiteX221" fmla="*/ 200025 w 500063"/>
              <a:gd name="connsiteY221" fmla="*/ 396875 h 476251"/>
              <a:gd name="connsiteX222" fmla="*/ 255588 w 500063"/>
              <a:gd name="connsiteY222" fmla="*/ 363538 h 476251"/>
              <a:gd name="connsiteX223" fmla="*/ 229394 w 500063"/>
              <a:gd name="connsiteY223" fmla="*/ 378619 h 476251"/>
              <a:gd name="connsiteX224" fmla="*/ 258763 w 500063"/>
              <a:gd name="connsiteY224" fmla="*/ 360363 h 476251"/>
              <a:gd name="connsiteX225" fmla="*/ 263526 w 500063"/>
              <a:gd name="connsiteY225" fmla="*/ 360363 h 476251"/>
              <a:gd name="connsiteX226" fmla="*/ 263526 w 500063"/>
              <a:gd name="connsiteY226" fmla="*/ 363538 h 476251"/>
              <a:gd name="connsiteX227" fmla="*/ 180975 w 500063"/>
              <a:gd name="connsiteY227" fmla="*/ 431800 h 476251"/>
              <a:gd name="connsiteX228" fmla="*/ 417513 w 500063"/>
              <a:gd name="connsiteY228" fmla="*/ 296863 h 476251"/>
              <a:gd name="connsiteX229" fmla="*/ 303204 w 500063"/>
              <a:gd name="connsiteY229" fmla="*/ 363794 h 476251"/>
              <a:gd name="connsiteX230" fmla="*/ 420688 w 500063"/>
              <a:gd name="connsiteY230" fmla="*/ 296863 h 476251"/>
              <a:gd name="connsiteX231" fmla="*/ 423863 w 500063"/>
              <a:gd name="connsiteY231" fmla="*/ 296863 h 476251"/>
              <a:gd name="connsiteX232" fmla="*/ 357910 w 500063"/>
              <a:gd name="connsiteY232" fmla="*/ 341677 h 476251"/>
              <a:gd name="connsiteX233" fmla="*/ 436563 w 500063"/>
              <a:gd name="connsiteY233" fmla="*/ 296863 h 476251"/>
              <a:gd name="connsiteX234" fmla="*/ 341313 w 500063"/>
              <a:gd name="connsiteY234" fmla="*/ 363539 h 476251"/>
              <a:gd name="connsiteX235" fmla="*/ 458788 w 500063"/>
              <a:gd name="connsiteY235" fmla="*/ 296863 h 476251"/>
              <a:gd name="connsiteX236" fmla="*/ 376238 w 500063"/>
              <a:gd name="connsiteY236" fmla="*/ 349251 h 476251"/>
              <a:gd name="connsiteX237" fmla="*/ 488951 w 500063"/>
              <a:gd name="connsiteY237" fmla="*/ 273051 h 476251"/>
              <a:gd name="connsiteX238" fmla="*/ 487136 w 500063"/>
              <a:gd name="connsiteY238" fmla="*/ 274865 h 476251"/>
              <a:gd name="connsiteX239" fmla="*/ 469901 w 500063"/>
              <a:gd name="connsiteY239" fmla="*/ 285751 h 476251"/>
              <a:gd name="connsiteX240" fmla="*/ 500063 w 500063"/>
              <a:gd name="connsiteY240" fmla="*/ 266701 h 476251"/>
              <a:gd name="connsiteX241" fmla="*/ 500063 w 500063"/>
              <a:gd name="connsiteY241" fmla="*/ 269876 h 476251"/>
              <a:gd name="connsiteX242" fmla="*/ 473076 w 500063"/>
              <a:gd name="connsiteY242" fmla="*/ 288926 h 476251"/>
              <a:gd name="connsiteX243" fmla="*/ 487136 w 500063"/>
              <a:gd name="connsiteY243" fmla="*/ 274865 h 476251"/>
              <a:gd name="connsiteX244" fmla="*/ 27842 w 500063"/>
              <a:gd name="connsiteY244" fmla="*/ 239713 h 476251"/>
              <a:gd name="connsiteX245" fmla="*/ 4762 w 500063"/>
              <a:gd name="connsiteY245" fmla="*/ 273050 h 476251"/>
              <a:gd name="connsiteX246" fmla="*/ 33337 w 500063"/>
              <a:gd name="connsiteY246" fmla="*/ 255588 h 476251"/>
              <a:gd name="connsiteX247" fmla="*/ 33337 w 500063"/>
              <a:gd name="connsiteY247" fmla="*/ 258763 h 476251"/>
              <a:gd name="connsiteX248" fmla="*/ 4762 w 500063"/>
              <a:gd name="connsiteY248" fmla="*/ 300038 h 476251"/>
              <a:gd name="connsiteX249" fmla="*/ 33337 w 500063"/>
              <a:gd name="connsiteY249" fmla="*/ 285750 h 476251"/>
              <a:gd name="connsiteX250" fmla="*/ 15875 w 500063"/>
              <a:gd name="connsiteY250" fmla="*/ 300038 h 476251"/>
              <a:gd name="connsiteX251" fmla="*/ 33337 w 500063"/>
              <a:gd name="connsiteY251" fmla="*/ 288925 h 476251"/>
              <a:gd name="connsiteX252" fmla="*/ 4762 w 500063"/>
              <a:gd name="connsiteY252" fmla="*/ 338138 h 476251"/>
              <a:gd name="connsiteX253" fmla="*/ 18098 w 500063"/>
              <a:gd name="connsiteY253" fmla="*/ 329882 h 476251"/>
              <a:gd name="connsiteX254" fmla="*/ 0 w 500063"/>
              <a:gd name="connsiteY254" fmla="*/ 341313 h 476251"/>
              <a:gd name="connsiteX255" fmla="*/ 0 w 500063"/>
              <a:gd name="connsiteY255" fmla="*/ 338138 h 476251"/>
              <a:gd name="connsiteX256" fmla="*/ 30162 w 500063"/>
              <a:gd name="connsiteY256" fmla="*/ 292100 h 476251"/>
              <a:gd name="connsiteX257" fmla="*/ 0 w 500063"/>
              <a:gd name="connsiteY257" fmla="*/ 311150 h 476251"/>
              <a:gd name="connsiteX258" fmla="*/ 0 w 500063"/>
              <a:gd name="connsiteY258" fmla="*/ 307975 h 476251"/>
              <a:gd name="connsiteX259" fmla="*/ 22225 w 500063"/>
              <a:gd name="connsiteY259" fmla="*/ 292100 h 476251"/>
              <a:gd name="connsiteX260" fmla="*/ 0 w 500063"/>
              <a:gd name="connsiteY260" fmla="*/ 303213 h 476251"/>
              <a:gd name="connsiteX261" fmla="*/ 30162 w 500063"/>
              <a:gd name="connsiteY261" fmla="*/ 261938 h 476251"/>
              <a:gd name="connsiteX262" fmla="*/ 0 w 500063"/>
              <a:gd name="connsiteY262" fmla="*/ 280988 h 476251"/>
              <a:gd name="connsiteX263" fmla="*/ 0 w 500063"/>
              <a:gd name="connsiteY263" fmla="*/ 277813 h 476251"/>
              <a:gd name="connsiteX264" fmla="*/ 30162 w 500063"/>
              <a:gd name="connsiteY264" fmla="*/ 236538 h 476251"/>
              <a:gd name="connsiteX265" fmla="*/ 27842 w 500063"/>
              <a:gd name="connsiteY265" fmla="*/ 239713 h 476251"/>
              <a:gd name="connsiteX266" fmla="*/ 29945 w 500063"/>
              <a:gd name="connsiteY266" fmla="*/ 236675 h 476251"/>
              <a:gd name="connsiteX267" fmla="*/ 11730 w 500063"/>
              <a:gd name="connsiteY267" fmla="*/ 213872 h 476251"/>
              <a:gd name="connsiteX268" fmla="*/ 11112 w 500063"/>
              <a:gd name="connsiteY268" fmla="*/ 214313 h 476251"/>
              <a:gd name="connsiteX269" fmla="*/ 11413 w 500063"/>
              <a:gd name="connsiteY269" fmla="*/ 214055 h 476251"/>
              <a:gd name="connsiteX270" fmla="*/ 488951 w 500063"/>
              <a:gd name="connsiteY270" fmla="*/ 206375 h 476251"/>
              <a:gd name="connsiteX271" fmla="*/ 478943 w 500063"/>
              <a:gd name="connsiteY271" fmla="*/ 214382 h 476251"/>
              <a:gd name="connsiteX272" fmla="*/ 473076 w 500063"/>
              <a:gd name="connsiteY272" fmla="*/ 217488 h 476251"/>
              <a:gd name="connsiteX273" fmla="*/ 488560 w 500063"/>
              <a:gd name="connsiteY273" fmla="*/ 206558 h 476251"/>
              <a:gd name="connsiteX274" fmla="*/ 500063 w 500063"/>
              <a:gd name="connsiteY274" fmla="*/ 203200 h 476251"/>
              <a:gd name="connsiteX275" fmla="*/ 500063 w 500063"/>
              <a:gd name="connsiteY275" fmla="*/ 206375 h 476251"/>
              <a:gd name="connsiteX276" fmla="*/ 465138 w 500063"/>
              <a:gd name="connsiteY276" fmla="*/ 250825 h 476251"/>
              <a:gd name="connsiteX277" fmla="*/ 500063 w 500063"/>
              <a:gd name="connsiteY277" fmla="*/ 231775 h 476251"/>
              <a:gd name="connsiteX278" fmla="*/ 473076 w 500063"/>
              <a:gd name="connsiteY278" fmla="*/ 258763 h 476251"/>
              <a:gd name="connsiteX279" fmla="*/ 500063 w 500063"/>
              <a:gd name="connsiteY279" fmla="*/ 244475 h 476251"/>
              <a:gd name="connsiteX280" fmla="*/ 473076 w 500063"/>
              <a:gd name="connsiteY280" fmla="*/ 266701 h 476251"/>
              <a:gd name="connsiteX281" fmla="*/ 500063 w 500063"/>
              <a:gd name="connsiteY281" fmla="*/ 250825 h 476251"/>
              <a:gd name="connsiteX282" fmla="*/ 500063 w 500063"/>
              <a:gd name="connsiteY282" fmla="*/ 255588 h 476251"/>
              <a:gd name="connsiteX283" fmla="*/ 469901 w 500063"/>
              <a:gd name="connsiteY283" fmla="*/ 285751 h 476251"/>
              <a:gd name="connsiteX284" fmla="*/ 465138 w 500063"/>
              <a:gd name="connsiteY284" fmla="*/ 288926 h 476251"/>
              <a:gd name="connsiteX285" fmla="*/ 492126 w 500063"/>
              <a:gd name="connsiteY285" fmla="*/ 258763 h 476251"/>
              <a:gd name="connsiteX286" fmla="*/ 465138 w 500063"/>
              <a:gd name="connsiteY286" fmla="*/ 273051 h 476251"/>
              <a:gd name="connsiteX287" fmla="*/ 492126 w 500063"/>
              <a:gd name="connsiteY287" fmla="*/ 250825 h 476251"/>
              <a:gd name="connsiteX288" fmla="*/ 465138 w 500063"/>
              <a:gd name="connsiteY288" fmla="*/ 266701 h 476251"/>
              <a:gd name="connsiteX289" fmla="*/ 461963 w 500063"/>
              <a:gd name="connsiteY289" fmla="*/ 261938 h 476251"/>
              <a:gd name="connsiteX290" fmla="*/ 465138 w 500063"/>
              <a:gd name="connsiteY290" fmla="*/ 261938 h 476251"/>
              <a:gd name="connsiteX291" fmla="*/ 492126 w 500063"/>
              <a:gd name="connsiteY291" fmla="*/ 239713 h 476251"/>
              <a:gd name="connsiteX292" fmla="*/ 465138 w 500063"/>
              <a:gd name="connsiteY292" fmla="*/ 255588 h 476251"/>
              <a:gd name="connsiteX293" fmla="*/ 461963 w 500063"/>
              <a:gd name="connsiteY293" fmla="*/ 250825 h 476251"/>
              <a:gd name="connsiteX294" fmla="*/ 495301 w 500063"/>
              <a:gd name="connsiteY294" fmla="*/ 206375 h 476251"/>
              <a:gd name="connsiteX295" fmla="*/ 465138 w 500063"/>
              <a:gd name="connsiteY295" fmla="*/ 225425 h 476251"/>
              <a:gd name="connsiteX296" fmla="*/ 478943 w 500063"/>
              <a:gd name="connsiteY296" fmla="*/ 214382 h 476251"/>
              <a:gd name="connsiteX297" fmla="*/ 33337 w 500063"/>
              <a:gd name="connsiteY297" fmla="*/ 198438 h 476251"/>
              <a:gd name="connsiteX298" fmla="*/ 33337 w 500063"/>
              <a:gd name="connsiteY298" fmla="*/ 203200 h 476251"/>
              <a:gd name="connsiteX299" fmla="*/ 4762 w 500063"/>
              <a:gd name="connsiteY299" fmla="*/ 244475 h 476251"/>
              <a:gd name="connsiteX300" fmla="*/ 33337 w 500063"/>
              <a:gd name="connsiteY300" fmla="*/ 225425 h 476251"/>
              <a:gd name="connsiteX301" fmla="*/ 33337 w 500063"/>
              <a:gd name="connsiteY301" fmla="*/ 228600 h 476251"/>
              <a:gd name="connsiteX302" fmla="*/ 11112 w 500063"/>
              <a:gd name="connsiteY302" fmla="*/ 247650 h 476251"/>
              <a:gd name="connsiteX303" fmla="*/ 33337 w 500063"/>
              <a:gd name="connsiteY303" fmla="*/ 231775 h 476251"/>
              <a:gd name="connsiteX304" fmla="*/ 29945 w 500063"/>
              <a:gd name="connsiteY304" fmla="*/ 236675 h 476251"/>
              <a:gd name="connsiteX305" fmla="*/ 0 w 500063"/>
              <a:gd name="connsiteY305" fmla="*/ 255588 h 476251"/>
              <a:gd name="connsiteX306" fmla="*/ 0 w 500063"/>
              <a:gd name="connsiteY306" fmla="*/ 250825 h 476251"/>
              <a:gd name="connsiteX307" fmla="*/ 22225 w 500063"/>
              <a:gd name="connsiteY307" fmla="*/ 236538 h 476251"/>
              <a:gd name="connsiteX308" fmla="*/ 0 w 500063"/>
              <a:gd name="connsiteY308" fmla="*/ 247650 h 476251"/>
              <a:gd name="connsiteX309" fmla="*/ 30162 w 500063"/>
              <a:gd name="connsiteY309" fmla="*/ 203200 h 476251"/>
              <a:gd name="connsiteX310" fmla="*/ 11730 w 500063"/>
              <a:gd name="connsiteY310" fmla="*/ 213872 h 476251"/>
              <a:gd name="connsiteX311" fmla="*/ 488951 w 500063"/>
              <a:gd name="connsiteY311" fmla="*/ 195263 h 476251"/>
              <a:gd name="connsiteX312" fmla="*/ 485296 w 500063"/>
              <a:gd name="connsiteY312" fmla="*/ 198273 h 476251"/>
              <a:gd name="connsiteX313" fmla="*/ 474210 w 500063"/>
              <a:gd name="connsiteY313" fmla="*/ 204108 h 476251"/>
              <a:gd name="connsiteX314" fmla="*/ 500063 w 500063"/>
              <a:gd name="connsiteY314" fmla="*/ 190500 h 476251"/>
              <a:gd name="connsiteX315" fmla="*/ 473076 w 500063"/>
              <a:gd name="connsiteY315" fmla="*/ 209550 h 476251"/>
              <a:gd name="connsiteX316" fmla="*/ 500063 w 500063"/>
              <a:gd name="connsiteY316" fmla="*/ 195263 h 476251"/>
              <a:gd name="connsiteX317" fmla="*/ 500063 w 500063"/>
              <a:gd name="connsiteY317" fmla="*/ 198438 h 476251"/>
              <a:gd name="connsiteX318" fmla="*/ 488560 w 500063"/>
              <a:gd name="connsiteY318" fmla="*/ 206558 h 476251"/>
              <a:gd name="connsiteX319" fmla="*/ 465138 w 500063"/>
              <a:gd name="connsiteY319" fmla="*/ 217488 h 476251"/>
              <a:gd name="connsiteX320" fmla="*/ 461963 w 500063"/>
              <a:gd name="connsiteY320" fmla="*/ 217488 h 476251"/>
              <a:gd name="connsiteX321" fmla="*/ 485296 w 500063"/>
              <a:gd name="connsiteY321" fmla="*/ 198273 h 476251"/>
              <a:gd name="connsiteX322" fmla="*/ 492126 w 500063"/>
              <a:gd name="connsiteY322" fmla="*/ 179388 h 476251"/>
              <a:gd name="connsiteX323" fmla="*/ 490538 w 500063"/>
              <a:gd name="connsiteY323" fmla="*/ 180975 h 476251"/>
              <a:gd name="connsiteX324" fmla="*/ 484188 w 500063"/>
              <a:gd name="connsiteY324" fmla="*/ 184150 h 476251"/>
              <a:gd name="connsiteX325" fmla="*/ 485023 w 500063"/>
              <a:gd name="connsiteY325" fmla="*/ 183566 h 476251"/>
              <a:gd name="connsiteX326" fmla="*/ 500063 w 500063"/>
              <a:gd name="connsiteY326" fmla="*/ 176213 h 476251"/>
              <a:gd name="connsiteX327" fmla="*/ 469901 w 500063"/>
              <a:gd name="connsiteY327" fmla="*/ 206375 h 476251"/>
              <a:gd name="connsiteX328" fmla="*/ 474210 w 500063"/>
              <a:gd name="connsiteY328" fmla="*/ 204108 h 476251"/>
              <a:gd name="connsiteX329" fmla="*/ 465138 w 500063"/>
              <a:gd name="connsiteY329" fmla="*/ 209550 h 476251"/>
              <a:gd name="connsiteX330" fmla="*/ 461963 w 500063"/>
              <a:gd name="connsiteY330" fmla="*/ 209550 h 476251"/>
              <a:gd name="connsiteX331" fmla="*/ 490538 w 500063"/>
              <a:gd name="connsiteY331" fmla="*/ 180975 h 476251"/>
              <a:gd name="connsiteX332" fmla="*/ 15875 w 500063"/>
              <a:gd name="connsiteY332" fmla="*/ 176213 h 476251"/>
              <a:gd name="connsiteX333" fmla="*/ 15434 w 500063"/>
              <a:gd name="connsiteY333" fmla="*/ 176609 h 476251"/>
              <a:gd name="connsiteX334" fmla="*/ 13890 w 500063"/>
              <a:gd name="connsiteY334" fmla="*/ 177602 h 476251"/>
              <a:gd name="connsiteX335" fmla="*/ 33337 w 500063"/>
              <a:gd name="connsiteY335" fmla="*/ 165100 h 476251"/>
              <a:gd name="connsiteX336" fmla="*/ 33337 w 500063"/>
              <a:gd name="connsiteY336" fmla="*/ 168275 h 476251"/>
              <a:gd name="connsiteX337" fmla="*/ 33337 w 500063"/>
              <a:gd name="connsiteY337" fmla="*/ 173038 h 476251"/>
              <a:gd name="connsiteX338" fmla="*/ 4762 w 500063"/>
              <a:gd name="connsiteY338" fmla="*/ 214313 h 476251"/>
              <a:gd name="connsiteX339" fmla="*/ 33337 w 500063"/>
              <a:gd name="connsiteY339" fmla="*/ 195263 h 476251"/>
              <a:gd name="connsiteX340" fmla="*/ 11413 w 500063"/>
              <a:gd name="connsiteY340" fmla="*/ 214055 h 476251"/>
              <a:gd name="connsiteX341" fmla="*/ 0 w 500063"/>
              <a:gd name="connsiteY341" fmla="*/ 220663 h 476251"/>
              <a:gd name="connsiteX342" fmla="*/ 22225 w 500063"/>
              <a:gd name="connsiteY342" fmla="*/ 203200 h 476251"/>
              <a:gd name="connsiteX343" fmla="*/ 0 w 500063"/>
              <a:gd name="connsiteY343" fmla="*/ 217488 h 476251"/>
              <a:gd name="connsiteX344" fmla="*/ 0 w 500063"/>
              <a:gd name="connsiteY344" fmla="*/ 214313 h 476251"/>
              <a:gd name="connsiteX345" fmla="*/ 30162 w 500063"/>
              <a:gd name="connsiteY345" fmla="*/ 173038 h 476251"/>
              <a:gd name="connsiteX346" fmla="*/ 0 w 500063"/>
              <a:gd name="connsiteY346" fmla="*/ 190500 h 476251"/>
              <a:gd name="connsiteX347" fmla="*/ 15434 w 500063"/>
              <a:gd name="connsiteY347" fmla="*/ 176609 h 476251"/>
              <a:gd name="connsiteX348" fmla="*/ 33337 w 500063"/>
              <a:gd name="connsiteY348" fmla="*/ 157163 h 476251"/>
              <a:gd name="connsiteX349" fmla="*/ 33337 w 500063"/>
              <a:gd name="connsiteY349" fmla="*/ 161925 h 476251"/>
              <a:gd name="connsiteX350" fmla="*/ 11112 w 500063"/>
              <a:gd name="connsiteY350" fmla="*/ 179388 h 476251"/>
              <a:gd name="connsiteX351" fmla="*/ 13890 w 500063"/>
              <a:gd name="connsiteY351" fmla="*/ 177602 h 476251"/>
              <a:gd name="connsiteX352" fmla="*/ 0 w 500063"/>
              <a:gd name="connsiteY352" fmla="*/ 187325 h 476251"/>
              <a:gd name="connsiteX353" fmla="*/ 22225 w 500063"/>
              <a:gd name="connsiteY353" fmla="*/ 165100 h 476251"/>
              <a:gd name="connsiteX354" fmla="*/ 0 w 500063"/>
              <a:gd name="connsiteY354" fmla="*/ 179388 h 476251"/>
              <a:gd name="connsiteX355" fmla="*/ 9576 w 500063"/>
              <a:gd name="connsiteY355" fmla="*/ 171501 h 476251"/>
              <a:gd name="connsiteX356" fmla="*/ 7937 w 500063"/>
              <a:gd name="connsiteY356" fmla="*/ 173038 h 476251"/>
              <a:gd name="connsiteX357" fmla="*/ 26987 w 500063"/>
              <a:gd name="connsiteY357" fmla="*/ 157163 h 476251"/>
              <a:gd name="connsiteX358" fmla="*/ 9576 w 500063"/>
              <a:gd name="connsiteY358" fmla="*/ 171501 h 476251"/>
              <a:gd name="connsiteX359" fmla="*/ 21306 w 500063"/>
              <a:gd name="connsiteY359" fmla="*/ 160505 h 476251"/>
              <a:gd name="connsiteX360" fmla="*/ 492126 w 500063"/>
              <a:gd name="connsiteY360" fmla="*/ 127000 h 476251"/>
              <a:gd name="connsiteX361" fmla="*/ 490241 w 500063"/>
              <a:gd name="connsiteY361" fmla="*/ 129183 h 476251"/>
              <a:gd name="connsiteX362" fmla="*/ 484929 w 500063"/>
              <a:gd name="connsiteY362" fmla="*/ 132080 h 476251"/>
              <a:gd name="connsiteX363" fmla="*/ 33337 w 500063"/>
              <a:gd name="connsiteY363" fmla="*/ 127000 h 476251"/>
              <a:gd name="connsiteX364" fmla="*/ 33337 w 500063"/>
              <a:gd name="connsiteY364" fmla="*/ 131763 h 476251"/>
              <a:gd name="connsiteX365" fmla="*/ 33337 w 500063"/>
              <a:gd name="connsiteY365" fmla="*/ 134938 h 476251"/>
              <a:gd name="connsiteX366" fmla="*/ 4762 w 500063"/>
              <a:gd name="connsiteY366" fmla="*/ 165100 h 476251"/>
              <a:gd name="connsiteX367" fmla="*/ 33337 w 500063"/>
              <a:gd name="connsiteY367" fmla="*/ 149225 h 476251"/>
              <a:gd name="connsiteX368" fmla="*/ 21306 w 500063"/>
              <a:gd name="connsiteY368" fmla="*/ 160505 h 476251"/>
              <a:gd name="connsiteX369" fmla="*/ 0 w 500063"/>
              <a:gd name="connsiteY369" fmla="*/ 173038 h 476251"/>
              <a:gd name="connsiteX370" fmla="*/ 0 w 500063"/>
              <a:gd name="connsiteY370" fmla="*/ 168275 h 476251"/>
              <a:gd name="connsiteX371" fmla="*/ 30162 w 500063"/>
              <a:gd name="connsiteY371" fmla="*/ 138113 h 476251"/>
              <a:gd name="connsiteX372" fmla="*/ 0 w 500063"/>
              <a:gd name="connsiteY372" fmla="*/ 153988 h 476251"/>
              <a:gd name="connsiteX373" fmla="*/ 19050 w 500063"/>
              <a:gd name="connsiteY373" fmla="*/ 138113 h 476251"/>
              <a:gd name="connsiteX374" fmla="*/ 0 w 500063"/>
              <a:gd name="connsiteY374" fmla="*/ 149225 h 476251"/>
              <a:gd name="connsiteX375" fmla="*/ 17119 w 500063"/>
              <a:gd name="connsiteY375" fmla="*/ 133007 h 476251"/>
              <a:gd name="connsiteX376" fmla="*/ 4762 w 500063"/>
              <a:gd name="connsiteY376" fmla="*/ 146050 h 476251"/>
              <a:gd name="connsiteX377" fmla="*/ 500063 w 500063"/>
              <a:gd name="connsiteY377" fmla="*/ 123825 h 476251"/>
              <a:gd name="connsiteX378" fmla="*/ 500063 w 500063"/>
              <a:gd name="connsiteY378" fmla="*/ 127000 h 476251"/>
              <a:gd name="connsiteX379" fmla="*/ 469901 w 500063"/>
              <a:gd name="connsiteY379" fmla="*/ 157163 h 476251"/>
              <a:gd name="connsiteX380" fmla="*/ 500063 w 500063"/>
              <a:gd name="connsiteY380" fmla="*/ 138113 h 476251"/>
              <a:gd name="connsiteX381" fmla="*/ 500063 w 500063"/>
              <a:gd name="connsiteY381" fmla="*/ 142875 h 476251"/>
              <a:gd name="connsiteX382" fmla="*/ 469901 w 500063"/>
              <a:gd name="connsiteY382" fmla="*/ 173038 h 476251"/>
              <a:gd name="connsiteX383" fmla="*/ 500063 w 500063"/>
              <a:gd name="connsiteY383" fmla="*/ 157163 h 476251"/>
              <a:gd name="connsiteX384" fmla="*/ 469901 w 500063"/>
              <a:gd name="connsiteY384" fmla="*/ 187325 h 476251"/>
              <a:gd name="connsiteX385" fmla="*/ 500063 w 500063"/>
              <a:gd name="connsiteY385" fmla="*/ 173038 h 476251"/>
              <a:gd name="connsiteX386" fmla="*/ 485023 w 500063"/>
              <a:gd name="connsiteY386" fmla="*/ 183566 h 476251"/>
              <a:gd name="connsiteX387" fmla="*/ 465138 w 500063"/>
              <a:gd name="connsiteY387" fmla="*/ 195263 h 476251"/>
              <a:gd name="connsiteX388" fmla="*/ 477838 w 500063"/>
              <a:gd name="connsiteY388" fmla="*/ 187325 h 476251"/>
              <a:gd name="connsiteX389" fmla="*/ 461963 w 500063"/>
              <a:gd name="connsiteY389" fmla="*/ 195263 h 476251"/>
              <a:gd name="connsiteX390" fmla="*/ 461963 w 500063"/>
              <a:gd name="connsiteY390" fmla="*/ 190500 h 476251"/>
              <a:gd name="connsiteX391" fmla="*/ 492126 w 500063"/>
              <a:gd name="connsiteY391" fmla="*/ 161925 h 476251"/>
              <a:gd name="connsiteX392" fmla="*/ 465138 w 500063"/>
              <a:gd name="connsiteY392" fmla="*/ 176213 h 476251"/>
              <a:gd name="connsiteX393" fmla="*/ 461963 w 500063"/>
              <a:gd name="connsiteY393" fmla="*/ 176213 h 476251"/>
              <a:gd name="connsiteX394" fmla="*/ 495301 w 500063"/>
              <a:gd name="connsiteY394" fmla="*/ 142875 h 476251"/>
              <a:gd name="connsiteX395" fmla="*/ 465138 w 500063"/>
              <a:gd name="connsiteY395" fmla="*/ 161925 h 476251"/>
              <a:gd name="connsiteX396" fmla="*/ 461963 w 500063"/>
              <a:gd name="connsiteY396" fmla="*/ 161925 h 476251"/>
              <a:gd name="connsiteX397" fmla="*/ 490241 w 500063"/>
              <a:gd name="connsiteY397" fmla="*/ 129183 h 476251"/>
              <a:gd name="connsiteX398" fmla="*/ 30162 w 500063"/>
              <a:gd name="connsiteY398" fmla="*/ 120650 h 476251"/>
              <a:gd name="connsiteX399" fmla="*/ 17119 w 500063"/>
              <a:gd name="connsiteY399" fmla="*/ 133007 h 476251"/>
              <a:gd name="connsiteX400" fmla="*/ 27737 w 500063"/>
              <a:gd name="connsiteY400" fmla="*/ 121799 h 476251"/>
              <a:gd name="connsiteX401" fmla="*/ 22225 w 500063"/>
              <a:gd name="connsiteY401" fmla="*/ 107950 h 476251"/>
              <a:gd name="connsiteX402" fmla="*/ 16669 w 500063"/>
              <a:gd name="connsiteY402" fmla="*/ 112713 h 476251"/>
              <a:gd name="connsiteX403" fmla="*/ 4762 w 500063"/>
              <a:gd name="connsiteY403" fmla="*/ 120650 h 476251"/>
              <a:gd name="connsiteX404" fmla="*/ 5129 w 500063"/>
              <a:gd name="connsiteY404" fmla="*/ 120162 h 476251"/>
              <a:gd name="connsiteX405" fmla="*/ 33337 w 500063"/>
              <a:gd name="connsiteY405" fmla="*/ 101600 h 476251"/>
              <a:gd name="connsiteX406" fmla="*/ 7937 w 500063"/>
              <a:gd name="connsiteY406" fmla="*/ 123825 h 476251"/>
              <a:gd name="connsiteX407" fmla="*/ 33337 w 500063"/>
              <a:gd name="connsiteY407" fmla="*/ 107950 h 476251"/>
              <a:gd name="connsiteX408" fmla="*/ 33337 w 500063"/>
              <a:gd name="connsiteY408" fmla="*/ 112713 h 476251"/>
              <a:gd name="connsiteX409" fmla="*/ 15875 w 500063"/>
              <a:gd name="connsiteY409" fmla="*/ 127000 h 476251"/>
              <a:gd name="connsiteX410" fmla="*/ 33337 w 500063"/>
              <a:gd name="connsiteY410" fmla="*/ 115888 h 476251"/>
              <a:gd name="connsiteX411" fmla="*/ 27737 w 500063"/>
              <a:gd name="connsiteY411" fmla="*/ 121799 h 476251"/>
              <a:gd name="connsiteX412" fmla="*/ 0 w 500063"/>
              <a:gd name="connsiteY412" fmla="*/ 134938 h 476251"/>
              <a:gd name="connsiteX413" fmla="*/ 19050 w 500063"/>
              <a:gd name="connsiteY413" fmla="*/ 120650 h 476251"/>
              <a:gd name="connsiteX414" fmla="*/ 0 w 500063"/>
              <a:gd name="connsiteY414" fmla="*/ 131763 h 476251"/>
              <a:gd name="connsiteX415" fmla="*/ 0 w 500063"/>
              <a:gd name="connsiteY415" fmla="*/ 127000 h 476251"/>
              <a:gd name="connsiteX416" fmla="*/ 16669 w 500063"/>
              <a:gd name="connsiteY416" fmla="*/ 112713 h 476251"/>
              <a:gd name="connsiteX417" fmla="*/ 469455 w 500063"/>
              <a:gd name="connsiteY417" fmla="*/ 92325 h 476251"/>
              <a:gd name="connsiteX418" fmla="*/ 466265 w 500063"/>
              <a:gd name="connsiteY418" fmla="*/ 96274 h 476251"/>
              <a:gd name="connsiteX419" fmla="*/ 465138 w 500063"/>
              <a:gd name="connsiteY419" fmla="*/ 96838 h 476251"/>
              <a:gd name="connsiteX420" fmla="*/ 500063 w 500063"/>
              <a:gd name="connsiteY420" fmla="*/ 79375 h 476251"/>
              <a:gd name="connsiteX421" fmla="*/ 500063 w 500063"/>
              <a:gd name="connsiteY421" fmla="*/ 82550 h 476251"/>
              <a:gd name="connsiteX422" fmla="*/ 469901 w 500063"/>
              <a:gd name="connsiteY422" fmla="*/ 115888 h 476251"/>
              <a:gd name="connsiteX423" fmla="*/ 500063 w 500063"/>
              <a:gd name="connsiteY423" fmla="*/ 96838 h 476251"/>
              <a:gd name="connsiteX424" fmla="*/ 465138 w 500063"/>
              <a:gd name="connsiteY424" fmla="*/ 142875 h 476251"/>
              <a:gd name="connsiteX425" fmla="*/ 484929 w 500063"/>
              <a:gd name="connsiteY425" fmla="*/ 132080 h 476251"/>
              <a:gd name="connsiteX426" fmla="*/ 465138 w 500063"/>
              <a:gd name="connsiteY426" fmla="*/ 146050 h 476251"/>
              <a:gd name="connsiteX427" fmla="*/ 461963 w 500063"/>
              <a:gd name="connsiteY427" fmla="*/ 146050 h 476251"/>
              <a:gd name="connsiteX428" fmla="*/ 495301 w 500063"/>
              <a:gd name="connsiteY428" fmla="*/ 101600 h 476251"/>
              <a:gd name="connsiteX429" fmla="*/ 465138 w 500063"/>
              <a:gd name="connsiteY429" fmla="*/ 120650 h 476251"/>
              <a:gd name="connsiteX430" fmla="*/ 461963 w 500063"/>
              <a:gd name="connsiteY430" fmla="*/ 120650 h 476251"/>
              <a:gd name="connsiteX431" fmla="*/ 461963 w 500063"/>
              <a:gd name="connsiteY431" fmla="*/ 115888 h 476251"/>
              <a:gd name="connsiteX432" fmla="*/ 495301 w 500063"/>
              <a:gd name="connsiteY432" fmla="*/ 82550 h 476251"/>
              <a:gd name="connsiteX433" fmla="*/ 465138 w 500063"/>
              <a:gd name="connsiteY433" fmla="*/ 101600 h 476251"/>
              <a:gd name="connsiteX434" fmla="*/ 461963 w 500063"/>
              <a:gd name="connsiteY434" fmla="*/ 101600 h 476251"/>
              <a:gd name="connsiteX435" fmla="*/ 466265 w 500063"/>
              <a:gd name="connsiteY435" fmla="*/ 96274 h 476251"/>
              <a:gd name="connsiteX436" fmla="*/ 27842 w 500063"/>
              <a:gd name="connsiteY436" fmla="*/ 63500 h 476251"/>
              <a:gd name="connsiteX437" fmla="*/ 4762 w 500063"/>
              <a:gd name="connsiteY437" fmla="*/ 96838 h 476251"/>
              <a:gd name="connsiteX438" fmla="*/ 33337 w 500063"/>
              <a:gd name="connsiteY438" fmla="*/ 82550 h 476251"/>
              <a:gd name="connsiteX439" fmla="*/ 5129 w 500063"/>
              <a:gd name="connsiteY439" fmla="*/ 120162 h 476251"/>
              <a:gd name="connsiteX440" fmla="*/ 0 w 500063"/>
              <a:gd name="connsiteY440" fmla="*/ 123825 h 476251"/>
              <a:gd name="connsiteX441" fmla="*/ 0 w 500063"/>
              <a:gd name="connsiteY441" fmla="*/ 120650 h 476251"/>
              <a:gd name="connsiteX442" fmla="*/ 30162 w 500063"/>
              <a:gd name="connsiteY442" fmla="*/ 85725 h 476251"/>
              <a:gd name="connsiteX443" fmla="*/ 0 w 500063"/>
              <a:gd name="connsiteY443" fmla="*/ 101600 h 476251"/>
              <a:gd name="connsiteX444" fmla="*/ 30162 w 500063"/>
              <a:gd name="connsiteY444" fmla="*/ 60325 h 476251"/>
              <a:gd name="connsiteX445" fmla="*/ 27842 w 500063"/>
              <a:gd name="connsiteY445" fmla="*/ 63500 h 476251"/>
              <a:gd name="connsiteX446" fmla="*/ 29945 w 500063"/>
              <a:gd name="connsiteY446" fmla="*/ 60462 h 476251"/>
              <a:gd name="connsiteX447" fmla="*/ 33337 w 500063"/>
              <a:gd name="connsiteY447" fmla="*/ 55563 h 476251"/>
              <a:gd name="connsiteX448" fmla="*/ 29945 w 500063"/>
              <a:gd name="connsiteY448" fmla="*/ 60462 h 476251"/>
              <a:gd name="connsiteX449" fmla="*/ 0 w 500063"/>
              <a:gd name="connsiteY449" fmla="*/ 79375 h 476251"/>
              <a:gd name="connsiteX450" fmla="*/ 0 w 500063"/>
              <a:gd name="connsiteY450" fmla="*/ 74613 h 476251"/>
              <a:gd name="connsiteX451" fmla="*/ 22294 w 500063"/>
              <a:gd name="connsiteY451" fmla="*/ 58876 h 476251"/>
              <a:gd name="connsiteX452" fmla="*/ 7937 w 500063"/>
              <a:gd name="connsiteY452" fmla="*/ 71438 h 476251"/>
              <a:gd name="connsiteX453" fmla="*/ 26987 w 500063"/>
              <a:gd name="connsiteY453" fmla="*/ 55563 h 476251"/>
              <a:gd name="connsiteX454" fmla="*/ 22294 w 500063"/>
              <a:gd name="connsiteY454" fmla="*/ 58876 h 476251"/>
              <a:gd name="connsiteX455" fmla="*/ 24219 w 500063"/>
              <a:gd name="connsiteY455" fmla="*/ 57191 h 476251"/>
              <a:gd name="connsiteX456" fmla="*/ 357188 w 500063"/>
              <a:gd name="connsiteY456" fmla="*/ 0 h 476251"/>
              <a:gd name="connsiteX457" fmla="*/ 357188 w 500063"/>
              <a:gd name="connsiteY457" fmla="*/ 3175 h 476251"/>
              <a:gd name="connsiteX458" fmla="*/ 330201 w 500063"/>
              <a:gd name="connsiteY458" fmla="*/ 33338 h 476251"/>
              <a:gd name="connsiteX459" fmla="*/ 382588 w 500063"/>
              <a:gd name="connsiteY459" fmla="*/ 0 h 476251"/>
              <a:gd name="connsiteX460" fmla="*/ 387351 w 500063"/>
              <a:gd name="connsiteY460" fmla="*/ 0 h 476251"/>
              <a:gd name="connsiteX461" fmla="*/ 387351 w 500063"/>
              <a:gd name="connsiteY461" fmla="*/ 3175 h 476251"/>
              <a:gd name="connsiteX462" fmla="*/ 365126 w 500063"/>
              <a:gd name="connsiteY462" fmla="*/ 33338 h 476251"/>
              <a:gd name="connsiteX463" fmla="*/ 420688 w 500063"/>
              <a:gd name="connsiteY463" fmla="*/ 0 h 476251"/>
              <a:gd name="connsiteX464" fmla="*/ 420688 w 500063"/>
              <a:gd name="connsiteY464" fmla="*/ 3175 h 476251"/>
              <a:gd name="connsiteX465" fmla="*/ 390526 w 500063"/>
              <a:gd name="connsiteY465" fmla="*/ 26988 h 476251"/>
              <a:gd name="connsiteX466" fmla="*/ 431801 w 500063"/>
              <a:gd name="connsiteY466" fmla="*/ 0 h 476251"/>
              <a:gd name="connsiteX467" fmla="*/ 431801 w 500063"/>
              <a:gd name="connsiteY467" fmla="*/ 3175 h 476251"/>
              <a:gd name="connsiteX468" fmla="*/ 402950 w 500063"/>
              <a:gd name="connsiteY468" fmla="*/ 28989 h 476251"/>
              <a:gd name="connsiteX469" fmla="*/ 401638 w 500063"/>
              <a:gd name="connsiteY469" fmla="*/ 30163 h 476251"/>
              <a:gd name="connsiteX470" fmla="*/ 454026 w 500063"/>
              <a:gd name="connsiteY470" fmla="*/ 0 h 476251"/>
              <a:gd name="connsiteX471" fmla="*/ 454026 w 500063"/>
              <a:gd name="connsiteY471" fmla="*/ 3175 h 476251"/>
              <a:gd name="connsiteX472" fmla="*/ 442913 w 500063"/>
              <a:gd name="connsiteY472" fmla="*/ 33338 h 476251"/>
              <a:gd name="connsiteX473" fmla="*/ 484188 w 500063"/>
              <a:gd name="connsiteY473" fmla="*/ 7938 h 476251"/>
              <a:gd name="connsiteX474" fmla="*/ 488951 w 500063"/>
              <a:gd name="connsiteY474" fmla="*/ 7938 h 476251"/>
              <a:gd name="connsiteX475" fmla="*/ 488951 w 500063"/>
              <a:gd name="connsiteY475" fmla="*/ 11113 h 476251"/>
              <a:gd name="connsiteX476" fmla="*/ 465138 w 500063"/>
              <a:gd name="connsiteY476" fmla="*/ 41275 h 476251"/>
              <a:gd name="connsiteX477" fmla="*/ 495301 w 500063"/>
              <a:gd name="connsiteY477" fmla="*/ 22225 h 476251"/>
              <a:gd name="connsiteX478" fmla="*/ 495301 w 500063"/>
              <a:gd name="connsiteY478" fmla="*/ 26988 h 476251"/>
              <a:gd name="connsiteX479" fmla="*/ 473076 w 500063"/>
              <a:gd name="connsiteY479" fmla="*/ 41275 h 476251"/>
              <a:gd name="connsiteX480" fmla="*/ 495301 w 500063"/>
              <a:gd name="connsiteY480" fmla="*/ 30163 h 476251"/>
              <a:gd name="connsiteX481" fmla="*/ 500063 w 500063"/>
              <a:gd name="connsiteY481" fmla="*/ 30163 h 476251"/>
              <a:gd name="connsiteX482" fmla="*/ 469901 w 500063"/>
              <a:gd name="connsiteY482" fmla="*/ 60325 h 476251"/>
              <a:gd name="connsiteX483" fmla="*/ 500063 w 500063"/>
              <a:gd name="connsiteY483" fmla="*/ 44450 h 476251"/>
              <a:gd name="connsiteX484" fmla="*/ 500063 w 500063"/>
              <a:gd name="connsiteY484" fmla="*/ 49213 h 476251"/>
              <a:gd name="connsiteX485" fmla="*/ 469901 w 500063"/>
              <a:gd name="connsiteY485" fmla="*/ 74613 h 476251"/>
              <a:gd name="connsiteX486" fmla="*/ 500063 w 500063"/>
              <a:gd name="connsiteY486" fmla="*/ 55563 h 476251"/>
              <a:gd name="connsiteX487" fmla="*/ 500063 w 500063"/>
              <a:gd name="connsiteY487" fmla="*/ 60325 h 476251"/>
              <a:gd name="connsiteX488" fmla="*/ 469455 w 500063"/>
              <a:gd name="connsiteY488" fmla="*/ 92325 h 476251"/>
              <a:gd name="connsiteX489" fmla="*/ 495301 w 500063"/>
              <a:gd name="connsiteY489" fmla="*/ 60325 h 476251"/>
              <a:gd name="connsiteX490" fmla="*/ 465138 w 500063"/>
              <a:gd name="connsiteY490" fmla="*/ 79375 h 476251"/>
              <a:gd name="connsiteX491" fmla="*/ 461963 w 500063"/>
              <a:gd name="connsiteY491" fmla="*/ 79375 h 476251"/>
              <a:gd name="connsiteX492" fmla="*/ 492126 w 500063"/>
              <a:gd name="connsiteY492" fmla="*/ 52388 h 476251"/>
              <a:gd name="connsiteX493" fmla="*/ 465138 w 500063"/>
              <a:gd name="connsiteY493" fmla="*/ 68263 h 476251"/>
              <a:gd name="connsiteX494" fmla="*/ 461963 w 500063"/>
              <a:gd name="connsiteY494" fmla="*/ 68263 h 476251"/>
              <a:gd name="connsiteX495" fmla="*/ 469901 w 500063"/>
              <a:gd name="connsiteY495" fmla="*/ 63500 h 476251"/>
              <a:gd name="connsiteX496" fmla="*/ 465138 w 500063"/>
              <a:gd name="connsiteY496" fmla="*/ 63500 h 476251"/>
              <a:gd name="connsiteX497" fmla="*/ 461963 w 500063"/>
              <a:gd name="connsiteY497" fmla="*/ 63500 h 476251"/>
              <a:gd name="connsiteX498" fmla="*/ 492126 w 500063"/>
              <a:gd name="connsiteY498" fmla="*/ 33338 h 476251"/>
              <a:gd name="connsiteX499" fmla="*/ 465138 w 500063"/>
              <a:gd name="connsiteY499" fmla="*/ 49213 h 476251"/>
              <a:gd name="connsiteX500" fmla="*/ 461963 w 500063"/>
              <a:gd name="connsiteY500" fmla="*/ 49213 h 476251"/>
              <a:gd name="connsiteX501" fmla="*/ 484188 w 500063"/>
              <a:gd name="connsiteY501" fmla="*/ 30163 h 476251"/>
              <a:gd name="connsiteX502" fmla="*/ 465138 w 500063"/>
              <a:gd name="connsiteY502" fmla="*/ 44450 h 476251"/>
              <a:gd name="connsiteX503" fmla="*/ 461963 w 500063"/>
              <a:gd name="connsiteY503" fmla="*/ 44450 h 476251"/>
              <a:gd name="connsiteX504" fmla="*/ 461963 w 500063"/>
              <a:gd name="connsiteY504" fmla="*/ 41275 h 476251"/>
              <a:gd name="connsiteX505" fmla="*/ 484188 w 500063"/>
              <a:gd name="connsiteY505" fmla="*/ 11113 h 476251"/>
              <a:gd name="connsiteX506" fmla="*/ 439738 w 500063"/>
              <a:gd name="connsiteY506" fmla="*/ 38100 h 476251"/>
              <a:gd name="connsiteX507" fmla="*/ 439738 w 500063"/>
              <a:gd name="connsiteY507" fmla="*/ 33338 h 476251"/>
              <a:gd name="connsiteX508" fmla="*/ 449960 w 500063"/>
              <a:gd name="connsiteY508" fmla="*/ 5592 h 476251"/>
              <a:gd name="connsiteX509" fmla="*/ 450851 w 500063"/>
              <a:gd name="connsiteY509" fmla="*/ 3175 h 476251"/>
              <a:gd name="connsiteX510" fmla="*/ 395288 w 500063"/>
              <a:gd name="connsiteY510" fmla="*/ 38100 h 476251"/>
              <a:gd name="connsiteX511" fmla="*/ 395288 w 500063"/>
              <a:gd name="connsiteY511" fmla="*/ 33338 h 476251"/>
              <a:gd name="connsiteX512" fmla="*/ 423863 w 500063"/>
              <a:gd name="connsiteY512" fmla="*/ 7938 h 476251"/>
              <a:gd name="connsiteX513" fmla="*/ 376238 w 500063"/>
              <a:gd name="connsiteY513" fmla="*/ 38100 h 476251"/>
              <a:gd name="connsiteX514" fmla="*/ 371476 w 500063"/>
              <a:gd name="connsiteY514" fmla="*/ 38100 h 476251"/>
              <a:gd name="connsiteX515" fmla="*/ 371476 w 500063"/>
              <a:gd name="connsiteY515" fmla="*/ 33948 h 476251"/>
              <a:gd name="connsiteX516" fmla="*/ 406401 w 500063"/>
              <a:gd name="connsiteY516" fmla="*/ 11113 h 476251"/>
              <a:gd name="connsiteX517" fmla="*/ 371476 w 500063"/>
              <a:gd name="connsiteY517" fmla="*/ 33338 h 476251"/>
              <a:gd name="connsiteX518" fmla="*/ 371476 w 500063"/>
              <a:gd name="connsiteY518" fmla="*/ 33948 h 476251"/>
              <a:gd name="connsiteX519" fmla="*/ 365126 w 500063"/>
              <a:gd name="connsiteY519" fmla="*/ 38100 h 476251"/>
              <a:gd name="connsiteX520" fmla="*/ 360363 w 500063"/>
              <a:gd name="connsiteY520" fmla="*/ 38100 h 476251"/>
              <a:gd name="connsiteX521" fmla="*/ 360363 w 500063"/>
              <a:gd name="connsiteY521" fmla="*/ 33338 h 476251"/>
              <a:gd name="connsiteX522" fmla="*/ 382588 w 500063"/>
              <a:gd name="connsiteY522" fmla="*/ 3175 h 476251"/>
              <a:gd name="connsiteX523" fmla="*/ 327026 w 500063"/>
              <a:gd name="connsiteY523" fmla="*/ 38100 h 476251"/>
              <a:gd name="connsiteX524" fmla="*/ 327026 w 500063"/>
              <a:gd name="connsiteY524" fmla="*/ 33338 h 476251"/>
              <a:gd name="connsiteX525" fmla="*/ 354013 w 500063"/>
              <a:gd name="connsiteY525" fmla="*/ 3175 h 476251"/>
              <a:gd name="connsiteX526" fmla="*/ 296863 w 500063"/>
              <a:gd name="connsiteY526" fmla="*/ 38100 h 476251"/>
              <a:gd name="connsiteX527" fmla="*/ 296863 w 500063"/>
              <a:gd name="connsiteY527" fmla="*/ 33338 h 476251"/>
              <a:gd name="connsiteX528" fmla="*/ 307976 w 500063"/>
              <a:gd name="connsiteY528" fmla="*/ 3175 h 476251"/>
              <a:gd name="connsiteX529" fmla="*/ 300038 w 500063"/>
              <a:gd name="connsiteY529" fmla="*/ 33338 h 476251"/>
              <a:gd name="connsiteX530" fmla="*/ 266700 w 500063"/>
              <a:gd name="connsiteY530" fmla="*/ 0 h 476251"/>
              <a:gd name="connsiteX531" fmla="*/ 266700 w 500063"/>
              <a:gd name="connsiteY531" fmla="*/ 3175 h 476251"/>
              <a:gd name="connsiteX532" fmla="*/ 241300 w 500063"/>
              <a:gd name="connsiteY532" fmla="*/ 33338 h 476251"/>
              <a:gd name="connsiteX533" fmla="*/ 296863 w 500063"/>
              <a:gd name="connsiteY533" fmla="*/ 0 h 476251"/>
              <a:gd name="connsiteX534" fmla="*/ 296863 w 500063"/>
              <a:gd name="connsiteY534" fmla="*/ 3175 h 476251"/>
              <a:gd name="connsiteX535" fmla="*/ 263525 w 500063"/>
              <a:gd name="connsiteY535" fmla="*/ 26988 h 476251"/>
              <a:gd name="connsiteX536" fmla="*/ 307976 w 500063"/>
              <a:gd name="connsiteY536" fmla="*/ 0 h 476251"/>
              <a:gd name="connsiteX537" fmla="*/ 307976 w 500063"/>
              <a:gd name="connsiteY537" fmla="*/ 3175 h 476251"/>
              <a:gd name="connsiteX538" fmla="*/ 252413 w 500063"/>
              <a:gd name="connsiteY538" fmla="*/ 38100 h 476251"/>
              <a:gd name="connsiteX539" fmla="*/ 247650 w 500063"/>
              <a:gd name="connsiteY539" fmla="*/ 38100 h 476251"/>
              <a:gd name="connsiteX540" fmla="*/ 247650 w 500063"/>
              <a:gd name="connsiteY540" fmla="*/ 33948 h 476251"/>
              <a:gd name="connsiteX541" fmla="*/ 282576 w 500063"/>
              <a:gd name="connsiteY541" fmla="*/ 11113 h 476251"/>
              <a:gd name="connsiteX542" fmla="*/ 247650 w 500063"/>
              <a:gd name="connsiteY542" fmla="*/ 33338 h 476251"/>
              <a:gd name="connsiteX543" fmla="*/ 247650 w 500063"/>
              <a:gd name="connsiteY543" fmla="*/ 33948 h 476251"/>
              <a:gd name="connsiteX544" fmla="*/ 241300 w 500063"/>
              <a:gd name="connsiteY544" fmla="*/ 38100 h 476251"/>
              <a:gd name="connsiteX545" fmla="*/ 236538 w 500063"/>
              <a:gd name="connsiteY545" fmla="*/ 38100 h 476251"/>
              <a:gd name="connsiteX546" fmla="*/ 236538 w 500063"/>
              <a:gd name="connsiteY546" fmla="*/ 33338 h 476251"/>
              <a:gd name="connsiteX547" fmla="*/ 263525 w 500063"/>
              <a:gd name="connsiteY547" fmla="*/ 3175 h 476251"/>
              <a:gd name="connsiteX548" fmla="*/ 263525 w 500063"/>
              <a:gd name="connsiteY548" fmla="*/ 2005 h 476251"/>
              <a:gd name="connsiteX549" fmla="*/ 93663 w 500063"/>
              <a:gd name="connsiteY549" fmla="*/ 0 h 476251"/>
              <a:gd name="connsiteX550" fmla="*/ 98425 w 500063"/>
              <a:gd name="connsiteY550" fmla="*/ 0 h 476251"/>
              <a:gd name="connsiteX551" fmla="*/ 98425 w 500063"/>
              <a:gd name="connsiteY551" fmla="*/ 3175 h 476251"/>
              <a:gd name="connsiteX552" fmla="*/ 71438 w 500063"/>
              <a:gd name="connsiteY552" fmla="*/ 33338 h 476251"/>
              <a:gd name="connsiteX553" fmla="*/ 128588 w 500063"/>
              <a:gd name="connsiteY553" fmla="*/ 0 h 476251"/>
              <a:gd name="connsiteX554" fmla="*/ 128588 w 500063"/>
              <a:gd name="connsiteY554" fmla="*/ 3175 h 476251"/>
              <a:gd name="connsiteX555" fmla="*/ 93663 w 500063"/>
              <a:gd name="connsiteY555" fmla="*/ 30163 h 476251"/>
              <a:gd name="connsiteX556" fmla="*/ 142875 w 500063"/>
              <a:gd name="connsiteY556" fmla="*/ 0 h 476251"/>
              <a:gd name="connsiteX557" fmla="*/ 142875 w 500063"/>
              <a:gd name="connsiteY557" fmla="*/ 3175 h 476251"/>
              <a:gd name="connsiteX558" fmla="*/ 109538 w 500063"/>
              <a:gd name="connsiteY558" fmla="*/ 30163 h 476251"/>
              <a:gd name="connsiteX559" fmla="*/ 158750 w 500063"/>
              <a:gd name="connsiteY559" fmla="*/ 0 h 476251"/>
              <a:gd name="connsiteX560" fmla="*/ 158750 w 500063"/>
              <a:gd name="connsiteY560" fmla="*/ 3175 h 476251"/>
              <a:gd name="connsiteX561" fmla="*/ 139700 w 500063"/>
              <a:gd name="connsiteY561" fmla="*/ 33338 h 476251"/>
              <a:gd name="connsiteX562" fmla="*/ 195263 w 500063"/>
              <a:gd name="connsiteY562" fmla="*/ 0 h 476251"/>
              <a:gd name="connsiteX563" fmla="*/ 195263 w 500063"/>
              <a:gd name="connsiteY563" fmla="*/ 3175 h 476251"/>
              <a:gd name="connsiteX564" fmla="*/ 161925 w 500063"/>
              <a:gd name="connsiteY564" fmla="*/ 30163 h 476251"/>
              <a:gd name="connsiteX565" fmla="*/ 214313 w 500063"/>
              <a:gd name="connsiteY565" fmla="*/ 0 h 476251"/>
              <a:gd name="connsiteX566" fmla="*/ 214313 w 500063"/>
              <a:gd name="connsiteY566" fmla="*/ 3175 h 476251"/>
              <a:gd name="connsiteX567" fmla="*/ 187325 w 500063"/>
              <a:gd name="connsiteY567" fmla="*/ 33338 h 476251"/>
              <a:gd name="connsiteX568" fmla="*/ 241300 w 500063"/>
              <a:gd name="connsiteY568" fmla="*/ 0 h 476251"/>
              <a:gd name="connsiteX569" fmla="*/ 241300 w 500063"/>
              <a:gd name="connsiteY569" fmla="*/ 3175 h 476251"/>
              <a:gd name="connsiteX570" fmla="*/ 211138 w 500063"/>
              <a:gd name="connsiteY570" fmla="*/ 30163 h 476251"/>
              <a:gd name="connsiteX571" fmla="*/ 258763 w 500063"/>
              <a:gd name="connsiteY571" fmla="*/ 0 h 476251"/>
              <a:gd name="connsiteX572" fmla="*/ 263525 w 500063"/>
              <a:gd name="connsiteY572" fmla="*/ 0 h 476251"/>
              <a:gd name="connsiteX573" fmla="*/ 263525 w 500063"/>
              <a:gd name="connsiteY573" fmla="*/ 2005 h 476251"/>
              <a:gd name="connsiteX574" fmla="*/ 236538 w 500063"/>
              <a:gd name="connsiteY574" fmla="*/ 19050 h 476251"/>
              <a:gd name="connsiteX575" fmla="*/ 263525 w 500063"/>
              <a:gd name="connsiteY575" fmla="*/ 3175 h 476251"/>
              <a:gd name="connsiteX576" fmla="*/ 206375 w 500063"/>
              <a:gd name="connsiteY576" fmla="*/ 38100 h 476251"/>
              <a:gd name="connsiteX577" fmla="*/ 206375 w 500063"/>
              <a:gd name="connsiteY577" fmla="*/ 36095 h 476251"/>
              <a:gd name="connsiteX578" fmla="*/ 233363 w 500063"/>
              <a:gd name="connsiteY578" fmla="*/ 19050 h 476251"/>
              <a:gd name="connsiteX579" fmla="*/ 206375 w 500063"/>
              <a:gd name="connsiteY579" fmla="*/ 33338 h 476251"/>
              <a:gd name="connsiteX580" fmla="*/ 206375 w 500063"/>
              <a:gd name="connsiteY580" fmla="*/ 36095 h 476251"/>
              <a:gd name="connsiteX581" fmla="*/ 203200 w 500063"/>
              <a:gd name="connsiteY581" fmla="*/ 38100 h 476251"/>
              <a:gd name="connsiteX582" fmla="*/ 203200 w 500063"/>
              <a:gd name="connsiteY582" fmla="*/ 33338 h 476251"/>
              <a:gd name="connsiteX583" fmla="*/ 233363 w 500063"/>
              <a:gd name="connsiteY583" fmla="*/ 7938 h 476251"/>
              <a:gd name="connsiteX584" fmla="*/ 180975 w 500063"/>
              <a:gd name="connsiteY584" fmla="*/ 38100 h 476251"/>
              <a:gd name="connsiteX585" fmla="*/ 180975 w 500063"/>
              <a:gd name="connsiteY585" fmla="*/ 33338 h 476251"/>
              <a:gd name="connsiteX586" fmla="*/ 211138 w 500063"/>
              <a:gd name="connsiteY586" fmla="*/ 3175 h 476251"/>
              <a:gd name="connsiteX587" fmla="*/ 153988 w 500063"/>
              <a:gd name="connsiteY587" fmla="*/ 38100 h 476251"/>
              <a:gd name="connsiteX588" fmla="*/ 153988 w 500063"/>
              <a:gd name="connsiteY588" fmla="*/ 33338 h 476251"/>
              <a:gd name="connsiteX589" fmla="*/ 187325 w 500063"/>
              <a:gd name="connsiteY589" fmla="*/ 7938 h 476251"/>
              <a:gd name="connsiteX590" fmla="*/ 134938 w 500063"/>
              <a:gd name="connsiteY590" fmla="*/ 38100 h 476251"/>
              <a:gd name="connsiteX591" fmla="*/ 134938 w 500063"/>
              <a:gd name="connsiteY591" fmla="*/ 33338 h 476251"/>
              <a:gd name="connsiteX592" fmla="*/ 153988 w 500063"/>
              <a:gd name="connsiteY592" fmla="*/ 3175 h 476251"/>
              <a:gd name="connsiteX593" fmla="*/ 98425 w 500063"/>
              <a:gd name="connsiteY593" fmla="*/ 38100 h 476251"/>
              <a:gd name="connsiteX594" fmla="*/ 98425 w 500063"/>
              <a:gd name="connsiteY594" fmla="*/ 33338 h 476251"/>
              <a:gd name="connsiteX595" fmla="*/ 131763 w 500063"/>
              <a:gd name="connsiteY595" fmla="*/ 7938 h 476251"/>
              <a:gd name="connsiteX596" fmla="*/ 82550 w 500063"/>
              <a:gd name="connsiteY596" fmla="*/ 38100 h 476251"/>
              <a:gd name="connsiteX597" fmla="*/ 82550 w 500063"/>
              <a:gd name="connsiteY597" fmla="*/ 33338 h 476251"/>
              <a:gd name="connsiteX598" fmla="*/ 117475 w 500063"/>
              <a:gd name="connsiteY598" fmla="*/ 11113 h 476251"/>
              <a:gd name="connsiteX599" fmla="*/ 71438 w 500063"/>
              <a:gd name="connsiteY599" fmla="*/ 38100 h 476251"/>
              <a:gd name="connsiteX600" fmla="*/ 68263 w 500063"/>
              <a:gd name="connsiteY600" fmla="*/ 38100 h 476251"/>
              <a:gd name="connsiteX601" fmla="*/ 68263 w 500063"/>
              <a:gd name="connsiteY601" fmla="*/ 33338 h 476251"/>
              <a:gd name="connsiteX602" fmla="*/ 93663 w 500063"/>
              <a:gd name="connsiteY602" fmla="*/ 3175 h 476251"/>
              <a:gd name="connsiteX603" fmla="*/ 38100 w 500063"/>
              <a:gd name="connsiteY603" fmla="*/ 38100 h 476251"/>
              <a:gd name="connsiteX604" fmla="*/ 38100 w 500063"/>
              <a:gd name="connsiteY604" fmla="*/ 33338 h 476251"/>
              <a:gd name="connsiteX605" fmla="*/ 52388 w 500063"/>
              <a:gd name="connsiteY605" fmla="*/ 0 h 476251"/>
              <a:gd name="connsiteX606" fmla="*/ 57150 w 500063"/>
              <a:gd name="connsiteY606" fmla="*/ 0 h 476251"/>
              <a:gd name="connsiteX607" fmla="*/ 57150 w 500063"/>
              <a:gd name="connsiteY607" fmla="*/ 3175 h 476251"/>
              <a:gd name="connsiteX608" fmla="*/ 4762 w 500063"/>
              <a:gd name="connsiteY608" fmla="*/ 55563 h 476251"/>
              <a:gd name="connsiteX609" fmla="*/ 33337 w 500063"/>
              <a:gd name="connsiteY609" fmla="*/ 41275 h 476251"/>
              <a:gd name="connsiteX610" fmla="*/ 7937 w 500063"/>
              <a:gd name="connsiteY610" fmla="*/ 63500 h 476251"/>
              <a:gd name="connsiteX611" fmla="*/ 33337 w 500063"/>
              <a:gd name="connsiteY611" fmla="*/ 49213 h 476251"/>
              <a:gd name="connsiteX612" fmla="*/ 24219 w 500063"/>
              <a:gd name="connsiteY612" fmla="*/ 57191 h 476251"/>
              <a:gd name="connsiteX613" fmla="*/ 0 w 500063"/>
              <a:gd name="connsiteY613" fmla="*/ 71438 h 476251"/>
              <a:gd name="connsiteX614" fmla="*/ 0 w 500063"/>
              <a:gd name="connsiteY614" fmla="*/ 68263 h 476251"/>
              <a:gd name="connsiteX615" fmla="*/ 26987 w 500063"/>
              <a:gd name="connsiteY615" fmla="*/ 44450 h 476251"/>
              <a:gd name="connsiteX616" fmla="*/ 0 w 500063"/>
              <a:gd name="connsiteY616" fmla="*/ 60325 h 476251"/>
              <a:gd name="connsiteX617" fmla="*/ 49213 w 500063"/>
              <a:gd name="connsiteY617" fmla="*/ 3175 h 476251"/>
              <a:gd name="connsiteX618" fmla="*/ 0 w 500063"/>
              <a:gd name="connsiteY618" fmla="*/ 33338 h 476251"/>
              <a:gd name="connsiteX619" fmla="*/ 19050 w 500063"/>
              <a:gd name="connsiteY619" fmla="*/ 7938 h 476251"/>
              <a:gd name="connsiteX620" fmla="*/ 15875 w 500063"/>
              <a:gd name="connsiteY620" fmla="*/ 7938 h 476251"/>
              <a:gd name="connsiteX621" fmla="*/ 19050 w 500063"/>
              <a:gd name="connsiteY621" fmla="*/ 3175 h 476251"/>
              <a:gd name="connsiteX622" fmla="*/ 22225 w 500063"/>
              <a:gd name="connsiteY622" fmla="*/ 3175 h 476251"/>
              <a:gd name="connsiteX623" fmla="*/ 4762 w 500063"/>
              <a:gd name="connsiteY623" fmla="*/ 30163 h 47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</a:cxnLst>
            <a:rect l="l" t="t" r="r" b="b"/>
            <a:pathLst>
              <a:path w="500063" h="476251">
                <a:moveTo>
                  <a:pt x="344488" y="464005"/>
                </a:moveTo>
                <a:lnTo>
                  <a:pt x="338138" y="473076"/>
                </a:lnTo>
                <a:lnTo>
                  <a:pt x="349251" y="465139"/>
                </a:lnTo>
                <a:lnTo>
                  <a:pt x="349251" y="468314"/>
                </a:lnTo>
                <a:lnTo>
                  <a:pt x="334963" y="476251"/>
                </a:lnTo>
                <a:close/>
                <a:moveTo>
                  <a:pt x="346076" y="461964"/>
                </a:moveTo>
                <a:lnTo>
                  <a:pt x="344488" y="464005"/>
                </a:lnTo>
                <a:lnTo>
                  <a:pt x="345824" y="462097"/>
                </a:lnTo>
                <a:close/>
                <a:moveTo>
                  <a:pt x="248787" y="446619"/>
                </a:moveTo>
                <a:lnTo>
                  <a:pt x="242585" y="450651"/>
                </a:lnTo>
                <a:lnTo>
                  <a:pt x="236538" y="454026"/>
                </a:lnTo>
                <a:close/>
                <a:moveTo>
                  <a:pt x="148908" y="446088"/>
                </a:moveTo>
                <a:lnTo>
                  <a:pt x="150813" y="446088"/>
                </a:lnTo>
                <a:lnTo>
                  <a:pt x="150813" y="450851"/>
                </a:lnTo>
                <a:lnTo>
                  <a:pt x="146050" y="450851"/>
                </a:lnTo>
                <a:close/>
                <a:moveTo>
                  <a:pt x="146050" y="442913"/>
                </a:moveTo>
                <a:lnTo>
                  <a:pt x="150813" y="442913"/>
                </a:lnTo>
                <a:lnTo>
                  <a:pt x="148908" y="446088"/>
                </a:lnTo>
                <a:lnTo>
                  <a:pt x="146050" y="446088"/>
                </a:lnTo>
                <a:close/>
                <a:moveTo>
                  <a:pt x="165100" y="438151"/>
                </a:moveTo>
                <a:lnTo>
                  <a:pt x="165100" y="442471"/>
                </a:lnTo>
                <a:lnTo>
                  <a:pt x="158750" y="446088"/>
                </a:lnTo>
                <a:lnTo>
                  <a:pt x="150813" y="450851"/>
                </a:lnTo>
                <a:close/>
                <a:moveTo>
                  <a:pt x="304801" y="415926"/>
                </a:moveTo>
                <a:lnTo>
                  <a:pt x="255588" y="473076"/>
                </a:lnTo>
                <a:lnTo>
                  <a:pt x="319088" y="434976"/>
                </a:lnTo>
                <a:lnTo>
                  <a:pt x="323851" y="434976"/>
                </a:lnTo>
                <a:lnTo>
                  <a:pt x="288925" y="473076"/>
                </a:lnTo>
                <a:lnTo>
                  <a:pt x="341313" y="442913"/>
                </a:lnTo>
                <a:lnTo>
                  <a:pt x="346076" y="442913"/>
                </a:lnTo>
                <a:lnTo>
                  <a:pt x="323851" y="473076"/>
                </a:lnTo>
                <a:lnTo>
                  <a:pt x="349251" y="457201"/>
                </a:lnTo>
                <a:lnTo>
                  <a:pt x="345824" y="462097"/>
                </a:lnTo>
                <a:lnTo>
                  <a:pt x="319088" y="476251"/>
                </a:lnTo>
                <a:lnTo>
                  <a:pt x="315913" y="476251"/>
                </a:lnTo>
                <a:lnTo>
                  <a:pt x="341313" y="446088"/>
                </a:lnTo>
                <a:lnTo>
                  <a:pt x="285750" y="476251"/>
                </a:lnTo>
                <a:lnTo>
                  <a:pt x="315913" y="438151"/>
                </a:lnTo>
                <a:lnTo>
                  <a:pt x="252413" y="476251"/>
                </a:lnTo>
                <a:lnTo>
                  <a:pt x="300038" y="420688"/>
                </a:lnTo>
                <a:lnTo>
                  <a:pt x="203200" y="476251"/>
                </a:lnTo>
                <a:lnTo>
                  <a:pt x="242585" y="450651"/>
                </a:lnTo>
                <a:close/>
                <a:moveTo>
                  <a:pt x="484188" y="368301"/>
                </a:moveTo>
                <a:lnTo>
                  <a:pt x="484188" y="371476"/>
                </a:lnTo>
                <a:lnTo>
                  <a:pt x="477838" y="374651"/>
                </a:lnTo>
                <a:lnTo>
                  <a:pt x="477838" y="371476"/>
                </a:lnTo>
                <a:close/>
                <a:moveTo>
                  <a:pt x="404707" y="362878"/>
                </a:moveTo>
                <a:lnTo>
                  <a:pt x="395288" y="368301"/>
                </a:lnTo>
                <a:lnTo>
                  <a:pt x="396891" y="367038"/>
                </a:lnTo>
                <a:close/>
                <a:moveTo>
                  <a:pt x="176215" y="355933"/>
                </a:moveTo>
                <a:lnTo>
                  <a:pt x="167898" y="362061"/>
                </a:lnTo>
                <a:lnTo>
                  <a:pt x="165100" y="363538"/>
                </a:lnTo>
                <a:close/>
                <a:moveTo>
                  <a:pt x="258764" y="349251"/>
                </a:moveTo>
                <a:lnTo>
                  <a:pt x="263526" y="349251"/>
                </a:lnTo>
                <a:lnTo>
                  <a:pt x="258764" y="352426"/>
                </a:lnTo>
                <a:close/>
                <a:moveTo>
                  <a:pt x="222251" y="333375"/>
                </a:moveTo>
                <a:lnTo>
                  <a:pt x="195263" y="371475"/>
                </a:lnTo>
                <a:lnTo>
                  <a:pt x="228601" y="352425"/>
                </a:lnTo>
                <a:lnTo>
                  <a:pt x="203200" y="393700"/>
                </a:lnTo>
                <a:lnTo>
                  <a:pt x="229394" y="378619"/>
                </a:lnTo>
                <a:lnTo>
                  <a:pt x="200025" y="396875"/>
                </a:lnTo>
                <a:lnTo>
                  <a:pt x="225426" y="355600"/>
                </a:lnTo>
                <a:lnTo>
                  <a:pt x="192088" y="374650"/>
                </a:lnTo>
                <a:lnTo>
                  <a:pt x="217488" y="338138"/>
                </a:lnTo>
                <a:lnTo>
                  <a:pt x="150813" y="374650"/>
                </a:lnTo>
                <a:lnTo>
                  <a:pt x="167898" y="362061"/>
                </a:lnTo>
                <a:close/>
                <a:moveTo>
                  <a:pt x="211138" y="330200"/>
                </a:moveTo>
                <a:lnTo>
                  <a:pt x="209513" y="331398"/>
                </a:lnTo>
                <a:lnTo>
                  <a:pt x="182567" y="346866"/>
                </a:lnTo>
                <a:close/>
                <a:moveTo>
                  <a:pt x="263526" y="322263"/>
                </a:moveTo>
                <a:lnTo>
                  <a:pt x="266701" y="322263"/>
                </a:lnTo>
                <a:lnTo>
                  <a:pt x="258764" y="349251"/>
                </a:lnTo>
                <a:lnTo>
                  <a:pt x="263526" y="327026"/>
                </a:lnTo>
                <a:lnTo>
                  <a:pt x="236538" y="341313"/>
                </a:lnTo>
                <a:lnTo>
                  <a:pt x="238291" y="337107"/>
                </a:lnTo>
                <a:close/>
                <a:moveTo>
                  <a:pt x="243153" y="322263"/>
                </a:moveTo>
                <a:lnTo>
                  <a:pt x="244476" y="322263"/>
                </a:lnTo>
                <a:lnTo>
                  <a:pt x="238291" y="337107"/>
                </a:lnTo>
                <a:lnTo>
                  <a:pt x="236538" y="338138"/>
                </a:lnTo>
                <a:close/>
                <a:moveTo>
                  <a:pt x="225426" y="322263"/>
                </a:moveTo>
                <a:lnTo>
                  <a:pt x="176215" y="355933"/>
                </a:lnTo>
                <a:lnTo>
                  <a:pt x="209513" y="331398"/>
                </a:lnTo>
                <a:close/>
                <a:moveTo>
                  <a:pt x="241301" y="319088"/>
                </a:moveTo>
                <a:lnTo>
                  <a:pt x="244476" y="319088"/>
                </a:lnTo>
                <a:lnTo>
                  <a:pt x="243153" y="322263"/>
                </a:lnTo>
                <a:lnTo>
                  <a:pt x="241301" y="322263"/>
                </a:lnTo>
                <a:close/>
                <a:moveTo>
                  <a:pt x="163513" y="311150"/>
                </a:moveTo>
                <a:lnTo>
                  <a:pt x="97473" y="366183"/>
                </a:lnTo>
                <a:lnTo>
                  <a:pt x="93663" y="368300"/>
                </a:lnTo>
                <a:close/>
                <a:moveTo>
                  <a:pt x="500063" y="307976"/>
                </a:moveTo>
                <a:lnTo>
                  <a:pt x="500063" y="311151"/>
                </a:lnTo>
                <a:lnTo>
                  <a:pt x="420688" y="363539"/>
                </a:lnTo>
                <a:lnTo>
                  <a:pt x="500063" y="319088"/>
                </a:lnTo>
                <a:lnTo>
                  <a:pt x="442913" y="352426"/>
                </a:lnTo>
                <a:lnTo>
                  <a:pt x="500063" y="322263"/>
                </a:lnTo>
                <a:lnTo>
                  <a:pt x="500063" y="327026"/>
                </a:lnTo>
                <a:lnTo>
                  <a:pt x="461963" y="371476"/>
                </a:lnTo>
                <a:lnTo>
                  <a:pt x="495301" y="352426"/>
                </a:lnTo>
                <a:lnTo>
                  <a:pt x="484188" y="360363"/>
                </a:lnTo>
                <a:lnTo>
                  <a:pt x="495301" y="355601"/>
                </a:lnTo>
                <a:lnTo>
                  <a:pt x="477838" y="371476"/>
                </a:lnTo>
                <a:lnTo>
                  <a:pt x="488951" y="360363"/>
                </a:lnTo>
                <a:lnTo>
                  <a:pt x="461963" y="374651"/>
                </a:lnTo>
                <a:lnTo>
                  <a:pt x="477838" y="363539"/>
                </a:lnTo>
                <a:lnTo>
                  <a:pt x="458788" y="374651"/>
                </a:lnTo>
                <a:lnTo>
                  <a:pt x="495301" y="327026"/>
                </a:lnTo>
                <a:lnTo>
                  <a:pt x="409576" y="374651"/>
                </a:lnTo>
                <a:lnTo>
                  <a:pt x="465138" y="341313"/>
                </a:lnTo>
                <a:lnTo>
                  <a:pt x="401638" y="374651"/>
                </a:lnTo>
                <a:lnTo>
                  <a:pt x="481013" y="322263"/>
                </a:lnTo>
                <a:lnTo>
                  <a:pt x="404707" y="362878"/>
                </a:lnTo>
                <a:close/>
                <a:moveTo>
                  <a:pt x="98425" y="303213"/>
                </a:moveTo>
                <a:lnTo>
                  <a:pt x="98137" y="303440"/>
                </a:lnTo>
                <a:lnTo>
                  <a:pt x="26987" y="344488"/>
                </a:lnTo>
                <a:lnTo>
                  <a:pt x="35495" y="338410"/>
                </a:lnTo>
                <a:close/>
                <a:moveTo>
                  <a:pt x="60325" y="303213"/>
                </a:moveTo>
                <a:lnTo>
                  <a:pt x="56653" y="306015"/>
                </a:lnTo>
                <a:lnTo>
                  <a:pt x="18098" y="329882"/>
                </a:lnTo>
                <a:close/>
                <a:moveTo>
                  <a:pt x="263525" y="296863"/>
                </a:moveTo>
                <a:lnTo>
                  <a:pt x="247650" y="307976"/>
                </a:lnTo>
                <a:lnTo>
                  <a:pt x="255588" y="300038"/>
                </a:lnTo>
                <a:close/>
                <a:moveTo>
                  <a:pt x="263525" y="296863"/>
                </a:moveTo>
                <a:lnTo>
                  <a:pt x="271463" y="311151"/>
                </a:lnTo>
                <a:lnTo>
                  <a:pt x="296863" y="296863"/>
                </a:lnTo>
                <a:lnTo>
                  <a:pt x="300038" y="296863"/>
                </a:lnTo>
                <a:lnTo>
                  <a:pt x="282575" y="327026"/>
                </a:lnTo>
                <a:lnTo>
                  <a:pt x="330201" y="296863"/>
                </a:lnTo>
                <a:lnTo>
                  <a:pt x="334963" y="296863"/>
                </a:lnTo>
                <a:lnTo>
                  <a:pt x="274638" y="355601"/>
                </a:lnTo>
                <a:lnTo>
                  <a:pt x="376238" y="296863"/>
                </a:lnTo>
                <a:lnTo>
                  <a:pt x="266700" y="360363"/>
                </a:lnTo>
                <a:lnTo>
                  <a:pt x="327026" y="300038"/>
                </a:lnTo>
                <a:lnTo>
                  <a:pt x="277813" y="330201"/>
                </a:lnTo>
                <a:lnTo>
                  <a:pt x="277813" y="327026"/>
                </a:lnTo>
                <a:lnTo>
                  <a:pt x="296863" y="300038"/>
                </a:lnTo>
                <a:lnTo>
                  <a:pt x="271463" y="314326"/>
                </a:lnTo>
                <a:close/>
                <a:moveTo>
                  <a:pt x="258763" y="296863"/>
                </a:moveTo>
                <a:lnTo>
                  <a:pt x="255588" y="300038"/>
                </a:lnTo>
                <a:lnTo>
                  <a:pt x="250703" y="301992"/>
                </a:lnTo>
                <a:lnTo>
                  <a:pt x="247650" y="303213"/>
                </a:lnTo>
                <a:close/>
                <a:moveTo>
                  <a:pt x="222251" y="296863"/>
                </a:moveTo>
                <a:lnTo>
                  <a:pt x="139700" y="371475"/>
                </a:lnTo>
                <a:lnTo>
                  <a:pt x="182567" y="346866"/>
                </a:lnTo>
                <a:lnTo>
                  <a:pt x="134938" y="374650"/>
                </a:lnTo>
                <a:lnTo>
                  <a:pt x="131763" y="374650"/>
                </a:lnTo>
                <a:lnTo>
                  <a:pt x="214313" y="303213"/>
                </a:lnTo>
                <a:lnTo>
                  <a:pt x="87313" y="374650"/>
                </a:lnTo>
                <a:lnTo>
                  <a:pt x="97473" y="366183"/>
                </a:lnTo>
                <a:close/>
                <a:moveTo>
                  <a:pt x="142875" y="296863"/>
                </a:moveTo>
                <a:lnTo>
                  <a:pt x="137422" y="300000"/>
                </a:lnTo>
                <a:lnTo>
                  <a:pt x="128588" y="303213"/>
                </a:lnTo>
                <a:close/>
                <a:moveTo>
                  <a:pt x="109538" y="296863"/>
                </a:moveTo>
                <a:lnTo>
                  <a:pt x="26987" y="363538"/>
                </a:lnTo>
                <a:lnTo>
                  <a:pt x="137422" y="300000"/>
                </a:lnTo>
                <a:lnTo>
                  <a:pt x="146050" y="296863"/>
                </a:lnTo>
                <a:lnTo>
                  <a:pt x="57150" y="368300"/>
                </a:lnTo>
                <a:lnTo>
                  <a:pt x="180975" y="296863"/>
                </a:lnTo>
                <a:lnTo>
                  <a:pt x="163513" y="311150"/>
                </a:lnTo>
                <a:lnTo>
                  <a:pt x="173038" y="303213"/>
                </a:lnTo>
                <a:lnTo>
                  <a:pt x="46038" y="374650"/>
                </a:lnTo>
                <a:lnTo>
                  <a:pt x="134938" y="303213"/>
                </a:lnTo>
                <a:lnTo>
                  <a:pt x="19050" y="371475"/>
                </a:lnTo>
                <a:lnTo>
                  <a:pt x="15875" y="371475"/>
                </a:lnTo>
                <a:lnTo>
                  <a:pt x="15875" y="368300"/>
                </a:lnTo>
                <a:lnTo>
                  <a:pt x="98137" y="303440"/>
                </a:lnTo>
                <a:close/>
                <a:moveTo>
                  <a:pt x="71438" y="296863"/>
                </a:moveTo>
                <a:lnTo>
                  <a:pt x="11112" y="341313"/>
                </a:lnTo>
                <a:lnTo>
                  <a:pt x="93663" y="296863"/>
                </a:lnTo>
                <a:lnTo>
                  <a:pt x="35495" y="338410"/>
                </a:lnTo>
                <a:lnTo>
                  <a:pt x="4762" y="355600"/>
                </a:lnTo>
                <a:lnTo>
                  <a:pt x="71438" y="311150"/>
                </a:lnTo>
                <a:lnTo>
                  <a:pt x="0" y="352425"/>
                </a:lnTo>
                <a:lnTo>
                  <a:pt x="0" y="349250"/>
                </a:lnTo>
                <a:lnTo>
                  <a:pt x="56653" y="306015"/>
                </a:lnTo>
                <a:close/>
                <a:moveTo>
                  <a:pt x="500063" y="277813"/>
                </a:moveTo>
                <a:lnTo>
                  <a:pt x="465138" y="296863"/>
                </a:lnTo>
                <a:lnTo>
                  <a:pt x="473076" y="288926"/>
                </a:lnTo>
                <a:close/>
                <a:moveTo>
                  <a:pt x="500063" y="277813"/>
                </a:moveTo>
                <a:lnTo>
                  <a:pt x="500063" y="280988"/>
                </a:lnTo>
                <a:lnTo>
                  <a:pt x="500063" y="285751"/>
                </a:lnTo>
                <a:lnTo>
                  <a:pt x="396891" y="367038"/>
                </a:lnTo>
                <a:lnTo>
                  <a:pt x="382588" y="374651"/>
                </a:lnTo>
                <a:lnTo>
                  <a:pt x="488951" y="288926"/>
                </a:lnTo>
                <a:lnTo>
                  <a:pt x="338138" y="374651"/>
                </a:lnTo>
                <a:lnTo>
                  <a:pt x="334963" y="374651"/>
                </a:lnTo>
                <a:lnTo>
                  <a:pt x="376238" y="352426"/>
                </a:lnTo>
                <a:lnTo>
                  <a:pt x="330201" y="374651"/>
                </a:lnTo>
                <a:lnTo>
                  <a:pt x="417513" y="322263"/>
                </a:lnTo>
                <a:lnTo>
                  <a:pt x="323851" y="374651"/>
                </a:lnTo>
                <a:lnTo>
                  <a:pt x="417513" y="307976"/>
                </a:lnTo>
                <a:lnTo>
                  <a:pt x="356773" y="342450"/>
                </a:lnTo>
                <a:lnTo>
                  <a:pt x="176213" y="465139"/>
                </a:lnTo>
                <a:lnTo>
                  <a:pt x="296863" y="393701"/>
                </a:lnTo>
                <a:lnTo>
                  <a:pt x="300038" y="393701"/>
                </a:lnTo>
                <a:lnTo>
                  <a:pt x="200025" y="461964"/>
                </a:lnTo>
                <a:lnTo>
                  <a:pt x="300038" y="401638"/>
                </a:lnTo>
                <a:lnTo>
                  <a:pt x="300038" y="404813"/>
                </a:lnTo>
                <a:lnTo>
                  <a:pt x="214313" y="461964"/>
                </a:lnTo>
                <a:lnTo>
                  <a:pt x="304801" y="412751"/>
                </a:lnTo>
                <a:lnTo>
                  <a:pt x="248787" y="446619"/>
                </a:lnTo>
                <a:lnTo>
                  <a:pt x="266700" y="434976"/>
                </a:lnTo>
                <a:lnTo>
                  <a:pt x="195263" y="476251"/>
                </a:lnTo>
                <a:lnTo>
                  <a:pt x="192088" y="476251"/>
                </a:lnTo>
                <a:lnTo>
                  <a:pt x="277813" y="415926"/>
                </a:lnTo>
                <a:lnTo>
                  <a:pt x="176213" y="476251"/>
                </a:lnTo>
                <a:lnTo>
                  <a:pt x="173038" y="476251"/>
                </a:lnTo>
                <a:lnTo>
                  <a:pt x="274638" y="409576"/>
                </a:lnTo>
                <a:lnTo>
                  <a:pt x="158750" y="476251"/>
                </a:lnTo>
                <a:lnTo>
                  <a:pt x="153988" y="476251"/>
                </a:lnTo>
                <a:lnTo>
                  <a:pt x="321129" y="362680"/>
                </a:lnTo>
                <a:lnTo>
                  <a:pt x="300038" y="374651"/>
                </a:lnTo>
                <a:lnTo>
                  <a:pt x="321552" y="362393"/>
                </a:lnTo>
                <a:lnTo>
                  <a:pt x="401638" y="307976"/>
                </a:lnTo>
                <a:lnTo>
                  <a:pt x="150813" y="454026"/>
                </a:lnTo>
                <a:lnTo>
                  <a:pt x="146050" y="454026"/>
                </a:lnTo>
                <a:lnTo>
                  <a:pt x="158750" y="446088"/>
                </a:lnTo>
                <a:lnTo>
                  <a:pt x="165100" y="442913"/>
                </a:lnTo>
                <a:lnTo>
                  <a:pt x="165100" y="442471"/>
                </a:lnTo>
                <a:lnTo>
                  <a:pt x="173038" y="437949"/>
                </a:lnTo>
                <a:lnTo>
                  <a:pt x="173038" y="434975"/>
                </a:lnTo>
                <a:lnTo>
                  <a:pt x="252413" y="368300"/>
                </a:lnTo>
                <a:lnTo>
                  <a:pt x="200025" y="396875"/>
                </a:lnTo>
                <a:lnTo>
                  <a:pt x="255588" y="363538"/>
                </a:lnTo>
                <a:lnTo>
                  <a:pt x="229394" y="378619"/>
                </a:lnTo>
                <a:lnTo>
                  <a:pt x="258763" y="360363"/>
                </a:lnTo>
                <a:lnTo>
                  <a:pt x="263526" y="360363"/>
                </a:lnTo>
                <a:lnTo>
                  <a:pt x="263526" y="363538"/>
                </a:lnTo>
                <a:lnTo>
                  <a:pt x="180975" y="431800"/>
                </a:lnTo>
                <a:lnTo>
                  <a:pt x="417513" y="296863"/>
                </a:lnTo>
                <a:lnTo>
                  <a:pt x="303204" y="363794"/>
                </a:lnTo>
                <a:lnTo>
                  <a:pt x="420688" y="296863"/>
                </a:lnTo>
                <a:lnTo>
                  <a:pt x="423863" y="296863"/>
                </a:lnTo>
                <a:lnTo>
                  <a:pt x="357910" y="341677"/>
                </a:lnTo>
                <a:lnTo>
                  <a:pt x="436563" y="296863"/>
                </a:lnTo>
                <a:lnTo>
                  <a:pt x="341313" y="363539"/>
                </a:lnTo>
                <a:lnTo>
                  <a:pt x="458788" y="296863"/>
                </a:lnTo>
                <a:lnTo>
                  <a:pt x="376238" y="349251"/>
                </a:lnTo>
                <a:close/>
                <a:moveTo>
                  <a:pt x="488951" y="273051"/>
                </a:moveTo>
                <a:lnTo>
                  <a:pt x="487136" y="274865"/>
                </a:lnTo>
                <a:lnTo>
                  <a:pt x="469901" y="285751"/>
                </a:lnTo>
                <a:close/>
                <a:moveTo>
                  <a:pt x="500063" y="266701"/>
                </a:moveTo>
                <a:lnTo>
                  <a:pt x="500063" y="269876"/>
                </a:lnTo>
                <a:lnTo>
                  <a:pt x="473076" y="288926"/>
                </a:lnTo>
                <a:lnTo>
                  <a:pt x="487136" y="274865"/>
                </a:lnTo>
                <a:close/>
                <a:moveTo>
                  <a:pt x="27842" y="239713"/>
                </a:moveTo>
                <a:lnTo>
                  <a:pt x="4762" y="273050"/>
                </a:lnTo>
                <a:lnTo>
                  <a:pt x="33337" y="255588"/>
                </a:lnTo>
                <a:lnTo>
                  <a:pt x="33337" y="258763"/>
                </a:lnTo>
                <a:lnTo>
                  <a:pt x="4762" y="300038"/>
                </a:lnTo>
                <a:lnTo>
                  <a:pt x="33337" y="285750"/>
                </a:lnTo>
                <a:lnTo>
                  <a:pt x="15875" y="300038"/>
                </a:lnTo>
                <a:lnTo>
                  <a:pt x="33337" y="288925"/>
                </a:lnTo>
                <a:lnTo>
                  <a:pt x="4762" y="338138"/>
                </a:lnTo>
                <a:lnTo>
                  <a:pt x="18098" y="329882"/>
                </a:lnTo>
                <a:lnTo>
                  <a:pt x="0" y="341313"/>
                </a:lnTo>
                <a:lnTo>
                  <a:pt x="0" y="338138"/>
                </a:lnTo>
                <a:lnTo>
                  <a:pt x="30162" y="292100"/>
                </a:lnTo>
                <a:lnTo>
                  <a:pt x="0" y="311150"/>
                </a:lnTo>
                <a:lnTo>
                  <a:pt x="0" y="307975"/>
                </a:lnTo>
                <a:lnTo>
                  <a:pt x="22225" y="292100"/>
                </a:lnTo>
                <a:lnTo>
                  <a:pt x="0" y="303213"/>
                </a:lnTo>
                <a:lnTo>
                  <a:pt x="30162" y="261938"/>
                </a:lnTo>
                <a:lnTo>
                  <a:pt x="0" y="280988"/>
                </a:lnTo>
                <a:lnTo>
                  <a:pt x="0" y="277813"/>
                </a:lnTo>
                <a:close/>
                <a:moveTo>
                  <a:pt x="30162" y="236538"/>
                </a:moveTo>
                <a:lnTo>
                  <a:pt x="27842" y="239713"/>
                </a:lnTo>
                <a:lnTo>
                  <a:pt x="29945" y="236675"/>
                </a:lnTo>
                <a:close/>
                <a:moveTo>
                  <a:pt x="11730" y="213872"/>
                </a:moveTo>
                <a:lnTo>
                  <a:pt x="11112" y="214313"/>
                </a:lnTo>
                <a:lnTo>
                  <a:pt x="11413" y="214055"/>
                </a:lnTo>
                <a:close/>
                <a:moveTo>
                  <a:pt x="488951" y="206375"/>
                </a:moveTo>
                <a:lnTo>
                  <a:pt x="478943" y="214382"/>
                </a:lnTo>
                <a:lnTo>
                  <a:pt x="473076" y="217488"/>
                </a:lnTo>
                <a:lnTo>
                  <a:pt x="488560" y="206558"/>
                </a:lnTo>
                <a:close/>
                <a:moveTo>
                  <a:pt x="500063" y="203200"/>
                </a:moveTo>
                <a:lnTo>
                  <a:pt x="500063" y="206375"/>
                </a:lnTo>
                <a:lnTo>
                  <a:pt x="465138" y="250825"/>
                </a:lnTo>
                <a:lnTo>
                  <a:pt x="500063" y="231775"/>
                </a:lnTo>
                <a:lnTo>
                  <a:pt x="473076" y="258763"/>
                </a:lnTo>
                <a:lnTo>
                  <a:pt x="500063" y="244475"/>
                </a:lnTo>
                <a:lnTo>
                  <a:pt x="473076" y="266701"/>
                </a:lnTo>
                <a:lnTo>
                  <a:pt x="500063" y="250825"/>
                </a:lnTo>
                <a:lnTo>
                  <a:pt x="500063" y="255588"/>
                </a:lnTo>
                <a:lnTo>
                  <a:pt x="469901" y="285751"/>
                </a:lnTo>
                <a:lnTo>
                  <a:pt x="465138" y="288926"/>
                </a:lnTo>
                <a:lnTo>
                  <a:pt x="492126" y="258763"/>
                </a:lnTo>
                <a:lnTo>
                  <a:pt x="465138" y="273051"/>
                </a:lnTo>
                <a:lnTo>
                  <a:pt x="492126" y="250825"/>
                </a:lnTo>
                <a:lnTo>
                  <a:pt x="465138" y="266701"/>
                </a:lnTo>
                <a:lnTo>
                  <a:pt x="461963" y="261938"/>
                </a:lnTo>
                <a:lnTo>
                  <a:pt x="465138" y="261938"/>
                </a:lnTo>
                <a:lnTo>
                  <a:pt x="492126" y="239713"/>
                </a:lnTo>
                <a:lnTo>
                  <a:pt x="465138" y="255588"/>
                </a:lnTo>
                <a:lnTo>
                  <a:pt x="461963" y="250825"/>
                </a:lnTo>
                <a:lnTo>
                  <a:pt x="495301" y="206375"/>
                </a:lnTo>
                <a:lnTo>
                  <a:pt x="465138" y="225425"/>
                </a:lnTo>
                <a:lnTo>
                  <a:pt x="478943" y="214382"/>
                </a:lnTo>
                <a:close/>
                <a:moveTo>
                  <a:pt x="33337" y="198438"/>
                </a:moveTo>
                <a:lnTo>
                  <a:pt x="33337" y="203200"/>
                </a:lnTo>
                <a:lnTo>
                  <a:pt x="4762" y="244475"/>
                </a:lnTo>
                <a:lnTo>
                  <a:pt x="33337" y="225425"/>
                </a:lnTo>
                <a:lnTo>
                  <a:pt x="33337" y="228600"/>
                </a:lnTo>
                <a:lnTo>
                  <a:pt x="11112" y="247650"/>
                </a:lnTo>
                <a:lnTo>
                  <a:pt x="33337" y="231775"/>
                </a:lnTo>
                <a:lnTo>
                  <a:pt x="29945" y="236675"/>
                </a:lnTo>
                <a:lnTo>
                  <a:pt x="0" y="255588"/>
                </a:lnTo>
                <a:lnTo>
                  <a:pt x="0" y="250825"/>
                </a:lnTo>
                <a:lnTo>
                  <a:pt x="22225" y="236538"/>
                </a:lnTo>
                <a:lnTo>
                  <a:pt x="0" y="247650"/>
                </a:lnTo>
                <a:lnTo>
                  <a:pt x="30162" y="203200"/>
                </a:lnTo>
                <a:lnTo>
                  <a:pt x="11730" y="213872"/>
                </a:lnTo>
                <a:close/>
                <a:moveTo>
                  <a:pt x="488951" y="195263"/>
                </a:moveTo>
                <a:lnTo>
                  <a:pt x="485296" y="198273"/>
                </a:lnTo>
                <a:lnTo>
                  <a:pt x="474210" y="204108"/>
                </a:lnTo>
                <a:close/>
                <a:moveTo>
                  <a:pt x="500063" y="190500"/>
                </a:moveTo>
                <a:lnTo>
                  <a:pt x="473076" y="209550"/>
                </a:lnTo>
                <a:lnTo>
                  <a:pt x="500063" y="195263"/>
                </a:lnTo>
                <a:lnTo>
                  <a:pt x="500063" y="198438"/>
                </a:lnTo>
                <a:lnTo>
                  <a:pt x="488560" y="206558"/>
                </a:lnTo>
                <a:lnTo>
                  <a:pt x="465138" y="217488"/>
                </a:lnTo>
                <a:lnTo>
                  <a:pt x="461963" y="217488"/>
                </a:lnTo>
                <a:lnTo>
                  <a:pt x="485296" y="198273"/>
                </a:lnTo>
                <a:close/>
                <a:moveTo>
                  <a:pt x="492126" y="179388"/>
                </a:moveTo>
                <a:lnTo>
                  <a:pt x="490538" y="180975"/>
                </a:lnTo>
                <a:lnTo>
                  <a:pt x="484188" y="184150"/>
                </a:lnTo>
                <a:lnTo>
                  <a:pt x="485023" y="183566"/>
                </a:lnTo>
                <a:close/>
                <a:moveTo>
                  <a:pt x="500063" y="176213"/>
                </a:moveTo>
                <a:lnTo>
                  <a:pt x="469901" y="206375"/>
                </a:lnTo>
                <a:lnTo>
                  <a:pt x="474210" y="204108"/>
                </a:lnTo>
                <a:lnTo>
                  <a:pt x="465138" y="209550"/>
                </a:lnTo>
                <a:lnTo>
                  <a:pt x="461963" y="209550"/>
                </a:lnTo>
                <a:lnTo>
                  <a:pt x="490538" y="180975"/>
                </a:lnTo>
                <a:close/>
                <a:moveTo>
                  <a:pt x="15875" y="176213"/>
                </a:moveTo>
                <a:lnTo>
                  <a:pt x="15434" y="176609"/>
                </a:lnTo>
                <a:lnTo>
                  <a:pt x="13890" y="177602"/>
                </a:lnTo>
                <a:close/>
                <a:moveTo>
                  <a:pt x="33337" y="165100"/>
                </a:moveTo>
                <a:lnTo>
                  <a:pt x="33337" y="168275"/>
                </a:lnTo>
                <a:lnTo>
                  <a:pt x="33337" y="173038"/>
                </a:lnTo>
                <a:lnTo>
                  <a:pt x="4762" y="214313"/>
                </a:lnTo>
                <a:lnTo>
                  <a:pt x="33337" y="195263"/>
                </a:lnTo>
                <a:lnTo>
                  <a:pt x="11413" y="214055"/>
                </a:lnTo>
                <a:lnTo>
                  <a:pt x="0" y="220663"/>
                </a:lnTo>
                <a:lnTo>
                  <a:pt x="22225" y="203200"/>
                </a:lnTo>
                <a:lnTo>
                  <a:pt x="0" y="217488"/>
                </a:lnTo>
                <a:lnTo>
                  <a:pt x="0" y="214313"/>
                </a:lnTo>
                <a:lnTo>
                  <a:pt x="30162" y="173038"/>
                </a:lnTo>
                <a:lnTo>
                  <a:pt x="0" y="190500"/>
                </a:lnTo>
                <a:lnTo>
                  <a:pt x="15434" y="176609"/>
                </a:lnTo>
                <a:close/>
                <a:moveTo>
                  <a:pt x="33337" y="157163"/>
                </a:moveTo>
                <a:lnTo>
                  <a:pt x="33337" y="161925"/>
                </a:lnTo>
                <a:lnTo>
                  <a:pt x="11112" y="179388"/>
                </a:lnTo>
                <a:lnTo>
                  <a:pt x="13890" y="177602"/>
                </a:lnTo>
                <a:lnTo>
                  <a:pt x="0" y="187325"/>
                </a:lnTo>
                <a:lnTo>
                  <a:pt x="22225" y="165100"/>
                </a:lnTo>
                <a:lnTo>
                  <a:pt x="0" y="179388"/>
                </a:lnTo>
                <a:lnTo>
                  <a:pt x="9576" y="171501"/>
                </a:lnTo>
                <a:lnTo>
                  <a:pt x="7937" y="173038"/>
                </a:lnTo>
                <a:close/>
                <a:moveTo>
                  <a:pt x="26987" y="157163"/>
                </a:moveTo>
                <a:lnTo>
                  <a:pt x="9576" y="171501"/>
                </a:lnTo>
                <a:lnTo>
                  <a:pt x="21306" y="160505"/>
                </a:lnTo>
                <a:close/>
                <a:moveTo>
                  <a:pt x="492126" y="127000"/>
                </a:moveTo>
                <a:lnTo>
                  <a:pt x="490241" y="129183"/>
                </a:lnTo>
                <a:lnTo>
                  <a:pt x="484929" y="132080"/>
                </a:lnTo>
                <a:close/>
                <a:moveTo>
                  <a:pt x="33337" y="127000"/>
                </a:moveTo>
                <a:lnTo>
                  <a:pt x="33337" y="131763"/>
                </a:lnTo>
                <a:lnTo>
                  <a:pt x="33337" y="134938"/>
                </a:lnTo>
                <a:lnTo>
                  <a:pt x="4762" y="165100"/>
                </a:lnTo>
                <a:lnTo>
                  <a:pt x="33337" y="149225"/>
                </a:lnTo>
                <a:lnTo>
                  <a:pt x="21306" y="160505"/>
                </a:lnTo>
                <a:lnTo>
                  <a:pt x="0" y="173038"/>
                </a:lnTo>
                <a:lnTo>
                  <a:pt x="0" y="168275"/>
                </a:lnTo>
                <a:lnTo>
                  <a:pt x="30162" y="138113"/>
                </a:lnTo>
                <a:lnTo>
                  <a:pt x="0" y="153988"/>
                </a:lnTo>
                <a:lnTo>
                  <a:pt x="19050" y="138113"/>
                </a:lnTo>
                <a:lnTo>
                  <a:pt x="0" y="149225"/>
                </a:lnTo>
                <a:lnTo>
                  <a:pt x="17119" y="133007"/>
                </a:lnTo>
                <a:lnTo>
                  <a:pt x="4762" y="146050"/>
                </a:lnTo>
                <a:close/>
                <a:moveTo>
                  <a:pt x="500063" y="123825"/>
                </a:moveTo>
                <a:lnTo>
                  <a:pt x="500063" y="127000"/>
                </a:lnTo>
                <a:lnTo>
                  <a:pt x="469901" y="157163"/>
                </a:lnTo>
                <a:lnTo>
                  <a:pt x="500063" y="138113"/>
                </a:lnTo>
                <a:lnTo>
                  <a:pt x="500063" y="142875"/>
                </a:lnTo>
                <a:lnTo>
                  <a:pt x="469901" y="173038"/>
                </a:lnTo>
                <a:lnTo>
                  <a:pt x="500063" y="157163"/>
                </a:lnTo>
                <a:lnTo>
                  <a:pt x="469901" y="187325"/>
                </a:lnTo>
                <a:lnTo>
                  <a:pt x="500063" y="173038"/>
                </a:lnTo>
                <a:lnTo>
                  <a:pt x="485023" y="183566"/>
                </a:lnTo>
                <a:lnTo>
                  <a:pt x="465138" y="195263"/>
                </a:lnTo>
                <a:lnTo>
                  <a:pt x="477838" y="187325"/>
                </a:lnTo>
                <a:lnTo>
                  <a:pt x="461963" y="195263"/>
                </a:lnTo>
                <a:lnTo>
                  <a:pt x="461963" y="190500"/>
                </a:lnTo>
                <a:lnTo>
                  <a:pt x="492126" y="161925"/>
                </a:lnTo>
                <a:lnTo>
                  <a:pt x="465138" y="176213"/>
                </a:lnTo>
                <a:lnTo>
                  <a:pt x="461963" y="176213"/>
                </a:lnTo>
                <a:lnTo>
                  <a:pt x="495301" y="142875"/>
                </a:lnTo>
                <a:lnTo>
                  <a:pt x="465138" y="161925"/>
                </a:lnTo>
                <a:lnTo>
                  <a:pt x="461963" y="161925"/>
                </a:lnTo>
                <a:lnTo>
                  <a:pt x="490241" y="129183"/>
                </a:lnTo>
                <a:close/>
                <a:moveTo>
                  <a:pt x="30162" y="120650"/>
                </a:moveTo>
                <a:lnTo>
                  <a:pt x="17119" y="133007"/>
                </a:lnTo>
                <a:lnTo>
                  <a:pt x="27737" y="121799"/>
                </a:lnTo>
                <a:close/>
                <a:moveTo>
                  <a:pt x="22225" y="107950"/>
                </a:moveTo>
                <a:lnTo>
                  <a:pt x="16669" y="112713"/>
                </a:lnTo>
                <a:lnTo>
                  <a:pt x="4762" y="120650"/>
                </a:lnTo>
                <a:lnTo>
                  <a:pt x="5129" y="120162"/>
                </a:lnTo>
                <a:close/>
                <a:moveTo>
                  <a:pt x="33337" y="101600"/>
                </a:moveTo>
                <a:lnTo>
                  <a:pt x="7937" y="123825"/>
                </a:lnTo>
                <a:lnTo>
                  <a:pt x="33337" y="107950"/>
                </a:lnTo>
                <a:lnTo>
                  <a:pt x="33337" y="112713"/>
                </a:lnTo>
                <a:lnTo>
                  <a:pt x="15875" y="127000"/>
                </a:lnTo>
                <a:lnTo>
                  <a:pt x="33337" y="115888"/>
                </a:lnTo>
                <a:lnTo>
                  <a:pt x="27737" y="121799"/>
                </a:lnTo>
                <a:lnTo>
                  <a:pt x="0" y="134938"/>
                </a:lnTo>
                <a:lnTo>
                  <a:pt x="19050" y="120650"/>
                </a:lnTo>
                <a:lnTo>
                  <a:pt x="0" y="131763"/>
                </a:lnTo>
                <a:lnTo>
                  <a:pt x="0" y="127000"/>
                </a:lnTo>
                <a:lnTo>
                  <a:pt x="16669" y="112713"/>
                </a:lnTo>
                <a:close/>
                <a:moveTo>
                  <a:pt x="469455" y="92325"/>
                </a:moveTo>
                <a:lnTo>
                  <a:pt x="466265" y="96274"/>
                </a:lnTo>
                <a:lnTo>
                  <a:pt x="465138" y="96838"/>
                </a:lnTo>
                <a:close/>
                <a:moveTo>
                  <a:pt x="500063" y="79375"/>
                </a:moveTo>
                <a:lnTo>
                  <a:pt x="500063" y="82550"/>
                </a:lnTo>
                <a:lnTo>
                  <a:pt x="469901" y="115888"/>
                </a:lnTo>
                <a:lnTo>
                  <a:pt x="500063" y="96838"/>
                </a:lnTo>
                <a:lnTo>
                  <a:pt x="465138" y="142875"/>
                </a:lnTo>
                <a:lnTo>
                  <a:pt x="484929" y="132080"/>
                </a:lnTo>
                <a:lnTo>
                  <a:pt x="465138" y="146050"/>
                </a:lnTo>
                <a:lnTo>
                  <a:pt x="461963" y="146050"/>
                </a:lnTo>
                <a:lnTo>
                  <a:pt x="495301" y="101600"/>
                </a:lnTo>
                <a:lnTo>
                  <a:pt x="465138" y="120650"/>
                </a:lnTo>
                <a:lnTo>
                  <a:pt x="461963" y="120650"/>
                </a:lnTo>
                <a:lnTo>
                  <a:pt x="461963" y="115888"/>
                </a:lnTo>
                <a:lnTo>
                  <a:pt x="495301" y="82550"/>
                </a:lnTo>
                <a:lnTo>
                  <a:pt x="465138" y="101600"/>
                </a:lnTo>
                <a:lnTo>
                  <a:pt x="461963" y="101600"/>
                </a:lnTo>
                <a:lnTo>
                  <a:pt x="466265" y="96274"/>
                </a:lnTo>
                <a:close/>
                <a:moveTo>
                  <a:pt x="27842" y="63500"/>
                </a:moveTo>
                <a:lnTo>
                  <a:pt x="4762" y="96838"/>
                </a:lnTo>
                <a:lnTo>
                  <a:pt x="33337" y="82550"/>
                </a:lnTo>
                <a:lnTo>
                  <a:pt x="5129" y="120162"/>
                </a:lnTo>
                <a:lnTo>
                  <a:pt x="0" y="123825"/>
                </a:lnTo>
                <a:lnTo>
                  <a:pt x="0" y="120650"/>
                </a:lnTo>
                <a:lnTo>
                  <a:pt x="30162" y="85725"/>
                </a:lnTo>
                <a:lnTo>
                  <a:pt x="0" y="101600"/>
                </a:lnTo>
                <a:close/>
                <a:moveTo>
                  <a:pt x="30162" y="60325"/>
                </a:moveTo>
                <a:lnTo>
                  <a:pt x="27842" y="63500"/>
                </a:lnTo>
                <a:lnTo>
                  <a:pt x="29945" y="60462"/>
                </a:lnTo>
                <a:close/>
                <a:moveTo>
                  <a:pt x="33337" y="55563"/>
                </a:moveTo>
                <a:lnTo>
                  <a:pt x="29945" y="60462"/>
                </a:lnTo>
                <a:lnTo>
                  <a:pt x="0" y="79375"/>
                </a:lnTo>
                <a:lnTo>
                  <a:pt x="0" y="74613"/>
                </a:lnTo>
                <a:lnTo>
                  <a:pt x="22294" y="58876"/>
                </a:lnTo>
                <a:lnTo>
                  <a:pt x="7937" y="71438"/>
                </a:lnTo>
                <a:close/>
                <a:moveTo>
                  <a:pt x="26987" y="55563"/>
                </a:moveTo>
                <a:lnTo>
                  <a:pt x="22294" y="58876"/>
                </a:lnTo>
                <a:lnTo>
                  <a:pt x="24219" y="57191"/>
                </a:lnTo>
                <a:close/>
                <a:moveTo>
                  <a:pt x="357188" y="0"/>
                </a:moveTo>
                <a:lnTo>
                  <a:pt x="357188" y="3175"/>
                </a:lnTo>
                <a:lnTo>
                  <a:pt x="330201" y="33338"/>
                </a:lnTo>
                <a:lnTo>
                  <a:pt x="382588" y="0"/>
                </a:lnTo>
                <a:lnTo>
                  <a:pt x="387351" y="0"/>
                </a:lnTo>
                <a:lnTo>
                  <a:pt x="387351" y="3175"/>
                </a:lnTo>
                <a:lnTo>
                  <a:pt x="365126" y="33338"/>
                </a:lnTo>
                <a:lnTo>
                  <a:pt x="420688" y="0"/>
                </a:lnTo>
                <a:lnTo>
                  <a:pt x="420688" y="3175"/>
                </a:lnTo>
                <a:lnTo>
                  <a:pt x="390526" y="26988"/>
                </a:lnTo>
                <a:lnTo>
                  <a:pt x="431801" y="0"/>
                </a:lnTo>
                <a:lnTo>
                  <a:pt x="431801" y="3175"/>
                </a:lnTo>
                <a:lnTo>
                  <a:pt x="402950" y="28989"/>
                </a:lnTo>
                <a:lnTo>
                  <a:pt x="401638" y="30163"/>
                </a:lnTo>
                <a:lnTo>
                  <a:pt x="454026" y="0"/>
                </a:lnTo>
                <a:lnTo>
                  <a:pt x="454026" y="3175"/>
                </a:lnTo>
                <a:lnTo>
                  <a:pt x="442913" y="33338"/>
                </a:lnTo>
                <a:lnTo>
                  <a:pt x="484188" y="7938"/>
                </a:lnTo>
                <a:lnTo>
                  <a:pt x="488951" y="7938"/>
                </a:lnTo>
                <a:lnTo>
                  <a:pt x="488951" y="11113"/>
                </a:lnTo>
                <a:lnTo>
                  <a:pt x="465138" y="41275"/>
                </a:lnTo>
                <a:lnTo>
                  <a:pt x="495301" y="22225"/>
                </a:lnTo>
                <a:lnTo>
                  <a:pt x="495301" y="26988"/>
                </a:lnTo>
                <a:lnTo>
                  <a:pt x="473076" y="41275"/>
                </a:lnTo>
                <a:lnTo>
                  <a:pt x="495301" y="30163"/>
                </a:lnTo>
                <a:lnTo>
                  <a:pt x="500063" y="30163"/>
                </a:lnTo>
                <a:lnTo>
                  <a:pt x="469901" y="60325"/>
                </a:lnTo>
                <a:lnTo>
                  <a:pt x="500063" y="44450"/>
                </a:lnTo>
                <a:lnTo>
                  <a:pt x="500063" y="49213"/>
                </a:lnTo>
                <a:lnTo>
                  <a:pt x="469901" y="74613"/>
                </a:lnTo>
                <a:lnTo>
                  <a:pt x="500063" y="55563"/>
                </a:lnTo>
                <a:lnTo>
                  <a:pt x="500063" y="60325"/>
                </a:lnTo>
                <a:lnTo>
                  <a:pt x="469455" y="92325"/>
                </a:lnTo>
                <a:lnTo>
                  <a:pt x="495301" y="60325"/>
                </a:lnTo>
                <a:lnTo>
                  <a:pt x="465138" y="79375"/>
                </a:lnTo>
                <a:lnTo>
                  <a:pt x="461963" y="79375"/>
                </a:lnTo>
                <a:lnTo>
                  <a:pt x="492126" y="52388"/>
                </a:lnTo>
                <a:lnTo>
                  <a:pt x="465138" y="68263"/>
                </a:lnTo>
                <a:lnTo>
                  <a:pt x="461963" y="68263"/>
                </a:lnTo>
                <a:lnTo>
                  <a:pt x="469901" y="63500"/>
                </a:lnTo>
                <a:lnTo>
                  <a:pt x="465138" y="63500"/>
                </a:lnTo>
                <a:lnTo>
                  <a:pt x="461963" y="63500"/>
                </a:lnTo>
                <a:lnTo>
                  <a:pt x="492126" y="33338"/>
                </a:lnTo>
                <a:lnTo>
                  <a:pt x="465138" y="49213"/>
                </a:lnTo>
                <a:lnTo>
                  <a:pt x="461963" y="49213"/>
                </a:lnTo>
                <a:lnTo>
                  <a:pt x="484188" y="30163"/>
                </a:lnTo>
                <a:lnTo>
                  <a:pt x="465138" y="44450"/>
                </a:lnTo>
                <a:lnTo>
                  <a:pt x="461963" y="44450"/>
                </a:lnTo>
                <a:lnTo>
                  <a:pt x="461963" y="41275"/>
                </a:lnTo>
                <a:lnTo>
                  <a:pt x="484188" y="11113"/>
                </a:lnTo>
                <a:lnTo>
                  <a:pt x="439738" y="38100"/>
                </a:lnTo>
                <a:lnTo>
                  <a:pt x="439738" y="33338"/>
                </a:lnTo>
                <a:lnTo>
                  <a:pt x="449960" y="5592"/>
                </a:lnTo>
                <a:lnTo>
                  <a:pt x="450851" y="3175"/>
                </a:lnTo>
                <a:lnTo>
                  <a:pt x="395288" y="38100"/>
                </a:lnTo>
                <a:lnTo>
                  <a:pt x="395288" y="33338"/>
                </a:lnTo>
                <a:lnTo>
                  <a:pt x="423863" y="7938"/>
                </a:lnTo>
                <a:lnTo>
                  <a:pt x="376238" y="38100"/>
                </a:lnTo>
                <a:lnTo>
                  <a:pt x="371476" y="38100"/>
                </a:lnTo>
                <a:lnTo>
                  <a:pt x="371476" y="33948"/>
                </a:lnTo>
                <a:lnTo>
                  <a:pt x="406401" y="11113"/>
                </a:lnTo>
                <a:lnTo>
                  <a:pt x="371476" y="33338"/>
                </a:lnTo>
                <a:lnTo>
                  <a:pt x="371476" y="33948"/>
                </a:lnTo>
                <a:lnTo>
                  <a:pt x="365126" y="38100"/>
                </a:lnTo>
                <a:lnTo>
                  <a:pt x="360363" y="38100"/>
                </a:lnTo>
                <a:lnTo>
                  <a:pt x="360363" y="33338"/>
                </a:lnTo>
                <a:lnTo>
                  <a:pt x="382588" y="3175"/>
                </a:lnTo>
                <a:lnTo>
                  <a:pt x="327026" y="38100"/>
                </a:lnTo>
                <a:lnTo>
                  <a:pt x="327026" y="33338"/>
                </a:lnTo>
                <a:lnTo>
                  <a:pt x="354013" y="3175"/>
                </a:lnTo>
                <a:lnTo>
                  <a:pt x="296863" y="38100"/>
                </a:lnTo>
                <a:lnTo>
                  <a:pt x="296863" y="33338"/>
                </a:lnTo>
                <a:lnTo>
                  <a:pt x="307976" y="3175"/>
                </a:lnTo>
                <a:lnTo>
                  <a:pt x="300038" y="33338"/>
                </a:lnTo>
                <a:close/>
                <a:moveTo>
                  <a:pt x="266700" y="0"/>
                </a:moveTo>
                <a:lnTo>
                  <a:pt x="266700" y="3175"/>
                </a:lnTo>
                <a:lnTo>
                  <a:pt x="241300" y="33338"/>
                </a:lnTo>
                <a:lnTo>
                  <a:pt x="296863" y="0"/>
                </a:lnTo>
                <a:lnTo>
                  <a:pt x="296863" y="3175"/>
                </a:lnTo>
                <a:lnTo>
                  <a:pt x="263525" y="26988"/>
                </a:lnTo>
                <a:lnTo>
                  <a:pt x="307976" y="0"/>
                </a:lnTo>
                <a:lnTo>
                  <a:pt x="307976" y="3175"/>
                </a:lnTo>
                <a:lnTo>
                  <a:pt x="252413" y="38100"/>
                </a:lnTo>
                <a:lnTo>
                  <a:pt x="247650" y="38100"/>
                </a:lnTo>
                <a:lnTo>
                  <a:pt x="247650" y="33948"/>
                </a:lnTo>
                <a:lnTo>
                  <a:pt x="282576" y="11113"/>
                </a:lnTo>
                <a:lnTo>
                  <a:pt x="247650" y="33338"/>
                </a:lnTo>
                <a:lnTo>
                  <a:pt x="247650" y="33948"/>
                </a:lnTo>
                <a:lnTo>
                  <a:pt x="241300" y="38100"/>
                </a:lnTo>
                <a:lnTo>
                  <a:pt x="236538" y="38100"/>
                </a:lnTo>
                <a:lnTo>
                  <a:pt x="236538" y="33338"/>
                </a:lnTo>
                <a:lnTo>
                  <a:pt x="263525" y="3175"/>
                </a:lnTo>
                <a:lnTo>
                  <a:pt x="263525" y="2005"/>
                </a:lnTo>
                <a:close/>
                <a:moveTo>
                  <a:pt x="93663" y="0"/>
                </a:moveTo>
                <a:lnTo>
                  <a:pt x="98425" y="0"/>
                </a:lnTo>
                <a:lnTo>
                  <a:pt x="98425" y="3175"/>
                </a:lnTo>
                <a:lnTo>
                  <a:pt x="71438" y="33338"/>
                </a:lnTo>
                <a:lnTo>
                  <a:pt x="128588" y="0"/>
                </a:lnTo>
                <a:lnTo>
                  <a:pt x="128588" y="3175"/>
                </a:lnTo>
                <a:lnTo>
                  <a:pt x="93663" y="30163"/>
                </a:lnTo>
                <a:lnTo>
                  <a:pt x="142875" y="0"/>
                </a:lnTo>
                <a:lnTo>
                  <a:pt x="142875" y="3175"/>
                </a:lnTo>
                <a:lnTo>
                  <a:pt x="109538" y="30163"/>
                </a:lnTo>
                <a:lnTo>
                  <a:pt x="158750" y="0"/>
                </a:lnTo>
                <a:lnTo>
                  <a:pt x="158750" y="3175"/>
                </a:lnTo>
                <a:lnTo>
                  <a:pt x="139700" y="33338"/>
                </a:lnTo>
                <a:lnTo>
                  <a:pt x="195263" y="0"/>
                </a:lnTo>
                <a:lnTo>
                  <a:pt x="195263" y="3175"/>
                </a:lnTo>
                <a:lnTo>
                  <a:pt x="161925" y="30163"/>
                </a:lnTo>
                <a:lnTo>
                  <a:pt x="214313" y="0"/>
                </a:lnTo>
                <a:lnTo>
                  <a:pt x="214313" y="3175"/>
                </a:lnTo>
                <a:lnTo>
                  <a:pt x="187325" y="33338"/>
                </a:lnTo>
                <a:lnTo>
                  <a:pt x="241300" y="0"/>
                </a:lnTo>
                <a:lnTo>
                  <a:pt x="241300" y="3175"/>
                </a:lnTo>
                <a:lnTo>
                  <a:pt x="211138" y="30163"/>
                </a:lnTo>
                <a:lnTo>
                  <a:pt x="258763" y="0"/>
                </a:lnTo>
                <a:lnTo>
                  <a:pt x="263525" y="0"/>
                </a:lnTo>
                <a:lnTo>
                  <a:pt x="263525" y="2005"/>
                </a:lnTo>
                <a:lnTo>
                  <a:pt x="236538" y="19050"/>
                </a:lnTo>
                <a:lnTo>
                  <a:pt x="263525" y="3175"/>
                </a:lnTo>
                <a:lnTo>
                  <a:pt x="206375" y="38100"/>
                </a:lnTo>
                <a:lnTo>
                  <a:pt x="206375" y="36095"/>
                </a:lnTo>
                <a:lnTo>
                  <a:pt x="233363" y="19050"/>
                </a:lnTo>
                <a:lnTo>
                  <a:pt x="206375" y="33338"/>
                </a:lnTo>
                <a:lnTo>
                  <a:pt x="206375" y="36095"/>
                </a:lnTo>
                <a:lnTo>
                  <a:pt x="203200" y="38100"/>
                </a:lnTo>
                <a:lnTo>
                  <a:pt x="203200" y="33338"/>
                </a:lnTo>
                <a:lnTo>
                  <a:pt x="233363" y="7938"/>
                </a:lnTo>
                <a:lnTo>
                  <a:pt x="180975" y="38100"/>
                </a:lnTo>
                <a:lnTo>
                  <a:pt x="180975" y="33338"/>
                </a:lnTo>
                <a:lnTo>
                  <a:pt x="211138" y="3175"/>
                </a:lnTo>
                <a:lnTo>
                  <a:pt x="153988" y="38100"/>
                </a:lnTo>
                <a:lnTo>
                  <a:pt x="153988" y="33338"/>
                </a:lnTo>
                <a:lnTo>
                  <a:pt x="187325" y="7938"/>
                </a:lnTo>
                <a:lnTo>
                  <a:pt x="134938" y="38100"/>
                </a:lnTo>
                <a:lnTo>
                  <a:pt x="134938" y="33338"/>
                </a:lnTo>
                <a:lnTo>
                  <a:pt x="153988" y="3175"/>
                </a:lnTo>
                <a:lnTo>
                  <a:pt x="98425" y="38100"/>
                </a:lnTo>
                <a:lnTo>
                  <a:pt x="98425" y="33338"/>
                </a:lnTo>
                <a:lnTo>
                  <a:pt x="131763" y="7938"/>
                </a:lnTo>
                <a:lnTo>
                  <a:pt x="82550" y="38100"/>
                </a:lnTo>
                <a:lnTo>
                  <a:pt x="82550" y="33338"/>
                </a:lnTo>
                <a:lnTo>
                  <a:pt x="117475" y="11113"/>
                </a:lnTo>
                <a:lnTo>
                  <a:pt x="71438" y="38100"/>
                </a:lnTo>
                <a:lnTo>
                  <a:pt x="68263" y="38100"/>
                </a:lnTo>
                <a:lnTo>
                  <a:pt x="68263" y="33338"/>
                </a:lnTo>
                <a:lnTo>
                  <a:pt x="93663" y="3175"/>
                </a:lnTo>
                <a:lnTo>
                  <a:pt x="38100" y="38100"/>
                </a:lnTo>
                <a:lnTo>
                  <a:pt x="38100" y="33338"/>
                </a:lnTo>
                <a:close/>
                <a:moveTo>
                  <a:pt x="52388" y="0"/>
                </a:moveTo>
                <a:lnTo>
                  <a:pt x="57150" y="0"/>
                </a:lnTo>
                <a:lnTo>
                  <a:pt x="57150" y="3175"/>
                </a:lnTo>
                <a:lnTo>
                  <a:pt x="4762" y="55563"/>
                </a:lnTo>
                <a:lnTo>
                  <a:pt x="33337" y="41275"/>
                </a:lnTo>
                <a:lnTo>
                  <a:pt x="7937" y="63500"/>
                </a:lnTo>
                <a:lnTo>
                  <a:pt x="33337" y="49213"/>
                </a:lnTo>
                <a:lnTo>
                  <a:pt x="24219" y="57191"/>
                </a:lnTo>
                <a:lnTo>
                  <a:pt x="0" y="71438"/>
                </a:lnTo>
                <a:lnTo>
                  <a:pt x="0" y="68263"/>
                </a:lnTo>
                <a:lnTo>
                  <a:pt x="26987" y="44450"/>
                </a:lnTo>
                <a:lnTo>
                  <a:pt x="0" y="60325"/>
                </a:lnTo>
                <a:lnTo>
                  <a:pt x="49213" y="3175"/>
                </a:lnTo>
                <a:lnTo>
                  <a:pt x="0" y="33338"/>
                </a:lnTo>
                <a:lnTo>
                  <a:pt x="19050" y="7938"/>
                </a:lnTo>
                <a:lnTo>
                  <a:pt x="15875" y="7938"/>
                </a:lnTo>
                <a:lnTo>
                  <a:pt x="19050" y="3175"/>
                </a:lnTo>
                <a:lnTo>
                  <a:pt x="22225" y="3175"/>
                </a:lnTo>
                <a:lnTo>
                  <a:pt x="4762" y="30163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0" name="PA_任意多边形 69"/>
          <p:cNvSpPr/>
          <p:nvPr>
            <p:custDataLst>
              <p:tags r:id="rId14"/>
            </p:custDataLst>
          </p:nvPr>
        </p:nvSpPr>
        <p:spPr bwMode="auto">
          <a:xfrm>
            <a:off x="4229540" y="1074732"/>
            <a:ext cx="469900" cy="490538"/>
          </a:xfrm>
          <a:custGeom>
            <a:avLst/>
            <a:gdLst>
              <a:gd name="connsiteX0" fmla="*/ 169863 w 469900"/>
              <a:gd name="connsiteY0" fmla="*/ 441325 h 490538"/>
              <a:gd name="connsiteX1" fmla="*/ 142875 w 469900"/>
              <a:gd name="connsiteY1" fmla="*/ 479425 h 490538"/>
              <a:gd name="connsiteX2" fmla="*/ 180975 w 469900"/>
              <a:gd name="connsiteY2" fmla="*/ 457200 h 490538"/>
              <a:gd name="connsiteX3" fmla="*/ 184150 w 469900"/>
              <a:gd name="connsiteY3" fmla="*/ 457200 h 490538"/>
              <a:gd name="connsiteX4" fmla="*/ 184150 w 469900"/>
              <a:gd name="connsiteY4" fmla="*/ 460375 h 490538"/>
              <a:gd name="connsiteX5" fmla="*/ 153988 w 469900"/>
              <a:gd name="connsiteY5" fmla="*/ 487363 h 490538"/>
              <a:gd name="connsiteX6" fmla="*/ 184150 w 469900"/>
              <a:gd name="connsiteY6" fmla="*/ 468313 h 490538"/>
              <a:gd name="connsiteX7" fmla="*/ 184150 w 469900"/>
              <a:gd name="connsiteY7" fmla="*/ 471488 h 490538"/>
              <a:gd name="connsiteX8" fmla="*/ 176213 w 469900"/>
              <a:gd name="connsiteY8" fmla="*/ 479425 h 490538"/>
              <a:gd name="connsiteX9" fmla="*/ 176213 w 469900"/>
              <a:gd name="connsiteY9" fmla="*/ 482600 h 490538"/>
              <a:gd name="connsiteX10" fmla="*/ 169863 w 469900"/>
              <a:gd name="connsiteY10" fmla="*/ 487363 h 490538"/>
              <a:gd name="connsiteX11" fmla="*/ 173568 w 469900"/>
              <a:gd name="connsiteY11" fmla="*/ 482070 h 490538"/>
              <a:gd name="connsiteX12" fmla="*/ 180975 w 469900"/>
              <a:gd name="connsiteY12" fmla="*/ 471488 h 490538"/>
              <a:gd name="connsiteX13" fmla="*/ 150813 w 469900"/>
              <a:gd name="connsiteY13" fmla="*/ 490538 h 490538"/>
              <a:gd name="connsiteX14" fmla="*/ 146050 w 469900"/>
              <a:gd name="connsiteY14" fmla="*/ 490538 h 490538"/>
              <a:gd name="connsiteX15" fmla="*/ 176213 w 469900"/>
              <a:gd name="connsiteY15" fmla="*/ 465138 h 490538"/>
              <a:gd name="connsiteX16" fmla="*/ 142875 w 469900"/>
              <a:gd name="connsiteY16" fmla="*/ 482600 h 490538"/>
              <a:gd name="connsiteX17" fmla="*/ 139700 w 469900"/>
              <a:gd name="connsiteY17" fmla="*/ 482600 h 490538"/>
              <a:gd name="connsiteX18" fmla="*/ 162819 w 469900"/>
              <a:gd name="connsiteY18" fmla="*/ 445032 h 490538"/>
              <a:gd name="connsiteX19" fmla="*/ 165100 w 469900"/>
              <a:gd name="connsiteY19" fmla="*/ 441325 h 490538"/>
              <a:gd name="connsiteX20" fmla="*/ 162819 w 469900"/>
              <a:gd name="connsiteY20" fmla="*/ 445032 h 490538"/>
              <a:gd name="connsiteX21" fmla="*/ 141288 w 469900"/>
              <a:gd name="connsiteY21" fmla="*/ 456364 h 490538"/>
              <a:gd name="connsiteX22" fmla="*/ 126669 w 469900"/>
              <a:gd name="connsiteY22" fmla="*/ 415587 h 490538"/>
              <a:gd name="connsiteX23" fmla="*/ 124320 w 469900"/>
              <a:gd name="connsiteY23" fmla="*/ 418817 h 490538"/>
              <a:gd name="connsiteX24" fmla="*/ 123825 w 469900"/>
              <a:gd name="connsiteY24" fmla="*/ 419100 h 490538"/>
              <a:gd name="connsiteX25" fmla="*/ 157163 w 469900"/>
              <a:gd name="connsiteY25" fmla="*/ 400050 h 490538"/>
              <a:gd name="connsiteX26" fmla="*/ 161925 w 469900"/>
              <a:gd name="connsiteY26" fmla="*/ 400050 h 490538"/>
              <a:gd name="connsiteX27" fmla="*/ 131763 w 469900"/>
              <a:gd name="connsiteY27" fmla="*/ 427038 h 490538"/>
              <a:gd name="connsiteX28" fmla="*/ 165100 w 469900"/>
              <a:gd name="connsiteY28" fmla="*/ 407988 h 490538"/>
              <a:gd name="connsiteX29" fmla="*/ 165100 w 469900"/>
              <a:gd name="connsiteY29" fmla="*/ 412750 h 490538"/>
              <a:gd name="connsiteX30" fmla="*/ 134938 w 469900"/>
              <a:gd name="connsiteY30" fmla="*/ 441325 h 490538"/>
              <a:gd name="connsiteX31" fmla="*/ 169863 w 469900"/>
              <a:gd name="connsiteY31" fmla="*/ 419100 h 490538"/>
              <a:gd name="connsiteX32" fmla="*/ 169863 w 469900"/>
              <a:gd name="connsiteY32" fmla="*/ 423863 h 490538"/>
              <a:gd name="connsiteX33" fmla="*/ 139700 w 469900"/>
              <a:gd name="connsiteY33" fmla="*/ 457200 h 490538"/>
              <a:gd name="connsiteX34" fmla="*/ 141288 w 469900"/>
              <a:gd name="connsiteY34" fmla="*/ 456364 h 490538"/>
              <a:gd name="connsiteX35" fmla="*/ 134938 w 469900"/>
              <a:gd name="connsiteY35" fmla="*/ 460375 h 490538"/>
              <a:gd name="connsiteX36" fmla="*/ 165100 w 469900"/>
              <a:gd name="connsiteY36" fmla="*/ 423863 h 490538"/>
              <a:gd name="connsiteX37" fmla="*/ 128588 w 469900"/>
              <a:gd name="connsiteY37" fmla="*/ 446088 h 490538"/>
              <a:gd name="connsiteX38" fmla="*/ 157163 w 469900"/>
              <a:gd name="connsiteY38" fmla="*/ 415925 h 490538"/>
              <a:gd name="connsiteX39" fmla="*/ 123825 w 469900"/>
              <a:gd name="connsiteY39" fmla="*/ 434975 h 490538"/>
              <a:gd name="connsiteX40" fmla="*/ 153988 w 469900"/>
              <a:gd name="connsiteY40" fmla="*/ 404813 h 490538"/>
              <a:gd name="connsiteX41" fmla="*/ 120650 w 469900"/>
              <a:gd name="connsiteY41" fmla="*/ 423863 h 490538"/>
              <a:gd name="connsiteX42" fmla="*/ 124320 w 469900"/>
              <a:gd name="connsiteY42" fmla="*/ 418817 h 490538"/>
              <a:gd name="connsiteX43" fmla="*/ 150813 w 469900"/>
              <a:gd name="connsiteY43" fmla="*/ 385763 h 490538"/>
              <a:gd name="connsiteX44" fmla="*/ 126669 w 469900"/>
              <a:gd name="connsiteY44" fmla="*/ 415587 h 490538"/>
              <a:gd name="connsiteX45" fmla="*/ 146050 w 469900"/>
              <a:gd name="connsiteY45" fmla="*/ 388938 h 490538"/>
              <a:gd name="connsiteX46" fmla="*/ 115888 w 469900"/>
              <a:gd name="connsiteY46" fmla="*/ 407988 h 490538"/>
              <a:gd name="connsiteX47" fmla="*/ 115888 w 469900"/>
              <a:gd name="connsiteY47" fmla="*/ 404813 h 490538"/>
              <a:gd name="connsiteX48" fmla="*/ 134938 w 469900"/>
              <a:gd name="connsiteY48" fmla="*/ 358775 h 490538"/>
              <a:gd name="connsiteX49" fmla="*/ 132647 w 469900"/>
              <a:gd name="connsiteY49" fmla="*/ 360583 h 490538"/>
              <a:gd name="connsiteX50" fmla="*/ 116840 w 469900"/>
              <a:gd name="connsiteY50" fmla="*/ 370205 h 490538"/>
              <a:gd name="connsiteX51" fmla="*/ 146050 w 469900"/>
              <a:gd name="connsiteY51" fmla="*/ 352425 h 490538"/>
              <a:gd name="connsiteX52" fmla="*/ 150813 w 469900"/>
              <a:gd name="connsiteY52" fmla="*/ 352425 h 490538"/>
              <a:gd name="connsiteX53" fmla="*/ 120650 w 469900"/>
              <a:gd name="connsiteY53" fmla="*/ 374650 h 490538"/>
              <a:gd name="connsiteX54" fmla="*/ 146050 w 469900"/>
              <a:gd name="connsiteY54" fmla="*/ 358775 h 490538"/>
              <a:gd name="connsiteX55" fmla="*/ 146050 w 469900"/>
              <a:gd name="connsiteY55" fmla="*/ 363538 h 490538"/>
              <a:gd name="connsiteX56" fmla="*/ 115888 w 469900"/>
              <a:gd name="connsiteY56" fmla="*/ 404813 h 490538"/>
              <a:gd name="connsiteX57" fmla="*/ 142875 w 469900"/>
              <a:gd name="connsiteY57" fmla="*/ 363538 h 490538"/>
              <a:gd name="connsiteX58" fmla="*/ 109538 w 469900"/>
              <a:gd name="connsiteY58" fmla="*/ 385763 h 490538"/>
              <a:gd name="connsiteX59" fmla="*/ 104775 w 469900"/>
              <a:gd name="connsiteY59" fmla="*/ 385763 h 490538"/>
              <a:gd name="connsiteX60" fmla="*/ 104775 w 469900"/>
              <a:gd name="connsiteY60" fmla="*/ 382588 h 490538"/>
              <a:gd name="connsiteX61" fmla="*/ 132647 w 469900"/>
              <a:gd name="connsiteY61" fmla="*/ 360583 h 490538"/>
              <a:gd name="connsiteX62" fmla="*/ 412751 w 469900"/>
              <a:gd name="connsiteY62" fmla="*/ 333376 h 490538"/>
              <a:gd name="connsiteX63" fmla="*/ 417513 w 469900"/>
              <a:gd name="connsiteY63" fmla="*/ 333376 h 490538"/>
              <a:gd name="connsiteX64" fmla="*/ 412751 w 469900"/>
              <a:gd name="connsiteY64" fmla="*/ 336551 h 490538"/>
              <a:gd name="connsiteX65" fmla="*/ 412751 w 469900"/>
              <a:gd name="connsiteY65" fmla="*/ 330201 h 490538"/>
              <a:gd name="connsiteX66" fmla="*/ 412751 w 469900"/>
              <a:gd name="connsiteY66" fmla="*/ 333376 h 490538"/>
              <a:gd name="connsiteX67" fmla="*/ 406401 w 469900"/>
              <a:gd name="connsiteY67" fmla="*/ 336551 h 490538"/>
              <a:gd name="connsiteX68" fmla="*/ 407194 w 469900"/>
              <a:gd name="connsiteY68" fmla="*/ 332979 h 490538"/>
              <a:gd name="connsiteX69" fmla="*/ 128062 w 469900"/>
              <a:gd name="connsiteY69" fmla="*/ 327816 h 490538"/>
              <a:gd name="connsiteX70" fmla="*/ 108060 w 469900"/>
              <a:gd name="connsiteY70" fmla="*/ 343972 h 490538"/>
              <a:gd name="connsiteX71" fmla="*/ 101600 w 469900"/>
              <a:gd name="connsiteY71" fmla="*/ 347663 h 490538"/>
              <a:gd name="connsiteX72" fmla="*/ 409576 w 469900"/>
              <a:gd name="connsiteY72" fmla="*/ 322263 h 490538"/>
              <a:gd name="connsiteX73" fmla="*/ 407194 w 469900"/>
              <a:gd name="connsiteY73" fmla="*/ 332979 h 490538"/>
              <a:gd name="connsiteX74" fmla="*/ 406401 w 469900"/>
              <a:gd name="connsiteY74" fmla="*/ 333376 h 490538"/>
              <a:gd name="connsiteX75" fmla="*/ 146050 w 469900"/>
              <a:gd name="connsiteY75" fmla="*/ 322263 h 490538"/>
              <a:gd name="connsiteX76" fmla="*/ 150813 w 469900"/>
              <a:gd name="connsiteY76" fmla="*/ 322263 h 490538"/>
              <a:gd name="connsiteX77" fmla="*/ 150813 w 469900"/>
              <a:gd name="connsiteY77" fmla="*/ 325438 h 490538"/>
              <a:gd name="connsiteX78" fmla="*/ 109538 w 469900"/>
              <a:gd name="connsiteY78" fmla="*/ 374650 h 490538"/>
              <a:gd name="connsiteX79" fmla="*/ 116840 w 469900"/>
              <a:gd name="connsiteY79" fmla="*/ 370205 h 490538"/>
              <a:gd name="connsiteX80" fmla="*/ 104775 w 469900"/>
              <a:gd name="connsiteY80" fmla="*/ 377825 h 490538"/>
              <a:gd name="connsiteX81" fmla="*/ 146050 w 469900"/>
              <a:gd name="connsiteY81" fmla="*/ 325438 h 490538"/>
              <a:gd name="connsiteX82" fmla="*/ 93663 w 469900"/>
              <a:gd name="connsiteY82" fmla="*/ 355600 h 490538"/>
              <a:gd name="connsiteX83" fmla="*/ 108060 w 469900"/>
              <a:gd name="connsiteY83" fmla="*/ 343972 h 490538"/>
              <a:gd name="connsiteX84" fmla="*/ 128588 w 469900"/>
              <a:gd name="connsiteY84" fmla="*/ 317500 h 490538"/>
              <a:gd name="connsiteX85" fmla="*/ 98662 w 469900"/>
              <a:gd name="connsiteY85" fmla="*/ 338737 h 490538"/>
              <a:gd name="connsiteX86" fmla="*/ 93663 w 469900"/>
              <a:gd name="connsiteY86" fmla="*/ 341313 h 490538"/>
              <a:gd name="connsiteX87" fmla="*/ 122170 w 469900"/>
              <a:gd name="connsiteY87" fmla="*/ 321082 h 490538"/>
              <a:gd name="connsiteX88" fmla="*/ 146050 w 469900"/>
              <a:gd name="connsiteY88" fmla="*/ 314325 h 490538"/>
              <a:gd name="connsiteX89" fmla="*/ 128062 w 469900"/>
              <a:gd name="connsiteY89" fmla="*/ 327816 h 490538"/>
              <a:gd name="connsiteX90" fmla="*/ 134938 w 469900"/>
              <a:gd name="connsiteY90" fmla="*/ 322263 h 490538"/>
              <a:gd name="connsiteX91" fmla="*/ 79375 w 469900"/>
              <a:gd name="connsiteY91" fmla="*/ 352425 h 490538"/>
              <a:gd name="connsiteX92" fmla="*/ 98662 w 469900"/>
              <a:gd name="connsiteY92" fmla="*/ 338737 h 490538"/>
              <a:gd name="connsiteX93" fmla="*/ 383647 w 469900"/>
              <a:gd name="connsiteY93" fmla="*/ 307623 h 490538"/>
              <a:gd name="connsiteX94" fmla="*/ 381066 w 469900"/>
              <a:gd name="connsiteY94" fmla="*/ 313646 h 490538"/>
              <a:gd name="connsiteX95" fmla="*/ 379413 w 469900"/>
              <a:gd name="connsiteY95" fmla="*/ 314326 h 490538"/>
              <a:gd name="connsiteX96" fmla="*/ 406401 w 469900"/>
              <a:gd name="connsiteY96" fmla="*/ 303213 h 490538"/>
              <a:gd name="connsiteX97" fmla="*/ 390526 w 469900"/>
              <a:gd name="connsiteY97" fmla="*/ 322263 h 490538"/>
              <a:gd name="connsiteX98" fmla="*/ 406401 w 469900"/>
              <a:gd name="connsiteY98" fmla="*/ 311151 h 490538"/>
              <a:gd name="connsiteX99" fmla="*/ 409576 w 469900"/>
              <a:gd name="connsiteY99" fmla="*/ 311151 h 490538"/>
              <a:gd name="connsiteX100" fmla="*/ 409576 w 469900"/>
              <a:gd name="connsiteY100" fmla="*/ 314326 h 490538"/>
              <a:gd name="connsiteX101" fmla="*/ 401638 w 469900"/>
              <a:gd name="connsiteY101" fmla="*/ 325438 h 490538"/>
              <a:gd name="connsiteX102" fmla="*/ 409576 w 469900"/>
              <a:gd name="connsiteY102" fmla="*/ 317501 h 490538"/>
              <a:gd name="connsiteX103" fmla="*/ 409576 w 469900"/>
              <a:gd name="connsiteY103" fmla="*/ 322263 h 490538"/>
              <a:gd name="connsiteX104" fmla="*/ 398463 w 469900"/>
              <a:gd name="connsiteY104" fmla="*/ 330201 h 490538"/>
              <a:gd name="connsiteX105" fmla="*/ 393701 w 469900"/>
              <a:gd name="connsiteY105" fmla="*/ 330201 h 490538"/>
              <a:gd name="connsiteX106" fmla="*/ 406401 w 469900"/>
              <a:gd name="connsiteY106" fmla="*/ 317501 h 490538"/>
              <a:gd name="connsiteX107" fmla="*/ 390526 w 469900"/>
              <a:gd name="connsiteY107" fmla="*/ 325438 h 490538"/>
              <a:gd name="connsiteX108" fmla="*/ 387351 w 469900"/>
              <a:gd name="connsiteY108" fmla="*/ 325438 h 490538"/>
              <a:gd name="connsiteX109" fmla="*/ 387351 w 469900"/>
              <a:gd name="connsiteY109" fmla="*/ 322263 h 490538"/>
              <a:gd name="connsiteX110" fmla="*/ 401638 w 469900"/>
              <a:gd name="connsiteY110" fmla="*/ 306388 h 490538"/>
              <a:gd name="connsiteX111" fmla="*/ 379413 w 469900"/>
              <a:gd name="connsiteY111" fmla="*/ 317501 h 490538"/>
              <a:gd name="connsiteX112" fmla="*/ 381066 w 469900"/>
              <a:gd name="connsiteY112" fmla="*/ 313646 h 490538"/>
              <a:gd name="connsiteX113" fmla="*/ 93663 w 469900"/>
              <a:gd name="connsiteY113" fmla="*/ 303213 h 490538"/>
              <a:gd name="connsiteX114" fmla="*/ 78014 w 469900"/>
              <a:gd name="connsiteY114" fmla="*/ 313943 h 490538"/>
              <a:gd name="connsiteX115" fmla="*/ 61920 w 469900"/>
              <a:gd name="connsiteY115" fmla="*/ 323261 h 490538"/>
              <a:gd name="connsiteX116" fmla="*/ 134938 w 469900"/>
              <a:gd name="connsiteY116" fmla="*/ 280988 h 490538"/>
              <a:gd name="connsiteX117" fmla="*/ 74613 w 469900"/>
              <a:gd name="connsiteY117" fmla="*/ 317500 h 490538"/>
              <a:gd name="connsiteX118" fmla="*/ 134938 w 469900"/>
              <a:gd name="connsiteY118" fmla="*/ 284163 h 490538"/>
              <a:gd name="connsiteX119" fmla="*/ 134938 w 469900"/>
              <a:gd name="connsiteY119" fmla="*/ 288925 h 490538"/>
              <a:gd name="connsiteX120" fmla="*/ 68263 w 469900"/>
              <a:gd name="connsiteY120" fmla="*/ 347663 h 490538"/>
              <a:gd name="connsiteX121" fmla="*/ 142875 w 469900"/>
              <a:gd name="connsiteY121" fmla="*/ 306388 h 490538"/>
              <a:gd name="connsiteX122" fmla="*/ 122170 w 469900"/>
              <a:gd name="connsiteY122" fmla="*/ 321082 h 490538"/>
              <a:gd name="connsiteX123" fmla="*/ 60325 w 469900"/>
              <a:gd name="connsiteY123" fmla="*/ 355600 h 490538"/>
              <a:gd name="connsiteX124" fmla="*/ 60325 w 469900"/>
              <a:gd name="connsiteY124" fmla="*/ 352425 h 490538"/>
              <a:gd name="connsiteX125" fmla="*/ 128588 w 469900"/>
              <a:gd name="connsiteY125" fmla="*/ 292100 h 490538"/>
              <a:gd name="connsiteX126" fmla="*/ 38100 w 469900"/>
              <a:gd name="connsiteY126" fmla="*/ 344488 h 490538"/>
              <a:gd name="connsiteX127" fmla="*/ 38100 w 469900"/>
              <a:gd name="connsiteY127" fmla="*/ 341313 h 490538"/>
              <a:gd name="connsiteX128" fmla="*/ 78014 w 469900"/>
              <a:gd name="connsiteY128" fmla="*/ 313943 h 490538"/>
              <a:gd name="connsiteX129" fmla="*/ 256290 w 469900"/>
              <a:gd name="connsiteY129" fmla="*/ 270856 h 490538"/>
              <a:gd name="connsiteX130" fmla="*/ 242664 w 469900"/>
              <a:gd name="connsiteY130" fmla="*/ 280632 h 490538"/>
              <a:gd name="connsiteX131" fmla="*/ 236538 w 469900"/>
              <a:gd name="connsiteY131" fmla="*/ 284163 h 490538"/>
              <a:gd name="connsiteX132" fmla="*/ 311151 w 469900"/>
              <a:gd name="connsiteY132" fmla="*/ 261938 h 490538"/>
              <a:gd name="connsiteX133" fmla="*/ 287550 w 469900"/>
              <a:gd name="connsiteY133" fmla="*/ 277953 h 490538"/>
              <a:gd name="connsiteX134" fmla="*/ 282576 w 469900"/>
              <a:gd name="connsiteY134" fmla="*/ 280988 h 490538"/>
              <a:gd name="connsiteX135" fmla="*/ 303916 w 469900"/>
              <a:gd name="connsiteY135" fmla="*/ 266520 h 490538"/>
              <a:gd name="connsiteX136" fmla="*/ 462870 w 469900"/>
              <a:gd name="connsiteY136" fmla="*/ 239713 h 490538"/>
              <a:gd name="connsiteX137" fmla="*/ 465138 w 469900"/>
              <a:gd name="connsiteY137" fmla="*/ 239713 h 490538"/>
              <a:gd name="connsiteX138" fmla="*/ 461963 w 469900"/>
              <a:gd name="connsiteY138" fmla="*/ 242888 h 490538"/>
              <a:gd name="connsiteX139" fmla="*/ 371476 w 469900"/>
              <a:gd name="connsiteY139" fmla="*/ 231776 h 490538"/>
              <a:gd name="connsiteX140" fmla="*/ 368668 w 469900"/>
              <a:gd name="connsiteY140" fmla="*/ 234147 h 490538"/>
              <a:gd name="connsiteX141" fmla="*/ 356016 w 469900"/>
              <a:gd name="connsiteY141" fmla="*/ 240677 h 490538"/>
              <a:gd name="connsiteX142" fmla="*/ 379413 w 469900"/>
              <a:gd name="connsiteY142" fmla="*/ 228601 h 490538"/>
              <a:gd name="connsiteX143" fmla="*/ 307976 w 469900"/>
              <a:gd name="connsiteY143" fmla="*/ 288926 h 490538"/>
              <a:gd name="connsiteX144" fmla="*/ 382588 w 469900"/>
              <a:gd name="connsiteY144" fmla="*/ 242888 h 490538"/>
              <a:gd name="connsiteX145" fmla="*/ 387351 w 469900"/>
              <a:gd name="connsiteY145" fmla="*/ 247651 h 490538"/>
              <a:gd name="connsiteX146" fmla="*/ 334963 w 469900"/>
              <a:gd name="connsiteY146" fmla="*/ 280988 h 490538"/>
              <a:gd name="connsiteX147" fmla="*/ 387351 w 469900"/>
              <a:gd name="connsiteY147" fmla="*/ 250826 h 490538"/>
              <a:gd name="connsiteX148" fmla="*/ 341313 w 469900"/>
              <a:gd name="connsiteY148" fmla="*/ 295276 h 490538"/>
              <a:gd name="connsiteX149" fmla="*/ 390526 w 469900"/>
              <a:gd name="connsiteY149" fmla="*/ 269876 h 490538"/>
              <a:gd name="connsiteX150" fmla="*/ 393701 w 469900"/>
              <a:gd name="connsiteY150" fmla="*/ 269876 h 490538"/>
              <a:gd name="connsiteX151" fmla="*/ 360363 w 469900"/>
              <a:gd name="connsiteY151" fmla="*/ 303213 h 490538"/>
              <a:gd name="connsiteX152" fmla="*/ 398463 w 469900"/>
              <a:gd name="connsiteY152" fmla="*/ 280988 h 490538"/>
              <a:gd name="connsiteX153" fmla="*/ 398463 w 469900"/>
              <a:gd name="connsiteY153" fmla="*/ 284163 h 490538"/>
              <a:gd name="connsiteX154" fmla="*/ 383647 w 469900"/>
              <a:gd name="connsiteY154" fmla="*/ 307623 h 490538"/>
              <a:gd name="connsiteX155" fmla="*/ 393701 w 469900"/>
              <a:gd name="connsiteY155" fmla="*/ 284163 h 490538"/>
              <a:gd name="connsiteX156" fmla="*/ 357188 w 469900"/>
              <a:gd name="connsiteY156" fmla="*/ 306388 h 490538"/>
              <a:gd name="connsiteX157" fmla="*/ 387351 w 469900"/>
              <a:gd name="connsiteY157" fmla="*/ 273051 h 490538"/>
              <a:gd name="connsiteX158" fmla="*/ 338138 w 469900"/>
              <a:gd name="connsiteY158" fmla="*/ 303213 h 490538"/>
              <a:gd name="connsiteX159" fmla="*/ 334963 w 469900"/>
              <a:gd name="connsiteY159" fmla="*/ 300038 h 490538"/>
              <a:gd name="connsiteX160" fmla="*/ 382588 w 469900"/>
              <a:gd name="connsiteY160" fmla="*/ 254001 h 490538"/>
              <a:gd name="connsiteX161" fmla="*/ 311151 w 469900"/>
              <a:gd name="connsiteY161" fmla="*/ 295276 h 490538"/>
              <a:gd name="connsiteX162" fmla="*/ 360363 w 469900"/>
              <a:gd name="connsiteY162" fmla="*/ 258763 h 490538"/>
              <a:gd name="connsiteX163" fmla="*/ 304801 w 469900"/>
              <a:gd name="connsiteY163" fmla="*/ 295276 h 490538"/>
              <a:gd name="connsiteX164" fmla="*/ 300038 w 469900"/>
              <a:gd name="connsiteY164" fmla="*/ 295276 h 490538"/>
              <a:gd name="connsiteX165" fmla="*/ 300038 w 469900"/>
              <a:gd name="connsiteY165" fmla="*/ 292101 h 490538"/>
              <a:gd name="connsiteX166" fmla="*/ 368668 w 469900"/>
              <a:gd name="connsiteY166" fmla="*/ 234147 h 490538"/>
              <a:gd name="connsiteX167" fmla="*/ 450851 w 469900"/>
              <a:gd name="connsiteY167" fmla="*/ 223838 h 490538"/>
              <a:gd name="connsiteX168" fmla="*/ 454026 w 469900"/>
              <a:gd name="connsiteY168" fmla="*/ 234950 h 490538"/>
              <a:gd name="connsiteX169" fmla="*/ 461963 w 469900"/>
              <a:gd name="connsiteY169" fmla="*/ 231776 h 490538"/>
              <a:gd name="connsiteX170" fmla="*/ 465138 w 469900"/>
              <a:gd name="connsiteY170" fmla="*/ 231776 h 490538"/>
              <a:gd name="connsiteX171" fmla="*/ 462870 w 469900"/>
              <a:gd name="connsiteY171" fmla="*/ 239713 h 490538"/>
              <a:gd name="connsiteX172" fmla="*/ 461963 w 469900"/>
              <a:gd name="connsiteY172" fmla="*/ 239713 h 490538"/>
              <a:gd name="connsiteX173" fmla="*/ 461963 w 469900"/>
              <a:gd name="connsiteY173" fmla="*/ 234950 h 490538"/>
              <a:gd name="connsiteX174" fmla="*/ 454026 w 469900"/>
              <a:gd name="connsiteY174" fmla="*/ 239713 h 490538"/>
              <a:gd name="connsiteX175" fmla="*/ 447676 w 469900"/>
              <a:gd name="connsiteY175" fmla="*/ 223838 h 490538"/>
              <a:gd name="connsiteX176" fmla="*/ 450851 w 469900"/>
              <a:gd name="connsiteY176" fmla="*/ 223838 h 490538"/>
              <a:gd name="connsiteX177" fmla="*/ 439738 w 469900"/>
              <a:gd name="connsiteY177" fmla="*/ 228600 h 490538"/>
              <a:gd name="connsiteX178" fmla="*/ 376238 w 469900"/>
              <a:gd name="connsiteY178" fmla="*/ 223838 h 490538"/>
              <a:gd name="connsiteX179" fmla="*/ 379413 w 469900"/>
              <a:gd name="connsiteY179" fmla="*/ 223838 h 490538"/>
              <a:gd name="connsiteX180" fmla="*/ 330201 w 469900"/>
              <a:gd name="connsiteY180" fmla="*/ 254001 h 490538"/>
              <a:gd name="connsiteX181" fmla="*/ 356016 w 469900"/>
              <a:gd name="connsiteY181" fmla="*/ 240677 h 490538"/>
              <a:gd name="connsiteX182" fmla="*/ 266700 w 469900"/>
              <a:gd name="connsiteY182" fmla="*/ 292101 h 490538"/>
              <a:gd name="connsiteX183" fmla="*/ 287550 w 469900"/>
              <a:gd name="connsiteY183" fmla="*/ 277953 h 490538"/>
              <a:gd name="connsiteX184" fmla="*/ 93137 w 469900"/>
              <a:gd name="connsiteY184" fmla="*/ 215633 h 490538"/>
              <a:gd name="connsiteX185" fmla="*/ 11113 w 469900"/>
              <a:gd name="connsiteY185" fmla="*/ 261938 h 490538"/>
              <a:gd name="connsiteX186" fmla="*/ 15449 w 469900"/>
              <a:gd name="connsiteY186" fmla="*/ 258362 h 490538"/>
              <a:gd name="connsiteX187" fmla="*/ 428625 w 469900"/>
              <a:gd name="connsiteY187" fmla="*/ 209550 h 490538"/>
              <a:gd name="connsiteX188" fmla="*/ 428625 w 469900"/>
              <a:gd name="connsiteY188" fmla="*/ 212726 h 490538"/>
              <a:gd name="connsiteX189" fmla="*/ 417513 w 469900"/>
              <a:gd name="connsiteY189" fmla="*/ 217488 h 490538"/>
              <a:gd name="connsiteX190" fmla="*/ 371476 w 469900"/>
              <a:gd name="connsiteY190" fmla="*/ 206376 h 490538"/>
              <a:gd name="connsiteX191" fmla="*/ 376238 w 469900"/>
              <a:gd name="connsiteY191" fmla="*/ 209551 h 490538"/>
              <a:gd name="connsiteX192" fmla="*/ 274638 w 469900"/>
              <a:gd name="connsiteY192" fmla="*/ 273051 h 490538"/>
              <a:gd name="connsiteX193" fmla="*/ 376238 w 469900"/>
              <a:gd name="connsiteY193" fmla="*/ 212726 h 490538"/>
              <a:gd name="connsiteX194" fmla="*/ 376238 w 469900"/>
              <a:gd name="connsiteY194" fmla="*/ 217488 h 490538"/>
              <a:gd name="connsiteX195" fmla="*/ 303916 w 469900"/>
              <a:gd name="connsiteY195" fmla="*/ 266520 h 490538"/>
              <a:gd name="connsiteX196" fmla="*/ 263525 w 469900"/>
              <a:gd name="connsiteY196" fmla="*/ 292101 h 490538"/>
              <a:gd name="connsiteX197" fmla="*/ 258763 w 469900"/>
              <a:gd name="connsiteY197" fmla="*/ 292101 h 490538"/>
              <a:gd name="connsiteX198" fmla="*/ 352426 w 469900"/>
              <a:gd name="connsiteY198" fmla="*/ 228601 h 490538"/>
              <a:gd name="connsiteX199" fmla="*/ 236538 w 469900"/>
              <a:gd name="connsiteY199" fmla="*/ 295276 h 490538"/>
              <a:gd name="connsiteX200" fmla="*/ 334963 w 469900"/>
              <a:gd name="connsiteY200" fmla="*/ 231776 h 490538"/>
              <a:gd name="connsiteX201" fmla="*/ 222250 w 469900"/>
              <a:gd name="connsiteY201" fmla="*/ 295276 h 490538"/>
              <a:gd name="connsiteX202" fmla="*/ 242664 w 469900"/>
              <a:gd name="connsiteY202" fmla="*/ 280632 h 490538"/>
              <a:gd name="connsiteX203" fmla="*/ 109538 w 469900"/>
              <a:gd name="connsiteY203" fmla="*/ 206375 h 490538"/>
              <a:gd name="connsiteX204" fmla="*/ 22225 w 469900"/>
              <a:gd name="connsiteY204" fmla="*/ 273050 h 490538"/>
              <a:gd name="connsiteX205" fmla="*/ 112713 w 469900"/>
              <a:gd name="connsiteY205" fmla="*/ 220663 h 490538"/>
              <a:gd name="connsiteX206" fmla="*/ 26988 w 469900"/>
              <a:gd name="connsiteY206" fmla="*/ 284163 h 490538"/>
              <a:gd name="connsiteX207" fmla="*/ 115888 w 469900"/>
              <a:gd name="connsiteY207" fmla="*/ 231775 h 490538"/>
              <a:gd name="connsiteX208" fmla="*/ 120650 w 469900"/>
              <a:gd name="connsiteY208" fmla="*/ 231775 h 490538"/>
              <a:gd name="connsiteX209" fmla="*/ 30163 w 469900"/>
              <a:gd name="connsiteY209" fmla="*/ 311150 h 490538"/>
              <a:gd name="connsiteX210" fmla="*/ 123825 w 469900"/>
              <a:gd name="connsiteY210" fmla="*/ 254000 h 490538"/>
              <a:gd name="connsiteX211" fmla="*/ 128588 w 469900"/>
              <a:gd name="connsiteY211" fmla="*/ 254000 h 490538"/>
              <a:gd name="connsiteX212" fmla="*/ 128588 w 469900"/>
              <a:gd name="connsiteY212" fmla="*/ 258763 h 490538"/>
              <a:gd name="connsiteX213" fmla="*/ 41275 w 469900"/>
              <a:gd name="connsiteY213" fmla="*/ 317500 h 490538"/>
              <a:gd name="connsiteX214" fmla="*/ 128588 w 469900"/>
              <a:gd name="connsiteY214" fmla="*/ 265113 h 490538"/>
              <a:gd name="connsiteX215" fmla="*/ 131763 w 469900"/>
              <a:gd name="connsiteY215" fmla="*/ 265113 h 490538"/>
              <a:gd name="connsiteX216" fmla="*/ 131763 w 469900"/>
              <a:gd name="connsiteY216" fmla="*/ 269875 h 490538"/>
              <a:gd name="connsiteX217" fmla="*/ 44450 w 469900"/>
              <a:gd name="connsiteY217" fmla="*/ 333375 h 490538"/>
              <a:gd name="connsiteX218" fmla="*/ 61920 w 469900"/>
              <a:gd name="connsiteY218" fmla="*/ 323261 h 490538"/>
              <a:gd name="connsiteX219" fmla="*/ 33338 w 469900"/>
              <a:gd name="connsiteY219" fmla="*/ 341313 h 490538"/>
              <a:gd name="connsiteX220" fmla="*/ 33338 w 469900"/>
              <a:gd name="connsiteY220" fmla="*/ 336550 h 490538"/>
              <a:gd name="connsiteX221" fmla="*/ 115888 w 469900"/>
              <a:gd name="connsiteY221" fmla="*/ 276225 h 490538"/>
              <a:gd name="connsiteX222" fmla="*/ 26988 w 469900"/>
              <a:gd name="connsiteY222" fmla="*/ 330200 h 490538"/>
              <a:gd name="connsiteX223" fmla="*/ 26988 w 469900"/>
              <a:gd name="connsiteY223" fmla="*/ 325438 h 490538"/>
              <a:gd name="connsiteX224" fmla="*/ 112713 w 469900"/>
              <a:gd name="connsiteY224" fmla="*/ 265113 h 490538"/>
              <a:gd name="connsiteX225" fmla="*/ 22225 w 469900"/>
              <a:gd name="connsiteY225" fmla="*/ 317500 h 490538"/>
              <a:gd name="connsiteX226" fmla="*/ 22225 w 469900"/>
              <a:gd name="connsiteY226" fmla="*/ 314325 h 490538"/>
              <a:gd name="connsiteX227" fmla="*/ 109538 w 469900"/>
              <a:gd name="connsiteY227" fmla="*/ 239713 h 490538"/>
              <a:gd name="connsiteX228" fmla="*/ 15875 w 469900"/>
              <a:gd name="connsiteY228" fmla="*/ 292100 h 490538"/>
              <a:gd name="connsiteX229" fmla="*/ 101600 w 469900"/>
              <a:gd name="connsiteY229" fmla="*/ 228600 h 490538"/>
              <a:gd name="connsiteX230" fmla="*/ 11113 w 469900"/>
              <a:gd name="connsiteY230" fmla="*/ 280988 h 490538"/>
              <a:gd name="connsiteX231" fmla="*/ 7938 w 469900"/>
              <a:gd name="connsiteY231" fmla="*/ 280988 h 490538"/>
              <a:gd name="connsiteX232" fmla="*/ 98425 w 469900"/>
              <a:gd name="connsiteY232" fmla="*/ 212725 h 490538"/>
              <a:gd name="connsiteX233" fmla="*/ 93137 w 469900"/>
              <a:gd name="connsiteY233" fmla="*/ 215633 h 490538"/>
              <a:gd name="connsiteX234" fmla="*/ 298461 w 469900"/>
              <a:gd name="connsiteY234" fmla="*/ 203195 h 490538"/>
              <a:gd name="connsiteX235" fmla="*/ 230935 w 469900"/>
              <a:gd name="connsiteY235" fmla="*/ 244749 h 490538"/>
              <a:gd name="connsiteX236" fmla="*/ 214313 w 469900"/>
              <a:gd name="connsiteY236" fmla="*/ 254001 h 490538"/>
              <a:gd name="connsiteX237" fmla="*/ 406400 w 469900"/>
              <a:gd name="connsiteY237" fmla="*/ 201613 h 490538"/>
              <a:gd name="connsiteX238" fmla="*/ 409575 w 469900"/>
              <a:gd name="connsiteY238" fmla="*/ 209550 h 490538"/>
              <a:gd name="connsiteX239" fmla="*/ 417513 w 469900"/>
              <a:gd name="connsiteY239" fmla="*/ 206376 h 490538"/>
              <a:gd name="connsiteX240" fmla="*/ 417513 w 469900"/>
              <a:gd name="connsiteY240" fmla="*/ 209550 h 490538"/>
              <a:gd name="connsiteX241" fmla="*/ 409575 w 469900"/>
              <a:gd name="connsiteY241" fmla="*/ 212726 h 490538"/>
              <a:gd name="connsiteX242" fmla="*/ 406400 w 469900"/>
              <a:gd name="connsiteY242" fmla="*/ 212726 h 490538"/>
              <a:gd name="connsiteX243" fmla="*/ 30163 w 469900"/>
              <a:gd name="connsiteY243" fmla="*/ 201613 h 490538"/>
              <a:gd name="connsiteX244" fmla="*/ 33338 w 469900"/>
              <a:gd name="connsiteY244" fmla="*/ 201613 h 490538"/>
              <a:gd name="connsiteX245" fmla="*/ 7938 w 469900"/>
              <a:gd name="connsiteY245" fmla="*/ 228600 h 490538"/>
              <a:gd name="connsiteX246" fmla="*/ 19972 w 469900"/>
              <a:gd name="connsiteY246" fmla="*/ 221943 h 490538"/>
              <a:gd name="connsiteX247" fmla="*/ 3175 w 469900"/>
              <a:gd name="connsiteY247" fmla="*/ 231775 h 490538"/>
              <a:gd name="connsiteX248" fmla="*/ 26988 w 469900"/>
              <a:gd name="connsiteY248" fmla="*/ 206375 h 490538"/>
              <a:gd name="connsiteX249" fmla="*/ 19050 w 469900"/>
              <a:gd name="connsiteY249" fmla="*/ 209550 h 490538"/>
              <a:gd name="connsiteX250" fmla="*/ 68263 w 469900"/>
              <a:gd name="connsiteY250" fmla="*/ 193675 h 490538"/>
              <a:gd name="connsiteX251" fmla="*/ 59000 w 469900"/>
              <a:gd name="connsiteY251" fmla="*/ 200353 h 490538"/>
              <a:gd name="connsiteX252" fmla="*/ 19972 w 469900"/>
              <a:gd name="connsiteY252" fmla="*/ 221943 h 490538"/>
              <a:gd name="connsiteX253" fmla="*/ 93663 w 469900"/>
              <a:gd name="connsiteY253" fmla="*/ 190500 h 490538"/>
              <a:gd name="connsiteX254" fmla="*/ 89073 w 469900"/>
              <a:gd name="connsiteY254" fmla="*/ 194285 h 490538"/>
              <a:gd name="connsiteX255" fmla="*/ 15875 w 469900"/>
              <a:gd name="connsiteY255" fmla="*/ 234950 h 490538"/>
              <a:gd name="connsiteX256" fmla="*/ 21950 w 469900"/>
              <a:gd name="connsiteY256" fmla="*/ 230611 h 490538"/>
              <a:gd name="connsiteX257" fmla="*/ 101600 w 469900"/>
              <a:gd name="connsiteY257" fmla="*/ 187325 h 490538"/>
              <a:gd name="connsiteX258" fmla="*/ 15449 w 469900"/>
              <a:gd name="connsiteY258" fmla="*/ 258362 h 490538"/>
              <a:gd name="connsiteX259" fmla="*/ 3175 w 469900"/>
              <a:gd name="connsiteY259" fmla="*/ 265113 h 490538"/>
              <a:gd name="connsiteX260" fmla="*/ 89073 w 469900"/>
              <a:gd name="connsiteY260" fmla="*/ 194285 h 490538"/>
              <a:gd name="connsiteX261" fmla="*/ 82550 w 469900"/>
              <a:gd name="connsiteY261" fmla="*/ 187325 h 490538"/>
              <a:gd name="connsiteX262" fmla="*/ 21950 w 469900"/>
              <a:gd name="connsiteY262" fmla="*/ 230611 h 490538"/>
              <a:gd name="connsiteX263" fmla="*/ 0 w 469900"/>
              <a:gd name="connsiteY263" fmla="*/ 242888 h 490538"/>
              <a:gd name="connsiteX264" fmla="*/ 59000 w 469900"/>
              <a:gd name="connsiteY264" fmla="*/ 200353 h 490538"/>
              <a:gd name="connsiteX265" fmla="*/ 128588 w 469900"/>
              <a:gd name="connsiteY265" fmla="*/ 168276 h 490538"/>
              <a:gd name="connsiteX266" fmla="*/ 131763 w 469900"/>
              <a:gd name="connsiteY266" fmla="*/ 168276 h 490538"/>
              <a:gd name="connsiteX267" fmla="*/ 124649 w 469900"/>
              <a:gd name="connsiteY267" fmla="*/ 188196 h 490538"/>
              <a:gd name="connsiteX268" fmla="*/ 120650 w 469900"/>
              <a:gd name="connsiteY268" fmla="*/ 190501 h 490538"/>
              <a:gd name="connsiteX269" fmla="*/ 128588 w 469900"/>
              <a:gd name="connsiteY269" fmla="*/ 171451 h 490538"/>
              <a:gd name="connsiteX270" fmla="*/ 120650 w 469900"/>
              <a:gd name="connsiteY270" fmla="*/ 176213 h 490538"/>
              <a:gd name="connsiteX271" fmla="*/ 120650 w 469900"/>
              <a:gd name="connsiteY271" fmla="*/ 171451 h 490538"/>
              <a:gd name="connsiteX272" fmla="*/ 382588 w 469900"/>
              <a:gd name="connsiteY272" fmla="*/ 160338 h 490538"/>
              <a:gd name="connsiteX273" fmla="*/ 184150 w 469900"/>
              <a:gd name="connsiteY273" fmla="*/ 295276 h 490538"/>
              <a:gd name="connsiteX274" fmla="*/ 387351 w 469900"/>
              <a:gd name="connsiteY274" fmla="*/ 179388 h 490538"/>
              <a:gd name="connsiteX275" fmla="*/ 387351 w 469900"/>
              <a:gd name="connsiteY275" fmla="*/ 182563 h 490538"/>
              <a:gd name="connsiteX276" fmla="*/ 256290 w 469900"/>
              <a:gd name="connsiteY276" fmla="*/ 270856 h 490538"/>
              <a:gd name="connsiteX277" fmla="*/ 368301 w 469900"/>
              <a:gd name="connsiteY277" fmla="*/ 190501 h 490538"/>
              <a:gd name="connsiteX278" fmla="*/ 165100 w 469900"/>
              <a:gd name="connsiteY278" fmla="*/ 311151 h 490538"/>
              <a:gd name="connsiteX279" fmla="*/ 165100 w 469900"/>
              <a:gd name="connsiteY279" fmla="*/ 306388 h 490538"/>
              <a:gd name="connsiteX280" fmla="*/ 365126 w 469900"/>
              <a:gd name="connsiteY280" fmla="*/ 171451 h 490538"/>
              <a:gd name="connsiteX281" fmla="*/ 153988 w 469900"/>
              <a:gd name="connsiteY281" fmla="*/ 292101 h 490538"/>
              <a:gd name="connsiteX282" fmla="*/ 230935 w 469900"/>
              <a:gd name="connsiteY282" fmla="*/ 244749 h 490538"/>
              <a:gd name="connsiteX283" fmla="*/ 465138 w 469900"/>
              <a:gd name="connsiteY283" fmla="*/ 138113 h 490538"/>
              <a:gd name="connsiteX284" fmla="*/ 469900 w 469900"/>
              <a:gd name="connsiteY284" fmla="*/ 138113 h 490538"/>
              <a:gd name="connsiteX285" fmla="*/ 469900 w 469900"/>
              <a:gd name="connsiteY285" fmla="*/ 141288 h 490538"/>
              <a:gd name="connsiteX286" fmla="*/ 465138 w 469900"/>
              <a:gd name="connsiteY286" fmla="*/ 141288 h 490538"/>
              <a:gd name="connsiteX287" fmla="*/ 442913 w 469900"/>
              <a:gd name="connsiteY287" fmla="*/ 138113 h 490538"/>
              <a:gd name="connsiteX288" fmla="*/ 450850 w 469900"/>
              <a:gd name="connsiteY288" fmla="*/ 146050 h 490538"/>
              <a:gd name="connsiteX289" fmla="*/ 442913 w 469900"/>
              <a:gd name="connsiteY289" fmla="*/ 141288 h 490538"/>
              <a:gd name="connsiteX290" fmla="*/ 412750 w 469900"/>
              <a:gd name="connsiteY290" fmla="*/ 160338 h 490538"/>
              <a:gd name="connsiteX291" fmla="*/ 409575 w 469900"/>
              <a:gd name="connsiteY291" fmla="*/ 160338 h 490538"/>
              <a:gd name="connsiteX292" fmla="*/ 401637 w 469900"/>
              <a:gd name="connsiteY292" fmla="*/ 152400 h 490538"/>
              <a:gd name="connsiteX293" fmla="*/ 412750 w 469900"/>
              <a:gd name="connsiteY293" fmla="*/ 157163 h 490538"/>
              <a:gd name="connsiteX294" fmla="*/ 277813 w 469900"/>
              <a:gd name="connsiteY294" fmla="*/ 115888 h 490538"/>
              <a:gd name="connsiteX295" fmla="*/ 267023 w 469900"/>
              <a:gd name="connsiteY295" fmla="*/ 122660 h 490538"/>
              <a:gd name="connsiteX296" fmla="*/ 123825 w 469900"/>
              <a:gd name="connsiteY296" fmla="*/ 206376 h 490538"/>
              <a:gd name="connsiteX297" fmla="*/ 334963 w 469900"/>
              <a:gd name="connsiteY297" fmla="*/ 93663 h 490538"/>
              <a:gd name="connsiteX298" fmla="*/ 334963 w 469900"/>
              <a:gd name="connsiteY298" fmla="*/ 96838 h 490538"/>
              <a:gd name="connsiteX299" fmla="*/ 153988 w 469900"/>
              <a:gd name="connsiteY299" fmla="*/ 217488 h 490538"/>
              <a:gd name="connsiteX300" fmla="*/ 338138 w 469900"/>
              <a:gd name="connsiteY300" fmla="*/ 112713 h 490538"/>
              <a:gd name="connsiteX301" fmla="*/ 341313 w 469900"/>
              <a:gd name="connsiteY301" fmla="*/ 112713 h 490538"/>
              <a:gd name="connsiteX302" fmla="*/ 157163 w 469900"/>
              <a:gd name="connsiteY302" fmla="*/ 239713 h 490538"/>
              <a:gd name="connsiteX303" fmla="*/ 349251 w 469900"/>
              <a:gd name="connsiteY303" fmla="*/ 127001 h 490538"/>
              <a:gd name="connsiteX304" fmla="*/ 349251 w 469900"/>
              <a:gd name="connsiteY304" fmla="*/ 130176 h 490538"/>
              <a:gd name="connsiteX305" fmla="*/ 169863 w 469900"/>
              <a:gd name="connsiteY305" fmla="*/ 250826 h 490538"/>
              <a:gd name="connsiteX306" fmla="*/ 368301 w 469900"/>
              <a:gd name="connsiteY306" fmla="*/ 138113 h 490538"/>
              <a:gd name="connsiteX307" fmla="*/ 173038 w 469900"/>
              <a:gd name="connsiteY307" fmla="*/ 273051 h 490538"/>
              <a:gd name="connsiteX308" fmla="*/ 379413 w 469900"/>
              <a:gd name="connsiteY308" fmla="*/ 152401 h 490538"/>
              <a:gd name="connsiteX309" fmla="*/ 382588 w 469900"/>
              <a:gd name="connsiteY309" fmla="*/ 152401 h 490538"/>
              <a:gd name="connsiteX310" fmla="*/ 298461 w 469900"/>
              <a:gd name="connsiteY310" fmla="*/ 203195 h 490538"/>
              <a:gd name="connsiteX311" fmla="*/ 319088 w 469900"/>
              <a:gd name="connsiteY311" fmla="*/ 190501 h 490538"/>
              <a:gd name="connsiteX312" fmla="*/ 153988 w 469900"/>
              <a:gd name="connsiteY312" fmla="*/ 288926 h 490538"/>
              <a:gd name="connsiteX313" fmla="*/ 153988 w 469900"/>
              <a:gd name="connsiteY313" fmla="*/ 284163 h 490538"/>
              <a:gd name="connsiteX314" fmla="*/ 349251 w 469900"/>
              <a:gd name="connsiteY314" fmla="*/ 149226 h 490538"/>
              <a:gd name="connsiteX315" fmla="*/ 146050 w 469900"/>
              <a:gd name="connsiteY315" fmla="*/ 265113 h 490538"/>
              <a:gd name="connsiteX316" fmla="*/ 330201 w 469900"/>
              <a:gd name="connsiteY316" fmla="*/ 141288 h 490538"/>
              <a:gd name="connsiteX317" fmla="*/ 142875 w 469900"/>
              <a:gd name="connsiteY317" fmla="*/ 250826 h 490538"/>
              <a:gd name="connsiteX318" fmla="*/ 139700 w 469900"/>
              <a:gd name="connsiteY318" fmla="*/ 250826 h 490538"/>
              <a:gd name="connsiteX319" fmla="*/ 323851 w 469900"/>
              <a:gd name="connsiteY319" fmla="*/ 123826 h 490538"/>
              <a:gd name="connsiteX320" fmla="*/ 134938 w 469900"/>
              <a:gd name="connsiteY320" fmla="*/ 231776 h 490538"/>
              <a:gd name="connsiteX321" fmla="*/ 134938 w 469900"/>
              <a:gd name="connsiteY321" fmla="*/ 228601 h 490538"/>
              <a:gd name="connsiteX322" fmla="*/ 315913 w 469900"/>
              <a:gd name="connsiteY322" fmla="*/ 107951 h 490538"/>
              <a:gd name="connsiteX323" fmla="*/ 128588 w 469900"/>
              <a:gd name="connsiteY323" fmla="*/ 212726 h 490538"/>
              <a:gd name="connsiteX324" fmla="*/ 334963 w 469900"/>
              <a:gd name="connsiteY324" fmla="*/ 88901 h 490538"/>
              <a:gd name="connsiteX325" fmla="*/ 180975 w 469900"/>
              <a:gd name="connsiteY325" fmla="*/ 179388 h 490538"/>
              <a:gd name="connsiteX326" fmla="*/ 191744 w 469900"/>
              <a:gd name="connsiteY326" fmla="*/ 172629 h 490538"/>
              <a:gd name="connsiteX327" fmla="*/ 296863 w 469900"/>
              <a:gd name="connsiteY327" fmla="*/ 88901 h 490538"/>
              <a:gd name="connsiteX328" fmla="*/ 293648 w 469900"/>
              <a:gd name="connsiteY328" fmla="*/ 90995 h 490538"/>
              <a:gd name="connsiteX329" fmla="*/ 123825 w 469900"/>
              <a:gd name="connsiteY329" fmla="*/ 190501 h 490538"/>
              <a:gd name="connsiteX330" fmla="*/ 124649 w 469900"/>
              <a:gd name="connsiteY330" fmla="*/ 188196 h 490538"/>
              <a:gd name="connsiteX331" fmla="*/ 330201 w 469900"/>
              <a:gd name="connsiteY331" fmla="*/ 85726 h 490538"/>
              <a:gd name="connsiteX332" fmla="*/ 191744 w 469900"/>
              <a:gd name="connsiteY332" fmla="*/ 172629 h 490538"/>
              <a:gd name="connsiteX333" fmla="*/ 128588 w 469900"/>
              <a:gd name="connsiteY333" fmla="*/ 209551 h 490538"/>
              <a:gd name="connsiteX334" fmla="*/ 267023 w 469900"/>
              <a:gd name="connsiteY334" fmla="*/ 122660 h 490538"/>
              <a:gd name="connsiteX335" fmla="*/ 412750 w 469900"/>
              <a:gd name="connsiteY335" fmla="*/ 74613 h 490538"/>
              <a:gd name="connsiteX336" fmla="*/ 412115 w 469900"/>
              <a:gd name="connsiteY336" fmla="*/ 75248 h 490538"/>
              <a:gd name="connsiteX337" fmla="*/ 411442 w 469900"/>
              <a:gd name="connsiteY337" fmla="*/ 75547 h 490538"/>
              <a:gd name="connsiteX338" fmla="*/ 284646 w 469900"/>
              <a:gd name="connsiteY338" fmla="*/ 73709 h 490538"/>
              <a:gd name="connsiteX339" fmla="*/ 252412 w 469900"/>
              <a:gd name="connsiteY339" fmla="*/ 93663 h 490538"/>
              <a:gd name="connsiteX340" fmla="*/ 258010 w 469900"/>
              <a:gd name="connsiteY340" fmla="*/ 89045 h 490538"/>
              <a:gd name="connsiteX341" fmla="*/ 420687 w 469900"/>
              <a:gd name="connsiteY341" fmla="*/ 71438 h 490538"/>
              <a:gd name="connsiteX342" fmla="*/ 393700 w 469900"/>
              <a:gd name="connsiteY342" fmla="*/ 96838 h 490538"/>
              <a:gd name="connsiteX343" fmla="*/ 406400 w 469900"/>
              <a:gd name="connsiteY343" fmla="*/ 88900 h 490538"/>
              <a:gd name="connsiteX344" fmla="*/ 382587 w 469900"/>
              <a:gd name="connsiteY344" fmla="*/ 119063 h 490538"/>
              <a:gd name="connsiteX345" fmla="*/ 401637 w 469900"/>
              <a:gd name="connsiteY345" fmla="*/ 93663 h 490538"/>
              <a:gd name="connsiteX346" fmla="*/ 390525 w 469900"/>
              <a:gd name="connsiteY346" fmla="*/ 100013 h 490538"/>
              <a:gd name="connsiteX347" fmla="*/ 387350 w 469900"/>
              <a:gd name="connsiteY347" fmla="*/ 100013 h 490538"/>
              <a:gd name="connsiteX348" fmla="*/ 412115 w 469900"/>
              <a:gd name="connsiteY348" fmla="*/ 75248 h 490538"/>
              <a:gd name="connsiteX349" fmla="*/ 327026 w 469900"/>
              <a:gd name="connsiteY349" fmla="*/ 71438 h 490538"/>
              <a:gd name="connsiteX350" fmla="*/ 327026 w 469900"/>
              <a:gd name="connsiteY350" fmla="*/ 74613 h 490538"/>
              <a:gd name="connsiteX351" fmla="*/ 153988 w 469900"/>
              <a:gd name="connsiteY351" fmla="*/ 182563 h 490538"/>
              <a:gd name="connsiteX352" fmla="*/ 330201 w 469900"/>
              <a:gd name="connsiteY352" fmla="*/ 82551 h 490538"/>
              <a:gd name="connsiteX353" fmla="*/ 123825 w 469900"/>
              <a:gd name="connsiteY353" fmla="*/ 201613 h 490538"/>
              <a:gd name="connsiteX354" fmla="*/ 293648 w 469900"/>
              <a:gd name="connsiteY354" fmla="*/ 90995 h 490538"/>
              <a:gd name="connsiteX355" fmla="*/ 417512 w 469900"/>
              <a:gd name="connsiteY355" fmla="*/ 58738 h 490538"/>
              <a:gd name="connsiteX356" fmla="*/ 420687 w 469900"/>
              <a:gd name="connsiteY356" fmla="*/ 58738 h 490538"/>
              <a:gd name="connsiteX357" fmla="*/ 406400 w 469900"/>
              <a:gd name="connsiteY357" fmla="*/ 77788 h 490538"/>
              <a:gd name="connsiteX358" fmla="*/ 411442 w 469900"/>
              <a:gd name="connsiteY358" fmla="*/ 75547 h 490538"/>
              <a:gd name="connsiteX359" fmla="*/ 401637 w 469900"/>
              <a:gd name="connsiteY359" fmla="*/ 82550 h 490538"/>
              <a:gd name="connsiteX360" fmla="*/ 319088 w 469900"/>
              <a:gd name="connsiteY360" fmla="*/ 52388 h 490538"/>
              <a:gd name="connsiteX361" fmla="*/ 319088 w 469900"/>
              <a:gd name="connsiteY361" fmla="*/ 55563 h 490538"/>
              <a:gd name="connsiteX362" fmla="*/ 222250 w 469900"/>
              <a:gd name="connsiteY362" fmla="*/ 119063 h 490538"/>
              <a:gd name="connsiteX363" fmla="*/ 323850 w 469900"/>
              <a:gd name="connsiteY363" fmla="*/ 63500 h 490538"/>
              <a:gd name="connsiteX364" fmla="*/ 198437 w 469900"/>
              <a:gd name="connsiteY364" fmla="*/ 134938 h 490538"/>
              <a:gd name="connsiteX365" fmla="*/ 296863 w 469900"/>
              <a:gd name="connsiteY365" fmla="*/ 66675 h 490538"/>
              <a:gd name="connsiteX366" fmla="*/ 284646 w 469900"/>
              <a:gd name="connsiteY366" fmla="*/ 73709 h 490538"/>
              <a:gd name="connsiteX367" fmla="*/ 282579 w 469900"/>
              <a:gd name="connsiteY367" fmla="*/ 48150 h 490538"/>
              <a:gd name="connsiteX368" fmla="*/ 269875 w 469900"/>
              <a:gd name="connsiteY368" fmla="*/ 63500 h 490538"/>
              <a:gd name="connsiteX369" fmla="*/ 296182 w 469900"/>
              <a:gd name="connsiteY369" fmla="*/ 50800 h 490538"/>
              <a:gd name="connsiteX370" fmla="*/ 266700 w 469900"/>
              <a:gd name="connsiteY370" fmla="*/ 66675 h 490538"/>
              <a:gd name="connsiteX371" fmla="*/ 307975 w 469900"/>
              <a:gd name="connsiteY371" fmla="*/ 44450 h 490538"/>
              <a:gd name="connsiteX372" fmla="*/ 306056 w 469900"/>
              <a:gd name="connsiteY372" fmla="*/ 46034 h 490538"/>
              <a:gd name="connsiteX373" fmla="*/ 296182 w 469900"/>
              <a:gd name="connsiteY373" fmla="*/ 50800 h 490538"/>
              <a:gd name="connsiteX374" fmla="*/ 315913 w 469900"/>
              <a:gd name="connsiteY374" fmla="*/ 41275 h 490538"/>
              <a:gd name="connsiteX375" fmla="*/ 258010 w 469900"/>
              <a:gd name="connsiteY375" fmla="*/ 89045 h 490538"/>
              <a:gd name="connsiteX376" fmla="*/ 244475 w 469900"/>
              <a:gd name="connsiteY376" fmla="*/ 96838 h 490538"/>
              <a:gd name="connsiteX377" fmla="*/ 306056 w 469900"/>
              <a:gd name="connsiteY377" fmla="*/ 46034 h 490538"/>
              <a:gd name="connsiteX378" fmla="*/ 304800 w 469900"/>
              <a:gd name="connsiteY378" fmla="*/ 22225 h 490538"/>
              <a:gd name="connsiteX379" fmla="*/ 282579 w 469900"/>
              <a:gd name="connsiteY379" fmla="*/ 48150 h 490538"/>
              <a:gd name="connsiteX380" fmla="*/ 303319 w 469900"/>
              <a:gd name="connsiteY380" fmla="*/ 23089 h 490538"/>
              <a:gd name="connsiteX381" fmla="*/ 298017 w 469900"/>
              <a:gd name="connsiteY381" fmla="*/ 3175 h 490538"/>
              <a:gd name="connsiteX382" fmla="*/ 298627 w 469900"/>
              <a:gd name="connsiteY382" fmla="*/ 3175 h 490538"/>
              <a:gd name="connsiteX383" fmla="*/ 293688 w 469900"/>
              <a:gd name="connsiteY383" fmla="*/ 14288 h 490538"/>
              <a:gd name="connsiteX384" fmla="*/ 304800 w 469900"/>
              <a:gd name="connsiteY384" fmla="*/ 6350 h 490538"/>
              <a:gd name="connsiteX385" fmla="*/ 304800 w 469900"/>
              <a:gd name="connsiteY385" fmla="*/ 11113 h 490538"/>
              <a:gd name="connsiteX386" fmla="*/ 288925 w 469900"/>
              <a:gd name="connsiteY386" fmla="*/ 30163 h 490538"/>
              <a:gd name="connsiteX387" fmla="*/ 307975 w 469900"/>
              <a:gd name="connsiteY387" fmla="*/ 17463 h 490538"/>
              <a:gd name="connsiteX388" fmla="*/ 303319 w 469900"/>
              <a:gd name="connsiteY388" fmla="*/ 23089 h 490538"/>
              <a:gd name="connsiteX389" fmla="*/ 285750 w 469900"/>
              <a:gd name="connsiteY389" fmla="*/ 33338 h 490538"/>
              <a:gd name="connsiteX390" fmla="*/ 300038 w 469900"/>
              <a:gd name="connsiteY390" fmla="*/ 14288 h 490538"/>
              <a:gd name="connsiteX391" fmla="*/ 288925 w 469900"/>
              <a:gd name="connsiteY391" fmla="*/ 17463 h 490538"/>
              <a:gd name="connsiteX392" fmla="*/ 300038 w 469900"/>
              <a:gd name="connsiteY392" fmla="*/ 0 h 490538"/>
              <a:gd name="connsiteX393" fmla="*/ 298017 w 469900"/>
              <a:gd name="connsiteY393" fmla="*/ 3175 h 490538"/>
              <a:gd name="connsiteX394" fmla="*/ 296863 w 469900"/>
              <a:gd name="connsiteY394" fmla="*/ 3175 h 490538"/>
              <a:gd name="connsiteX395" fmla="*/ 300038 w 469900"/>
              <a:gd name="connsiteY395" fmla="*/ 0 h 490538"/>
              <a:gd name="connsiteX396" fmla="*/ 300038 w 469900"/>
              <a:gd name="connsiteY396" fmla="*/ 3175 h 490538"/>
              <a:gd name="connsiteX397" fmla="*/ 298627 w 469900"/>
              <a:gd name="connsiteY397" fmla="*/ 3175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</a:cxnLst>
            <a:rect l="l" t="t" r="r" b="b"/>
            <a:pathLst>
              <a:path w="469900" h="490538">
                <a:moveTo>
                  <a:pt x="169863" y="441325"/>
                </a:moveTo>
                <a:lnTo>
                  <a:pt x="142875" y="479425"/>
                </a:lnTo>
                <a:lnTo>
                  <a:pt x="180975" y="457200"/>
                </a:lnTo>
                <a:lnTo>
                  <a:pt x="184150" y="457200"/>
                </a:lnTo>
                <a:lnTo>
                  <a:pt x="184150" y="460375"/>
                </a:lnTo>
                <a:lnTo>
                  <a:pt x="153988" y="487363"/>
                </a:lnTo>
                <a:lnTo>
                  <a:pt x="184150" y="468313"/>
                </a:lnTo>
                <a:lnTo>
                  <a:pt x="184150" y="471488"/>
                </a:lnTo>
                <a:lnTo>
                  <a:pt x="176213" y="479425"/>
                </a:lnTo>
                <a:lnTo>
                  <a:pt x="176213" y="482600"/>
                </a:lnTo>
                <a:lnTo>
                  <a:pt x="169863" y="487363"/>
                </a:lnTo>
                <a:lnTo>
                  <a:pt x="173568" y="482070"/>
                </a:lnTo>
                <a:lnTo>
                  <a:pt x="180975" y="471488"/>
                </a:lnTo>
                <a:lnTo>
                  <a:pt x="150813" y="490538"/>
                </a:lnTo>
                <a:lnTo>
                  <a:pt x="146050" y="490538"/>
                </a:lnTo>
                <a:lnTo>
                  <a:pt x="176213" y="465138"/>
                </a:lnTo>
                <a:lnTo>
                  <a:pt x="142875" y="482600"/>
                </a:lnTo>
                <a:lnTo>
                  <a:pt x="139700" y="482600"/>
                </a:lnTo>
                <a:lnTo>
                  <a:pt x="162819" y="445032"/>
                </a:lnTo>
                <a:close/>
                <a:moveTo>
                  <a:pt x="165100" y="441325"/>
                </a:moveTo>
                <a:lnTo>
                  <a:pt x="162819" y="445032"/>
                </a:lnTo>
                <a:lnTo>
                  <a:pt x="141288" y="456364"/>
                </a:lnTo>
                <a:close/>
                <a:moveTo>
                  <a:pt x="126669" y="415587"/>
                </a:moveTo>
                <a:lnTo>
                  <a:pt x="124320" y="418817"/>
                </a:lnTo>
                <a:lnTo>
                  <a:pt x="123825" y="419100"/>
                </a:lnTo>
                <a:close/>
                <a:moveTo>
                  <a:pt x="157163" y="400050"/>
                </a:moveTo>
                <a:lnTo>
                  <a:pt x="161925" y="400050"/>
                </a:lnTo>
                <a:lnTo>
                  <a:pt x="131763" y="427038"/>
                </a:lnTo>
                <a:lnTo>
                  <a:pt x="165100" y="407988"/>
                </a:lnTo>
                <a:lnTo>
                  <a:pt x="165100" y="412750"/>
                </a:lnTo>
                <a:lnTo>
                  <a:pt x="134938" y="441325"/>
                </a:lnTo>
                <a:lnTo>
                  <a:pt x="169863" y="419100"/>
                </a:lnTo>
                <a:lnTo>
                  <a:pt x="169863" y="423863"/>
                </a:lnTo>
                <a:lnTo>
                  <a:pt x="139700" y="457200"/>
                </a:lnTo>
                <a:lnTo>
                  <a:pt x="141288" y="456364"/>
                </a:lnTo>
                <a:lnTo>
                  <a:pt x="134938" y="460375"/>
                </a:lnTo>
                <a:lnTo>
                  <a:pt x="165100" y="423863"/>
                </a:lnTo>
                <a:lnTo>
                  <a:pt x="128588" y="446088"/>
                </a:lnTo>
                <a:lnTo>
                  <a:pt x="157163" y="415925"/>
                </a:lnTo>
                <a:lnTo>
                  <a:pt x="123825" y="434975"/>
                </a:lnTo>
                <a:lnTo>
                  <a:pt x="153988" y="404813"/>
                </a:lnTo>
                <a:lnTo>
                  <a:pt x="120650" y="423863"/>
                </a:lnTo>
                <a:lnTo>
                  <a:pt x="124320" y="418817"/>
                </a:lnTo>
                <a:close/>
                <a:moveTo>
                  <a:pt x="150813" y="385763"/>
                </a:moveTo>
                <a:lnTo>
                  <a:pt x="126669" y="415587"/>
                </a:lnTo>
                <a:lnTo>
                  <a:pt x="146050" y="388938"/>
                </a:lnTo>
                <a:lnTo>
                  <a:pt x="115888" y="407988"/>
                </a:lnTo>
                <a:lnTo>
                  <a:pt x="115888" y="404813"/>
                </a:lnTo>
                <a:close/>
                <a:moveTo>
                  <a:pt x="134938" y="358775"/>
                </a:moveTo>
                <a:lnTo>
                  <a:pt x="132647" y="360583"/>
                </a:lnTo>
                <a:lnTo>
                  <a:pt x="116840" y="370205"/>
                </a:lnTo>
                <a:close/>
                <a:moveTo>
                  <a:pt x="146050" y="352425"/>
                </a:moveTo>
                <a:lnTo>
                  <a:pt x="150813" y="352425"/>
                </a:lnTo>
                <a:lnTo>
                  <a:pt x="120650" y="374650"/>
                </a:lnTo>
                <a:lnTo>
                  <a:pt x="146050" y="358775"/>
                </a:lnTo>
                <a:lnTo>
                  <a:pt x="146050" y="363538"/>
                </a:lnTo>
                <a:lnTo>
                  <a:pt x="115888" y="404813"/>
                </a:lnTo>
                <a:lnTo>
                  <a:pt x="142875" y="363538"/>
                </a:lnTo>
                <a:lnTo>
                  <a:pt x="109538" y="385763"/>
                </a:lnTo>
                <a:lnTo>
                  <a:pt x="104775" y="385763"/>
                </a:lnTo>
                <a:lnTo>
                  <a:pt x="104775" y="382588"/>
                </a:lnTo>
                <a:lnTo>
                  <a:pt x="132647" y="360583"/>
                </a:lnTo>
                <a:close/>
                <a:moveTo>
                  <a:pt x="412751" y="333376"/>
                </a:moveTo>
                <a:lnTo>
                  <a:pt x="417513" y="333376"/>
                </a:lnTo>
                <a:lnTo>
                  <a:pt x="412751" y="336551"/>
                </a:lnTo>
                <a:close/>
                <a:moveTo>
                  <a:pt x="412751" y="330201"/>
                </a:moveTo>
                <a:lnTo>
                  <a:pt x="412751" y="333376"/>
                </a:lnTo>
                <a:lnTo>
                  <a:pt x="406401" y="336551"/>
                </a:lnTo>
                <a:lnTo>
                  <a:pt x="407194" y="332979"/>
                </a:lnTo>
                <a:close/>
                <a:moveTo>
                  <a:pt x="128062" y="327816"/>
                </a:moveTo>
                <a:lnTo>
                  <a:pt x="108060" y="343972"/>
                </a:lnTo>
                <a:lnTo>
                  <a:pt x="101600" y="347663"/>
                </a:lnTo>
                <a:close/>
                <a:moveTo>
                  <a:pt x="409576" y="322263"/>
                </a:moveTo>
                <a:lnTo>
                  <a:pt x="407194" y="332979"/>
                </a:lnTo>
                <a:lnTo>
                  <a:pt x="406401" y="333376"/>
                </a:lnTo>
                <a:close/>
                <a:moveTo>
                  <a:pt x="146050" y="322263"/>
                </a:moveTo>
                <a:lnTo>
                  <a:pt x="150813" y="322263"/>
                </a:lnTo>
                <a:lnTo>
                  <a:pt x="150813" y="325438"/>
                </a:lnTo>
                <a:lnTo>
                  <a:pt x="109538" y="374650"/>
                </a:lnTo>
                <a:lnTo>
                  <a:pt x="116840" y="370205"/>
                </a:lnTo>
                <a:lnTo>
                  <a:pt x="104775" y="377825"/>
                </a:lnTo>
                <a:lnTo>
                  <a:pt x="146050" y="325438"/>
                </a:lnTo>
                <a:lnTo>
                  <a:pt x="93663" y="355600"/>
                </a:lnTo>
                <a:lnTo>
                  <a:pt x="108060" y="343972"/>
                </a:lnTo>
                <a:close/>
                <a:moveTo>
                  <a:pt x="128588" y="317500"/>
                </a:moveTo>
                <a:lnTo>
                  <a:pt x="98662" y="338737"/>
                </a:lnTo>
                <a:lnTo>
                  <a:pt x="93663" y="341313"/>
                </a:lnTo>
                <a:lnTo>
                  <a:pt x="122170" y="321082"/>
                </a:lnTo>
                <a:close/>
                <a:moveTo>
                  <a:pt x="146050" y="314325"/>
                </a:moveTo>
                <a:lnTo>
                  <a:pt x="128062" y="327816"/>
                </a:lnTo>
                <a:lnTo>
                  <a:pt x="134938" y="322263"/>
                </a:lnTo>
                <a:lnTo>
                  <a:pt x="79375" y="352425"/>
                </a:lnTo>
                <a:lnTo>
                  <a:pt x="98662" y="338737"/>
                </a:lnTo>
                <a:close/>
                <a:moveTo>
                  <a:pt x="383647" y="307623"/>
                </a:moveTo>
                <a:lnTo>
                  <a:pt x="381066" y="313646"/>
                </a:lnTo>
                <a:lnTo>
                  <a:pt x="379413" y="314326"/>
                </a:lnTo>
                <a:close/>
                <a:moveTo>
                  <a:pt x="406401" y="303213"/>
                </a:moveTo>
                <a:lnTo>
                  <a:pt x="390526" y="322263"/>
                </a:lnTo>
                <a:lnTo>
                  <a:pt x="406401" y="311151"/>
                </a:lnTo>
                <a:lnTo>
                  <a:pt x="409576" y="311151"/>
                </a:lnTo>
                <a:lnTo>
                  <a:pt x="409576" y="314326"/>
                </a:lnTo>
                <a:lnTo>
                  <a:pt x="401638" y="325438"/>
                </a:lnTo>
                <a:lnTo>
                  <a:pt x="409576" y="317501"/>
                </a:lnTo>
                <a:lnTo>
                  <a:pt x="409576" y="322263"/>
                </a:lnTo>
                <a:lnTo>
                  <a:pt x="398463" y="330201"/>
                </a:lnTo>
                <a:lnTo>
                  <a:pt x="393701" y="330201"/>
                </a:lnTo>
                <a:lnTo>
                  <a:pt x="406401" y="317501"/>
                </a:lnTo>
                <a:lnTo>
                  <a:pt x="390526" y="325438"/>
                </a:lnTo>
                <a:lnTo>
                  <a:pt x="387351" y="325438"/>
                </a:lnTo>
                <a:lnTo>
                  <a:pt x="387351" y="322263"/>
                </a:lnTo>
                <a:lnTo>
                  <a:pt x="401638" y="306388"/>
                </a:lnTo>
                <a:lnTo>
                  <a:pt x="379413" y="317501"/>
                </a:lnTo>
                <a:lnTo>
                  <a:pt x="381066" y="313646"/>
                </a:lnTo>
                <a:close/>
                <a:moveTo>
                  <a:pt x="93663" y="303213"/>
                </a:moveTo>
                <a:lnTo>
                  <a:pt x="78014" y="313943"/>
                </a:lnTo>
                <a:lnTo>
                  <a:pt x="61920" y="323261"/>
                </a:lnTo>
                <a:close/>
                <a:moveTo>
                  <a:pt x="134938" y="280988"/>
                </a:moveTo>
                <a:lnTo>
                  <a:pt x="74613" y="317500"/>
                </a:lnTo>
                <a:lnTo>
                  <a:pt x="134938" y="284163"/>
                </a:lnTo>
                <a:lnTo>
                  <a:pt x="134938" y="288925"/>
                </a:lnTo>
                <a:lnTo>
                  <a:pt x="68263" y="347663"/>
                </a:lnTo>
                <a:lnTo>
                  <a:pt x="142875" y="306388"/>
                </a:lnTo>
                <a:lnTo>
                  <a:pt x="122170" y="321082"/>
                </a:lnTo>
                <a:lnTo>
                  <a:pt x="60325" y="355600"/>
                </a:lnTo>
                <a:lnTo>
                  <a:pt x="60325" y="352425"/>
                </a:lnTo>
                <a:lnTo>
                  <a:pt x="128588" y="292100"/>
                </a:lnTo>
                <a:lnTo>
                  <a:pt x="38100" y="344488"/>
                </a:lnTo>
                <a:lnTo>
                  <a:pt x="38100" y="341313"/>
                </a:lnTo>
                <a:lnTo>
                  <a:pt x="78014" y="313943"/>
                </a:lnTo>
                <a:close/>
                <a:moveTo>
                  <a:pt x="256290" y="270856"/>
                </a:moveTo>
                <a:lnTo>
                  <a:pt x="242664" y="280632"/>
                </a:lnTo>
                <a:lnTo>
                  <a:pt x="236538" y="284163"/>
                </a:lnTo>
                <a:close/>
                <a:moveTo>
                  <a:pt x="311151" y="261938"/>
                </a:moveTo>
                <a:lnTo>
                  <a:pt x="287550" y="277953"/>
                </a:lnTo>
                <a:lnTo>
                  <a:pt x="282576" y="280988"/>
                </a:lnTo>
                <a:lnTo>
                  <a:pt x="303916" y="266520"/>
                </a:lnTo>
                <a:close/>
                <a:moveTo>
                  <a:pt x="462870" y="239713"/>
                </a:moveTo>
                <a:lnTo>
                  <a:pt x="465138" y="239713"/>
                </a:lnTo>
                <a:lnTo>
                  <a:pt x="461963" y="242888"/>
                </a:lnTo>
                <a:close/>
                <a:moveTo>
                  <a:pt x="371476" y="231776"/>
                </a:moveTo>
                <a:lnTo>
                  <a:pt x="368668" y="234147"/>
                </a:lnTo>
                <a:lnTo>
                  <a:pt x="356016" y="240677"/>
                </a:lnTo>
                <a:close/>
                <a:moveTo>
                  <a:pt x="379413" y="228601"/>
                </a:moveTo>
                <a:lnTo>
                  <a:pt x="307976" y="288926"/>
                </a:lnTo>
                <a:lnTo>
                  <a:pt x="382588" y="242888"/>
                </a:lnTo>
                <a:lnTo>
                  <a:pt x="387351" y="247651"/>
                </a:lnTo>
                <a:lnTo>
                  <a:pt x="334963" y="280988"/>
                </a:lnTo>
                <a:lnTo>
                  <a:pt x="387351" y="250826"/>
                </a:lnTo>
                <a:lnTo>
                  <a:pt x="341313" y="295276"/>
                </a:lnTo>
                <a:lnTo>
                  <a:pt x="390526" y="269876"/>
                </a:lnTo>
                <a:lnTo>
                  <a:pt x="393701" y="269876"/>
                </a:lnTo>
                <a:lnTo>
                  <a:pt x="360363" y="303213"/>
                </a:lnTo>
                <a:lnTo>
                  <a:pt x="398463" y="280988"/>
                </a:lnTo>
                <a:lnTo>
                  <a:pt x="398463" y="284163"/>
                </a:lnTo>
                <a:lnTo>
                  <a:pt x="383647" y="307623"/>
                </a:lnTo>
                <a:lnTo>
                  <a:pt x="393701" y="284163"/>
                </a:lnTo>
                <a:lnTo>
                  <a:pt x="357188" y="306388"/>
                </a:lnTo>
                <a:lnTo>
                  <a:pt x="387351" y="273051"/>
                </a:lnTo>
                <a:lnTo>
                  <a:pt x="338138" y="303213"/>
                </a:lnTo>
                <a:lnTo>
                  <a:pt x="334963" y="300038"/>
                </a:lnTo>
                <a:lnTo>
                  <a:pt x="382588" y="254001"/>
                </a:lnTo>
                <a:lnTo>
                  <a:pt x="311151" y="295276"/>
                </a:lnTo>
                <a:lnTo>
                  <a:pt x="360363" y="258763"/>
                </a:lnTo>
                <a:lnTo>
                  <a:pt x="304801" y="295276"/>
                </a:lnTo>
                <a:lnTo>
                  <a:pt x="300038" y="295276"/>
                </a:lnTo>
                <a:lnTo>
                  <a:pt x="300038" y="292101"/>
                </a:lnTo>
                <a:lnTo>
                  <a:pt x="368668" y="234147"/>
                </a:lnTo>
                <a:close/>
                <a:moveTo>
                  <a:pt x="450851" y="223838"/>
                </a:moveTo>
                <a:lnTo>
                  <a:pt x="454026" y="234950"/>
                </a:lnTo>
                <a:lnTo>
                  <a:pt x="461963" y="231776"/>
                </a:lnTo>
                <a:lnTo>
                  <a:pt x="465138" y="231776"/>
                </a:lnTo>
                <a:lnTo>
                  <a:pt x="462870" y="239713"/>
                </a:lnTo>
                <a:lnTo>
                  <a:pt x="461963" y="239713"/>
                </a:lnTo>
                <a:lnTo>
                  <a:pt x="461963" y="234950"/>
                </a:lnTo>
                <a:lnTo>
                  <a:pt x="454026" y="239713"/>
                </a:lnTo>
                <a:close/>
                <a:moveTo>
                  <a:pt x="447676" y="223838"/>
                </a:moveTo>
                <a:lnTo>
                  <a:pt x="450851" y="223838"/>
                </a:lnTo>
                <a:lnTo>
                  <a:pt x="439738" y="228600"/>
                </a:lnTo>
                <a:close/>
                <a:moveTo>
                  <a:pt x="376238" y="223838"/>
                </a:moveTo>
                <a:lnTo>
                  <a:pt x="379413" y="223838"/>
                </a:lnTo>
                <a:lnTo>
                  <a:pt x="330201" y="254001"/>
                </a:lnTo>
                <a:lnTo>
                  <a:pt x="356016" y="240677"/>
                </a:lnTo>
                <a:lnTo>
                  <a:pt x="266700" y="292101"/>
                </a:lnTo>
                <a:lnTo>
                  <a:pt x="287550" y="277953"/>
                </a:lnTo>
                <a:close/>
                <a:moveTo>
                  <a:pt x="93137" y="215633"/>
                </a:moveTo>
                <a:lnTo>
                  <a:pt x="11113" y="261938"/>
                </a:lnTo>
                <a:lnTo>
                  <a:pt x="15449" y="258362"/>
                </a:lnTo>
                <a:close/>
                <a:moveTo>
                  <a:pt x="428625" y="209550"/>
                </a:moveTo>
                <a:lnTo>
                  <a:pt x="428625" y="212726"/>
                </a:lnTo>
                <a:lnTo>
                  <a:pt x="417513" y="217488"/>
                </a:lnTo>
                <a:close/>
                <a:moveTo>
                  <a:pt x="371476" y="206376"/>
                </a:moveTo>
                <a:lnTo>
                  <a:pt x="376238" y="209551"/>
                </a:lnTo>
                <a:lnTo>
                  <a:pt x="274638" y="273051"/>
                </a:lnTo>
                <a:lnTo>
                  <a:pt x="376238" y="212726"/>
                </a:lnTo>
                <a:lnTo>
                  <a:pt x="376238" y="217488"/>
                </a:lnTo>
                <a:lnTo>
                  <a:pt x="303916" y="266520"/>
                </a:lnTo>
                <a:lnTo>
                  <a:pt x="263525" y="292101"/>
                </a:lnTo>
                <a:lnTo>
                  <a:pt x="258763" y="292101"/>
                </a:lnTo>
                <a:lnTo>
                  <a:pt x="352426" y="228601"/>
                </a:lnTo>
                <a:lnTo>
                  <a:pt x="236538" y="295276"/>
                </a:lnTo>
                <a:lnTo>
                  <a:pt x="334963" y="231776"/>
                </a:lnTo>
                <a:lnTo>
                  <a:pt x="222250" y="295276"/>
                </a:lnTo>
                <a:lnTo>
                  <a:pt x="242664" y="280632"/>
                </a:lnTo>
                <a:close/>
                <a:moveTo>
                  <a:pt x="109538" y="206375"/>
                </a:moveTo>
                <a:lnTo>
                  <a:pt x="22225" y="273050"/>
                </a:lnTo>
                <a:lnTo>
                  <a:pt x="112713" y="220663"/>
                </a:lnTo>
                <a:lnTo>
                  <a:pt x="26988" y="284163"/>
                </a:lnTo>
                <a:lnTo>
                  <a:pt x="115888" y="231775"/>
                </a:lnTo>
                <a:lnTo>
                  <a:pt x="120650" y="231775"/>
                </a:lnTo>
                <a:lnTo>
                  <a:pt x="30163" y="311150"/>
                </a:lnTo>
                <a:lnTo>
                  <a:pt x="123825" y="254000"/>
                </a:lnTo>
                <a:lnTo>
                  <a:pt x="128588" y="254000"/>
                </a:lnTo>
                <a:lnTo>
                  <a:pt x="128588" y="258763"/>
                </a:lnTo>
                <a:lnTo>
                  <a:pt x="41275" y="317500"/>
                </a:lnTo>
                <a:lnTo>
                  <a:pt x="128588" y="265113"/>
                </a:lnTo>
                <a:lnTo>
                  <a:pt x="131763" y="265113"/>
                </a:lnTo>
                <a:lnTo>
                  <a:pt x="131763" y="269875"/>
                </a:lnTo>
                <a:lnTo>
                  <a:pt x="44450" y="333375"/>
                </a:lnTo>
                <a:lnTo>
                  <a:pt x="61920" y="323261"/>
                </a:lnTo>
                <a:lnTo>
                  <a:pt x="33338" y="341313"/>
                </a:lnTo>
                <a:lnTo>
                  <a:pt x="33338" y="336550"/>
                </a:lnTo>
                <a:lnTo>
                  <a:pt x="115888" y="276225"/>
                </a:lnTo>
                <a:lnTo>
                  <a:pt x="26988" y="330200"/>
                </a:lnTo>
                <a:lnTo>
                  <a:pt x="26988" y="325438"/>
                </a:lnTo>
                <a:lnTo>
                  <a:pt x="112713" y="265113"/>
                </a:lnTo>
                <a:lnTo>
                  <a:pt x="22225" y="317500"/>
                </a:lnTo>
                <a:lnTo>
                  <a:pt x="22225" y="314325"/>
                </a:lnTo>
                <a:lnTo>
                  <a:pt x="109538" y="239713"/>
                </a:lnTo>
                <a:lnTo>
                  <a:pt x="15875" y="292100"/>
                </a:lnTo>
                <a:lnTo>
                  <a:pt x="101600" y="228600"/>
                </a:lnTo>
                <a:lnTo>
                  <a:pt x="11113" y="280988"/>
                </a:lnTo>
                <a:lnTo>
                  <a:pt x="7938" y="280988"/>
                </a:lnTo>
                <a:lnTo>
                  <a:pt x="98425" y="212725"/>
                </a:lnTo>
                <a:lnTo>
                  <a:pt x="93137" y="215633"/>
                </a:lnTo>
                <a:close/>
                <a:moveTo>
                  <a:pt x="298461" y="203195"/>
                </a:moveTo>
                <a:lnTo>
                  <a:pt x="230935" y="244749"/>
                </a:lnTo>
                <a:lnTo>
                  <a:pt x="214313" y="254001"/>
                </a:lnTo>
                <a:close/>
                <a:moveTo>
                  <a:pt x="406400" y="201613"/>
                </a:moveTo>
                <a:lnTo>
                  <a:pt x="409575" y="209550"/>
                </a:lnTo>
                <a:lnTo>
                  <a:pt x="417513" y="206376"/>
                </a:lnTo>
                <a:lnTo>
                  <a:pt x="417513" y="209550"/>
                </a:lnTo>
                <a:lnTo>
                  <a:pt x="409575" y="212726"/>
                </a:lnTo>
                <a:lnTo>
                  <a:pt x="406400" y="212726"/>
                </a:lnTo>
                <a:close/>
                <a:moveTo>
                  <a:pt x="30163" y="201613"/>
                </a:moveTo>
                <a:lnTo>
                  <a:pt x="33338" y="201613"/>
                </a:lnTo>
                <a:lnTo>
                  <a:pt x="7938" y="228600"/>
                </a:lnTo>
                <a:lnTo>
                  <a:pt x="19972" y="221943"/>
                </a:lnTo>
                <a:lnTo>
                  <a:pt x="3175" y="231775"/>
                </a:lnTo>
                <a:lnTo>
                  <a:pt x="26988" y="206375"/>
                </a:lnTo>
                <a:lnTo>
                  <a:pt x="19050" y="209550"/>
                </a:lnTo>
                <a:close/>
                <a:moveTo>
                  <a:pt x="68263" y="193675"/>
                </a:moveTo>
                <a:lnTo>
                  <a:pt x="59000" y="200353"/>
                </a:lnTo>
                <a:lnTo>
                  <a:pt x="19972" y="221943"/>
                </a:lnTo>
                <a:close/>
                <a:moveTo>
                  <a:pt x="93663" y="190500"/>
                </a:moveTo>
                <a:lnTo>
                  <a:pt x="89073" y="194285"/>
                </a:lnTo>
                <a:lnTo>
                  <a:pt x="15875" y="234950"/>
                </a:lnTo>
                <a:lnTo>
                  <a:pt x="21950" y="230611"/>
                </a:lnTo>
                <a:close/>
                <a:moveTo>
                  <a:pt x="101600" y="187325"/>
                </a:moveTo>
                <a:lnTo>
                  <a:pt x="15449" y="258362"/>
                </a:lnTo>
                <a:lnTo>
                  <a:pt x="3175" y="265113"/>
                </a:lnTo>
                <a:lnTo>
                  <a:pt x="89073" y="194285"/>
                </a:lnTo>
                <a:close/>
                <a:moveTo>
                  <a:pt x="82550" y="187325"/>
                </a:moveTo>
                <a:lnTo>
                  <a:pt x="21950" y="230611"/>
                </a:lnTo>
                <a:lnTo>
                  <a:pt x="0" y="242888"/>
                </a:lnTo>
                <a:lnTo>
                  <a:pt x="59000" y="200353"/>
                </a:lnTo>
                <a:close/>
                <a:moveTo>
                  <a:pt x="128588" y="168276"/>
                </a:moveTo>
                <a:lnTo>
                  <a:pt x="131763" y="168276"/>
                </a:lnTo>
                <a:lnTo>
                  <a:pt x="124649" y="188196"/>
                </a:lnTo>
                <a:lnTo>
                  <a:pt x="120650" y="190501"/>
                </a:lnTo>
                <a:lnTo>
                  <a:pt x="128588" y="171451"/>
                </a:lnTo>
                <a:lnTo>
                  <a:pt x="120650" y="176213"/>
                </a:lnTo>
                <a:lnTo>
                  <a:pt x="120650" y="171451"/>
                </a:lnTo>
                <a:close/>
                <a:moveTo>
                  <a:pt x="382588" y="160338"/>
                </a:moveTo>
                <a:lnTo>
                  <a:pt x="184150" y="295276"/>
                </a:lnTo>
                <a:lnTo>
                  <a:pt x="387351" y="179388"/>
                </a:lnTo>
                <a:lnTo>
                  <a:pt x="387351" y="182563"/>
                </a:lnTo>
                <a:lnTo>
                  <a:pt x="256290" y="270856"/>
                </a:lnTo>
                <a:lnTo>
                  <a:pt x="368301" y="190501"/>
                </a:lnTo>
                <a:lnTo>
                  <a:pt x="165100" y="311151"/>
                </a:lnTo>
                <a:lnTo>
                  <a:pt x="165100" y="306388"/>
                </a:lnTo>
                <a:lnTo>
                  <a:pt x="365126" y="171451"/>
                </a:lnTo>
                <a:lnTo>
                  <a:pt x="153988" y="292101"/>
                </a:lnTo>
                <a:lnTo>
                  <a:pt x="230935" y="244749"/>
                </a:lnTo>
                <a:close/>
                <a:moveTo>
                  <a:pt x="465138" y="138113"/>
                </a:moveTo>
                <a:lnTo>
                  <a:pt x="469900" y="138113"/>
                </a:lnTo>
                <a:lnTo>
                  <a:pt x="469900" y="141288"/>
                </a:lnTo>
                <a:lnTo>
                  <a:pt x="465138" y="141288"/>
                </a:lnTo>
                <a:close/>
                <a:moveTo>
                  <a:pt x="442913" y="138113"/>
                </a:moveTo>
                <a:lnTo>
                  <a:pt x="450850" y="146050"/>
                </a:lnTo>
                <a:lnTo>
                  <a:pt x="442913" y="141288"/>
                </a:lnTo>
                <a:lnTo>
                  <a:pt x="412750" y="160338"/>
                </a:lnTo>
                <a:lnTo>
                  <a:pt x="409575" y="160338"/>
                </a:lnTo>
                <a:lnTo>
                  <a:pt x="401637" y="152400"/>
                </a:lnTo>
                <a:lnTo>
                  <a:pt x="412750" y="157163"/>
                </a:lnTo>
                <a:close/>
                <a:moveTo>
                  <a:pt x="277813" y="115888"/>
                </a:moveTo>
                <a:lnTo>
                  <a:pt x="267023" y="122660"/>
                </a:lnTo>
                <a:lnTo>
                  <a:pt x="123825" y="206376"/>
                </a:lnTo>
                <a:close/>
                <a:moveTo>
                  <a:pt x="334963" y="93663"/>
                </a:moveTo>
                <a:lnTo>
                  <a:pt x="334963" y="96838"/>
                </a:lnTo>
                <a:lnTo>
                  <a:pt x="153988" y="217488"/>
                </a:lnTo>
                <a:lnTo>
                  <a:pt x="338138" y="112713"/>
                </a:lnTo>
                <a:lnTo>
                  <a:pt x="341313" y="112713"/>
                </a:lnTo>
                <a:lnTo>
                  <a:pt x="157163" y="239713"/>
                </a:lnTo>
                <a:lnTo>
                  <a:pt x="349251" y="127001"/>
                </a:lnTo>
                <a:lnTo>
                  <a:pt x="349251" y="130176"/>
                </a:lnTo>
                <a:lnTo>
                  <a:pt x="169863" y="250826"/>
                </a:lnTo>
                <a:lnTo>
                  <a:pt x="368301" y="138113"/>
                </a:lnTo>
                <a:lnTo>
                  <a:pt x="173038" y="273051"/>
                </a:lnTo>
                <a:lnTo>
                  <a:pt x="379413" y="152401"/>
                </a:lnTo>
                <a:lnTo>
                  <a:pt x="382588" y="152401"/>
                </a:lnTo>
                <a:lnTo>
                  <a:pt x="298461" y="203195"/>
                </a:lnTo>
                <a:lnTo>
                  <a:pt x="319088" y="190501"/>
                </a:lnTo>
                <a:lnTo>
                  <a:pt x="153988" y="288926"/>
                </a:lnTo>
                <a:lnTo>
                  <a:pt x="153988" y="284163"/>
                </a:lnTo>
                <a:lnTo>
                  <a:pt x="349251" y="149226"/>
                </a:lnTo>
                <a:lnTo>
                  <a:pt x="146050" y="265113"/>
                </a:lnTo>
                <a:lnTo>
                  <a:pt x="330201" y="141288"/>
                </a:lnTo>
                <a:lnTo>
                  <a:pt x="142875" y="250826"/>
                </a:lnTo>
                <a:lnTo>
                  <a:pt x="139700" y="250826"/>
                </a:lnTo>
                <a:lnTo>
                  <a:pt x="323851" y="123826"/>
                </a:lnTo>
                <a:lnTo>
                  <a:pt x="134938" y="231776"/>
                </a:lnTo>
                <a:lnTo>
                  <a:pt x="134938" y="228601"/>
                </a:lnTo>
                <a:lnTo>
                  <a:pt x="315913" y="107951"/>
                </a:lnTo>
                <a:lnTo>
                  <a:pt x="128588" y="212726"/>
                </a:lnTo>
                <a:close/>
                <a:moveTo>
                  <a:pt x="334963" y="88901"/>
                </a:moveTo>
                <a:lnTo>
                  <a:pt x="180975" y="179388"/>
                </a:lnTo>
                <a:lnTo>
                  <a:pt x="191744" y="172629"/>
                </a:lnTo>
                <a:close/>
                <a:moveTo>
                  <a:pt x="296863" y="88901"/>
                </a:moveTo>
                <a:lnTo>
                  <a:pt x="293648" y="90995"/>
                </a:lnTo>
                <a:lnTo>
                  <a:pt x="123825" y="190501"/>
                </a:lnTo>
                <a:lnTo>
                  <a:pt x="124649" y="188196"/>
                </a:lnTo>
                <a:close/>
                <a:moveTo>
                  <a:pt x="330201" y="85726"/>
                </a:moveTo>
                <a:lnTo>
                  <a:pt x="191744" y="172629"/>
                </a:lnTo>
                <a:lnTo>
                  <a:pt x="128588" y="209551"/>
                </a:lnTo>
                <a:lnTo>
                  <a:pt x="267023" y="122660"/>
                </a:lnTo>
                <a:close/>
                <a:moveTo>
                  <a:pt x="412750" y="74613"/>
                </a:moveTo>
                <a:lnTo>
                  <a:pt x="412115" y="75248"/>
                </a:lnTo>
                <a:lnTo>
                  <a:pt x="411442" y="75547"/>
                </a:lnTo>
                <a:close/>
                <a:moveTo>
                  <a:pt x="284646" y="73709"/>
                </a:moveTo>
                <a:lnTo>
                  <a:pt x="252412" y="93663"/>
                </a:lnTo>
                <a:lnTo>
                  <a:pt x="258010" y="89045"/>
                </a:lnTo>
                <a:close/>
                <a:moveTo>
                  <a:pt x="420687" y="71438"/>
                </a:moveTo>
                <a:lnTo>
                  <a:pt x="393700" y="96838"/>
                </a:lnTo>
                <a:lnTo>
                  <a:pt x="406400" y="88900"/>
                </a:lnTo>
                <a:lnTo>
                  <a:pt x="382587" y="119063"/>
                </a:lnTo>
                <a:lnTo>
                  <a:pt x="401637" y="93663"/>
                </a:lnTo>
                <a:lnTo>
                  <a:pt x="390525" y="100013"/>
                </a:lnTo>
                <a:lnTo>
                  <a:pt x="387350" y="100013"/>
                </a:lnTo>
                <a:lnTo>
                  <a:pt x="412115" y="75248"/>
                </a:lnTo>
                <a:close/>
                <a:moveTo>
                  <a:pt x="327026" y="71438"/>
                </a:moveTo>
                <a:lnTo>
                  <a:pt x="327026" y="74613"/>
                </a:lnTo>
                <a:lnTo>
                  <a:pt x="153988" y="182563"/>
                </a:lnTo>
                <a:lnTo>
                  <a:pt x="330201" y="82551"/>
                </a:lnTo>
                <a:lnTo>
                  <a:pt x="123825" y="201613"/>
                </a:lnTo>
                <a:lnTo>
                  <a:pt x="293648" y="90995"/>
                </a:lnTo>
                <a:close/>
                <a:moveTo>
                  <a:pt x="417512" y="58738"/>
                </a:moveTo>
                <a:lnTo>
                  <a:pt x="420687" y="58738"/>
                </a:lnTo>
                <a:lnTo>
                  <a:pt x="406400" y="77788"/>
                </a:lnTo>
                <a:lnTo>
                  <a:pt x="411442" y="75547"/>
                </a:lnTo>
                <a:lnTo>
                  <a:pt x="401637" y="82550"/>
                </a:lnTo>
                <a:close/>
                <a:moveTo>
                  <a:pt x="319088" y="52388"/>
                </a:moveTo>
                <a:lnTo>
                  <a:pt x="319088" y="55563"/>
                </a:lnTo>
                <a:lnTo>
                  <a:pt x="222250" y="119063"/>
                </a:lnTo>
                <a:lnTo>
                  <a:pt x="323850" y="63500"/>
                </a:lnTo>
                <a:lnTo>
                  <a:pt x="198437" y="134938"/>
                </a:lnTo>
                <a:lnTo>
                  <a:pt x="296863" y="66675"/>
                </a:lnTo>
                <a:lnTo>
                  <a:pt x="284646" y="73709"/>
                </a:lnTo>
                <a:close/>
                <a:moveTo>
                  <a:pt x="282579" y="48150"/>
                </a:moveTo>
                <a:lnTo>
                  <a:pt x="269875" y="63500"/>
                </a:lnTo>
                <a:lnTo>
                  <a:pt x="296182" y="50800"/>
                </a:lnTo>
                <a:lnTo>
                  <a:pt x="266700" y="66675"/>
                </a:lnTo>
                <a:close/>
                <a:moveTo>
                  <a:pt x="307975" y="44450"/>
                </a:moveTo>
                <a:lnTo>
                  <a:pt x="306056" y="46034"/>
                </a:lnTo>
                <a:lnTo>
                  <a:pt x="296182" y="50800"/>
                </a:lnTo>
                <a:close/>
                <a:moveTo>
                  <a:pt x="315913" y="41275"/>
                </a:moveTo>
                <a:lnTo>
                  <a:pt x="258010" y="89045"/>
                </a:lnTo>
                <a:lnTo>
                  <a:pt x="244475" y="96838"/>
                </a:lnTo>
                <a:lnTo>
                  <a:pt x="306056" y="46034"/>
                </a:lnTo>
                <a:close/>
                <a:moveTo>
                  <a:pt x="304800" y="22225"/>
                </a:moveTo>
                <a:lnTo>
                  <a:pt x="282579" y="48150"/>
                </a:lnTo>
                <a:lnTo>
                  <a:pt x="303319" y="23089"/>
                </a:lnTo>
                <a:close/>
                <a:moveTo>
                  <a:pt x="298017" y="3175"/>
                </a:moveTo>
                <a:lnTo>
                  <a:pt x="298627" y="3175"/>
                </a:lnTo>
                <a:lnTo>
                  <a:pt x="293688" y="14288"/>
                </a:lnTo>
                <a:lnTo>
                  <a:pt x="304800" y="6350"/>
                </a:lnTo>
                <a:lnTo>
                  <a:pt x="304800" y="11113"/>
                </a:lnTo>
                <a:lnTo>
                  <a:pt x="288925" y="30163"/>
                </a:lnTo>
                <a:lnTo>
                  <a:pt x="307975" y="17463"/>
                </a:lnTo>
                <a:lnTo>
                  <a:pt x="303319" y="23089"/>
                </a:lnTo>
                <a:lnTo>
                  <a:pt x="285750" y="33338"/>
                </a:lnTo>
                <a:lnTo>
                  <a:pt x="300038" y="14288"/>
                </a:lnTo>
                <a:lnTo>
                  <a:pt x="288925" y="17463"/>
                </a:lnTo>
                <a:close/>
                <a:moveTo>
                  <a:pt x="300038" y="0"/>
                </a:moveTo>
                <a:lnTo>
                  <a:pt x="298017" y="3175"/>
                </a:lnTo>
                <a:lnTo>
                  <a:pt x="296863" y="3175"/>
                </a:lnTo>
                <a:close/>
                <a:moveTo>
                  <a:pt x="300038" y="0"/>
                </a:moveTo>
                <a:lnTo>
                  <a:pt x="300038" y="3175"/>
                </a:lnTo>
                <a:lnTo>
                  <a:pt x="298627" y="3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86" name="PA_任意多边形 85"/>
          <p:cNvSpPr/>
          <p:nvPr>
            <p:custDataLst>
              <p:tags r:id="rId15"/>
            </p:custDataLst>
          </p:nvPr>
        </p:nvSpPr>
        <p:spPr bwMode="auto">
          <a:xfrm>
            <a:off x="4567677" y="3013415"/>
            <a:ext cx="449263" cy="446088"/>
          </a:xfrm>
          <a:custGeom>
            <a:avLst/>
            <a:gdLst>
              <a:gd name="connsiteX0" fmla="*/ 155739 w 449263"/>
              <a:gd name="connsiteY0" fmla="*/ 408491 h 446088"/>
              <a:gd name="connsiteX1" fmla="*/ 153987 w 449263"/>
              <a:gd name="connsiteY1" fmla="*/ 409575 h 446088"/>
              <a:gd name="connsiteX2" fmla="*/ 155268 w 449263"/>
              <a:gd name="connsiteY2" fmla="*/ 408743 h 446088"/>
              <a:gd name="connsiteX3" fmla="*/ 374651 w 449263"/>
              <a:gd name="connsiteY3" fmla="*/ 382588 h 446088"/>
              <a:gd name="connsiteX4" fmla="*/ 374651 w 449263"/>
              <a:gd name="connsiteY4" fmla="*/ 382588 h 446088"/>
              <a:gd name="connsiteX5" fmla="*/ 374651 w 449263"/>
              <a:gd name="connsiteY5" fmla="*/ 382588 h 446088"/>
              <a:gd name="connsiteX6" fmla="*/ 336550 w 449263"/>
              <a:gd name="connsiteY6" fmla="*/ 379412 h 446088"/>
              <a:gd name="connsiteX7" fmla="*/ 330583 w 449263"/>
              <a:gd name="connsiteY7" fmla="*/ 383199 h 446088"/>
              <a:gd name="connsiteX8" fmla="*/ 330410 w 449263"/>
              <a:gd name="connsiteY8" fmla="*/ 383297 h 446088"/>
              <a:gd name="connsiteX9" fmla="*/ 349254 w 449263"/>
              <a:gd name="connsiteY9" fmla="*/ 377505 h 446088"/>
              <a:gd name="connsiteX10" fmla="*/ 333375 w 449263"/>
              <a:gd name="connsiteY10" fmla="*/ 387350 h 446088"/>
              <a:gd name="connsiteX11" fmla="*/ 345663 w 449263"/>
              <a:gd name="connsiteY11" fmla="*/ 379552 h 446088"/>
              <a:gd name="connsiteX12" fmla="*/ 385763 w 449263"/>
              <a:gd name="connsiteY12" fmla="*/ 376238 h 446088"/>
              <a:gd name="connsiteX13" fmla="*/ 385763 w 449263"/>
              <a:gd name="connsiteY13" fmla="*/ 379413 h 446088"/>
              <a:gd name="connsiteX14" fmla="*/ 344488 w 449263"/>
              <a:gd name="connsiteY14" fmla="*/ 409575 h 446088"/>
              <a:gd name="connsiteX15" fmla="*/ 352426 w 449263"/>
              <a:gd name="connsiteY15" fmla="*/ 404813 h 446088"/>
              <a:gd name="connsiteX16" fmla="*/ 352426 w 449263"/>
              <a:gd name="connsiteY16" fmla="*/ 409575 h 446088"/>
              <a:gd name="connsiteX17" fmla="*/ 333376 w 449263"/>
              <a:gd name="connsiteY17" fmla="*/ 417513 h 446088"/>
              <a:gd name="connsiteX18" fmla="*/ 374651 w 449263"/>
              <a:gd name="connsiteY18" fmla="*/ 382588 h 446088"/>
              <a:gd name="connsiteX19" fmla="*/ 220663 w 449263"/>
              <a:gd name="connsiteY19" fmla="*/ 368300 h 446088"/>
              <a:gd name="connsiteX20" fmla="*/ 220663 w 449263"/>
              <a:gd name="connsiteY20" fmla="*/ 371475 h 446088"/>
              <a:gd name="connsiteX21" fmla="*/ 160337 w 449263"/>
              <a:gd name="connsiteY21" fmla="*/ 409575 h 446088"/>
              <a:gd name="connsiteX22" fmla="*/ 223838 w 449263"/>
              <a:gd name="connsiteY22" fmla="*/ 376238 h 446088"/>
              <a:gd name="connsiteX23" fmla="*/ 223838 w 449263"/>
              <a:gd name="connsiteY23" fmla="*/ 379413 h 446088"/>
              <a:gd name="connsiteX24" fmla="*/ 165100 w 449263"/>
              <a:gd name="connsiteY24" fmla="*/ 417513 h 446088"/>
              <a:gd name="connsiteX25" fmla="*/ 223838 w 449263"/>
              <a:gd name="connsiteY25" fmla="*/ 382588 h 446088"/>
              <a:gd name="connsiteX26" fmla="*/ 228600 w 449263"/>
              <a:gd name="connsiteY26" fmla="*/ 382588 h 446088"/>
              <a:gd name="connsiteX27" fmla="*/ 179387 w 449263"/>
              <a:gd name="connsiteY27" fmla="*/ 439738 h 446088"/>
              <a:gd name="connsiteX28" fmla="*/ 231775 w 449263"/>
              <a:gd name="connsiteY28" fmla="*/ 409575 h 446088"/>
              <a:gd name="connsiteX29" fmla="*/ 236538 w 449263"/>
              <a:gd name="connsiteY29" fmla="*/ 409575 h 446088"/>
              <a:gd name="connsiteX30" fmla="*/ 212725 w 449263"/>
              <a:gd name="connsiteY30" fmla="*/ 442913 h 446088"/>
              <a:gd name="connsiteX31" fmla="*/ 242888 w 449263"/>
              <a:gd name="connsiteY31" fmla="*/ 423863 h 446088"/>
              <a:gd name="connsiteX32" fmla="*/ 242888 w 449263"/>
              <a:gd name="connsiteY32" fmla="*/ 428625 h 446088"/>
              <a:gd name="connsiteX33" fmla="*/ 212725 w 449263"/>
              <a:gd name="connsiteY33" fmla="*/ 446088 h 446088"/>
              <a:gd name="connsiteX34" fmla="*/ 209550 w 449263"/>
              <a:gd name="connsiteY34" fmla="*/ 446088 h 446088"/>
              <a:gd name="connsiteX35" fmla="*/ 231775 w 449263"/>
              <a:gd name="connsiteY35" fmla="*/ 412750 h 446088"/>
              <a:gd name="connsiteX36" fmla="*/ 176212 w 449263"/>
              <a:gd name="connsiteY36" fmla="*/ 442913 h 446088"/>
              <a:gd name="connsiteX37" fmla="*/ 223838 w 449263"/>
              <a:gd name="connsiteY37" fmla="*/ 387350 h 446088"/>
              <a:gd name="connsiteX38" fmla="*/ 146050 w 449263"/>
              <a:gd name="connsiteY38" fmla="*/ 431800 h 446088"/>
              <a:gd name="connsiteX39" fmla="*/ 141287 w 449263"/>
              <a:gd name="connsiteY39" fmla="*/ 431800 h 446088"/>
              <a:gd name="connsiteX40" fmla="*/ 201613 w 449263"/>
              <a:gd name="connsiteY40" fmla="*/ 390525 h 446088"/>
              <a:gd name="connsiteX41" fmla="*/ 134937 w 449263"/>
              <a:gd name="connsiteY41" fmla="*/ 428625 h 446088"/>
              <a:gd name="connsiteX42" fmla="*/ 130175 w 449263"/>
              <a:gd name="connsiteY42" fmla="*/ 428625 h 446088"/>
              <a:gd name="connsiteX43" fmla="*/ 195262 w 449263"/>
              <a:gd name="connsiteY43" fmla="*/ 387350 h 446088"/>
              <a:gd name="connsiteX44" fmla="*/ 155739 w 449263"/>
              <a:gd name="connsiteY44" fmla="*/ 408491 h 446088"/>
              <a:gd name="connsiteX45" fmla="*/ 269875 w 449263"/>
              <a:gd name="connsiteY45" fmla="*/ 357186 h 446088"/>
              <a:gd name="connsiteX46" fmla="*/ 269875 w 449263"/>
              <a:gd name="connsiteY46" fmla="*/ 357187 h 446088"/>
              <a:gd name="connsiteX47" fmla="*/ 269875 w 449263"/>
              <a:gd name="connsiteY47" fmla="*/ 357187 h 446088"/>
              <a:gd name="connsiteX48" fmla="*/ 404813 w 449263"/>
              <a:gd name="connsiteY48" fmla="*/ 349250 h 446088"/>
              <a:gd name="connsiteX49" fmla="*/ 407988 w 449263"/>
              <a:gd name="connsiteY49" fmla="*/ 352425 h 446088"/>
              <a:gd name="connsiteX50" fmla="*/ 311150 w 449263"/>
              <a:gd name="connsiteY50" fmla="*/ 412750 h 446088"/>
              <a:gd name="connsiteX51" fmla="*/ 396876 w 449263"/>
              <a:gd name="connsiteY51" fmla="*/ 360363 h 446088"/>
              <a:gd name="connsiteX52" fmla="*/ 396876 w 449263"/>
              <a:gd name="connsiteY52" fmla="*/ 363538 h 446088"/>
              <a:gd name="connsiteX53" fmla="*/ 307975 w 449263"/>
              <a:gd name="connsiteY53" fmla="*/ 420688 h 446088"/>
              <a:gd name="connsiteX54" fmla="*/ 374651 w 449263"/>
              <a:gd name="connsiteY54" fmla="*/ 382588 h 446088"/>
              <a:gd name="connsiteX55" fmla="*/ 277813 w 449263"/>
              <a:gd name="connsiteY55" fmla="*/ 439738 h 446088"/>
              <a:gd name="connsiteX56" fmla="*/ 366713 w 449263"/>
              <a:gd name="connsiteY56" fmla="*/ 382588 h 446088"/>
              <a:gd name="connsiteX57" fmla="*/ 258763 w 449263"/>
              <a:gd name="connsiteY57" fmla="*/ 442913 h 446088"/>
              <a:gd name="connsiteX58" fmla="*/ 254000 w 449263"/>
              <a:gd name="connsiteY58" fmla="*/ 442913 h 446088"/>
              <a:gd name="connsiteX59" fmla="*/ 352426 w 449263"/>
              <a:gd name="connsiteY59" fmla="*/ 382588 h 446088"/>
              <a:gd name="connsiteX60" fmla="*/ 247650 w 449263"/>
              <a:gd name="connsiteY60" fmla="*/ 446088 h 446088"/>
              <a:gd name="connsiteX61" fmla="*/ 242888 w 449263"/>
              <a:gd name="connsiteY61" fmla="*/ 446088 h 446088"/>
              <a:gd name="connsiteX62" fmla="*/ 242888 w 449263"/>
              <a:gd name="connsiteY62" fmla="*/ 442913 h 446088"/>
              <a:gd name="connsiteX63" fmla="*/ 242888 w 449263"/>
              <a:gd name="connsiteY63" fmla="*/ 428625 h 446088"/>
              <a:gd name="connsiteX64" fmla="*/ 247650 w 449263"/>
              <a:gd name="connsiteY64" fmla="*/ 442913 h 446088"/>
              <a:gd name="connsiteX65" fmla="*/ 160337 w 449263"/>
              <a:gd name="connsiteY65" fmla="*/ 349250 h 446088"/>
              <a:gd name="connsiteX66" fmla="*/ 152133 w 449263"/>
              <a:gd name="connsiteY66" fmla="*/ 354661 h 446088"/>
              <a:gd name="connsiteX67" fmla="*/ 148761 w 449263"/>
              <a:gd name="connsiteY67" fmla="*/ 356574 h 446088"/>
              <a:gd name="connsiteX68" fmla="*/ 412750 w 449263"/>
              <a:gd name="connsiteY68" fmla="*/ 338137 h 446088"/>
              <a:gd name="connsiteX69" fmla="*/ 415925 w 449263"/>
              <a:gd name="connsiteY69" fmla="*/ 341312 h 446088"/>
              <a:gd name="connsiteX70" fmla="*/ 412750 w 449263"/>
              <a:gd name="connsiteY70" fmla="*/ 341312 h 446088"/>
              <a:gd name="connsiteX71" fmla="*/ 349254 w 449263"/>
              <a:gd name="connsiteY71" fmla="*/ 377505 h 446088"/>
              <a:gd name="connsiteX72" fmla="*/ 415925 w 449263"/>
              <a:gd name="connsiteY72" fmla="*/ 334962 h 446088"/>
              <a:gd name="connsiteX73" fmla="*/ 345663 w 449263"/>
              <a:gd name="connsiteY73" fmla="*/ 379552 h 446088"/>
              <a:gd name="connsiteX74" fmla="*/ 254000 w 449263"/>
              <a:gd name="connsiteY74" fmla="*/ 431800 h 446088"/>
              <a:gd name="connsiteX75" fmla="*/ 330583 w 449263"/>
              <a:gd name="connsiteY75" fmla="*/ 383199 h 446088"/>
              <a:gd name="connsiteX76" fmla="*/ 274996 w 449263"/>
              <a:gd name="connsiteY76" fmla="*/ 334962 h 446088"/>
              <a:gd name="connsiteX77" fmla="*/ 275771 w 449263"/>
              <a:gd name="connsiteY77" fmla="*/ 334962 h 446088"/>
              <a:gd name="connsiteX78" fmla="*/ 269875 w 449263"/>
              <a:gd name="connsiteY78" fmla="*/ 338137 h 446088"/>
              <a:gd name="connsiteX79" fmla="*/ 155927 w 449263"/>
              <a:gd name="connsiteY79" fmla="*/ 330201 h 446088"/>
              <a:gd name="connsiteX80" fmla="*/ 88900 w 449263"/>
              <a:gd name="connsiteY80" fmla="*/ 390525 h 446088"/>
              <a:gd name="connsiteX81" fmla="*/ 148761 w 449263"/>
              <a:gd name="connsiteY81" fmla="*/ 356574 h 446088"/>
              <a:gd name="connsiteX82" fmla="*/ 82550 w 449263"/>
              <a:gd name="connsiteY82" fmla="*/ 398463 h 446088"/>
              <a:gd name="connsiteX83" fmla="*/ 82550 w 449263"/>
              <a:gd name="connsiteY83" fmla="*/ 393700 h 446088"/>
              <a:gd name="connsiteX84" fmla="*/ 195262 w 449263"/>
              <a:gd name="connsiteY84" fmla="*/ 330200 h 446088"/>
              <a:gd name="connsiteX85" fmla="*/ 119062 w 449263"/>
              <a:gd name="connsiteY85" fmla="*/ 379413 h 446088"/>
              <a:gd name="connsiteX86" fmla="*/ 198438 w 449263"/>
              <a:gd name="connsiteY86" fmla="*/ 334963 h 446088"/>
              <a:gd name="connsiteX87" fmla="*/ 112712 w 449263"/>
              <a:gd name="connsiteY87" fmla="*/ 401638 h 446088"/>
              <a:gd name="connsiteX88" fmla="*/ 206375 w 449263"/>
              <a:gd name="connsiteY88" fmla="*/ 346075 h 446088"/>
              <a:gd name="connsiteX89" fmla="*/ 209550 w 449263"/>
              <a:gd name="connsiteY89" fmla="*/ 346075 h 446088"/>
              <a:gd name="connsiteX90" fmla="*/ 209550 w 449263"/>
              <a:gd name="connsiteY90" fmla="*/ 349250 h 446088"/>
              <a:gd name="connsiteX91" fmla="*/ 127000 w 449263"/>
              <a:gd name="connsiteY91" fmla="*/ 417513 h 446088"/>
              <a:gd name="connsiteX92" fmla="*/ 217488 w 449263"/>
              <a:gd name="connsiteY92" fmla="*/ 363538 h 446088"/>
              <a:gd name="connsiteX93" fmla="*/ 217488 w 449263"/>
              <a:gd name="connsiteY93" fmla="*/ 368300 h 446088"/>
              <a:gd name="connsiteX94" fmla="*/ 155268 w 449263"/>
              <a:gd name="connsiteY94" fmla="*/ 408743 h 446088"/>
              <a:gd name="connsiteX95" fmla="*/ 127000 w 449263"/>
              <a:gd name="connsiteY95" fmla="*/ 423863 h 446088"/>
              <a:gd name="connsiteX96" fmla="*/ 190500 w 449263"/>
              <a:gd name="connsiteY96" fmla="*/ 382588 h 446088"/>
              <a:gd name="connsiteX97" fmla="*/ 123825 w 449263"/>
              <a:gd name="connsiteY97" fmla="*/ 420688 h 446088"/>
              <a:gd name="connsiteX98" fmla="*/ 119062 w 449263"/>
              <a:gd name="connsiteY98" fmla="*/ 420688 h 446088"/>
              <a:gd name="connsiteX99" fmla="*/ 198438 w 449263"/>
              <a:gd name="connsiteY99" fmla="*/ 352425 h 446088"/>
              <a:gd name="connsiteX100" fmla="*/ 100012 w 449263"/>
              <a:gd name="connsiteY100" fmla="*/ 409575 h 446088"/>
              <a:gd name="connsiteX101" fmla="*/ 187325 w 449263"/>
              <a:gd name="connsiteY101" fmla="*/ 341313 h 446088"/>
              <a:gd name="connsiteX102" fmla="*/ 85725 w 449263"/>
              <a:gd name="connsiteY102" fmla="*/ 401638 h 446088"/>
              <a:gd name="connsiteX103" fmla="*/ 85725 w 449263"/>
              <a:gd name="connsiteY103" fmla="*/ 398463 h 446088"/>
              <a:gd name="connsiteX104" fmla="*/ 152133 w 449263"/>
              <a:gd name="connsiteY104" fmla="*/ 354661 h 446088"/>
              <a:gd name="connsiteX105" fmla="*/ 165100 w 449263"/>
              <a:gd name="connsiteY105" fmla="*/ 322263 h 446088"/>
              <a:gd name="connsiteX106" fmla="*/ 155927 w 449263"/>
              <a:gd name="connsiteY106" fmla="*/ 330201 h 446088"/>
              <a:gd name="connsiteX107" fmla="*/ 164159 w 449263"/>
              <a:gd name="connsiteY107" fmla="*/ 322792 h 446088"/>
              <a:gd name="connsiteX108" fmla="*/ 135370 w 449263"/>
              <a:gd name="connsiteY108" fmla="*/ 320151 h 446088"/>
              <a:gd name="connsiteX109" fmla="*/ 80240 w 449263"/>
              <a:gd name="connsiteY109" fmla="*/ 365610 h 446088"/>
              <a:gd name="connsiteX110" fmla="*/ 69850 w 449263"/>
              <a:gd name="connsiteY110" fmla="*/ 371475 h 446088"/>
              <a:gd name="connsiteX111" fmla="*/ 168275 w 449263"/>
              <a:gd name="connsiteY111" fmla="*/ 315913 h 446088"/>
              <a:gd name="connsiteX112" fmla="*/ 171450 w 449263"/>
              <a:gd name="connsiteY112" fmla="*/ 315913 h 446088"/>
              <a:gd name="connsiteX113" fmla="*/ 168275 w 449263"/>
              <a:gd name="connsiteY113" fmla="*/ 319088 h 446088"/>
              <a:gd name="connsiteX114" fmla="*/ 164159 w 449263"/>
              <a:gd name="connsiteY114" fmla="*/ 322792 h 446088"/>
              <a:gd name="connsiteX115" fmla="*/ 63500 w 449263"/>
              <a:gd name="connsiteY115" fmla="*/ 379413 h 446088"/>
              <a:gd name="connsiteX116" fmla="*/ 80240 w 449263"/>
              <a:gd name="connsiteY116" fmla="*/ 365610 h 446088"/>
              <a:gd name="connsiteX117" fmla="*/ 42642 w 449263"/>
              <a:gd name="connsiteY117" fmla="*/ 312280 h 446088"/>
              <a:gd name="connsiteX118" fmla="*/ 36512 w 449263"/>
              <a:gd name="connsiteY118" fmla="*/ 315913 h 446088"/>
              <a:gd name="connsiteX119" fmla="*/ 37063 w 449263"/>
              <a:gd name="connsiteY119" fmla="*/ 315511 h 446088"/>
              <a:gd name="connsiteX120" fmla="*/ 115887 w 449263"/>
              <a:gd name="connsiteY120" fmla="*/ 311150 h 446088"/>
              <a:gd name="connsiteX121" fmla="*/ 113086 w 449263"/>
              <a:gd name="connsiteY121" fmla="*/ 312955 h 446088"/>
              <a:gd name="connsiteX122" fmla="*/ 55562 w 449263"/>
              <a:gd name="connsiteY122" fmla="*/ 346075 h 446088"/>
              <a:gd name="connsiteX123" fmla="*/ 55955 w 449263"/>
              <a:gd name="connsiteY123" fmla="*/ 345778 h 446088"/>
              <a:gd name="connsiteX124" fmla="*/ 390525 w 449263"/>
              <a:gd name="connsiteY124" fmla="*/ 300037 h 446088"/>
              <a:gd name="connsiteX125" fmla="*/ 393700 w 449263"/>
              <a:gd name="connsiteY125" fmla="*/ 304800 h 446088"/>
              <a:gd name="connsiteX126" fmla="*/ 390525 w 449263"/>
              <a:gd name="connsiteY126" fmla="*/ 304800 h 446088"/>
              <a:gd name="connsiteX127" fmla="*/ 341313 w 449263"/>
              <a:gd name="connsiteY127" fmla="*/ 300037 h 446088"/>
              <a:gd name="connsiteX128" fmla="*/ 341039 w 449263"/>
              <a:gd name="connsiteY128" fmla="*/ 300256 h 446088"/>
              <a:gd name="connsiteX129" fmla="*/ 269875 w 449263"/>
              <a:gd name="connsiteY129" fmla="*/ 341312 h 446088"/>
              <a:gd name="connsiteX130" fmla="*/ 401638 w 449263"/>
              <a:gd name="connsiteY130" fmla="*/ 295098 h 446088"/>
              <a:gd name="connsiteX131" fmla="*/ 401638 w 449263"/>
              <a:gd name="connsiteY131" fmla="*/ 296862 h 446088"/>
              <a:gd name="connsiteX132" fmla="*/ 404813 w 449263"/>
              <a:gd name="connsiteY132" fmla="*/ 296862 h 446088"/>
              <a:gd name="connsiteX133" fmla="*/ 396875 w 449263"/>
              <a:gd name="connsiteY133" fmla="*/ 300037 h 446088"/>
              <a:gd name="connsiteX134" fmla="*/ 396875 w 449263"/>
              <a:gd name="connsiteY134" fmla="*/ 297215 h 446088"/>
              <a:gd name="connsiteX135" fmla="*/ 404813 w 449263"/>
              <a:gd name="connsiteY135" fmla="*/ 293687 h 446088"/>
              <a:gd name="connsiteX136" fmla="*/ 404813 w 449263"/>
              <a:gd name="connsiteY136" fmla="*/ 296862 h 446088"/>
              <a:gd name="connsiteX137" fmla="*/ 402615 w 449263"/>
              <a:gd name="connsiteY137" fmla="*/ 294664 h 446088"/>
              <a:gd name="connsiteX138" fmla="*/ 401638 w 449263"/>
              <a:gd name="connsiteY138" fmla="*/ 293687 h 446088"/>
              <a:gd name="connsiteX139" fmla="*/ 396875 w 449263"/>
              <a:gd name="connsiteY139" fmla="*/ 296862 h 446088"/>
              <a:gd name="connsiteX140" fmla="*/ 396875 w 449263"/>
              <a:gd name="connsiteY140" fmla="*/ 297215 h 446088"/>
              <a:gd name="connsiteX141" fmla="*/ 390525 w 449263"/>
              <a:gd name="connsiteY141" fmla="*/ 300037 h 446088"/>
              <a:gd name="connsiteX142" fmla="*/ 401638 w 449263"/>
              <a:gd name="connsiteY142" fmla="*/ 293687 h 446088"/>
              <a:gd name="connsiteX143" fmla="*/ 402615 w 449263"/>
              <a:gd name="connsiteY143" fmla="*/ 294664 h 446088"/>
              <a:gd name="connsiteX144" fmla="*/ 401638 w 449263"/>
              <a:gd name="connsiteY144" fmla="*/ 295098 h 446088"/>
              <a:gd name="connsiteX145" fmla="*/ 352425 w 449263"/>
              <a:gd name="connsiteY145" fmla="*/ 293687 h 446088"/>
              <a:gd name="connsiteX146" fmla="*/ 277812 w 449263"/>
              <a:gd name="connsiteY146" fmla="*/ 334962 h 446088"/>
              <a:gd name="connsiteX147" fmla="*/ 275771 w 449263"/>
              <a:gd name="connsiteY147" fmla="*/ 334962 h 446088"/>
              <a:gd name="connsiteX148" fmla="*/ 352425 w 449263"/>
              <a:gd name="connsiteY148" fmla="*/ 293687 h 446088"/>
              <a:gd name="connsiteX149" fmla="*/ 269875 w 449263"/>
              <a:gd name="connsiteY149" fmla="*/ 357186 h 446088"/>
              <a:gd name="connsiteX150" fmla="*/ 341039 w 449263"/>
              <a:gd name="connsiteY150" fmla="*/ 300256 h 446088"/>
              <a:gd name="connsiteX151" fmla="*/ 349250 w 449263"/>
              <a:gd name="connsiteY151" fmla="*/ 288925 h 446088"/>
              <a:gd name="connsiteX152" fmla="*/ 352425 w 449263"/>
              <a:gd name="connsiteY152" fmla="*/ 288925 h 446088"/>
              <a:gd name="connsiteX153" fmla="*/ 352425 w 449263"/>
              <a:gd name="connsiteY153" fmla="*/ 293687 h 446088"/>
              <a:gd name="connsiteX154" fmla="*/ 431800 w 449263"/>
              <a:gd name="connsiteY154" fmla="*/ 285750 h 446088"/>
              <a:gd name="connsiteX155" fmla="*/ 438151 w 449263"/>
              <a:gd name="connsiteY155" fmla="*/ 285750 h 446088"/>
              <a:gd name="connsiteX156" fmla="*/ 423863 w 449263"/>
              <a:gd name="connsiteY156" fmla="*/ 300038 h 446088"/>
              <a:gd name="connsiteX157" fmla="*/ 434976 w 449263"/>
              <a:gd name="connsiteY157" fmla="*/ 293688 h 446088"/>
              <a:gd name="connsiteX158" fmla="*/ 434976 w 449263"/>
              <a:gd name="connsiteY158" fmla="*/ 296862 h 446088"/>
              <a:gd name="connsiteX159" fmla="*/ 434975 w 449263"/>
              <a:gd name="connsiteY159" fmla="*/ 296862 h 446088"/>
              <a:gd name="connsiteX160" fmla="*/ 434975 w 449263"/>
              <a:gd name="connsiteY160" fmla="*/ 300037 h 446088"/>
              <a:gd name="connsiteX161" fmla="*/ 269875 w 449263"/>
              <a:gd name="connsiteY161" fmla="*/ 417512 h 446088"/>
              <a:gd name="connsiteX162" fmla="*/ 330410 w 449263"/>
              <a:gd name="connsiteY162" fmla="*/ 383297 h 446088"/>
              <a:gd name="connsiteX163" fmla="*/ 258762 w 449263"/>
              <a:gd name="connsiteY163" fmla="*/ 428625 h 446088"/>
              <a:gd name="connsiteX164" fmla="*/ 254000 w 449263"/>
              <a:gd name="connsiteY164" fmla="*/ 428625 h 446088"/>
              <a:gd name="connsiteX165" fmla="*/ 258762 w 449263"/>
              <a:gd name="connsiteY165" fmla="*/ 423862 h 446088"/>
              <a:gd name="connsiteX166" fmla="*/ 419100 w 449263"/>
              <a:gd name="connsiteY166" fmla="*/ 307975 h 446088"/>
              <a:gd name="connsiteX167" fmla="*/ 265112 w 449263"/>
              <a:gd name="connsiteY167" fmla="*/ 393700 h 446088"/>
              <a:gd name="connsiteX168" fmla="*/ 396875 w 449263"/>
              <a:gd name="connsiteY168" fmla="*/ 307975 h 446088"/>
              <a:gd name="connsiteX169" fmla="*/ 265112 w 449263"/>
              <a:gd name="connsiteY169" fmla="*/ 382587 h 446088"/>
              <a:gd name="connsiteX170" fmla="*/ 261937 w 449263"/>
              <a:gd name="connsiteY170" fmla="*/ 382587 h 446088"/>
              <a:gd name="connsiteX171" fmla="*/ 355600 w 449263"/>
              <a:gd name="connsiteY171" fmla="*/ 311150 h 446088"/>
              <a:gd name="connsiteX172" fmla="*/ 261937 w 449263"/>
              <a:gd name="connsiteY172" fmla="*/ 363537 h 446088"/>
              <a:gd name="connsiteX173" fmla="*/ 269875 w 449263"/>
              <a:gd name="connsiteY173" fmla="*/ 357187 h 446088"/>
              <a:gd name="connsiteX174" fmla="*/ 363538 w 449263"/>
              <a:gd name="connsiteY174" fmla="*/ 304800 h 446088"/>
              <a:gd name="connsiteX175" fmla="*/ 366713 w 449263"/>
              <a:gd name="connsiteY175" fmla="*/ 304800 h 446088"/>
              <a:gd name="connsiteX176" fmla="*/ 273050 w 449263"/>
              <a:gd name="connsiteY176" fmla="*/ 376237 h 446088"/>
              <a:gd name="connsiteX177" fmla="*/ 415925 w 449263"/>
              <a:gd name="connsiteY177" fmla="*/ 293687 h 446088"/>
              <a:gd name="connsiteX178" fmla="*/ 419100 w 449263"/>
              <a:gd name="connsiteY178" fmla="*/ 293687 h 446088"/>
              <a:gd name="connsiteX179" fmla="*/ 288925 w 449263"/>
              <a:gd name="connsiteY179" fmla="*/ 379412 h 446088"/>
              <a:gd name="connsiteX180" fmla="*/ 434971 w 449263"/>
              <a:gd name="connsiteY180" fmla="*/ 296864 h 446088"/>
              <a:gd name="connsiteX181" fmla="*/ 419100 w 449263"/>
              <a:gd name="connsiteY181" fmla="*/ 304800 h 446088"/>
              <a:gd name="connsiteX182" fmla="*/ 431800 w 449263"/>
              <a:gd name="connsiteY182" fmla="*/ 288925 h 446088"/>
              <a:gd name="connsiteX183" fmla="*/ 427038 w 449263"/>
              <a:gd name="connsiteY183" fmla="*/ 293688 h 446088"/>
              <a:gd name="connsiteX184" fmla="*/ 423863 w 449263"/>
              <a:gd name="connsiteY184" fmla="*/ 293688 h 446088"/>
              <a:gd name="connsiteX185" fmla="*/ 160337 w 449263"/>
              <a:gd name="connsiteY185" fmla="*/ 285750 h 446088"/>
              <a:gd name="connsiteX186" fmla="*/ 88900 w 449263"/>
              <a:gd name="connsiteY186" fmla="*/ 330200 h 446088"/>
              <a:gd name="connsiteX187" fmla="*/ 160337 w 449263"/>
              <a:gd name="connsiteY187" fmla="*/ 288925 h 446088"/>
              <a:gd name="connsiteX188" fmla="*/ 74612 w 449263"/>
              <a:gd name="connsiteY188" fmla="*/ 346075 h 446088"/>
              <a:gd name="connsiteX189" fmla="*/ 160337 w 449263"/>
              <a:gd name="connsiteY189" fmla="*/ 296863 h 446088"/>
              <a:gd name="connsiteX190" fmla="*/ 165100 w 449263"/>
              <a:gd name="connsiteY190" fmla="*/ 296863 h 446088"/>
              <a:gd name="connsiteX191" fmla="*/ 135370 w 449263"/>
              <a:gd name="connsiteY191" fmla="*/ 320151 h 446088"/>
              <a:gd name="connsiteX192" fmla="*/ 153987 w 449263"/>
              <a:gd name="connsiteY192" fmla="*/ 304800 h 446088"/>
              <a:gd name="connsiteX193" fmla="*/ 52387 w 449263"/>
              <a:gd name="connsiteY193" fmla="*/ 363538 h 446088"/>
              <a:gd name="connsiteX194" fmla="*/ 47625 w 449263"/>
              <a:gd name="connsiteY194" fmla="*/ 363538 h 446088"/>
              <a:gd name="connsiteX195" fmla="*/ 47625 w 449263"/>
              <a:gd name="connsiteY195" fmla="*/ 360363 h 446088"/>
              <a:gd name="connsiteX196" fmla="*/ 134937 w 449263"/>
              <a:gd name="connsiteY196" fmla="*/ 304800 h 446088"/>
              <a:gd name="connsiteX197" fmla="*/ 44450 w 449263"/>
              <a:gd name="connsiteY197" fmla="*/ 357188 h 446088"/>
              <a:gd name="connsiteX198" fmla="*/ 113086 w 449263"/>
              <a:gd name="connsiteY198" fmla="*/ 312955 h 446088"/>
              <a:gd name="connsiteX199" fmla="*/ 438151 w 449263"/>
              <a:gd name="connsiteY199" fmla="*/ 277812 h 446088"/>
              <a:gd name="connsiteX200" fmla="*/ 438151 w 449263"/>
              <a:gd name="connsiteY200" fmla="*/ 280988 h 446088"/>
              <a:gd name="connsiteX201" fmla="*/ 431800 w 449263"/>
              <a:gd name="connsiteY201" fmla="*/ 285750 h 446088"/>
              <a:gd name="connsiteX202" fmla="*/ 146050 w 449263"/>
              <a:gd name="connsiteY202" fmla="*/ 274638 h 446088"/>
              <a:gd name="connsiteX203" fmla="*/ 143025 w 449263"/>
              <a:gd name="connsiteY203" fmla="*/ 276884 h 446088"/>
              <a:gd name="connsiteX204" fmla="*/ 52387 w 449263"/>
              <a:gd name="connsiteY204" fmla="*/ 330200 h 446088"/>
              <a:gd name="connsiteX205" fmla="*/ 53679 w 449263"/>
              <a:gd name="connsiteY205" fmla="*/ 329280 h 446088"/>
              <a:gd name="connsiteX206" fmla="*/ 336550 w 449263"/>
              <a:gd name="connsiteY206" fmla="*/ 269875 h 446088"/>
              <a:gd name="connsiteX207" fmla="*/ 333538 w 449263"/>
              <a:gd name="connsiteY207" fmla="*/ 272704 h 446088"/>
              <a:gd name="connsiteX208" fmla="*/ 331602 w 449263"/>
              <a:gd name="connsiteY208" fmla="*/ 274523 h 446088"/>
              <a:gd name="connsiteX209" fmla="*/ 301346 w 449263"/>
              <a:gd name="connsiteY209" fmla="*/ 292892 h 446088"/>
              <a:gd name="connsiteX210" fmla="*/ 325382 w 449263"/>
              <a:gd name="connsiteY210" fmla="*/ 277177 h 446088"/>
              <a:gd name="connsiteX211" fmla="*/ 344488 w 449263"/>
              <a:gd name="connsiteY211" fmla="*/ 266700 h 446088"/>
              <a:gd name="connsiteX212" fmla="*/ 292100 w 449263"/>
              <a:gd name="connsiteY212" fmla="*/ 315912 h 446088"/>
              <a:gd name="connsiteX213" fmla="*/ 349250 w 449263"/>
              <a:gd name="connsiteY213" fmla="*/ 280987 h 446088"/>
              <a:gd name="connsiteX214" fmla="*/ 349250 w 449263"/>
              <a:gd name="connsiteY214" fmla="*/ 285750 h 446088"/>
              <a:gd name="connsiteX215" fmla="*/ 292100 w 449263"/>
              <a:gd name="connsiteY215" fmla="*/ 322262 h 446088"/>
              <a:gd name="connsiteX216" fmla="*/ 349250 w 449263"/>
              <a:gd name="connsiteY216" fmla="*/ 288925 h 446088"/>
              <a:gd name="connsiteX217" fmla="*/ 274996 w 449263"/>
              <a:gd name="connsiteY217" fmla="*/ 334962 h 446088"/>
              <a:gd name="connsiteX218" fmla="*/ 273050 w 449263"/>
              <a:gd name="connsiteY218" fmla="*/ 334962 h 446088"/>
              <a:gd name="connsiteX219" fmla="*/ 330200 w 449263"/>
              <a:gd name="connsiteY219" fmla="*/ 293687 h 446088"/>
              <a:gd name="connsiteX220" fmla="*/ 284162 w 449263"/>
              <a:gd name="connsiteY220" fmla="*/ 322262 h 446088"/>
              <a:gd name="connsiteX221" fmla="*/ 284162 w 449263"/>
              <a:gd name="connsiteY221" fmla="*/ 319087 h 446088"/>
              <a:gd name="connsiteX222" fmla="*/ 331374 w 449263"/>
              <a:gd name="connsiteY222" fmla="*/ 274737 h 446088"/>
              <a:gd name="connsiteX223" fmla="*/ 331602 w 449263"/>
              <a:gd name="connsiteY223" fmla="*/ 274523 h 446088"/>
              <a:gd name="connsiteX224" fmla="*/ 160337 w 449263"/>
              <a:gd name="connsiteY224" fmla="*/ 266700 h 446088"/>
              <a:gd name="connsiteX225" fmla="*/ 55955 w 449263"/>
              <a:gd name="connsiteY225" fmla="*/ 345778 h 446088"/>
              <a:gd name="connsiteX226" fmla="*/ 44450 w 449263"/>
              <a:gd name="connsiteY226" fmla="*/ 352425 h 446088"/>
              <a:gd name="connsiteX227" fmla="*/ 41275 w 449263"/>
              <a:gd name="connsiteY227" fmla="*/ 352425 h 446088"/>
              <a:gd name="connsiteX228" fmla="*/ 143025 w 449263"/>
              <a:gd name="connsiteY228" fmla="*/ 276884 h 446088"/>
              <a:gd name="connsiteX229" fmla="*/ 153987 w 449263"/>
              <a:gd name="connsiteY229" fmla="*/ 255588 h 446088"/>
              <a:gd name="connsiteX230" fmla="*/ 151599 w 449263"/>
              <a:gd name="connsiteY230" fmla="*/ 257285 h 446088"/>
              <a:gd name="connsiteX231" fmla="*/ 25400 w 449263"/>
              <a:gd name="connsiteY231" fmla="*/ 330200 h 446088"/>
              <a:gd name="connsiteX232" fmla="*/ 446088 w 449263"/>
              <a:gd name="connsiteY232" fmla="*/ 252412 h 446088"/>
              <a:gd name="connsiteX233" fmla="*/ 438151 w 449263"/>
              <a:gd name="connsiteY233" fmla="*/ 266700 h 446088"/>
              <a:gd name="connsiteX234" fmla="*/ 442913 w 449263"/>
              <a:gd name="connsiteY234" fmla="*/ 263525 h 446088"/>
              <a:gd name="connsiteX235" fmla="*/ 446088 w 449263"/>
              <a:gd name="connsiteY235" fmla="*/ 263525 h 446088"/>
              <a:gd name="connsiteX236" fmla="*/ 431800 w 449263"/>
              <a:gd name="connsiteY236" fmla="*/ 285750 h 446088"/>
              <a:gd name="connsiteX237" fmla="*/ 427038 w 449263"/>
              <a:gd name="connsiteY237" fmla="*/ 288925 h 446088"/>
              <a:gd name="connsiteX238" fmla="*/ 427038 w 449263"/>
              <a:gd name="connsiteY238" fmla="*/ 285750 h 446088"/>
              <a:gd name="connsiteX239" fmla="*/ 442913 w 449263"/>
              <a:gd name="connsiteY239" fmla="*/ 266700 h 446088"/>
              <a:gd name="connsiteX240" fmla="*/ 434976 w 449263"/>
              <a:gd name="connsiteY240" fmla="*/ 269875 h 446088"/>
              <a:gd name="connsiteX241" fmla="*/ 434976 w 449263"/>
              <a:gd name="connsiteY241" fmla="*/ 266700 h 446088"/>
              <a:gd name="connsiteX242" fmla="*/ 442913 w 449263"/>
              <a:gd name="connsiteY242" fmla="*/ 255588 h 446088"/>
              <a:gd name="connsiteX243" fmla="*/ 438151 w 449263"/>
              <a:gd name="connsiteY243" fmla="*/ 255588 h 446088"/>
              <a:gd name="connsiteX244" fmla="*/ 168275 w 449263"/>
              <a:gd name="connsiteY244" fmla="*/ 247650 h 446088"/>
              <a:gd name="connsiteX245" fmla="*/ 53679 w 449263"/>
              <a:gd name="connsiteY245" fmla="*/ 329280 h 446088"/>
              <a:gd name="connsiteX246" fmla="*/ 33337 w 449263"/>
              <a:gd name="connsiteY246" fmla="*/ 341313 h 446088"/>
              <a:gd name="connsiteX247" fmla="*/ 151599 w 449263"/>
              <a:gd name="connsiteY247" fmla="*/ 257285 h 446088"/>
              <a:gd name="connsiteX248" fmla="*/ 165100 w 449263"/>
              <a:gd name="connsiteY248" fmla="*/ 239713 h 446088"/>
              <a:gd name="connsiteX249" fmla="*/ 168275 w 449263"/>
              <a:gd name="connsiteY249" fmla="*/ 239713 h 446088"/>
              <a:gd name="connsiteX250" fmla="*/ 79764 w 449263"/>
              <a:gd name="connsiteY250" fmla="*/ 295615 h 446088"/>
              <a:gd name="connsiteX251" fmla="*/ 77787 w 449263"/>
              <a:gd name="connsiteY251" fmla="*/ 296863 h 446088"/>
              <a:gd name="connsiteX252" fmla="*/ 168275 w 449263"/>
              <a:gd name="connsiteY252" fmla="*/ 244475 h 446088"/>
              <a:gd name="connsiteX253" fmla="*/ 168275 w 449263"/>
              <a:gd name="connsiteY253" fmla="*/ 247650 h 446088"/>
              <a:gd name="connsiteX254" fmla="*/ 25400 w 449263"/>
              <a:gd name="connsiteY254" fmla="*/ 327025 h 446088"/>
              <a:gd name="connsiteX255" fmla="*/ 115887 w 449263"/>
              <a:gd name="connsiteY255" fmla="*/ 269875 h 446088"/>
              <a:gd name="connsiteX256" fmla="*/ 42642 w 449263"/>
              <a:gd name="connsiteY256" fmla="*/ 312280 h 446088"/>
              <a:gd name="connsiteX257" fmla="*/ 446088 w 449263"/>
              <a:gd name="connsiteY257" fmla="*/ 236538 h 446088"/>
              <a:gd name="connsiteX258" fmla="*/ 438151 w 449263"/>
              <a:gd name="connsiteY258" fmla="*/ 255588 h 446088"/>
              <a:gd name="connsiteX259" fmla="*/ 434976 w 449263"/>
              <a:gd name="connsiteY259" fmla="*/ 255588 h 446088"/>
              <a:gd name="connsiteX260" fmla="*/ 442913 w 449263"/>
              <a:gd name="connsiteY260" fmla="*/ 239712 h 446088"/>
              <a:gd name="connsiteX261" fmla="*/ 438151 w 449263"/>
              <a:gd name="connsiteY261" fmla="*/ 244475 h 446088"/>
              <a:gd name="connsiteX262" fmla="*/ 438151 w 449263"/>
              <a:gd name="connsiteY262" fmla="*/ 239712 h 446088"/>
              <a:gd name="connsiteX263" fmla="*/ 446088 w 449263"/>
              <a:gd name="connsiteY263" fmla="*/ 222250 h 446088"/>
              <a:gd name="connsiteX264" fmla="*/ 449263 w 449263"/>
              <a:gd name="connsiteY264" fmla="*/ 222250 h 446088"/>
              <a:gd name="connsiteX265" fmla="*/ 438151 w 449263"/>
              <a:gd name="connsiteY265" fmla="*/ 239712 h 446088"/>
              <a:gd name="connsiteX266" fmla="*/ 446088 w 449263"/>
              <a:gd name="connsiteY266" fmla="*/ 225425 h 446088"/>
              <a:gd name="connsiteX267" fmla="*/ 438151 w 449263"/>
              <a:gd name="connsiteY267" fmla="*/ 228600 h 446088"/>
              <a:gd name="connsiteX268" fmla="*/ 434976 w 449263"/>
              <a:gd name="connsiteY268" fmla="*/ 228600 h 446088"/>
              <a:gd name="connsiteX269" fmla="*/ 249612 w 449263"/>
              <a:gd name="connsiteY269" fmla="*/ 221502 h 446088"/>
              <a:gd name="connsiteX270" fmla="*/ 242887 w 449263"/>
              <a:gd name="connsiteY270" fmla="*/ 225425 h 446088"/>
              <a:gd name="connsiteX271" fmla="*/ 243649 w 449263"/>
              <a:gd name="connsiteY271" fmla="*/ 224739 h 446088"/>
              <a:gd name="connsiteX272" fmla="*/ 446088 w 449263"/>
              <a:gd name="connsiteY272" fmla="*/ 211138 h 446088"/>
              <a:gd name="connsiteX273" fmla="*/ 446088 w 449263"/>
              <a:gd name="connsiteY273" fmla="*/ 214312 h 446088"/>
              <a:gd name="connsiteX274" fmla="*/ 434976 w 449263"/>
              <a:gd name="connsiteY274" fmla="*/ 228600 h 446088"/>
              <a:gd name="connsiteX275" fmla="*/ 442913 w 449263"/>
              <a:gd name="connsiteY275" fmla="*/ 214312 h 446088"/>
              <a:gd name="connsiteX276" fmla="*/ 434976 w 449263"/>
              <a:gd name="connsiteY276" fmla="*/ 222250 h 446088"/>
              <a:gd name="connsiteX277" fmla="*/ 434976 w 449263"/>
              <a:gd name="connsiteY277" fmla="*/ 217488 h 446088"/>
              <a:gd name="connsiteX278" fmla="*/ 217487 w 449263"/>
              <a:gd name="connsiteY278" fmla="*/ 192087 h 446088"/>
              <a:gd name="connsiteX279" fmla="*/ 182885 w 449263"/>
              <a:gd name="connsiteY279" fmla="*/ 225248 h 446088"/>
              <a:gd name="connsiteX280" fmla="*/ 182562 w 449263"/>
              <a:gd name="connsiteY280" fmla="*/ 225425 h 446088"/>
              <a:gd name="connsiteX281" fmla="*/ 214207 w 449263"/>
              <a:gd name="connsiteY281" fmla="*/ 193780 h 446088"/>
              <a:gd name="connsiteX282" fmla="*/ 349250 w 449263"/>
              <a:gd name="connsiteY282" fmla="*/ 187325 h 446088"/>
              <a:gd name="connsiteX283" fmla="*/ 288925 w 449263"/>
              <a:gd name="connsiteY283" fmla="*/ 244475 h 446088"/>
              <a:gd name="connsiteX284" fmla="*/ 371475 w 449263"/>
              <a:gd name="connsiteY284" fmla="*/ 195262 h 446088"/>
              <a:gd name="connsiteX285" fmla="*/ 371475 w 449263"/>
              <a:gd name="connsiteY285" fmla="*/ 197115 h 446088"/>
              <a:gd name="connsiteX286" fmla="*/ 374650 w 449263"/>
              <a:gd name="connsiteY286" fmla="*/ 195263 h 446088"/>
              <a:gd name="connsiteX287" fmla="*/ 374650 w 449263"/>
              <a:gd name="connsiteY287" fmla="*/ 198438 h 446088"/>
              <a:gd name="connsiteX288" fmla="*/ 374650 w 449263"/>
              <a:gd name="connsiteY288" fmla="*/ 214313 h 446088"/>
              <a:gd name="connsiteX289" fmla="*/ 423863 w 449263"/>
              <a:gd name="connsiteY289" fmla="*/ 187325 h 446088"/>
              <a:gd name="connsiteX290" fmla="*/ 396875 w 449263"/>
              <a:gd name="connsiteY290" fmla="*/ 206375 h 446088"/>
              <a:gd name="connsiteX291" fmla="*/ 423863 w 449263"/>
              <a:gd name="connsiteY291" fmla="*/ 192088 h 446088"/>
              <a:gd name="connsiteX292" fmla="*/ 423863 w 449263"/>
              <a:gd name="connsiteY292" fmla="*/ 195263 h 446088"/>
              <a:gd name="connsiteX293" fmla="*/ 418052 w 449263"/>
              <a:gd name="connsiteY293" fmla="*/ 201757 h 446088"/>
              <a:gd name="connsiteX294" fmla="*/ 423862 w 449263"/>
              <a:gd name="connsiteY294" fmla="*/ 198437 h 446088"/>
              <a:gd name="connsiteX295" fmla="*/ 423862 w 449263"/>
              <a:gd name="connsiteY295" fmla="*/ 203200 h 446088"/>
              <a:gd name="connsiteX296" fmla="*/ 419100 w 449263"/>
              <a:gd name="connsiteY296" fmla="*/ 206374 h 446088"/>
              <a:gd name="connsiteX297" fmla="*/ 415925 w 449263"/>
              <a:gd name="connsiteY297" fmla="*/ 206374 h 446088"/>
              <a:gd name="connsiteX298" fmla="*/ 415925 w 449263"/>
              <a:gd name="connsiteY298" fmla="*/ 205220 h 446088"/>
              <a:gd name="connsiteX299" fmla="*/ 419100 w 449263"/>
              <a:gd name="connsiteY299" fmla="*/ 203200 h 446088"/>
              <a:gd name="connsiteX300" fmla="*/ 416761 w 449263"/>
              <a:gd name="connsiteY300" fmla="*/ 203200 h 446088"/>
              <a:gd name="connsiteX301" fmla="*/ 415925 w 449263"/>
              <a:gd name="connsiteY301" fmla="*/ 204135 h 446088"/>
              <a:gd name="connsiteX302" fmla="*/ 415925 w 449263"/>
              <a:gd name="connsiteY302" fmla="*/ 205220 h 446088"/>
              <a:gd name="connsiteX303" fmla="*/ 413670 w 449263"/>
              <a:gd name="connsiteY303" fmla="*/ 206655 h 446088"/>
              <a:gd name="connsiteX304" fmla="*/ 396875 w 449263"/>
              <a:gd name="connsiteY304" fmla="*/ 225425 h 446088"/>
              <a:gd name="connsiteX305" fmla="*/ 407988 w 449263"/>
              <a:gd name="connsiteY305" fmla="*/ 217488 h 446088"/>
              <a:gd name="connsiteX306" fmla="*/ 412750 w 449263"/>
              <a:gd name="connsiteY306" fmla="*/ 236538 h 446088"/>
              <a:gd name="connsiteX307" fmla="*/ 427038 w 449263"/>
              <a:gd name="connsiteY307" fmla="*/ 228600 h 446088"/>
              <a:gd name="connsiteX308" fmla="*/ 431800 w 449263"/>
              <a:gd name="connsiteY308" fmla="*/ 228600 h 446088"/>
              <a:gd name="connsiteX309" fmla="*/ 431800 w 449263"/>
              <a:gd name="connsiteY309" fmla="*/ 233363 h 446088"/>
              <a:gd name="connsiteX310" fmla="*/ 427038 w 449263"/>
              <a:gd name="connsiteY310" fmla="*/ 236538 h 446088"/>
              <a:gd name="connsiteX311" fmla="*/ 431800 w 449263"/>
              <a:gd name="connsiteY311" fmla="*/ 236538 h 446088"/>
              <a:gd name="connsiteX312" fmla="*/ 427038 w 449263"/>
              <a:gd name="connsiteY312" fmla="*/ 239713 h 446088"/>
              <a:gd name="connsiteX313" fmla="*/ 423863 w 449263"/>
              <a:gd name="connsiteY313" fmla="*/ 239713 h 446088"/>
              <a:gd name="connsiteX314" fmla="*/ 423863 w 449263"/>
              <a:gd name="connsiteY314" fmla="*/ 236538 h 446088"/>
              <a:gd name="connsiteX315" fmla="*/ 427038 w 449263"/>
              <a:gd name="connsiteY315" fmla="*/ 233363 h 446088"/>
              <a:gd name="connsiteX316" fmla="*/ 415925 w 449263"/>
              <a:gd name="connsiteY316" fmla="*/ 239713 h 446088"/>
              <a:gd name="connsiteX317" fmla="*/ 412750 w 449263"/>
              <a:gd name="connsiteY317" fmla="*/ 239713 h 446088"/>
              <a:gd name="connsiteX318" fmla="*/ 407988 w 449263"/>
              <a:gd name="connsiteY318" fmla="*/ 239713 h 446088"/>
              <a:gd name="connsiteX319" fmla="*/ 404813 w 449263"/>
              <a:gd name="connsiteY319" fmla="*/ 222250 h 446088"/>
              <a:gd name="connsiteX320" fmla="*/ 393700 w 449263"/>
              <a:gd name="connsiteY320" fmla="*/ 228600 h 446088"/>
              <a:gd name="connsiteX321" fmla="*/ 390525 w 449263"/>
              <a:gd name="connsiteY321" fmla="*/ 228600 h 446088"/>
              <a:gd name="connsiteX322" fmla="*/ 404134 w 449263"/>
              <a:gd name="connsiteY322" fmla="*/ 212723 h 446088"/>
              <a:gd name="connsiteX323" fmla="*/ 401637 w 449263"/>
              <a:gd name="connsiteY323" fmla="*/ 214312 h 446088"/>
              <a:gd name="connsiteX324" fmla="*/ 401637 w 449263"/>
              <a:gd name="connsiteY324" fmla="*/ 211137 h 446088"/>
              <a:gd name="connsiteX325" fmla="*/ 409196 w 449263"/>
              <a:gd name="connsiteY325" fmla="*/ 206818 h 446088"/>
              <a:gd name="connsiteX326" fmla="*/ 419100 w 449263"/>
              <a:gd name="connsiteY326" fmla="*/ 195263 h 446088"/>
              <a:gd name="connsiteX327" fmla="*/ 377825 w 449263"/>
              <a:gd name="connsiteY327" fmla="*/ 222250 h 446088"/>
              <a:gd name="connsiteX328" fmla="*/ 377825 w 449263"/>
              <a:gd name="connsiteY328" fmla="*/ 217488 h 446088"/>
              <a:gd name="connsiteX329" fmla="*/ 404813 w 449263"/>
              <a:gd name="connsiteY329" fmla="*/ 198438 h 446088"/>
              <a:gd name="connsiteX330" fmla="*/ 374650 w 449263"/>
              <a:gd name="connsiteY330" fmla="*/ 217488 h 446088"/>
              <a:gd name="connsiteX331" fmla="*/ 371475 w 449263"/>
              <a:gd name="connsiteY331" fmla="*/ 198438 h 446088"/>
              <a:gd name="connsiteX332" fmla="*/ 371468 w 449263"/>
              <a:gd name="connsiteY332" fmla="*/ 198443 h 446088"/>
              <a:gd name="connsiteX333" fmla="*/ 311150 w 449263"/>
              <a:gd name="connsiteY333" fmla="*/ 255587 h 446088"/>
              <a:gd name="connsiteX334" fmla="*/ 344488 w 449263"/>
              <a:gd name="connsiteY334" fmla="*/ 236537 h 446088"/>
              <a:gd name="connsiteX335" fmla="*/ 303579 w 449263"/>
              <a:gd name="connsiteY335" fmla="*/ 289133 h 446088"/>
              <a:gd name="connsiteX336" fmla="*/ 300037 w 449263"/>
              <a:gd name="connsiteY336" fmla="*/ 293687 h 446088"/>
              <a:gd name="connsiteX337" fmla="*/ 301346 w 449263"/>
              <a:gd name="connsiteY337" fmla="*/ 292892 h 446088"/>
              <a:gd name="connsiteX338" fmla="*/ 295275 w 449263"/>
              <a:gd name="connsiteY338" fmla="*/ 296862 h 446088"/>
              <a:gd name="connsiteX339" fmla="*/ 295275 w 449263"/>
              <a:gd name="connsiteY339" fmla="*/ 293687 h 446088"/>
              <a:gd name="connsiteX340" fmla="*/ 341313 w 449263"/>
              <a:gd name="connsiteY340" fmla="*/ 239712 h 446088"/>
              <a:gd name="connsiteX341" fmla="*/ 307975 w 449263"/>
              <a:gd name="connsiteY341" fmla="*/ 263525 h 446088"/>
              <a:gd name="connsiteX342" fmla="*/ 303212 w 449263"/>
              <a:gd name="connsiteY342" fmla="*/ 263525 h 446088"/>
              <a:gd name="connsiteX343" fmla="*/ 303212 w 449263"/>
              <a:gd name="connsiteY343" fmla="*/ 258762 h 446088"/>
              <a:gd name="connsiteX344" fmla="*/ 353343 w 449263"/>
              <a:gd name="connsiteY344" fmla="*/ 211138 h 446088"/>
              <a:gd name="connsiteX345" fmla="*/ 352425 w 449263"/>
              <a:gd name="connsiteY345" fmla="*/ 211138 h 446088"/>
              <a:gd name="connsiteX346" fmla="*/ 355600 w 449263"/>
              <a:gd name="connsiteY346" fmla="*/ 206375 h 446088"/>
              <a:gd name="connsiteX347" fmla="*/ 362742 w 449263"/>
              <a:gd name="connsiteY347" fmla="*/ 202209 h 446088"/>
              <a:gd name="connsiteX348" fmla="*/ 366713 w 449263"/>
              <a:gd name="connsiteY348" fmla="*/ 198437 h 446088"/>
              <a:gd name="connsiteX349" fmla="*/ 280987 w 449263"/>
              <a:gd name="connsiteY349" fmla="*/ 252412 h 446088"/>
              <a:gd name="connsiteX350" fmla="*/ 280987 w 449263"/>
              <a:gd name="connsiteY350" fmla="*/ 247650 h 446088"/>
              <a:gd name="connsiteX351" fmla="*/ 341313 w 449263"/>
              <a:gd name="connsiteY351" fmla="*/ 192087 h 446088"/>
              <a:gd name="connsiteX352" fmla="*/ 254000 w 449263"/>
              <a:gd name="connsiteY352" fmla="*/ 244475 h 446088"/>
              <a:gd name="connsiteX353" fmla="*/ 250825 w 449263"/>
              <a:gd name="connsiteY353" fmla="*/ 244475 h 446088"/>
              <a:gd name="connsiteX354" fmla="*/ 250825 w 449263"/>
              <a:gd name="connsiteY354" fmla="*/ 239712 h 446088"/>
              <a:gd name="connsiteX355" fmla="*/ 303212 w 449263"/>
              <a:gd name="connsiteY355" fmla="*/ 206375 h 446088"/>
              <a:gd name="connsiteX356" fmla="*/ 247650 w 449263"/>
              <a:gd name="connsiteY356" fmla="*/ 239712 h 446088"/>
              <a:gd name="connsiteX357" fmla="*/ 242887 w 449263"/>
              <a:gd name="connsiteY357" fmla="*/ 239712 h 446088"/>
              <a:gd name="connsiteX358" fmla="*/ 242887 w 449263"/>
              <a:gd name="connsiteY358" fmla="*/ 236537 h 446088"/>
              <a:gd name="connsiteX359" fmla="*/ 292100 w 449263"/>
              <a:gd name="connsiteY359" fmla="*/ 198437 h 446088"/>
              <a:gd name="connsiteX360" fmla="*/ 249612 w 449263"/>
              <a:gd name="connsiteY360" fmla="*/ 221502 h 446088"/>
              <a:gd name="connsiteX361" fmla="*/ 300037 w 449263"/>
              <a:gd name="connsiteY361" fmla="*/ 192087 h 446088"/>
              <a:gd name="connsiteX362" fmla="*/ 300037 w 449263"/>
              <a:gd name="connsiteY362" fmla="*/ 195262 h 446088"/>
              <a:gd name="connsiteX363" fmla="*/ 254000 w 449263"/>
              <a:gd name="connsiteY363" fmla="*/ 233362 h 446088"/>
              <a:gd name="connsiteX364" fmla="*/ 319087 w 449263"/>
              <a:gd name="connsiteY364" fmla="*/ 195262 h 446088"/>
              <a:gd name="connsiteX365" fmla="*/ 322262 w 449263"/>
              <a:gd name="connsiteY365" fmla="*/ 195262 h 446088"/>
              <a:gd name="connsiteX366" fmla="*/ 269875 w 449263"/>
              <a:gd name="connsiteY366" fmla="*/ 228600 h 446088"/>
              <a:gd name="connsiteX367" fmla="*/ 442913 w 449263"/>
              <a:gd name="connsiteY367" fmla="*/ 184150 h 446088"/>
              <a:gd name="connsiteX368" fmla="*/ 446088 w 449263"/>
              <a:gd name="connsiteY368" fmla="*/ 184150 h 446088"/>
              <a:gd name="connsiteX369" fmla="*/ 434976 w 449263"/>
              <a:gd name="connsiteY369" fmla="*/ 203200 h 446088"/>
              <a:gd name="connsiteX370" fmla="*/ 446088 w 449263"/>
              <a:gd name="connsiteY370" fmla="*/ 198438 h 446088"/>
              <a:gd name="connsiteX371" fmla="*/ 434976 w 449263"/>
              <a:gd name="connsiteY371" fmla="*/ 217488 h 446088"/>
              <a:gd name="connsiteX372" fmla="*/ 442913 w 449263"/>
              <a:gd name="connsiteY372" fmla="*/ 203200 h 446088"/>
              <a:gd name="connsiteX373" fmla="*/ 434976 w 449263"/>
              <a:gd name="connsiteY373" fmla="*/ 206375 h 446088"/>
              <a:gd name="connsiteX374" fmla="*/ 431801 w 449263"/>
              <a:gd name="connsiteY374" fmla="*/ 206375 h 446088"/>
              <a:gd name="connsiteX375" fmla="*/ 127000 w 449263"/>
              <a:gd name="connsiteY375" fmla="*/ 184150 h 446088"/>
              <a:gd name="connsiteX376" fmla="*/ 125436 w 449263"/>
              <a:gd name="connsiteY376" fmla="*/ 185323 h 446088"/>
              <a:gd name="connsiteX377" fmla="*/ 123043 w 449263"/>
              <a:gd name="connsiteY377" fmla="*/ 187118 h 446088"/>
              <a:gd name="connsiteX378" fmla="*/ 3175 w 449263"/>
              <a:gd name="connsiteY378" fmla="*/ 258763 h 446088"/>
              <a:gd name="connsiteX379" fmla="*/ 117156 w 449263"/>
              <a:gd name="connsiteY379" fmla="*/ 190081 h 446088"/>
              <a:gd name="connsiteX380" fmla="*/ 190500 w 449263"/>
              <a:gd name="connsiteY380" fmla="*/ 180974 h 446088"/>
              <a:gd name="connsiteX381" fmla="*/ 176212 w 449263"/>
              <a:gd name="connsiteY381" fmla="*/ 206374 h 446088"/>
              <a:gd name="connsiteX382" fmla="*/ 220663 w 449263"/>
              <a:gd name="connsiteY382" fmla="*/ 180974 h 446088"/>
              <a:gd name="connsiteX383" fmla="*/ 220663 w 449263"/>
              <a:gd name="connsiteY383" fmla="*/ 184150 h 446088"/>
              <a:gd name="connsiteX384" fmla="*/ 220662 w 449263"/>
              <a:gd name="connsiteY384" fmla="*/ 184150 h 446088"/>
              <a:gd name="connsiteX385" fmla="*/ 220662 w 449263"/>
              <a:gd name="connsiteY385" fmla="*/ 187325 h 446088"/>
              <a:gd name="connsiteX386" fmla="*/ 214207 w 449263"/>
              <a:gd name="connsiteY386" fmla="*/ 193780 h 446088"/>
              <a:gd name="connsiteX387" fmla="*/ 168275 w 449263"/>
              <a:gd name="connsiteY387" fmla="*/ 217487 h 446088"/>
              <a:gd name="connsiteX388" fmla="*/ 168275 w 449263"/>
              <a:gd name="connsiteY388" fmla="*/ 214312 h 446088"/>
              <a:gd name="connsiteX389" fmla="*/ 168275 w 449263"/>
              <a:gd name="connsiteY389" fmla="*/ 211137 h 446088"/>
              <a:gd name="connsiteX390" fmla="*/ 171450 w 449263"/>
              <a:gd name="connsiteY390" fmla="*/ 211137 h 446088"/>
              <a:gd name="connsiteX391" fmla="*/ 171450 w 449263"/>
              <a:gd name="connsiteY391" fmla="*/ 214312 h 446088"/>
              <a:gd name="connsiteX392" fmla="*/ 220610 w 449263"/>
              <a:gd name="connsiteY392" fmla="*/ 184182 h 446088"/>
              <a:gd name="connsiteX393" fmla="*/ 176212 w 449263"/>
              <a:gd name="connsiteY393" fmla="*/ 211137 h 446088"/>
              <a:gd name="connsiteX394" fmla="*/ 171450 w 449263"/>
              <a:gd name="connsiteY394" fmla="*/ 211137 h 446088"/>
              <a:gd name="connsiteX395" fmla="*/ 186191 w 449263"/>
              <a:gd name="connsiteY395" fmla="*/ 183129 h 446088"/>
              <a:gd name="connsiteX396" fmla="*/ 187325 w 449263"/>
              <a:gd name="connsiteY396" fmla="*/ 180974 h 446088"/>
              <a:gd name="connsiteX397" fmla="*/ 186191 w 449263"/>
              <a:gd name="connsiteY397" fmla="*/ 183129 h 446088"/>
              <a:gd name="connsiteX398" fmla="*/ 176212 w 449263"/>
              <a:gd name="connsiteY398" fmla="*/ 188118 h 446088"/>
              <a:gd name="connsiteX399" fmla="*/ 295796 w 449263"/>
              <a:gd name="connsiteY399" fmla="*/ 177807 h 446088"/>
              <a:gd name="connsiteX400" fmla="*/ 243649 w 449263"/>
              <a:gd name="connsiteY400" fmla="*/ 224739 h 446088"/>
              <a:gd name="connsiteX401" fmla="*/ 236537 w 449263"/>
              <a:gd name="connsiteY401" fmla="*/ 228600 h 446088"/>
              <a:gd name="connsiteX402" fmla="*/ 141287 w 449263"/>
              <a:gd name="connsiteY402" fmla="*/ 176213 h 446088"/>
              <a:gd name="connsiteX403" fmla="*/ 17462 w 449263"/>
              <a:gd name="connsiteY403" fmla="*/ 266700 h 446088"/>
              <a:gd name="connsiteX404" fmla="*/ 141287 w 449263"/>
              <a:gd name="connsiteY404" fmla="*/ 195263 h 446088"/>
              <a:gd name="connsiteX405" fmla="*/ 141287 w 449263"/>
              <a:gd name="connsiteY405" fmla="*/ 198438 h 446088"/>
              <a:gd name="connsiteX406" fmla="*/ 22225 w 449263"/>
              <a:gd name="connsiteY406" fmla="*/ 293688 h 446088"/>
              <a:gd name="connsiteX407" fmla="*/ 153987 w 449263"/>
              <a:gd name="connsiteY407" fmla="*/ 214313 h 446088"/>
              <a:gd name="connsiteX408" fmla="*/ 157162 w 449263"/>
              <a:gd name="connsiteY408" fmla="*/ 214313 h 446088"/>
              <a:gd name="connsiteX409" fmla="*/ 157162 w 449263"/>
              <a:gd name="connsiteY409" fmla="*/ 217488 h 446088"/>
              <a:gd name="connsiteX410" fmla="*/ 41275 w 449263"/>
              <a:gd name="connsiteY410" fmla="*/ 293688 h 446088"/>
              <a:gd name="connsiteX411" fmla="*/ 160337 w 449263"/>
              <a:gd name="connsiteY411" fmla="*/ 222250 h 446088"/>
              <a:gd name="connsiteX412" fmla="*/ 160337 w 449263"/>
              <a:gd name="connsiteY412" fmla="*/ 225425 h 446088"/>
              <a:gd name="connsiteX413" fmla="*/ 37063 w 449263"/>
              <a:gd name="connsiteY413" fmla="*/ 315511 h 446088"/>
              <a:gd name="connsiteX414" fmla="*/ 25400 w 449263"/>
              <a:gd name="connsiteY414" fmla="*/ 322263 h 446088"/>
              <a:gd name="connsiteX415" fmla="*/ 22225 w 449263"/>
              <a:gd name="connsiteY415" fmla="*/ 322263 h 446088"/>
              <a:gd name="connsiteX416" fmla="*/ 146050 w 449263"/>
              <a:gd name="connsiteY416" fmla="*/ 233363 h 446088"/>
              <a:gd name="connsiteX417" fmla="*/ 17462 w 449263"/>
              <a:gd name="connsiteY417" fmla="*/ 307975 h 446088"/>
              <a:gd name="connsiteX418" fmla="*/ 14287 w 449263"/>
              <a:gd name="connsiteY418" fmla="*/ 307975 h 446088"/>
              <a:gd name="connsiteX419" fmla="*/ 130175 w 449263"/>
              <a:gd name="connsiteY419" fmla="*/ 233363 h 446088"/>
              <a:gd name="connsiteX420" fmla="*/ 14287 w 449263"/>
              <a:gd name="connsiteY420" fmla="*/ 300038 h 446088"/>
              <a:gd name="connsiteX421" fmla="*/ 14287 w 449263"/>
              <a:gd name="connsiteY421" fmla="*/ 296863 h 446088"/>
              <a:gd name="connsiteX422" fmla="*/ 130175 w 449263"/>
              <a:gd name="connsiteY422" fmla="*/ 203200 h 446088"/>
              <a:gd name="connsiteX423" fmla="*/ 6350 w 449263"/>
              <a:gd name="connsiteY423" fmla="*/ 277813 h 446088"/>
              <a:gd name="connsiteX424" fmla="*/ 6350 w 449263"/>
              <a:gd name="connsiteY424" fmla="*/ 274638 h 446088"/>
              <a:gd name="connsiteX425" fmla="*/ 123043 w 449263"/>
              <a:gd name="connsiteY425" fmla="*/ 187118 h 446088"/>
              <a:gd name="connsiteX426" fmla="*/ 141287 w 449263"/>
              <a:gd name="connsiteY426" fmla="*/ 173038 h 446088"/>
              <a:gd name="connsiteX427" fmla="*/ 22225 w 449263"/>
              <a:gd name="connsiteY427" fmla="*/ 244475 h 446088"/>
              <a:gd name="connsiteX428" fmla="*/ 25082 w 449263"/>
              <a:gd name="connsiteY428" fmla="*/ 242494 h 446088"/>
              <a:gd name="connsiteX429" fmla="*/ 119062 w 449263"/>
              <a:gd name="connsiteY429" fmla="*/ 173038 h 446088"/>
              <a:gd name="connsiteX430" fmla="*/ 117676 w 449263"/>
              <a:gd name="connsiteY430" fmla="*/ 174026 h 446088"/>
              <a:gd name="connsiteX431" fmla="*/ 112210 w 449263"/>
              <a:gd name="connsiteY431" fmla="*/ 177262 h 446088"/>
              <a:gd name="connsiteX432" fmla="*/ 412750 w 449263"/>
              <a:gd name="connsiteY432" fmla="*/ 173037 h 446088"/>
              <a:gd name="connsiteX433" fmla="*/ 390525 w 449263"/>
              <a:gd name="connsiteY433" fmla="*/ 195262 h 446088"/>
              <a:gd name="connsiteX434" fmla="*/ 423862 w 449263"/>
              <a:gd name="connsiteY434" fmla="*/ 176212 h 446088"/>
              <a:gd name="connsiteX435" fmla="*/ 385762 w 449263"/>
              <a:gd name="connsiteY435" fmla="*/ 198437 h 446088"/>
              <a:gd name="connsiteX436" fmla="*/ 179387 w 449263"/>
              <a:gd name="connsiteY436" fmla="*/ 173037 h 446088"/>
              <a:gd name="connsiteX437" fmla="*/ 182562 w 449263"/>
              <a:gd name="connsiteY437" fmla="*/ 173037 h 446088"/>
              <a:gd name="connsiteX438" fmla="*/ 168275 w 449263"/>
              <a:gd name="connsiteY438" fmla="*/ 192087 h 446088"/>
              <a:gd name="connsiteX439" fmla="*/ 176212 w 449263"/>
              <a:gd name="connsiteY439" fmla="*/ 188118 h 446088"/>
              <a:gd name="connsiteX440" fmla="*/ 165100 w 449263"/>
              <a:gd name="connsiteY440" fmla="*/ 195262 h 446088"/>
              <a:gd name="connsiteX441" fmla="*/ 176212 w 449263"/>
              <a:gd name="connsiteY441" fmla="*/ 176212 h 446088"/>
              <a:gd name="connsiteX442" fmla="*/ 168275 w 449263"/>
              <a:gd name="connsiteY442" fmla="*/ 180974 h 446088"/>
              <a:gd name="connsiteX443" fmla="*/ 236537 w 449263"/>
              <a:gd name="connsiteY443" fmla="*/ 169862 h 446088"/>
              <a:gd name="connsiteX444" fmla="*/ 237114 w 449263"/>
              <a:gd name="connsiteY444" fmla="*/ 173038 h 446088"/>
              <a:gd name="connsiteX445" fmla="*/ 236537 w 449263"/>
              <a:gd name="connsiteY445" fmla="*/ 173038 h 446088"/>
              <a:gd name="connsiteX446" fmla="*/ 236537 w 449263"/>
              <a:gd name="connsiteY446" fmla="*/ 169862 h 446088"/>
              <a:gd name="connsiteX447" fmla="*/ 239712 w 449263"/>
              <a:gd name="connsiteY447" fmla="*/ 169862 h 446088"/>
              <a:gd name="connsiteX448" fmla="*/ 239712 w 449263"/>
              <a:gd name="connsiteY448" fmla="*/ 173038 h 446088"/>
              <a:gd name="connsiteX449" fmla="*/ 437357 w 449263"/>
              <a:gd name="connsiteY449" fmla="*/ 167481 h 446088"/>
              <a:gd name="connsiteX450" fmla="*/ 434976 w 449263"/>
              <a:gd name="connsiteY450" fmla="*/ 184150 h 446088"/>
              <a:gd name="connsiteX451" fmla="*/ 442913 w 449263"/>
              <a:gd name="connsiteY451" fmla="*/ 180975 h 446088"/>
              <a:gd name="connsiteX452" fmla="*/ 438151 w 449263"/>
              <a:gd name="connsiteY452" fmla="*/ 187325 h 446088"/>
              <a:gd name="connsiteX453" fmla="*/ 442913 w 449263"/>
              <a:gd name="connsiteY453" fmla="*/ 184150 h 446088"/>
              <a:gd name="connsiteX454" fmla="*/ 431801 w 449263"/>
              <a:gd name="connsiteY454" fmla="*/ 192088 h 446088"/>
              <a:gd name="connsiteX455" fmla="*/ 438151 w 449263"/>
              <a:gd name="connsiteY455" fmla="*/ 184150 h 446088"/>
              <a:gd name="connsiteX456" fmla="*/ 431801 w 449263"/>
              <a:gd name="connsiteY456" fmla="*/ 187325 h 446088"/>
              <a:gd name="connsiteX457" fmla="*/ 431801 w 449263"/>
              <a:gd name="connsiteY457" fmla="*/ 184150 h 446088"/>
              <a:gd name="connsiteX458" fmla="*/ 438151 w 449263"/>
              <a:gd name="connsiteY458" fmla="*/ 165100 h 446088"/>
              <a:gd name="connsiteX459" fmla="*/ 437357 w 449263"/>
              <a:gd name="connsiteY459" fmla="*/ 167481 h 446088"/>
              <a:gd name="connsiteX460" fmla="*/ 437643 w 449263"/>
              <a:gd name="connsiteY460" fmla="*/ 165481 h 446088"/>
              <a:gd name="connsiteX461" fmla="*/ 407987 w 449263"/>
              <a:gd name="connsiteY461" fmla="*/ 165100 h 446088"/>
              <a:gd name="connsiteX462" fmla="*/ 412750 w 449263"/>
              <a:gd name="connsiteY462" fmla="*/ 165100 h 446088"/>
              <a:gd name="connsiteX463" fmla="*/ 396875 w 449263"/>
              <a:gd name="connsiteY463" fmla="*/ 180974 h 446088"/>
              <a:gd name="connsiteX464" fmla="*/ 415925 w 449263"/>
              <a:gd name="connsiteY464" fmla="*/ 169862 h 446088"/>
              <a:gd name="connsiteX465" fmla="*/ 412750 w 449263"/>
              <a:gd name="connsiteY465" fmla="*/ 173037 h 446088"/>
              <a:gd name="connsiteX466" fmla="*/ 393700 w 449263"/>
              <a:gd name="connsiteY466" fmla="*/ 184150 h 446088"/>
              <a:gd name="connsiteX467" fmla="*/ 390525 w 449263"/>
              <a:gd name="connsiteY467" fmla="*/ 184150 h 446088"/>
              <a:gd name="connsiteX468" fmla="*/ 404812 w 449263"/>
              <a:gd name="connsiteY468" fmla="*/ 169862 h 446088"/>
              <a:gd name="connsiteX469" fmla="*/ 390525 w 449263"/>
              <a:gd name="connsiteY469" fmla="*/ 180974 h 446088"/>
              <a:gd name="connsiteX470" fmla="*/ 390525 w 449263"/>
              <a:gd name="connsiteY470" fmla="*/ 176212 h 446088"/>
              <a:gd name="connsiteX471" fmla="*/ 434976 w 449263"/>
              <a:gd name="connsiteY471" fmla="*/ 161925 h 446088"/>
              <a:gd name="connsiteX472" fmla="*/ 431801 w 449263"/>
              <a:gd name="connsiteY472" fmla="*/ 165100 h 446088"/>
              <a:gd name="connsiteX473" fmla="*/ 438151 w 449263"/>
              <a:gd name="connsiteY473" fmla="*/ 161925 h 446088"/>
              <a:gd name="connsiteX474" fmla="*/ 437643 w 449263"/>
              <a:gd name="connsiteY474" fmla="*/ 165481 h 446088"/>
              <a:gd name="connsiteX475" fmla="*/ 431801 w 449263"/>
              <a:gd name="connsiteY475" fmla="*/ 169862 h 446088"/>
              <a:gd name="connsiteX476" fmla="*/ 427038 w 449263"/>
              <a:gd name="connsiteY476" fmla="*/ 169862 h 446088"/>
              <a:gd name="connsiteX477" fmla="*/ 314325 w 449263"/>
              <a:gd name="connsiteY477" fmla="*/ 161925 h 446088"/>
              <a:gd name="connsiteX478" fmla="*/ 295796 w 449263"/>
              <a:gd name="connsiteY478" fmla="*/ 177807 h 446088"/>
              <a:gd name="connsiteX479" fmla="*/ 311945 w 449263"/>
              <a:gd name="connsiteY479" fmla="*/ 163273 h 446088"/>
              <a:gd name="connsiteX480" fmla="*/ 138112 w 449263"/>
              <a:gd name="connsiteY480" fmla="*/ 161925 h 446088"/>
              <a:gd name="connsiteX481" fmla="*/ 141287 w 449263"/>
              <a:gd name="connsiteY481" fmla="*/ 161925 h 446088"/>
              <a:gd name="connsiteX482" fmla="*/ 25082 w 449263"/>
              <a:gd name="connsiteY482" fmla="*/ 242494 h 446088"/>
              <a:gd name="connsiteX483" fmla="*/ 3175 w 449263"/>
              <a:gd name="connsiteY483" fmla="*/ 255588 h 446088"/>
              <a:gd name="connsiteX484" fmla="*/ 117676 w 449263"/>
              <a:gd name="connsiteY484" fmla="*/ 174026 h 446088"/>
              <a:gd name="connsiteX485" fmla="*/ 65851 w 449263"/>
              <a:gd name="connsiteY485" fmla="*/ 155787 h 446088"/>
              <a:gd name="connsiteX486" fmla="*/ 19066 w 449263"/>
              <a:gd name="connsiteY486" fmla="*/ 189472 h 446088"/>
              <a:gd name="connsiteX487" fmla="*/ 14287 w 449263"/>
              <a:gd name="connsiteY487" fmla="*/ 192088 h 446088"/>
              <a:gd name="connsiteX488" fmla="*/ 382587 w 449263"/>
              <a:gd name="connsiteY488" fmla="*/ 153987 h 446088"/>
              <a:gd name="connsiteX489" fmla="*/ 385762 w 449263"/>
              <a:gd name="connsiteY489" fmla="*/ 158750 h 446088"/>
              <a:gd name="connsiteX490" fmla="*/ 385762 w 449263"/>
              <a:gd name="connsiteY490" fmla="*/ 153987 h 446088"/>
              <a:gd name="connsiteX491" fmla="*/ 390525 w 449263"/>
              <a:gd name="connsiteY491" fmla="*/ 176212 h 446088"/>
              <a:gd name="connsiteX492" fmla="*/ 319087 w 449263"/>
              <a:gd name="connsiteY492" fmla="*/ 150812 h 446088"/>
              <a:gd name="connsiteX493" fmla="*/ 322262 w 449263"/>
              <a:gd name="connsiteY493" fmla="*/ 150812 h 446088"/>
              <a:gd name="connsiteX494" fmla="*/ 322262 w 449263"/>
              <a:gd name="connsiteY494" fmla="*/ 153987 h 446088"/>
              <a:gd name="connsiteX495" fmla="*/ 322262 w 449263"/>
              <a:gd name="connsiteY495" fmla="*/ 153988 h 446088"/>
              <a:gd name="connsiteX496" fmla="*/ 322260 w 449263"/>
              <a:gd name="connsiteY496" fmla="*/ 153989 h 446088"/>
              <a:gd name="connsiteX497" fmla="*/ 311945 w 449263"/>
              <a:gd name="connsiteY497" fmla="*/ 163273 h 446088"/>
              <a:gd name="connsiteX498" fmla="*/ 182562 w 449263"/>
              <a:gd name="connsiteY498" fmla="*/ 236537 h 446088"/>
              <a:gd name="connsiteX499" fmla="*/ 182562 w 449263"/>
              <a:gd name="connsiteY499" fmla="*/ 233362 h 446088"/>
              <a:gd name="connsiteX500" fmla="*/ 212725 w 449263"/>
              <a:gd name="connsiteY500" fmla="*/ 211137 h 446088"/>
              <a:gd name="connsiteX501" fmla="*/ 179387 w 449263"/>
              <a:gd name="connsiteY501" fmla="*/ 233362 h 446088"/>
              <a:gd name="connsiteX502" fmla="*/ 179387 w 449263"/>
              <a:gd name="connsiteY502" fmla="*/ 228600 h 446088"/>
              <a:gd name="connsiteX503" fmla="*/ 182885 w 449263"/>
              <a:gd name="connsiteY503" fmla="*/ 225248 h 446088"/>
              <a:gd name="connsiteX504" fmla="*/ 231775 w 449263"/>
              <a:gd name="connsiteY504" fmla="*/ 198437 h 446088"/>
              <a:gd name="connsiteX505" fmla="*/ 231775 w 449263"/>
              <a:gd name="connsiteY505" fmla="*/ 203200 h 446088"/>
              <a:gd name="connsiteX506" fmla="*/ 198437 w 449263"/>
              <a:gd name="connsiteY506" fmla="*/ 222250 h 446088"/>
              <a:gd name="connsiteX507" fmla="*/ 236537 w 449263"/>
              <a:gd name="connsiteY507" fmla="*/ 200694 h 446088"/>
              <a:gd name="connsiteX508" fmla="*/ 236537 w 449263"/>
              <a:gd name="connsiteY508" fmla="*/ 198438 h 446088"/>
              <a:gd name="connsiteX509" fmla="*/ 298457 w 449263"/>
              <a:gd name="connsiteY509" fmla="*/ 157157 h 446088"/>
              <a:gd name="connsiteX510" fmla="*/ 250824 w 449263"/>
              <a:gd name="connsiteY510" fmla="*/ 192088 h 446088"/>
              <a:gd name="connsiteX511" fmla="*/ 307974 w 449263"/>
              <a:gd name="connsiteY511" fmla="*/ 150812 h 446088"/>
              <a:gd name="connsiteX512" fmla="*/ 298457 w 449263"/>
              <a:gd name="connsiteY512" fmla="*/ 157157 h 446088"/>
              <a:gd name="connsiteX513" fmla="*/ 304777 w 449263"/>
              <a:gd name="connsiteY513" fmla="*/ 152522 h 446088"/>
              <a:gd name="connsiteX514" fmla="*/ 431801 w 449263"/>
              <a:gd name="connsiteY514" fmla="*/ 142875 h 446088"/>
              <a:gd name="connsiteX515" fmla="*/ 434976 w 449263"/>
              <a:gd name="connsiteY515" fmla="*/ 142875 h 446088"/>
              <a:gd name="connsiteX516" fmla="*/ 431801 w 449263"/>
              <a:gd name="connsiteY516" fmla="*/ 161925 h 446088"/>
              <a:gd name="connsiteX517" fmla="*/ 434976 w 449263"/>
              <a:gd name="connsiteY517" fmla="*/ 158750 h 446088"/>
              <a:gd name="connsiteX518" fmla="*/ 438151 w 449263"/>
              <a:gd name="connsiteY518" fmla="*/ 158750 h 446088"/>
              <a:gd name="connsiteX519" fmla="*/ 434976 w 449263"/>
              <a:gd name="connsiteY519" fmla="*/ 161925 h 446088"/>
              <a:gd name="connsiteX520" fmla="*/ 427038 w 449263"/>
              <a:gd name="connsiteY520" fmla="*/ 165100 h 446088"/>
              <a:gd name="connsiteX521" fmla="*/ 427038 w 449263"/>
              <a:gd name="connsiteY521" fmla="*/ 161925 h 446088"/>
              <a:gd name="connsiteX522" fmla="*/ 431801 w 449263"/>
              <a:gd name="connsiteY522" fmla="*/ 146050 h 446088"/>
              <a:gd name="connsiteX523" fmla="*/ 423863 w 449263"/>
              <a:gd name="connsiteY523" fmla="*/ 150812 h 446088"/>
              <a:gd name="connsiteX524" fmla="*/ 424899 w 449263"/>
              <a:gd name="connsiteY524" fmla="*/ 145636 h 446088"/>
              <a:gd name="connsiteX525" fmla="*/ 322262 w 449263"/>
              <a:gd name="connsiteY525" fmla="*/ 139700 h 446088"/>
              <a:gd name="connsiteX526" fmla="*/ 304777 w 449263"/>
              <a:gd name="connsiteY526" fmla="*/ 152522 h 446088"/>
              <a:gd name="connsiteX527" fmla="*/ 239712 w 449263"/>
              <a:gd name="connsiteY527" fmla="*/ 187325 h 446088"/>
              <a:gd name="connsiteX528" fmla="*/ 237114 w 449263"/>
              <a:gd name="connsiteY528" fmla="*/ 173038 h 446088"/>
              <a:gd name="connsiteX529" fmla="*/ 239712 w 449263"/>
              <a:gd name="connsiteY529" fmla="*/ 173038 h 446088"/>
              <a:gd name="connsiteX530" fmla="*/ 239712 w 449263"/>
              <a:gd name="connsiteY530" fmla="*/ 184150 h 446088"/>
              <a:gd name="connsiteX531" fmla="*/ 385763 w 449263"/>
              <a:gd name="connsiteY531" fmla="*/ 136827 h 446088"/>
              <a:gd name="connsiteX532" fmla="*/ 385763 w 449263"/>
              <a:gd name="connsiteY532" fmla="*/ 139700 h 446088"/>
              <a:gd name="connsiteX533" fmla="*/ 382588 w 449263"/>
              <a:gd name="connsiteY533" fmla="*/ 139700 h 446088"/>
              <a:gd name="connsiteX534" fmla="*/ 427038 w 449263"/>
              <a:gd name="connsiteY534" fmla="*/ 134938 h 446088"/>
              <a:gd name="connsiteX535" fmla="*/ 424899 w 449263"/>
              <a:gd name="connsiteY535" fmla="*/ 145636 h 446088"/>
              <a:gd name="connsiteX536" fmla="*/ 423863 w 449263"/>
              <a:gd name="connsiteY536" fmla="*/ 146050 h 446088"/>
              <a:gd name="connsiteX537" fmla="*/ 426233 w 449263"/>
              <a:gd name="connsiteY537" fmla="*/ 135385 h 446088"/>
              <a:gd name="connsiteX538" fmla="*/ 385763 w 449263"/>
              <a:gd name="connsiteY538" fmla="*/ 134937 h 446088"/>
              <a:gd name="connsiteX539" fmla="*/ 385763 w 449263"/>
              <a:gd name="connsiteY539" fmla="*/ 136327 h 446088"/>
              <a:gd name="connsiteX540" fmla="*/ 382588 w 449263"/>
              <a:gd name="connsiteY540" fmla="*/ 139700 h 446088"/>
              <a:gd name="connsiteX541" fmla="*/ 367086 w 449263"/>
              <a:gd name="connsiteY541" fmla="*/ 134461 h 446088"/>
              <a:gd name="connsiteX542" fmla="*/ 366792 w 449263"/>
              <a:gd name="connsiteY542" fmla="*/ 134896 h 446088"/>
              <a:gd name="connsiteX543" fmla="*/ 366712 w 449263"/>
              <a:gd name="connsiteY543" fmla="*/ 134937 h 446088"/>
              <a:gd name="connsiteX544" fmla="*/ 126917 w 449263"/>
              <a:gd name="connsiteY544" fmla="*/ 133836 h 446088"/>
              <a:gd name="connsiteX545" fmla="*/ 126237 w 449263"/>
              <a:gd name="connsiteY545" fmla="*/ 134310 h 446088"/>
              <a:gd name="connsiteX546" fmla="*/ 112712 w 449263"/>
              <a:gd name="connsiteY546" fmla="*/ 142875 h 446088"/>
              <a:gd name="connsiteX547" fmla="*/ 299207 w 449263"/>
              <a:gd name="connsiteY547" fmla="*/ 133717 h 446088"/>
              <a:gd name="connsiteX548" fmla="*/ 290513 w 449263"/>
              <a:gd name="connsiteY548" fmla="*/ 139297 h 446088"/>
              <a:gd name="connsiteX549" fmla="*/ 284162 w 449263"/>
              <a:gd name="connsiteY549" fmla="*/ 142875 h 446088"/>
              <a:gd name="connsiteX550" fmla="*/ 427038 w 449263"/>
              <a:gd name="connsiteY550" fmla="*/ 131762 h 446088"/>
              <a:gd name="connsiteX551" fmla="*/ 426233 w 449263"/>
              <a:gd name="connsiteY551" fmla="*/ 135385 h 446088"/>
              <a:gd name="connsiteX552" fmla="*/ 412750 w 449263"/>
              <a:gd name="connsiteY552" fmla="*/ 142875 h 446088"/>
              <a:gd name="connsiteX553" fmla="*/ 412750 w 449263"/>
              <a:gd name="connsiteY553" fmla="*/ 139700 h 446088"/>
              <a:gd name="connsiteX554" fmla="*/ 397861 w 449263"/>
              <a:gd name="connsiteY554" fmla="*/ 118860 h 446088"/>
              <a:gd name="connsiteX555" fmla="*/ 363537 w 449263"/>
              <a:gd name="connsiteY555" fmla="*/ 139700 h 446088"/>
              <a:gd name="connsiteX556" fmla="*/ 366792 w 449263"/>
              <a:gd name="connsiteY556" fmla="*/ 134896 h 446088"/>
              <a:gd name="connsiteX557" fmla="*/ 419100 w 449263"/>
              <a:gd name="connsiteY557" fmla="*/ 117475 h 446088"/>
              <a:gd name="connsiteX558" fmla="*/ 412750 w 449263"/>
              <a:gd name="connsiteY558" fmla="*/ 139700 h 446088"/>
              <a:gd name="connsiteX559" fmla="*/ 415714 w 449263"/>
              <a:gd name="connsiteY559" fmla="*/ 118957 h 446088"/>
              <a:gd name="connsiteX560" fmla="*/ 415925 w 449263"/>
              <a:gd name="connsiteY560" fmla="*/ 117475 h 446088"/>
              <a:gd name="connsiteX561" fmla="*/ 415714 w 449263"/>
              <a:gd name="connsiteY561" fmla="*/ 118957 h 446088"/>
              <a:gd name="connsiteX562" fmla="*/ 409159 w 449263"/>
              <a:gd name="connsiteY562" fmla="*/ 121824 h 446088"/>
              <a:gd name="connsiteX563" fmla="*/ 160337 w 449263"/>
              <a:gd name="connsiteY563" fmla="*/ 112713 h 446088"/>
              <a:gd name="connsiteX564" fmla="*/ 17462 w 449263"/>
              <a:gd name="connsiteY564" fmla="*/ 211138 h 446088"/>
              <a:gd name="connsiteX565" fmla="*/ 149225 w 449263"/>
              <a:gd name="connsiteY565" fmla="*/ 134938 h 446088"/>
              <a:gd name="connsiteX566" fmla="*/ 149225 w 449263"/>
              <a:gd name="connsiteY566" fmla="*/ 139700 h 446088"/>
              <a:gd name="connsiteX567" fmla="*/ 17462 w 449263"/>
              <a:gd name="connsiteY567" fmla="*/ 233363 h 446088"/>
              <a:gd name="connsiteX568" fmla="*/ 112210 w 449263"/>
              <a:gd name="connsiteY568" fmla="*/ 177262 h 446088"/>
              <a:gd name="connsiteX569" fmla="*/ 3175 w 449263"/>
              <a:gd name="connsiteY569" fmla="*/ 244475 h 446088"/>
              <a:gd name="connsiteX570" fmla="*/ 0 w 449263"/>
              <a:gd name="connsiteY570" fmla="*/ 244475 h 446088"/>
              <a:gd name="connsiteX571" fmla="*/ 0 w 449263"/>
              <a:gd name="connsiteY571" fmla="*/ 239713 h 446088"/>
              <a:gd name="connsiteX572" fmla="*/ 134937 w 449263"/>
              <a:gd name="connsiteY572" fmla="*/ 146050 h 446088"/>
              <a:gd name="connsiteX573" fmla="*/ 0 w 449263"/>
              <a:gd name="connsiteY573" fmla="*/ 225425 h 446088"/>
              <a:gd name="connsiteX574" fmla="*/ 0 w 449263"/>
              <a:gd name="connsiteY574" fmla="*/ 222250 h 446088"/>
              <a:gd name="connsiteX575" fmla="*/ 126237 w 449263"/>
              <a:gd name="connsiteY575" fmla="*/ 134310 h 446088"/>
              <a:gd name="connsiteX576" fmla="*/ 407988 w 449263"/>
              <a:gd name="connsiteY576" fmla="*/ 112712 h 446088"/>
              <a:gd name="connsiteX577" fmla="*/ 406301 w 449263"/>
              <a:gd name="connsiteY577" fmla="*/ 114504 h 446088"/>
              <a:gd name="connsiteX578" fmla="*/ 397861 w 449263"/>
              <a:gd name="connsiteY578" fmla="*/ 118860 h 446088"/>
              <a:gd name="connsiteX579" fmla="*/ 165100 w 449263"/>
              <a:gd name="connsiteY579" fmla="*/ 109538 h 446088"/>
              <a:gd name="connsiteX580" fmla="*/ 126917 w 449263"/>
              <a:gd name="connsiteY580" fmla="*/ 133836 h 446088"/>
              <a:gd name="connsiteX581" fmla="*/ 141287 w 449263"/>
              <a:gd name="connsiteY581" fmla="*/ 123825 h 446088"/>
              <a:gd name="connsiteX582" fmla="*/ 3175 w 449263"/>
              <a:gd name="connsiteY582" fmla="*/ 206375 h 446088"/>
              <a:gd name="connsiteX583" fmla="*/ 0 w 449263"/>
              <a:gd name="connsiteY583" fmla="*/ 206375 h 446088"/>
              <a:gd name="connsiteX584" fmla="*/ 55562 w 449263"/>
              <a:gd name="connsiteY584" fmla="*/ 173038 h 446088"/>
              <a:gd name="connsiteX585" fmla="*/ 3175 w 449263"/>
              <a:gd name="connsiteY585" fmla="*/ 203200 h 446088"/>
              <a:gd name="connsiteX586" fmla="*/ 0 w 449263"/>
              <a:gd name="connsiteY586" fmla="*/ 203200 h 446088"/>
              <a:gd name="connsiteX587" fmla="*/ 19066 w 449263"/>
              <a:gd name="connsiteY587" fmla="*/ 189472 h 446088"/>
              <a:gd name="connsiteX588" fmla="*/ 415925 w 449263"/>
              <a:gd name="connsiteY588" fmla="*/ 109537 h 446088"/>
              <a:gd name="connsiteX589" fmla="*/ 395964 w 449263"/>
              <a:gd name="connsiteY589" fmla="*/ 127598 h 446088"/>
              <a:gd name="connsiteX590" fmla="*/ 409159 w 449263"/>
              <a:gd name="connsiteY590" fmla="*/ 121824 h 446088"/>
              <a:gd name="connsiteX591" fmla="*/ 393700 w 449263"/>
              <a:gd name="connsiteY591" fmla="*/ 131762 h 446088"/>
              <a:gd name="connsiteX592" fmla="*/ 393700 w 449263"/>
              <a:gd name="connsiteY592" fmla="*/ 129646 h 446088"/>
              <a:gd name="connsiteX593" fmla="*/ 385763 w 449263"/>
              <a:gd name="connsiteY593" fmla="*/ 136827 h 446088"/>
              <a:gd name="connsiteX594" fmla="*/ 385763 w 449263"/>
              <a:gd name="connsiteY594" fmla="*/ 136327 h 446088"/>
              <a:gd name="connsiteX595" fmla="*/ 406301 w 449263"/>
              <a:gd name="connsiteY595" fmla="*/ 114504 h 446088"/>
              <a:gd name="connsiteX596" fmla="*/ 57150 w 449263"/>
              <a:gd name="connsiteY596" fmla="*/ 104206 h 446088"/>
              <a:gd name="connsiteX597" fmla="*/ 47423 w 449263"/>
              <a:gd name="connsiteY597" fmla="*/ 110997 h 446088"/>
              <a:gd name="connsiteX598" fmla="*/ 44450 w 449263"/>
              <a:gd name="connsiteY598" fmla="*/ 112713 h 446088"/>
              <a:gd name="connsiteX599" fmla="*/ 261937 w 449263"/>
              <a:gd name="connsiteY599" fmla="*/ 101600 h 446088"/>
              <a:gd name="connsiteX600" fmla="*/ 265112 w 449263"/>
              <a:gd name="connsiteY600" fmla="*/ 123825 h 446088"/>
              <a:gd name="connsiteX601" fmla="*/ 261937 w 449263"/>
              <a:gd name="connsiteY601" fmla="*/ 123825 h 446088"/>
              <a:gd name="connsiteX602" fmla="*/ 401638 w 449263"/>
              <a:gd name="connsiteY602" fmla="*/ 87312 h 446088"/>
              <a:gd name="connsiteX603" fmla="*/ 401638 w 449263"/>
              <a:gd name="connsiteY603" fmla="*/ 90487 h 446088"/>
              <a:gd name="connsiteX604" fmla="*/ 367086 w 449263"/>
              <a:gd name="connsiteY604" fmla="*/ 134461 h 446088"/>
              <a:gd name="connsiteX605" fmla="*/ 396875 w 449263"/>
              <a:gd name="connsiteY605" fmla="*/ 90487 h 446088"/>
              <a:gd name="connsiteX606" fmla="*/ 330200 w 449263"/>
              <a:gd name="connsiteY606" fmla="*/ 131762 h 446088"/>
              <a:gd name="connsiteX607" fmla="*/ 325437 w 449263"/>
              <a:gd name="connsiteY607" fmla="*/ 131762 h 446088"/>
              <a:gd name="connsiteX608" fmla="*/ 217487 w 449263"/>
              <a:gd name="connsiteY608" fmla="*/ 82550 h 446088"/>
              <a:gd name="connsiteX609" fmla="*/ 220662 w 449263"/>
              <a:gd name="connsiteY609" fmla="*/ 82550 h 446088"/>
              <a:gd name="connsiteX610" fmla="*/ 220662 w 449263"/>
              <a:gd name="connsiteY610" fmla="*/ 87312 h 446088"/>
              <a:gd name="connsiteX611" fmla="*/ 217487 w 449263"/>
              <a:gd name="connsiteY611" fmla="*/ 87312 h 446088"/>
              <a:gd name="connsiteX612" fmla="*/ 396875 w 449263"/>
              <a:gd name="connsiteY612" fmla="*/ 79375 h 446088"/>
              <a:gd name="connsiteX613" fmla="*/ 396875 w 449263"/>
              <a:gd name="connsiteY613" fmla="*/ 82550 h 446088"/>
              <a:gd name="connsiteX614" fmla="*/ 242887 w 449263"/>
              <a:gd name="connsiteY614" fmla="*/ 169863 h 446088"/>
              <a:gd name="connsiteX615" fmla="*/ 290513 w 449263"/>
              <a:gd name="connsiteY615" fmla="*/ 139297 h 446088"/>
              <a:gd name="connsiteX616" fmla="*/ 390525 w 449263"/>
              <a:gd name="connsiteY616" fmla="*/ 76200 h 446088"/>
              <a:gd name="connsiteX617" fmla="*/ 393700 w 449263"/>
              <a:gd name="connsiteY617" fmla="*/ 76200 h 446088"/>
              <a:gd name="connsiteX618" fmla="*/ 299207 w 449263"/>
              <a:gd name="connsiteY618" fmla="*/ 133717 h 446088"/>
              <a:gd name="connsiteX619" fmla="*/ 349250 w 449263"/>
              <a:gd name="connsiteY619" fmla="*/ 101600 h 446088"/>
              <a:gd name="connsiteX620" fmla="*/ 253999 w 449263"/>
              <a:gd name="connsiteY620" fmla="*/ 158750 h 446088"/>
              <a:gd name="connsiteX621" fmla="*/ 253999 w 449263"/>
              <a:gd name="connsiteY621" fmla="*/ 153988 h 446088"/>
              <a:gd name="connsiteX622" fmla="*/ 273049 w 449263"/>
              <a:gd name="connsiteY622" fmla="*/ 120650 h 446088"/>
              <a:gd name="connsiteX623" fmla="*/ 265112 w 449263"/>
              <a:gd name="connsiteY623" fmla="*/ 123825 h 446088"/>
              <a:gd name="connsiteX624" fmla="*/ 273049 w 449263"/>
              <a:gd name="connsiteY624" fmla="*/ 117475 h 446088"/>
              <a:gd name="connsiteX625" fmla="*/ 277812 w 449263"/>
              <a:gd name="connsiteY625" fmla="*/ 117475 h 446088"/>
              <a:gd name="connsiteX626" fmla="*/ 258762 w 449263"/>
              <a:gd name="connsiteY626" fmla="*/ 153988 h 446088"/>
              <a:gd name="connsiteX627" fmla="*/ 231774 w 449263"/>
              <a:gd name="connsiteY627" fmla="*/ 76200 h 446088"/>
              <a:gd name="connsiteX628" fmla="*/ 231774 w 449263"/>
              <a:gd name="connsiteY628" fmla="*/ 79374 h 446088"/>
              <a:gd name="connsiteX629" fmla="*/ 220662 w 449263"/>
              <a:gd name="connsiteY629" fmla="*/ 87312 h 446088"/>
              <a:gd name="connsiteX630" fmla="*/ 287652 w 449263"/>
              <a:gd name="connsiteY630" fmla="*/ 59059 h 446088"/>
              <a:gd name="connsiteX631" fmla="*/ 284591 w 449263"/>
              <a:gd name="connsiteY631" fmla="*/ 63286 h 446088"/>
              <a:gd name="connsiteX632" fmla="*/ 284162 w 449263"/>
              <a:gd name="connsiteY632" fmla="*/ 63500 h 446088"/>
              <a:gd name="connsiteX633" fmla="*/ 355601 w 449263"/>
              <a:gd name="connsiteY633" fmla="*/ 52388 h 446088"/>
              <a:gd name="connsiteX634" fmla="*/ 349690 w 449263"/>
              <a:gd name="connsiteY634" fmla="*/ 57521 h 446088"/>
              <a:gd name="connsiteX635" fmla="*/ 305361 w 449263"/>
              <a:gd name="connsiteY635" fmla="*/ 84118 h 446088"/>
              <a:gd name="connsiteX636" fmla="*/ 363538 w 449263"/>
              <a:gd name="connsiteY636" fmla="*/ 49212 h 446088"/>
              <a:gd name="connsiteX637" fmla="*/ 303212 w 449263"/>
              <a:gd name="connsiteY637" fmla="*/ 101600 h 446088"/>
              <a:gd name="connsiteX638" fmla="*/ 374651 w 449263"/>
              <a:gd name="connsiteY638" fmla="*/ 60325 h 446088"/>
              <a:gd name="connsiteX639" fmla="*/ 377826 w 449263"/>
              <a:gd name="connsiteY639" fmla="*/ 60325 h 446088"/>
              <a:gd name="connsiteX640" fmla="*/ 311150 w 449263"/>
              <a:gd name="connsiteY640" fmla="*/ 104775 h 446088"/>
              <a:gd name="connsiteX641" fmla="*/ 382588 w 449263"/>
              <a:gd name="connsiteY641" fmla="*/ 63500 h 446088"/>
              <a:gd name="connsiteX642" fmla="*/ 284162 w 449263"/>
              <a:gd name="connsiteY642" fmla="*/ 120650 h 446088"/>
              <a:gd name="connsiteX643" fmla="*/ 352426 w 449263"/>
              <a:gd name="connsiteY643" fmla="*/ 76200 h 446088"/>
              <a:gd name="connsiteX644" fmla="*/ 295275 w 449263"/>
              <a:gd name="connsiteY644" fmla="*/ 109538 h 446088"/>
              <a:gd name="connsiteX645" fmla="*/ 292100 w 449263"/>
              <a:gd name="connsiteY645" fmla="*/ 109538 h 446088"/>
              <a:gd name="connsiteX646" fmla="*/ 295275 w 449263"/>
              <a:gd name="connsiteY646" fmla="*/ 104775 h 446088"/>
              <a:gd name="connsiteX647" fmla="*/ 349690 w 449263"/>
              <a:gd name="connsiteY647" fmla="*/ 57521 h 446088"/>
              <a:gd name="connsiteX648" fmla="*/ 231774 w 449263"/>
              <a:gd name="connsiteY648" fmla="*/ 49212 h 446088"/>
              <a:gd name="connsiteX649" fmla="*/ 229305 w 449263"/>
              <a:gd name="connsiteY649" fmla="*/ 52387 h 446088"/>
              <a:gd name="connsiteX650" fmla="*/ 228599 w 449263"/>
              <a:gd name="connsiteY650" fmla="*/ 52387 h 446088"/>
              <a:gd name="connsiteX651" fmla="*/ 104540 w 449263"/>
              <a:gd name="connsiteY651" fmla="*/ 37972 h 446088"/>
              <a:gd name="connsiteX652" fmla="*/ 41275 w 449263"/>
              <a:gd name="connsiteY652" fmla="*/ 98425 h 446088"/>
              <a:gd name="connsiteX653" fmla="*/ 69049 w 449263"/>
              <a:gd name="connsiteY653" fmla="*/ 82480 h 446088"/>
              <a:gd name="connsiteX654" fmla="*/ 36512 w 449263"/>
              <a:gd name="connsiteY654" fmla="*/ 101600 h 446088"/>
              <a:gd name="connsiteX655" fmla="*/ 33337 w 449263"/>
              <a:gd name="connsiteY655" fmla="*/ 101600 h 446088"/>
              <a:gd name="connsiteX656" fmla="*/ 341313 w 449263"/>
              <a:gd name="connsiteY656" fmla="*/ 34925 h 446088"/>
              <a:gd name="connsiteX657" fmla="*/ 300037 w 449263"/>
              <a:gd name="connsiteY657" fmla="*/ 87312 h 446088"/>
              <a:gd name="connsiteX658" fmla="*/ 305361 w 449263"/>
              <a:gd name="connsiteY658" fmla="*/ 84118 h 446088"/>
              <a:gd name="connsiteX659" fmla="*/ 295275 w 449263"/>
              <a:gd name="connsiteY659" fmla="*/ 90488 h 446088"/>
              <a:gd name="connsiteX660" fmla="*/ 295275 w 449263"/>
              <a:gd name="connsiteY660" fmla="*/ 87312 h 446088"/>
              <a:gd name="connsiteX661" fmla="*/ 336551 w 449263"/>
              <a:gd name="connsiteY661" fmla="*/ 38100 h 446088"/>
              <a:gd name="connsiteX662" fmla="*/ 280987 w 449263"/>
              <a:gd name="connsiteY662" fmla="*/ 68262 h 446088"/>
              <a:gd name="connsiteX663" fmla="*/ 284591 w 449263"/>
              <a:gd name="connsiteY663" fmla="*/ 63286 h 446088"/>
              <a:gd name="connsiteX664" fmla="*/ 107950 w 449263"/>
              <a:gd name="connsiteY664" fmla="*/ 34925 h 446088"/>
              <a:gd name="connsiteX665" fmla="*/ 104540 w 449263"/>
              <a:gd name="connsiteY665" fmla="*/ 37972 h 446088"/>
              <a:gd name="connsiteX666" fmla="*/ 107634 w 449263"/>
              <a:gd name="connsiteY666" fmla="*/ 35015 h 446088"/>
              <a:gd name="connsiteX667" fmla="*/ 112712 w 449263"/>
              <a:gd name="connsiteY667" fmla="*/ 30163 h 446088"/>
              <a:gd name="connsiteX668" fmla="*/ 107634 w 449263"/>
              <a:gd name="connsiteY668" fmla="*/ 35015 h 446088"/>
              <a:gd name="connsiteX669" fmla="*/ 96837 w 449263"/>
              <a:gd name="connsiteY669" fmla="*/ 38100 h 446088"/>
              <a:gd name="connsiteX670" fmla="*/ 190500 w 449263"/>
              <a:gd name="connsiteY670" fmla="*/ 11113 h 446088"/>
              <a:gd name="connsiteX671" fmla="*/ 177230 w 449263"/>
              <a:gd name="connsiteY671" fmla="*/ 20377 h 446088"/>
              <a:gd name="connsiteX672" fmla="*/ 69049 w 449263"/>
              <a:gd name="connsiteY672" fmla="*/ 82480 h 446088"/>
              <a:gd name="connsiteX673" fmla="*/ 284162 w 449263"/>
              <a:gd name="connsiteY673" fmla="*/ 7937 h 446088"/>
              <a:gd name="connsiteX674" fmla="*/ 261937 w 449263"/>
              <a:gd name="connsiteY674" fmla="*/ 34924 h 446088"/>
              <a:gd name="connsiteX675" fmla="*/ 300037 w 449263"/>
              <a:gd name="connsiteY675" fmla="*/ 11112 h 446088"/>
              <a:gd name="connsiteX676" fmla="*/ 300037 w 449263"/>
              <a:gd name="connsiteY676" fmla="*/ 13581 h 446088"/>
              <a:gd name="connsiteX677" fmla="*/ 288925 w 449263"/>
              <a:gd name="connsiteY677" fmla="*/ 22224 h 446088"/>
              <a:gd name="connsiteX678" fmla="*/ 300037 w 449263"/>
              <a:gd name="connsiteY678" fmla="*/ 15874 h 446088"/>
              <a:gd name="connsiteX679" fmla="*/ 300037 w 449263"/>
              <a:gd name="connsiteY679" fmla="*/ 13581 h 446088"/>
              <a:gd name="connsiteX680" fmla="*/ 303212 w 449263"/>
              <a:gd name="connsiteY680" fmla="*/ 11112 h 446088"/>
              <a:gd name="connsiteX681" fmla="*/ 303212 w 449263"/>
              <a:gd name="connsiteY681" fmla="*/ 15874 h 446088"/>
              <a:gd name="connsiteX682" fmla="*/ 274635 w 449263"/>
              <a:gd name="connsiteY682" fmla="*/ 41730 h 446088"/>
              <a:gd name="connsiteX683" fmla="*/ 314259 w 449263"/>
              <a:gd name="connsiteY683" fmla="*/ 19088 h 446088"/>
              <a:gd name="connsiteX684" fmla="*/ 314325 w 449263"/>
              <a:gd name="connsiteY684" fmla="*/ 19050 h 446088"/>
              <a:gd name="connsiteX685" fmla="*/ 314317 w 449263"/>
              <a:gd name="connsiteY685" fmla="*/ 19055 h 446088"/>
              <a:gd name="connsiteX686" fmla="*/ 314325 w 449263"/>
              <a:gd name="connsiteY686" fmla="*/ 19050 h 446088"/>
              <a:gd name="connsiteX687" fmla="*/ 319088 w 449263"/>
              <a:gd name="connsiteY687" fmla="*/ 19050 h 446088"/>
              <a:gd name="connsiteX688" fmla="*/ 287652 w 449263"/>
              <a:gd name="connsiteY688" fmla="*/ 59059 h 446088"/>
              <a:gd name="connsiteX689" fmla="*/ 314325 w 449263"/>
              <a:gd name="connsiteY689" fmla="*/ 22225 h 446088"/>
              <a:gd name="connsiteX690" fmla="*/ 236537 w 449263"/>
              <a:gd name="connsiteY690" fmla="*/ 68262 h 446088"/>
              <a:gd name="connsiteX691" fmla="*/ 232833 w 449263"/>
              <a:gd name="connsiteY691" fmla="*/ 68262 h 446088"/>
              <a:gd name="connsiteX692" fmla="*/ 223837 w 449263"/>
              <a:gd name="connsiteY692" fmla="*/ 76200 h 446088"/>
              <a:gd name="connsiteX693" fmla="*/ 231774 w 449263"/>
              <a:gd name="connsiteY693" fmla="*/ 71437 h 446088"/>
              <a:gd name="connsiteX694" fmla="*/ 217487 w 449263"/>
              <a:gd name="connsiteY694" fmla="*/ 82550 h 446088"/>
              <a:gd name="connsiteX695" fmla="*/ 217487 w 449263"/>
              <a:gd name="connsiteY695" fmla="*/ 79374 h 446088"/>
              <a:gd name="connsiteX696" fmla="*/ 232303 w 449263"/>
              <a:gd name="connsiteY696" fmla="*/ 68262 h 446088"/>
              <a:gd name="connsiteX697" fmla="*/ 231775 w 449263"/>
              <a:gd name="connsiteY697" fmla="*/ 68262 h 446088"/>
              <a:gd name="connsiteX698" fmla="*/ 231775 w 449263"/>
              <a:gd name="connsiteY698" fmla="*/ 65881 h 446088"/>
              <a:gd name="connsiteX699" fmla="*/ 220662 w 449263"/>
              <a:gd name="connsiteY699" fmla="*/ 71437 h 446088"/>
              <a:gd name="connsiteX700" fmla="*/ 217487 w 449263"/>
              <a:gd name="connsiteY700" fmla="*/ 71437 h 446088"/>
              <a:gd name="connsiteX701" fmla="*/ 231774 w 449263"/>
              <a:gd name="connsiteY701" fmla="*/ 60324 h 446088"/>
              <a:gd name="connsiteX702" fmla="*/ 220662 w 449263"/>
              <a:gd name="connsiteY702" fmla="*/ 63500 h 446088"/>
              <a:gd name="connsiteX703" fmla="*/ 229305 w 449263"/>
              <a:gd name="connsiteY703" fmla="*/ 52387 h 446088"/>
              <a:gd name="connsiteX704" fmla="*/ 231774 w 449263"/>
              <a:gd name="connsiteY704" fmla="*/ 52387 h 446088"/>
              <a:gd name="connsiteX705" fmla="*/ 223837 w 449263"/>
              <a:gd name="connsiteY705" fmla="*/ 60324 h 446088"/>
              <a:gd name="connsiteX706" fmla="*/ 239712 w 449263"/>
              <a:gd name="connsiteY706" fmla="*/ 52387 h 446088"/>
              <a:gd name="connsiteX707" fmla="*/ 228599 w 449263"/>
              <a:gd name="connsiteY707" fmla="*/ 63500 h 446088"/>
              <a:gd name="connsiteX708" fmla="*/ 247650 w 449263"/>
              <a:gd name="connsiteY708" fmla="*/ 52387 h 446088"/>
              <a:gd name="connsiteX709" fmla="*/ 250825 w 449263"/>
              <a:gd name="connsiteY709" fmla="*/ 52387 h 446088"/>
              <a:gd name="connsiteX710" fmla="*/ 243879 w 449263"/>
              <a:gd name="connsiteY710" fmla="*/ 58516 h 446088"/>
              <a:gd name="connsiteX711" fmla="*/ 248818 w 449263"/>
              <a:gd name="connsiteY711" fmla="*/ 56483 h 446088"/>
              <a:gd name="connsiteX712" fmla="*/ 241342 w 449263"/>
              <a:gd name="connsiteY712" fmla="*/ 60754 h 446088"/>
              <a:gd name="connsiteX713" fmla="*/ 240446 w 449263"/>
              <a:gd name="connsiteY713" fmla="*/ 61545 h 446088"/>
              <a:gd name="connsiteX714" fmla="*/ 236545 w 449263"/>
              <a:gd name="connsiteY714" fmla="*/ 63496 h 446088"/>
              <a:gd name="connsiteX715" fmla="*/ 236537 w 449263"/>
              <a:gd name="connsiteY715" fmla="*/ 63500 h 446088"/>
              <a:gd name="connsiteX716" fmla="*/ 240445 w 449263"/>
              <a:gd name="connsiteY716" fmla="*/ 61546 h 446088"/>
              <a:gd name="connsiteX717" fmla="*/ 240446 w 449263"/>
              <a:gd name="connsiteY717" fmla="*/ 61545 h 446088"/>
              <a:gd name="connsiteX718" fmla="*/ 242887 w 449263"/>
              <a:gd name="connsiteY718" fmla="*/ 60324 h 446088"/>
              <a:gd name="connsiteX719" fmla="*/ 242883 w 449263"/>
              <a:gd name="connsiteY719" fmla="*/ 60327 h 446088"/>
              <a:gd name="connsiteX720" fmla="*/ 258762 w 449263"/>
              <a:gd name="connsiteY720" fmla="*/ 52388 h 446088"/>
              <a:gd name="connsiteX721" fmla="*/ 248818 w 449263"/>
              <a:gd name="connsiteY721" fmla="*/ 56483 h 446088"/>
              <a:gd name="connsiteX722" fmla="*/ 262616 w 449263"/>
              <a:gd name="connsiteY722" fmla="*/ 48598 h 446088"/>
              <a:gd name="connsiteX723" fmla="*/ 295275 w 449263"/>
              <a:gd name="connsiteY723" fmla="*/ 19050 h 446088"/>
              <a:gd name="connsiteX724" fmla="*/ 258762 w 449263"/>
              <a:gd name="connsiteY724" fmla="*/ 41274 h 446088"/>
              <a:gd name="connsiteX725" fmla="*/ 258762 w 449263"/>
              <a:gd name="connsiteY725" fmla="*/ 38100 h 446088"/>
              <a:gd name="connsiteX726" fmla="*/ 280987 w 449263"/>
              <a:gd name="connsiteY726" fmla="*/ 11112 h 446088"/>
              <a:gd name="connsiteX727" fmla="*/ 254000 w 449263"/>
              <a:gd name="connsiteY727" fmla="*/ 26987 h 446088"/>
              <a:gd name="connsiteX728" fmla="*/ 239713 w 449263"/>
              <a:gd name="connsiteY728" fmla="*/ 0 h 446088"/>
              <a:gd name="connsiteX729" fmla="*/ 242888 w 449263"/>
              <a:gd name="connsiteY729" fmla="*/ 0 h 446088"/>
              <a:gd name="connsiteX730" fmla="*/ 25400 w 449263"/>
              <a:gd name="connsiteY730" fmla="*/ 153988 h 446088"/>
              <a:gd name="connsiteX731" fmla="*/ 280988 w 449263"/>
              <a:gd name="connsiteY731" fmla="*/ 7938 h 446088"/>
              <a:gd name="connsiteX732" fmla="*/ 212725 w 449263"/>
              <a:gd name="connsiteY732" fmla="*/ 49271 h 446088"/>
              <a:gd name="connsiteX733" fmla="*/ 212725 w 449263"/>
              <a:gd name="connsiteY733" fmla="*/ 49213 h 446088"/>
              <a:gd name="connsiteX734" fmla="*/ 107950 w 449263"/>
              <a:gd name="connsiteY734" fmla="*/ 112713 h 446088"/>
              <a:gd name="connsiteX735" fmla="*/ 212725 w 449263"/>
              <a:gd name="connsiteY735" fmla="*/ 49271 h 446088"/>
              <a:gd name="connsiteX736" fmla="*/ 212725 w 449263"/>
              <a:gd name="connsiteY736" fmla="*/ 52388 h 446088"/>
              <a:gd name="connsiteX737" fmla="*/ 65851 w 449263"/>
              <a:gd name="connsiteY737" fmla="*/ 155787 h 446088"/>
              <a:gd name="connsiteX738" fmla="*/ 198438 w 449263"/>
              <a:gd name="connsiteY738" fmla="*/ 60325 h 446088"/>
              <a:gd name="connsiteX739" fmla="*/ 6350 w 449263"/>
              <a:gd name="connsiteY739" fmla="*/ 173038 h 446088"/>
              <a:gd name="connsiteX740" fmla="*/ 6350 w 449263"/>
              <a:gd name="connsiteY740" fmla="*/ 169863 h 446088"/>
              <a:gd name="connsiteX741" fmla="*/ 179387 w 449263"/>
              <a:gd name="connsiteY741" fmla="*/ 68263 h 446088"/>
              <a:gd name="connsiteX742" fmla="*/ 6350 w 449263"/>
              <a:gd name="connsiteY742" fmla="*/ 165100 h 446088"/>
              <a:gd name="connsiteX743" fmla="*/ 223838 w 449263"/>
              <a:gd name="connsiteY743" fmla="*/ 11113 h 446088"/>
              <a:gd name="connsiteX744" fmla="*/ 22225 w 449263"/>
              <a:gd name="connsiteY744" fmla="*/ 128588 h 446088"/>
              <a:gd name="connsiteX745" fmla="*/ 47423 w 449263"/>
              <a:gd name="connsiteY745" fmla="*/ 110997 h 446088"/>
              <a:gd name="connsiteX746" fmla="*/ 212725 w 449263"/>
              <a:gd name="connsiteY746" fmla="*/ 0 h 446088"/>
              <a:gd name="connsiteX747" fmla="*/ 57150 w 449263"/>
              <a:gd name="connsiteY747" fmla="*/ 104206 h 446088"/>
              <a:gd name="connsiteX748" fmla="*/ 177230 w 449263"/>
              <a:gd name="connsiteY748" fmla="*/ 20377 h 44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</a:cxnLst>
            <a:rect l="l" t="t" r="r" b="b"/>
            <a:pathLst>
              <a:path w="449263" h="446088">
                <a:moveTo>
                  <a:pt x="155739" y="408491"/>
                </a:moveTo>
                <a:lnTo>
                  <a:pt x="153987" y="409575"/>
                </a:lnTo>
                <a:lnTo>
                  <a:pt x="155268" y="408743"/>
                </a:lnTo>
                <a:close/>
                <a:moveTo>
                  <a:pt x="374651" y="382588"/>
                </a:moveTo>
                <a:lnTo>
                  <a:pt x="374651" y="382588"/>
                </a:lnTo>
                <a:lnTo>
                  <a:pt x="374651" y="382588"/>
                </a:lnTo>
                <a:close/>
                <a:moveTo>
                  <a:pt x="336550" y="379412"/>
                </a:moveTo>
                <a:lnTo>
                  <a:pt x="330583" y="383199"/>
                </a:lnTo>
                <a:lnTo>
                  <a:pt x="330410" y="383297"/>
                </a:lnTo>
                <a:close/>
                <a:moveTo>
                  <a:pt x="349254" y="377505"/>
                </a:moveTo>
                <a:lnTo>
                  <a:pt x="333375" y="387350"/>
                </a:lnTo>
                <a:lnTo>
                  <a:pt x="345663" y="379552"/>
                </a:lnTo>
                <a:close/>
                <a:moveTo>
                  <a:pt x="385763" y="376238"/>
                </a:moveTo>
                <a:lnTo>
                  <a:pt x="385763" y="379413"/>
                </a:lnTo>
                <a:lnTo>
                  <a:pt x="344488" y="409575"/>
                </a:lnTo>
                <a:lnTo>
                  <a:pt x="352426" y="404813"/>
                </a:lnTo>
                <a:lnTo>
                  <a:pt x="352426" y="409575"/>
                </a:lnTo>
                <a:lnTo>
                  <a:pt x="333376" y="417513"/>
                </a:lnTo>
                <a:lnTo>
                  <a:pt x="374651" y="382588"/>
                </a:lnTo>
                <a:close/>
                <a:moveTo>
                  <a:pt x="220663" y="368300"/>
                </a:moveTo>
                <a:lnTo>
                  <a:pt x="220663" y="371475"/>
                </a:lnTo>
                <a:lnTo>
                  <a:pt x="160337" y="409575"/>
                </a:lnTo>
                <a:lnTo>
                  <a:pt x="223838" y="376238"/>
                </a:lnTo>
                <a:lnTo>
                  <a:pt x="223838" y="379413"/>
                </a:lnTo>
                <a:lnTo>
                  <a:pt x="165100" y="417513"/>
                </a:lnTo>
                <a:lnTo>
                  <a:pt x="223838" y="382588"/>
                </a:lnTo>
                <a:lnTo>
                  <a:pt x="228600" y="382588"/>
                </a:lnTo>
                <a:lnTo>
                  <a:pt x="179387" y="439738"/>
                </a:lnTo>
                <a:lnTo>
                  <a:pt x="231775" y="409575"/>
                </a:lnTo>
                <a:lnTo>
                  <a:pt x="236538" y="409575"/>
                </a:lnTo>
                <a:lnTo>
                  <a:pt x="212725" y="442913"/>
                </a:lnTo>
                <a:lnTo>
                  <a:pt x="242888" y="423863"/>
                </a:lnTo>
                <a:lnTo>
                  <a:pt x="242888" y="428625"/>
                </a:lnTo>
                <a:lnTo>
                  <a:pt x="212725" y="446088"/>
                </a:lnTo>
                <a:lnTo>
                  <a:pt x="209550" y="446088"/>
                </a:lnTo>
                <a:lnTo>
                  <a:pt x="231775" y="412750"/>
                </a:lnTo>
                <a:lnTo>
                  <a:pt x="176212" y="442913"/>
                </a:lnTo>
                <a:lnTo>
                  <a:pt x="223838" y="387350"/>
                </a:lnTo>
                <a:lnTo>
                  <a:pt x="146050" y="431800"/>
                </a:lnTo>
                <a:lnTo>
                  <a:pt x="141287" y="431800"/>
                </a:lnTo>
                <a:lnTo>
                  <a:pt x="201613" y="390525"/>
                </a:lnTo>
                <a:lnTo>
                  <a:pt x="134937" y="428625"/>
                </a:lnTo>
                <a:lnTo>
                  <a:pt x="130175" y="428625"/>
                </a:lnTo>
                <a:lnTo>
                  <a:pt x="195262" y="387350"/>
                </a:lnTo>
                <a:lnTo>
                  <a:pt x="155739" y="408491"/>
                </a:lnTo>
                <a:close/>
                <a:moveTo>
                  <a:pt x="269875" y="357186"/>
                </a:moveTo>
                <a:lnTo>
                  <a:pt x="269875" y="357187"/>
                </a:lnTo>
                <a:lnTo>
                  <a:pt x="269875" y="357187"/>
                </a:lnTo>
                <a:close/>
                <a:moveTo>
                  <a:pt x="404813" y="349250"/>
                </a:moveTo>
                <a:lnTo>
                  <a:pt x="407988" y="352425"/>
                </a:lnTo>
                <a:lnTo>
                  <a:pt x="311150" y="412750"/>
                </a:lnTo>
                <a:lnTo>
                  <a:pt x="396876" y="360363"/>
                </a:lnTo>
                <a:lnTo>
                  <a:pt x="396876" y="363538"/>
                </a:lnTo>
                <a:lnTo>
                  <a:pt x="307975" y="420688"/>
                </a:lnTo>
                <a:lnTo>
                  <a:pt x="374651" y="382588"/>
                </a:lnTo>
                <a:lnTo>
                  <a:pt x="277813" y="439738"/>
                </a:lnTo>
                <a:lnTo>
                  <a:pt x="366713" y="382588"/>
                </a:lnTo>
                <a:lnTo>
                  <a:pt x="258763" y="442913"/>
                </a:lnTo>
                <a:lnTo>
                  <a:pt x="254000" y="442913"/>
                </a:lnTo>
                <a:lnTo>
                  <a:pt x="352426" y="382588"/>
                </a:lnTo>
                <a:lnTo>
                  <a:pt x="247650" y="446088"/>
                </a:lnTo>
                <a:lnTo>
                  <a:pt x="242888" y="446088"/>
                </a:lnTo>
                <a:lnTo>
                  <a:pt x="242888" y="442913"/>
                </a:lnTo>
                <a:lnTo>
                  <a:pt x="242888" y="428625"/>
                </a:lnTo>
                <a:lnTo>
                  <a:pt x="247650" y="442913"/>
                </a:lnTo>
                <a:close/>
                <a:moveTo>
                  <a:pt x="160337" y="349250"/>
                </a:moveTo>
                <a:lnTo>
                  <a:pt x="152133" y="354661"/>
                </a:lnTo>
                <a:lnTo>
                  <a:pt x="148761" y="356574"/>
                </a:lnTo>
                <a:close/>
                <a:moveTo>
                  <a:pt x="412750" y="338137"/>
                </a:moveTo>
                <a:lnTo>
                  <a:pt x="415925" y="341312"/>
                </a:lnTo>
                <a:lnTo>
                  <a:pt x="412750" y="341312"/>
                </a:lnTo>
                <a:lnTo>
                  <a:pt x="349254" y="377505"/>
                </a:lnTo>
                <a:close/>
                <a:moveTo>
                  <a:pt x="415925" y="334962"/>
                </a:moveTo>
                <a:lnTo>
                  <a:pt x="345663" y="379552"/>
                </a:lnTo>
                <a:lnTo>
                  <a:pt x="254000" y="431800"/>
                </a:lnTo>
                <a:lnTo>
                  <a:pt x="330583" y="383199"/>
                </a:lnTo>
                <a:close/>
                <a:moveTo>
                  <a:pt x="274996" y="334962"/>
                </a:moveTo>
                <a:lnTo>
                  <a:pt x="275771" y="334962"/>
                </a:lnTo>
                <a:lnTo>
                  <a:pt x="269875" y="338137"/>
                </a:lnTo>
                <a:close/>
                <a:moveTo>
                  <a:pt x="155927" y="330201"/>
                </a:moveTo>
                <a:lnTo>
                  <a:pt x="88900" y="390525"/>
                </a:lnTo>
                <a:lnTo>
                  <a:pt x="148761" y="356574"/>
                </a:lnTo>
                <a:lnTo>
                  <a:pt x="82550" y="398463"/>
                </a:lnTo>
                <a:lnTo>
                  <a:pt x="82550" y="393700"/>
                </a:lnTo>
                <a:close/>
                <a:moveTo>
                  <a:pt x="195262" y="330200"/>
                </a:moveTo>
                <a:lnTo>
                  <a:pt x="119062" y="379413"/>
                </a:lnTo>
                <a:lnTo>
                  <a:pt x="198438" y="334963"/>
                </a:lnTo>
                <a:lnTo>
                  <a:pt x="112712" y="401638"/>
                </a:lnTo>
                <a:lnTo>
                  <a:pt x="206375" y="346075"/>
                </a:lnTo>
                <a:lnTo>
                  <a:pt x="209550" y="346075"/>
                </a:lnTo>
                <a:lnTo>
                  <a:pt x="209550" y="349250"/>
                </a:lnTo>
                <a:lnTo>
                  <a:pt x="127000" y="417513"/>
                </a:lnTo>
                <a:lnTo>
                  <a:pt x="217488" y="363538"/>
                </a:lnTo>
                <a:lnTo>
                  <a:pt x="217488" y="368300"/>
                </a:lnTo>
                <a:lnTo>
                  <a:pt x="155268" y="408743"/>
                </a:lnTo>
                <a:lnTo>
                  <a:pt x="127000" y="423863"/>
                </a:lnTo>
                <a:lnTo>
                  <a:pt x="190500" y="382588"/>
                </a:lnTo>
                <a:lnTo>
                  <a:pt x="123825" y="420688"/>
                </a:lnTo>
                <a:lnTo>
                  <a:pt x="119062" y="420688"/>
                </a:lnTo>
                <a:lnTo>
                  <a:pt x="198438" y="352425"/>
                </a:lnTo>
                <a:lnTo>
                  <a:pt x="100012" y="409575"/>
                </a:lnTo>
                <a:lnTo>
                  <a:pt x="187325" y="341313"/>
                </a:lnTo>
                <a:lnTo>
                  <a:pt x="85725" y="401638"/>
                </a:lnTo>
                <a:lnTo>
                  <a:pt x="85725" y="398463"/>
                </a:lnTo>
                <a:lnTo>
                  <a:pt x="152133" y="354661"/>
                </a:lnTo>
                <a:close/>
                <a:moveTo>
                  <a:pt x="165100" y="322263"/>
                </a:moveTo>
                <a:lnTo>
                  <a:pt x="155927" y="330201"/>
                </a:lnTo>
                <a:lnTo>
                  <a:pt x="164159" y="322792"/>
                </a:lnTo>
                <a:close/>
                <a:moveTo>
                  <a:pt x="135370" y="320151"/>
                </a:moveTo>
                <a:lnTo>
                  <a:pt x="80240" y="365610"/>
                </a:lnTo>
                <a:lnTo>
                  <a:pt x="69850" y="371475"/>
                </a:lnTo>
                <a:close/>
                <a:moveTo>
                  <a:pt x="168275" y="315913"/>
                </a:moveTo>
                <a:lnTo>
                  <a:pt x="171450" y="315913"/>
                </a:lnTo>
                <a:lnTo>
                  <a:pt x="168275" y="319088"/>
                </a:lnTo>
                <a:lnTo>
                  <a:pt x="164159" y="322792"/>
                </a:lnTo>
                <a:lnTo>
                  <a:pt x="63500" y="379413"/>
                </a:lnTo>
                <a:lnTo>
                  <a:pt x="80240" y="365610"/>
                </a:lnTo>
                <a:close/>
                <a:moveTo>
                  <a:pt x="42642" y="312280"/>
                </a:moveTo>
                <a:lnTo>
                  <a:pt x="36512" y="315913"/>
                </a:lnTo>
                <a:lnTo>
                  <a:pt x="37063" y="315511"/>
                </a:lnTo>
                <a:close/>
                <a:moveTo>
                  <a:pt x="115887" y="311150"/>
                </a:moveTo>
                <a:lnTo>
                  <a:pt x="113086" y="312955"/>
                </a:lnTo>
                <a:lnTo>
                  <a:pt x="55562" y="346075"/>
                </a:lnTo>
                <a:lnTo>
                  <a:pt x="55955" y="345778"/>
                </a:lnTo>
                <a:close/>
                <a:moveTo>
                  <a:pt x="390525" y="300037"/>
                </a:moveTo>
                <a:lnTo>
                  <a:pt x="393700" y="304800"/>
                </a:lnTo>
                <a:lnTo>
                  <a:pt x="390525" y="304800"/>
                </a:lnTo>
                <a:close/>
                <a:moveTo>
                  <a:pt x="341313" y="300037"/>
                </a:moveTo>
                <a:lnTo>
                  <a:pt x="341039" y="300256"/>
                </a:lnTo>
                <a:lnTo>
                  <a:pt x="269875" y="341312"/>
                </a:lnTo>
                <a:close/>
                <a:moveTo>
                  <a:pt x="401638" y="295098"/>
                </a:moveTo>
                <a:lnTo>
                  <a:pt x="401638" y="296862"/>
                </a:lnTo>
                <a:lnTo>
                  <a:pt x="404813" y="296862"/>
                </a:lnTo>
                <a:lnTo>
                  <a:pt x="396875" y="300037"/>
                </a:lnTo>
                <a:lnTo>
                  <a:pt x="396875" y="297215"/>
                </a:lnTo>
                <a:close/>
                <a:moveTo>
                  <a:pt x="404813" y="293687"/>
                </a:moveTo>
                <a:lnTo>
                  <a:pt x="404813" y="296862"/>
                </a:lnTo>
                <a:lnTo>
                  <a:pt x="402615" y="294664"/>
                </a:lnTo>
                <a:close/>
                <a:moveTo>
                  <a:pt x="401638" y="293687"/>
                </a:moveTo>
                <a:lnTo>
                  <a:pt x="396875" y="296862"/>
                </a:lnTo>
                <a:lnTo>
                  <a:pt x="396875" y="297215"/>
                </a:lnTo>
                <a:lnTo>
                  <a:pt x="390525" y="300037"/>
                </a:lnTo>
                <a:close/>
                <a:moveTo>
                  <a:pt x="401638" y="293687"/>
                </a:moveTo>
                <a:lnTo>
                  <a:pt x="402615" y="294664"/>
                </a:lnTo>
                <a:lnTo>
                  <a:pt x="401638" y="295098"/>
                </a:lnTo>
                <a:close/>
                <a:moveTo>
                  <a:pt x="352425" y="293687"/>
                </a:moveTo>
                <a:lnTo>
                  <a:pt x="277812" y="334962"/>
                </a:lnTo>
                <a:lnTo>
                  <a:pt x="275771" y="334962"/>
                </a:lnTo>
                <a:close/>
                <a:moveTo>
                  <a:pt x="352425" y="293687"/>
                </a:moveTo>
                <a:lnTo>
                  <a:pt x="269875" y="357186"/>
                </a:lnTo>
                <a:lnTo>
                  <a:pt x="341039" y="300256"/>
                </a:lnTo>
                <a:close/>
                <a:moveTo>
                  <a:pt x="349250" y="288925"/>
                </a:moveTo>
                <a:lnTo>
                  <a:pt x="352425" y="288925"/>
                </a:lnTo>
                <a:lnTo>
                  <a:pt x="352425" y="293687"/>
                </a:lnTo>
                <a:close/>
                <a:moveTo>
                  <a:pt x="431800" y="285750"/>
                </a:moveTo>
                <a:lnTo>
                  <a:pt x="438151" y="285750"/>
                </a:lnTo>
                <a:lnTo>
                  <a:pt x="423863" y="300038"/>
                </a:lnTo>
                <a:lnTo>
                  <a:pt x="434976" y="293688"/>
                </a:lnTo>
                <a:lnTo>
                  <a:pt x="434976" y="296862"/>
                </a:lnTo>
                <a:lnTo>
                  <a:pt x="434975" y="296862"/>
                </a:lnTo>
                <a:lnTo>
                  <a:pt x="434975" y="300037"/>
                </a:lnTo>
                <a:lnTo>
                  <a:pt x="269875" y="417512"/>
                </a:lnTo>
                <a:lnTo>
                  <a:pt x="330410" y="383297"/>
                </a:lnTo>
                <a:lnTo>
                  <a:pt x="258762" y="428625"/>
                </a:lnTo>
                <a:lnTo>
                  <a:pt x="254000" y="428625"/>
                </a:lnTo>
                <a:lnTo>
                  <a:pt x="258762" y="423862"/>
                </a:lnTo>
                <a:lnTo>
                  <a:pt x="419100" y="307975"/>
                </a:lnTo>
                <a:lnTo>
                  <a:pt x="265112" y="393700"/>
                </a:lnTo>
                <a:lnTo>
                  <a:pt x="396875" y="307975"/>
                </a:lnTo>
                <a:lnTo>
                  <a:pt x="265112" y="382587"/>
                </a:lnTo>
                <a:lnTo>
                  <a:pt x="261937" y="382587"/>
                </a:lnTo>
                <a:lnTo>
                  <a:pt x="355600" y="311150"/>
                </a:lnTo>
                <a:lnTo>
                  <a:pt x="261937" y="363537"/>
                </a:lnTo>
                <a:lnTo>
                  <a:pt x="269875" y="357187"/>
                </a:lnTo>
                <a:lnTo>
                  <a:pt x="363538" y="304800"/>
                </a:lnTo>
                <a:lnTo>
                  <a:pt x="366713" y="304800"/>
                </a:lnTo>
                <a:lnTo>
                  <a:pt x="273050" y="376237"/>
                </a:lnTo>
                <a:lnTo>
                  <a:pt x="415925" y="293687"/>
                </a:lnTo>
                <a:lnTo>
                  <a:pt x="419100" y="293687"/>
                </a:lnTo>
                <a:lnTo>
                  <a:pt x="288925" y="379412"/>
                </a:lnTo>
                <a:lnTo>
                  <a:pt x="434971" y="296864"/>
                </a:lnTo>
                <a:lnTo>
                  <a:pt x="419100" y="304800"/>
                </a:lnTo>
                <a:lnTo>
                  <a:pt x="431800" y="288925"/>
                </a:lnTo>
                <a:lnTo>
                  <a:pt x="427038" y="293688"/>
                </a:lnTo>
                <a:lnTo>
                  <a:pt x="423863" y="293688"/>
                </a:lnTo>
                <a:close/>
                <a:moveTo>
                  <a:pt x="160337" y="285750"/>
                </a:moveTo>
                <a:lnTo>
                  <a:pt x="88900" y="330200"/>
                </a:lnTo>
                <a:lnTo>
                  <a:pt x="160337" y="288925"/>
                </a:lnTo>
                <a:lnTo>
                  <a:pt x="74612" y="346075"/>
                </a:lnTo>
                <a:lnTo>
                  <a:pt x="160337" y="296863"/>
                </a:lnTo>
                <a:lnTo>
                  <a:pt x="165100" y="296863"/>
                </a:lnTo>
                <a:lnTo>
                  <a:pt x="135370" y="320151"/>
                </a:lnTo>
                <a:lnTo>
                  <a:pt x="153987" y="304800"/>
                </a:lnTo>
                <a:lnTo>
                  <a:pt x="52387" y="363538"/>
                </a:lnTo>
                <a:lnTo>
                  <a:pt x="47625" y="363538"/>
                </a:lnTo>
                <a:lnTo>
                  <a:pt x="47625" y="360363"/>
                </a:lnTo>
                <a:lnTo>
                  <a:pt x="134937" y="304800"/>
                </a:lnTo>
                <a:lnTo>
                  <a:pt x="44450" y="357188"/>
                </a:lnTo>
                <a:lnTo>
                  <a:pt x="113086" y="312955"/>
                </a:lnTo>
                <a:close/>
                <a:moveTo>
                  <a:pt x="438151" y="277812"/>
                </a:moveTo>
                <a:lnTo>
                  <a:pt x="438151" y="280988"/>
                </a:lnTo>
                <a:lnTo>
                  <a:pt x="431800" y="285750"/>
                </a:lnTo>
                <a:close/>
                <a:moveTo>
                  <a:pt x="146050" y="274638"/>
                </a:moveTo>
                <a:lnTo>
                  <a:pt x="143025" y="276884"/>
                </a:lnTo>
                <a:lnTo>
                  <a:pt x="52387" y="330200"/>
                </a:lnTo>
                <a:lnTo>
                  <a:pt x="53679" y="329280"/>
                </a:lnTo>
                <a:close/>
                <a:moveTo>
                  <a:pt x="336550" y="269875"/>
                </a:moveTo>
                <a:lnTo>
                  <a:pt x="333538" y="272704"/>
                </a:lnTo>
                <a:lnTo>
                  <a:pt x="331602" y="274523"/>
                </a:lnTo>
                <a:lnTo>
                  <a:pt x="301346" y="292892"/>
                </a:lnTo>
                <a:lnTo>
                  <a:pt x="325382" y="277177"/>
                </a:lnTo>
                <a:close/>
                <a:moveTo>
                  <a:pt x="344488" y="266700"/>
                </a:moveTo>
                <a:lnTo>
                  <a:pt x="292100" y="315912"/>
                </a:lnTo>
                <a:lnTo>
                  <a:pt x="349250" y="280987"/>
                </a:lnTo>
                <a:lnTo>
                  <a:pt x="349250" y="285750"/>
                </a:lnTo>
                <a:lnTo>
                  <a:pt x="292100" y="322262"/>
                </a:lnTo>
                <a:lnTo>
                  <a:pt x="349250" y="288925"/>
                </a:lnTo>
                <a:lnTo>
                  <a:pt x="274996" y="334962"/>
                </a:lnTo>
                <a:lnTo>
                  <a:pt x="273050" y="334962"/>
                </a:lnTo>
                <a:lnTo>
                  <a:pt x="330200" y="293687"/>
                </a:lnTo>
                <a:lnTo>
                  <a:pt x="284162" y="322262"/>
                </a:lnTo>
                <a:lnTo>
                  <a:pt x="284162" y="319087"/>
                </a:lnTo>
                <a:lnTo>
                  <a:pt x="331374" y="274737"/>
                </a:lnTo>
                <a:lnTo>
                  <a:pt x="331602" y="274523"/>
                </a:lnTo>
                <a:close/>
                <a:moveTo>
                  <a:pt x="160337" y="266700"/>
                </a:moveTo>
                <a:lnTo>
                  <a:pt x="55955" y="345778"/>
                </a:lnTo>
                <a:lnTo>
                  <a:pt x="44450" y="352425"/>
                </a:lnTo>
                <a:lnTo>
                  <a:pt x="41275" y="352425"/>
                </a:lnTo>
                <a:lnTo>
                  <a:pt x="143025" y="276884"/>
                </a:lnTo>
                <a:close/>
                <a:moveTo>
                  <a:pt x="153987" y="255588"/>
                </a:moveTo>
                <a:lnTo>
                  <a:pt x="151599" y="257285"/>
                </a:lnTo>
                <a:lnTo>
                  <a:pt x="25400" y="330200"/>
                </a:lnTo>
                <a:close/>
                <a:moveTo>
                  <a:pt x="446088" y="252412"/>
                </a:moveTo>
                <a:lnTo>
                  <a:pt x="438151" y="266700"/>
                </a:lnTo>
                <a:lnTo>
                  <a:pt x="442913" y="263525"/>
                </a:lnTo>
                <a:lnTo>
                  <a:pt x="446088" y="263525"/>
                </a:lnTo>
                <a:lnTo>
                  <a:pt x="431800" y="285750"/>
                </a:lnTo>
                <a:lnTo>
                  <a:pt x="427038" y="288925"/>
                </a:lnTo>
                <a:lnTo>
                  <a:pt x="427038" y="285750"/>
                </a:lnTo>
                <a:lnTo>
                  <a:pt x="442913" y="266700"/>
                </a:lnTo>
                <a:lnTo>
                  <a:pt x="434976" y="269875"/>
                </a:lnTo>
                <a:lnTo>
                  <a:pt x="434976" y="266700"/>
                </a:lnTo>
                <a:lnTo>
                  <a:pt x="442913" y="255588"/>
                </a:lnTo>
                <a:lnTo>
                  <a:pt x="438151" y="255588"/>
                </a:lnTo>
                <a:close/>
                <a:moveTo>
                  <a:pt x="168275" y="247650"/>
                </a:moveTo>
                <a:lnTo>
                  <a:pt x="53679" y="329280"/>
                </a:lnTo>
                <a:lnTo>
                  <a:pt x="33337" y="341313"/>
                </a:lnTo>
                <a:lnTo>
                  <a:pt x="151599" y="257285"/>
                </a:lnTo>
                <a:close/>
                <a:moveTo>
                  <a:pt x="165100" y="239713"/>
                </a:moveTo>
                <a:lnTo>
                  <a:pt x="168275" y="239713"/>
                </a:lnTo>
                <a:lnTo>
                  <a:pt x="79764" y="295615"/>
                </a:lnTo>
                <a:lnTo>
                  <a:pt x="77787" y="296863"/>
                </a:lnTo>
                <a:lnTo>
                  <a:pt x="168275" y="244475"/>
                </a:lnTo>
                <a:lnTo>
                  <a:pt x="168275" y="247650"/>
                </a:lnTo>
                <a:lnTo>
                  <a:pt x="25400" y="327025"/>
                </a:lnTo>
                <a:lnTo>
                  <a:pt x="115887" y="269875"/>
                </a:lnTo>
                <a:lnTo>
                  <a:pt x="42642" y="312280"/>
                </a:lnTo>
                <a:close/>
                <a:moveTo>
                  <a:pt x="446088" y="236538"/>
                </a:moveTo>
                <a:lnTo>
                  <a:pt x="438151" y="255588"/>
                </a:lnTo>
                <a:lnTo>
                  <a:pt x="434976" y="255588"/>
                </a:lnTo>
                <a:lnTo>
                  <a:pt x="442913" y="239712"/>
                </a:lnTo>
                <a:lnTo>
                  <a:pt x="438151" y="244475"/>
                </a:lnTo>
                <a:lnTo>
                  <a:pt x="438151" y="239712"/>
                </a:lnTo>
                <a:close/>
                <a:moveTo>
                  <a:pt x="446088" y="222250"/>
                </a:moveTo>
                <a:lnTo>
                  <a:pt x="449263" y="222250"/>
                </a:lnTo>
                <a:lnTo>
                  <a:pt x="438151" y="239712"/>
                </a:lnTo>
                <a:lnTo>
                  <a:pt x="446088" y="225425"/>
                </a:lnTo>
                <a:lnTo>
                  <a:pt x="438151" y="228600"/>
                </a:lnTo>
                <a:lnTo>
                  <a:pt x="434976" y="228600"/>
                </a:lnTo>
                <a:close/>
                <a:moveTo>
                  <a:pt x="249612" y="221502"/>
                </a:moveTo>
                <a:lnTo>
                  <a:pt x="242887" y="225425"/>
                </a:lnTo>
                <a:lnTo>
                  <a:pt x="243649" y="224739"/>
                </a:lnTo>
                <a:close/>
                <a:moveTo>
                  <a:pt x="446088" y="211138"/>
                </a:moveTo>
                <a:lnTo>
                  <a:pt x="446088" y="214312"/>
                </a:lnTo>
                <a:lnTo>
                  <a:pt x="434976" y="228600"/>
                </a:lnTo>
                <a:lnTo>
                  <a:pt x="442913" y="214312"/>
                </a:lnTo>
                <a:lnTo>
                  <a:pt x="434976" y="222250"/>
                </a:lnTo>
                <a:lnTo>
                  <a:pt x="434976" y="217488"/>
                </a:lnTo>
                <a:close/>
                <a:moveTo>
                  <a:pt x="217487" y="192087"/>
                </a:moveTo>
                <a:lnTo>
                  <a:pt x="182885" y="225248"/>
                </a:lnTo>
                <a:lnTo>
                  <a:pt x="182562" y="225425"/>
                </a:lnTo>
                <a:lnTo>
                  <a:pt x="214207" y="193780"/>
                </a:lnTo>
                <a:close/>
                <a:moveTo>
                  <a:pt x="349250" y="187325"/>
                </a:moveTo>
                <a:lnTo>
                  <a:pt x="288925" y="244475"/>
                </a:lnTo>
                <a:lnTo>
                  <a:pt x="371475" y="195262"/>
                </a:lnTo>
                <a:lnTo>
                  <a:pt x="371475" y="197115"/>
                </a:lnTo>
                <a:lnTo>
                  <a:pt x="374650" y="195263"/>
                </a:lnTo>
                <a:lnTo>
                  <a:pt x="374650" y="198438"/>
                </a:lnTo>
                <a:lnTo>
                  <a:pt x="374650" y="214313"/>
                </a:lnTo>
                <a:lnTo>
                  <a:pt x="423863" y="187325"/>
                </a:lnTo>
                <a:lnTo>
                  <a:pt x="396875" y="206375"/>
                </a:lnTo>
                <a:lnTo>
                  <a:pt x="423863" y="192088"/>
                </a:lnTo>
                <a:lnTo>
                  <a:pt x="423863" y="195263"/>
                </a:lnTo>
                <a:lnTo>
                  <a:pt x="418052" y="201757"/>
                </a:lnTo>
                <a:lnTo>
                  <a:pt x="423862" y="198437"/>
                </a:lnTo>
                <a:lnTo>
                  <a:pt x="423862" y="203200"/>
                </a:lnTo>
                <a:lnTo>
                  <a:pt x="419100" y="206374"/>
                </a:lnTo>
                <a:lnTo>
                  <a:pt x="415925" y="206374"/>
                </a:lnTo>
                <a:lnTo>
                  <a:pt x="415925" y="205220"/>
                </a:lnTo>
                <a:lnTo>
                  <a:pt x="419100" y="203200"/>
                </a:lnTo>
                <a:lnTo>
                  <a:pt x="416761" y="203200"/>
                </a:lnTo>
                <a:lnTo>
                  <a:pt x="415925" y="204135"/>
                </a:lnTo>
                <a:lnTo>
                  <a:pt x="415925" y="205220"/>
                </a:lnTo>
                <a:lnTo>
                  <a:pt x="413670" y="206655"/>
                </a:lnTo>
                <a:lnTo>
                  <a:pt x="396875" y="225425"/>
                </a:lnTo>
                <a:lnTo>
                  <a:pt x="407988" y="217488"/>
                </a:lnTo>
                <a:lnTo>
                  <a:pt x="412750" y="236538"/>
                </a:lnTo>
                <a:lnTo>
                  <a:pt x="427038" y="228600"/>
                </a:lnTo>
                <a:lnTo>
                  <a:pt x="431800" y="228600"/>
                </a:lnTo>
                <a:lnTo>
                  <a:pt x="431800" y="233363"/>
                </a:lnTo>
                <a:lnTo>
                  <a:pt x="427038" y="236538"/>
                </a:lnTo>
                <a:lnTo>
                  <a:pt x="431800" y="236538"/>
                </a:lnTo>
                <a:lnTo>
                  <a:pt x="427038" y="239713"/>
                </a:lnTo>
                <a:lnTo>
                  <a:pt x="423863" y="239713"/>
                </a:lnTo>
                <a:lnTo>
                  <a:pt x="423863" y="236538"/>
                </a:lnTo>
                <a:lnTo>
                  <a:pt x="427038" y="233363"/>
                </a:lnTo>
                <a:lnTo>
                  <a:pt x="415925" y="239713"/>
                </a:lnTo>
                <a:lnTo>
                  <a:pt x="412750" y="239713"/>
                </a:lnTo>
                <a:lnTo>
                  <a:pt x="407988" y="239713"/>
                </a:lnTo>
                <a:lnTo>
                  <a:pt x="404813" y="222250"/>
                </a:lnTo>
                <a:lnTo>
                  <a:pt x="393700" y="228600"/>
                </a:lnTo>
                <a:lnTo>
                  <a:pt x="390525" y="228600"/>
                </a:lnTo>
                <a:lnTo>
                  <a:pt x="404134" y="212723"/>
                </a:lnTo>
                <a:lnTo>
                  <a:pt x="401637" y="214312"/>
                </a:lnTo>
                <a:lnTo>
                  <a:pt x="401637" y="211137"/>
                </a:lnTo>
                <a:lnTo>
                  <a:pt x="409196" y="206818"/>
                </a:lnTo>
                <a:lnTo>
                  <a:pt x="419100" y="195263"/>
                </a:lnTo>
                <a:lnTo>
                  <a:pt x="377825" y="222250"/>
                </a:lnTo>
                <a:lnTo>
                  <a:pt x="377825" y="217488"/>
                </a:lnTo>
                <a:lnTo>
                  <a:pt x="404813" y="198438"/>
                </a:lnTo>
                <a:lnTo>
                  <a:pt x="374650" y="217488"/>
                </a:lnTo>
                <a:lnTo>
                  <a:pt x="371475" y="198438"/>
                </a:lnTo>
                <a:lnTo>
                  <a:pt x="371468" y="198443"/>
                </a:lnTo>
                <a:lnTo>
                  <a:pt x="311150" y="255587"/>
                </a:lnTo>
                <a:lnTo>
                  <a:pt x="344488" y="236537"/>
                </a:lnTo>
                <a:lnTo>
                  <a:pt x="303579" y="289133"/>
                </a:lnTo>
                <a:lnTo>
                  <a:pt x="300037" y="293687"/>
                </a:lnTo>
                <a:lnTo>
                  <a:pt x="301346" y="292892"/>
                </a:lnTo>
                <a:lnTo>
                  <a:pt x="295275" y="296862"/>
                </a:lnTo>
                <a:lnTo>
                  <a:pt x="295275" y="293687"/>
                </a:lnTo>
                <a:lnTo>
                  <a:pt x="341313" y="239712"/>
                </a:lnTo>
                <a:lnTo>
                  <a:pt x="307975" y="263525"/>
                </a:lnTo>
                <a:lnTo>
                  <a:pt x="303212" y="263525"/>
                </a:lnTo>
                <a:lnTo>
                  <a:pt x="303212" y="258762"/>
                </a:lnTo>
                <a:lnTo>
                  <a:pt x="353343" y="211138"/>
                </a:lnTo>
                <a:lnTo>
                  <a:pt x="352425" y="211138"/>
                </a:lnTo>
                <a:lnTo>
                  <a:pt x="355600" y="206375"/>
                </a:lnTo>
                <a:lnTo>
                  <a:pt x="362742" y="202209"/>
                </a:lnTo>
                <a:lnTo>
                  <a:pt x="366713" y="198437"/>
                </a:lnTo>
                <a:lnTo>
                  <a:pt x="280987" y="252412"/>
                </a:lnTo>
                <a:lnTo>
                  <a:pt x="280987" y="247650"/>
                </a:lnTo>
                <a:lnTo>
                  <a:pt x="341313" y="192087"/>
                </a:lnTo>
                <a:lnTo>
                  <a:pt x="254000" y="244475"/>
                </a:lnTo>
                <a:lnTo>
                  <a:pt x="250825" y="244475"/>
                </a:lnTo>
                <a:lnTo>
                  <a:pt x="250825" y="239712"/>
                </a:lnTo>
                <a:lnTo>
                  <a:pt x="303212" y="206375"/>
                </a:lnTo>
                <a:lnTo>
                  <a:pt x="247650" y="239712"/>
                </a:lnTo>
                <a:lnTo>
                  <a:pt x="242887" y="239712"/>
                </a:lnTo>
                <a:lnTo>
                  <a:pt x="242887" y="236537"/>
                </a:lnTo>
                <a:lnTo>
                  <a:pt x="292100" y="198437"/>
                </a:lnTo>
                <a:lnTo>
                  <a:pt x="249612" y="221502"/>
                </a:lnTo>
                <a:lnTo>
                  <a:pt x="300037" y="192087"/>
                </a:lnTo>
                <a:lnTo>
                  <a:pt x="300037" y="195262"/>
                </a:lnTo>
                <a:lnTo>
                  <a:pt x="254000" y="233362"/>
                </a:lnTo>
                <a:lnTo>
                  <a:pt x="319087" y="195262"/>
                </a:lnTo>
                <a:lnTo>
                  <a:pt x="322262" y="195262"/>
                </a:lnTo>
                <a:lnTo>
                  <a:pt x="269875" y="228600"/>
                </a:lnTo>
                <a:close/>
                <a:moveTo>
                  <a:pt x="442913" y="184150"/>
                </a:moveTo>
                <a:lnTo>
                  <a:pt x="446088" y="184150"/>
                </a:lnTo>
                <a:lnTo>
                  <a:pt x="434976" y="203200"/>
                </a:lnTo>
                <a:lnTo>
                  <a:pt x="446088" y="198438"/>
                </a:lnTo>
                <a:lnTo>
                  <a:pt x="434976" y="217488"/>
                </a:lnTo>
                <a:lnTo>
                  <a:pt x="442913" y="203200"/>
                </a:lnTo>
                <a:lnTo>
                  <a:pt x="434976" y="206375"/>
                </a:lnTo>
                <a:lnTo>
                  <a:pt x="431801" y="206375"/>
                </a:lnTo>
                <a:close/>
                <a:moveTo>
                  <a:pt x="127000" y="184150"/>
                </a:moveTo>
                <a:lnTo>
                  <a:pt x="125436" y="185323"/>
                </a:lnTo>
                <a:lnTo>
                  <a:pt x="123043" y="187118"/>
                </a:lnTo>
                <a:lnTo>
                  <a:pt x="3175" y="258763"/>
                </a:lnTo>
                <a:lnTo>
                  <a:pt x="117156" y="190081"/>
                </a:lnTo>
                <a:close/>
                <a:moveTo>
                  <a:pt x="190500" y="180974"/>
                </a:moveTo>
                <a:lnTo>
                  <a:pt x="176212" y="206374"/>
                </a:lnTo>
                <a:lnTo>
                  <a:pt x="220663" y="180974"/>
                </a:lnTo>
                <a:lnTo>
                  <a:pt x="220663" y="184150"/>
                </a:lnTo>
                <a:lnTo>
                  <a:pt x="220662" y="184150"/>
                </a:lnTo>
                <a:lnTo>
                  <a:pt x="220662" y="187325"/>
                </a:lnTo>
                <a:lnTo>
                  <a:pt x="214207" y="193780"/>
                </a:lnTo>
                <a:lnTo>
                  <a:pt x="168275" y="217487"/>
                </a:lnTo>
                <a:lnTo>
                  <a:pt x="168275" y="214312"/>
                </a:lnTo>
                <a:lnTo>
                  <a:pt x="168275" y="211137"/>
                </a:lnTo>
                <a:lnTo>
                  <a:pt x="171450" y="211137"/>
                </a:lnTo>
                <a:lnTo>
                  <a:pt x="171450" y="214312"/>
                </a:lnTo>
                <a:lnTo>
                  <a:pt x="220610" y="184182"/>
                </a:lnTo>
                <a:lnTo>
                  <a:pt x="176212" y="211137"/>
                </a:lnTo>
                <a:lnTo>
                  <a:pt x="171450" y="211137"/>
                </a:lnTo>
                <a:lnTo>
                  <a:pt x="186191" y="183129"/>
                </a:lnTo>
                <a:close/>
                <a:moveTo>
                  <a:pt x="187325" y="180974"/>
                </a:moveTo>
                <a:lnTo>
                  <a:pt x="186191" y="183129"/>
                </a:lnTo>
                <a:lnTo>
                  <a:pt x="176212" y="188118"/>
                </a:lnTo>
                <a:close/>
                <a:moveTo>
                  <a:pt x="295796" y="177807"/>
                </a:moveTo>
                <a:lnTo>
                  <a:pt x="243649" y="224739"/>
                </a:lnTo>
                <a:lnTo>
                  <a:pt x="236537" y="228600"/>
                </a:lnTo>
                <a:close/>
                <a:moveTo>
                  <a:pt x="141287" y="176213"/>
                </a:moveTo>
                <a:lnTo>
                  <a:pt x="17462" y="266700"/>
                </a:lnTo>
                <a:lnTo>
                  <a:pt x="141287" y="195263"/>
                </a:lnTo>
                <a:lnTo>
                  <a:pt x="141287" y="198438"/>
                </a:lnTo>
                <a:lnTo>
                  <a:pt x="22225" y="293688"/>
                </a:lnTo>
                <a:lnTo>
                  <a:pt x="153987" y="214313"/>
                </a:lnTo>
                <a:lnTo>
                  <a:pt x="157162" y="214313"/>
                </a:lnTo>
                <a:lnTo>
                  <a:pt x="157162" y="217488"/>
                </a:lnTo>
                <a:lnTo>
                  <a:pt x="41275" y="293688"/>
                </a:lnTo>
                <a:lnTo>
                  <a:pt x="160337" y="222250"/>
                </a:lnTo>
                <a:lnTo>
                  <a:pt x="160337" y="225425"/>
                </a:lnTo>
                <a:lnTo>
                  <a:pt x="37063" y="315511"/>
                </a:lnTo>
                <a:lnTo>
                  <a:pt x="25400" y="322263"/>
                </a:lnTo>
                <a:lnTo>
                  <a:pt x="22225" y="322263"/>
                </a:lnTo>
                <a:lnTo>
                  <a:pt x="146050" y="233363"/>
                </a:lnTo>
                <a:lnTo>
                  <a:pt x="17462" y="307975"/>
                </a:lnTo>
                <a:lnTo>
                  <a:pt x="14287" y="307975"/>
                </a:lnTo>
                <a:lnTo>
                  <a:pt x="130175" y="233363"/>
                </a:lnTo>
                <a:lnTo>
                  <a:pt x="14287" y="300038"/>
                </a:lnTo>
                <a:lnTo>
                  <a:pt x="14287" y="296863"/>
                </a:lnTo>
                <a:lnTo>
                  <a:pt x="130175" y="203200"/>
                </a:lnTo>
                <a:lnTo>
                  <a:pt x="6350" y="277813"/>
                </a:lnTo>
                <a:lnTo>
                  <a:pt x="6350" y="274638"/>
                </a:lnTo>
                <a:lnTo>
                  <a:pt x="123043" y="187118"/>
                </a:lnTo>
                <a:close/>
                <a:moveTo>
                  <a:pt x="141287" y="173038"/>
                </a:moveTo>
                <a:lnTo>
                  <a:pt x="22225" y="244475"/>
                </a:lnTo>
                <a:lnTo>
                  <a:pt x="25082" y="242494"/>
                </a:lnTo>
                <a:close/>
                <a:moveTo>
                  <a:pt x="119062" y="173038"/>
                </a:moveTo>
                <a:lnTo>
                  <a:pt x="117676" y="174026"/>
                </a:lnTo>
                <a:lnTo>
                  <a:pt x="112210" y="177262"/>
                </a:lnTo>
                <a:close/>
                <a:moveTo>
                  <a:pt x="412750" y="173037"/>
                </a:moveTo>
                <a:lnTo>
                  <a:pt x="390525" y="195262"/>
                </a:lnTo>
                <a:lnTo>
                  <a:pt x="423862" y="176212"/>
                </a:lnTo>
                <a:lnTo>
                  <a:pt x="385762" y="198437"/>
                </a:lnTo>
                <a:close/>
                <a:moveTo>
                  <a:pt x="179387" y="173037"/>
                </a:moveTo>
                <a:lnTo>
                  <a:pt x="182562" y="173037"/>
                </a:lnTo>
                <a:lnTo>
                  <a:pt x="168275" y="192087"/>
                </a:lnTo>
                <a:lnTo>
                  <a:pt x="176212" y="188118"/>
                </a:lnTo>
                <a:lnTo>
                  <a:pt x="165100" y="195262"/>
                </a:lnTo>
                <a:lnTo>
                  <a:pt x="176212" y="176212"/>
                </a:lnTo>
                <a:lnTo>
                  <a:pt x="168275" y="180974"/>
                </a:lnTo>
                <a:close/>
                <a:moveTo>
                  <a:pt x="236537" y="169862"/>
                </a:moveTo>
                <a:lnTo>
                  <a:pt x="237114" y="173038"/>
                </a:lnTo>
                <a:lnTo>
                  <a:pt x="236537" y="173038"/>
                </a:lnTo>
                <a:close/>
                <a:moveTo>
                  <a:pt x="236537" y="169862"/>
                </a:moveTo>
                <a:lnTo>
                  <a:pt x="239712" y="169862"/>
                </a:lnTo>
                <a:lnTo>
                  <a:pt x="239712" y="173038"/>
                </a:lnTo>
                <a:close/>
                <a:moveTo>
                  <a:pt x="437357" y="167481"/>
                </a:moveTo>
                <a:lnTo>
                  <a:pt x="434976" y="184150"/>
                </a:lnTo>
                <a:lnTo>
                  <a:pt x="442913" y="180975"/>
                </a:lnTo>
                <a:lnTo>
                  <a:pt x="438151" y="187325"/>
                </a:lnTo>
                <a:lnTo>
                  <a:pt x="442913" y="184150"/>
                </a:lnTo>
                <a:lnTo>
                  <a:pt x="431801" y="192088"/>
                </a:lnTo>
                <a:lnTo>
                  <a:pt x="438151" y="184150"/>
                </a:lnTo>
                <a:lnTo>
                  <a:pt x="431801" y="187325"/>
                </a:lnTo>
                <a:lnTo>
                  <a:pt x="431801" y="184150"/>
                </a:lnTo>
                <a:close/>
                <a:moveTo>
                  <a:pt x="438151" y="165100"/>
                </a:moveTo>
                <a:lnTo>
                  <a:pt x="437357" y="167481"/>
                </a:lnTo>
                <a:lnTo>
                  <a:pt x="437643" y="165481"/>
                </a:lnTo>
                <a:close/>
                <a:moveTo>
                  <a:pt x="407987" y="165100"/>
                </a:moveTo>
                <a:lnTo>
                  <a:pt x="412750" y="165100"/>
                </a:lnTo>
                <a:lnTo>
                  <a:pt x="396875" y="180974"/>
                </a:lnTo>
                <a:lnTo>
                  <a:pt x="415925" y="169862"/>
                </a:lnTo>
                <a:lnTo>
                  <a:pt x="412750" y="173037"/>
                </a:lnTo>
                <a:lnTo>
                  <a:pt x="393700" y="184150"/>
                </a:lnTo>
                <a:lnTo>
                  <a:pt x="390525" y="184150"/>
                </a:lnTo>
                <a:lnTo>
                  <a:pt x="404812" y="169862"/>
                </a:lnTo>
                <a:lnTo>
                  <a:pt x="390525" y="180974"/>
                </a:lnTo>
                <a:lnTo>
                  <a:pt x="390525" y="176212"/>
                </a:lnTo>
                <a:close/>
                <a:moveTo>
                  <a:pt x="434976" y="161925"/>
                </a:moveTo>
                <a:lnTo>
                  <a:pt x="431801" y="165100"/>
                </a:lnTo>
                <a:lnTo>
                  <a:pt x="438151" y="161925"/>
                </a:lnTo>
                <a:lnTo>
                  <a:pt x="437643" y="165481"/>
                </a:lnTo>
                <a:lnTo>
                  <a:pt x="431801" y="169862"/>
                </a:lnTo>
                <a:lnTo>
                  <a:pt x="427038" y="169862"/>
                </a:lnTo>
                <a:close/>
                <a:moveTo>
                  <a:pt x="314325" y="161925"/>
                </a:moveTo>
                <a:lnTo>
                  <a:pt x="295796" y="177807"/>
                </a:lnTo>
                <a:lnTo>
                  <a:pt x="311945" y="163273"/>
                </a:lnTo>
                <a:close/>
                <a:moveTo>
                  <a:pt x="138112" y="161925"/>
                </a:moveTo>
                <a:lnTo>
                  <a:pt x="141287" y="161925"/>
                </a:lnTo>
                <a:lnTo>
                  <a:pt x="25082" y="242494"/>
                </a:lnTo>
                <a:lnTo>
                  <a:pt x="3175" y="255588"/>
                </a:lnTo>
                <a:lnTo>
                  <a:pt x="117676" y="174026"/>
                </a:lnTo>
                <a:close/>
                <a:moveTo>
                  <a:pt x="65851" y="155787"/>
                </a:moveTo>
                <a:lnTo>
                  <a:pt x="19066" y="189472"/>
                </a:lnTo>
                <a:lnTo>
                  <a:pt x="14287" y="192088"/>
                </a:lnTo>
                <a:close/>
                <a:moveTo>
                  <a:pt x="382587" y="153987"/>
                </a:moveTo>
                <a:lnTo>
                  <a:pt x="385762" y="158750"/>
                </a:lnTo>
                <a:lnTo>
                  <a:pt x="385762" y="153987"/>
                </a:lnTo>
                <a:lnTo>
                  <a:pt x="390525" y="176212"/>
                </a:lnTo>
                <a:close/>
                <a:moveTo>
                  <a:pt x="319087" y="150812"/>
                </a:moveTo>
                <a:lnTo>
                  <a:pt x="322262" y="150812"/>
                </a:lnTo>
                <a:lnTo>
                  <a:pt x="322262" y="153987"/>
                </a:lnTo>
                <a:lnTo>
                  <a:pt x="322262" y="153988"/>
                </a:lnTo>
                <a:lnTo>
                  <a:pt x="322260" y="153989"/>
                </a:lnTo>
                <a:lnTo>
                  <a:pt x="311945" y="163273"/>
                </a:lnTo>
                <a:lnTo>
                  <a:pt x="182562" y="236537"/>
                </a:lnTo>
                <a:lnTo>
                  <a:pt x="182562" y="233362"/>
                </a:lnTo>
                <a:lnTo>
                  <a:pt x="212725" y="211137"/>
                </a:lnTo>
                <a:lnTo>
                  <a:pt x="179387" y="233362"/>
                </a:lnTo>
                <a:lnTo>
                  <a:pt x="179387" y="228600"/>
                </a:lnTo>
                <a:lnTo>
                  <a:pt x="182885" y="225248"/>
                </a:lnTo>
                <a:lnTo>
                  <a:pt x="231775" y="198437"/>
                </a:lnTo>
                <a:lnTo>
                  <a:pt x="231775" y="203200"/>
                </a:lnTo>
                <a:lnTo>
                  <a:pt x="198437" y="222250"/>
                </a:lnTo>
                <a:lnTo>
                  <a:pt x="236537" y="200694"/>
                </a:lnTo>
                <a:lnTo>
                  <a:pt x="236537" y="198438"/>
                </a:lnTo>
                <a:lnTo>
                  <a:pt x="298457" y="157157"/>
                </a:lnTo>
                <a:lnTo>
                  <a:pt x="250824" y="192088"/>
                </a:lnTo>
                <a:close/>
                <a:moveTo>
                  <a:pt x="307974" y="150812"/>
                </a:moveTo>
                <a:lnTo>
                  <a:pt x="298457" y="157157"/>
                </a:lnTo>
                <a:lnTo>
                  <a:pt x="304777" y="152522"/>
                </a:lnTo>
                <a:close/>
                <a:moveTo>
                  <a:pt x="431801" y="142875"/>
                </a:moveTo>
                <a:lnTo>
                  <a:pt x="434976" y="142875"/>
                </a:lnTo>
                <a:lnTo>
                  <a:pt x="431801" y="161925"/>
                </a:lnTo>
                <a:lnTo>
                  <a:pt x="434976" y="158750"/>
                </a:lnTo>
                <a:lnTo>
                  <a:pt x="438151" y="158750"/>
                </a:lnTo>
                <a:lnTo>
                  <a:pt x="434976" y="161925"/>
                </a:lnTo>
                <a:lnTo>
                  <a:pt x="427038" y="165100"/>
                </a:lnTo>
                <a:lnTo>
                  <a:pt x="427038" y="161925"/>
                </a:lnTo>
                <a:lnTo>
                  <a:pt x="431801" y="146050"/>
                </a:lnTo>
                <a:lnTo>
                  <a:pt x="423863" y="150812"/>
                </a:lnTo>
                <a:lnTo>
                  <a:pt x="424899" y="145636"/>
                </a:lnTo>
                <a:close/>
                <a:moveTo>
                  <a:pt x="322262" y="139700"/>
                </a:moveTo>
                <a:lnTo>
                  <a:pt x="304777" y="152522"/>
                </a:lnTo>
                <a:lnTo>
                  <a:pt x="239712" y="187325"/>
                </a:lnTo>
                <a:lnTo>
                  <a:pt x="237114" y="173038"/>
                </a:lnTo>
                <a:lnTo>
                  <a:pt x="239712" y="173038"/>
                </a:lnTo>
                <a:lnTo>
                  <a:pt x="239712" y="184150"/>
                </a:lnTo>
                <a:close/>
                <a:moveTo>
                  <a:pt x="385763" y="136827"/>
                </a:moveTo>
                <a:lnTo>
                  <a:pt x="385763" y="139700"/>
                </a:lnTo>
                <a:lnTo>
                  <a:pt x="382588" y="139700"/>
                </a:lnTo>
                <a:close/>
                <a:moveTo>
                  <a:pt x="427038" y="134938"/>
                </a:moveTo>
                <a:lnTo>
                  <a:pt x="424899" y="145636"/>
                </a:lnTo>
                <a:lnTo>
                  <a:pt x="423863" y="146050"/>
                </a:lnTo>
                <a:lnTo>
                  <a:pt x="426233" y="135385"/>
                </a:lnTo>
                <a:close/>
                <a:moveTo>
                  <a:pt x="385763" y="134937"/>
                </a:moveTo>
                <a:lnTo>
                  <a:pt x="385763" y="136327"/>
                </a:lnTo>
                <a:lnTo>
                  <a:pt x="382588" y="139700"/>
                </a:lnTo>
                <a:close/>
                <a:moveTo>
                  <a:pt x="367086" y="134461"/>
                </a:moveTo>
                <a:lnTo>
                  <a:pt x="366792" y="134896"/>
                </a:lnTo>
                <a:lnTo>
                  <a:pt x="366712" y="134937"/>
                </a:lnTo>
                <a:close/>
                <a:moveTo>
                  <a:pt x="126917" y="133836"/>
                </a:moveTo>
                <a:lnTo>
                  <a:pt x="126237" y="134310"/>
                </a:lnTo>
                <a:lnTo>
                  <a:pt x="112712" y="142875"/>
                </a:lnTo>
                <a:close/>
                <a:moveTo>
                  <a:pt x="299207" y="133717"/>
                </a:moveTo>
                <a:lnTo>
                  <a:pt x="290513" y="139297"/>
                </a:lnTo>
                <a:lnTo>
                  <a:pt x="284162" y="142875"/>
                </a:lnTo>
                <a:close/>
                <a:moveTo>
                  <a:pt x="427038" y="131762"/>
                </a:moveTo>
                <a:lnTo>
                  <a:pt x="426233" y="135385"/>
                </a:lnTo>
                <a:lnTo>
                  <a:pt x="412750" y="142875"/>
                </a:lnTo>
                <a:lnTo>
                  <a:pt x="412750" y="139700"/>
                </a:lnTo>
                <a:close/>
                <a:moveTo>
                  <a:pt x="397861" y="118860"/>
                </a:moveTo>
                <a:lnTo>
                  <a:pt x="363537" y="139700"/>
                </a:lnTo>
                <a:lnTo>
                  <a:pt x="366792" y="134896"/>
                </a:lnTo>
                <a:close/>
                <a:moveTo>
                  <a:pt x="419100" y="117475"/>
                </a:moveTo>
                <a:lnTo>
                  <a:pt x="412750" y="139700"/>
                </a:lnTo>
                <a:lnTo>
                  <a:pt x="415714" y="118957"/>
                </a:lnTo>
                <a:close/>
                <a:moveTo>
                  <a:pt x="415925" y="117475"/>
                </a:moveTo>
                <a:lnTo>
                  <a:pt x="415714" y="118957"/>
                </a:lnTo>
                <a:lnTo>
                  <a:pt x="409159" y="121824"/>
                </a:lnTo>
                <a:close/>
                <a:moveTo>
                  <a:pt x="160337" y="112713"/>
                </a:moveTo>
                <a:lnTo>
                  <a:pt x="17462" y="211138"/>
                </a:lnTo>
                <a:lnTo>
                  <a:pt x="149225" y="134938"/>
                </a:lnTo>
                <a:lnTo>
                  <a:pt x="149225" y="139700"/>
                </a:lnTo>
                <a:lnTo>
                  <a:pt x="17462" y="233363"/>
                </a:lnTo>
                <a:lnTo>
                  <a:pt x="112210" y="177262"/>
                </a:lnTo>
                <a:lnTo>
                  <a:pt x="3175" y="244475"/>
                </a:lnTo>
                <a:lnTo>
                  <a:pt x="0" y="244475"/>
                </a:lnTo>
                <a:lnTo>
                  <a:pt x="0" y="239713"/>
                </a:lnTo>
                <a:lnTo>
                  <a:pt x="134937" y="146050"/>
                </a:lnTo>
                <a:lnTo>
                  <a:pt x="0" y="225425"/>
                </a:lnTo>
                <a:lnTo>
                  <a:pt x="0" y="222250"/>
                </a:lnTo>
                <a:lnTo>
                  <a:pt x="126237" y="134310"/>
                </a:lnTo>
                <a:close/>
                <a:moveTo>
                  <a:pt x="407988" y="112712"/>
                </a:moveTo>
                <a:lnTo>
                  <a:pt x="406301" y="114504"/>
                </a:lnTo>
                <a:lnTo>
                  <a:pt x="397861" y="118860"/>
                </a:lnTo>
                <a:close/>
                <a:moveTo>
                  <a:pt x="165100" y="109538"/>
                </a:moveTo>
                <a:lnTo>
                  <a:pt x="126917" y="133836"/>
                </a:lnTo>
                <a:lnTo>
                  <a:pt x="141287" y="123825"/>
                </a:lnTo>
                <a:lnTo>
                  <a:pt x="3175" y="206375"/>
                </a:lnTo>
                <a:lnTo>
                  <a:pt x="0" y="206375"/>
                </a:lnTo>
                <a:lnTo>
                  <a:pt x="55562" y="173038"/>
                </a:lnTo>
                <a:lnTo>
                  <a:pt x="3175" y="203200"/>
                </a:lnTo>
                <a:lnTo>
                  <a:pt x="0" y="203200"/>
                </a:lnTo>
                <a:lnTo>
                  <a:pt x="19066" y="189472"/>
                </a:lnTo>
                <a:close/>
                <a:moveTo>
                  <a:pt x="415925" y="109537"/>
                </a:moveTo>
                <a:lnTo>
                  <a:pt x="395964" y="127598"/>
                </a:lnTo>
                <a:lnTo>
                  <a:pt x="409159" y="121824"/>
                </a:lnTo>
                <a:lnTo>
                  <a:pt x="393700" y="131762"/>
                </a:lnTo>
                <a:lnTo>
                  <a:pt x="393700" y="129646"/>
                </a:lnTo>
                <a:lnTo>
                  <a:pt x="385763" y="136827"/>
                </a:lnTo>
                <a:lnTo>
                  <a:pt x="385763" y="136327"/>
                </a:lnTo>
                <a:lnTo>
                  <a:pt x="406301" y="114504"/>
                </a:lnTo>
                <a:close/>
                <a:moveTo>
                  <a:pt x="57150" y="104206"/>
                </a:moveTo>
                <a:lnTo>
                  <a:pt x="47423" y="110997"/>
                </a:lnTo>
                <a:lnTo>
                  <a:pt x="44450" y="112713"/>
                </a:lnTo>
                <a:close/>
                <a:moveTo>
                  <a:pt x="261937" y="101600"/>
                </a:moveTo>
                <a:lnTo>
                  <a:pt x="265112" y="123825"/>
                </a:lnTo>
                <a:lnTo>
                  <a:pt x="261937" y="123825"/>
                </a:lnTo>
                <a:close/>
                <a:moveTo>
                  <a:pt x="401638" y="87312"/>
                </a:moveTo>
                <a:lnTo>
                  <a:pt x="401638" y="90487"/>
                </a:lnTo>
                <a:lnTo>
                  <a:pt x="367086" y="134461"/>
                </a:lnTo>
                <a:lnTo>
                  <a:pt x="396875" y="90487"/>
                </a:lnTo>
                <a:lnTo>
                  <a:pt x="330200" y="131762"/>
                </a:lnTo>
                <a:lnTo>
                  <a:pt x="325437" y="131762"/>
                </a:lnTo>
                <a:close/>
                <a:moveTo>
                  <a:pt x="217487" y="82550"/>
                </a:moveTo>
                <a:lnTo>
                  <a:pt x="220662" y="82550"/>
                </a:lnTo>
                <a:lnTo>
                  <a:pt x="220662" y="87312"/>
                </a:lnTo>
                <a:lnTo>
                  <a:pt x="217487" y="87312"/>
                </a:lnTo>
                <a:close/>
                <a:moveTo>
                  <a:pt x="396875" y="79375"/>
                </a:moveTo>
                <a:lnTo>
                  <a:pt x="396875" y="82550"/>
                </a:lnTo>
                <a:lnTo>
                  <a:pt x="242887" y="169863"/>
                </a:lnTo>
                <a:lnTo>
                  <a:pt x="290513" y="139297"/>
                </a:lnTo>
                <a:close/>
                <a:moveTo>
                  <a:pt x="390525" y="76200"/>
                </a:moveTo>
                <a:lnTo>
                  <a:pt x="393700" y="76200"/>
                </a:lnTo>
                <a:lnTo>
                  <a:pt x="299207" y="133717"/>
                </a:lnTo>
                <a:lnTo>
                  <a:pt x="349250" y="101600"/>
                </a:lnTo>
                <a:lnTo>
                  <a:pt x="253999" y="158750"/>
                </a:lnTo>
                <a:lnTo>
                  <a:pt x="253999" y="153988"/>
                </a:lnTo>
                <a:lnTo>
                  <a:pt x="273049" y="120650"/>
                </a:lnTo>
                <a:lnTo>
                  <a:pt x="265112" y="123825"/>
                </a:lnTo>
                <a:lnTo>
                  <a:pt x="273049" y="117475"/>
                </a:lnTo>
                <a:lnTo>
                  <a:pt x="277812" y="117475"/>
                </a:lnTo>
                <a:lnTo>
                  <a:pt x="258762" y="153988"/>
                </a:lnTo>
                <a:close/>
                <a:moveTo>
                  <a:pt x="231774" y="76200"/>
                </a:moveTo>
                <a:lnTo>
                  <a:pt x="231774" y="79374"/>
                </a:lnTo>
                <a:lnTo>
                  <a:pt x="220662" y="87312"/>
                </a:lnTo>
                <a:close/>
                <a:moveTo>
                  <a:pt x="287652" y="59059"/>
                </a:moveTo>
                <a:lnTo>
                  <a:pt x="284591" y="63286"/>
                </a:lnTo>
                <a:lnTo>
                  <a:pt x="284162" y="63500"/>
                </a:lnTo>
                <a:close/>
                <a:moveTo>
                  <a:pt x="355601" y="52388"/>
                </a:moveTo>
                <a:lnTo>
                  <a:pt x="349690" y="57521"/>
                </a:lnTo>
                <a:lnTo>
                  <a:pt x="305361" y="84118"/>
                </a:lnTo>
                <a:close/>
                <a:moveTo>
                  <a:pt x="363538" y="49212"/>
                </a:moveTo>
                <a:lnTo>
                  <a:pt x="303212" y="101600"/>
                </a:lnTo>
                <a:lnTo>
                  <a:pt x="374651" y="60325"/>
                </a:lnTo>
                <a:lnTo>
                  <a:pt x="377826" y="60325"/>
                </a:lnTo>
                <a:lnTo>
                  <a:pt x="311150" y="104775"/>
                </a:lnTo>
                <a:lnTo>
                  <a:pt x="382588" y="63500"/>
                </a:lnTo>
                <a:lnTo>
                  <a:pt x="284162" y="120650"/>
                </a:lnTo>
                <a:lnTo>
                  <a:pt x="352426" y="76200"/>
                </a:lnTo>
                <a:lnTo>
                  <a:pt x="295275" y="109538"/>
                </a:lnTo>
                <a:lnTo>
                  <a:pt x="292100" y="109538"/>
                </a:lnTo>
                <a:lnTo>
                  <a:pt x="295275" y="104775"/>
                </a:lnTo>
                <a:lnTo>
                  <a:pt x="349690" y="57521"/>
                </a:lnTo>
                <a:close/>
                <a:moveTo>
                  <a:pt x="231774" y="49212"/>
                </a:moveTo>
                <a:lnTo>
                  <a:pt x="229305" y="52387"/>
                </a:lnTo>
                <a:lnTo>
                  <a:pt x="228599" y="52387"/>
                </a:lnTo>
                <a:close/>
                <a:moveTo>
                  <a:pt x="104540" y="37972"/>
                </a:moveTo>
                <a:lnTo>
                  <a:pt x="41275" y="98425"/>
                </a:lnTo>
                <a:lnTo>
                  <a:pt x="69049" y="82480"/>
                </a:lnTo>
                <a:lnTo>
                  <a:pt x="36512" y="101600"/>
                </a:lnTo>
                <a:lnTo>
                  <a:pt x="33337" y="101600"/>
                </a:lnTo>
                <a:close/>
                <a:moveTo>
                  <a:pt x="341313" y="34925"/>
                </a:moveTo>
                <a:lnTo>
                  <a:pt x="300037" y="87312"/>
                </a:lnTo>
                <a:lnTo>
                  <a:pt x="305361" y="84118"/>
                </a:lnTo>
                <a:lnTo>
                  <a:pt x="295275" y="90488"/>
                </a:lnTo>
                <a:lnTo>
                  <a:pt x="295275" y="87312"/>
                </a:lnTo>
                <a:lnTo>
                  <a:pt x="336551" y="38100"/>
                </a:lnTo>
                <a:lnTo>
                  <a:pt x="280987" y="68262"/>
                </a:lnTo>
                <a:lnTo>
                  <a:pt x="284591" y="63286"/>
                </a:lnTo>
                <a:close/>
                <a:moveTo>
                  <a:pt x="107950" y="34925"/>
                </a:moveTo>
                <a:lnTo>
                  <a:pt x="104540" y="37972"/>
                </a:lnTo>
                <a:lnTo>
                  <a:pt x="107634" y="35015"/>
                </a:lnTo>
                <a:close/>
                <a:moveTo>
                  <a:pt x="112712" y="30163"/>
                </a:moveTo>
                <a:lnTo>
                  <a:pt x="107634" y="35015"/>
                </a:lnTo>
                <a:lnTo>
                  <a:pt x="96837" y="38100"/>
                </a:lnTo>
                <a:close/>
                <a:moveTo>
                  <a:pt x="190500" y="11113"/>
                </a:moveTo>
                <a:lnTo>
                  <a:pt x="177230" y="20377"/>
                </a:lnTo>
                <a:lnTo>
                  <a:pt x="69049" y="82480"/>
                </a:lnTo>
                <a:close/>
                <a:moveTo>
                  <a:pt x="284162" y="7937"/>
                </a:moveTo>
                <a:lnTo>
                  <a:pt x="261937" y="34924"/>
                </a:lnTo>
                <a:lnTo>
                  <a:pt x="300037" y="11112"/>
                </a:lnTo>
                <a:lnTo>
                  <a:pt x="300037" y="13581"/>
                </a:lnTo>
                <a:lnTo>
                  <a:pt x="288925" y="22224"/>
                </a:lnTo>
                <a:lnTo>
                  <a:pt x="300037" y="15874"/>
                </a:lnTo>
                <a:lnTo>
                  <a:pt x="300037" y="13581"/>
                </a:lnTo>
                <a:lnTo>
                  <a:pt x="303212" y="11112"/>
                </a:lnTo>
                <a:lnTo>
                  <a:pt x="303212" y="15874"/>
                </a:lnTo>
                <a:lnTo>
                  <a:pt x="274635" y="41730"/>
                </a:lnTo>
                <a:lnTo>
                  <a:pt x="314259" y="19088"/>
                </a:lnTo>
                <a:lnTo>
                  <a:pt x="314325" y="19050"/>
                </a:lnTo>
                <a:lnTo>
                  <a:pt x="314317" y="19055"/>
                </a:lnTo>
                <a:lnTo>
                  <a:pt x="314325" y="19050"/>
                </a:lnTo>
                <a:lnTo>
                  <a:pt x="319088" y="19050"/>
                </a:lnTo>
                <a:lnTo>
                  <a:pt x="287652" y="59059"/>
                </a:lnTo>
                <a:lnTo>
                  <a:pt x="314325" y="22225"/>
                </a:lnTo>
                <a:lnTo>
                  <a:pt x="236537" y="68262"/>
                </a:lnTo>
                <a:lnTo>
                  <a:pt x="232833" y="68262"/>
                </a:lnTo>
                <a:lnTo>
                  <a:pt x="223837" y="76200"/>
                </a:lnTo>
                <a:lnTo>
                  <a:pt x="231774" y="71437"/>
                </a:lnTo>
                <a:lnTo>
                  <a:pt x="217487" y="82550"/>
                </a:lnTo>
                <a:lnTo>
                  <a:pt x="217487" y="79374"/>
                </a:lnTo>
                <a:lnTo>
                  <a:pt x="232303" y="68262"/>
                </a:lnTo>
                <a:lnTo>
                  <a:pt x="231775" y="68262"/>
                </a:lnTo>
                <a:lnTo>
                  <a:pt x="231775" y="65881"/>
                </a:lnTo>
                <a:lnTo>
                  <a:pt x="220662" y="71437"/>
                </a:lnTo>
                <a:lnTo>
                  <a:pt x="217487" y="71437"/>
                </a:lnTo>
                <a:lnTo>
                  <a:pt x="231774" y="60324"/>
                </a:lnTo>
                <a:lnTo>
                  <a:pt x="220662" y="63500"/>
                </a:lnTo>
                <a:lnTo>
                  <a:pt x="229305" y="52387"/>
                </a:lnTo>
                <a:lnTo>
                  <a:pt x="231774" y="52387"/>
                </a:lnTo>
                <a:lnTo>
                  <a:pt x="223837" y="60324"/>
                </a:lnTo>
                <a:lnTo>
                  <a:pt x="239712" y="52387"/>
                </a:lnTo>
                <a:lnTo>
                  <a:pt x="228599" y="63500"/>
                </a:lnTo>
                <a:lnTo>
                  <a:pt x="247650" y="52387"/>
                </a:lnTo>
                <a:lnTo>
                  <a:pt x="250825" y="52387"/>
                </a:lnTo>
                <a:lnTo>
                  <a:pt x="243879" y="58516"/>
                </a:lnTo>
                <a:lnTo>
                  <a:pt x="248818" y="56483"/>
                </a:lnTo>
                <a:lnTo>
                  <a:pt x="241342" y="60754"/>
                </a:lnTo>
                <a:lnTo>
                  <a:pt x="240446" y="61545"/>
                </a:lnTo>
                <a:lnTo>
                  <a:pt x="236545" y="63496"/>
                </a:lnTo>
                <a:lnTo>
                  <a:pt x="236537" y="63500"/>
                </a:lnTo>
                <a:lnTo>
                  <a:pt x="240445" y="61546"/>
                </a:lnTo>
                <a:lnTo>
                  <a:pt x="240446" y="61545"/>
                </a:lnTo>
                <a:lnTo>
                  <a:pt x="242887" y="60324"/>
                </a:lnTo>
                <a:lnTo>
                  <a:pt x="242883" y="60327"/>
                </a:lnTo>
                <a:lnTo>
                  <a:pt x="258762" y="52388"/>
                </a:lnTo>
                <a:lnTo>
                  <a:pt x="248818" y="56483"/>
                </a:lnTo>
                <a:lnTo>
                  <a:pt x="262616" y="48598"/>
                </a:lnTo>
                <a:lnTo>
                  <a:pt x="295275" y="19050"/>
                </a:lnTo>
                <a:lnTo>
                  <a:pt x="258762" y="41274"/>
                </a:lnTo>
                <a:lnTo>
                  <a:pt x="258762" y="38100"/>
                </a:lnTo>
                <a:lnTo>
                  <a:pt x="280987" y="11112"/>
                </a:lnTo>
                <a:lnTo>
                  <a:pt x="254000" y="26987"/>
                </a:lnTo>
                <a:close/>
                <a:moveTo>
                  <a:pt x="239713" y="0"/>
                </a:moveTo>
                <a:lnTo>
                  <a:pt x="242888" y="0"/>
                </a:lnTo>
                <a:lnTo>
                  <a:pt x="25400" y="153988"/>
                </a:lnTo>
                <a:lnTo>
                  <a:pt x="280988" y="7938"/>
                </a:lnTo>
                <a:lnTo>
                  <a:pt x="212725" y="49271"/>
                </a:lnTo>
                <a:lnTo>
                  <a:pt x="212725" y="49213"/>
                </a:lnTo>
                <a:lnTo>
                  <a:pt x="107950" y="112713"/>
                </a:lnTo>
                <a:lnTo>
                  <a:pt x="212725" y="49271"/>
                </a:lnTo>
                <a:lnTo>
                  <a:pt x="212725" y="52388"/>
                </a:lnTo>
                <a:lnTo>
                  <a:pt x="65851" y="155787"/>
                </a:lnTo>
                <a:lnTo>
                  <a:pt x="198438" y="60325"/>
                </a:lnTo>
                <a:lnTo>
                  <a:pt x="6350" y="173038"/>
                </a:lnTo>
                <a:lnTo>
                  <a:pt x="6350" y="169863"/>
                </a:lnTo>
                <a:lnTo>
                  <a:pt x="179387" y="68263"/>
                </a:lnTo>
                <a:lnTo>
                  <a:pt x="6350" y="165100"/>
                </a:lnTo>
                <a:lnTo>
                  <a:pt x="223838" y="11113"/>
                </a:lnTo>
                <a:lnTo>
                  <a:pt x="22225" y="128588"/>
                </a:lnTo>
                <a:lnTo>
                  <a:pt x="47423" y="110997"/>
                </a:lnTo>
                <a:close/>
                <a:moveTo>
                  <a:pt x="212725" y="0"/>
                </a:moveTo>
                <a:lnTo>
                  <a:pt x="57150" y="104206"/>
                </a:lnTo>
                <a:lnTo>
                  <a:pt x="177230" y="203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93" name="PA_任意多边形 92"/>
          <p:cNvSpPr/>
          <p:nvPr>
            <p:custDataLst>
              <p:tags r:id="rId16"/>
            </p:custDataLst>
          </p:nvPr>
        </p:nvSpPr>
        <p:spPr bwMode="auto">
          <a:xfrm>
            <a:off x="3776747" y="2183691"/>
            <a:ext cx="479426" cy="333375"/>
          </a:xfrm>
          <a:custGeom>
            <a:avLst/>
            <a:gdLst>
              <a:gd name="connsiteX0" fmla="*/ 265114 w 479426"/>
              <a:gd name="connsiteY0" fmla="*/ 306388 h 333375"/>
              <a:gd name="connsiteX1" fmla="*/ 269876 w 479426"/>
              <a:gd name="connsiteY1" fmla="*/ 306388 h 333375"/>
              <a:gd name="connsiteX2" fmla="*/ 269876 w 479426"/>
              <a:gd name="connsiteY2" fmla="*/ 306388 h 333375"/>
              <a:gd name="connsiteX3" fmla="*/ 269876 w 479426"/>
              <a:gd name="connsiteY3" fmla="*/ 306388 h 333375"/>
              <a:gd name="connsiteX4" fmla="*/ 242888 w 479426"/>
              <a:gd name="connsiteY4" fmla="*/ 333375 h 333375"/>
              <a:gd name="connsiteX5" fmla="*/ 242888 w 479426"/>
              <a:gd name="connsiteY5" fmla="*/ 330200 h 333375"/>
              <a:gd name="connsiteX6" fmla="*/ 261938 w 479426"/>
              <a:gd name="connsiteY6" fmla="*/ 311151 h 333375"/>
              <a:gd name="connsiteX7" fmla="*/ 245503 w 479426"/>
              <a:gd name="connsiteY7" fmla="*/ 320395 h 333375"/>
              <a:gd name="connsiteX8" fmla="*/ 245505 w 479426"/>
              <a:gd name="connsiteY8" fmla="*/ 320394 h 333375"/>
              <a:gd name="connsiteX9" fmla="*/ 245503 w 479426"/>
              <a:gd name="connsiteY9" fmla="*/ 320395 h 333375"/>
              <a:gd name="connsiteX10" fmla="*/ 284164 w 479426"/>
              <a:gd name="connsiteY10" fmla="*/ 242888 h 333375"/>
              <a:gd name="connsiteX11" fmla="*/ 288926 w 479426"/>
              <a:gd name="connsiteY11" fmla="*/ 242888 h 333375"/>
              <a:gd name="connsiteX12" fmla="*/ 288926 w 479426"/>
              <a:gd name="connsiteY12" fmla="*/ 242888 h 333375"/>
              <a:gd name="connsiteX13" fmla="*/ 288926 w 479426"/>
              <a:gd name="connsiteY13" fmla="*/ 247650 h 333375"/>
              <a:gd name="connsiteX14" fmla="*/ 223838 w 479426"/>
              <a:gd name="connsiteY14" fmla="*/ 292100 h 333375"/>
              <a:gd name="connsiteX15" fmla="*/ 295276 w 479426"/>
              <a:gd name="connsiteY15" fmla="*/ 250825 h 333375"/>
              <a:gd name="connsiteX16" fmla="*/ 277832 w 479426"/>
              <a:gd name="connsiteY16" fmla="*/ 264531 h 333375"/>
              <a:gd name="connsiteX17" fmla="*/ 288926 w 479426"/>
              <a:gd name="connsiteY17" fmla="*/ 258763 h 333375"/>
              <a:gd name="connsiteX18" fmla="*/ 288924 w 479426"/>
              <a:gd name="connsiteY18" fmla="*/ 258764 h 333375"/>
              <a:gd name="connsiteX19" fmla="*/ 288926 w 479426"/>
              <a:gd name="connsiteY19" fmla="*/ 258763 h 333375"/>
              <a:gd name="connsiteX20" fmla="*/ 237502 w 479426"/>
              <a:gd name="connsiteY20" fmla="*/ 298228 h 333375"/>
              <a:gd name="connsiteX21" fmla="*/ 307976 w 479426"/>
              <a:gd name="connsiteY21" fmla="*/ 258763 h 333375"/>
              <a:gd name="connsiteX22" fmla="*/ 311151 w 479426"/>
              <a:gd name="connsiteY22" fmla="*/ 258763 h 333375"/>
              <a:gd name="connsiteX23" fmla="*/ 311151 w 479426"/>
              <a:gd name="connsiteY23" fmla="*/ 258763 h 333375"/>
              <a:gd name="connsiteX24" fmla="*/ 311151 w 479426"/>
              <a:gd name="connsiteY24" fmla="*/ 261938 h 333375"/>
              <a:gd name="connsiteX25" fmla="*/ 311151 w 479426"/>
              <a:gd name="connsiteY25" fmla="*/ 261938 h 333375"/>
              <a:gd name="connsiteX26" fmla="*/ 244125 w 479426"/>
              <a:gd name="connsiteY26" fmla="*/ 321170 h 333375"/>
              <a:gd name="connsiteX27" fmla="*/ 245503 w 479426"/>
              <a:gd name="connsiteY27" fmla="*/ 320395 h 333375"/>
              <a:gd name="connsiteX28" fmla="*/ 245501 w 479426"/>
              <a:gd name="connsiteY28" fmla="*/ 320397 h 333375"/>
              <a:gd name="connsiteX29" fmla="*/ 245503 w 479426"/>
              <a:gd name="connsiteY29" fmla="*/ 320395 h 333375"/>
              <a:gd name="connsiteX30" fmla="*/ 242888 w 479426"/>
              <a:gd name="connsiteY30" fmla="*/ 322263 h 333375"/>
              <a:gd name="connsiteX31" fmla="*/ 242891 w 479426"/>
              <a:gd name="connsiteY31" fmla="*/ 322261 h 333375"/>
              <a:gd name="connsiteX32" fmla="*/ 242888 w 479426"/>
              <a:gd name="connsiteY32" fmla="*/ 322263 h 333375"/>
              <a:gd name="connsiteX33" fmla="*/ 244123 w 479426"/>
              <a:gd name="connsiteY33" fmla="*/ 321172 h 333375"/>
              <a:gd name="connsiteX34" fmla="*/ 236538 w 479426"/>
              <a:gd name="connsiteY34" fmla="*/ 325438 h 333375"/>
              <a:gd name="connsiteX35" fmla="*/ 236540 w 479426"/>
              <a:gd name="connsiteY35" fmla="*/ 325437 h 333375"/>
              <a:gd name="connsiteX36" fmla="*/ 236538 w 479426"/>
              <a:gd name="connsiteY36" fmla="*/ 325438 h 333375"/>
              <a:gd name="connsiteX37" fmla="*/ 303211 w 479426"/>
              <a:gd name="connsiteY37" fmla="*/ 265115 h 333375"/>
              <a:gd name="connsiteX38" fmla="*/ 220663 w 479426"/>
              <a:gd name="connsiteY38" fmla="*/ 311150 h 333375"/>
              <a:gd name="connsiteX39" fmla="*/ 237498 w 479426"/>
              <a:gd name="connsiteY39" fmla="*/ 298230 h 333375"/>
              <a:gd name="connsiteX40" fmla="*/ 228601 w 479426"/>
              <a:gd name="connsiteY40" fmla="*/ 303213 h 333375"/>
              <a:gd name="connsiteX41" fmla="*/ 228605 w 479426"/>
              <a:gd name="connsiteY41" fmla="*/ 303211 h 333375"/>
              <a:gd name="connsiteX42" fmla="*/ 228601 w 479426"/>
              <a:gd name="connsiteY42" fmla="*/ 303213 h 333375"/>
              <a:gd name="connsiteX43" fmla="*/ 277830 w 479426"/>
              <a:gd name="connsiteY43" fmla="*/ 264533 h 333375"/>
              <a:gd name="connsiteX44" fmla="*/ 209551 w 479426"/>
              <a:gd name="connsiteY44" fmla="*/ 300038 h 333375"/>
              <a:gd name="connsiteX45" fmla="*/ 209555 w 479426"/>
              <a:gd name="connsiteY45" fmla="*/ 300036 h 333375"/>
              <a:gd name="connsiteX46" fmla="*/ 209551 w 479426"/>
              <a:gd name="connsiteY46" fmla="*/ 300038 h 333375"/>
              <a:gd name="connsiteX47" fmla="*/ 273051 w 479426"/>
              <a:gd name="connsiteY47" fmla="*/ 254000 h 333375"/>
              <a:gd name="connsiteX48" fmla="*/ 222197 w 479426"/>
              <a:gd name="connsiteY48" fmla="*/ 281123 h 333375"/>
              <a:gd name="connsiteX49" fmla="*/ 222206 w 479426"/>
              <a:gd name="connsiteY49" fmla="*/ 281118 h 333375"/>
              <a:gd name="connsiteX50" fmla="*/ 222197 w 479426"/>
              <a:gd name="connsiteY50" fmla="*/ 281123 h 333375"/>
              <a:gd name="connsiteX51" fmla="*/ 201613 w 479426"/>
              <a:gd name="connsiteY51" fmla="*/ 242888 h 333375"/>
              <a:gd name="connsiteX52" fmla="*/ 201613 w 479426"/>
              <a:gd name="connsiteY52" fmla="*/ 242889 h 333375"/>
              <a:gd name="connsiteX53" fmla="*/ 201613 w 479426"/>
              <a:gd name="connsiteY53" fmla="*/ 242888 h 333375"/>
              <a:gd name="connsiteX54" fmla="*/ 189015 w 479426"/>
              <a:gd name="connsiteY54" fmla="*/ 269485 h 333375"/>
              <a:gd name="connsiteX55" fmla="*/ 226956 w 479426"/>
              <a:gd name="connsiteY55" fmla="*/ 248517 h 333375"/>
              <a:gd name="connsiteX56" fmla="*/ 187326 w 479426"/>
              <a:gd name="connsiteY56" fmla="*/ 273050 h 333375"/>
              <a:gd name="connsiteX57" fmla="*/ 187326 w 479426"/>
              <a:gd name="connsiteY57" fmla="*/ 273050 h 333375"/>
              <a:gd name="connsiteX58" fmla="*/ 187326 w 479426"/>
              <a:gd name="connsiteY58" fmla="*/ 273050 h 333375"/>
              <a:gd name="connsiteX59" fmla="*/ 189015 w 479426"/>
              <a:gd name="connsiteY59" fmla="*/ 269486 h 333375"/>
              <a:gd name="connsiteX60" fmla="*/ 182563 w 479426"/>
              <a:gd name="connsiteY60" fmla="*/ 273050 h 333375"/>
              <a:gd name="connsiteX61" fmla="*/ 198438 w 479426"/>
              <a:gd name="connsiteY61" fmla="*/ 247650 h 333375"/>
              <a:gd name="connsiteX62" fmla="*/ 195263 w 479426"/>
              <a:gd name="connsiteY62" fmla="*/ 247650 h 333375"/>
              <a:gd name="connsiteX63" fmla="*/ 269876 w 479426"/>
              <a:gd name="connsiteY63" fmla="*/ 236538 h 333375"/>
              <a:gd name="connsiteX64" fmla="*/ 269876 w 479426"/>
              <a:gd name="connsiteY64" fmla="*/ 236538 h 333375"/>
              <a:gd name="connsiteX65" fmla="*/ 269876 w 479426"/>
              <a:gd name="connsiteY65" fmla="*/ 239713 h 333375"/>
              <a:gd name="connsiteX66" fmla="*/ 269876 w 479426"/>
              <a:gd name="connsiteY66" fmla="*/ 239713 h 333375"/>
              <a:gd name="connsiteX67" fmla="*/ 213301 w 479426"/>
              <a:gd name="connsiteY67" fmla="*/ 285867 h 333375"/>
              <a:gd name="connsiteX68" fmla="*/ 222197 w 479426"/>
              <a:gd name="connsiteY68" fmla="*/ 281123 h 333375"/>
              <a:gd name="connsiteX69" fmla="*/ 222188 w 479426"/>
              <a:gd name="connsiteY69" fmla="*/ 281128 h 333375"/>
              <a:gd name="connsiteX70" fmla="*/ 222197 w 479426"/>
              <a:gd name="connsiteY70" fmla="*/ 281123 h 333375"/>
              <a:gd name="connsiteX71" fmla="*/ 209551 w 479426"/>
              <a:gd name="connsiteY71" fmla="*/ 288925 h 333375"/>
              <a:gd name="connsiteX72" fmla="*/ 209553 w 479426"/>
              <a:gd name="connsiteY72" fmla="*/ 288924 h 333375"/>
              <a:gd name="connsiteX73" fmla="*/ 209551 w 479426"/>
              <a:gd name="connsiteY73" fmla="*/ 288925 h 333375"/>
              <a:gd name="connsiteX74" fmla="*/ 213295 w 479426"/>
              <a:gd name="connsiteY74" fmla="*/ 285871 h 333375"/>
              <a:gd name="connsiteX75" fmla="*/ 201613 w 479426"/>
              <a:gd name="connsiteY75" fmla="*/ 292100 h 333375"/>
              <a:gd name="connsiteX76" fmla="*/ 261935 w 479426"/>
              <a:gd name="connsiteY76" fmla="*/ 242890 h 333375"/>
              <a:gd name="connsiteX77" fmla="*/ 204237 w 479426"/>
              <a:gd name="connsiteY77" fmla="*/ 276226 h 333375"/>
              <a:gd name="connsiteX78" fmla="*/ 134937 w 479426"/>
              <a:gd name="connsiteY78" fmla="*/ 231776 h 333375"/>
              <a:gd name="connsiteX79" fmla="*/ 137557 w 479426"/>
              <a:gd name="connsiteY79" fmla="*/ 231776 h 333375"/>
              <a:gd name="connsiteX80" fmla="*/ 137556 w 479426"/>
              <a:gd name="connsiteY80" fmla="*/ 231776 h 333375"/>
              <a:gd name="connsiteX81" fmla="*/ 137557 w 479426"/>
              <a:gd name="connsiteY81" fmla="*/ 231776 h 333375"/>
              <a:gd name="connsiteX82" fmla="*/ 130175 w 479426"/>
              <a:gd name="connsiteY82" fmla="*/ 236538 h 333375"/>
              <a:gd name="connsiteX83" fmla="*/ 134937 w 479426"/>
              <a:gd name="connsiteY83" fmla="*/ 231776 h 333375"/>
              <a:gd name="connsiteX84" fmla="*/ 134937 w 479426"/>
              <a:gd name="connsiteY84" fmla="*/ 231776 h 333375"/>
              <a:gd name="connsiteX85" fmla="*/ 254001 w 479426"/>
              <a:gd name="connsiteY85" fmla="*/ 231775 h 333375"/>
              <a:gd name="connsiteX86" fmla="*/ 254001 w 479426"/>
              <a:gd name="connsiteY86" fmla="*/ 236538 h 333375"/>
              <a:gd name="connsiteX87" fmla="*/ 254001 w 479426"/>
              <a:gd name="connsiteY87" fmla="*/ 236538 h 333375"/>
              <a:gd name="connsiteX88" fmla="*/ 201951 w 479426"/>
              <a:gd name="connsiteY88" fmla="*/ 277547 h 333375"/>
              <a:gd name="connsiteX89" fmla="*/ 204237 w 479426"/>
              <a:gd name="connsiteY89" fmla="*/ 276226 h 333375"/>
              <a:gd name="connsiteX90" fmla="*/ 201613 w 479426"/>
              <a:gd name="connsiteY90" fmla="*/ 277813 h 333375"/>
              <a:gd name="connsiteX91" fmla="*/ 201616 w 479426"/>
              <a:gd name="connsiteY91" fmla="*/ 277811 h 333375"/>
              <a:gd name="connsiteX92" fmla="*/ 201613 w 479426"/>
              <a:gd name="connsiteY92" fmla="*/ 277813 h 333375"/>
              <a:gd name="connsiteX93" fmla="*/ 201947 w 479426"/>
              <a:gd name="connsiteY93" fmla="*/ 277549 h 333375"/>
              <a:gd name="connsiteX94" fmla="*/ 190501 w 479426"/>
              <a:gd name="connsiteY94" fmla="*/ 284163 h 333375"/>
              <a:gd name="connsiteX95" fmla="*/ 190501 w 479426"/>
              <a:gd name="connsiteY95" fmla="*/ 284162 h 333375"/>
              <a:gd name="connsiteX96" fmla="*/ 190501 w 479426"/>
              <a:gd name="connsiteY96" fmla="*/ 284163 h 333375"/>
              <a:gd name="connsiteX97" fmla="*/ 190501 w 479426"/>
              <a:gd name="connsiteY97" fmla="*/ 280988 h 333375"/>
              <a:gd name="connsiteX98" fmla="*/ 242886 w 479426"/>
              <a:gd name="connsiteY98" fmla="*/ 239714 h 333375"/>
              <a:gd name="connsiteX99" fmla="*/ 226956 w 479426"/>
              <a:gd name="connsiteY99" fmla="*/ 248517 h 333375"/>
              <a:gd name="connsiteX100" fmla="*/ 336651 w 479426"/>
              <a:gd name="connsiteY100" fmla="*/ 156533 h 333375"/>
              <a:gd name="connsiteX101" fmla="*/ 336640 w 479426"/>
              <a:gd name="connsiteY101" fmla="*/ 156539 h 333375"/>
              <a:gd name="connsiteX102" fmla="*/ 336651 w 479426"/>
              <a:gd name="connsiteY102" fmla="*/ 156533 h 333375"/>
              <a:gd name="connsiteX103" fmla="*/ 269875 w 479426"/>
              <a:gd name="connsiteY103" fmla="*/ 195263 h 333375"/>
              <a:gd name="connsiteX104" fmla="*/ 297529 w 479426"/>
              <a:gd name="connsiteY104" fmla="*/ 173831 h 333375"/>
              <a:gd name="connsiteX105" fmla="*/ 280989 w 479426"/>
              <a:gd name="connsiteY105" fmla="*/ 187325 h 333375"/>
              <a:gd name="connsiteX106" fmla="*/ 305960 w 479426"/>
              <a:gd name="connsiteY106" fmla="*/ 173511 h 333375"/>
              <a:gd name="connsiteX107" fmla="*/ 55562 w 479426"/>
              <a:gd name="connsiteY107" fmla="*/ 155053 h 333375"/>
              <a:gd name="connsiteX108" fmla="*/ 55562 w 479426"/>
              <a:gd name="connsiteY108" fmla="*/ 155054 h 333375"/>
              <a:gd name="connsiteX109" fmla="*/ 55562 w 479426"/>
              <a:gd name="connsiteY109" fmla="*/ 155053 h 333375"/>
              <a:gd name="connsiteX110" fmla="*/ 55562 w 479426"/>
              <a:gd name="connsiteY110" fmla="*/ 157163 h 333375"/>
              <a:gd name="connsiteX111" fmla="*/ 55562 w 479426"/>
              <a:gd name="connsiteY111" fmla="*/ 157163 h 333375"/>
              <a:gd name="connsiteX112" fmla="*/ 52387 w 479426"/>
              <a:gd name="connsiteY112" fmla="*/ 157163 h 333375"/>
              <a:gd name="connsiteX113" fmla="*/ 52387 w 479426"/>
              <a:gd name="connsiteY113" fmla="*/ 157163 h 333375"/>
              <a:gd name="connsiteX114" fmla="*/ 355601 w 479426"/>
              <a:gd name="connsiteY114" fmla="*/ 146050 h 333375"/>
              <a:gd name="connsiteX115" fmla="*/ 355600 w 479426"/>
              <a:gd name="connsiteY115" fmla="*/ 146050 h 333375"/>
              <a:gd name="connsiteX116" fmla="*/ 355601 w 479426"/>
              <a:gd name="connsiteY116" fmla="*/ 146050 h 333375"/>
              <a:gd name="connsiteX117" fmla="*/ 303213 w 479426"/>
              <a:gd name="connsiteY117" fmla="*/ 198438 h 333375"/>
              <a:gd name="connsiteX118" fmla="*/ 374651 w 479426"/>
              <a:gd name="connsiteY118" fmla="*/ 157162 h 333375"/>
              <a:gd name="connsiteX119" fmla="*/ 377826 w 479426"/>
              <a:gd name="connsiteY119" fmla="*/ 157162 h 333375"/>
              <a:gd name="connsiteX120" fmla="*/ 377826 w 479426"/>
              <a:gd name="connsiteY120" fmla="*/ 160337 h 333375"/>
              <a:gd name="connsiteX121" fmla="*/ 333376 w 479426"/>
              <a:gd name="connsiteY121" fmla="*/ 212725 h 333375"/>
              <a:gd name="connsiteX122" fmla="*/ 396876 w 479426"/>
              <a:gd name="connsiteY122" fmla="*/ 176212 h 333375"/>
              <a:gd name="connsiteX123" fmla="*/ 401638 w 479426"/>
              <a:gd name="connsiteY123" fmla="*/ 176212 h 333375"/>
              <a:gd name="connsiteX124" fmla="*/ 401637 w 479426"/>
              <a:gd name="connsiteY124" fmla="*/ 176212 h 333375"/>
              <a:gd name="connsiteX125" fmla="*/ 401638 w 479426"/>
              <a:gd name="connsiteY125" fmla="*/ 176212 h 333375"/>
              <a:gd name="connsiteX126" fmla="*/ 363538 w 479426"/>
              <a:gd name="connsiteY126" fmla="*/ 198438 h 333375"/>
              <a:gd name="connsiteX127" fmla="*/ 401638 w 479426"/>
              <a:gd name="connsiteY127" fmla="*/ 179387 h 333375"/>
              <a:gd name="connsiteX128" fmla="*/ 401635 w 479426"/>
              <a:gd name="connsiteY128" fmla="*/ 179389 h 333375"/>
              <a:gd name="connsiteX129" fmla="*/ 401638 w 479426"/>
              <a:gd name="connsiteY129" fmla="*/ 179387 h 333375"/>
              <a:gd name="connsiteX130" fmla="*/ 352428 w 479426"/>
              <a:gd name="connsiteY130" fmla="*/ 212724 h 333375"/>
              <a:gd name="connsiteX131" fmla="*/ 404813 w 479426"/>
              <a:gd name="connsiteY131" fmla="*/ 182562 h 333375"/>
              <a:gd name="connsiteX132" fmla="*/ 407988 w 479426"/>
              <a:gd name="connsiteY132" fmla="*/ 182562 h 333375"/>
              <a:gd name="connsiteX133" fmla="*/ 407988 w 479426"/>
              <a:gd name="connsiteY133" fmla="*/ 182562 h 333375"/>
              <a:gd name="connsiteX134" fmla="*/ 407988 w 479426"/>
              <a:gd name="connsiteY134" fmla="*/ 182562 h 333375"/>
              <a:gd name="connsiteX135" fmla="*/ 384176 w 479426"/>
              <a:gd name="connsiteY135" fmla="*/ 207169 h 333375"/>
              <a:gd name="connsiteX136" fmla="*/ 360363 w 479426"/>
              <a:gd name="connsiteY136" fmla="*/ 231776 h 333375"/>
              <a:gd name="connsiteX137" fmla="*/ 355602 w 479426"/>
              <a:gd name="connsiteY137" fmla="*/ 236538 h 333375"/>
              <a:gd name="connsiteX138" fmla="*/ 363538 w 479426"/>
              <a:gd name="connsiteY138" fmla="*/ 231776 h 333375"/>
              <a:gd name="connsiteX139" fmla="*/ 363537 w 479426"/>
              <a:gd name="connsiteY139" fmla="*/ 231777 h 333375"/>
              <a:gd name="connsiteX140" fmla="*/ 363538 w 479426"/>
              <a:gd name="connsiteY140" fmla="*/ 231776 h 333375"/>
              <a:gd name="connsiteX141" fmla="*/ 358776 w 479426"/>
              <a:gd name="connsiteY141" fmla="*/ 236538 h 333375"/>
              <a:gd name="connsiteX142" fmla="*/ 360363 w 479426"/>
              <a:gd name="connsiteY142" fmla="*/ 236538 h 333375"/>
              <a:gd name="connsiteX143" fmla="*/ 355601 w 479426"/>
              <a:gd name="connsiteY143" fmla="*/ 239713 h 333375"/>
              <a:gd name="connsiteX144" fmla="*/ 355602 w 479426"/>
              <a:gd name="connsiteY144" fmla="*/ 239712 h 333375"/>
              <a:gd name="connsiteX145" fmla="*/ 355601 w 479426"/>
              <a:gd name="connsiteY145" fmla="*/ 239713 h 333375"/>
              <a:gd name="connsiteX146" fmla="*/ 358776 w 479426"/>
              <a:gd name="connsiteY146" fmla="*/ 236538 h 333375"/>
              <a:gd name="connsiteX147" fmla="*/ 355601 w 479426"/>
              <a:gd name="connsiteY147" fmla="*/ 236538 h 333375"/>
              <a:gd name="connsiteX148" fmla="*/ 355601 w 479426"/>
              <a:gd name="connsiteY148" fmla="*/ 236538 h 333375"/>
              <a:gd name="connsiteX149" fmla="*/ 352426 w 479426"/>
              <a:gd name="connsiteY149" fmla="*/ 236538 h 333375"/>
              <a:gd name="connsiteX150" fmla="*/ 352426 w 479426"/>
              <a:gd name="connsiteY150" fmla="*/ 236538 h 333375"/>
              <a:gd name="connsiteX151" fmla="*/ 376992 w 479426"/>
              <a:gd name="connsiteY151" fmla="*/ 211972 h 333375"/>
              <a:gd name="connsiteX152" fmla="*/ 401637 w 479426"/>
              <a:gd name="connsiteY152" fmla="*/ 187326 h 333375"/>
              <a:gd name="connsiteX153" fmla="*/ 359892 w 479426"/>
              <a:gd name="connsiteY153" fmla="*/ 210744 h 333375"/>
              <a:gd name="connsiteX154" fmla="*/ 336551 w 479426"/>
              <a:gd name="connsiteY154" fmla="*/ 223838 h 333375"/>
              <a:gd name="connsiteX155" fmla="*/ 336553 w 479426"/>
              <a:gd name="connsiteY155" fmla="*/ 223837 h 333375"/>
              <a:gd name="connsiteX156" fmla="*/ 336551 w 479426"/>
              <a:gd name="connsiteY156" fmla="*/ 223838 h 333375"/>
              <a:gd name="connsiteX157" fmla="*/ 355961 w 479426"/>
              <a:gd name="connsiteY157" fmla="*/ 209782 h 333375"/>
              <a:gd name="connsiteX158" fmla="*/ 382585 w 479426"/>
              <a:gd name="connsiteY158" fmla="*/ 190502 h 333375"/>
              <a:gd name="connsiteX159" fmla="*/ 349423 w 479426"/>
              <a:gd name="connsiteY159" fmla="*/ 209595 h 333375"/>
              <a:gd name="connsiteX160" fmla="*/ 330201 w 479426"/>
              <a:gd name="connsiteY160" fmla="*/ 220663 h 333375"/>
              <a:gd name="connsiteX161" fmla="*/ 330201 w 479426"/>
              <a:gd name="connsiteY161" fmla="*/ 220662 h 333375"/>
              <a:gd name="connsiteX162" fmla="*/ 330201 w 479426"/>
              <a:gd name="connsiteY162" fmla="*/ 220663 h 333375"/>
              <a:gd name="connsiteX163" fmla="*/ 330201 w 479426"/>
              <a:gd name="connsiteY163" fmla="*/ 217488 h 333375"/>
              <a:gd name="connsiteX164" fmla="*/ 325438 w 479426"/>
              <a:gd name="connsiteY164" fmla="*/ 217488 h 333375"/>
              <a:gd name="connsiteX165" fmla="*/ 374651 w 479426"/>
              <a:gd name="connsiteY165" fmla="*/ 160337 h 333375"/>
              <a:gd name="connsiteX166" fmla="*/ 303213 w 479426"/>
              <a:gd name="connsiteY166" fmla="*/ 206375 h 333375"/>
              <a:gd name="connsiteX167" fmla="*/ 300038 w 479426"/>
              <a:gd name="connsiteY167" fmla="*/ 201613 h 333375"/>
              <a:gd name="connsiteX168" fmla="*/ 307975 w 479426"/>
              <a:gd name="connsiteY168" fmla="*/ 198438 h 333375"/>
              <a:gd name="connsiteX169" fmla="*/ 304801 w 479426"/>
              <a:gd name="connsiteY169" fmla="*/ 199232 h 333375"/>
              <a:gd name="connsiteX170" fmla="*/ 295276 w 479426"/>
              <a:gd name="connsiteY170" fmla="*/ 201613 h 333375"/>
              <a:gd name="connsiteX171" fmla="*/ 295276 w 479426"/>
              <a:gd name="connsiteY171" fmla="*/ 201613 h 333375"/>
              <a:gd name="connsiteX172" fmla="*/ 295276 w 479426"/>
              <a:gd name="connsiteY172" fmla="*/ 201613 h 333375"/>
              <a:gd name="connsiteX173" fmla="*/ 321551 w 479426"/>
              <a:gd name="connsiteY173" fmla="*/ 176110 h 333375"/>
              <a:gd name="connsiteX174" fmla="*/ 348440 w 479426"/>
              <a:gd name="connsiteY174" fmla="*/ 150011 h 333375"/>
              <a:gd name="connsiteX175" fmla="*/ 340868 w 479426"/>
              <a:gd name="connsiteY175" fmla="*/ 154200 h 333375"/>
              <a:gd name="connsiteX176" fmla="*/ 336651 w 479426"/>
              <a:gd name="connsiteY176" fmla="*/ 156533 h 333375"/>
              <a:gd name="connsiteX177" fmla="*/ 336662 w 479426"/>
              <a:gd name="connsiteY177" fmla="*/ 156527 h 333375"/>
              <a:gd name="connsiteX178" fmla="*/ 336651 w 479426"/>
              <a:gd name="connsiteY178" fmla="*/ 156533 h 333375"/>
              <a:gd name="connsiteX179" fmla="*/ 349251 w 479426"/>
              <a:gd name="connsiteY179" fmla="*/ 149225 h 333375"/>
              <a:gd name="connsiteX180" fmla="*/ 349250 w 479426"/>
              <a:gd name="connsiteY180" fmla="*/ 149225 h 333375"/>
              <a:gd name="connsiteX181" fmla="*/ 349251 w 479426"/>
              <a:gd name="connsiteY181" fmla="*/ 149225 h 333375"/>
              <a:gd name="connsiteX182" fmla="*/ 348851 w 479426"/>
              <a:gd name="connsiteY182" fmla="*/ 149613 h 333375"/>
              <a:gd name="connsiteX183" fmla="*/ 348442 w 479426"/>
              <a:gd name="connsiteY183" fmla="*/ 150009 h 333375"/>
              <a:gd name="connsiteX184" fmla="*/ 353040 w 479426"/>
              <a:gd name="connsiteY184" fmla="*/ 147466 h 333375"/>
              <a:gd name="connsiteX185" fmla="*/ 314326 w 479426"/>
              <a:gd name="connsiteY185" fmla="*/ 127000 h 333375"/>
              <a:gd name="connsiteX186" fmla="*/ 314325 w 479426"/>
              <a:gd name="connsiteY186" fmla="*/ 127000 h 333375"/>
              <a:gd name="connsiteX187" fmla="*/ 314326 w 479426"/>
              <a:gd name="connsiteY187" fmla="*/ 127000 h 333375"/>
              <a:gd name="connsiteX188" fmla="*/ 283442 w 479426"/>
              <a:gd name="connsiteY188" fmla="*/ 156339 h 333375"/>
              <a:gd name="connsiteX189" fmla="*/ 250826 w 479426"/>
              <a:gd name="connsiteY189" fmla="*/ 187324 h 333375"/>
              <a:gd name="connsiteX190" fmla="*/ 341313 w 479426"/>
              <a:gd name="connsiteY190" fmla="*/ 138112 h 333375"/>
              <a:gd name="connsiteX191" fmla="*/ 341311 w 479426"/>
              <a:gd name="connsiteY191" fmla="*/ 138113 h 333375"/>
              <a:gd name="connsiteX192" fmla="*/ 341313 w 479426"/>
              <a:gd name="connsiteY192" fmla="*/ 138112 h 333375"/>
              <a:gd name="connsiteX193" fmla="*/ 328459 w 479426"/>
              <a:gd name="connsiteY193" fmla="*/ 148599 h 333375"/>
              <a:gd name="connsiteX194" fmla="*/ 331689 w 479426"/>
              <a:gd name="connsiteY194" fmla="*/ 146924 h 333375"/>
              <a:gd name="connsiteX195" fmla="*/ 333376 w 479426"/>
              <a:gd name="connsiteY195" fmla="*/ 146050 h 333375"/>
              <a:gd name="connsiteX196" fmla="*/ 333375 w 479426"/>
              <a:gd name="connsiteY196" fmla="*/ 146051 h 333375"/>
              <a:gd name="connsiteX197" fmla="*/ 333376 w 479426"/>
              <a:gd name="connsiteY197" fmla="*/ 146050 h 333375"/>
              <a:gd name="connsiteX198" fmla="*/ 297529 w 479426"/>
              <a:gd name="connsiteY198" fmla="*/ 173831 h 333375"/>
              <a:gd name="connsiteX199" fmla="*/ 328456 w 479426"/>
              <a:gd name="connsiteY199" fmla="*/ 148601 h 333375"/>
              <a:gd name="connsiteX200" fmla="*/ 247650 w 479426"/>
              <a:gd name="connsiteY200" fmla="*/ 190500 h 333375"/>
              <a:gd name="connsiteX201" fmla="*/ 247651 w 479426"/>
              <a:gd name="connsiteY201" fmla="*/ 190499 h 333375"/>
              <a:gd name="connsiteX202" fmla="*/ 247650 w 479426"/>
              <a:gd name="connsiteY202" fmla="*/ 190500 h 333375"/>
              <a:gd name="connsiteX203" fmla="*/ 250825 w 479426"/>
              <a:gd name="connsiteY203" fmla="*/ 187325 h 333375"/>
              <a:gd name="connsiteX204" fmla="*/ 250826 w 479426"/>
              <a:gd name="connsiteY204" fmla="*/ 187324 h 333375"/>
              <a:gd name="connsiteX205" fmla="*/ 250835 w 479426"/>
              <a:gd name="connsiteY205" fmla="*/ 187315 h 333375"/>
              <a:gd name="connsiteX206" fmla="*/ 250825 w 479426"/>
              <a:gd name="connsiteY206" fmla="*/ 187325 h 333375"/>
              <a:gd name="connsiteX207" fmla="*/ 279069 w 479426"/>
              <a:gd name="connsiteY207" fmla="*/ 159081 h 333375"/>
              <a:gd name="connsiteX208" fmla="*/ 307219 w 479426"/>
              <a:gd name="connsiteY208" fmla="*/ 130931 h 333375"/>
              <a:gd name="connsiteX209" fmla="*/ 302606 w 479426"/>
              <a:gd name="connsiteY209" fmla="*/ 133483 h 333375"/>
              <a:gd name="connsiteX210" fmla="*/ 294237 w 479426"/>
              <a:gd name="connsiteY210" fmla="*/ 138112 h 333375"/>
              <a:gd name="connsiteX211" fmla="*/ 294258 w 479426"/>
              <a:gd name="connsiteY211" fmla="*/ 138100 h 333375"/>
              <a:gd name="connsiteX212" fmla="*/ 294237 w 479426"/>
              <a:gd name="connsiteY212" fmla="*/ 138112 h 333375"/>
              <a:gd name="connsiteX213" fmla="*/ 302956 w 479426"/>
              <a:gd name="connsiteY213" fmla="*/ 133075 h 333375"/>
              <a:gd name="connsiteX214" fmla="*/ 307976 w 479426"/>
              <a:gd name="connsiteY214" fmla="*/ 130175 h 333375"/>
              <a:gd name="connsiteX215" fmla="*/ 307975 w 479426"/>
              <a:gd name="connsiteY215" fmla="*/ 130175 h 333375"/>
              <a:gd name="connsiteX216" fmla="*/ 307976 w 479426"/>
              <a:gd name="connsiteY216" fmla="*/ 130175 h 333375"/>
              <a:gd name="connsiteX217" fmla="*/ 307221 w 479426"/>
              <a:gd name="connsiteY217" fmla="*/ 130930 h 333375"/>
              <a:gd name="connsiteX218" fmla="*/ 212725 w 479426"/>
              <a:gd name="connsiteY218" fmla="*/ 115888 h 333375"/>
              <a:gd name="connsiteX219" fmla="*/ 217488 w 479426"/>
              <a:gd name="connsiteY219" fmla="*/ 115888 h 333375"/>
              <a:gd name="connsiteX220" fmla="*/ 217488 w 479426"/>
              <a:gd name="connsiteY220" fmla="*/ 115888 h 333375"/>
              <a:gd name="connsiteX221" fmla="*/ 217488 w 479426"/>
              <a:gd name="connsiteY221" fmla="*/ 119063 h 333375"/>
              <a:gd name="connsiteX222" fmla="*/ 187179 w 479426"/>
              <a:gd name="connsiteY222" fmla="*/ 139727 h 333375"/>
              <a:gd name="connsiteX223" fmla="*/ 112721 w 479426"/>
              <a:gd name="connsiteY223" fmla="*/ 190495 h 333375"/>
              <a:gd name="connsiteX224" fmla="*/ 205663 w 479426"/>
              <a:gd name="connsiteY224" fmla="*/ 135892 h 333375"/>
              <a:gd name="connsiteX225" fmla="*/ 239713 w 479426"/>
              <a:gd name="connsiteY225" fmla="*/ 115888 h 333375"/>
              <a:gd name="connsiteX226" fmla="*/ 239710 w 479426"/>
              <a:gd name="connsiteY226" fmla="*/ 115889 h 333375"/>
              <a:gd name="connsiteX227" fmla="*/ 239713 w 479426"/>
              <a:gd name="connsiteY227" fmla="*/ 115888 h 333375"/>
              <a:gd name="connsiteX228" fmla="*/ 179821 w 479426"/>
              <a:gd name="connsiteY228" fmla="*/ 158442 h 333375"/>
              <a:gd name="connsiteX229" fmla="*/ 119065 w 479426"/>
              <a:gd name="connsiteY229" fmla="*/ 201611 h 333375"/>
              <a:gd name="connsiteX230" fmla="*/ 192088 w 479426"/>
              <a:gd name="connsiteY230" fmla="*/ 158750 h 333375"/>
              <a:gd name="connsiteX231" fmla="*/ 265113 w 479426"/>
              <a:gd name="connsiteY231" fmla="*/ 115888 h 333375"/>
              <a:gd name="connsiteX232" fmla="*/ 265113 w 479426"/>
              <a:gd name="connsiteY232" fmla="*/ 115888 h 333375"/>
              <a:gd name="connsiteX233" fmla="*/ 269875 w 479426"/>
              <a:gd name="connsiteY233" fmla="*/ 115888 h 333375"/>
              <a:gd name="connsiteX234" fmla="*/ 138116 w 479426"/>
              <a:gd name="connsiteY234" fmla="*/ 201610 h 333375"/>
              <a:gd name="connsiteX235" fmla="*/ 209550 w 479426"/>
              <a:gd name="connsiteY235" fmla="*/ 160338 h 333375"/>
              <a:gd name="connsiteX236" fmla="*/ 280988 w 479426"/>
              <a:gd name="connsiteY236" fmla="*/ 119063 h 333375"/>
              <a:gd name="connsiteX237" fmla="*/ 280988 w 479426"/>
              <a:gd name="connsiteY237" fmla="*/ 119063 h 333375"/>
              <a:gd name="connsiteX238" fmla="*/ 284163 w 479426"/>
              <a:gd name="connsiteY238" fmla="*/ 119063 h 333375"/>
              <a:gd name="connsiteX239" fmla="*/ 284163 w 479426"/>
              <a:gd name="connsiteY239" fmla="*/ 119063 h 333375"/>
              <a:gd name="connsiteX240" fmla="*/ 211138 w 479426"/>
              <a:gd name="connsiteY240" fmla="*/ 168275 h 333375"/>
              <a:gd name="connsiteX241" fmla="*/ 138115 w 479426"/>
              <a:gd name="connsiteY241" fmla="*/ 217486 h 333375"/>
              <a:gd name="connsiteX242" fmla="*/ 303213 w 479426"/>
              <a:gd name="connsiteY242" fmla="*/ 123825 h 333375"/>
              <a:gd name="connsiteX243" fmla="*/ 307975 w 479426"/>
              <a:gd name="connsiteY243" fmla="*/ 123825 h 333375"/>
              <a:gd name="connsiteX244" fmla="*/ 307974 w 479426"/>
              <a:gd name="connsiteY244" fmla="*/ 123825 h 333375"/>
              <a:gd name="connsiteX245" fmla="*/ 307975 w 479426"/>
              <a:gd name="connsiteY245" fmla="*/ 123825 h 333375"/>
              <a:gd name="connsiteX246" fmla="*/ 240147 w 479426"/>
              <a:gd name="connsiteY246" fmla="*/ 168035 h 333375"/>
              <a:gd name="connsiteX247" fmla="*/ 294237 w 479426"/>
              <a:gd name="connsiteY247" fmla="*/ 138112 h 333375"/>
              <a:gd name="connsiteX248" fmla="*/ 294217 w 479426"/>
              <a:gd name="connsiteY248" fmla="*/ 138124 h 333375"/>
              <a:gd name="connsiteX249" fmla="*/ 294237 w 479426"/>
              <a:gd name="connsiteY249" fmla="*/ 138112 h 333375"/>
              <a:gd name="connsiteX250" fmla="*/ 248510 w 479426"/>
              <a:gd name="connsiteY250" fmla="*/ 164533 h 333375"/>
              <a:gd name="connsiteX251" fmla="*/ 222177 w 479426"/>
              <a:gd name="connsiteY251" fmla="*/ 179748 h 333375"/>
              <a:gd name="connsiteX252" fmla="*/ 130175 w 479426"/>
              <a:gd name="connsiteY252" fmla="*/ 239713 h 333375"/>
              <a:gd name="connsiteX253" fmla="*/ 134937 w 479426"/>
              <a:gd name="connsiteY253" fmla="*/ 236538 h 333375"/>
              <a:gd name="connsiteX254" fmla="*/ 138112 w 479426"/>
              <a:gd name="connsiteY254" fmla="*/ 231776 h 333375"/>
              <a:gd name="connsiteX255" fmla="*/ 137557 w 479426"/>
              <a:gd name="connsiteY255" fmla="*/ 231776 h 333375"/>
              <a:gd name="connsiteX256" fmla="*/ 137558 w 479426"/>
              <a:gd name="connsiteY256" fmla="*/ 231776 h 333375"/>
              <a:gd name="connsiteX257" fmla="*/ 137557 w 479426"/>
              <a:gd name="connsiteY257" fmla="*/ 231776 h 333375"/>
              <a:gd name="connsiteX258" fmla="*/ 172020 w 479426"/>
              <a:gd name="connsiteY258" fmla="*/ 209541 h 333375"/>
              <a:gd name="connsiteX259" fmla="*/ 184098 w 479426"/>
              <a:gd name="connsiteY259" fmla="*/ 201749 h 333375"/>
              <a:gd name="connsiteX260" fmla="*/ 165100 w 479426"/>
              <a:gd name="connsiteY260" fmla="*/ 212725 h 333375"/>
              <a:gd name="connsiteX261" fmla="*/ 165100 w 479426"/>
              <a:gd name="connsiteY261" fmla="*/ 212725 h 333375"/>
              <a:gd name="connsiteX262" fmla="*/ 165100 w 479426"/>
              <a:gd name="connsiteY262" fmla="*/ 209550 h 333375"/>
              <a:gd name="connsiteX263" fmla="*/ 165100 w 479426"/>
              <a:gd name="connsiteY263" fmla="*/ 209550 h 333375"/>
              <a:gd name="connsiteX264" fmla="*/ 196217 w 479426"/>
              <a:gd name="connsiteY264" fmla="*/ 192337 h 333375"/>
              <a:gd name="connsiteX265" fmla="*/ 213545 w 479426"/>
              <a:gd name="connsiteY265" fmla="*/ 182751 h 333375"/>
              <a:gd name="connsiteX266" fmla="*/ 277809 w 479426"/>
              <a:gd name="connsiteY266" fmla="*/ 141290 h 333375"/>
              <a:gd name="connsiteX267" fmla="*/ 119062 w 479426"/>
              <a:gd name="connsiteY267" fmla="*/ 231776 h 333375"/>
              <a:gd name="connsiteX268" fmla="*/ 119062 w 479426"/>
              <a:gd name="connsiteY268" fmla="*/ 228600 h 333375"/>
              <a:gd name="connsiteX269" fmla="*/ 261936 w 479426"/>
              <a:gd name="connsiteY269" fmla="*/ 130176 h 333375"/>
              <a:gd name="connsiteX270" fmla="*/ 107950 w 479426"/>
              <a:gd name="connsiteY270" fmla="*/ 220663 h 333375"/>
              <a:gd name="connsiteX271" fmla="*/ 107950 w 479426"/>
              <a:gd name="connsiteY271" fmla="*/ 217488 h 333375"/>
              <a:gd name="connsiteX272" fmla="*/ 239707 w 479426"/>
              <a:gd name="connsiteY272" fmla="*/ 134941 h 333375"/>
              <a:gd name="connsiteX273" fmla="*/ 190612 w 479426"/>
              <a:gd name="connsiteY273" fmla="*/ 163243 h 333375"/>
              <a:gd name="connsiteX274" fmla="*/ 104775 w 479426"/>
              <a:gd name="connsiteY274" fmla="*/ 212725 h 333375"/>
              <a:gd name="connsiteX275" fmla="*/ 100012 w 479426"/>
              <a:gd name="connsiteY275" fmla="*/ 212725 h 333375"/>
              <a:gd name="connsiteX276" fmla="*/ 100013 w 479426"/>
              <a:gd name="connsiteY276" fmla="*/ 212725 h 333375"/>
              <a:gd name="connsiteX277" fmla="*/ 100012 w 479426"/>
              <a:gd name="connsiteY277" fmla="*/ 212725 h 333375"/>
              <a:gd name="connsiteX278" fmla="*/ 223836 w 479426"/>
              <a:gd name="connsiteY278" fmla="*/ 127001 h 333375"/>
              <a:gd name="connsiteX279" fmla="*/ 93662 w 479426"/>
              <a:gd name="connsiteY279" fmla="*/ 201613 h 333375"/>
              <a:gd name="connsiteX280" fmla="*/ 93662 w 479426"/>
              <a:gd name="connsiteY280" fmla="*/ 201613 h 333375"/>
              <a:gd name="connsiteX281" fmla="*/ 88900 w 479426"/>
              <a:gd name="connsiteY281" fmla="*/ 201613 h 333375"/>
              <a:gd name="connsiteX282" fmla="*/ 198436 w 479426"/>
              <a:gd name="connsiteY282" fmla="*/ 127001 h 333375"/>
              <a:gd name="connsiteX283" fmla="*/ 82550 w 479426"/>
              <a:gd name="connsiteY283" fmla="*/ 195263 h 333375"/>
              <a:gd name="connsiteX284" fmla="*/ 82550 w 479426"/>
              <a:gd name="connsiteY284" fmla="*/ 190500 h 333375"/>
              <a:gd name="connsiteX285" fmla="*/ 82550 w 479426"/>
              <a:gd name="connsiteY285" fmla="*/ 190500 h 333375"/>
              <a:gd name="connsiteX286" fmla="*/ 141286 w 479426"/>
              <a:gd name="connsiteY286" fmla="*/ 141288 h 333375"/>
              <a:gd name="connsiteX287" fmla="*/ 107950 w 479426"/>
              <a:gd name="connsiteY287" fmla="*/ 157163 h 333375"/>
              <a:gd name="connsiteX288" fmla="*/ 146050 w 479426"/>
              <a:gd name="connsiteY288" fmla="*/ 134938 h 333375"/>
              <a:gd name="connsiteX289" fmla="*/ 149225 w 479426"/>
              <a:gd name="connsiteY289" fmla="*/ 134938 h 333375"/>
              <a:gd name="connsiteX290" fmla="*/ 88901 w 479426"/>
              <a:gd name="connsiteY290" fmla="*/ 187324 h 333375"/>
              <a:gd name="connsiteX291" fmla="*/ 259907 w 479426"/>
              <a:gd name="connsiteY291" fmla="*/ 70755 h 333375"/>
              <a:gd name="connsiteX292" fmla="*/ 259894 w 479426"/>
              <a:gd name="connsiteY292" fmla="*/ 70762 h 333375"/>
              <a:gd name="connsiteX293" fmla="*/ 259907 w 479426"/>
              <a:gd name="connsiteY293" fmla="*/ 70755 h 333375"/>
              <a:gd name="connsiteX294" fmla="*/ 259227 w 479426"/>
              <a:gd name="connsiteY294" fmla="*/ 71160 h 333375"/>
              <a:gd name="connsiteX295" fmla="*/ 258763 w 479426"/>
              <a:gd name="connsiteY295" fmla="*/ 71437 h 333375"/>
              <a:gd name="connsiteX296" fmla="*/ 258764 w 479426"/>
              <a:gd name="connsiteY296" fmla="*/ 71436 h 333375"/>
              <a:gd name="connsiteX297" fmla="*/ 258763 w 479426"/>
              <a:gd name="connsiteY297" fmla="*/ 71437 h 333375"/>
              <a:gd name="connsiteX298" fmla="*/ 258898 w 479426"/>
              <a:gd name="connsiteY298" fmla="*/ 71334 h 333375"/>
              <a:gd name="connsiteX299" fmla="*/ 431801 w 479426"/>
              <a:gd name="connsiteY299" fmla="*/ 63500 h 333375"/>
              <a:gd name="connsiteX300" fmla="*/ 431800 w 479426"/>
              <a:gd name="connsiteY300" fmla="*/ 63500 h 333375"/>
              <a:gd name="connsiteX301" fmla="*/ 431801 w 479426"/>
              <a:gd name="connsiteY301" fmla="*/ 63500 h 333375"/>
              <a:gd name="connsiteX302" fmla="*/ 407643 w 479426"/>
              <a:gd name="connsiteY302" fmla="*/ 86947 h 333375"/>
              <a:gd name="connsiteX303" fmla="*/ 406828 w 479426"/>
              <a:gd name="connsiteY303" fmla="*/ 87738 h 333375"/>
              <a:gd name="connsiteX304" fmla="*/ 382588 w 479426"/>
              <a:gd name="connsiteY304" fmla="*/ 112713 h 333375"/>
              <a:gd name="connsiteX305" fmla="*/ 454026 w 479426"/>
              <a:gd name="connsiteY305" fmla="*/ 71437 h 333375"/>
              <a:gd name="connsiteX306" fmla="*/ 454026 w 479426"/>
              <a:gd name="connsiteY306" fmla="*/ 74612 h 333375"/>
              <a:gd name="connsiteX307" fmla="*/ 451170 w 479426"/>
              <a:gd name="connsiteY307" fmla="*/ 77653 h 333375"/>
              <a:gd name="connsiteX308" fmla="*/ 404814 w 479426"/>
              <a:gd name="connsiteY308" fmla="*/ 126999 h 333375"/>
              <a:gd name="connsiteX309" fmla="*/ 473076 w 479426"/>
              <a:gd name="connsiteY309" fmla="*/ 88900 h 333375"/>
              <a:gd name="connsiteX310" fmla="*/ 473069 w 479426"/>
              <a:gd name="connsiteY310" fmla="*/ 88904 h 333375"/>
              <a:gd name="connsiteX311" fmla="*/ 473076 w 479426"/>
              <a:gd name="connsiteY311" fmla="*/ 88900 h 333375"/>
              <a:gd name="connsiteX312" fmla="*/ 446096 w 479426"/>
              <a:gd name="connsiteY312" fmla="*/ 104771 h 333375"/>
              <a:gd name="connsiteX313" fmla="*/ 476251 w 479426"/>
              <a:gd name="connsiteY313" fmla="*/ 88900 h 333375"/>
              <a:gd name="connsiteX314" fmla="*/ 476250 w 479426"/>
              <a:gd name="connsiteY314" fmla="*/ 88901 h 333375"/>
              <a:gd name="connsiteX315" fmla="*/ 476251 w 479426"/>
              <a:gd name="connsiteY315" fmla="*/ 88900 h 333375"/>
              <a:gd name="connsiteX316" fmla="*/ 442913 w 479426"/>
              <a:gd name="connsiteY316" fmla="*/ 112713 h 333375"/>
              <a:gd name="connsiteX317" fmla="*/ 476251 w 479426"/>
              <a:gd name="connsiteY317" fmla="*/ 93663 h 333375"/>
              <a:gd name="connsiteX318" fmla="*/ 476251 w 479426"/>
              <a:gd name="connsiteY318" fmla="*/ 93663 h 333375"/>
              <a:gd name="connsiteX319" fmla="*/ 479426 w 479426"/>
              <a:gd name="connsiteY319" fmla="*/ 93663 h 333375"/>
              <a:gd name="connsiteX320" fmla="*/ 479426 w 479426"/>
              <a:gd name="connsiteY320" fmla="*/ 93663 h 333375"/>
              <a:gd name="connsiteX321" fmla="*/ 453276 w 479426"/>
              <a:gd name="connsiteY321" fmla="*/ 119813 h 333375"/>
              <a:gd name="connsiteX322" fmla="*/ 427040 w 479426"/>
              <a:gd name="connsiteY322" fmla="*/ 146049 h 333375"/>
              <a:gd name="connsiteX323" fmla="*/ 459094 w 479426"/>
              <a:gd name="connsiteY323" fmla="*/ 125651 h 333375"/>
              <a:gd name="connsiteX324" fmla="*/ 479426 w 479426"/>
              <a:gd name="connsiteY324" fmla="*/ 112713 h 333375"/>
              <a:gd name="connsiteX325" fmla="*/ 479410 w 479426"/>
              <a:gd name="connsiteY325" fmla="*/ 112723 h 333375"/>
              <a:gd name="connsiteX326" fmla="*/ 479426 w 479426"/>
              <a:gd name="connsiteY326" fmla="*/ 112713 h 333375"/>
              <a:gd name="connsiteX327" fmla="*/ 457437 w 479426"/>
              <a:gd name="connsiteY327" fmla="*/ 127163 h 333375"/>
              <a:gd name="connsiteX328" fmla="*/ 423887 w 479426"/>
              <a:gd name="connsiteY328" fmla="*/ 149209 h 333375"/>
              <a:gd name="connsiteX329" fmla="*/ 455919 w 479426"/>
              <a:gd name="connsiteY329" fmla="*/ 128826 h 333375"/>
              <a:gd name="connsiteX330" fmla="*/ 476251 w 479426"/>
              <a:gd name="connsiteY330" fmla="*/ 115888 h 333375"/>
              <a:gd name="connsiteX331" fmla="*/ 476251 w 479426"/>
              <a:gd name="connsiteY331" fmla="*/ 115888 h 333375"/>
              <a:gd name="connsiteX332" fmla="*/ 479426 w 479426"/>
              <a:gd name="connsiteY332" fmla="*/ 115888 h 333375"/>
              <a:gd name="connsiteX333" fmla="*/ 479426 w 479426"/>
              <a:gd name="connsiteY333" fmla="*/ 115888 h 333375"/>
              <a:gd name="connsiteX334" fmla="*/ 479426 w 479426"/>
              <a:gd name="connsiteY334" fmla="*/ 118520 h 333375"/>
              <a:gd name="connsiteX335" fmla="*/ 479426 w 479426"/>
              <a:gd name="connsiteY335" fmla="*/ 119063 h 333375"/>
              <a:gd name="connsiteX336" fmla="*/ 438680 w 479426"/>
              <a:gd name="connsiteY336" fmla="*/ 153988 h 333375"/>
              <a:gd name="connsiteX337" fmla="*/ 442913 w 479426"/>
              <a:gd name="connsiteY337" fmla="*/ 153988 h 333375"/>
              <a:gd name="connsiteX338" fmla="*/ 442913 w 479426"/>
              <a:gd name="connsiteY338" fmla="*/ 157163 h 333375"/>
              <a:gd name="connsiteX339" fmla="*/ 434976 w 479426"/>
              <a:gd name="connsiteY339" fmla="*/ 157163 h 333375"/>
              <a:gd name="connsiteX340" fmla="*/ 434976 w 479426"/>
              <a:gd name="connsiteY340" fmla="*/ 157163 h 333375"/>
              <a:gd name="connsiteX341" fmla="*/ 434979 w 479426"/>
              <a:gd name="connsiteY341" fmla="*/ 157160 h 333375"/>
              <a:gd name="connsiteX342" fmla="*/ 434980 w 479426"/>
              <a:gd name="connsiteY342" fmla="*/ 157159 h 333375"/>
              <a:gd name="connsiteX343" fmla="*/ 434976 w 479426"/>
              <a:gd name="connsiteY343" fmla="*/ 157163 h 333375"/>
              <a:gd name="connsiteX344" fmla="*/ 438151 w 479426"/>
              <a:gd name="connsiteY344" fmla="*/ 153988 h 333375"/>
              <a:gd name="connsiteX345" fmla="*/ 438151 w 479426"/>
              <a:gd name="connsiteY345" fmla="*/ 153988 h 333375"/>
              <a:gd name="connsiteX346" fmla="*/ 438604 w 479426"/>
              <a:gd name="connsiteY346" fmla="*/ 153988 h 333375"/>
              <a:gd name="connsiteX347" fmla="*/ 435000 w 479426"/>
              <a:gd name="connsiteY347" fmla="*/ 157142 h 333375"/>
              <a:gd name="connsiteX348" fmla="*/ 438680 w 479426"/>
              <a:gd name="connsiteY348" fmla="*/ 153988 h 333375"/>
              <a:gd name="connsiteX349" fmla="*/ 438604 w 479426"/>
              <a:gd name="connsiteY349" fmla="*/ 153988 h 333375"/>
              <a:gd name="connsiteX350" fmla="*/ 473076 w 479426"/>
              <a:gd name="connsiteY350" fmla="*/ 123825 h 333375"/>
              <a:gd name="connsiteX351" fmla="*/ 423863 w 479426"/>
              <a:gd name="connsiteY351" fmla="*/ 149225 h 333375"/>
              <a:gd name="connsiteX352" fmla="*/ 423867 w 479426"/>
              <a:gd name="connsiteY352" fmla="*/ 149223 h 333375"/>
              <a:gd name="connsiteX353" fmla="*/ 423867 w 479426"/>
              <a:gd name="connsiteY353" fmla="*/ 149223 h 333375"/>
              <a:gd name="connsiteX354" fmla="*/ 423863 w 479426"/>
              <a:gd name="connsiteY354" fmla="*/ 149225 h 333375"/>
              <a:gd name="connsiteX355" fmla="*/ 419101 w 479426"/>
              <a:gd name="connsiteY355" fmla="*/ 149225 h 333375"/>
              <a:gd name="connsiteX356" fmla="*/ 419101 w 479426"/>
              <a:gd name="connsiteY356" fmla="*/ 146050 h 333375"/>
              <a:gd name="connsiteX357" fmla="*/ 419101 w 479426"/>
              <a:gd name="connsiteY357" fmla="*/ 146050 h 333375"/>
              <a:gd name="connsiteX358" fmla="*/ 419101 w 479426"/>
              <a:gd name="connsiteY358" fmla="*/ 146050 h 333375"/>
              <a:gd name="connsiteX359" fmla="*/ 424091 w 479426"/>
              <a:gd name="connsiteY359" fmla="*/ 141500 h 333375"/>
              <a:gd name="connsiteX360" fmla="*/ 473075 w 479426"/>
              <a:gd name="connsiteY360" fmla="*/ 96838 h 333375"/>
              <a:gd name="connsiteX361" fmla="*/ 404813 w 479426"/>
              <a:gd name="connsiteY361" fmla="*/ 134938 h 333375"/>
              <a:gd name="connsiteX362" fmla="*/ 401638 w 479426"/>
              <a:gd name="connsiteY362" fmla="*/ 130175 h 333375"/>
              <a:gd name="connsiteX363" fmla="*/ 401638 w 479426"/>
              <a:gd name="connsiteY363" fmla="*/ 130175 h 333375"/>
              <a:gd name="connsiteX364" fmla="*/ 401638 w 479426"/>
              <a:gd name="connsiteY364" fmla="*/ 130175 h 333375"/>
              <a:gd name="connsiteX365" fmla="*/ 449262 w 479426"/>
              <a:gd name="connsiteY365" fmla="*/ 74613 h 333375"/>
              <a:gd name="connsiteX366" fmla="*/ 403932 w 479426"/>
              <a:gd name="connsiteY366" fmla="*/ 100804 h 333375"/>
              <a:gd name="connsiteX367" fmla="*/ 377826 w 479426"/>
              <a:gd name="connsiteY367" fmla="*/ 115888 h 333375"/>
              <a:gd name="connsiteX368" fmla="*/ 377827 w 479426"/>
              <a:gd name="connsiteY368" fmla="*/ 115887 h 333375"/>
              <a:gd name="connsiteX369" fmla="*/ 377826 w 479426"/>
              <a:gd name="connsiteY369" fmla="*/ 115888 h 333375"/>
              <a:gd name="connsiteX370" fmla="*/ 405883 w 479426"/>
              <a:gd name="connsiteY370" fmla="*/ 88655 h 333375"/>
              <a:gd name="connsiteX371" fmla="*/ 406828 w 479426"/>
              <a:gd name="connsiteY371" fmla="*/ 87738 h 333375"/>
              <a:gd name="connsiteX372" fmla="*/ 428505 w 479426"/>
              <a:gd name="connsiteY372" fmla="*/ 65404 h 333375"/>
              <a:gd name="connsiteX373" fmla="*/ 434976 w 479426"/>
              <a:gd name="connsiteY373" fmla="*/ 58737 h 333375"/>
              <a:gd name="connsiteX374" fmla="*/ 428505 w 479426"/>
              <a:gd name="connsiteY374" fmla="*/ 65404 h 333375"/>
              <a:gd name="connsiteX375" fmla="*/ 360363 w 479426"/>
              <a:gd name="connsiteY375" fmla="*/ 104775 h 333375"/>
              <a:gd name="connsiteX376" fmla="*/ 355601 w 479426"/>
              <a:gd name="connsiteY376" fmla="*/ 104775 h 333375"/>
              <a:gd name="connsiteX377" fmla="*/ 355601 w 479426"/>
              <a:gd name="connsiteY377" fmla="*/ 104775 h 333375"/>
              <a:gd name="connsiteX378" fmla="*/ 355601 w 479426"/>
              <a:gd name="connsiteY378" fmla="*/ 104775 h 333375"/>
              <a:gd name="connsiteX379" fmla="*/ 393701 w 479426"/>
              <a:gd name="connsiteY379" fmla="*/ 69849 h 333375"/>
              <a:gd name="connsiteX380" fmla="*/ 393695 w 479426"/>
              <a:gd name="connsiteY380" fmla="*/ 69855 h 333375"/>
              <a:gd name="connsiteX381" fmla="*/ 393701 w 479426"/>
              <a:gd name="connsiteY381" fmla="*/ 69849 h 333375"/>
              <a:gd name="connsiteX382" fmla="*/ 363538 w 479426"/>
              <a:gd name="connsiteY382" fmla="*/ 100013 h 333375"/>
              <a:gd name="connsiteX383" fmla="*/ 88900 w 479426"/>
              <a:gd name="connsiteY383" fmla="*/ 33337 h 333375"/>
              <a:gd name="connsiteX384" fmla="*/ 88900 w 479426"/>
              <a:gd name="connsiteY384" fmla="*/ 33337 h 333375"/>
              <a:gd name="connsiteX385" fmla="*/ 88900 w 479426"/>
              <a:gd name="connsiteY385" fmla="*/ 36512 h 333375"/>
              <a:gd name="connsiteX386" fmla="*/ 88900 w 479426"/>
              <a:gd name="connsiteY386" fmla="*/ 36512 h 333375"/>
              <a:gd name="connsiteX387" fmla="*/ 8225 w 479426"/>
              <a:gd name="connsiteY387" fmla="*/ 103225 h 333375"/>
              <a:gd name="connsiteX388" fmla="*/ 101477 w 479426"/>
              <a:gd name="connsiteY388" fmla="*/ 49654 h 333375"/>
              <a:gd name="connsiteX389" fmla="*/ 101318 w 479426"/>
              <a:gd name="connsiteY389" fmla="*/ 49746 h 333375"/>
              <a:gd name="connsiteX390" fmla="*/ 101477 w 479426"/>
              <a:gd name="connsiteY390" fmla="*/ 49654 h 333375"/>
              <a:gd name="connsiteX391" fmla="*/ 6350 w 479426"/>
              <a:gd name="connsiteY391" fmla="*/ 104775 h 333375"/>
              <a:gd name="connsiteX392" fmla="*/ 6352 w 479426"/>
              <a:gd name="connsiteY392" fmla="*/ 104774 h 333375"/>
              <a:gd name="connsiteX393" fmla="*/ 6350 w 479426"/>
              <a:gd name="connsiteY393" fmla="*/ 104775 h 333375"/>
              <a:gd name="connsiteX394" fmla="*/ 8221 w 479426"/>
              <a:gd name="connsiteY394" fmla="*/ 103227 h 333375"/>
              <a:gd name="connsiteX395" fmla="*/ 0 w 479426"/>
              <a:gd name="connsiteY395" fmla="*/ 107950 h 333375"/>
              <a:gd name="connsiteX396" fmla="*/ 2 w 479426"/>
              <a:gd name="connsiteY396" fmla="*/ 107949 h 333375"/>
              <a:gd name="connsiteX397" fmla="*/ 0 w 479426"/>
              <a:gd name="connsiteY397" fmla="*/ 107950 h 333375"/>
              <a:gd name="connsiteX398" fmla="*/ 82550 w 479426"/>
              <a:gd name="connsiteY398" fmla="*/ 41275 h 333375"/>
              <a:gd name="connsiteX399" fmla="*/ 69850 w 479426"/>
              <a:gd name="connsiteY399" fmla="*/ 47625 h 333375"/>
              <a:gd name="connsiteX400" fmla="*/ 374651 w 479426"/>
              <a:gd name="connsiteY400" fmla="*/ 25400 h 333375"/>
              <a:gd name="connsiteX401" fmla="*/ 370030 w 479426"/>
              <a:gd name="connsiteY401" fmla="*/ 28700 h 333375"/>
              <a:gd name="connsiteX402" fmla="*/ 363539 w 479426"/>
              <a:gd name="connsiteY402" fmla="*/ 33336 h 333375"/>
              <a:gd name="connsiteX403" fmla="*/ 374651 w 479426"/>
              <a:gd name="connsiteY403" fmla="*/ 30162 h 333375"/>
              <a:gd name="connsiteX404" fmla="*/ 374651 w 479426"/>
              <a:gd name="connsiteY404" fmla="*/ 25400 h 333375"/>
              <a:gd name="connsiteX405" fmla="*/ 374651 w 479426"/>
              <a:gd name="connsiteY405" fmla="*/ 25400 h 333375"/>
              <a:gd name="connsiteX406" fmla="*/ 377826 w 479426"/>
              <a:gd name="connsiteY406" fmla="*/ 25400 h 333375"/>
              <a:gd name="connsiteX407" fmla="*/ 377826 w 479426"/>
              <a:gd name="connsiteY407" fmla="*/ 25400 h 333375"/>
              <a:gd name="connsiteX408" fmla="*/ 377826 w 479426"/>
              <a:gd name="connsiteY408" fmla="*/ 30162 h 333375"/>
              <a:gd name="connsiteX409" fmla="*/ 374996 w 479426"/>
              <a:gd name="connsiteY409" fmla="*/ 33164 h 333375"/>
              <a:gd name="connsiteX410" fmla="*/ 325439 w 479426"/>
              <a:gd name="connsiteY410" fmla="*/ 85724 h 333375"/>
              <a:gd name="connsiteX411" fmla="*/ 404813 w 479426"/>
              <a:gd name="connsiteY411" fmla="*/ 41275 h 333375"/>
              <a:gd name="connsiteX412" fmla="*/ 407988 w 479426"/>
              <a:gd name="connsiteY412" fmla="*/ 41275 h 333375"/>
              <a:gd name="connsiteX413" fmla="*/ 407988 w 479426"/>
              <a:gd name="connsiteY413" fmla="*/ 44450 h 333375"/>
              <a:gd name="connsiteX414" fmla="*/ 355602 w 479426"/>
              <a:gd name="connsiteY414" fmla="*/ 82549 h 333375"/>
              <a:gd name="connsiteX415" fmla="*/ 381116 w 479426"/>
              <a:gd name="connsiteY415" fmla="*/ 67778 h 333375"/>
              <a:gd name="connsiteX416" fmla="*/ 415926 w 479426"/>
              <a:gd name="connsiteY416" fmla="*/ 47625 h 333375"/>
              <a:gd name="connsiteX417" fmla="*/ 415925 w 479426"/>
              <a:gd name="connsiteY417" fmla="*/ 47625 h 333375"/>
              <a:gd name="connsiteX418" fmla="*/ 415926 w 479426"/>
              <a:gd name="connsiteY418" fmla="*/ 47625 h 333375"/>
              <a:gd name="connsiteX419" fmla="*/ 409144 w 479426"/>
              <a:gd name="connsiteY419" fmla="*/ 54407 h 333375"/>
              <a:gd name="connsiteX420" fmla="*/ 411157 w 479426"/>
              <a:gd name="connsiteY420" fmla="*/ 53280 h 333375"/>
              <a:gd name="connsiteX421" fmla="*/ 412751 w 479426"/>
              <a:gd name="connsiteY421" fmla="*/ 52387 h 333375"/>
              <a:gd name="connsiteX422" fmla="*/ 412751 w 479426"/>
              <a:gd name="connsiteY422" fmla="*/ 52387 h 333375"/>
              <a:gd name="connsiteX423" fmla="*/ 412751 w 479426"/>
              <a:gd name="connsiteY423" fmla="*/ 52387 h 333375"/>
              <a:gd name="connsiteX424" fmla="*/ 393701 w 479426"/>
              <a:gd name="connsiteY424" fmla="*/ 69849 h 333375"/>
              <a:gd name="connsiteX425" fmla="*/ 393707 w 479426"/>
              <a:gd name="connsiteY425" fmla="*/ 69843 h 333375"/>
              <a:gd name="connsiteX426" fmla="*/ 393701 w 479426"/>
              <a:gd name="connsiteY426" fmla="*/ 69849 h 333375"/>
              <a:gd name="connsiteX427" fmla="*/ 401397 w 479426"/>
              <a:gd name="connsiteY427" fmla="*/ 62154 h 333375"/>
              <a:gd name="connsiteX428" fmla="*/ 409142 w 479426"/>
              <a:gd name="connsiteY428" fmla="*/ 54408 h 333375"/>
              <a:gd name="connsiteX429" fmla="*/ 333376 w 479426"/>
              <a:gd name="connsiteY429" fmla="*/ 96838 h 333375"/>
              <a:gd name="connsiteX430" fmla="*/ 333376 w 479426"/>
              <a:gd name="connsiteY430" fmla="*/ 96837 h 333375"/>
              <a:gd name="connsiteX431" fmla="*/ 333376 w 479426"/>
              <a:gd name="connsiteY431" fmla="*/ 96838 h 333375"/>
              <a:gd name="connsiteX432" fmla="*/ 333376 w 479426"/>
              <a:gd name="connsiteY432" fmla="*/ 93663 h 333375"/>
              <a:gd name="connsiteX433" fmla="*/ 371351 w 479426"/>
              <a:gd name="connsiteY433" fmla="*/ 68346 h 333375"/>
              <a:gd name="connsiteX434" fmla="*/ 390524 w 479426"/>
              <a:gd name="connsiteY434" fmla="*/ 55563 h 333375"/>
              <a:gd name="connsiteX435" fmla="*/ 325438 w 479426"/>
              <a:gd name="connsiteY435" fmla="*/ 93663 h 333375"/>
              <a:gd name="connsiteX436" fmla="*/ 325438 w 479426"/>
              <a:gd name="connsiteY436" fmla="*/ 88900 h 333375"/>
              <a:gd name="connsiteX437" fmla="*/ 325438 w 479426"/>
              <a:gd name="connsiteY437" fmla="*/ 88900 h 333375"/>
              <a:gd name="connsiteX438" fmla="*/ 366713 w 479426"/>
              <a:gd name="connsiteY438" fmla="*/ 66675 h 333375"/>
              <a:gd name="connsiteX439" fmla="*/ 322263 w 479426"/>
              <a:gd name="connsiteY439" fmla="*/ 88900 h 333375"/>
              <a:gd name="connsiteX440" fmla="*/ 322264 w 479426"/>
              <a:gd name="connsiteY440" fmla="*/ 88899 h 333375"/>
              <a:gd name="connsiteX441" fmla="*/ 322263 w 479426"/>
              <a:gd name="connsiteY441" fmla="*/ 88900 h 333375"/>
              <a:gd name="connsiteX442" fmla="*/ 371821 w 479426"/>
              <a:gd name="connsiteY442" fmla="*/ 36339 h 333375"/>
              <a:gd name="connsiteX443" fmla="*/ 374651 w 479426"/>
              <a:gd name="connsiteY443" fmla="*/ 33337 h 333375"/>
              <a:gd name="connsiteX444" fmla="*/ 288925 w 479426"/>
              <a:gd name="connsiteY444" fmla="*/ 82550 h 333375"/>
              <a:gd name="connsiteX445" fmla="*/ 288929 w 479426"/>
              <a:gd name="connsiteY445" fmla="*/ 82548 h 333375"/>
              <a:gd name="connsiteX446" fmla="*/ 288925 w 479426"/>
              <a:gd name="connsiteY446" fmla="*/ 82550 h 333375"/>
              <a:gd name="connsiteX447" fmla="*/ 301908 w 479426"/>
              <a:gd name="connsiteY447" fmla="*/ 73277 h 333375"/>
              <a:gd name="connsiteX448" fmla="*/ 311148 w 479426"/>
              <a:gd name="connsiteY448" fmla="*/ 66676 h 333375"/>
              <a:gd name="connsiteX449" fmla="*/ 295328 w 479426"/>
              <a:gd name="connsiteY449" fmla="*/ 75982 h 333375"/>
              <a:gd name="connsiteX450" fmla="*/ 284163 w 479426"/>
              <a:gd name="connsiteY450" fmla="*/ 82550 h 333375"/>
              <a:gd name="connsiteX451" fmla="*/ 284163 w 479426"/>
              <a:gd name="connsiteY451" fmla="*/ 82550 h 333375"/>
              <a:gd name="connsiteX452" fmla="*/ 284163 w 479426"/>
              <a:gd name="connsiteY452" fmla="*/ 82550 h 333375"/>
              <a:gd name="connsiteX453" fmla="*/ 292098 w 479426"/>
              <a:gd name="connsiteY453" fmla="*/ 74614 h 333375"/>
              <a:gd name="connsiteX454" fmla="*/ 280988 w 479426"/>
              <a:gd name="connsiteY454" fmla="*/ 82550 h 333375"/>
              <a:gd name="connsiteX455" fmla="*/ 280988 w 479426"/>
              <a:gd name="connsiteY455" fmla="*/ 82550 h 333375"/>
              <a:gd name="connsiteX456" fmla="*/ 280988 w 479426"/>
              <a:gd name="connsiteY456" fmla="*/ 82550 h 333375"/>
              <a:gd name="connsiteX457" fmla="*/ 289981 w 479426"/>
              <a:gd name="connsiteY457" fmla="*/ 74006 h 333375"/>
              <a:gd name="connsiteX458" fmla="*/ 288925 w 479426"/>
              <a:gd name="connsiteY458" fmla="*/ 74612 h 333375"/>
              <a:gd name="connsiteX459" fmla="*/ 288927 w 479426"/>
              <a:gd name="connsiteY459" fmla="*/ 74611 h 333375"/>
              <a:gd name="connsiteX460" fmla="*/ 288925 w 479426"/>
              <a:gd name="connsiteY460" fmla="*/ 74612 h 333375"/>
              <a:gd name="connsiteX461" fmla="*/ 293115 w 479426"/>
              <a:gd name="connsiteY461" fmla="*/ 70842 h 333375"/>
              <a:gd name="connsiteX462" fmla="*/ 296872 w 479426"/>
              <a:gd name="connsiteY462" fmla="*/ 67461 h 333375"/>
              <a:gd name="connsiteX463" fmla="*/ 296863 w 479426"/>
              <a:gd name="connsiteY463" fmla="*/ 67469 h 333375"/>
              <a:gd name="connsiteX464" fmla="*/ 296872 w 479426"/>
              <a:gd name="connsiteY464" fmla="*/ 67461 h 333375"/>
              <a:gd name="connsiteX465" fmla="*/ 293504 w 479426"/>
              <a:gd name="connsiteY465" fmla="*/ 70660 h 333375"/>
              <a:gd name="connsiteX466" fmla="*/ 289984 w 479426"/>
              <a:gd name="connsiteY466" fmla="*/ 74004 h 333375"/>
              <a:gd name="connsiteX467" fmla="*/ 343642 w 479426"/>
              <a:gd name="connsiteY467" fmla="*/ 43201 h 333375"/>
              <a:gd name="connsiteX468" fmla="*/ 374651 w 479426"/>
              <a:gd name="connsiteY468" fmla="*/ 25400 h 333375"/>
              <a:gd name="connsiteX469" fmla="*/ 374649 w 479426"/>
              <a:gd name="connsiteY469" fmla="*/ 25401 h 333375"/>
              <a:gd name="connsiteX470" fmla="*/ 374651 w 479426"/>
              <a:gd name="connsiteY470" fmla="*/ 25400 h 333375"/>
              <a:gd name="connsiteX471" fmla="*/ 349251 w 479426"/>
              <a:gd name="connsiteY471" fmla="*/ 17462 h 333375"/>
              <a:gd name="connsiteX472" fmla="*/ 352426 w 479426"/>
              <a:gd name="connsiteY472" fmla="*/ 17462 h 333375"/>
              <a:gd name="connsiteX473" fmla="*/ 352426 w 479426"/>
              <a:gd name="connsiteY473" fmla="*/ 17462 h 333375"/>
              <a:gd name="connsiteX474" fmla="*/ 352426 w 479426"/>
              <a:gd name="connsiteY474" fmla="*/ 17462 h 333375"/>
              <a:gd name="connsiteX475" fmla="*/ 347204 w 479426"/>
              <a:gd name="connsiteY475" fmla="*/ 22162 h 333375"/>
              <a:gd name="connsiteX476" fmla="*/ 296872 w 479426"/>
              <a:gd name="connsiteY476" fmla="*/ 67461 h 333375"/>
              <a:gd name="connsiteX477" fmla="*/ 296881 w 479426"/>
              <a:gd name="connsiteY477" fmla="*/ 67452 h 333375"/>
              <a:gd name="connsiteX478" fmla="*/ 296872 w 479426"/>
              <a:gd name="connsiteY478" fmla="*/ 67461 h 333375"/>
              <a:gd name="connsiteX479" fmla="*/ 344488 w 479426"/>
              <a:gd name="connsiteY479" fmla="*/ 22225 h 333375"/>
              <a:gd name="connsiteX480" fmla="*/ 259907 w 479426"/>
              <a:gd name="connsiteY480" fmla="*/ 70755 h 333375"/>
              <a:gd name="connsiteX481" fmla="*/ 259920 w 479426"/>
              <a:gd name="connsiteY481" fmla="*/ 70747 h 333375"/>
              <a:gd name="connsiteX482" fmla="*/ 259907 w 479426"/>
              <a:gd name="connsiteY482" fmla="*/ 70755 h 333375"/>
              <a:gd name="connsiteX483" fmla="*/ 313555 w 479426"/>
              <a:gd name="connsiteY483" fmla="*/ 38754 h 333375"/>
              <a:gd name="connsiteX484" fmla="*/ 333376 w 479426"/>
              <a:gd name="connsiteY484" fmla="*/ 11112 h 333375"/>
              <a:gd name="connsiteX485" fmla="*/ 333376 w 479426"/>
              <a:gd name="connsiteY485" fmla="*/ 14287 h 333375"/>
              <a:gd name="connsiteX486" fmla="*/ 333376 w 479426"/>
              <a:gd name="connsiteY486" fmla="*/ 14287 h 333375"/>
              <a:gd name="connsiteX487" fmla="*/ 333376 w 479426"/>
              <a:gd name="connsiteY487" fmla="*/ 14287 h 333375"/>
              <a:gd name="connsiteX488" fmla="*/ 258898 w 479426"/>
              <a:gd name="connsiteY488" fmla="*/ 71334 h 333375"/>
              <a:gd name="connsiteX489" fmla="*/ 247650 w 479426"/>
              <a:gd name="connsiteY489" fmla="*/ 77787 h 333375"/>
              <a:gd name="connsiteX490" fmla="*/ 242888 w 479426"/>
              <a:gd name="connsiteY490" fmla="*/ 77787 h 333375"/>
              <a:gd name="connsiteX491" fmla="*/ 242888 w 479426"/>
              <a:gd name="connsiteY491" fmla="*/ 77787 h 333375"/>
              <a:gd name="connsiteX492" fmla="*/ 242888 w 479426"/>
              <a:gd name="connsiteY492" fmla="*/ 77787 h 333375"/>
              <a:gd name="connsiteX493" fmla="*/ 322263 w 479426"/>
              <a:gd name="connsiteY493" fmla="*/ 22225 h 333375"/>
              <a:gd name="connsiteX494" fmla="*/ 217488 w 479426"/>
              <a:gd name="connsiteY494" fmla="*/ 82550 h 333375"/>
              <a:gd name="connsiteX495" fmla="*/ 212725 w 479426"/>
              <a:gd name="connsiteY495" fmla="*/ 82550 h 333375"/>
              <a:gd name="connsiteX496" fmla="*/ 212726 w 479426"/>
              <a:gd name="connsiteY496" fmla="*/ 82550 h 333375"/>
              <a:gd name="connsiteX497" fmla="*/ 212725 w 479426"/>
              <a:gd name="connsiteY497" fmla="*/ 82550 h 333375"/>
              <a:gd name="connsiteX498" fmla="*/ 217457 w 479426"/>
              <a:gd name="connsiteY498" fmla="*/ 77818 h 333375"/>
              <a:gd name="connsiteX499" fmla="*/ 217488 w 479426"/>
              <a:gd name="connsiteY499" fmla="*/ 77787 h 333375"/>
              <a:gd name="connsiteX500" fmla="*/ 217488 w 479426"/>
              <a:gd name="connsiteY500" fmla="*/ 77787 h 333375"/>
              <a:gd name="connsiteX501" fmla="*/ 217488 w 479426"/>
              <a:gd name="connsiteY501" fmla="*/ 77787 h 333375"/>
              <a:gd name="connsiteX502" fmla="*/ 221686 w 479426"/>
              <a:gd name="connsiteY502" fmla="*/ 74036 h 333375"/>
              <a:gd name="connsiteX503" fmla="*/ 220663 w 479426"/>
              <a:gd name="connsiteY503" fmla="*/ 74612 h 333375"/>
              <a:gd name="connsiteX504" fmla="*/ 220663 w 479426"/>
              <a:gd name="connsiteY504" fmla="*/ 74612 h 333375"/>
              <a:gd name="connsiteX505" fmla="*/ 220663 w 479426"/>
              <a:gd name="connsiteY505" fmla="*/ 74612 h 333375"/>
              <a:gd name="connsiteX506" fmla="*/ 230708 w 479426"/>
              <a:gd name="connsiteY506" fmla="*/ 65973 h 333375"/>
              <a:gd name="connsiteX507" fmla="*/ 230693 w 479426"/>
              <a:gd name="connsiteY507" fmla="*/ 65986 h 333375"/>
              <a:gd name="connsiteX508" fmla="*/ 230708 w 479426"/>
              <a:gd name="connsiteY508" fmla="*/ 65973 h 333375"/>
              <a:gd name="connsiteX509" fmla="*/ 221686 w 479426"/>
              <a:gd name="connsiteY509" fmla="*/ 74036 h 333375"/>
              <a:gd name="connsiteX510" fmla="*/ 284163 w 479426"/>
              <a:gd name="connsiteY510" fmla="*/ 3175 h 333375"/>
              <a:gd name="connsiteX511" fmla="*/ 163475 w 479426"/>
              <a:gd name="connsiteY511" fmla="*/ 83357 h 333375"/>
              <a:gd name="connsiteX512" fmla="*/ 300038 w 479426"/>
              <a:gd name="connsiteY512" fmla="*/ 3175 h 333375"/>
              <a:gd name="connsiteX513" fmla="*/ 300038 w 479426"/>
              <a:gd name="connsiteY513" fmla="*/ 6350 h 333375"/>
              <a:gd name="connsiteX514" fmla="*/ 230708 w 479426"/>
              <a:gd name="connsiteY514" fmla="*/ 65973 h 333375"/>
              <a:gd name="connsiteX515" fmla="*/ 230723 w 479426"/>
              <a:gd name="connsiteY515" fmla="*/ 65960 h 333375"/>
              <a:gd name="connsiteX516" fmla="*/ 230708 w 479426"/>
              <a:gd name="connsiteY516" fmla="*/ 65973 h 333375"/>
              <a:gd name="connsiteX517" fmla="*/ 292099 w 479426"/>
              <a:gd name="connsiteY517" fmla="*/ 11113 h 333375"/>
              <a:gd name="connsiteX518" fmla="*/ 156010 w 479426"/>
              <a:gd name="connsiteY518" fmla="*/ 88317 h 333375"/>
              <a:gd name="connsiteX519" fmla="*/ 55562 w 479426"/>
              <a:gd name="connsiteY519" fmla="*/ 155053 h 333375"/>
              <a:gd name="connsiteX520" fmla="*/ 55562 w 479426"/>
              <a:gd name="connsiteY520" fmla="*/ 155052 h 333375"/>
              <a:gd name="connsiteX521" fmla="*/ 55562 w 479426"/>
              <a:gd name="connsiteY521" fmla="*/ 155053 h 333375"/>
              <a:gd name="connsiteX522" fmla="*/ 55562 w 479426"/>
              <a:gd name="connsiteY522" fmla="*/ 153988 h 333375"/>
              <a:gd name="connsiteX523" fmla="*/ 47625 w 479426"/>
              <a:gd name="connsiteY523" fmla="*/ 157163 h 333375"/>
              <a:gd name="connsiteX524" fmla="*/ 254915 w 479426"/>
              <a:gd name="connsiteY524" fmla="*/ 20008 h 333375"/>
              <a:gd name="connsiteX525" fmla="*/ 149514 w 479426"/>
              <a:gd name="connsiteY525" fmla="*/ 80671 h 333375"/>
              <a:gd name="connsiteX526" fmla="*/ 258763 w 479426"/>
              <a:gd name="connsiteY526" fmla="*/ 17462 h 333375"/>
              <a:gd name="connsiteX527" fmla="*/ 258757 w 479426"/>
              <a:gd name="connsiteY527" fmla="*/ 17466 h 333375"/>
              <a:gd name="connsiteX528" fmla="*/ 258763 w 479426"/>
              <a:gd name="connsiteY528" fmla="*/ 17462 h 333375"/>
              <a:gd name="connsiteX529" fmla="*/ 254919 w 479426"/>
              <a:gd name="connsiteY529" fmla="*/ 20006 h 333375"/>
              <a:gd name="connsiteX530" fmla="*/ 239713 w 479426"/>
              <a:gd name="connsiteY530" fmla="*/ 0 h 333375"/>
              <a:gd name="connsiteX531" fmla="*/ 63500 w 479426"/>
              <a:gd name="connsiteY531" fmla="*/ 112713 h 333375"/>
              <a:gd name="connsiteX532" fmla="*/ 258763 w 479426"/>
              <a:gd name="connsiteY532" fmla="*/ 0 h 333375"/>
              <a:gd name="connsiteX533" fmla="*/ 258763 w 479426"/>
              <a:gd name="connsiteY533" fmla="*/ 3175 h 333375"/>
              <a:gd name="connsiteX534" fmla="*/ 63506 w 479426"/>
              <a:gd name="connsiteY534" fmla="*/ 130171 h 333375"/>
              <a:gd name="connsiteX535" fmla="*/ 149514 w 479426"/>
              <a:gd name="connsiteY535" fmla="*/ 80671 h 333375"/>
              <a:gd name="connsiteX536" fmla="*/ 36512 w 479426"/>
              <a:gd name="connsiteY536" fmla="*/ 146050 h 333375"/>
              <a:gd name="connsiteX537" fmla="*/ 36522 w 479426"/>
              <a:gd name="connsiteY537" fmla="*/ 146044 h 333375"/>
              <a:gd name="connsiteX538" fmla="*/ 36512 w 479426"/>
              <a:gd name="connsiteY538" fmla="*/ 146050 h 333375"/>
              <a:gd name="connsiteX539" fmla="*/ 231774 w 479426"/>
              <a:gd name="connsiteY539" fmla="*/ 17463 h 333375"/>
              <a:gd name="connsiteX540" fmla="*/ 25400 w 479426"/>
              <a:gd name="connsiteY540" fmla="*/ 134938 h 333375"/>
              <a:gd name="connsiteX541" fmla="*/ 201147 w 479426"/>
              <a:gd name="connsiteY541" fmla="*/ 22522 h 333375"/>
              <a:gd name="connsiteX542" fmla="*/ 41275 w 479426"/>
              <a:gd name="connsiteY542" fmla="*/ 115888 h 333375"/>
              <a:gd name="connsiteX543" fmla="*/ 62690 w 479426"/>
              <a:gd name="connsiteY543" fmla="*/ 101267 h 333375"/>
              <a:gd name="connsiteX544" fmla="*/ 17462 w 479426"/>
              <a:gd name="connsiteY544" fmla="*/ 127000 h 333375"/>
              <a:gd name="connsiteX545" fmla="*/ 17471 w 479426"/>
              <a:gd name="connsiteY545" fmla="*/ 126995 h 333375"/>
              <a:gd name="connsiteX546" fmla="*/ 17462 w 479426"/>
              <a:gd name="connsiteY546" fmla="*/ 127000 h 333375"/>
              <a:gd name="connsiteX547" fmla="*/ 182557 w 479426"/>
              <a:gd name="connsiteY547" fmla="*/ 17466 h 333375"/>
              <a:gd name="connsiteX548" fmla="*/ 6350 w 479426"/>
              <a:gd name="connsiteY548" fmla="*/ 119063 h 333375"/>
              <a:gd name="connsiteX549" fmla="*/ 6350 w 479426"/>
              <a:gd name="connsiteY549" fmla="*/ 115888 h 333375"/>
              <a:gd name="connsiteX550" fmla="*/ 149221 w 479426"/>
              <a:gd name="connsiteY550" fmla="*/ 22227 h 333375"/>
              <a:gd name="connsiteX551" fmla="*/ 101477 w 479426"/>
              <a:gd name="connsiteY551" fmla="*/ 49654 h 333375"/>
              <a:gd name="connsiteX552" fmla="*/ 101636 w 479426"/>
              <a:gd name="connsiteY552" fmla="*/ 49563 h 333375"/>
              <a:gd name="connsiteX553" fmla="*/ 101477 w 479426"/>
              <a:gd name="connsiteY553" fmla="*/ 49654 h 333375"/>
              <a:gd name="connsiteX554" fmla="*/ 176213 w 479426"/>
              <a:gd name="connsiteY554" fmla="*/ 6350 h 333375"/>
              <a:gd name="connsiteX555" fmla="*/ 33340 w 479426"/>
              <a:gd name="connsiteY555" fmla="*/ 100011 h 333375"/>
              <a:gd name="connsiteX556" fmla="*/ 119856 w 479426"/>
              <a:gd name="connsiteY556" fmla="*/ 51594 h 333375"/>
              <a:gd name="connsiteX557" fmla="*/ 206376 w 479426"/>
              <a:gd name="connsiteY557" fmla="*/ 3175 h 333375"/>
              <a:gd name="connsiteX558" fmla="*/ 206373 w 479426"/>
              <a:gd name="connsiteY558" fmla="*/ 3176 h 333375"/>
              <a:gd name="connsiteX559" fmla="*/ 206376 w 479426"/>
              <a:gd name="connsiteY559" fmla="*/ 3175 h 333375"/>
              <a:gd name="connsiteX560" fmla="*/ 148197 w 479426"/>
              <a:gd name="connsiteY560" fmla="*/ 42893 h 333375"/>
              <a:gd name="connsiteX561" fmla="*/ 62699 w 479426"/>
              <a:gd name="connsiteY561" fmla="*/ 101261 h 333375"/>
              <a:gd name="connsiteX562" fmla="*/ 201613 w 479426"/>
              <a:gd name="connsiteY562" fmla="*/ 22225 h 333375"/>
              <a:gd name="connsiteX563" fmla="*/ 201165 w 479426"/>
              <a:gd name="connsiteY563" fmla="*/ 2251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</a:cxnLst>
            <a:rect l="l" t="t" r="r" b="b"/>
            <a:pathLst>
              <a:path w="479426" h="333375">
                <a:moveTo>
                  <a:pt x="265114" y="306388"/>
                </a:moveTo>
                <a:lnTo>
                  <a:pt x="269876" y="306388"/>
                </a:lnTo>
                <a:lnTo>
                  <a:pt x="269876" y="306388"/>
                </a:lnTo>
                <a:lnTo>
                  <a:pt x="269876" y="306388"/>
                </a:lnTo>
                <a:lnTo>
                  <a:pt x="242888" y="333375"/>
                </a:lnTo>
                <a:lnTo>
                  <a:pt x="242888" y="330200"/>
                </a:lnTo>
                <a:lnTo>
                  <a:pt x="261938" y="311151"/>
                </a:lnTo>
                <a:lnTo>
                  <a:pt x="245503" y="320395"/>
                </a:lnTo>
                <a:lnTo>
                  <a:pt x="245505" y="320394"/>
                </a:lnTo>
                <a:lnTo>
                  <a:pt x="245503" y="320395"/>
                </a:lnTo>
                <a:close/>
                <a:moveTo>
                  <a:pt x="284164" y="242888"/>
                </a:moveTo>
                <a:lnTo>
                  <a:pt x="288926" y="242888"/>
                </a:lnTo>
                <a:lnTo>
                  <a:pt x="288926" y="242888"/>
                </a:lnTo>
                <a:lnTo>
                  <a:pt x="288926" y="247650"/>
                </a:lnTo>
                <a:lnTo>
                  <a:pt x="223838" y="292100"/>
                </a:lnTo>
                <a:lnTo>
                  <a:pt x="295276" y="250825"/>
                </a:lnTo>
                <a:lnTo>
                  <a:pt x="277832" y="264531"/>
                </a:lnTo>
                <a:lnTo>
                  <a:pt x="288926" y="258763"/>
                </a:lnTo>
                <a:lnTo>
                  <a:pt x="288924" y="258764"/>
                </a:lnTo>
                <a:lnTo>
                  <a:pt x="288926" y="258763"/>
                </a:lnTo>
                <a:lnTo>
                  <a:pt x="237502" y="298228"/>
                </a:lnTo>
                <a:lnTo>
                  <a:pt x="307976" y="258763"/>
                </a:lnTo>
                <a:lnTo>
                  <a:pt x="311151" y="258763"/>
                </a:lnTo>
                <a:lnTo>
                  <a:pt x="311151" y="258763"/>
                </a:lnTo>
                <a:lnTo>
                  <a:pt x="311151" y="261938"/>
                </a:lnTo>
                <a:lnTo>
                  <a:pt x="311151" y="261938"/>
                </a:lnTo>
                <a:lnTo>
                  <a:pt x="244125" y="321170"/>
                </a:lnTo>
                <a:lnTo>
                  <a:pt x="245503" y="320395"/>
                </a:lnTo>
                <a:lnTo>
                  <a:pt x="245501" y="320397"/>
                </a:lnTo>
                <a:lnTo>
                  <a:pt x="245503" y="320395"/>
                </a:lnTo>
                <a:lnTo>
                  <a:pt x="242888" y="322263"/>
                </a:lnTo>
                <a:lnTo>
                  <a:pt x="242891" y="322261"/>
                </a:lnTo>
                <a:lnTo>
                  <a:pt x="242888" y="322263"/>
                </a:lnTo>
                <a:lnTo>
                  <a:pt x="244123" y="321172"/>
                </a:lnTo>
                <a:lnTo>
                  <a:pt x="236538" y="325438"/>
                </a:lnTo>
                <a:lnTo>
                  <a:pt x="236540" y="325437"/>
                </a:lnTo>
                <a:lnTo>
                  <a:pt x="236538" y="325438"/>
                </a:lnTo>
                <a:lnTo>
                  <a:pt x="303211" y="265115"/>
                </a:lnTo>
                <a:lnTo>
                  <a:pt x="220663" y="311150"/>
                </a:lnTo>
                <a:lnTo>
                  <a:pt x="237498" y="298230"/>
                </a:lnTo>
                <a:lnTo>
                  <a:pt x="228601" y="303213"/>
                </a:lnTo>
                <a:lnTo>
                  <a:pt x="228605" y="303211"/>
                </a:lnTo>
                <a:lnTo>
                  <a:pt x="228601" y="303213"/>
                </a:lnTo>
                <a:lnTo>
                  <a:pt x="277830" y="264533"/>
                </a:lnTo>
                <a:lnTo>
                  <a:pt x="209551" y="300038"/>
                </a:lnTo>
                <a:lnTo>
                  <a:pt x="209555" y="300036"/>
                </a:lnTo>
                <a:lnTo>
                  <a:pt x="209551" y="300038"/>
                </a:lnTo>
                <a:lnTo>
                  <a:pt x="273051" y="254000"/>
                </a:lnTo>
                <a:lnTo>
                  <a:pt x="222197" y="281123"/>
                </a:lnTo>
                <a:lnTo>
                  <a:pt x="222206" y="281118"/>
                </a:lnTo>
                <a:lnTo>
                  <a:pt x="222197" y="281123"/>
                </a:lnTo>
                <a:close/>
                <a:moveTo>
                  <a:pt x="201613" y="242888"/>
                </a:moveTo>
                <a:lnTo>
                  <a:pt x="201613" y="242889"/>
                </a:lnTo>
                <a:lnTo>
                  <a:pt x="201613" y="242888"/>
                </a:lnTo>
                <a:lnTo>
                  <a:pt x="189015" y="269485"/>
                </a:lnTo>
                <a:lnTo>
                  <a:pt x="226956" y="248517"/>
                </a:lnTo>
                <a:lnTo>
                  <a:pt x="187326" y="273050"/>
                </a:lnTo>
                <a:lnTo>
                  <a:pt x="187326" y="273050"/>
                </a:lnTo>
                <a:lnTo>
                  <a:pt x="187326" y="273050"/>
                </a:lnTo>
                <a:lnTo>
                  <a:pt x="189015" y="269486"/>
                </a:lnTo>
                <a:lnTo>
                  <a:pt x="182563" y="273050"/>
                </a:lnTo>
                <a:lnTo>
                  <a:pt x="198438" y="247650"/>
                </a:lnTo>
                <a:lnTo>
                  <a:pt x="195263" y="247650"/>
                </a:lnTo>
                <a:close/>
                <a:moveTo>
                  <a:pt x="269876" y="236538"/>
                </a:moveTo>
                <a:lnTo>
                  <a:pt x="269876" y="236538"/>
                </a:lnTo>
                <a:lnTo>
                  <a:pt x="269876" y="239713"/>
                </a:lnTo>
                <a:lnTo>
                  <a:pt x="269876" y="239713"/>
                </a:lnTo>
                <a:lnTo>
                  <a:pt x="213301" y="285867"/>
                </a:lnTo>
                <a:lnTo>
                  <a:pt x="222197" y="281123"/>
                </a:lnTo>
                <a:lnTo>
                  <a:pt x="222188" y="281128"/>
                </a:lnTo>
                <a:lnTo>
                  <a:pt x="222197" y="281123"/>
                </a:lnTo>
                <a:lnTo>
                  <a:pt x="209551" y="288925"/>
                </a:lnTo>
                <a:lnTo>
                  <a:pt x="209553" y="288924"/>
                </a:lnTo>
                <a:lnTo>
                  <a:pt x="209551" y="288925"/>
                </a:lnTo>
                <a:lnTo>
                  <a:pt x="213295" y="285871"/>
                </a:lnTo>
                <a:lnTo>
                  <a:pt x="201613" y="292100"/>
                </a:lnTo>
                <a:lnTo>
                  <a:pt x="261935" y="242890"/>
                </a:lnTo>
                <a:lnTo>
                  <a:pt x="204237" y="276226"/>
                </a:lnTo>
                <a:close/>
                <a:moveTo>
                  <a:pt x="134937" y="231776"/>
                </a:moveTo>
                <a:lnTo>
                  <a:pt x="137557" y="231776"/>
                </a:lnTo>
                <a:lnTo>
                  <a:pt x="137556" y="231776"/>
                </a:lnTo>
                <a:lnTo>
                  <a:pt x="137557" y="231776"/>
                </a:lnTo>
                <a:lnTo>
                  <a:pt x="130175" y="236538"/>
                </a:lnTo>
                <a:lnTo>
                  <a:pt x="134937" y="231776"/>
                </a:lnTo>
                <a:lnTo>
                  <a:pt x="134937" y="231776"/>
                </a:lnTo>
                <a:close/>
                <a:moveTo>
                  <a:pt x="254001" y="231775"/>
                </a:moveTo>
                <a:lnTo>
                  <a:pt x="254001" y="236538"/>
                </a:lnTo>
                <a:lnTo>
                  <a:pt x="254001" y="236538"/>
                </a:lnTo>
                <a:lnTo>
                  <a:pt x="201951" y="277547"/>
                </a:lnTo>
                <a:lnTo>
                  <a:pt x="204237" y="276226"/>
                </a:lnTo>
                <a:lnTo>
                  <a:pt x="201613" y="277813"/>
                </a:lnTo>
                <a:lnTo>
                  <a:pt x="201616" y="277811"/>
                </a:lnTo>
                <a:lnTo>
                  <a:pt x="201613" y="277813"/>
                </a:lnTo>
                <a:lnTo>
                  <a:pt x="201947" y="277549"/>
                </a:lnTo>
                <a:lnTo>
                  <a:pt x="190501" y="284163"/>
                </a:lnTo>
                <a:lnTo>
                  <a:pt x="190501" y="284162"/>
                </a:lnTo>
                <a:lnTo>
                  <a:pt x="190501" y="284163"/>
                </a:lnTo>
                <a:lnTo>
                  <a:pt x="190501" y="280988"/>
                </a:lnTo>
                <a:lnTo>
                  <a:pt x="242886" y="239714"/>
                </a:lnTo>
                <a:lnTo>
                  <a:pt x="226956" y="248517"/>
                </a:lnTo>
                <a:close/>
                <a:moveTo>
                  <a:pt x="336651" y="156533"/>
                </a:moveTo>
                <a:lnTo>
                  <a:pt x="336640" y="156539"/>
                </a:lnTo>
                <a:lnTo>
                  <a:pt x="336651" y="156533"/>
                </a:lnTo>
                <a:lnTo>
                  <a:pt x="269875" y="195263"/>
                </a:lnTo>
                <a:lnTo>
                  <a:pt x="297529" y="173831"/>
                </a:lnTo>
                <a:lnTo>
                  <a:pt x="280989" y="187325"/>
                </a:lnTo>
                <a:lnTo>
                  <a:pt x="305960" y="173511"/>
                </a:lnTo>
                <a:close/>
                <a:moveTo>
                  <a:pt x="55562" y="155053"/>
                </a:moveTo>
                <a:lnTo>
                  <a:pt x="55562" y="155054"/>
                </a:lnTo>
                <a:lnTo>
                  <a:pt x="55562" y="155053"/>
                </a:lnTo>
                <a:lnTo>
                  <a:pt x="55562" y="157163"/>
                </a:lnTo>
                <a:lnTo>
                  <a:pt x="55562" y="157163"/>
                </a:lnTo>
                <a:lnTo>
                  <a:pt x="52387" y="157163"/>
                </a:lnTo>
                <a:lnTo>
                  <a:pt x="52387" y="157163"/>
                </a:lnTo>
                <a:close/>
                <a:moveTo>
                  <a:pt x="355601" y="146050"/>
                </a:moveTo>
                <a:lnTo>
                  <a:pt x="355600" y="146050"/>
                </a:lnTo>
                <a:lnTo>
                  <a:pt x="355601" y="146050"/>
                </a:lnTo>
                <a:lnTo>
                  <a:pt x="303213" y="198438"/>
                </a:lnTo>
                <a:lnTo>
                  <a:pt x="374651" y="157162"/>
                </a:lnTo>
                <a:lnTo>
                  <a:pt x="377826" y="157162"/>
                </a:lnTo>
                <a:lnTo>
                  <a:pt x="377826" y="160337"/>
                </a:lnTo>
                <a:lnTo>
                  <a:pt x="333376" y="212725"/>
                </a:lnTo>
                <a:lnTo>
                  <a:pt x="396876" y="176212"/>
                </a:lnTo>
                <a:lnTo>
                  <a:pt x="401638" y="176212"/>
                </a:lnTo>
                <a:lnTo>
                  <a:pt x="401637" y="176212"/>
                </a:lnTo>
                <a:lnTo>
                  <a:pt x="401638" y="176212"/>
                </a:lnTo>
                <a:lnTo>
                  <a:pt x="363538" y="198438"/>
                </a:lnTo>
                <a:lnTo>
                  <a:pt x="401638" y="179387"/>
                </a:lnTo>
                <a:lnTo>
                  <a:pt x="401635" y="179389"/>
                </a:lnTo>
                <a:lnTo>
                  <a:pt x="401638" y="179387"/>
                </a:lnTo>
                <a:lnTo>
                  <a:pt x="352428" y="212724"/>
                </a:lnTo>
                <a:lnTo>
                  <a:pt x="404813" y="182562"/>
                </a:lnTo>
                <a:lnTo>
                  <a:pt x="407988" y="182562"/>
                </a:lnTo>
                <a:lnTo>
                  <a:pt x="407988" y="182562"/>
                </a:lnTo>
                <a:lnTo>
                  <a:pt x="407988" y="182562"/>
                </a:lnTo>
                <a:lnTo>
                  <a:pt x="384176" y="207169"/>
                </a:lnTo>
                <a:lnTo>
                  <a:pt x="360363" y="231776"/>
                </a:lnTo>
                <a:lnTo>
                  <a:pt x="355602" y="236538"/>
                </a:lnTo>
                <a:lnTo>
                  <a:pt x="363538" y="231776"/>
                </a:lnTo>
                <a:lnTo>
                  <a:pt x="363537" y="231777"/>
                </a:lnTo>
                <a:lnTo>
                  <a:pt x="363538" y="231776"/>
                </a:lnTo>
                <a:lnTo>
                  <a:pt x="358776" y="236538"/>
                </a:lnTo>
                <a:lnTo>
                  <a:pt x="360363" y="236538"/>
                </a:lnTo>
                <a:lnTo>
                  <a:pt x="355601" y="239713"/>
                </a:lnTo>
                <a:lnTo>
                  <a:pt x="355602" y="239712"/>
                </a:lnTo>
                <a:lnTo>
                  <a:pt x="355601" y="239713"/>
                </a:lnTo>
                <a:lnTo>
                  <a:pt x="358776" y="236538"/>
                </a:lnTo>
                <a:lnTo>
                  <a:pt x="355601" y="236538"/>
                </a:lnTo>
                <a:lnTo>
                  <a:pt x="355601" y="236538"/>
                </a:lnTo>
                <a:lnTo>
                  <a:pt x="352426" y="236538"/>
                </a:lnTo>
                <a:lnTo>
                  <a:pt x="352426" y="236538"/>
                </a:lnTo>
                <a:lnTo>
                  <a:pt x="376992" y="211972"/>
                </a:lnTo>
                <a:lnTo>
                  <a:pt x="401637" y="187326"/>
                </a:lnTo>
                <a:lnTo>
                  <a:pt x="359892" y="210744"/>
                </a:lnTo>
                <a:lnTo>
                  <a:pt x="336551" y="223838"/>
                </a:lnTo>
                <a:lnTo>
                  <a:pt x="336553" y="223837"/>
                </a:lnTo>
                <a:lnTo>
                  <a:pt x="336551" y="223838"/>
                </a:lnTo>
                <a:lnTo>
                  <a:pt x="355961" y="209782"/>
                </a:lnTo>
                <a:lnTo>
                  <a:pt x="382585" y="190502"/>
                </a:lnTo>
                <a:lnTo>
                  <a:pt x="349423" y="209595"/>
                </a:lnTo>
                <a:lnTo>
                  <a:pt x="330201" y="220663"/>
                </a:lnTo>
                <a:lnTo>
                  <a:pt x="330201" y="220662"/>
                </a:lnTo>
                <a:lnTo>
                  <a:pt x="330201" y="220663"/>
                </a:lnTo>
                <a:lnTo>
                  <a:pt x="330201" y="217488"/>
                </a:lnTo>
                <a:lnTo>
                  <a:pt x="325438" y="217488"/>
                </a:lnTo>
                <a:lnTo>
                  <a:pt x="374651" y="160337"/>
                </a:lnTo>
                <a:lnTo>
                  <a:pt x="303213" y="206375"/>
                </a:lnTo>
                <a:lnTo>
                  <a:pt x="300038" y="201613"/>
                </a:lnTo>
                <a:lnTo>
                  <a:pt x="307975" y="198438"/>
                </a:lnTo>
                <a:lnTo>
                  <a:pt x="304801" y="199232"/>
                </a:lnTo>
                <a:lnTo>
                  <a:pt x="295276" y="201613"/>
                </a:lnTo>
                <a:lnTo>
                  <a:pt x="295276" y="201613"/>
                </a:lnTo>
                <a:lnTo>
                  <a:pt x="295276" y="201613"/>
                </a:lnTo>
                <a:lnTo>
                  <a:pt x="321551" y="176110"/>
                </a:lnTo>
                <a:lnTo>
                  <a:pt x="348440" y="150011"/>
                </a:lnTo>
                <a:lnTo>
                  <a:pt x="340868" y="154200"/>
                </a:lnTo>
                <a:lnTo>
                  <a:pt x="336651" y="156533"/>
                </a:lnTo>
                <a:lnTo>
                  <a:pt x="336662" y="156527"/>
                </a:lnTo>
                <a:lnTo>
                  <a:pt x="336651" y="156533"/>
                </a:lnTo>
                <a:lnTo>
                  <a:pt x="349251" y="149225"/>
                </a:lnTo>
                <a:lnTo>
                  <a:pt x="349250" y="149225"/>
                </a:lnTo>
                <a:lnTo>
                  <a:pt x="349251" y="149225"/>
                </a:lnTo>
                <a:lnTo>
                  <a:pt x="348851" y="149613"/>
                </a:lnTo>
                <a:lnTo>
                  <a:pt x="348442" y="150009"/>
                </a:lnTo>
                <a:lnTo>
                  <a:pt x="353040" y="147466"/>
                </a:lnTo>
                <a:close/>
                <a:moveTo>
                  <a:pt x="314326" y="127000"/>
                </a:moveTo>
                <a:lnTo>
                  <a:pt x="314325" y="127000"/>
                </a:lnTo>
                <a:lnTo>
                  <a:pt x="314326" y="127000"/>
                </a:lnTo>
                <a:lnTo>
                  <a:pt x="283442" y="156339"/>
                </a:lnTo>
                <a:lnTo>
                  <a:pt x="250826" y="187324"/>
                </a:lnTo>
                <a:lnTo>
                  <a:pt x="341313" y="138112"/>
                </a:lnTo>
                <a:lnTo>
                  <a:pt x="341311" y="138113"/>
                </a:lnTo>
                <a:lnTo>
                  <a:pt x="341313" y="138112"/>
                </a:lnTo>
                <a:lnTo>
                  <a:pt x="328459" y="148599"/>
                </a:lnTo>
                <a:lnTo>
                  <a:pt x="331689" y="146924"/>
                </a:lnTo>
                <a:lnTo>
                  <a:pt x="333376" y="146050"/>
                </a:lnTo>
                <a:lnTo>
                  <a:pt x="333375" y="146051"/>
                </a:lnTo>
                <a:lnTo>
                  <a:pt x="333376" y="146050"/>
                </a:lnTo>
                <a:lnTo>
                  <a:pt x="297529" y="173831"/>
                </a:lnTo>
                <a:lnTo>
                  <a:pt x="328456" y="148601"/>
                </a:lnTo>
                <a:lnTo>
                  <a:pt x="247650" y="190500"/>
                </a:lnTo>
                <a:lnTo>
                  <a:pt x="247651" y="190499"/>
                </a:lnTo>
                <a:lnTo>
                  <a:pt x="247650" y="190500"/>
                </a:lnTo>
                <a:lnTo>
                  <a:pt x="250825" y="187325"/>
                </a:lnTo>
                <a:lnTo>
                  <a:pt x="250826" y="187324"/>
                </a:lnTo>
                <a:lnTo>
                  <a:pt x="250835" y="187315"/>
                </a:lnTo>
                <a:lnTo>
                  <a:pt x="250825" y="187325"/>
                </a:lnTo>
                <a:lnTo>
                  <a:pt x="279069" y="159081"/>
                </a:lnTo>
                <a:lnTo>
                  <a:pt x="307219" y="130931"/>
                </a:lnTo>
                <a:lnTo>
                  <a:pt x="302606" y="133483"/>
                </a:lnTo>
                <a:lnTo>
                  <a:pt x="294237" y="138112"/>
                </a:lnTo>
                <a:lnTo>
                  <a:pt x="294258" y="138100"/>
                </a:lnTo>
                <a:lnTo>
                  <a:pt x="294237" y="138112"/>
                </a:lnTo>
                <a:lnTo>
                  <a:pt x="302956" y="133075"/>
                </a:lnTo>
                <a:lnTo>
                  <a:pt x="307976" y="130175"/>
                </a:lnTo>
                <a:lnTo>
                  <a:pt x="307975" y="130175"/>
                </a:lnTo>
                <a:lnTo>
                  <a:pt x="307976" y="130175"/>
                </a:lnTo>
                <a:lnTo>
                  <a:pt x="307221" y="130930"/>
                </a:lnTo>
                <a:close/>
                <a:moveTo>
                  <a:pt x="212725" y="115888"/>
                </a:moveTo>
                <a:lnTo>
                  <a:pt x="217488" y="115888"/>
                </a:lnTo>
                <a:lnTo>
                  <a:pt x="217488" y="115888"/>
                </a:lnTo>
                <a:lnTo>
                  <a:pt x="217488" y="119063"/>
                </a:lnTo>
                <a:lnTo>
                  <a:pt x="187179" y="139727"/>
                </a:lnTo>
                <a:lnTo>
                  <a:pt x="112721" y="190495"/>
                </a:lnTo>
                <a:lnTo>
                  <a:pt x="205663" y="135892"/>
                </a:lnTo>
                <a:lnTo>
                  <a:pt x="239713" y="115888"/>
                </a:lnTo>
                <a:lnTo>
                  <a:pt x="239710" y="115889"/>
                </a:lnTo>
                <a:lnTo>
                  <a:pt x="239713" y="115888"/>
                </a:lnTo>
                <a:lnTo>
                  <a:pt x="179821" y="158442"/>
                </a:lnTo>
                <a:lnTo>
                  <a:pt x="119065" y="201611"/>
                </a:lnTo>
                <a:lnTo>
                  <a:pt x="192088" y="158750"/>
                </a:lnTo>
                <a:lnTo>
                  <a:pt x="265113" y="115888"/>
                </a:lnTo>
                <a:lnTo>
                  <a:pt x="265113" y="115888"/>
                </a:lnTo>
                <a:lnTo>
                  <a:pt x="269875" y="115888"/>
                </a:lnTo>
                <a:lnTo>
                  <a:pt x="138116" y="201610"/>
                </a:lnTo>
                <a:lnTo>
                  <a:pt x="209550" y="160338"/>
                </a:lnTo>
                <a:lnTo>
                  <a:pt x="280988" y="119063"/>
                </a:lnTo>
                <a:lnTo>
                  <a:pt x="280988" y="119063"/>
                </a:lnTo>
                <a:lnTo>
                  <a:pt x="284163" y="119063"/>
                </a:lnTo>
                <a:lnTo>
                  <a:pt x="284163" y="119063"/>
                </a:lnTo>
                <a:lnTo>
                  <a:pt x="211138" y="168275"/>
                </a:lnTo>
                <a:lnTo>
                  <a:pt x="138115" y="217486"/>
                </a:lnTo>
                <a:lnTo>
                  <a:pt x="303213" y="123825"/>
                </a:lnTo>
                <a:lnTo>
                  <a:pt x="307975" y="123825"/>
                </a:lnTo>
                <a:lnTo>
                  <a:pt x="307974" y="123825"/>
                </a:lnTo>
                <a:lnTo>
                  <a:pt x="307975" y="123825"/>
                </a:lnTo>
                <a:lnTo>
                  <a:pt x="240147" y="168035"/>
                </a:lnTo>
                <a:lnTo>
                  <a:pt x="294237" y="138112"/>
                </a:lnTo>
                <a:lnTo>
                  <a:pt x="294217" y="138124"/>
                </a:lnTo>
                <a:lnTo>
                  <a:pt x="294237" y="138112"/>
                </a:lnTo>
                <a:lnTo>
                  <a:pt x="248510" y="164533"/>
                </a:lnTo>
                <a:lnTo>
                  <a:pt x="222177" y="179748"/>
                </a:lnTo>
                <a:lnTo>
                  <a:pt x="130175" y="239713"/>
                </a:lnTo>
                <a:lnTo>
                  <a:pt x="134937" y="236538"/>
                </a:lnTo>
                <a:lnTo>
                  <a:pt x="138112" y="231776"/>
                </a:lnTo>
                <a:lnTo>
                  <a:pt x="137557" y="231776"/>
                </a:lnTo>
                <a:lnTo>
                  <a:pt x="137558" y="231776"/>
                </a:lnTo>
                <a:lnTo>
                  <a:pt x="137557" y="231776"/>
                </a:lnTo>
                <a:lnTo>
                  <a:pt x="172020" y="209541"/>
                </a:lnTo>
                <a:lnTo>
                  <a:pt x="184098" y="201749"/>
                </a:lnTo>
                <a:lnTo>
                  <a:pt x="165100" y="212725"/>
                </a:lnTo>
                <a:lnTo>
                  <a:pt x="165100" y="212725"/>
                </a:lnTo>
                <a:lnTo>
                  <a:pt x="165100" y="209550"/>
                </a:lnTo>
                <a:lnTo>
                  <a:pt x="165100" y="209550"/>
                </a:lnTo>
                <a:lnTo>
                  <a:pt x="196217" y="192337"/>
                </a:lnTo>
                <a:lnTo>
                  <a:pt x="213545" y="182751"/>
                </a:lnTo>
                <a:lnTo>
                  <a:pt x="277809" y="141290"/>
                </a:lnTo>
                <a:lnTo>
                  <a:pt x="119062" y="231776"/>
                </a:lnTo>
                <a:lnTo>
                  <a:pt x="119062" y="228600"/>
                </a:lnTo>
                <a:lnTo>
                  <a:pt x="261936" y="130176"/>
                </a:lnTo>
                <a:lnTo>
                  <a:pt x="107950" y="220663"/>
                </a:lnTo>
                <a:lnTo>
                  <a:pt x="107950" y="217488"/>
                </a:lnTo>
                <a:lnTo>
                  <a:pt x="239707" y="134941"/>
                </a:lnTo>
                <a:lnTo>
                  <a:pt x="190612" y="163243"/>
                </a:lnTo>
                <a:lnTo>
                  <a:pt x="104775" y="212725"/>
                </a:lnTo>
                <a:lnTo>
                  <a:pt x="100012" y="212725"/>
                </a:lnTo>
                <a:lnTo>
                  <a:pt x="100013" y="212725"/>
                </a:lnTo>
                <a:lnTo>
                  <a:pt x="100012" y="212725"/>
                </a:lnTo>
                <a:lnTo>
                  <a:pt x="223836" y="127001"/>
                </a:lnTo>
                <a:lnTo>
                  <a:pt x="93662" y="201613"/>
                </a:lnTo>
                <a:lnTo>
                  <a:pt x="93662" y="201613"/>
                </a:lnTo>
                <a:lnTo>
                  <a:pt x="88900" y="201613"/>
                </a:lnTo>
                <a:lnTo>
                  <a:pt x="198436" y="127001"/>
                </a:lnTo>
                <a:lnTo>
                  <a:pt x="82550" y="195263"/>
                </a:lnTo>
                <a:lnTo>
                  <a:pt x="82550" y="190500"/>
                </a:lnTo>
                <a:lnTo>
                  <a:pt x="82550" y="190500"/>
                </a:lnTo>
                <a:lnTo>
                  <a:pt x="141286" y="141288"/>
                </a:lnTo>
                <a:lnTo>
                  <a:pt x="107950" y="157163"/>
                </a:lnTo>
                <a:lnTo>
                  <a:pt x="146050" y="134938"/>
                </a:lnTo>
                <a:lnTo>
                  <a:pt x="149225" y="134938"/>
                </a:lnTo>
                <a:lnTo>
                  <a:pt x="88901" y="187324"/>
                </a:lnTo>
                <a:close/>
                <a:moveTo>
                  <a:pt x="259907" y="70755"/>
                </a:moveTo>
                <a:lnTo>
                  <a:pt x="259894" y="70762"/>
                </a:lnTo>
                <a:lnTo>
                  <a:pt x="259907" y="70755"/>
                </a:lnTo>
                <a:lnTo>
                  <a:pt x="259227" y="71160"/>
                </a:lnTo>
                <a:lnTo>
                  <a:pt x="258763" y="71437"/>
                </a:lnTo>
                <a:lnTo>
                  <a:pt x="258764" y="71436"/>
                </a:lnTo>
                <a:lnTo>
                  <a:pt x="258763" y="71437"/>
                </a:lnTo>
                <a:lnTo>
                  <a:pt x="258898" y="71334"/>
                </a:lnTo>
                <a:close/>
                <a:moveTo>
                  <a:pt x="431801" y="63500"/>
                </a:moveTo>
                <a:lnTo>
                  <a:pt x="431800" y="63500"/>
                </a:lnTo>
                <a:lnTo>
                  <a:pt x="431801" y="63500"/>
                </a:lnTo>
                <a:lnTo>
                  <a:pt x="407643" y="86947"/>
                </a:lnTo>
                <a:lnTo>
                  <a:pt x="406828" y="87738"/>
                </a:lnTo>
                <a:lnTo>
                  <a:pt x="382588" y="112713"/>
                </a:lnTo>
                <a:lnTo>
                  <a:pt x="454026" y="71437"/>
                </a:lnTo>
                <a:lnTo>
                  <a:pt x="454026" y="74612"/>
                </a:lnTo>
                <a:lnTo>
                  <a:pt x="451170" y="77653"/>
                </a:lnTo>
                <a:lnTo>
                  <a:pt x="404814" y="126999"/>
                </a:lnTo>
                <a:lnTo>
                  <a:pt x="473076" y="88900"/>
                </a:lnTo>
                <a:lnTo>
                  <a:pt x="473069" y="88904"/>
                </a:lnTo>
                <a:lnTo>
                  <a:pt x="473076" y="88900"/>
                </a:lnTo>
                <a:lnTo>
                  <a:pt x="446096" y="104771"/>
                </a:lnTo>
                <a:lnTo>
                  <a:pt x="476251" y="88900"/>
                </a:lnTo>
                <a:lnTo>
                  <a:pt x="476250" y="88901"/>
                </a:lnTo>
                <a:lnTo>
                  <a:pt x="476251" y="88900"/>
                </a:lnTo>
                <a:lnTo>
                  <a:pt x="442913" y="112713"/>
                </a:lnTo>
                <a:lnTo>
                  <a:pt x="476251" y="93663"/>
                </a:lnTo>
                <a:lnTo>
                  <a:pt x="476251" y="93663"/>
                </a:lnTo>
                <a:lnTo>
                  <a:pt x="479426" y="93663"/>
                </a:lnTo>
                <a:lnTo>
                  <a:pt x="479426" y="93663"/>
                </a:lnTo>
                <a:lnTo>
                  <a:pt x="453276" y="119813"/>
                </a:lnTo>
                <a:lnTo>
                  <a:pt x="427040" y="146049"/>
                </a:lnTo>
                <a:lnTo>
                  <a:pt x="459094" y="125651"/>
                </a:lnTo>
                <a:lnTo>
                  <a:pt x="479426" y="112713"/>
                </a:lnTo>
                <a:lnTo>
                  <a:pt x="479410" y="112723"/>
                </a:lnTo>
                <a:lnTo>
                  <a:pt x="479426" y="112713"/>
                </a:lnTo>
                <a:lnTo>
                  <a:pt x="457437" y="127163"/>
                </a:lnTo>
                <a:lnTo>
                  <a:pt x="423887" y="149209"/>
                </a:lnTo>
                <a:lnTo>
                  <a:pt x="455919" y="128826"/>
                </a:lnTo>
                <a:lnTo>
                  <a:pt x="476251" y="115888"/>
                </a:lnTo>
                <a:lnTo>
                  <a:pt x="476251" y="115888"/>
                </a:lnTo>
                <a:lnTo>
                  <a:pt x="479426" y="115888"/>
                </a:lnTo>
                <a:lnTo>
                  <a:pt x="479426" y="115888"/>
                </a:lnTo>
                <a:lnTo>
                  <a:pt x="479426" y="118520"/>
                </a:lnTo>
                <a:lnTo>
                  <a:pt x="479426" y="119063"/>
                </a:lnTo>
                <a:lnTo>
                  <a:pt x="438680" y="153988"/>
                </a:lnTo>
                <a:lnTo>
                  <a:pt x="442913" y="153988"/>
                </a:lnTo>
                <a:lnTo>
                  <a:pt x="442913" y="157163"/>
                </a:lnTo>
                <a:lnTo>
                  <a:pt x="434976" y="157163"/>
                </a:lnTo>
                <a:lnTo>
                  <a:pt x="434976" y="157163"/>
                </a:lnTo>
                <a:lnTo>
                  <a:pt x="434979" y="157160"/>
                </a:lnTo>
                <a:lnTo>
                  <a:pt x="434980" y="157159"/>
                </a:lnTo>
                <a:lnTo>
                  <a:pt x="434976" y="157163"/>
                </a:lnTo>
                <a:lnTo>
                  <a:pt x="438151" y="153988"/>
                </a:lnTo>
                <a:lnTo>
                  <a:pt x="438151" y="153988"/>
                </a:lnTo>
                <a:lnTo>
                  <a:pt x="438604" y="153988"/>
                </a:lnTo>
                <a:lnTo>
                  <a:pt x="435000" y="157142"/>
                </a:lnTo>
                <a:lnTo>
                  <a:pt x="438680" y="153988"/>
                </a:lnTo>
                <a:lnTo>
                  <a:pt x="438604" y="153988"/>
                </a:lnTo>
                <a:lnTo>
                  <a:pt x="473076" y="123825"/>
                </a:lnTo>
                <a:lnTo>
                  <a:pt x="423863" y="149225"/>
                </a:lnTo>
                <a:lnTo>
                  <a:pt x="423867" y="149223"/>
                </a:lnTo>
                <a:lnTo>
                  <a:pt x="423867" y="149223"/>
                </a:lnTo>
                <a:lnTo>
                  <a:pt x="423863" y="149225"/>
                </a:lnTo>
                <a:lnTo>
                  <a:pt x="419101" y="149225"/>
                </a:lnTo>
                <a:lnTo>
                  <a:pt x="419101" y="146050"/>
                </a:lnTo>
                <a:lnTo>
                  <a:pt x="419101" y="146050"/>
                </a:lnTo>
                <a:lnTo>
                  <a:pt x="419101" y="146050"/>
                </a:lnTo>
                <a:lnTo>
                  <a:pt x="424091" y="141500"/>
                </a:lnTo>
                <a:lnTo>
                  <a:pt x="473075" y="96838"/>
                </a:lnTo>
                <a:lnTo>
                  <a:pt x="404813" y="134938"/>
                </a:lnTo>
                <a:lnTo>
                  <a:pt x="401638" y="130175"/>
                </a:lnTo>
                <a:lnTo>
                  <a:pt x="401638" y="130175"/>
                </a:lnTo>
                <a:lnTo>
                  <a:pt x="401638" y="130175"/>
                </a:lnTo>
                <a:lnTo>
                  <a:pt x="449262" y="74613"/>
                </a:lnTo>
                <a:lnTo>
                  <a:pt x="403932" y="100804"/>
                </a:lnTo>
                <a:lnTo>
                  <a:pt x="377826" y="115888"/>
                </a:lnTo>
                <a:lnTo>
                  <a:pt x="377827" y="115887"/>
                </a:lnTo>
                <a:lnTo>
                  <a:pt x="377826" y="115888"/>
                </a:lnTo>
                <a:lnTo>
                  <a:pt x="405883" y="88655"/>
                </a:lnTo>
                <a:lnTo>
                  <a:pt x="406828" y="87738"/>
                </a:lnTo>
                <a:lnTo>
                  <a:pt x="428505" y="65404"/>
                </a:lnTo>
                <a:close/>
                <a:moveTo>
                  <a:pt x="434976" y="58737"/>
                </a:moveTo>
                <a:lnTo>
                  <a:pt x="428505" y="65404"/>
                </a:lnTo>
                <a:lnTo>
                  <a:pt x="360363" y="104775"/>
                </a:lnTo>
                <a:lnTo>
                  <a:pt x="355601" y="104775"/>
                </a:lnTo>
                <a:lnTo>
                  <a:pt x="355601" y="104775"/>
                </a:lnTo>
                <a:lnTo>
                  <a:pt x="355601" y="104775"/>
                </a:lnTo>
                <a:lnTo>
                  <a:pt x="393701" y="69849"/>
                </a:lnTo>
                <a:lnTo>
                  <a:pt x="393695" y="69855"/>
                </a:lnTo>
                <a:lnTo>
                  <a:pt x="393701" y="69849"/>
                </a:lnTo>
                <a:lnTo>
                  <a:pt x="363538" y="100013"/>
                </a:lnTo>
                <a:close/>
                <a:moveTo>
                  <a:pt x="88900" y="33337"/>
                </a:moveTo>
                <a:lnTo>
                  <a:pt x="88900" y="33337"/>
                </a:lnTo>
                <a:lnTo>
                  <a:pt x="88900" y="36512"/>
                </a:lnTo>
                <a:lnTo>
                  <a:pt x="88900" y="36512"/>
                </a:lnTo>
                <a:lnTo>
                  <a:pt x="8225" y="103225"/>
                </a:lnTo>
                <a:lnTo>
                  <a:pt x="101477" y="49654"/>
                </a:lnTo>
                <a:lnTo>
                  <a:pt x="101318" y="49746"/>
                </a:lnTo>
                <a:lnTo>
                  <a:pt x="101477" y="49654"/>
                </a:lnTo>
                <a:lnTo>
                  <a:pt x="6350" y="104775"/>
                </a:lnTo>
                <a:lnTo>
                  <a:pt x="6352" y="104774"/>
                </a:lnTo>
                <a:lnTo>
                  <a:pt x="6350" y="104775"/>
                </a:lnTo>
                <a:lnTo>
                  <a:pt x="8221" y="103227"/>
                </a:lnTo>
                <a:lnTo>
                  <a:pt x="0" y="107950"/>
                </a:lnTo>
                <a:lnTo>
                  <a:pt x="2" y="107949"/>
                </a:lnTo>
                <a:lnTo>
                  <a:pt x="0" y="107950"/>
                </a:lnTo>
                <a:lnTo>
                  <a:pt x="82550" y="41275"/>
                </a:lnTo>
                <a:lnTo>
                  <a:pt x="69850" y="47625"/>
                </a:lnTo>
                <a:close/>
                <a:moveTo>
                  <a:pt x="374651" y="25400"/>
                </a:moveTo>
                <a:lnTo>
                  <a:pt x="370030" y="28700"/>
                </a:lnTo>
                <a:lnTo>
                  <a:pt x="363539" y="33336"/>
                </a:lnTo>
                <a:lnTo>
                  <a:pt x="374651" y="30162"/>
                </a:lnTo>
                <a:close/>
                <a:moveTo>
                  <a:pt x="374651" y="25400"/>
                </a:moveTo>
                <a:lnTo>
                  <a:pt x="374651" y="25400"/>
                </a:lnTo>
                <a:lnTo>
                  <a:pt x="377826" y="25400"/>
                </a:lnTo>
                <a:lnTo>
                  <a:pt x="377826" y="25400"/>
                </a:lnTo>
                <a:lnTo>
                  <a:pt x="377826" y="30162"/>
                </a:lnTo>
                <a:lnTo>
                  <a:pt x="374996" y="33164"/>
                </a:lnTo>
                <a:lnTo>
                  <a:pt x="325439" y="85724"/>
                </a:lnTo>
                <a:lnTo>
                  <a:pt x="404813" y="41275"/>
                </a:lnTo>
                <a:lnTo>
                  <a:pt x="407988" y="41275"/>
                </a:lnTo>
                <a:lnTo>
                  <a:pt x="407988" y="44450"/>
                </a:lnTo>
                <a:lnTo>
                  <a:pt x="355602" y="82549"/>
                </a:lnTo>
                <a:lnTo>
                  <a:pt x="381116" y="67778"/>
                </a:lnTo>
                <a:lnTo>
                  <a:pt x="415926" y="47625"/>
                </a:lnTo>
                <a:lnTo>
                  <a:pt x="415925" y="47625"/>
                </a:lnTo>
                <a:lnTo>
                  <a:pt x="415926" y="47625"/>
                </a:lnTo>
                <a:lnTo>
                  <a:pt x="409144" y="54407"/>
                </a:lnTo>
                <a:lnTo>
                  <a:pt x="411157" y="53280"/>
                </a:lnTo>
                <a:lnTo>
                  <a:pt x="412751" y="52387"/>
                </a:lnTo>
                <a:lnTo>
                  <a:pt x="412751" y="52387"/>
                </a:lnTo>
                <a:lnTo>
                  <a:pt x="412751" y="52387"/>
                </a:lnTo>
                <a:lnTo>
                  <a:pt x="393701" y="69849"/>
                </a:lnTo>
                <a:lnTo>
                  <a:pt x="393707" y="69843"/>
                </a:lnTo>
                <a:lnTo>
                  <a:pt x="393701" y="69849"/>
                </a:lnTo>
                <a:lnTo>
                  <a:pt x="401397" y="62154"/>
                </a:lnTo>
                <a:lnTo>
                  <a:pt x="409142" y="54408"/>
                </a:lnTo>
                <a:lnTo>
                  <a:pt x="333376" y="96838"/>
                </a:lnTo>
                <a:lnTo>
                  <a:pt x="333376" y="96837"/>
                </a:lnTo>
                <a:lnTo>
                  <a:pt x="333376" y="96838"/>
                </a:lnTo>
                <a:lnTo>
                  <a:pt x="333376" y="93663"/>
                </a:lnTo>
                <a:lnTo>
                  <a:pt x="371351" y="68346"/>
                </a:lnTo>
                <a:lnTo>
                  <a:pt x="390524" y="55563"/>
                </a:lnTo>
                <a:lnTo>
                  <a:pt x="325438" y="93663"/>
                </a:lnTo>
                <a:lnTo>
                  <a:pt x="325438" y="88900"/>
                </a:lnTo>
                <a:lnTo>
                  <a:pt x="325438" y="88900"/>
                </a:lnTo>
                <a:lnTo>
                  <a:pt x="366713" y="66675"/>
                </a:lnTo>
                <a:lnTo>
                  <a:pt x="322263" y="88900"/>
                </a:lnTo>
                <a:lnTo>
                  <a:pt x="322264" y="88899"/>
                </a:lnTo>
                <a:lnTo>
                  <a:pt x="322263" y="88900"/>
                </a:lnTo>
                <a:lnTo>
                  <a:pt x="371821" y="36339"/>
                </a:lnTo>
                <a:lnTo>
                  <a:pt x="374651" y="33337"/>
                </a:lnTo>
                <a:lnTo>
                  <a:pt x="288925" y="82550"/>
                </a:lnTo>
                <a:lnTo>
                  <a:pt x="288929" y="82548"/>
                </a:lnTo>
                <a:lnTo>
                  <a:pt x="288925" y="82550"/>
                </a:lnTo>
                <a:lnTo>
                  <a:pt x="301908" y="73277"/>
                </a:lnTo>
                <a:lnTo>
                  <a:pt x="311148" y="66676"/>
                </a:lnTo>
                <a:lnTo>
                  <a:pt x="295328" y="75982"/>
                </a:lnTo>
                <a:lnTo>
                  <a:pt x="284163" y="82550"/>
                </a:lnTo>
                <a:lnTo>
                  <a:pt x="284163" y="82550"/>
                </a:lnTo>
                <a:lnTo>
                  <a:pt x="284163" y="82550"/>
                </a:lnTo>
                <a:lnTo>
                  <a:pt x="292098" y="74614"/>
                </a:lnTo>
                <a:lnTo>
                  <a:pt x="280988" y="82550"/>
                </a:lnTo>
                <a:lnTo>
                  <a:pt x="280988" y="82550"/>
                </a:lnTo>
                <a:lnTo>
                  <a:pt x="280988" y="82550"/>
                </a:lnTo>
                <a:lnTo>
                  <a:pt x="289981" y="74006"/>
                </a:lnTo>
                <a:lnTo>
                  <a:pt x="288925" y="74612"/>
                </a:lnTo>
                <a:lnTo>
                  <a:pt x="288927" y="74611"/>
                </a:lnTo>
                <a:lnTo>
                  <a:pt x="288925" y="74612"/>
                </a:lnTo>
                <a:lnTo>
                  <a:pt x="293115" y="70842"/>
                </a:lnTo>
                <a:lnTo>
                  <a:pt x="296872" y="67461"/>
                </a:lnTo>
                <a:lnTo>
                  <a:pt x="296863" y="67469"/>
                </a:lnTo>
                <a:lnTo>
                  <a:pt x="296872" y="67461"/>
                </a:lnTo>
                <a:lnTo>
                  <a:pt x="293504" y="70660"/>
                </a:lnTo>
                <a:lnTo>
                  <a:pt x="289984" y="74004"/>
                </a:lnTo>
                <a:lnTo>
                  <a:pt x="343642" y="43201"/>
                </a:lnTo>
                <a:lnTo>
                  <a:pt x="374651" y="25400"/>
                </a:lnTo>
                <a:lnTo>
                  <a:pt x="374649" y="25401"/>
                </a:lnTo>
                <a:lnTo>
                  <a:pt x="374651" y="25400"/>
                </a:lnTo>
                <a:close/>
                <a:moveTo>
                  <a:pt x="349251" y="17462"/>
                </a:moveTo>
                <a:lnTo>
                  <a:pt x="352426" y="17462"/>
                </a:lnTo>
                <a:lnTo>
                  <a:pt x="352426" y="17462"/>
                </a:lnTo>
                <a:lnTo>
                  <a:pt x="352426" y="17462"/>
                </a:lnTo>
                <a:lnTo>
                  <a:pt x="347204" y="22162"/>
                </a:lnTo>
                <a:lnTo>
                  <a:pt x="296872" y="67461"/>
                </a:lnTo>
                <a:lnTo>
                  <a:pt x="296881" y="67452"/>
                </a:lnTo>
                <a:lnTo>
                  <a:pt x="296872" y="67461"/>
                </a:lnTo>
                <a:lnTo>
                  <a:pt x="344488" y="22225"/>
                </a:lnTo>
                <a:lnTo>
                  <a:pt x="259907" y="70755"/>
                </a:lnTo>
                <a:lnTo>
                  <a:pt x="259920" y="70747"/>
                </a:lnTo>
                <a:lnTo>
                  <a:pt x="259907" y="70755"/>
                </a:lnTo>
                <a:lnTo>
                  <a:pt x="313555" y="38754"/>
                </a:lnTo>
                <a:close/>
                <a:moveTo>
                  <a:pt x="333376" y="11112"/>
                </a:moveTo>
                <a:lnTo>
                  <a:pt x="333376" y="14287"/>
                </a:lnTo>
                <a:lnTo>
                  <a:pt x="333376" y="14287"/>
                </a:lnTo>
                <a:lnTo>
                  <a:pt x="333376" y="14287"/>
                </a:lnTo>
                <a:lnTo>
                  <a:pt x="258898" y="71334"/>
                </a:lnTo>
                <a:lnTo>
                  <a:pt x="247650" y="77787"/>
                </a:lnTo>
                <a:lnTo>
                  <a:pt x="242888" y="77787"/>
                </a:lnTo>
                <a:lnTo>
                  <a:pt x="242888" y="77787"/>
                </a:lnTo>
                <a:lnTo>
                  <a:pt x="242888" y="77787"/>
                </a:lnTo>
                <a:lnTo>
                  <a:pt x="322263" y="22225"/>
                </a:lnTo>
                <a:lnTo>
                  <a:pt x="217488" y="82550"/>
                </a:lnTo>
                <a:lnTo>
                  <a:pt x="212725" y="82550"/>
                </a:lnTo>
                <a:lnTo>
                  <a:pt x="212726" y="82550"/>
                </a:lnTo>
                <a:lnTo>
                  <a:pt x="212725" y="82550"/>
                </a:lnTo>
                <a:lnTo>
                  <a:pt x="217457" y="77818"/>
                </a:lnTo>
                <a:lnTo>
                  <a:pt x="217488" y="77787"/>
                </a:lnTo>
                <a:lnTo>
                  <a:pt x="217488" y="77787"/>
                </a:lnTo>
                <a:lnTo>
                  <a:pt x="217488" y="77787"/>
                </a:lnTo>
                <a:lnTo>
                  <a:pt x="221686" y="74036"/>
                </a:lnTo>
                <a:lnTo>
                  <a:pt x="220663" y="74612"/>
                </a:lnTo>
                <a:lnTo>
                  <a:pt x="220663" y="74612"/>
                </a:lnTo>
                <a:lnTo>
                  <a:pt x="220663" y="74612"/>
                </a:lnTo>
                <a:lnTo>
                  <a:pt x="230708" y="65973"/>
                </a:lnTo>
                <a:lnTo>
                  <a:pt x="230693" y="65986"/>
                </a:lnTo>
                <a:lnTo>
                  <a:pt x="230708" y="65973"/>
                </a:lnTo>
                <a:lnTo>
                  <a:pt x="221686" y="74036"/>
                </a:lnTo>
                <a:close/>
                <a:moveTo>
                  <a:pt x="284163" y="3175"/>
                </a:moveTo>
                <a:lnTo>
                  <a:pt x="163475" y="83357"/>
                </a:lnTo>
                <a:lnTo>
                  <a:pt x="300038" y="3175"/>
                </a:lnTo>
                <a:lnTo>
                  <a:pt x="300038" y="6350"/>
                </a:lnTo>
                <a:lnTo>
                  <a:pt x="230708" y="65973"/>
                </a:lnTo>
                <a:lnTo>
                  <a:pt x="230723" y="65960"/>
                </a:lnTo>
                <a:lnTo>
                  <a:pt x="230708" y="65973"/>
                </a:lnTo>
                <a:lnTo>
                  <a:pt x="292099" y="11113"/>
                </a:lnTo>
                <a:lnTo>
                  <a:pt x="156010" y="88317"/>
                </a:lnTo>
                <a:lnTo>
                  <a:pt x="55562" y="155053"/>
                </a:lnTo>
                <a:lnTo>
                  <a:pt x="55562" y="155052"/>
                </a:lnTo>
                <a:lnTo>
                  <a:pt x="55562" y="155053"/>
                </a:lnTo>
                <a:lnTo>
                  <a:pt x="55562" y="153988"/>
                </a:lnTo>
                <a:lnTo>
                  <a:pt x="47625" y="157163"/>
                </a:lnTo>
                <a:lnTo>
                  <a:pt x="254915" y="20008"/>
                </a:lnTo>
                <a:lnTo>
                  <a:pt x="149514" y="80671"/>
                </a:lnTo>
                <a:lnTo>
                  <a:pt x="258763" y="17462"/>
                </a:lnTo>
                <a:lnTo>
                  <a:pt x="258757" y="17466"/>
                </a:lnTo>
                <a:lnTo>
                  <a:pt x="258763" y="17462"/>
                </a:lnTo>
                <a:lnTo>
                  <a:pt x="254919" y="20006"/>
                </a:lnTo>
                <a:close/>
                <a:moveTo>
                  <a:pt x="239713" y="0"/>
                </a:moveTo>
                <a:lnTo>
                  <a:pt x="63500" y="112713"/>
                </a:lnTo>
                <a:lnTo>
                  <a:pt x="258763" y="0"/>
                </a:lnTo>
                <a:lnTo>
                  <a:pt x="258763" y="3175"/>
                </a:lnTo>
                <a:lnTo>
                  <a:pt x="63506" y="130171"/>
                </a:lnTo>
                <a:lnTo>
                  <a:pt x="149514" y="80671"/>
                </a:lnTo>
                <a:lnTo>
                  <a:pt x="36512" y="146050"/>
                </a:lnTo>
                <a:lnTo>
                  <a:pt x="36522" y="146044"/>
                </a:lnTo>
                <a:lnTo>
                  <a:pt x="36512" y="146050"/>
                </a:lnTo>
                <a:lnTo>
                  <a:pt x="231774" y="17463"/>
                </a:lnTo>
                <a:lnTo>
                  <a:pt x="25400" y="134938"/>
                </a:lnTo>
                <a:lnTo>
                  <a:pt x="201147" y="22522"/>
                </a:lnTo>
                <a:lnTo>
                  <a:pt x="41275" y="115888"/>
                </a:lnTo>
                <a:lnTo>
                  <a:pt x="62690" y="101267"/>
                </a:lnTo>
                <a:lnTo>
                  <a:pt x="17462" y="127000"/>
                </a:lnTo>
                <a:lnTo>
                  <a:pt x="17471" y="126995"/>
                </a:lnTo>
                <a:lnTo>
                  <a:pt x="17462" y="127000"/>
                </a:lnTo>
                <a:lnTo>
                  <a:pt x="182557" y="17466"/>
                </a:lnTo>
                <a:lnTo>
                  <a:pt x="6350" y="119063"/>
                </a:lnTo>
                <a:lnTo>
                  <a:pt x="6350" y="115888"/>
                </a:lnTo>
                <a:lnTo>
                  <a:pt x="149221" y="22227"/>
                </a:lnTo>
                <a:lnTo>
                  <a:pt x="101477" y="49654"/>
                </a:lnTo>
                <a:lnTo>
                  <a:pt x="101636" y="49563"/>
                </a:lnTo>
                <a:lnTo>
                  <a:pt x="101477" y="49654"/>
                </a:lnTo>
                <a:lnTo>
                  <a:pt x="176213" y="6350"/>
                </a:lnTo>
                <a:lnTo>
                  <a:pt x="33340" y="100011"/>
                </a:lnTo>
                <a:lnTo>
                  <a:pt x="119856" y="51594"/>
                </a:lnTo>
                <a:lnTo>
                  <a:pt x="206376" y="3175"/>
                </a:lnTo>
                <a:lnTo>
                  <a:pt x="206373" y="3176"/>
                </a:lnTo>
                <a:lnTo>
                  <a:pt x="206376" y="3175"/>
                </a:lnTo>
                <a:lnTo>
                  <a:pt x="148197" y="42893"/>
                </a:lnTo>
                <a:lnTo>
                  <a:pt x="62699" y="101261"/>
                </a:lnTo>
                <a:lnTo>
                  <a:pt x="201613" y="22225"/>
                </a:lnTo>
                <a:lnTo>
                  <a:pt x="201165" y="2251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99" name="PA_任意多边形 98"/>
          <p:cNvSpPr/>
          <p:nvPr>
            <p:custDataLst>
              <p:tags r:id="rId17"/>
            </p:custDataLst>
          </p:nvPr>
        </p:nvSpPr>
        <p:spPr bwMode="auto">
          <a:xfrm>
            <a:off x="3277002" y="1627272"/>
            <a:ext cx="168276" cy="555626"/>
          </a:xfrm>
          <a:custGeom>
            <a:avLst/>
            <a:gdLst>
              <a:gd name="connsiteX0" fmla="*/ 168275 w 168276"/>
              <a:gd name="connsiteY0" fmla="*/ 550864 h 555626"/>
              <a:gd name="connsiteX1" fmla="*/ 168275 w 168276"/>
              <a:gd name="connsiteY1" fmla="*/ 555626 h 555626"/>
              <a:gd name="connsiteX2" fmla="*/ 165100 w 168276"/>
              <a:gd name="connsiteY2" fmla="*/ 555626 h 555626"/>
              <a:gd name="connsiteX3" fmla="*/ 22226 w 168276"/>
              <a:gd name="connsiteY3" fmla="*/ 550864 h 555626"/>
              <a:gd name="connsiteX4" fmla="*/ 26988 w 168276"/>
              <a:gd name="connsiteY4" fmla="*/ 555626 h 555626"/>
              <a:gd name="connsiteX5" fmla="*/ 22226 w 168276"/>
              <a:gd name="connsiteY5" fmla="*/ 555626 h 555626"/>
              <a:gd name="connsiteX6" fmla="*/ 168275 w 168276"/>
              <a:gd name="connsiteY6" fmla="*/ 547689 h 555626"/>
              <a:gd name="connsiteX7" fmla="*/ 168275 w 168276"/>
              <a:gd name="connsiteY7" fmla="*/ 550864 h 555626"/>
              <a:gd name="connsiteX8" fmla="*/ 161925 w 168276"/>
              <a:gd name="connsiteY8" fmla="*/ 555626 h 555626"/>
              <a:gd name="connsiteX9" fmla="*/ 157163 w 168276"/>
              <a:gd name="connsiteY9" fmla="*/ 555626 h 555626"/>
              <a:gd name="connsiteX10" fmla="*/ 22226 w 168276"/>
              <a:gd name="connsiteY10" fmla="*/ 547689 h 555626"/>
              <a:gd name="connsiteX11" fmla="*/ 14288 w 168276"/>
              <a:gd name="connsiteY11" fmla="*/ 555626 h 555626"/>
              <a:gd name="connsiteX12" fmla="*/ 15689 w 168276"/>
              <a:gd name="connsiteY12" fmla="*/ 550303 h 555626"/>
              <a:gd name="connsiteX13" fmla="*/ 168275 w 168276"/>
              <a:gd name="connsiteY13" fmla="*/ 544514 h 555626"/>
              <a:gd name="connsiteX14" fmla="*/ 153988 w 168276"/>
              <a:gd name="connsiteY14" fmla="*/ 555626 h 555626"/>
              <a:gd name="connsiteX15" fmla="*/ 155753 w 168276"/>
              <a:gd name="connsiteY15" fmla="*/ 550079 h 555626"/>
              <a:gd name="connsiteX16" fmla="*/ 17630 w 168276"/>
              <a:gd name="connsiteY16" fmla="*/ 542926 h 555626"/>
              <a:gd name="connsiteX17" fmla="*/ 15689 w 168276"/>
              <a:gd name="connsiteY17" fmla="*/ 550303 h 555626"/>
              <a:gd name="connsiteX18" fmla="*/ 14288 w 168276"/>
              <a:gd name="connsiteY18" fmla="*/ 550864 h 555626"/>
              <a:gd name="connsiteX19" fmla="*/ 159871 w 168276"/>
              <a:gd name="connsiteY19" fmla="*/ 537137 h 555626"/>
              <a:gd name="connsiteX20" fmla="*/ 155753 w 168276"/>
              <a:gd name="connsiteY20" fmla="*/ 550079 h 555626"/>
              <a:gd name="connsiteX21" fmla="*/ 153988 w 168276"/>
              <a:gd name="connsiteY21" fmla="*/ 550864 h 555626"/>
              <a:gd name="connsiteX22" fmla="*/ 112713 w 168276"/>
              <a:gd name="connsiteY22" fmla="*/ 531814 h 555626"/>
              <a:gd name="connsiteX23" fmla="*/ 112713 w 168276"/>
              <a:gd name="connsiteY23" fmla="*/ 555626 h 555626"/>
              <a:gd name="connsiteX24" fmla="*/ 109538 w 168276"/>
              <a:gd name="connsiteY24" fmla="*/ 555626 h 555626"/>
              <a:gd name="connsiteX25" fmla="*/ 109538 w 168276"/>
              <a:gd name="connsiteY25" fmla="*/ 533719 h 555626"/>
              <a:gd name="connsiteX26" fmla="*/ 109538 w 168276"/>
              <a:gd name="connsiteY26" fmla="*/ 531814 h 555626"/>
              <a:gd name="connsiteX27" fmla="*/ 109538 w 168276"/>
              <a:gd name="connsiteY27" fmla="*/ 533719 h 555626"/>
              <a:gd name="connsiteX28" fmla="*/ 104776 w 168276"/>
              <a:gd name="connsiteY28" fmla="*/ 536576 h 555626"/>
              <a:gd name="connsiteX29" fmla="*/ 22226 w 168276"/>
              <a:gd name="connsiteY29" fmla="*/ 520701 h 555626"/>
              <a:gd name="connsiteX30" fmla="*/ 26988 w 168276"/>
              <a:gd name="connsiteY30" fmla="*/ 520701 h 555626"/>
              <a:gd name="connsiteX31" fmla="*/ 17630 w 168276"/>
              <a:gd name="connsiteY31" fmla="*/ 542926 h 555626"/>
              <a:gd name="connsiteX32" fmla="*/ 22226 w 168276"/>
              <a:gd name="connsiteY32" fmla="*/ 525464 h 555626"/>
              <a:gd name="connsiteX33" fmla="*/ 0 w 168276"/>
              <a:gd name="connsiteY33" fmla="*/ 536576 h 555626"/>
              <a:gd name="connsiteX34" fmla="*/ 3175 w 168276"/>
              <a:gd name="connsiteY34" fmla="*/ 531814 h 555626"/>
              <a:gd name="connsiteX35" fmla="*/ 168275 w 168276"/>
              <a:gd name="connsiteY35" fmla="*/ 517526 h 555626"/>
              <a:gd name="connsiteX36" fmla="*/ 159871 w 168276"/>
              <a:gd name="connsiteY36" fmla="*/ 537137 h 555626"/>
              <a:gd name="connsiteX37" fmla="*/ 165100 w 168276"/>
              <a:gd name="connsiteY37" fmla="*/ 520701 h 555626"/>
              <a:gd name="connsiteX38" fmla="*/ 142875 w 168276"/>
              <a:gd name="connsiteY38" fmla="*/ 536576 h 555626"/>
              <a:gd name="connsiteX39" fmla="*/ 139700 w 168276"/>
              <a:gd name="connsiteY39" fmla="*/ 536576 h 555626"/>
              <a:gd name="connsiteX40" fmla="*/ 142875 w 168276"/>
              <a:gd name="connsiteY40" fmla="*/ 531814 h 555626"/>
              <a:gd name="connsiteX41" fmla="*/ 12701 w 168276"/>
              <a:gd name="connsiteY41" fmla="*/ 494771 h 555626"/>
              <a:gd name="connsiteX42" fmla="*/ 7938 w 168276"/>
              <a:gd name="connsiteY42" fmla="*/ 498476 h 555626"/>
              <a:gd name="connsiteX43" fmla="*/ 8732 w 168276"/>
              <a:gd name="connsiteY43" fmla="*/ 497418 h 555626"/>
              <a:gd name="connsiteX44" fmla="*/ 22226 w 168276"/>
              <a:gd name="connsiteY44" fmla="*/ 487364 h 555626"/>
              <a:gd name="connsiteX45" fmla="*/ 7938 w 168276"/>
              <a:gd name="connsiteY45" fmla="*/ 506414 h 555626"/>
              <a:gd name="connsiteX46" fmla="*/ 22226 w 168276"/>
              <a:gd name="connsiteY46" fmla="*/ 498476 h 555626"/>
              <a:gd name="connsiteX47" fmla="*/ 22226 w 168276"/>
              <a:gd name="connsiteY47" fmla="*/ 503239 h 555626"/>
              <a:gd name="connsiteX48" fmla="*/ 0 w 168276"/>
              <a:gd name="connsiteY48" fmla="*/ 514351 h 555626"/>
              <a:gd name="connsiteX49" fmla="*/ 0 w 168276"/>
              <a:gd name="connsiteY49" fmla="*/ 509589 h 555626"/>
              <a:gd name="connsiteX50" fmla="*/ 19050 w 168276"/>
              <a:gd name="connsiteY50" fmla="*/ 490539 h 555626"/>
              <a:gd name="connsiteX51" fmla="*/ 12701 w 168276"/>
              <a:gd name="connsiteY51" fmla="*/ 494771 h 555626"/>
              <a:gd name="connsiteX52" fmla="*/ 18144 w 168276"/>
              <a:gd name="connsiteY52" fmla="*/ 484869 h 555626"/>
              <a:gd name="connsiteX53" fmla="*/ 8732 w 168276"/>
              <a:gd name="connsiteY53" fmla="*/ 497418 h 555626"/>
              <a:gd name="connsiteX54" fmla="*/ 0 w 168276"/>
              <a:gd name="connsiteY54" fmla="*/ 503239 h 555626"/>
              <a:gd name="connsiteX55" fmla="*/ 0 w 168276"/>
              <a:gd name="connsiteY55" fmla="*/ 498476 h 555626"/>
              <a:gd name="connsiteX56" fmla="*/ 19050 w 168276"/>
              <a:gd name="connsiteY56" fmla="*/ 484189 h 555626"/>
              <a:gd name="connsiteX57" fmla="*/ 18144 w 168276"/>
              <a:gd name="connsiteY57" fmla="*/ 484869 h 555626"/>
              <a:gd name="connsiteX58" fmla="*/ 18521 w 168276"/>
              <a:gd name="connsiteY58" fmla="*/ 484365 h 555626"/>
              <a:gd name="connsiteX59" fmla="*/ 109538 w 168276"/>
              <a:gd name="connsiteY59" fmla="*/ 476251 h 555626"/>
              <a:gd name="connsiteX60" fmla="*/ 52388 w 168276"/>
              <a:gd name="connsiteY60" fmla="*/ 514351 h 555626"/>
              <a:gd name="connsiteX61" fmla="*/ 52388 w 168276"/>
              <a:gd name="connsiteY61" fmla="*/ 509589 h 555626"/>
              <a:gd name="connsiteX62" fmla="*/ 100013 w 168276"/>
              <a:gd name="connsiteY62" fmla="*/ 477327 h 555626"/>
              <a:gd name="connsiteX63" fmla="*/ 63501 w 168276"/>
              <a:gd name="connsiteY63" fmla="*/ 503239 h 555626"/>
              <a:gd name="connsiteX64" fmla="*/ 109538 w 168276"/>
              <a:gd name="connsiteY64" fmla="*/ 476251 h 555626"/>
              <a:gd name="connsiteX65" fmla="*/ 112713 w 168276"/>
              <a:gd name="connsiteY65" fmla="*/ 479426 h 555626"/>
              <a:gd name="connsiteX66" fmla="*/ 60326 w 168276"/>
              <a:gd name="connsiteY66" fmla="*/ 531814 h 555626"/>
              <a:gd name="connsiteX67" fmla="*/ 109538 w 168276"/>
              <a:gd name="connsiteY67" fmla="*/ 503239 h 555626"/>
              <a:gd name="connsiteX68" fmla="*/ 112713 w 168276"/>
              <a:gd name="connsiteY68" fmla="*/ 503239 h 555626"/>
              <a:gd name="connsiteX69" fmla="*/ 71438 w 168276"/>
              <a:gd name="connsiteY69" fmla="*/ 550864 h 555626"/>
              <a:gd name="connsiteX70" fmla="*/ 109538 w 168276"/>
              <a:gd name="connsiteY70" fmla="*/ 528639 h 555626"/>
              <a:gd name="connsiteX71" fmla="*/ 112713 w 168276"/>
              <a:gd name="connsiteY71" fmla="*/ 528639 h 555626"/>
              <a:gd name="connsiteX72" fmla="*/ 112713 w 168276"/>
              <a:gd name="connsiteY72" fmla="*/ 531814 h 555626"/>
              <a:gd name="connsiteX73" fmla="*/ 109538 w 168276"/>
              <a:gd name="connsiteY73" fmla="*/ 531814 h 555626"/>
              <a:gd name="connsiteX74" fmla="*/ 71438 w 168276"/>
              <a:gd name="connsiteY74" fmla="*/ 555626 h 555626"/>
              <a:gd name="connsiteX75" fmla="*/ 76345 w 168276"/>
              <a:gd name="connsiteY75" fmla="*/ 550719 h 555626"/>
              <a:gd name="connsiteX76" fmla="*/ 77435 w 168276"/>
              <a:gd name="connsiteY76" fmla="*/ 549629 h 555626"/>
              <a:gd name="connsiteX77" fmla="*/ 79376 w 168276"/>
              <a:gd name="connsiteY77" fmla="*/ 547689 h 555626"/>
              <a:gd name="connsiteX78" fmla="*/ 68263 w 168276"/>
              <a:gd name="connsiteY78" fmla="*/ 555626 h 555626"/>
              <a:gd name="connsiteX79" fmla="*/ 63501 w 168276"/>
              <a:gd name="connsiteY79" fmla="*/ 555626 h 555626"/>
              <a:gd name="connsiteX80" fmla="*/ 104776 w 168276"/>
              <a:gd name="connsiteY80" fmla="*/ 506414 h 555626"/>
              <a:gd name="connsiteX81" fmla="*/ 52388 w 168276"/>
              <a:gd name="connsiteY81" fmla="*/ 536576 h 555626"/>
              <a:gd name="connsiteX82" fmla="*/ 104776 w 168276"/>
              <a:gd name="connsiteY82" fmla="*/ 484189 h 555626"/>
              <a:gd name="connsiteX83" fmla="*/ 52388 w 168276"/>
              <a:gd name="connsiteY83" fmla="*/ 514351 h 555626"/>
              <a:gd name="connsiteX84" fmla="*/ 109538 w 168276"/>
              <a:gd name="connsiteY84" fmla="*/ 479426 h 555626"/>
              <a:gd name="connsiteX85" fmla="*/ 101601 w 168276"/>
              <a:gd name="connsiteY85" fmla="*/ 476251 h 555626"/>
              <a:gd name="connsiteX86" fmla="*/ 100013 w 168276"/>
              <a:gd name="connsiteY86" fmla="*/ 477327 h 555626"/>
              <a:gd name="connsiteX87" fmla="*/ 101283 w 168276"/>
              <a:gd name="connsiteY87" fmla="*/ 476425 h 555626"/>
              <a:gd name="connsiteX88" fmla="*/ 80011 w 168276"/>
              <a:gd name="connsiteY88" fmla="*/ 475299 h 555626"/>
              <a:gd name="connsiteX89" fmla="*/ 60326 w 168276"/>
              <a:gd name="connsiteY89" fmla="*/ 487364 h 555626"/>
              <a:gd name="connsiteX90" fmla="*/ 63012 w 168276"/>
              <a:gd name="connsiteY90" fmla="*/ 484677 h 555626"/>
              <a:gd name="connsiteX91" fmla="*/ 109538 w 168276"/>
              <a:gd name="connsiteY91" fmla="*/ 457201 h 555626"/>
              <a:gd name="connsiteX92" fmla="*/ 112713 w 168276"/>
              <a:gd name="connsiteY92" fmla="*/ 457201 h 555626"/>
              <a:gd name="connsiteX93" fmla="*/ 63501 w 168276"/>
              <a:gd name="connsiteY93" fmla="*/ 495301 h 555626"/>
              <a:gd name="connsiteX94" fmla="*/ 109538 w 168276"/>
              <a:gd name="connsiteY94" fmla="*/ 468314 h 555626"/>
              <a:gd name="connsiteX95" fmla="*/ 112713 w 168276"/>
              <a:gd name="connsiteY95" fmla="*/ 468314 h 555626"/>
              <a:gd name="connsiteX96" fmla="*/ 101283 w 168276"/>
              <a:gd name="connsiteY96" fmla="*/ 476425 h 555626"/>
              <a:gd name="connsiteX97" fmla="*/ 52388 w 168276"/>
              <a:gd name="connsiteY97" fmla="*/ 503239 h 555626"/>
              <a:gd name="connsiteX98" fmla="*/ 52388 w 168276"/>
              <a:gd name="connsiteY98" fmla="*/ 498476 h 555626"/>
              <a:gd name="connsiteX99" fmla="*/ 98426 w 168276"/>
              <a:gd name="connsiteY99" fmla="*/ 465139 h 555626"/>
              <a:gd name="connsiteX100" fmla="*/ 80011 w 168276"/>
              <a:gd name="connsiteY100" fmla="*/ 475299 h 555626"/>
              <a:gd name="connsiteX101" fmla="*/ 165100 w 168276"/>
              <a:gd name="connsiteY101" fmla="*/ 454026 h 555626"/>
              <a:gd name="connsiteX102" fmla="*/ 142875 w 168276"/>
              <a:gd name="connsiteY102" fmla="*/ 487364 h 555626"/>
              <a:gd name="connsiteX103" fmla="*/ 168275 w 168276"/>
              <a:gd name="connsiteY103" fmla="*/ 473076 h 555626"/>
              <a:gd name="connsiteX104" fmla="*/ 168275 w 168276"/>
              <a:gd name="connsiteY104" fmla="*/ 476251 h 555626"/>
              <a:gd name="connsiteX105" fmla="*/ 146050 w 168276"/>
              <a:gd name="connsiteY105" fmla="*/ 495301 h 555626"/>
              <a:gd name="connsiteX106" fmla="*/ 168275 w 168276"/>
              <a:gd name="connsiteY106" fmla="*/ 484189 h 555626"/>
              <a:gd name="connsiteX107" fmla="*/ 146050 w 168276"/>
              <a:gd name="connsiteY107" fmla="*/ 506414 h 555626"/>
              <a:gd name="connsiteX108" fmla="*/ 168275 w 168276"/>
              <a:gd name="connsiteY108" fmla="*/ 495301 h 555626"/>
              <a:gd name="connsiteX109" fmla="*/ 168275 w 168276"/>
              <a:gd name="connsiteY109" fmla="*/ 498476 h 555626"/>
              <a:gd name="connsiteX110" fmla="*/ 142875 w 168276"/>
              <a:gd name="connsiteY110" fmla="*/ 531814 h 555626"/>
              <a:gd name="connsiteX111" fmla="*/ 165100 w 168276"/>
              <a:gd name="connsiteY111" fmla="*/ 498476 h 555626"/>
              <a:gd name="connsiteX112" fmla="*/ 142875 w 168276"/>
              <a:gd name="connsiteY112" fmla="*/ 514351 h 555626"/>
              <a:gd name="connsiteX113" fmla="*/ 139700 w 168276"/>
              <a:gd name="connsiteY113" fmla="*/ 514351 h 555626"/>
              <a:gd name="connsiteX114" fmla="*/ 139700 w 168276"/>
              <a:gd name="connsiteY114" fmla="*/ 509589 h 555626"/>
              <a:gd name="connsiteX115" fmla="*/ 161925 w 168276"/>
              <a:gd name="connsiteY115" fmla="*/ 487364 h 555626"/>
              <a:gd name="connsiteX116" fmla="*/ 142875 w 168276"/>
              <a:gd name="connsiteY116" fmla="*/ 503239 h 555626"/>
              <a:gd name="connsiteX117" fmla="*/ 139700 w 168276"/>
              <a:gd name="connsiteY117" fmla="*/ 503239 h 555626"/>
              <a:gd name="connsiteX118" fmla="*/ 139700 w 168276"/>
              <a:gd name="connsiteY118" fmla="*/ 498476 h 555626"/>
              <a:gd name="connsiteX119" fmla="*/ 161925 w 168276"/>
              <a:gd name="connsiteY119" fmla="*/ 479426 h 555626"/>
              <a:gd name="connsiteX120" fmla="*/ 142875 w 168276"/>
              <a:gd name="connsiteY120" fmla="*/ 490539 h 555626"/>
              <a:gd name="connsiteX121" fmla="*/ 139700 w 168276"/>
              <a:gd name="connsiteY121" fmla="*/ 490539 h 555626"/>
              <a:gd name="connsiteX122" fmla="*/ 22226 w 168276"/>
              <a:gd name="connsiteY122" fmla="*/ 454026 h 555626"/>
              <a:gd name="connsiteX123" fmla="*/ 7938 w 168276"/>
              <a:gd name="connsiteY123" fmla="*/ 461964 h 555626"/>
              <a:gd name="connsiteX124" fmla="*/ 9237 w 168276"/>
              <a:gd name="connsiteY124" fmla="*/ 460521 h 555626"/>
              <a:gd name="connsiteX125" fmla="*/ 22226 w 168276"/>
              <a:gd name="connsiteY125" fmla="*/ 454026 h 555626"/>
              <a:gd name="connsiteX126" fmla="*/ 3175 w 168276"/>
              <a:gd name="connsiteY126" fmla="*/ 487364 h 555626"/>
              <a:gd name="connsiteX127" fmla="*/ 22226 w 168276"/>
              <a:gd name="connsiteY127" fmla="*/ 476251 h 555626"/>
              <a:gd name="connsiteX128" fmla="*/ 22226 w 168276"/>
              <a:gd name="connsiteY128" fmla="*/ 479426 h 555626"/>
              <a:gd name="connsiteX129" fmla="*/ 18521 w 168276"/>
              <a:gd name="connsiteY129" fmla="*/ 484365 h 555626"/>
              <a:gd name="connsiteX130" fmla="*/ 0 w 168276"/>
              <a:gd name="connsiteY130" fmla="*/ 490539 h 555626"/>
              <a:gd name="connsiteX131" fmla="*/ 22226 w 168276"/>
              <a:gd name="connsiteY131" fmla="*/ 442914 h 555626"/>
              <a:gd name="connsiteX132" fmla="*/ 22226 w 168276"/>
              <a:gd name="connsiteY132" fmla="*/ 446089 h 555626"/>
              <a:gd name="connsiteX133" fmla="*/ 9237 w 168276"/>
              <a:gd name="connsiteY133" fmla="*/ 460521 h 555626"/>
              <a:gd name="connsiteX134" fmla="*/ 0 w 168276"/>
              <a:gd name="connsiteY134" fmla="*/ 465139 h 555626"/>
              <a:gd name="connsiteX135" fmla="*/ 19050 w 168276"/>
              <a:gd name="connsiteY135" fmla="*/ 449264 h 555626"/>
              <a:gd name="connsiteX136" fmla="*/ 0 w 168276"/>
              <a:gd name="connsiteY136" fmla="*/ 457201 h 555626"/>
              <a:gd name="connsiteX137" fmla="*/ 9525 w 168276"/>
              <a:gd name="connsiteY137" fmla="*/ 442914 h 555626"/>
              <a:gd name="connsiteX138" fmla="*/ 3175 w 168276"/>
              <a:gd name="connsiteY138" fmla="*/ 454026 h 555626"/>
              <a:gd name="connsiteX139" fmla="*/ 80011 w 168276"/>
              <a:gd name="connsiteY139" fmla="*/ 441961 h 555626"/>
              <a:gd name="connsiteX140" fmla="*/ 60326 w 168276"/>
              <a:gd name="connsiteY140" fmla="*/ 454026 h 555626"/>
              <a:gd name="connsiteX141" fmla="*/ 63012 w 168276"/>
              <a:gd name="connsiteY141" fmla="*/ 451340 h 555626"/>
              <a:gd name="connsiteX142" fmla="*/ 98612 w 168276"/>
              <a:gd name="connsiteY142" fmla="*/ 438525 h 555626"/>
              <a:gd name="connsiteX143" fmla="*/ 68263 w 168276"/>
              <a:gd name="connsiteY143" fmla="*/ 457201 h 555626"/>
              <a:gd name="connsiteX144" fmla="*/ 75165 w 168276"/>
              <a:gd name="connsiteY144" fmla="*/ 452025 h 555626"/>
              <a:gd name="connsiteX145" fmla="*/ 109538 w 168276"/>
              <a:gd name="connsiteY145" fmla="*/ 431801 h 555626"/>
              <a:gd name="connsiteX146" fmla="*/ 112713 w 168276"/>
              <a:gd name="connsiteY146" fmla="*/ 431801 h 555626"/>
              <a:gd name="connsiteX147" fmla="*/ 112713 w 168276"/>
              <a:gd name="connsiteY147" fmla="*/ 434976 h 555626"/>
              <a:gd name="connsiteX148" fmla="*/ 63012 w 168276"/>
              <a:gd name="connsiteY148" fmla="*/ 484677 h 555626"/>
              <a:gd name="connsiteX149" fmla="*/ 52388 w 168276"/>
              <a:gd name="connsiteY149" fmla="*/ 490539 h 555626"/>
              <a:gd name="connsiteX150" fmla="*/ 104776 w 168276"/>
              <a:gd name="connsiteY150" fmla="*/ 434976 h 555626"/>
              <a:gd name="connsiteX151" fmla="*/ 98612 w 168276"/>
              <a:gd name="connsiteY151" fmla="*/ 438525 h 555626"/>
              <a:gd name="connsiteX152" fmla="*/ 109538 w 168276"/>
              <a:gd name="connsiteY152" fmla="*/ 423864 h 555626"/>
              <a:gd name="connsiteX153" fmla="*/ 112713 w 168276"/>
              <a:gd name="connsiteY153" fmla="*/ 423864 h 555626"/>
              <a:gd name="connsiteX154" fmla="*/ 75165 w 168276"/>
              <a:gd name="connsiteY154" fmla="*/ 452025 h 555626"/>
              <a:gd name="connsiteX155" fmla="*/ 52388 w 168276"/>
              <a:gd name="connsiteY155" fmla="*/ 465139 h 555626"/>
              <a:gd name="connsiteX156" fmla="*/ 98426 w 168276"/>
              <a:gd name="connsiteY156" fmla="*/ 431801 h 555626"/>
              <a:gd name="connsiteX157" fmla="*/ 80011 w 168276"/>
              <a:gd name="connsiteY157" fmla="*/ 441961 h 555626"/>
              <a:gd name="connsiteX158" fmla="*/ 22226 w 168276"/>
              <a:gd name="connsiteY158" fmla="*/ 423864 h 555626"/>
              <a:gd name="connsiteX159" fmla="*/ 9525 w 168276"/>
              <a:gd name="connsiteY159" fmla="*/ 442914 h 555626"/>
              <a:gd name="connsiteX160" fmla="*/ 19686 w 168276"/>
              <a:gd name="connsiteY160" fmla="*/ 425134 h 555626"/>
              <a:gd name="connsiteX161" fmla="*/ 165100 w 168276"/>
              <a:gd name="connsiteY161" fmla="*/ 420689 h 555626"/>
              <a:gd name="connsiteX162" fmla="*/ 142875 w 168276"/>
              <a:gd name="connsiteY162" fmla="*/ 454026 h 555626"/>
              <a:gd name="connsiteX163" fmla="*/ 168275 w 168276"/>
              <a:gd name="connsiteY163" fmla="*/ 438151 h 555626"/>
              <a:gd name="connsiteX164" fmla="*/ 168275 w 168276"/>
              <a:gd name="connsiteY164" fmla="*/ 442914 h 555626"/>
              <a:gd name="connsiteX165" fmla="*/ 146050 w 168276"/>
              <a:gd name="connsiteY165" fmla="*/ 461964 h 555626"/>
              <a:gd name="connsiteX166" fmla="*/ 168275 w 168276"/>
              <a:gd name="connsiteY166" fmla="*/ 449264 h 555626"/>
              <a:gd name="connsiteX167" fmla="*/ 165100 w 168276"/>
              <a:gd name="connsiteY167" fmla="*/ 454026 h 555626"/>
              <a:gd name="connsiteX168" fmla="*/ 142875 w 168276"/>
              <a:gd name="connsiteY168" fmla="*/ 465139 h 555626"/>
              <a:gd name="connsiteX169" fmla="*/ 139700 w 168276"/>
              <a:gd name="connsiteY169" fmla="*/ 465139 h 555626"/>
              <a:gd name="connsiteX170" fmla="*/ 161925 w 168276"/>
              <a:gd name="connsiteY170" fmla="*/ 446089 h 555626"/>
              <a:gd name="connsiteX171" fmla="*/ 142875 w 168276"/>
              <a:gd name="connsiteY171" fmla="*/ 457201 h 555626"/>
              <a:gd name="connsiteX172" fmla="*/ 139700 w 168276"/>
              <a:gd name="connsiteY172" fmla="*/ 457201 h 555626"/>
              <a:gd name="connsiteX173" fmla="*/ 22226 w 168276"/>
              <a:gd name="connsiteY173" fmla="*/ 420689 h 555626"/>
              <a:gd name="connsiteX174" fmla="*/ 19686 w 168276"/>
              <a:gd name="connsiteY174" fmla="*/ 425134 h 555626"/>
              <a:gd name="connsiteX175" fmla="*/ 0 w 168276"/>
              <a:gd name="connsiteY175" fmla="*/ 434976 h 555626"/>
              <a:gd name="connsiteX176" fmla="*/ 0 w 168276"/>
              <a:gd name="connsiteY176" fmla="*/ 431801 h 555626"/>
              <a:gd name="connsiteX177" fmla="*/ 4041 w 168276"/>
              <a:gd name="connsiteY177" fmla="*/ 426750 h 555626"/>
              <a:gd name="connsiteX178" fmla="*/ 12699 w 168276"/>
              <a:gd name="connsiteY178" fmla="*/ 415928 h 555626"/>
              <a:gd name="connsiteX179" fmla="*/ 4041 w 168276"/>
              <a:gd name="connsiteY179" fmla="*/ 426750 h 555626"/>
              <a:gd name="connsiteX180" fmla="*/ 3175 w 168276"/>
              <a:gd name="connsiteY180" fmla="*/ 427039 h 555626"/>
              <a:gd name="connsiteX181" fmla="*/ 12701 w 168276"/>
              <a:gd name="connsiteY181" fmla="*/ 412221 h 555626"/>
              <a:gd name="connsiteX182" fmla="*/ 7938 w 168276"/>
              <a:gd name="connsiteY182" fmla="*/ 415926 h 555626"/>
              <a:gd name="connsiteX183" fmla="*/ 8732 w 168276"/>
              <a:gd name="connsiteY183" fmla="*/ 414868 h 555626"/>
              <a:gd name="connsiteX184" fmla="*/ 22226 w 168276"/>
              <a:gd name="connsiteY184" fmla="*/ 404814 h 555626"/>
              <a:gd name="connsiteX185" fmla="*/ 12699 w 168276"/>
              <a:gd name="connsiteY185" fmla="*/ 415928 h 555626"/>
              <a:gd name="connsiteX186" fmla="*/ 19050 w 168276"/>
              <a:gd name="connsiteY186" fmla="*/ 407989 h 555626"/>
              <a:gd name="connsiteX187" fmla="*/ 12701 w 168276"/>
              <a:gd name="connsiteY187" fmla="*/ 412221 h 555626"/>
              <a:gd name="connsiteX188" fmla="*/ 17464 w 168276"/>
              <a:gd name="connsiteY188" fmla="*/ 403225 h 555626"/>
              <a:gd name="connsiteX189" fmla="*/ 8732 w 168276"/>
              <a:gd name="connsiteY189" fmla="*/ 414868 h 555626"/>
              <a:gd name="connsiteX190" fmla="*/ 0 w 168276"/>
              <a:gd name="connsiteY190" fmla="*/ 420689 h 555626"/>
              <a:gd name="connsiteX191" fmla="*/ 19050 w 168276"/>
              <a:gd name="connsiteY191" fmla="*/ 401639 h 555626"/>
              <a:gd name="connsiteX192" fmla="*/ 17464 w 168276"/>
              <a:gd name="connsiteY192" fmla="*/ 403225 h 555626"/>
              <a:gd name="connsiteX193" fmla="*/ 18521 w 168276"/>
              <a:gd name="connsiteY193" fmla="*/ 401815 h 555626"/>
              <a:gd name="connsiteX194" fmla="*/ 6349 w 168276"/>
              <a:gd name="connsiteY194" fmla="*/ 392644 h 555626"/>
              <a:gd name="connsiteX195" fmla="*/ 3419 w 168276"/>
              <a:gd name="connsiteY195" fmla="*/ 396795 h 555626"/>
              <a:gd name="connsiteX196" fmla="*/ 3175 w 168276"/>
              <a:gd name="connsiteY196" fmla="*/ 396876 h 555626"/>
              <a:gd name="connsiteX197" fmla="*/ 22226 w 168276"/>
              <a:gd name="connsiteY197" fmla="*/ 390526 h 555626"/>
              <a:gd name="connsiteX198" fmla="*/ 7938 w 168276"/>
              <a:gd name="connsiteY198" fmla="*/ 404814 h 555626"/>
              <a:gd name="connsiteX199" fmla="*/ 22226 w 168276"/>
              <a:gd name="connsiteY199" fmla="*/ 393701 h 555626"/>
              <a:gd name="connsiteX200" fmla="*/ 22226 w 168276"/>
              <a:gd name="connsiteY200" fmla="*/ 396876 h 555626"/>
              <a:gd name="connsiteX201" fmla="*/ 18521 w 168276"/>
              <a:gd name="connsiteY201" fmla="*/ 401815 h 555626"/>
              <a:gd name="connsiteX202" fmla="*/ 0 w 168276"/>
              <a:gd name="connsiteY202" fmla="*/ 407989 h 555626"/>
              <a:gd name="connsiteX203" fmla="*/ 14288 w 168276"/>
              <a:gd name="connsiteY203" fmla="*/ 393701 h 555626"/>
              <a:gd name="connsiteX204" fmla="*/ 0 w 168276"/>
              <a:gd name="connsiteY204" fmla="*/ 401639 h 555626"/>
              <a:gd name="connsiteX205" fmla="*/ 3419 w 168276"/>
              <a:gd name="connsiteY205" fmla="*/ 396795 h 555626"/>
              <a:gd name="connsiteX206" fmla="*/ 168275 w 168276"/>
              <a:gd name="connsiteY206" fmla="*/ 385763 h 555626"/>
              <a:gd name="connsiteX207" fmla="*/ 150813 w 168276"/>
              <a:gd name="connsiteY207" fmla="*/ 401639 h 555626"/>
              <a:gd name="connsiteX208" fmla="*/ 168275 w 168276"/>
              <a:gd name="connsiteY208" fmla="*/ 390526 h 555626"/>
              <a:gd name="connsiteX209" fmla="*/ 168275 w 168276"/>
              <a:gd name="connsiteY209" fmla="*/ 393701 h 555626"/>
              <a:gd name="connsiteX210" fmla="*/ 146050 w 168276"/>
              <a:gd name="connsiteY210" fmla="*/ 415926 h 555626"/>
              <a:gd name="connsiteX211" fmla="*/ 168275 w 168276"/>
              <a:gd name="connsiteY211" fmla="*/ 401639 h 555626"/>
              <a:gd name="connsiteX212" fmla="*/ 168275 w 168276"/>
              <a:gd name="connsiteY212" fmla="*/ 404814 h 555626"/>
              <a:gd name="connsiteX213" fmla="*/ 146050 w 168276"/>
              <a:gd name="connsiteY213" fmla="*/ 427039 h 555626"/>
              <a:gd name="connsiteX214" fmla="*/ 168275 w 168276"/>
              <a:gd name="connsiteY214" fmla="*/ 415926 h 555626"/>
              <a:gd name="connsiteX215" fmla="*/ 165100 w 168276"/>
              <a:gd name="connsiteY215" fmla="*/ 420689 h 555626"/>
              <a:gd name="connsiteX216" fmla="*/ 142875 w 168276"/>
              <a:gd name="connsiteY216" fmla="*/ 434976 h 555626"/>
              <a:gd name="connsiteX217" fmla="*/ 139700 w 168276"/>
              <a:gd name="connsiteY217" fmla="*/ 431801 h 555626"/>
              <a:gd name="connsiteX218" fmla="*/ 165100 w 168276"/>
              <a:gd name="connsiteY218" fmla="*/ 404814 h 555626"/>
              <a:gd name="connsiteX219" fmla="*/ 142875 w 168276"/>
              <a:gd name="connsiteY219" fmla="*/ 420689 h 555626"/>
              <a:gd name="connsiteX220" fmla="*/ 139700 w 168276"/>
              <a:gd name="connsiteY220" fmla="*/ 420689 h 555626"/>
              <a:gd name="connsiteX221" fmla="*/ 161925 w 168276"/>
              <a:gd name="connsiteY221" fmla="*/ 396876 h 555626"/>
              <a:gd name="connsiteX222" fmla="*/ 142875 w 168276"/>
              <a:gd name="connsiteY222" fmla="*/ 407989 h 555626"/>
              <a:gd name="connsiteX223" fmla="*/ 139700 w 168276"/>
              <a:gd name="connsiteY223" fmla="*/ 407989 h 555626"/>
              <a:gd name="connsiteX224" fmla="*/ 161925 w 168276"/>
              <a:gd name="connsiteY224" fmla="*/ 390526 h 555626"/>
              <a:gd name="connsiteX225" fmla="*/ 142875 w 168276"/>
              <a:gd name="connsiteY225" fmla="*/ 401639 h 555626"/>
              <a:gd name="connsiteX226" fmla="*/ 139700 w 168276"/>
              <a:gd name="connsiteY226" fmla="*/ 401639 h 555626"/>
              <a:gd name="connsiteX227" fmla="*/ 144198 w 168276"/>
              <a:gd name="connsiteY227" fmla="*/ 396297 h 555626"/>
              <a:gd name="connsiteX228" fmla="*/ 165100 w 168276"/>
              <a:gd name="connsiteY228" fmla="*/ 371476 h 555626"/>
              <a:gd name="connsiteX229" fmla="*/ 144198 w 168276"/>
              <a:gd name="connsiteY229" fmla="*/ 396297 h 555626"/>
              <a:gd name="connsiteX230" fmla="*/ 142875 w 168276"/>
              <a:gd name="connsiteY230" fmla="*/ 396876 h 555626"/>
              <a:gd name="connsiteX231" fmla="*/ 163279 w 168276"/>
              <a:gd name="connsiteY231" fmla="*/ 372647 h 555626"/>
              <a:gd name="connsiteX232" fmla="*/ 69851 w 168276"/>
              <a:gd name="connsiteY232" fmla="*/ 357700 h 555626"/>
              <a:gd name="connsiteX233" fmla="*/ 60326 w 168276"/>
              <a:gd name="connsiteY233" fmla="*/ 363538 h 555626"/>
              <a:gd name="connsiteX234" fmla="*/ 63099 w 168276"/>
              <a:gd name="connsiteY234" fmla="*/ 361185 h 555626"/>
              <a:gd name="connsiteX235" fmla="*/ 168275 w 168276"/>
              <a:gd name="connsiteY235" fmla="*/ 352426 h 555626"/>
              <a:gd name="connsiteX236" fmla="*/ 145666 w 168276"/>
              <a:gd name="connsiteY236" fmla="*/ 379274 h 555626"/>
              <a:gd name="connsiteX237" fmla="*/ 142875 w 168276"/>
              <a:gd name="connsiteY237" fmla="*/ 382588 h 555626"/>
              <a:gd name="connsiteX238" fmla="*/ 168275 w 168276"/>
              <a:gd name="connsiteY238" fmla="*/ 366713 h 555626"/>
              <a:gd name="connsiteX239" fmla="*/ 163279 w 168276"/>
              <a:gd name="connsiteY239" fmla="*/ 372647 h 555626"/>
              <a:gd name="connsiteX240" fmla="*/ 142875 w 168276"/>
              <a:gd name="connsiteY240" fmla="*/ 385763 h 555626"/>
              <a:gd name="connsiteX241" fmla="*/ 139700 w 168276"/>
              <a:gd name="connsiteY241" fmla="*/ 385763 h 555626"/>
              <a:gd name="connsiteX242" fmla="*/ 139700 w 168276"/>
              <a:gd name="connsiteY242" fmla="*/ 382588 h 555626"/>
              <a:gd name="connsiteX243" fmla="*/ 165100 w 168276"/>
              <a:gd name="connsiteY243" fmla="*/ 355601 h 555626"/>
              <a:gd name="connsiteX244" fmla="*/ 142875 w 168276"/>
              <a:gd name="connsiteY244" fmla="*/ 366713 h 555626"/>
              <a:gd name="connsiteX245" fmla="*/ 139700 w 168276"/>
              <a:gd name="connsiteY245" fmla="*/ 366713 h 555626"/>
              <a:gd name="connsiteX246" fmla="*/ 149225 w 168276"/>
              <a:gd name="connsiteY246" fmla="*/ 355998 h 555626"/>
              <a:gd name="connsiteX247" fmla="*/ 142875 w 168276"/>
              <a:gd name="connsiteY247" fmla="*/ 363538 h 555626"/>
              <a:gd name="connsiteX248" fmla="*/ 109538 w 168276"/>
              <a:gd name="connsiteY248" fmla="*/ 352426 h 555626"/>
              <a:gd name="connsiteX249" fmla="*/ 112713 w 168276"/>
              <a:gd name="connsiteY249" fmla="*/ 352426 h 555626"/>
              <a:gd name="connsiteX250" fmla="*/ 60326 w 168276"/>
              <a:gd name="connsiteY250" fmla="*/ 396876 h 555626"/>
              <a:gd name="connsiteX251" fmla="*/ 109538 w 168276"/>
              <a:gd name="connsiteY251" fmla="*/ 366713 h 555626"/>
              <a:gd name="connsiteX252" fmla="*/ 112713 w 168276"/>
              <a:gd name="connsiteY252" fmla="*/ 366713 h 555626"/>
              <a:gd name="connsiteX253" fmla="*/ 112713 w 168276"/>
              <a:gd name="connsiteY253" fmla="*/ 371476 h 555626"/>
              <a:gd name="connsiteX254" fmla="*/ 71438 w 168276"/>
              <a:gd name="connsiteY254" fmla="*/ 396876 h 555626"/>
              <a:gd name="connsiteX255" fmla="*/ 109538 w 168276"/>
              <a:gd name="connsiteY255" fmla="*/ 374651 h 555626"/>
              <a:gd name="connsiteX256" fmla="*/ 112713 w 168276"/>
              <a:gd name="connsiteY256" fmla="*/ 374651 h 555626"/>
              <a:gd name="connsiteX257" fmla="*/ 63501 w 168276"/>
              <a:gd name="connsiteY257" fmla="*/ 412751 h 555626"/>
              <a:gd name="connsiteX258" fmla="*/ 109538 w 168276"/>
              <a:gd name="connsiteY258" fmla="*/ 385763 h 555626"/>
              <a:gd name="connsiteX259" fmla="*/ 112713 w 168276"/>
              <a:gd name="connsiteY259" fmla="*/ 385763 h 555626"/>
              <a:gd name="connsiteX260" fmla="*/ 63501 w 168276"/>
              <a:gd name="connsiteY260" fmla="*/ 427039 h 555626"/>
              <a:gd name="connsiteX261" fmla="*/ 109538 w 168276"/>
              <a:gd name="connsiteY261" fmla="*/ 396876 h 555626"/>
              <a:gd name="connsiteX262" fmla="*/ 112713 w 168276"/>
              <a:gd name="connsiteY262" fmla="*/ 396876 h 555626"/>
              <a:gd name="connsiteX263" fmla="*/ 112713 w 168276"/>
              <a:gd name="connsiteY263" fmla="*/ 401639 h 555626"/>
              <a:gd name="connsiteX264" fmla="*/ 63012 w 168276"/>
              <a:gd name="connsiteY264" fmla="*/ 451340 h 555626"/>
              <a:gd name="connsiteX265" fmla="*/ 52388 w 168276"/>
              <a:gd name="connsiteY265" fmla="*/ 457201 h 555626"/>
              <a:gd name="connsiteX266" fmla="*/ 104776 w 168276"/>
              <a:gd name="connsiteY266" fmla="*/ 404814 h 555626"/>
              <a:gd name="connsiteX267" fmla="*/ 52388 w 168276"/>
              <a:gd name="connsiteY267" fmla="*/ 434976 h 555626"/>
              <a:gd name="connsiteX268" fmla="*/ 52388 w 168276"/>
              <a:gd name="connsiteY268" fmla="*/ 431801 h 555626"/>
              <a:gd name="connsiteX269" fmla="*/ 101601 w 168276"/>
              <a:gd name="connsiteY269" fmla="*/ 393701 h 555626"/>
              <a:gd name="connsiteX270" fmla="*/ 52388 w 168276"/>
              <a:gd name="connsiteY270" fmla="*/ 420689 h 555626"/>
              <a:gd name="connsiteX271" fmla="*/ 98426 w 168276"/>
              <a:gd name="connsiteY271" fmla="*/ 382588 h 555626"/>
              <a:gd name="connsiteX272" fmla="*/ 52388 w 168276"/>
              <a:gd name="connsiteY272" fmla="*/ 407989 h 555626"/>
              <a:gd name="connsiteX273" fmla="*/ 93663 w 168276"/>
              <a:gd name="connsiteY273" fmla="*/ 379413 h 555626"/>
              <a:gd name="connsiteX274" fmla="*/ 52388 w 168276"/>
              <a:gd name="connsiteY274" fmla="*/ 401639 h 555626"/>
              <a:gd name="connsiteX275" fmla="*/ 101061 w 168276"/>
              <a:gd name="connsiteY275" fmla="*/ 358865 h 555626"/>
              <a:gd name="connsiteX276" fmla="*/ 104776 w 168276"/>
              <a:gd name="connsiteY276" fmla="*/ 355601 h 555626"/>
              <a:gd name="connsiteX277" fmla="*/ 52388 w 168276"/>
              <a:gd name="connsiteY277" fmla="*/ 385763 h 555626"/>
              <a:gd name="connsiteX278" fmla="*/ 52388 w 168276"/>
              <a:gd name="connsiteY278" fmla="*/ 382588 h 555626"/>
              <a:gd name="connsiteX279" fmla="*/ 63215 w 168276"/>
              <a:gd name="connsiteY279" fmla="*/ 376874 h 555626"/>
              <a:gd name="connsiteX280" fmla="*/ 60326 w 168276"/>
              <a:gd name="connsiteY280" fmla="*/ 379413 h 555626"/>
              <a:gd name="connsiteX281" fmla="*/ 72240 w 168276"/>
              <a:gd name="connsiteY281" fmla="*/ 372111 h 555626"/>
              <a:gd name="connsiteX282" fmla="*/ 109538 w 168276"/>
              <a:gd name="connsiteY282" fmla="*/ 349251 h 555626"/>
              <a:gd name="connsiteX283" fmla="*/ 72240 w 168276"/>
              <a:gd name="connsiteY283" fmla="*/ 372111 h 555626"/>
              <a:gd name="connsiteX284" fmla="*/ 63215 w 168276"/>
              <a:gd name="connsiteY284" fmla="*/ 376874 h 555626"/>
              <a:gd name="connsiteX285" fmla="*/ 65251 w 168276"/>
              <a:gd name="connsiteY285" fmla="*/ 375085 h 555626"/>
              <a:gd name="connsiteX286" fmla="*/ 6350 w 168276"/>
              <a:gd name="connsiteY286" fmla="*/ 341313 h 555626"/>
              <a:gd name="connsiteX287" fmla="*/ 4041 w 168276"/>
              <a:gd name="connsiteY287" fmla="*/ 344200 h 555626"/>
              <a:gd name="connsiteX288" fmla="*/ 3175 w 168276"/>
              <a:gd name="connsiteY288" fmla="*/ 344488 h 555626"/>
              <a:gd name="connsiteX289" fmla="*/ 70372 w 168276"/>
              <a:gd name="connsiteY289" fmla="*/ 339986 h 555626"/>
              <a:gd name="connsiteX290" fmla="*/ 63501 w 168276"/>
              <a:gd name="connsiteY290" fmla="*/ 344488 h 555626"/>
              <a:gd name="connsiteX291" fmla="*/ 66474 w 168276"/>
              <a:gd name="connsiteY291" fmla="*/ 341994 h 555626"/>
              <a:gd name="connsiteX292" fmla="*/ 165100 w 168276"/>
              <a:gd name="connsiteY292" fmla="*/ 338138 h 555626"/>
              <a:gd name="connsiteX293" fmla="*/ 149225 w 168276"/>
              <a:gd name="connsiteY293" fmla="*/ 355998 h 555626"/>
              <a:gd name="connsiteX294" fmla="*/ 163657 w 168276"/>
              <a:gd name="connsiteY294" fmla="*/ 338860 h 555626"/>
              <a:gd name="connsiteX295" fmla="*/ 22226 w 168276"/>
              <a:gd name="connsiteY295" fmla="*/ 338138 h 555626"/>
              <a:gd name="connsiteX296" fmla="*/ 3175 w 168276"/>
              <a:gd name="connsiteY296" fmla="*/ 363538 h 555626"/>
              <a:gd name="connsiteX297" fmla="*/ 22226 w 168276"/>
              <a:gd name="connsiteY297" fmla="*/ 352426 h 555626"/>
              <a:gd name="connsiteX298" fmla="*/ 22226 w 168276"/>
              <a:gd name="connsiteY298" fmla="*/ 355601 h 555626"/>
              <a:gd name="connsiteX299" fmla="*/ 4907 w 168276"/>
              <a:gd name="connsiteY299" fmla="*/ 380135 h 555626"/>
              <a:gd name="connsiteX300" fmla="*/ 3175 w 168276"/>
              <a:gd name="connsiteY300" fmla="*/ 382588 h 555626"/>
              <a:gd name="connsiteX301" fmla="*/ 22226 w 168276"/>
              <a:gd name="connsiteY301" fmla="*/ 371476 h 555626"/>
              <a:gd name="connsiteX302" fmla="*/ 6349 w 168276"/>
              <a:gd name="connsiteY302" fmla="*/ 392644 h 555626"/>
              <a:gd name="connsiteX303" fmla="*/ 19050 w 168276"/>
              <a:gd name="connsiteY303" fmla="*/ 374651 h 555626"/>
              <a:gd name="connsiteX304" fmla="*/ 0 w 168276"/>
              <a:gd name="connsiteY304" fmla="*/ 385763 h 555626"/>
              <a:gd name="connsiteX305" fmla="*/ 0 w 168276"/>
              <a:gd name="connsiteY305" fmla="*/ 382588 h 555626"/>
              <a:gd name="connsiteX306" fmla="*/ 19050 w 168276"/>
              <a:gd name="connsiteY306" fmla="*/ 355601 h 555626"/>
              <a:gd name="connsiteX307" fmla="*/ 0 w 168276"/>
              <a:gd name="connsiteY307" fmla="*/ 366713 h 555626"/>
              <a:gd name="connsiteX308" fmla="*/ 19050 w 168276"/>
              <a:gd name="connsiteY308" fmla="*/ 341313 h 555626"/>
              <a:gd name="connsiteX309" fmla="*/ 0 w 168276"/>
              <a:gd name="connsiteY309" fmla="*/ 349251 h 555626"/>
              <a:gd name="connsiteX310" fmla="*/ 4041 w 168276"/>
              <a:gd name="connsiteY310" fmla="*/ 344200 h 555626"/>
              <a:gd name="connsiteX311" fmla="*/ 109538 w 168276"/>
              <a:gd name="connsiteY311" fmla="*/ 333376 h 555626"/>
              <a:gd name="connsiteX312" fmla="*/ 112713 w 168276"/>
              <a:gd name="connsiteY312" fmla="*/ 333376 h 555626"/>
              <a:gd name="connsiteX313" fmla="*/ 65251 w 168276"/>
              <a:gd name="connsiteY313" fmla="*/ 375085 h 555626"/>
              <a:gd name="connsiteX314" fmla="*/ 52388 w 168276"/>
              <a:gd name="connsiteY314" fmla="*/ 382588 h 555626"/>
              <a:gd name="connsiteX315" fmla="*/ 101601 w 168276"/>
              <a:gd name="connsiteY315" fmla="*/ 341313 h 555626"/>
              <a:gd name="connsiteX316" fmla="*/ 69851 w 168276"/>
              <a:gd name="connsiteY316" fmla="*/ 357700 h 555626"/>
              <a:gd name="connsiteX317" fmla="*/ 109538 w 168276"/>
              <a:gd name="connsiteY317" fmla="*/ 314326 h 555626"/>
              <a:gd name="connsiteX318" fmla="*/ 112713 w 168276"/>
              <a:gd name="connsiteY318" fmla="*/ 314326 h 555626"/>
              <a:gd name="connsiteX319" fmla="*/ 112713 w 168276"/>
              <a:gd name="connsiteY319" fmla="*/ 319088 h 555626"/>
              <a:gd name="connsiteX320" fmla="*/ 63099 w 168276"/>
              <a:gd name="connsiteY320" fmla="*/ 361185 h 555626"/>
              <a:gd name="connsiteX321" fmla="*/ 52388 w 168276"/>
              <a:gd name="connsiteY321" fmla="*/ 366713 h 555626"/>
              <a:gd name="connsiteX322" fmla="*/ 104776 w 168276"/>
              <a:gd name="connsiteY322" fmla="*/ 322263 h 555626"/>
              <a:gd name="connsiteX323" fmla="*/ 70372 w 168276"/>
              <a:gd name="connsiteY323" fmla="*/ 339986 h 555626"/>
              <a:gd name="connsiteX324" fmla="*/ 22226 w 168276"/>
              <a:gd name="connsiteY324" fmla="*/ 300038 h 555626"/>
              <a:gd name="connsiteX325" fmla="*/ 3175 w 168276"/>
              <a:gd name="connsiteY325" fmla="*/ 333376 h 555626"/>
              <a:gd name="connsiteX326" fmla="*/ 22226 w 168276"/>
              <a:gd name="connsiteY326" fmla="*/ 322263 h 555626"/>
              <a:gd name="connsiteX327" fmla="*/ 22226 w 168276"/>
              <a:gd name="connsiteY327" fmla="*/ 325438 h 555626"/>
              <a:gd name="connsiteX328" fmla="*/ 6350 w 168276"/>
              <a:gd name="connsiteY328" fmla="*/ 341313 h 555626"/>
              <a:gd name="connsiteX329" fmla="*/ 19050 w 168276"/>
              <a:gd name="connsiteY329" fmla="*/ 325438 h 555626"/>
              <a:gd name="connsiteX330" fmla="*/ 0 w 168276"/>
              <a:gd name="connsiteY330" fmla="*/ 338138 h 555626"/>
              <a:gd name="connsiteX331" fmla="*/ 168275 w 168276"/>
              <a:gd name="connsiteY331" fmla="*/ 296863 h 555626"/>
              <a:gd name="connsiteX332" fmla="*/ 142875 w 168276"/>
              <a:gd name="connsiteY332" fmla="*/ 333376 h 555626"/>
              <a:gd name="connsiteX333" fmla="*/ 168275 w 168276"/>
              <a:gd name="connsiteY333" fmla="*/ 319088 h 555626"/>
              <a:gd name="connsiteX334" fmla="*/ 168275 w 168276"/>
              <a:gd name="connsiteY334" fmla="*/ 322263 h 555626"/>
              <a:gd name="connsiteX335" fmla="*/ 146050 w 168276"/>
              <a:gd name="connsiteY335" fmla="*/ 344488 h 555626"/>
              <a:gd name="connsiteX336" fmla="*/ 168275 w 168276"/>
              <a:gd name="connsiteY336" fmla="*/ 333376 h 555626"/>
              <a:gd name="connsiteX337" fmla="*/ 163657 w 168276"/>
              <a:gd name="connsiteY337" fmla="*/ 338860 h 555626"/>
              <a:gd name="connsiteX338" fmla="*/ 142875 w 168276"/>
              <a:gd name="connsiteY338" fmla="*/ 349251 h 555626"/>
              <a:gd name="connsiteX339" fmla="*/ 139700 w 168276"/>
              <a:gd name="connsiteY339" fmla="*/ 349251 h 555626"/>
              <a:gd name="connsiteX340" fmla="*/ 165100 w 168276"/>
              <a:gd name="connsiteY340" fmla="*/ 325438 h 555626"/>
              <a:gd name="connsiteX341" fmla="*/ 142875 w 168276"/>
              <a:gd name="connsiteY341" fmla="*/ 338138 h 555626"/>
              <a:gd name="connsiteX342" fmla="*/ 139700 w 168276"/>
              <a:gd name="connsiteY342" fmla="*/ 338138 h 555626"/>
              <a:gd name="connsiteX343" fmla="*/ 163905 w 168276"/>
              <a:gd name="connsiteY343" fmla="*/ 298806 h 555626"/>
              <a:gd name="connsiteX344" fmla="*/ 165100 w 168276"/>
              <a:gd name="connsiteY344" fmla="*/ 296863 h 555626"/>
              <a:gd name="connsiteX345" fmla="*/ 163905 w 168276"/>
              <a:gd name="connsiteY345" fmla="*/ 298806 h 555626"/>
              <a:gd name="connsiteX346" fmla="*/ 157988 w 168276"/>
              <a:gd name="connsiteY346" fmla="*/ 301435 h 555626"/>
              <a:gd name="connsiteX347" fmla="*/ 17464 w 168276"/>
              <a:gd name="connsiteY347" fmla="*/ 290513 h 555626"/>
              <a:gd name="connsiteX348" fmla="*/ 7938 w 168276"/>
              <a:gd name="connsiteY348" fmla="*/ 303213 h 555626"/>
              <a:gd name="connsiteX349" fmla="*/ 22226 w 168276"/>
              <a:gd name="connsiteY349" fmla="*/ 292101 h 555626"/>
              <a:gd name="connsiteX350" fmla="*/ 22226 w 168276"/>
              <a:gd name="connsiteY350" fmla="*/ 296863 h 555626"/>
              <a:gd name="connsiteX351" fmla="*/ 11113 w 168276"/>
              <a:gd name="connsiteY351" fmla="*/ 303213 h 555626"/>
              <a:gd name="connsiteX352" fmla="*/ 22226 w 168276"/>
              <a:gd name="connsiteY352" fmla="*/ 300038 h 555626"/>
              <a:gd name="connsiteX353" fmla="*/ 0 w 168276"/>
              <a:gd name="connsiteY353" fmla="*/ 311151 h 555626"/>
              <a:gd name="connsiteX354" fmla="*/ 14288 w 168276"/>
              <a:gd name="connsiteY354" fmla="*/ 300038 h 555626"/>
              <a:gd name="connsiteX355" fmla="*/ 0 w 168276"/>
              <a:gd name="connsiteY355" fmla="*/ 307976 h 555626"/>
              <a:gd name="connsiteX356" fmla="*/ 168275 w 168276"/>
              <a:gd name="connsiteY356" fmla="*/ 288926 h 555626"/>
              <a:gd name="connsiteX357" fmla="*/ 168275 w 168276"/>
              <a:gd name="connsiteY357" fmla="*/ 292101 h 555626"/>
              <a:gd name="connsiteX358" fmla="*/ 153988 w 168276"/>
              <a:gd name="connsiteY358" fmla="*/ 303213 h 555626"/>
              <a:gd name="connsiteX359" fmla="*/ 157988 w 168276"/>
              <a:gd name="connsiteY359" fmla="*/ 301435 h 555626"/>
              <a:gd name="connsiteX360" fmla="*/ 142875 w 168276"/>
              <a:gd name="connsiteY360" fmla="*/ 311151 h 555626"/>
              <a:gd name="connsiteX361" fmla="*/ 139700 w 168276"/>
              <a:gd name="connsiteY361" fmla="*/ 311151 h 555626"/>
              <a:gd name="connsiteX362" fmla="*/ 157163 w 168276"/>
              <a:gd name="connsiteY362" fmla="*/ 300038 h 555626"/>
              <a:gd name="connsiteX363" fmla="*/ 142875 w 168276"/>
              <a:gd name="connsiteY363" fmla="*/ 307976 h 555626"/>
              <a:gd name="connsiteX364" fmla="*/ 139700 w 168276"/>
              <a:gd name="connsiteY364" fmla="*/ 307976 h 555626"/>
              <a:gd name="connsiteX365" fmla="*/ 153035 w 168276"/>
              <a:gd name="connsiteY365" fmla="*/ 296546 h 555626"/>
              <a:gd name="connsiteX366" fmla="*/ 161925 w 168276"/>
              <a:gd name="connsiteY366" fmla="*/ 288926 h 555626"/>
              <a:gd name="connsiteX367" fmla="*/ 153035 w 168276"/>
              <a:gd name="connsiteY367" fmla="*/ 296546 h 555626"/>
              <a:gd name="connsiteX368" fmla="*/ 146050 w 168276"/>
              <a:gd name="connsiteY368" fmla="*/ 300038 h 555626"/>
              <a:gd name="connsiteX369" fmla="*/ 160193 w 168276"/>
              <a:gd name="connsiteY369" fmla="*/ 289936 h 555626"/>
              <a:gd name="connsiteX370" fmla="*/ 19050 w 168276"/>
              <a:gd name="connsiteY370" fmla="*/ 288926 h 555626"/>
              <a:gd name="connsiteX371" fmla="*/ 17464 w 168276"/>
              <a:gd name="connsiteY371" fmla="*/ 290513 h 555626"/>
              <a:gd name="connsiteX372" fmla="*/ 18345 w 168276"/>
              <a:gd name="connsiteY372" fmla="*/ 289337 h 555626"/>
              <a:gd name="connsiteX373" fmla="*/ 101782 w 168276"/>
              <a:gd name="connsiteY373" fmla="*/ 282712 h 555626"/>
              <a:gd name="connsiteX374" fmla="*/ 79376 w 168276"/>
              <a:gd name="connsiteY374" fmla="*/ 296863 h 555626"/>
              <a:gd name="connsiteX375" fmla="*/ 88405 w 168276"/>
              <a:gd name="connsiteY375" fmla="*/ 290414 h 555626"/>
              <a:gd name="connsiteX376" fmla="*/ 109538 w 168276"/>
              <a:gd name="connsiteY376" fmla="*/ 277813 h 555626"/>
              <a:gd name="connsiteX377" fmla="*/ 112713 w 168276"/>
              <a:gd name="connsiteY377" fmla="*/ 277813 h 555626"/>
              <a:gd name="connsiteX378" fmla="*/ 60326 w 168276"/>
              <a:gd name="connsiteY378" fmla="*/ 333376 h 555626"/>
              <a:gd name="connsiteX379" fmla="*/ 109538 w 168276"/>
              <a:gd name="connsiteY379" fmla="*/ 303213 h 555626"/>
              <a:gd name="connsiteX380" fmla="*/ 112713 w 168276"/>
              <a:gd name="connsiteY380" fmla="*/ 303213 h 555626"/>
              <a:gd name="connsiteX381" fmla="*/ 66474 w 168276"/>
              <a:gd name="connsiteY381" fmla="*/ 341994 h 555626"/>
              <a:gd name="connsiteX382" fmla="*/ 52388 w 168276"/>
              <a:gd name="connsiteY382" fmla="*/ 349251 h 555626"/>
              <a:gd name="connsiteX383" fmla="*/ 101601 w 168276"/>
              <a:gd name="connsiteY383" fmla="*/ 311151 h 555626"/>
              <a:gd name="connsiteX384" fmla="*/ 52388 w 168276"/>
              <a:gd name="connsiteY384" fmla="*/ 338138 h 555626"/>
              <a:gd name="connsiteX385" fmla="*/ 104776 w 168276"/>
              <a:gd name="connsiteY385" fmla="*/ 280988 h 555626"/>
              <a:gd name="connsiteX386" fmla="*/ 101782 w 168276"/>
              <a:gd name="connsiteY386" fmla="*/ 282712 h 555626"/>
              <a:gd name="connsiteX387" fmla="*/ 158750 w 168276"/>
              <a:gd name="connsiteY387" fmla="*/ 275035 h 555626"/>
              <a:gd name="connsiteX388" fmla="*/ 142875 w 168276"/>
              <a:gd name="connsiteY388" fmla="*/ 296863 h 555626"/>
              <a:gd name="connsiteX389" fmla="*/ 168275 w 168276"/>
              <a:gd name="connsiteY389" fmla="*/ 280988 h 555626"/>
              <a:gd name="connsiteX390" fmla="*/ 168275 w 168276"/>
              <a:gd name="connsiteY390" fmla="*/ 284163 h 555626"/>
              <a:gd name="connsiteX391" fmla="*/ 160193 w 168276"/>
              <a:gd name="connsiteY391" fmla="*/ 289936 h 555626"/>
              <a:gd name="connsiteX392" fmla="*/ 142875 w 168276"/>
              <a:gd name="connsiteY392" fmla="*/ 300038 h 555626"/>
              <a:gd name="connsiteX393" fmla="*/ 139700 w 168276"/>
              <a:gd name="connsiteY393" fmla="*/ 300038 h 555626"/>
              <a:gd name="connsiteX394" fmla="*/ 98426 w 168276"/>
              <a:gd name="connsiteY394" fmla="*/ 273051 h 555626"/>
              <a:gd name="connsiteX395" fmla="*/ 95263 w 168276"/>
              <a:gd name="connsiteY395" fmla="*/ 275450 h 555626"/>
              <a:gd name="connsiteX396" fmla="*/ 60326 w 168276"/>
              <a:gd name="connsiteY396" fmla="*/ 296863 h 555626"/>
              <a:gd name="connsiteX397" fmla="*/ 63654 w 168276"/>
              <a:gd name="connsiteY397" fmla="*/ 293434 h 555626"/>
              <a:gd name="connsiteX398" fmla="*/ 165100 w 168276"/>
              <a:gd name="connsiteY398" fmla="*/ 266701 h 555626"/>
              <a:gd name="connsiteX399" fmla="*/ 158750 w 168276"/>
              <a:gd name="connsiteY399" fmla="*/ 275035 h 555626"/>
              <a:gd name="connsiteX400" fmla="*/ 164647 w 168276"/>
              <a:gd name="connsiteY400" fmla="*/ 266928 h 555626"/>
              <a:gd name="connsiteX401" fmla="*/ 109538 w 168276"/>
              <a:gd name="connsiteY401" fmla="*/ 266701 h 555626"/>
              <a:gd name="connsiteX402" fmla="*/ 112713 w 168276"/>
              <a:gd name="connsiteY402" fmla="*/ 266701 h 555626"/>
              <a:gd name="connsiteX403" fmla="*/ 68263 w 168276"/>
              <a:gd name="connsiteY403" fmla="*/ 296863 h 555626"/>
              <a:gd name="connsiteX404" fmla="*/ 109538 w 168276"/>
              <a:gd name="connsiteY404" fmla="*/ 273051 h 555626"/>
              <a:gd name="connsiteX405" fmla="*/ 112713 w 168276"/>
              <a:gd name="connsiteY405" fmla="*/ 273051 h 555626"/>
              <a:gd name="connsiteX406" fmla="*/ 88405 w 168276"/>
              <a:gd name="connsiteY406" fmla="*/ 290414 h 555626"/>
              <a:gd name="connsiteX407" fmla="*/ 52388 w 168276"/>
              <a:gd name="connsiteY407" fmla="*/ 311151 h 555626"/>
              <a:gd name="connsiteX408" fmla="*/ 85726 w 168276"/>
              <a:gd name="connsiteY408" fmla="*/ 288926 h 555626"/>
              <a:gd name="connsiteX409" fmla="*/ 52388 w 168276"/>
              <a:gd name="connsiteY409" fmla="*/ 307976 h 555626"/>
              <a:gd name="connsiteX410" fmla="*/ 95263 w 168276"/>
              <a:gd name="connsiteY410" fmla="*/ 275450 h 555626"/>
              <a:gd name="connsiteX411" fmla="*/ 60326 w 168276"/>
              <a:gd name="connsiteY411" fmla="*/ 266607 h 555626"/>
              <a:gd name="connsiteX412" fmla="*/ 55892 w 168276"/>
              <a:gd name="connsiteY412" fmla="*/ 272867 h 555626"/>
              <a:gd name="connsiteX413" fmla="*/ 55563 w 168276"/>
              <a:gd name="connsiteY413" fmla="*/ 273051 h 555626"/>
              <a:gd name="connsiteX414" fmla="*/ 168275 w 168276"/>
              <a:gd name="connsiteY414" fmla="*/ 261938 h 555626"/>
              <a:gd name="connsiteX415" fmla="*/ 164647 w 168276"/>
              <a:gd name="connsiteY415" fmla="*/ 266928 h 555626"/>
              <a:gd name="connsiteX416" fmla="*/ 142875 w 168276"/>
              <a:gd name="connsiteY416" fmla="*/ 277813 h 555626"/>
              <a:gd name="connsiteX417" fmla="*/ 139700 w 168276"/>
              <a:gd name="connsiteY417" fmla="*/ 277813 h 555626"/>
              <a:gd name="connsiteX418" fmla="*/ 142875 w 168276"/>
              <a:gd name="connsiteY418" fmla="*/ 273051 h 555626"/>
              <a:gd name="connsiteX419" fmla="*/ 22226 w 168276"/>
              <a:gd name="connsiteY419" fmla="*/ 261938 h 555626"/>
              <a:gd name="connsiteX420" fmla="*/ 22226 w 168276"/>
              <a:gd name="connsiteY420" fmla="*/ 266701 h 555626"/>
              <a:gd name="connsiteX421" fmla="*/ 3175 w 168276"/>
              <a:gd name="connsiteY421" fmla="*/ 296863 h 555626"/>
              <a:gd name="connsiteX422" fmla="*/ 22226 w 168276"/>
              <a:gd name="connsiteY422" fmla="*/ 284163 h 555626"/>
              <a:gd name="connsiteX423" fmla="*/ 18345 w 168276"/>
              <a:gd name="connsiteY423" fmla="*/ 289337 h 555626"/>
              <a:gd name="connsiteX424" fmla="*/ 0 w 168276"/>
              <a:gd name="connsiteY424" fmla="*/ 300038 h 555626"/>
              <a:gd name="connsiteX425" fmla="*/ 19050 w 168276"/>
              <a:gd name="connsiteY425" fmla="*/ 266701 h 555626"/>
              <a:gd name="connsiteX426" fmla="*/ 0 w 168276"/>
              <a:gd name="connsiteY426" fmla="*/ 277813 h 555626"/>
              <a:gd name="connsiteX427" fmla="*/ 4445 w 168276"/>
              <a:gd name="connsiteY427" fmla="*/ 270829 h 555626"/>
              <a:gd name="connsiteX428" fmla="*/ 3175 w 168276"/>
              <a:gd name="connsiteY428" fmla="*/ 273051 h 555626"/>
              <a:gd name="connsiteX429" fmla="*/ 109538 w 168276"/>
              <a:gd name="connsiteY429" fmla="*/ 242888 h 555626"/>
              <a:gd name="connsiteX430" fmla="*/ 112713 w 168276"/>
              <a:gd name="connsiteY430" fmla="*/ 242888 h 555626"/>
              <a:gd name="connsiteX431" fmla="*/ 63654 w 168276"/>
              <a:gd name="connsiteY431" fmla="*/ 293434 h 555626"/>
              <a:gd name="connsiteX432" fmla="*/ 52388 w 168276"/>
              <a:gd name="connsiteY432" fmla="*/ 300038 h 555626"/>
              <a:gd name="connsiteX433" fmla="*/ 104776 w 168276"/>
              <a:gd name="connsiteY433" fmla="*/ 247651 h 555626"/>
              <a:gd name="connsiteX434" fmla="*/ 52388 w 168276"/>
              <a:gd name="connsiteY434" fmla="*/ 277813 h 555626"/>
              <a:gd name="connsiteX435" fmla="*/ 55892 w 168276"/>
              <a:gd name="connsiteY435" fmla="*/ 272867 h 555626"/>
              <a:gd name="connsiteX436" fmla="*/ 22226 w 168276"/>
              <a:gd name="connsiteY436" fmla="*/ 242888 h 555626"/>
              <a:gd name="connsiteX437" fmla="*/ 4445 w 168276"/>
              <a:gd name="connsiteY437" fmla="*/ 270829 h 555626"/>
              <a:gd name="connsiteX438" fmla="*/ 19532 w 168276"/>
              <a:gd name="connsiteY438" fmla="*/ 244428 h 555626"/>
              <a:gd name="connsiteX439" fmla="*/ 146050 w 168276"/>
              <a:gd name="connsiteY439" fmla="*/ 236538 h 555626"/>
              <a:gd name="connsiteX440" fmla="*/ 142875 w 168276"/>
              <a:gd name="connsiteY440" fmla="*/ 250826 h 555626"/>
              <a:gd name="connsiteX441" fmla="*/ 168275 w 168276"/>
              <a:gd name="connsiteY441" fmla="*/ 236538 h 555626"/>
              <a:gd name="connsiteX442" fmla="*/ 142875 w 168276"/>
              <a:gd name="connsiteY442" fmla="*/ 273051 h 555626"/>
              <a:gd name="connsiteX443" fmla="*/ 165100 w 168276"/>
              <a:gd name="connsiteY443" fmla="*/ 239713 h 555626"/>
              <a:gd name="connsiteX444" fmla="*/ 142875 w 168276"/>
              <a:gd name="connsiteY444" fmla="*/ 255588 h 555626"/>
              <a:gd name="connsiteX445" fmla="*/ 139700 w 168276"/>
              <a:gd name="connsiteY445" fmla="*/ 255588 h 555626"/>
              <a:gd name="connsiteX446" fmla="*/ 139700 w 168276"/>
              <a:gd name="connsiteY446" fmla="*/ 250826 h 555626"/>
              <a:gd name="connsiteX447" fmla="*/ 139700 w 168276"/>
              <a:gd name="connsiteY447" fmla="*/ 236538 h 555626"/>
              <a:gd name="connsiteX448" fmla="*/ 142875 w 168276"/>
              <a:gd name="connsiteY448" fmla="*/ 236538 h 555626"/>
              <a:gd name="connsiteX449" fmla="*/ 146050 w 168276"/>
              <a:gd name="connsiteY449" fmla="*/ 236538 h 555626"/>
              <a:gd name="connsiteX450" fmla="*/ 142875 w 168276"/>
              <a:gd name="connsiteY450" fmla="*/ 239713 h 555626"/>
              <a:gd name="connsiteX451" fmla="*/ 139700 w 168276"/>
              <a:gd name="connsiteY451" fmla="*/ 239713 h 555626"/>
              <a:gd name="connsiteX452" fmla="*/ 55563 w 168276"/>
              <a:gd name="connsiteY452" fmla="*/ 236538 h 555626"/>
              <a:gd name="connsiteX453" fmla="*/ 60326 w 168276"/>
              <a:gd name="connsiteY453" fmla="*/ 236538 h 555626"/>
              <a:gd name="connsiteX454" fmla="*/ 55563 w 168276"/>
              <a:gd name="connsiteY454" fmla="*/ 250826 h 555626"/>
              <a:gd name="connsiteX455" fmla="*/ 82551 w 168276"/>
              <a:gd name="connsiteY455" fmla="*/ 236538 h 555626"/>
              <a:gd name="connsiteX456" fmla="*/ 60326 w 168276"/>
              <a:gd name="connsiteY456" fmla="*/ 266607 h 555626"/>
              <a:gd name="connsiteX457" fmla="*/ 79376 w 168276"/>
              <a:gd name="connsiteY457" fmla="*/ 239713 h 555626"/>
              <a:gd name="connsiteX458" fmla="*/ 52388 w 168276"/>
              <a:gd name="connsiteY458" fmla="*/ 255588 h 555626"/>
              <a:gd name="connsiteX459" fmla="*/ 52388 w 168276"/>
              <a:gd name="connsiteY459" fmla="*/ 250826 h 555626"/>
              <a:gd name="connsiteX460" fmla="*/ 52388 w 168276"/>
              <a:gd name="connsiteY460" fmla="*/ 236538 h 555626"/>
              <a:gd name="connsiteX461" fmla="*/ 55563 w 168276"/>
              <a:gd name="connsiteY461" fmla="*/ 236538 h 555626"/>
              <a:gd name="connsiteX462" fmla="*/ 52388 w 168276"/>
              <a:gd name="connsiteY462" fmla="*/ 239713 h 555626"/>
              <a:gd name="connsiteX463" fmla="*/ 7938 w 168276"/>
              <a:gd name="connsiteY463" fmla="*/ 236538 h 555626"/>
              <a:gd name="connsiteX464" fmla="*/ 3175 w 168276"/>
              <a:gd name="connsiteY464" fmla="*/ 250826 h 555626"/>
              <a:gd name="connsiteX465" fmla="*/ 22226 w 168276"/>
              <a:gd name="connsiteY465" fmla="*/ 239713 h 555626"/>
              <a:gd name="connsiteX466" fmla="*/ 19532 w 168276"/>
              <a:gd name="connsiteY466" fmla="*/ 244428 h 555626"/>
              <a:gd name="connsiteX467" fmla="*/ 0 w 168276"/>
              <a:gd name="connsiteY467" fmla="*/ 255588 h 555626"/>
              <a:gd name="connsiteX468" fmla="*/ 0 w 168276"/>
              <a:gd name="connsiteY468" fmla="*/ 250826 h 555626"/>
              <a:gd name="connsiteX469" fmla="*/ 0 w 168276"/>
              <a:gd name="connsiteY469" fmla="*/ 236538 h 555626"/>
              <a:gd name="connsiteX470" fmla="*/ 3175 w 168276"/>
              <a:gd name="connsiteY470" fmla="*/ 236538 h 555626"/>
              <a:gd name="connsiteX471" fmla="*/ 7938 w 168276"/>
              <a:gd name="connsiteY471" fmla="*/ 236538 h 555626"/>
              <a:gd name="connsiteX472" fmla="*/ 0 w 168276"/>
              <a:gd name="connsiteY472" fmla="*/ 239713 h 555626"/>
              <a:gd name="connsiteX473" fmla="*/ 165101 w 168276"/>
              <a:gd name="connsiteY473" fmla="*/ 209550 h 555626"/>
              <a:gd name="connsiteX474" fmla="*/ 168276 w 168276"/>
              <a:gd name="connsiteY474" fmla="*/ 209550 h 555626"/>
              <a:gd name="connsiteX475" fmla="*/ 168276 w 168276"/>
              <a:gd name="connsiteY475" fmla="*/ 214313 h 555626"/>
              <a:gd name="connsiteX476" fmla="*/ 165101 w 168276"/>
              <a:gd name="connsiteY476" fmla="*/ 214313 h 555626"/>
              <a:gd name="connsiteX477" fmla="*/ 137055 w 168276"/>
              <a:gd name="connsiteY477" fmla="*/ 207131 h 555626"/>
              <a:gd name="connsiteX478" fmla="*/ 135487 w 168276"/>
              <a:gd name="connsiteY478" fmla="*/ 209260 h 555626"/>
              <a:gd name="connsiteX479" fmla="*/ 134939 w 168276"/>
              <a:gd name="connsiteY479" fmla="*/ 209550 h 555626"/>
              <a:gd name="connsiteX480" fmla="*/ 165101 w 168276"/>
              <a:gd name="connsiteY480" fmla="*/ 201613 h 555626"/>
              <a:gd name="connsiteX481" fmla="*/ 165101 w 168276"/>
              <a:gd name="connsiteY481" fmla="*/ 209550 h 555626"/>
              <a:gd name="connsiteX482" fmla="*/ 161926 w 168276"/>
              <a:gd name="connsiteY482" fmla="*/ 214313 h 555626"/>
              <a:gd name="connsiteX483" fmla="*/ 161926 w 168276"/>
              <a:gd name="connsiteY483" fmla="*/ 203377 h 555626"/>
              <a:gd name="connsiteX484" fmla="*/ 161926 w 168276"/>
              <a:gd name="connsiteY484" fmla="*/ 201613 h 555626"/>
              <a:gd name="connsiteX485" fmla="*/ 161926 w 168276"/>
              <a:gd name="connsiteY485" fmla="*/ 203377 h 555626"/>
              <a:gd name="connsiteX486" fmla="*/ 154710 w 168276"/>
              <a:gd name="connsiteY486" fmla="*/ 207385 h 555626"/>
              <a:gd name="connsiteX487" fmla="*/ 161926 w 168276"/>
              <a:gd name="connsiteY487" fmla="*/ 195263 h 555626"/>
              <a:gd name="connsiteX488" fmla="*/ 150814 w 168276"/>
              <a:gd name="connsiteY488" fmla="*/ 209550 h 555626"/>
              <a:gd name="connsiteX489" fmla="*/ 154710 w 168276"/>
              <a:gd name="connsiteY489" fmla="*/ 207385 h 555626"/>
              <a:gd name="connsiteX490" fmla="*/ 146051 w 168276"/>
              <a:gd name="connsiteY490" fmla="*/ 214313 h 555626"/>
              <a:gd name="connsiteX491" fmla="*/ 142876 w 168276"/>
              <a:gd name="connsiteY491" fmla="*/ 214313 h 555626"/>
              <a:gd name="connsiteX492" fmla="*/ 157164 w 168276"/>
              <a:gd name="connsiteY492" fmla="*/ 198438 h 555626"/>
              <a:gd name="connsiteX493" fmla="*/ 131764 w 168276"/>
              <a:gd name="connsiteY493" fmla="*/ 214313 h 555626"/>
              <a:gd name="connsiteX494" fmla="*/ 135487 w 168276"/>
              <a:gd name="connsiteY494" fmla="*/ 209260 h 555626"/>
              <a:gd name="connsiteX495" fmla="*/ 94483 w 168276"/>
              <a:gd name="connsiteY495" fmla="*/ 175430 h 555626"/>
              <a:gd name="connsiteX496" fmla="*/ 66612 w 168276"/>
              <a:gd name="connsiteY496" fmla="*/ 195798 h 555626"/>
              <a:gd name="connsiteX497" fmla="*/ 55563 w 168276"/>
              <a:gd name="connsiteY497" fmla="*/ 201613 h 555626"/>
              <a:gd name="connsiteX498" fmla="*/ 146051 w 168276"/>
              <a:gd name="connsiteY498" fmla="*/ 173038 h 555626"/>
              <a:gd name="connsiteX499" fmla="*/ 110149 w 168276"/>
              <a:gd name="connsiteY499" fmla="*/ 208940 h 555626"/>
              <a:gd name="connsiteX500" fmla="*/ 109538 w 168276"/>
              <a:gd name="connsiteY500" fmla="*/ 209550 h 555626"/>
              <a:gd name="connsiteX501" fmla="*/ 157164 w 168276"/>
              <a:gd name="connsiteY501" fmla="*/ 179388 h 555626"/>
              <a:gd name="connsiteX502" fmla="*/ 157164 w 168276"/>
              <a:gd name="connsiteY502" fmla="*/ 184150 h 555626"/>
              <a:gd name="connsiteX503" fmla="*/ 137055 w 168276"/>
              <a:gd name="connsiteY503" fmla="*/ 207131 h 555626"/>
              <a:gd name="connsiteX504" fmla="*/ 151872 w 168276"/>
              <a:gd name="connsiteY504" fmla="*/ 187023 h 555626"/>
              <a:gd name="connsiteX505" fmla="*/ 153989 w 168276"/>
              <a:gd name="connsiteY505" fmla="*/ 184150 h 555626"/>
              <a:gd name="connsiteX506" fmla="*/ 101601 w 168276"/>
              <a:gd name="connsiteY506" fmla="*/ 214313 h 555626"/>
              <a:gd name="connsiteX507" fmla="*/ 49572 w 168276"/>
              <a:gd name="connsiteY507" fmla="*/ 159416 h 555626"/>
              <a:gd name="connsiteX508" fmla="*/ 26988 w 168276"/>
              <a:gd name="connsiteY508" fmla="*/ 173038 h 555626"/>
              <a:gd name="connsiteX509" fmla="*/ 30376 w 168276"/>
              <a:gd name="connsiteY509" fmla="*/ 170281 h 555626"/>
              <a:gd name="connsiteX510" fmla="*/ 146051 w 168276"/>
              <a:gd name="connsiteY510" fmla="*/ 153988 h 555626"/>
              <a:gd name="connsiteX511" fmla="*/ 82551 w 168276"/>
              <a:gd name="connsiteY511" fmla="*/ 206375 h 555626"/>
              <a:gd name="connsiteX512" fmla="*/ 150814 w 168276"/>
              <a:gd name="connsiteY512" fmla="*/ 168275 h 555626"/>
              <a:gd name="connsiteX513" fmla="*/ 146051 w 168276"/>
              <a:gd name="connsiteY513" fmla="*/ 173038 h 555626"/>
              <a:gd name="connsiteX514" fmla="*/ 74613 w 168276"/>
              <a:gd name="connsiteY514" fmla="*/ 214313 h 555626"/>
              <a:gd name="connsiteX515" fmla="*/ 71438 w 168276"/>
              <a:gd name="connsiteY515" fmla="*/ 214313 h 555626"/>
              <a:gd name="connsiteX516" fmla="*/ 134939 w 168276"/>
              <a:gd name="connsiteY516" fmla="*/ 160338 h 555626"/>
              <a:gd name="connsiteX517" fmla="*/ 41276 w 168276"/>
              <a:gd name="connsiteY517" fmla="*/ 214313 h 555626"/>
              <a:gd name="connsiteX518" fmla="*/ 66612 w 168276"/>
              <a:gd name="connsiteY518" fmla="*/ 195798 h 555626"/>
              <a:gd name="connsiteX519" fmla="*/ 98426 w 168276"/>
              <a:gd name="connsiteY519" fmla="*/ 131763 h 555626"/>
              <a:gd name="connsiteX520" fmla="*/ 53519 w 168276"/>
              <a:gd name="connsiteY520" fmla="*/ 160339 h 555626"/>
              <a:gd name="connsiteX521" fmla="*/ 91982 w 168276"/>
              <a:gd name="connsiteY521" fmla="*/ 135410 h 555626"/>
              <a:gd name="connsiteX522" fmla="*/ 123826 w 168276"/>
              <a:gd name="connsiteY522" fmla="*/ 127000 h 555626"/>
              <a:gd name="connsiteX523" fmla="*/ 118304 w 168276"/>
              <a:gd name="connsiteY523" fmla="*/ 131602 h 555626"/>
              <a:gd name="connsiteX524" fmla="*/ 60326 w 168276"/>
              <a:gd name="connsiteY524" fmla="*/ 165100 h 555626"/>
              <a:gd name="connsiteX525" fmla="*/ 81301 w 168276"/>
              <a:gd name="connsiteY525" fmla="*/ 152049 h 555626"/>
              <a:gd name="connsiteX526" fmla="*/ 131764 w 168276"/>
              <a:gd name="connsiteY526" fmla="*/ 123825 h 555626"/>
              <a:gd name="connsiteX527" fmla="*/ 134939 w 168276"/>
              <a:gd name="connsiteY527" fmla="*/ 123825 h 555626"/>
              <a:gd name="connsiteX528" fmla="*/ 30163 w 168276"/>
              <a:gd name="connsiteY528" fmla="*/ 206375 h 555626"/>
              <a:gd name="connsiteX529" fmla="*/ 139701 w 168276"/>
              <a:gd name="connsiteY529" fmla="*/ 142875 h 555626"/>
              <a:gd name="connsiteX530" fmla="*/ 142876 w 168276"/>
              <a:gd name="connsiteY530" fmla="*/ 142875 h 555626"/>
              <a:gd name="connsiteX531" fmla="*/ 94483 w 168276"/>
              <a:gd name="connsiteY531" fmla="*/ 175430 h 555626"/>
              <a:gd name="connsiteX532" fmla="*/ 123826 w 168276"/>
              <a:gd name="connsiteY532" fmla="*/ 153988 h 555626"/>
              <a:gd name="connsiteX533" fmla="*/ 19051 w 168276"/>
              <a:gd name="connsiteY533" fmla="*/ 214313 h 555626"/>
              <a:gd name="connsiteX534" fmla="*/ 118304 w 168276"/>
              <a:gd name="connsiteY534" fmla="*/ 131602 h 555626"/>
              <a:gd name="connsiteX535" fmla="*/ 131764 w 168276"/>
              <a:gd name="connsiteY535" fmla="*/ 120650 h 555626"/>
              <a:gd name="connsiteX536" fmla="*/ 81301 w 168276"/>
              <a:gd name="connsiteY536" fmla="*/ 152049 h 555626"/>
              <a:gd name="connsiteX537" fmla="*/ 7938 w 168276"/>
              <a:gd name="connsiteY537" fmla="*/ 195263 h 555626"/>
              <a:gd name="connsiteX538" fmla="*/ 79376 w 168276"/>
              <a:gd name="connsiteY538" fmla="*/ 149225 h 555626"/>
              <a:gd name="connsiteX539" fmla="*/ 11113 w 168276"/>
              <a:gd name="connsiteY539" fmla="*/ 187325 h 555626"/>
              <a:gd name="connsiteX540" fmla="*/ 53519 w 168276"/>
              <a:gd name="connsiteY540" fmla="*/ 160339 h 555626"/>
              <a:gd name="connsiteX541" fmla="*/ 41276 w 168276"/>
              <a:gd name="connsiteY541" fmla="*/ 168275 h 555626"/>
              <a:gd name="connsiteX542" fmla="*/ 127001 w 168276"/>
              <a:gd name="connsiteY542" fmla="*/ 112713 h 555626"/>
              <a:gd name="connsiteX543" fmla="*/ 91982 w 168276"/>
              <a:gd name="connsiteY543" fmla="*/ 135410 h 555626"/>
              <a:gd name="connsiteX544" fmla="*/ 49572 w 168276"/>
              <a:gd name="connsiteY544" fmla="*/ 159416 h 555626"/>
              <a:gd name="connsiteX545" fmla="*/ 71438 w 168276"/>
              <a:gd name="connsiteY545" fmla="*/ 101600 h 555626"/>
              <a:gd name="connsiteX546" fmla="*/ 36513 w 168276"/>
              <a:gd name="connsiteY546" fmla="*/ 139020 h 555626"/>
              <a:gd name="connsiteX547" fmla="*/ 69110 w 168276"/>
              <a:gd name="connsiteY547" fmla="*/ 102931 h 555626"/>
              <a:gd name="connsiteX548" fmla="*/ 120651 w 168276"/>
              <a:gd name="connsiteY548" fmla="*/ 96838 h 555626"/>
              <a:gd name="connsiteX549" fmla="*/ 30376 w 168276"/>
              <a:gd name="connsiteY549" fmla="*/ 170281 h 555626"/>
              <a:gd name="connsiteX550" fmla="*/ 14288 w 168276"/>
              <a:gd name="connsiteY550" fmla="*/ 179388 h 555626"/>
              <a:gd name="connsiteX551" fmla="*/ 14288 w 168276"/>
              <a:gd name="connsiteY551" fmla="*/ 176213 h 555626"/>
              <a:gd name="connsiteX552" fmla="*/ 109538 w 168276"/>
              <a:gd name="connsiteY552" fmla="*/ 104775 h 555626"/>
              <a:gd name="connsiteX553" fmla="*/ 26988 w 168276"/>
              <a:gd name="connsiteY553" fmla="*/ 149225 h 555626"/>
              <a:gd name="connsiteX554" fmla="*/ 36513 w 168276"/>
              <a:gd name="connsiteY554" fmla="*/ 139020 h 555626"/>
              <a:gd name="connsiteX555" fmla="*/ 30163 w 168276"/>
              <a:gd name="connsiteY555" fmla="*/ 146050 h 555626"/>
              <a:gd name="connsiteX556" fmla="*/ 49213 w 168276"/>
              <a:gd name="connsiteY556" fmla="*/ 96838 h 555626"/>
              <a:gd name="connsiteX557" fmla="*/ 52388 w 168276"/>
              <a:gd name="connsiteY557" fmla="*/ 96838 h 555626"/>
              <a:gd name="connsiteX558" fmla="*/ 41276 w 168276"/>
              <a:gd name="connsiteY558" fmla="*/ 115888 h 555626"/>
              <a:gd name="connsiteX559" fmla="*/ 74613 w 168276"/>
              <a:gd name="connsiteY559" fmla="*/ 96838 h 555626"/>
              <a:gd name="connsiteX560" fmla="*/ 69110 w 168276"/>
              <a:gd name="connsiteY560" fmla="*/ 102931 h 555626"/>
              <a:gd name="connsiteX561" fmla="*/ 38101 w 168276"/>
              <a:gd name="connsiteY561" fmla="*/ 120650 h 555626"/>
              <a:gd name="connsiteX562" fmla="*/ 38101 w 168276"/>
              <a:gd name="connsiteY562" fmla="*/ 115888 h 555626"/>
              <a:gd name="connsiteX563" fmla="*/ 98426 w 168276"/>
              <a:gd name="connsiteY563" fmla="*/ 60325 h 555626"/>
              <a:gd name="connsiteX564" fmla="*/ 88643 w 168276"/>
              <a:gd name="connsiteY564" fmla="*/ 66503 h 555626"/>
              <a:gd name="connsiteX565" fmla="*/ 91746 w 168276"/>
              <a:gd name="connsiteY565" fmla="*/ 63788 h 555626"/>
              <a:gd name="connsiteX566" fmla="*/ 109538 w 168276"/>
              <a:gd name="connsiteY566" fmla="*/ 55562 h 555626"/>
              <a:gd name="connsiteX567" fmla="*/ 109538 w 168276"/>
              <a:gd name="connsiteY567" fmla="*/ 60325 h 555626"/>
              <a:gd name="connsiteX568" fmla="*/ 115888 w 168276"/>
              <a:gd name="connsiteY568" fmla="*/ 79375 h 555626"/>
              <a:gd name="connsiteX569" fmla="*/ 109538 w 168276"/>
              <a:gd name="connsiteY569" fmla="*/ 63500 h 555626"/>
              <a:gd name="connsiteX570" fmla="*/ 79376 w 168276"/>
              <a:gd name="connsiteY570" fmla="*/ 82550 h 555626"/>
              <a:gd name="connsiteX571" fmla="*/ 74613 w 168276"/>
              <a:gd name="connsiteY571" fmla="*/ 82550 h 555626"/>
              <a:gd name="connsiteX572" fmla="*/ 74613 w 168276"/>
              <a:gd name="connsiteY572" fmla="*/ 79375 h 555626"/>
              <a:gd name="connsiteX573" fmla="*/ 93663 w 168276"/>
              <a:gd name="connsiteY573" fmla="*/ 66675 h 555626"/>
              <a:gd name="connsiteX574" fmla="*/ 68263 w 168276"/>
              <a:gd name="connsiteY574" fmla="*/ 82550 h 555626"/>
              <a:gd name="connsiteX575" fmla="*/ 68263 w 168276"/>
              <a:gd name="connsiteY575" fmla="*/ 79375 h 555626"/>
              <a:gd name="connsiteX576" fmla="*/ 88643 w 168276"/>
              <a:gd name="connsiteY576" fmla="*/ 66503 h 555626"/>
              <a:gd name="connsiteX577" fmla="*/ 79376 w 168276"/>
              <a:gd name="connsiteY577" fmla="*/ 74612 h 555626"/>
              <a:gd name="connsiteX578" fmla="*/ 90488 w 168276"/>
              <a:gd name="connsiteY578" fmla="*/ 14287 h 555626"/>
              <a:gd name="connsiteX579" fmla="*/ 68263 w 168276"/>
              <a:gd name="connsiteY579" fmla="*/ 52387 h 555626"/>
              <a:gd name="connsiteX580" fmla="*/ 98426 w 168276"/>
              <a:gd name="connsiteY580" fmla="*/ 33337 h 555626"/>
              <a:gd name="connsiteX581" fmla="*/ 60326 w 168276"/>
              <a:gd name="connsiteY581" fmla="*/ 79375 h 555626"/>
              <a:gd name="connsiteX582" fmla="*/ 104776 w 168276"/>
              <a:gd name="connsiteY582" fmla="*/ 52387 h 555626"/>
              <a:gd name="connsiteX583" fmla="*/ 91746 w 168276"/>
              <a:gd name="connsiteY583" fmla="*/ 63788 h 555626"/>
              <a:gd name="connsiteX584" fmla="*/ 55563 w 168276"/>
              <a:gd name="connsiteY584" fmla="*/ 82550 h 555626"/>
              <a:gd name="connsiteX585" fmla="*/ 52388 w 168276"/>
              <a:gd name="connsiteY585" fmla="*/ 82550 h 555626"/>
              <a:gd name="connsiteX586" fmla="*/ 52388 w 168276"/>
              <a:gd name="connsiteY586" fmla="*/ 79375 h 555626"/>
              <a:gd name="connsiteX587" fmla="*/ 93663 w 168276"/>
              <a:gd name="connsiteY587" fmla="*/ 38100 h 555626"/>
              <a:gd name="connsiteX588" fmla="*/ 63501 w 168276"/>
              <a:gd name="connsiteY588" fmla="*/ 55562 h 555626"/>
              <a:gd name="connsiteX589" fmla="*/ 63501 w 168276"/>
              <a:gd name="connsiteY589" fmla="*/ 52387 h 555626"/>
              <a:gd name="connsiteX590" fmla="*/ 84138 w 168276"/>
              <a:gd name="connsiteY590" fmla="*/ 17009 h 555626"/>
              <a:gd name="connsiteX591" fmla="*/ 85726 w 168276"/>
              <a:gd name="connsiteY591" fmla="*/ 14287 h 555626"/>
              <a:gd name="connsiteX592" fmla="*/ 84138 w 168276"/>
              <a:gd name="connsiteY592" fmla="*/ 17009 h 555626"/>
              <a:gd name="connsiteX593" fmla="*/ 79376 w 168276"/>
              <a:gd name="connsiteY593" fmla="*/ 19050 h 555626"/>
              <a:gd name="connsiteX594" fmla="*/ 79503 w 168276"/>
              <a:gd name="connsiteY594" fmla="*/ 18732 h 555626"/>
              <a:gd name="connsiteX595" fmla="*/ 82551 w 168276"/>
              <a:gd name="connsiteY595" fmla="*/ 0 h 555626"/>
              <a:gd name="connsiteX596" fmla="*/ 85726 w 168276"/>
              <a:gd name="connsiteY596" fmla="*/ 3175 h 555626"/>
              <a:gd name="connsiteX597" fmla="*/ 79503 w 168276"/>
              <a:gd name="connsiteY597" fmla="*/ 18732 h 555626"/>
              <a:gd name="connsiteX598" fmla="*/ 74613 w 168276"/>
              <a:gd name="connsiteY598" fmla="*/ 22225 h 555626"/>
              <a:gd name="connsiteX599" fmla="*/ 82551 w 168276"/>
              <a:gd name="connsiteY599" fmla="*/ 7937 h 555626"/>
              <a:gd name="connsiteX600" fmla="*/ 82551 w 168276"/>
              <a:gd name="connsiteY600" fmla="*/ 3175 h 55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</a:cxnLst>
            <a:rect l="l" t="t" r="r" b="b"/>
            <a:pathLst>
              <a:path w="168276" h="555626">
                <a:moveTo>
                  <a:pt x="168275" y="550864"/>
                </a:moveTo>
                <a:lnTo>
                  <a:pt x="168275" y="555626"/>
                </a:lnTo>
                <a:lnTo>
                  <a:pt x="165100" y="555626"/>
                </a:lnTo>
                <a:close/>
                <a:moveTo>
                  <a:pt x="22226" y="550864"/>
                </a:moveTo>
                <a:lnTo>
                  <a:pt x="26988" y="555626"/>
                </a:lnTo>
                <a:lnTo>
                  <a:pt x="22226" y="555626"/>
                </a:lnTo>
                <a:close/>
                <a:moveTo>
                  <a:pt x="168275" y="547689"/>
                </a:moveTo>
                <a:lnTo>
                  <a:pt x="168275" y="550864"/>
                </a:lnTo>
                <a:lnTo>
                  <a:pt x="161925" y="555626"/>
                </a:lnTo>
                <a:lnTo>
                  <a:pt x="157163" y="555626"/>
                </a:lnTo>
                <a:close/>
                <a:moveTo>
                  <a:pt x="22226" y="547689"/>
                </a:moveTo>
                <a:lnTo>
                  <a:pt x="14288" y="555626"/>
                </a:lnTo>
                <a:lnTo>
                  <a:pt x="15689" y="550303"/>
                </a:lnTo>
                <a:close/>
                <a:moveTo>
                  <a:pt x="168275" y="544514"/>
                </a:moveTo>
                <a:lnTo>
                  <a:pt x="153988" y="555626"/>
                </a:lnTo>
                <a:lnTo>
                  <a:pt x="155753" y="550079"/>
                </a:lnTo>
                <a:close/>
                <a:moveTo>
                  <a:pt x="17630" y="542926"/>
                </a:moveTo>
                <a:lnTo>
                  <a:pt x="15689" y="550303"/>
                </a:lnTo>
                <a:lnTo>
                  <a:pt x="14288" y="550864"/>
                </a:lnTo>
                <a:close/>
                <a:moveTo>
                  <a:pt x="159871" y="537137"/>
                </a:moveTo>
                <a:lnTo>
                  <a:pt x="155753" y="550079"/>
                </a:lnTo>
                <a:lnTo>
                  <a:pt x="153988" y="550864"/>
                </a:lnTo>
                <a:close/>
                <a:moveTo>
                  <a:pt x="112713" y="531814"/>
                </a:moveTo>
                <a:lnTo>
                  <a:pt x="112713" y="555626"/>
                </a:lnTo>
                <a:lnTo>
                  <a:pt x="109538" y="555626"/>
                </a:lnTo>
                <a:lnTo>
                  <a:pt x="109538" y="533719"/>
                </a:lnTo>
                <a:close/>
                <a:moveTo>
                  <a:pt x="109538" y="531814"/>
                </a:moveTo>
                <a:lnTo>
                  <a:pt x="109538" y="533719"/>
                </a:lnTo>
                <a:lnTo>
                  <a:pt x="104776" y="536576"/>
                </a:lnTo>
                <a:close/>
                <a:moveTo>
                  <a:pt x="22226" y="520701"/>
                </a:moveTo>
                <a:lnTo>
                  <a:pt x="26988" y="520701"/>
                </a:lnTo>
                <a:lnTo>
                  <a:pt x="17630" y="542926"/>
                </a:lnTo>
                <a:lnTo>
                  <a:pt x="22226" y="525464"/>
                </a:lnTo>
                <a:lnTo>
                  <a:pt x="0" y="536576"/>
                </a:lnTo>
                <a:lnTo>
                  <a:pt x="3175" y="531814"/>
                </a:lnTo>
                <a:close/>
                <a:moveTo>
                  <a:pt x="168275" y="517526"/>
                </a:moveTo>
                <a:lnTo>
                  <a:pt x="159871" y="537137"/>
                </a:lnTo>
                <a:lnTo>
                  <a:pt x="165100" y="520701"/>
                </a:lnTo>
                <a:lnTo>
                  <a:pt x="142875" y="536576"/>
                </a:lnTo>
                <a:lnTo>
                  <a:pt x="139700" y="536576"/>
                </a:lnTo>
                <a:lnTo>
                  <a:pt x="142875" y="531814"/>
                </a:lnTo>
                <a:close/>
                <a:moveTo>
                  <a:pt x="12701" y="494771"/>
                </a:moveTo>
                <a:lnTo>
                  <a:pt x="7938" y="498476"/>
                </a:lnTo>
                <a:lnTo>
                  <a:pt x="8732" y="497418"/>
                </a:lnTo>
                <a:close/>
                <a:moveTo>
                  <a:pt x="22226" y="487364"/>
                </a:moveTo>
                <a:lnTo>
                  <a:pt x="7938" y="506414"/>
                </a:lnTo>
                <a:lnTo>
                  <a:pt x="22226" y="498476"/>
                </a:lnTo>
                <a:lnTo>
                  <a:pt x="22226" y="503239"/>
                </a:lnTo>
                <a:lnTo>
                  <a:pt x="0" y="514351"/>
                </a:lnTo>
                <a:lnTo>
                  <a:pt x="0" y="509589"/>
                </a:lnTo>
                <a:lnTo>
                  <a:pt x="19050" y="490539"/>
                </a:lnTo>
                <a:lnTo>
                  <a:pt x="12701" y="494771"/>
                </a:lnTo>
                <a:close/>
                <a:moveTo>
                  <a:pt x="18144" y="484869"/>
                </a:moveTo>
                <a:lnTo>
                  <a:pt x="8732" y="497418"/>
                </a:lnTo>
                <a:lnTo>
                  <a:pt x="0" y="503239"/>
                </a:lnTo>
                <a:lnTo>
                  <a:pt x="0" y="498476"/>
                </a:lnTo>
                <a:close/>
                <a:moveTo>
                  <a:pt x="19050" y="484189"/>
                </a:moveTo>
                <a:lnTo>
                  <a:pt x="18144" y="484869"/>
                </a:lnTo>
                <a:lnTo>
                  <a:pt x="18521" y="484365"/>
                </a:lnTo>
                <a:close/>
                <a:moveTo>
                  <a:pt x="109538" y="476251"/>
                </a:moveTo>
                <a:lnTo>
                  <a:pt x="52388" y="514351"/>
                </a:lnTo>
                <a:lnTo>
                  <a:pt x="52388" y="509589"/>
                </a:lnTo>
                <a:lnTo>
                  <a:pt x="100013" y="477327"/>
                </a:lnTo>
                <a:lnTo>
                  <a:pt x="63501" y="503239"/>
                </a:lnTo>
                <a:close/>
                <a:moveTo>
                  <a:pt x="109538" y="476251"/>
                </a:moveTo>
                <a:lnTo>
                  <a:pt x="112713" y="479426"/>
                </a:lnTo>
                <a:lnTo>
                  <a:pt x="60326" y="531814"/>
                </a:lnTo>
                <a:lnTo>
                  <a:pt x="109538" y="503239"/>
                </a:lnTo>
                <a:lnTo>
                  <a:pt x="112713" y="503239"/>
                </a:lnTo>
                <a:lnTo>
                  <a:pt x="71438" y="550864"/>
                </a:lnTo>
                <a:lnTo>
                  <a:pt x="109538" y="528639"/>
                </a:lnTo>
                <a:lnTo>
                  <a:pt x="112713" y="528639"/>
                </a:lnTo>
                <a:lnTo>
                  <a:pt x="112713" y="531814"/>
                </a:lnTo>
                <a:lnTo>
                  <a:pt x="109538" y="531814"/>
                </a:lnTo>
                <a:lnTo>
                  <a:pt x="71438" y="555626"/>
                </a:lnTo>
                <a:lnTo>
                  <a:pt x="76345" y="550719"/>
                </a:lnTo>
                <a:lnTo>
                  <a:pt x="77435" y="549629"/>
                </a:lnTo>
                <a:lnTo>
                  <a:pt x="79376" y="547689"/>
                </a:lnTo>
                <a:lnTo>
                  <a:pt x="68263" y="555626"/>
                </a:lnTo>
                <a:lnTo>
                  <a:pt x="63501" y="555626"/>
                </a:lnTo>
                <a:lnTo>
                  <a:pt x="104776" y="506414"/>
                </a:lnTo>
                <a:lnTo>
                  <a:pt x="52388" y="536576"/>
                </a:lnTo>
                <a:lnTo>
                  <a:pt x="104776" y="484189"/>
                </a:lnTo>
                <a:lnTo>
                  <a:pt x="52388" y="514351"/>
                </a:lnTo>
                <a:lnTo>
                  <a:pt x="109538" y="479426"/>
                </a:lnTo>
                <a:close/>
                <a:moveTo>
                  <a:pt x="101601" y="476251"/>
                </a:moveTo>
                <a:lnTo>
                  <a:pt x="100013" y="477327"/>
                </a:lnTo>
                <a:lnTo>
                  <a:pt x="101283" y="476425"/>
                </a:lnTo>
                <a:close/>
                <a:moveTo>
                  <a:pt x="80011" y="475299"/>
                </a:moveTo>
                <a:lnTo>
                  <a:pt x="60326" y="487364"/>
                </a:lnTo>
                <a:lnTo>
                  <a:pt x="63012" y="484677"/>
                </a:lnTo>
                <a:close/>
                <a:moveTo>
                  <a:pt x="109538" y="457201"/>
                </a:moveTo>
                <a:lnTo>
                  <a:pt x="112713" y="457201"/>
                </a:lnTo>
                <a:lnTo>
                  <a:pt x="63501" y="495301"/>
                </a:lnTo>
                <a:lnTo>
                  <a:pt x="109538" y="468314"/>
                </a:lnTo>
                <a:lnTo>
                  <a:pt x="112713" y="468314"/>
                </a:lnTo>
                <a:lnTo>
                  <a:pt x="101283" y="476425"/>
                </a:lnTo>
                <a:lnTo>
                  <a:pt x="52388" y="503239"/>
                </a:lnTo>
                <a:lnTo>
                  <a:pt x="52388" y="498476"/>
                </a:lnTo>
                <a:lnTo>
                  <a:pt x="98426" y="465139"/>
                </a:lnTo>
                <a:lnTo>
                  <a:pt x="80011" y="475299"/>
                </a:lnTo>
                <a:close/>
                <a:moveTo>
                  <a:pt x="165100" y="454026"/>
                </a:moveTo>
                <a:lnTo>
                  <a:pt x="142875" y="487364"/>
                </a:lnTo>
                <a:lnTo>
                  <a:pt x="168275" y="473076"/>
                </a:lnTo>
                <a:lnTo>
                  <a:pt x="168275" y="476251"/>
                </a:lnTo>
                <a:lnTo>
                  <a:pt x="146050" y="495301"/>
                </a:lnTo>
                <a:lnTo>
                  <a:pt x="168275" y="484189"/>
                </a:lnTo>
                <a:lnTo>
                  <a:pt x="146050" y="506414"/>
                </a:lnTo>
                <a:lnTo>
                  <a:pt x="168275" y="495301"/>
                </a:lnTo>
                <a:lnTo>
                  <a:pt x="168275" y="498476"/>
                </a:lnTo>
                <a:lnTo>
                  <a:pt x="142875" y="531814"/>
                </a:lnTo>
                <a:lnTo>
                  <a:pt x="165100" y="498476"/>
                </a:lnTo>
                <a:lnTo>
                  <a:pt x="142875" y="514351"/>
                </a:lnTo>
                <a:lnTo>
                  <a:pt x="139700" y="514351"/>
                </a:lnTo>
                <a:lnTo>
                  <a:pt x="139700" y="509589"/>
                </a:lnTo>
                <a:lnTo>
                  <a:pt x="161925" y="487364"/>
                </a:lnTo>
                <a:lnTo>
                  <a:pt x="142875" y="503239"/>
                </a:lnTo>
                <a:lnTo>
                  <a:pt x="139700" y="503239"/>
                </a:lnTo>
                <a:lnTo>
                  <a:pt x="139700" y="498476"/>
                </a:lnTo>
                <a:lnTo>
                  <a:pt x="161925" y="479426"/>
                </a:lnTo>
                <a:lnTo>
                  <a:pt x="142875" y="490539"/>
                </a:lnTo>
                <a:lnTo>
                  <a:pt x="139700" y="490539"/>
                </a:lnTo>
                <a:close/>
                <a:moveTo>
                  <a:pt x="22226" y="454026"/>
                </a:moveTo>
                <a:lnTo>
                  <a:pt x="7938" y="461964"/>
                </a:lnTo>
                <a:lnTo>
                  <a:pt x="9237" y="460521"/>
                </a:lnTo>
                <a:close/>
                <a:moveTo>
                  <a:pt x="22226" y="454026"/>
                </a:moveTo>
                <a:lnTo>
                  <a:pt x="3175" y="487364"/>
                </a:lnTo>
                <a:lnTo>
                  <a:pt x="22226" y="476251"/>
                </a:lnTo>
                <a:lnTo>
                  <a:pt x="22226" y="479426"/>
                </a:lnTo>
                <a:lnTo>
                  <a:pt x="18521" y="484365"/>
                </a:lnTo>
                <a:lnTo>
                  <a:pt x="0" y="490539"/>
                </a:lnTo>
                <a:close/>
                <a:moveTo>
                  <a:pt x="22226" y="442914"/>
                </a:moveTo>
                <a:lnTo>
                  <a:pt x="22226" y="446089"/>
                </a:lnTo>
                <a:lnTo>
                  <a:pt x="9237" y="460521"/>
                </a:lnTo>
                <a:lnTo>
                  <a:pt x="0" y="465139"/>
                </a:lnTo>
                <a:lnTo>
                  <a:pt x="19050" y="449264"/>
                </a:lnTo>
                <a:lnTo>
                  <a:pt x="0" y="457201"/>
                </a:lnTo>
                <a:lnTo>
                  <a:pt x="9525" y="442914"/>
                </a:lnTo>
                <a:lnTo>
                  <a:pt x="3175" y="454026"/>
                </a:lnTo>
                <a:close/>
                <a:moveTo>
                  <a:pt x="80011" y="441961"/>
                </a:moveTo>
                <a:lnTo>
                  <a:pt x="60326" y="454026"/>
                </a:lnTo>
                <a:lnTo>
                  <a:pt x="63012" y="451340"/>
                </a:lnTo>
                <a:close/>
                <a:moveTo>
                  <a:pt x="98612" y="438525"/>
                </a:moveTo>
                <a:lnTo>
                  <a:pt x="68263" y="457201"/>
                </a:lnTo>
                <a:lnTo>
                  <a:pt x="75165" y="452025"/>
                </a:lnTo>
                <a:close/>
                <a:moveTo>
                  <a:pt x="109538" y="431801"/>
                </a:moveTo>
                <a:lnTo>
                  <a:pt x="112713" y="431801"/>
                </a:lnTo>
                <a:lnTo>
                  <a:pt x="112713" y="434976"/>
                </a:lnTo>
                <a:lnTo>
                  <a:pt x="63012" y="484677"/>
                </a:lnTo>
                <a:lnTo>
                  <a:pt x="52388" y="490539"/>
                </a:lnTo>
                <a:lnTo>
                  <a:pt x="104776" y="434976"/>
                </a:lnTo>
                <a:lnTo>
                  <a:pt x="98612" y="438525"/>
                </a:lnTo>
                <a:close/>
                <a:moveTo>
                  <a:pt x="109538" y="423864"/>
                </a:moveTo>
                <a:lnTo>
                  <a:pt x="112713" y="423864"/>
                </a:lnTo>
                <a:lnTo>
                  <a:pt x="75165" y="452025"/>
                </a:lnTo>
                <a:lnTo>
                  <a:pt x="52388" y="465139"/>
                </a:lnTo>
                <a:lnTo>
                  <a:pt x="98426" y="431801"/>
                </a:lnTo>
                <a:lnTo>
                  <a:pt x="80011" y="441961"/>
                </a:lnTo>
                <a:close/>
                <a:moveTo>
                  <a:pt x="22226" y="423864"/>
                </a:moveTo>
                <a:lnTo>
                  <a:pt x="9525" y="442914"/>
                </a:lnTo>
                <a:lnTo>
                  <a:pt x="19686" y="425134"/>
                </a:lnTo>
                <a:close/>
                <a:moveTo>
                  <a:pt x="165100" y="420689"/>
                </a:moveTo>
                <a:lnTo>
                  <a:pt x="142875" y="454026"/>
                </a:lnTo>
                <a:lnTo>
                  <a:pt x="168275" y="438151"/>
                </a:lnTo>
                <a:lnTo>
                  <a:pt x="168275" y="442914"/>
                </a:lnTo>
                <a:lnTo>
                  <a:pt x="146050" y="461964"/>
                </a:lnTo>
                <a:lnTo>
                  <a:pt x="168275" y="449264"/>
                </a:lnTo>
                <a:lnTo>
                  <a:pt x="165100" y="454026"/>
                </a:lnTo>
                <a:lnTo>
                  <a:pt x="142875" y="465139"/>
                </a:lnTo>
                <a:lnTo>
                  <a:pt x="139700" y="465139"/>
                </a:lnTo>
                <a:lnTo>
                  <a:pt x="161925" y="446089"/>
                </a:lnTo>
                <a:lnTo>
                  <a:pt x="142875" y="457201"/>
                </a:lnTo>
                <a:lnTo>
                  <a:pt x="139700" y="457201"/>
                </a:lnTo>
                <a:close/>
                <a:moveTo>
                  <a:pt x="22226" y="420689"/>
                </a:moveTo>
                <a:lnTo>
                  <a:pt x="19686" y="425134"/>
                </a:lnTo>
                <a:lnTo>
                  <a:pt x="0" y="434976"/>
                </a:lnTo>
                <a:lnTo>
                  <a:pt x="0" y="431801"/>
                </a:lnTo>
                <a:lnTo>
                  <a:pt x="4041" y="426750"/>
                </a:lnTo>
                <a:close/>
                <a:moveTo>
                  <a:pt x="12699" y="415928"/>
                </a:moveTo>
                <a:lnTo>
                  <a:pt x="4041" y="426750"/>
                </a:lnTo>
                <a:lnTo>
                  <a:pt x="3175" y="427039"/>
                </a:lnTo>
                <a:close/>
                <a:moveTo>
                  <a:pt x="12701" y="412221"/>
                </a:moveTo>
                <a:lnTo>
                  <a:pt x="7938" y="415926"/>
                </a:lnTo>
                <a:lnTo>
                  <a:pt x="8732" y="414868"/>
                </a:lnTo>
                <a:close/>
                <a:moveTo>
                  <a:pt x="22226" y="404814"/>
                </a:moveTo>
                <a:lnTo>
                  <a:pt x="12699" y="415928"/>
                </a:lnTo>
                <a:lnTo>
                  <a:pt x="19050" y="407989"/>
                </a:lnTo>
                <a:lnTo>
                  <a:pt x="12701" y="412221"/>
                </a:lnTo>
                <a:close/>
                <a:moveTo>
                  <a:pt x="17464" y="403225"/>
                </a:moveTo>
                <a:lnTo>
                  <a:pt x="8732" y="414868"/>
                </a:lnTo>
                <a:lnTo>
                  <a:pt x="0" y="420689"/>
                </a:lnTo>
                <a:close/>
                <a:moveTo>
                  <a:pt x="19050" y="401639"/>
                </a:moveTo>
                <a:lnTo>
                  <a:pt x="17464" y="403225"/>
                </a:lnTo>
                <a:lnTo>
                  <a:pt x="18521" y="401815"/>
                </a:lnTo>
                <a:close/>
                <a:moveTo>
                  <a:pt x="6349" y="392644"/>
                </a:moveTo>
                <a:lnTo>
                  <a:pt x="3419" y="396795"/>
                </a:lnTo>
                <a:lnTo>
                  <a:pt x="3175" y="396876"/>
                </a:lnTo>
                <a:close/>
                <a:moveTo>
                  <a:pt x="22226" y="390526"/>
                </a:moveTo>
                <a:lnTo>
                  <a:pt x="7938" y="404814"/>
                </a:lnTo>
                <a:lnTo>
                  <a:pt x="22226" y="393701"/>
                </a:lnTo>
                <a:lnTo>
                  <a:pt x="22226" y="396876"/>
                </a:lnTo>
                <a:lnTo>
                  <a:pt x="18521" y="401815"/>
                </a:lnTo>
                <a:lnTo>
                  <a:pt x="0" y="407989"/>
                </a:lnTo>
                <a:lnTo>
                  <a:pt x="14288" y="393701"/>
                </a:lnTo>
                <a:lnTo>
                  <a:pt x="0" y="401639"/>
                </a:lnTo>
                <a:lnTo>
                  <a:pt x="3419" y="396795"/>
                </a:lnTo>
                <a:close/>
                <a:moveTo>
                  <a:pt x="168275" y="385763"/>
                </a:moveTo>
                <a:lnTo>
                  <a:pt x="150813" y="401639"/>
                </a:lnTo>
                <a:lnTo>
                  <a:pt x="168275" y="390526"/>
                </a:lnTo>
                <a:lnTo>
                  <a:pt x="168275" y="393701"/>
                </a:lnTo>
                <a:lnTo>
                  <a:pt x="146050" y="415926"/>
                </a:lnTo>
                <a:lnTo>
                  <a:pt x="168275" y="401639"/>
                </a:lnTo>
                <a:lnTo>
                  <a:pt x="168275" y="404814"/>
                </a:lnTo>
                <a:lnTo>
                  <a:pt x="146050" y="427039"/>
                </a:lnTo>
                <a:lnTo>
                  <a:pt x="168275" y="415926"/>
                </a:lnTo>
                <a:lnTo>
                  <a:pt x="165100" y="420689"/>
                </a:lnTo>
                <a:lnTo>
                  <a:pt x="142875" y="434976"/>
                </a:lnTo>
                <a:lnTo>
                  <a:pt x="139700" y="431801"/>
                </a:lnTo>
                <a:lnTo>
                  <a:pt x="165100" y="404814"/>
                </a:lnTo>
                <a:lnTo>
                  <a:pt x="142875" y="420689"/>
                </a:lnTo>
                <a:lnTo>
                  <a:pt x="139700" y="420689"/>
                </a:lnTo>
                <a:lnTo>
                  <a:pt x="161925" y="396876"/>
                </a:lnTo>
                <a:lnTo>
                  <a:pt x="142875" y="407989"/>
                </a:lnTo>
                <a:lnTo>
                  <a:pt x="139700" y="407989"/>
                </a:lnTo>
                <a:lnTo>
                  <a:pt x="161925" y="390526"/>
                </a:lnTo>
                <a:lnTo>
                  <a:pt x="142875" y="401639"/>
                </a:lnTo>
                <a:lnTo>
                  <a:pt x="139700" y="401639"/>
                </a:lnTo>
                <a:lnTo>
                  <a:pt x="144198" y="396297"/>
                </a:lnTo>
                <a:close/>
                <a:moveTo>
                  <a:pt x="165100" y="371476"/>
                </a:moveTo>
                <a:lnTo>
                  <a:pt x="144198" y="396297"/>
                </a:lnTo>
                <a:lnTo>
                  <a:pt x="142875" y="396876"/>
                </a:lnTo>
                <a:lnTo>
                  <a:pt x="163279" y="372647"/>
                </a:lnTo>
                <a:close/>
                <a:moveTo>
                  <a:pt x="69851" y="357700"/>
                </a:moveTo>
                <a:lnTo>
                  <a:pt x="60326" y="363538"/>
                </a:lnTo>
                <a:lnTo>
                  <a:pt x="63099" y="361185"/>
                </a:lnTo>
                <a:close/>
                <a:moveTo>
                  <a:pt x="168275" y="352426"/>
                </a:moveTo>
                <a:lnTo>
                  <a:pt x="145666" y="379274"/>
                </a:lnTo>
                <a:lnTo>
                  <a:pt x="142875" y="382588"/>
                </a:lnTo>
                <a:lnTo>
                  <a:pt x="168275" y="366713"/>
                </a:lnTo>
                <a:lnTo>
                  <a:pt x="163279" y="372647"/>
                </a:lnTo>
                <a:lnTo>
                  <a:pt x="142875" y="385763"/>
                </a:lnTo>
                <a:lnTo>
                  <a:pt x="139700" y="385763"/>
                </a:lnTo>
                <a:lnTo>
                  <a:pt x="139700" y="382588"/>
                </a:lnTo>
                <a:lnTo>
                  <a:pt x="165100" y="355601"/>
                </a:lnTo>
                <a:lnTo>
                  <a:pt x="142875" y="366713"/>
                </a:lnTo>
                <a:lnTo>
                  <a:pt x="139700" y="366713"/>
                </a:lnTo>
                <a:lnTo>
                  <a:pt x="149225" y="355998"/>
                </a:lnTo>
                <a:lnTo>
                  <a:pt x="142875" y="363538"/>
                </a:lnTo>
                <a:close/>
                <a:moveTo>
                  <a:pt x="109538" y="352426"/>
                </a:moveTo>
                <a:lnTo>
                  <a:pt x="112713" y="352426"/>
                </a:lnTo>
                <a:lnTo>
                  <a:pt x="60326" y="396876"/>
                </a:lnTo>
                <a:lnTo>
                  <a:pt x="109538" y="366713"/>
                </a:lnTo>
                <a:lnTo>
                  <a:pt x="112713" y="366713"/>
                </a:lnTo>
                <a:lnTo>
                  <a:pt x="112713" y="371476"/>
                </a:lnTo>
                <a:lnTo>
                  <a:pt x="71438" y="396876"/>
                </a:lnTo>
                <a:lnTo>
                  <a:pt x="109538" y="374651"/>
                </a:lnTo>
                <a:lnTo>
                  <a:pt x="112713" y="374651"/>
                </a:lnTo>
                <a:lnTo>
                  <a:pt x="63501" y="412751"/>
                </a:lnTo>
                <a:lnTo>
                  <a:pt x="109538" y="385763"/>
                </a:lnTo>
                <a:lnTo>
                  <a:pt x="112713" y="385763"/>
                </a:lnTo>
                <a:lnTo>
                  <a:pt x="63501" y="427039"/>
                </a:lnTo>
                <a:lnTo>
                  <a:pt x="109538" y="396876"/>
                </a:lnTo>
                <a:lnTo>
                  <a:pt x="112713" y="396876"/>
                </a:lnTo>
                <a:lnTo>
                  <a:pt x="112713" y="401639"/>
                </a:lnTo>
                <a:lnTo>
                  <a:pt x="63012" y="451340"/>
                </a:lnTo>
                <a:lnTo>
                  <a:pt x="52388" y="457201"/>
                </a:lnTo>
                <a:lnTo>
                  <a:pt x="104776" y="404814"/>
                </a:lnTo>
                <a:lnTo>
                  <a:pt x="52388" y="434976"/>
                </a:lnTo>
                <a:lnTo>
                  <a:pt x="52388" y="431801"/>
                </a:lnTo>
                <a:lnTo>
                  <a:pt x="101601" y="393701"/>
                </a:lnTo>
                <a:lnTo>
                  <a:pt x="52388" y="420689"/>
                </a:lnTo>
                <a:lnTo>
                  <a:pt x="98426" y="382588"/>
                </a:lnTo>
                <a:lnTo>
                  <a:pt x="52388" y="407989"/>
                </a:lnTo>
                <a:lnTo>
                  <a:pt x="93663" y="379413"/>
                </a:lnTo>
                <a:lnTo>
                  <a:pt x="52388" y="401639"/>
                </a:lnTo>
                <a:lnTo>
                  <a:pt x="101061" y="358865"/>
                </a:lnTo>
                <a:lnTo>
                  <a:pt x="104776" y="355601"/>
                </a:lnTo>
                <a:lnTo>
                  <a:pt x="52388" y="385763"/>
                </a:lnTo>
                <a:lnTo>
                  <a:pt x="52388" y="382588"/>
                </a:lnTo>
                <a:lnTo>
                  <a:pt x="63215" y="376874"/>
                </a:lnTo>
                <a:lnTo>
                  <a:pt x="60326" y="379413"/>
                </a:lnTo>
                <a:lnTo>
                  <a:pt x="72240" y="372111"/>
                </a:lnTo>
                <a:close/>
                <a:moveTo>
                  <a:pt x="109538" y="349251"/>
                </a:moveTo>
                <a:lnTo>
                  <a:pt x="72240" y="372111"/>
                </a:lnTo>
                <a:lnTo>
                  <a:pt x="63215" y="376874"/>
                </a:lnTo>
                <a:lnTo>
                  <a:pt x="65251" y="375085"/>
                </a:lnTo>
                <a:close/>
                <a:moveTo>
                  <a:pt x="6350" y="341313"/>
                </a:moveTo>
                <a:lnTo>
                  <a:pt x="4041" y="344200"/>
                </a:lnTo>
                <a:lnTo>
                  <a:pt x="3175" y="344488"/>
                </a:lnTo>
                <a:close/>
                <a:moveTo>
                  <a:pt x="70372" y="339986"/>
                </a:moveTo>
                <a:lnTo>
                  <a:pt x="63501" y="344488"/>
                </a:lnTo>
                <a:lnTo>
                  <a:pt x="66474" y="341994"/>
                </a:lnTo>
                <a:close/>
                <a:moveTo>
                  <a:pt x="165100" y="338138"/>
                </a:moveTo>
                <a:lnTo>
                  <a:pt x="149225" y="355998"/>
                </a:lnTo>
                <a:lnTo>
                  <a:pt x="163657" y="338860"/>
                </a:lnTo>
                <a:close/>
                <a:moveTo>
                  <a:pt x="22226" y="338138"/>
                </a:moveTo>
                <a:lnTo>
                  <a:pt x="3175" y="363538"/>
                </a:lnTo>
                <a:lnTo>
                  <a:pt x="22226" y="352426"/>
                </a:lnTo>
                <a:lnTo>
                  <a:pt x="22226" y="355601"/>
                </a:lnTo>
                <a:lnTo>
                  <a:pt x="4907" y="380135"/>
                </a:lnTo>
                <a:lnTo>
                  <a:pt x="3175" y="382588"/>
                </a:lnTo>
                <a:lnTo>
                  <a:pt x="22226" y="371476"/>
                </a:lnTo>
                <a:lnTo>
                  <a:pt x="6349" y="392644"/>
                </a:lnTo>
                <a:lnTo>
                  <a:pt x="19050" y="374651"/>
                </a:lnTo>
                <a:lnTo>
                  <a:pt x="0" y="385763"/>
                </a:lnTo>
                <a:lnTo>
                  <a:pt x="0" y="382588"/>
                </a:lnTo>
                <a:lnTo>
                  <a:pt x="19050" y="355601"/>
                </a:lnTo>
                <a:lnTo>
                  <a:pt x="0" y="366713"/>
                </a:lnTo>
                <a:lnTo>
                  <a:pt x="19050" y="341313"/>
                </a:lnTo>
                <a:lnTo>
                  <a:pt x="0" y="349251"/>
                </a:lnTo>
                <a:lnTo>
                  <a:pt x="4041" y="344200"/>
                </a:lnTo>
                <a:close/>
                <a:moveTo>
                  <a:pt x="109538" y="333376"/>
                </a:moveTo>
                <a:lnTo>
                  <a:pt x="112713" y="333376"/>
                </a:lnTo>
                <a:lnTo>
                  <a:pt x="65251" y="375085"/>
                </a:lnTo>
                <a:lnTo>
                  <a:pt x="52388" y="382588"/>
                </a:lnTo>
                <a:lnTo>
                  <a:pt x="101601" y="341313"/>
                </a:lnTo>
                <a:lnTo>
                  <a:pt x="69851" y="357700"/>
                </a:lnTo>
                <a:close/>
                <a:moveTo>
                  <a:pt x="109538" y="314326"/>
                </a:moveTo>
                <a:lnTo>
                  <a:pt x="112713" y="314326"/>
                </a:lnTo>
                <a:lnTo>
                  <a:pt x="112713" y="319088"/>
                </a:lnTo>
                <a:lnTo>
                  <a:pt x="63099" y="361185"/>
                </a:lnTo>
                <a:lnTo>
                  <a:pt x="52388" y="366713"/>
                </a:lnTo>
                <a:lnTo>
                  <a:pt x="104776" y="322263"/>
                </a:lnTo>
                <a:lnTo>
                  <a:pt x="70372" y="339986"/>
                </a:lnTo>
                <a:close/>
                <a:moveTo>
                  <a:pt x="22226" y="300038"/>
                </a:moveTo>
                <a:lnTo>
                  <a:pt x="3175" y="333376"/>
                </a:lnTo>
                <a:lnTo>
                  <a:pt x="22226" y="322263"/>
                </a:lnTo>
                <a:lnTo>
                  <a:pt x="22226" y="325438"/>
                </a:lnTo>
                <a:lnTo>
                  <a:pt x="6350" y="341313"/>
                </a:lnTo>
                <a:lnTo>
                  <a:pt x="19050" y="325438"/>
                </a:lnTo>
                <a:lnTo>
                  <a:pt x="0" y="338138"/>
                </a:lnTo>
                <a:close/>
                <a:moveTo>
                  <a:pt x="168275" y="296863"/>
                </a:moveTo>
                <a:lnTo>
                  <a:pt x="142875" y="333376"/>
                </a:lnTo>
                <a:lnTo>
                  <a:pt x="168275" y="319088"/>
                </a:lnTo>
                <a:lnTo>
                  <a:pt x="168275" y="322263"/>
                </a:lnTo>
                <a:lnTo>
                  <a:pt x="146050" y="344488"/>
                </a:lnTo>
                <a:lnTo>
                  <a:pt x="168275" y="333376"/>
                </a:lnTo>
                <a:lnTo>
                  <a:pt x="163657" y="338860"/>
                </a:lnTo>
                <a:lnTo>
                  <a:pt x="142875" y="349251"/>
                </a:lnTo>
                <a:lnTo>
                  <a:pt x="139700" y="349251"/>
                </a:lnTo>
                <a:lnTo>
                  <a:pt x="165100" y="325438"/>
                </a:lnTo>
                <a:lnTo>
                  <a:pt x="142875" y="338138"/>
                </a:lnTo>
                <a:lnTo>
                  <a:pt x="139700" y="338138"/>
                </a:lnTo>
                <a:lnTo>
                  <a:pt x="163905" y="298806"/>
                </a:lnTo>
                <a:close/>
                <a:moveTo>
                  <a:pt x="165100" y="296863"/>
                </a:moveTo>
                <a:lnTo>
                  <a:pt x="163905" y="298806"/>
                </a:lnTo>
                <a:lnTo>
                  <a:pt x="157988" y="301435"/>
                </a:lnTo>
                <a:close/>
                <a:moveTo>
                  <a:pt x="17464" y="290513"/>
                </a:moveTo>
                <a:lnTo>
                  <a:pt x="7938" y="303213"/>
                </a:lnTo>
                <a:lnTo>
                  <a:pt x="22226" y="292101"/>
                </a:lnTo>
                <a:lnTo>
                  <a:pt x="22226" y="296863"/>
                </a:lnTo>
                <a:lnTo>
                  <a:pt x="11113" y="303213"/>
                </a:lnTo>
                <a:lnTo>
                  <a:pt x="22226" y="300038"/>
                </a:lnTo>
                <a:lnTo>
                  <a:pt x="0" y="311151"/>
                </a:lnTo>
                <a:lnTo>
                  <a:pt x="14288" y="300038"/>
                </a:lnTo>
                <a:lnTo>
                  <a:pt x="0" y="307976"/>
                </a:lnTo>
                <a:close/>
                <a:moveTo>
                  <a:pt x="168275" y="288926"/>
                </a:moveTo>
                <a:lnTo>
                  <a:pt x="168275" y="292101"/>
                </a:lnTo>
                <a:lnTo>
                  <a:pt x="153988" y="303213"/>
                </a:lnTo>
                <a:lnTo>
                  <a:pt x="157988" y="301435"/>
                </a:lnTo>
                <a:lnTo>
                  <a:pt x="142875" y="311151"/>
                </a:lnTo>
                <a:lnTo>
                  <a:pt x="139700" y="311151"/>
                </a:lnTo>
                <a:lnTo>
                  <a:pt x="157163" y="300038"/>
                </a:lnTo>
                <a:lnTo>
                  <a:pt x="142875" y="307976"/>
                </a:lnTo>
                <a:lnTo>
                  <a:pt x="139700" y="307976"/>
                </a:lnTo>
                <a:lnTo>
                  <a:pt x="153035" y="296546"/>
                </a:lnTo>
                <a:close/>
                <a:moveTo>
                  <a:pt x="161925" y="288926"/>
                </a:moveTo>
                <a:lnTo>
                  <a:pt x="153035" y="296546"/>
                </a:lnTo>
                <a:lnTo>
                  <a:pt x="146050" y="300038"/>
                </a:lnTo>
                <a:lnTo>
                  <a:pt x="160193" y="289936"/>
                </a:lnTo>
                <a:close/>
                <a:moveTo>
                  <a:pt x="19050" y="288926"/>
                </a:moveTo>
                <a:lnTo>
                  <a:pt x="17464" y="290513"/>
                </a:lnTo>
                <a:lnTo>
                  <a:pt x="18345" y="289337"/>
                </a:lnTo>
                <a:close/>
                <a:moveTo>
                  <a:pt x="101782" y="282712"/>
                </a:moveTo>
                <a:lnTo>
                  <a:pt x="79376" y="296863"/>
                </a:lnTo>
                <a:lnTo>
                  <a:pt x="88405" y="290414"/>
                </a:lnTo>
                <a:close/>
                <a:moveTo>
                  <a:pt x="109538" y="277813"/>
                </a:moveTo>
                <a:lnTo>
                  <a:pt x="112713" y="277813"/>
                </a:lnTo>
                <a:lnTo>
                  <a:pt x="60326" y="333376"/>
                </a:lnTo>
                <a:lnTo>
                  <a:pt x="109538" y="303213"/>
                </a:lnTo>
                <a:lnTo>
                  <a:pt x="112713" y="303213"/>
                </a:lnTo>
                <a:lnTo>
                  <a:pt x="66474" y="341994"/>
                </a:lnTo>
                <a:lnTo>
                  <a:pt x="52388" y="349251"/>
                </a:lnTo>
                <a:lnTo>
                  <a:pt x="101601" y="311151"/>
                </a:lnTo>
                <a:lnTo>
                  <a:pt x="52388" y="338138"/>
                </a:lnTo>
                <a:lnTo>
                  <a:pt x="104776" y="280988"/>
                </a:lnTo>
                <a:lnTo>
                  <a:pt x="101782" y="282712"/>
                </a:lnTo>
                <a:close/>
                <a:moveTo>
                  <a:pt x="158750" y="275035"/>
                </a:moveTo>
                <a:lnTo>
                  <a:pt x="142875" y="296863"/>
                </a:lnTo>
                <a:lnTo>
                  <a:pt x="168275" y="280988"/>
                </a:lnTo>
                <a:lnTo>
                  <a:pt x="168275" y="284163"/>
                </a:lnTo>
                <a:lnTo>
                  <a:pt x="160193" y="289936"/>
                </a:lnTo>
                <a:lnTo>
                  <a:pt x="142875" y="300038"/>
                </a:lnTo>
                <a:lnTo>
                  <a:pt x="139700" y="300038"/>
                </a:lnTo>
                <a:close/>
                <a:moveTo>
                  <a:pt x="98426" y="273051"/>
                </a:moveTo>
                <a:lnTo>
                  <a:pt x="95263" y="275450"/>
                </a:lnTo>
                <a:lnTo>
                  <a:pt x="60326" y="296863"/>
                </a:lnTo>
                <a:lnTo>
                  <a:pt x="63654" y="293434"/>
                </a:lnTo>
                <a:close/>
                <a:moveTo>
                  <a:pt x="165100" y="266701"/>
                </a:moveTo>
                <a:lnTo>
                  <a:pt x="158750" y="275035"/>
                </a:lnTo>
                <a:lnTo>
                  <a:pt x="164647" y="266928"/>
                </a:lnTo>
                <a:close/>
                <a:moveTo>
                  <a:pt x="109538" y="266701"/>
                </a:moveTo>
                <a:lnTo>
                  <a:pt x="112713" y="266701"/>
                </a:lnTo>
                <a:lnTo>
                  <a:pt x="68263" y="296863"/>
                </a:lnTo>
                <a:lnTo>
                  <a:pt x="109538" y="273051"/>
                </a:lnTo>
                <a:lnTo>
                  <a:pt x="112713" y="273051"/>
                </a:lnTo>
                <a:lnTo>
                  <a:pt x="88405" y="290414"/>
                </a:lnTo>
                <a:lnTo>
                  <a:pt x="52388" y="311151"/>
                </a:lnTo>
                <a:lnTo>
                  <a:pt x="85726" y="288926"/>
                </a:lnTo>
                <a:lnTo>
                  <a:pt x="52388" y="307976"/>
                </a:lnTo>
                <a:lnTo>
                  <a:pt x="95263" y="275450"/>
                </a:lnTo>
                <a:close/>
                <a:moveTo>
                  <a:pt x="60326" y="266607"/>
                </a:moveTo>
                <a:lnTo>
                  <a:pt x="55892" y="272867"/>
                </a:lnTo>
                <a:lnTo>
                  <a:pt x="55563" y="273051"/>
                </a:lnTo>
                <a:close/>
                <a:moveTo>
                  <a:pt x="168275" y="261938"/>
                </a:moveTo>
                <a:lnTo>
                  <a:pt x="164647" y="266928"/>
                </a:lnTo>
                <a:lnTo>
                  <a:pt x="142875" y="277813"/>
                </a:lnTo>
                <a:lnTo>
                  <a:pt x="139700" y="277813"/>
                </a:lnTo>
                <a:lnTo>
                  <a:pt x="142875" y="273051"/>
                </a:lnTo>
                <a:close/>
                <a:moveTo>
                  <a:pt x="22226" y="261938"/>
                </a:moveTo>
                <a:lnTo>
                  <a:pt x="22226" y="266701"/>
                </a:lnTo>
                <a:lnTo>
                  <a:pt x="3175" y="296863"/>
                </a:lnTo>
                <a:lnTo>
                  <a:pt x="22226" y="284163"/>
                </a:lnTo>
                <a:lnTo>
                  <a:pt x="18345" y="289337"/>
                </a:lnTo>
                <a:lnTo>
                  <a:pt x="0" y="300038"/>
                </a:lnTo>
                <a:lnTo>
                  <a:pt x="19050" y="266701"/>
                </a:lnTo>
                <a:lnTo>
                  <a:pt x="0" y="277813"/>
                </a:lnTo>
                <a:lnTo>
                  <a:pt x="4445" y="270829"/>
                </a:lnTo>
                <a:lnTo>
                  <a:pt x="3175" y="273051"/>
                </a:lnTo>
                <a:close/>
                <a:moveTo>
                  <a:pt x="109538" y="242888"/>
                </a:moveTo>
                <a:lnTo>
                  <a:pt x="112713" y="242888"/>
                </a:lnTo>
                <a:lnTo>
                  <a:pt x="63654" y="293434"/>
                </a:lnTo>
                <a:lnTo>
                  <a:pt x="52388" y="300038"/>
                </a:lnTo>
                <a:lnTo>
                  <a:pt x="104776" y="247651"/>
                </a:lnTo>
                <a:lnTo>
                  <a:pt x="52388" y="277813"/>
                </a:lnTo>
                <a:lnTo>
                  <a:pt x="55892" y="272867"/>
                </a:lnTo>
                <a:close/>
                <a:moveTo>
                  <a:pt x="22226" y="242888"/>
                </a:moveTo>
                <a:lnTo>
                  <a:pt x="4445" y="270829"/>
                </a:lnTo>
                <a:lnTo>
                  <a:pt x="19532" y="244428"/>
                </a:lnTo>
                <a:close/>
                <a:moveTo>
                  <a:pt x="146050" y="236538"/>
                </a:moveTo>
                <a:lnTo>
                  <a:pt x="142875" y="250826"/>
                </a:lnTo>
                <a:lnTo>
                  <a:pt x="168275" y="236538"/>
                </a:lnTo>
                <a:lnTo>
                  <a:pt x="142875" y="273051"/>
                </a:lnTo>
                <a:lnTo>
                  <a:pt x="165100" y="239713"/>
                </a:lnTo>
                <a:lnTo>
                  <a:pt x="142875" y="255588"/>
                </a:lnTo>
                <a:lnTo>
                  <a:pt x="139700" y="255588"/>
                </a:lnTo>
                <a:lnTo>
                  <a:pt x="139700" y="250826"/>
                </a:lnTo>
                <a:close/>
                <a:moveTo>
                  <a:pt x="139700" y="236538"/>
                </a:moveTo>
                <a:lnTo>
                  <a:pt x="142875" y="236538"/>
                </a:lnTo>
                <a:lnTo>
                  <a:pt x="146050" y="236538"/>
                </a:lnTo>
                <a:lnTo>
                  <a:pt x="142875" y="239713"/>
                </a:lnTo>
                <a:lnTo>
                  <a:pt x="139700" y="239713"/>
                </a:lnTo>
                <a:close/>
                <a:moveTo>
                  <a:pt x="55563" y="236538"/>
                </a:moveTo>
                <a:lnTo>
                  <a:pt x="60326" y="236538"/>
                </a:lnTo>
                <a:lnTo>
                  <a:pt x="55563" y="250826"/>
                </a:lnTo>
                <a:lnTo>
                  <a:pt x="82551" y="236538"/>
                </a:lnTo>
                <a:lnTo>
                  <a:pt x="60326" y="266607"/>
                </a:lnTo>
                <a:lnTo>
                  <a:pt x="79376" y="239713"/>
                </a:lnTo>
                <a:lnTo>
                  <a:pt x="52388" y="255588"/>
                </a:lnTo>
                <a:lnTo>
                  <a:pt x="52388" y="250826"/>
                </a:lnTo>
                <a:close/>
                <a:moveTo>
                  <a:pt x="52388" y="236538"/>
                </a:moveTo>
                <a:lnTo>
                  <a:pt x="55563" y="236538"/>
                </a:lnTo>
                <a:lnTo>
                  <a:pt x="52388" y="239713"/>
                </a:lnTo>
                <a:close/>
                <a:moveTo>
                  <a:pt x="7938" y="236538"/>
                </a:moveTo>
                <a:lnTo>
                  <a:pt x="3175" y="250826"/>
                </a:lnTo>
                <a:lnTo>
                  <a:pt x="22226" y="239713"/>
                </a:lnTo>
                <a:lnTo>
                  <a:pt x="19532" y="244428"/>
                </a:lnTo>
                <a:lnTo>
                  <a:pt x="0" y="255588"/>
                </a:lnTo>
                <a:lnTo>
                  <a:pt x="0" y="250826"/>
                </a:lnTo>
                <a:close/>
                <a:moveTo>
                  <a:pt x="0" y="236538"/>
                </a:moveTo>
                <a:lnTo>
                  <a:pt x="3175" y="236538"/>
                </a:lnTo>
                <a:lnTo>
                  <a:pt x="7938" y="236538"/>
                </a:lnTo>
                <a:lnTo>
                  <a:pt x="0" y="239713"/>
                </a:lnTo>
                <a:close/>
                <a:moveTo>
                  <a:pt x="165101" y="209550"/>
                </a:moveTo>
                <a:lnTo>
                  <a:pt x="168276" y="209550"/>
                </a:lnTo>
                <a:lnTo>
                  <a:pt x="168276" y="214313"/>
                </a:lnTo>
                <a:lnTo>
                  <a:pt x="165101" y="214313"/>
                </a:lnTo>
                <a:close/>
                <a:moveTo>
                  <a:pt x="137055" y="207131"/>
                </a:moveTo>
                <a:lnTo>
                  <a:pt x="135487" y="209260"/>
                </a:lnTo>
                <a:lnTo>
                  <a:pt x="134939" y="209550"/>
                </a:lnTo>
                <a:close/>
                <a:moveTo>
                  <a:pt x="165101" y="201613"/>
                </a:moveTo>
                <a:lnTo>
                  <a:pt x="165101" y="209550"/>
                </a:lnTo>
                <a:lnTo>
                  <a:pt x="161926" y="214313"/>
                </a:lnTo>
                <a:lnTo>
                  <a:pt x="161926" y="203377"/>
                </a:lnTo>
                <a:close/>
                <a:moveTo>
                  <a:pt x="161926" y="201613"/>
                </a:moveTo>
                <a:lnTo>
                  <a:pt x="161926" y="203377"/>
                </a:lnTo>
                <a:lnTo>
                  <a:pt x="154710" y="207385"/>
                </a:lnTo>
                <a:close/>
                <a:moveTo>
                  <a:pt x="161926" y="195263"/>
                </a:moveTo>
                <a:lnTo>
                  <a:pt x="150814" y="209550"/>
                </a:lnTo>
                <a:lnTo>
                  <a:pt x="154710" y="207385"/>
                </a:lnTo>
                <a:lnTo>
                  <a:pt x="146051" y="214313"/>
                </a:lnTo>
                <a:lnTo>
                  <a:pt x="142876" y="214313"/>
                </a:lnTo>
                <a:lnTo>
                  <a:pt x="157164" y="198438"/>
                </a:lnTo>
                <a:lnTo>
                  <a:pt x="131764" y="214313"/>
                </a:lnTo>
                <a:lnTo>
                  <a:pt x="135487" y="209260"/>
                </a:lnTo>
                <a:close/>
                <a:moveTo>
                  <a:pt x="94483" y="175430"/>
                </a:moveTo>
                <a:lnTo>
                  <a:pt x="66612" y="195798"/>
                </a:lnTo>
                <a:lnTo>
                  <a:pt x="55563" y="201613"/>
                </a:lnTo>
                <a:close/>
                <a:moveTo>
                  <a:pt x="146051" y="173038"/>
                </a:moveTo>
                <a:lnTo>
                  <a:pt x="110149" y="208940"/>
                </a:lnTo>
                <a:lnTo>
                  <a:pt x="109538" y="209550"/>
                </a:lnTo>
                <a:lnTo>
                  <a:pt x="157164" y="179388"/>
                </a:lnTo>
                <a:lnTo>
                  <a:pt x="157164" y="184150"/>
                </a:lnTo>
                <a:lnTo>
                  <a:pt x="137055" y="207131"/>
                </a:lnTo>
                <a:lnTo>
                  <a:pt x="151872" y="187023"/>
                </a:lnTo>
                <a:lnTo>
                  <a:pt x="153989" y="184150"/>
                </a:lnTo>
                <a:lnTo>
                  <a:pt x="101601" y="214313"/>
                </a:lnTo>
                <a:close/>
                <a:moveTo>
                  <a:pt x="49572" y="159416"/>
                </a:moveTo>
                <a:lnTo>
                  <a:pt x="26988" y="173038"/>
                </a:lnTo>
                <a:lnTo>
                  <a:pt x="30376" y="170281"/>
                </a:lnTo>
                <a:close/>
                <a:moveTo>
                  <a:pt x="146051" y="153988"/>
                </a:moveTo>
                <a:lnTo>
                  <a:pt x="82551" y="206375"/>
                </a:lnTo>
                <a:lnTo>
                  <a:pt x="150814" y="168275"/>
                </a:lnTo>
                <a:lnTo>
                  <a:pt x="146051" y="173038"/>
                </a:lnTo>
                <a:lnTo>
                  <a:pt x="74613" y="214313"/>
                </a:lnTo>
                <a:lnTo>
                  <a:pt x="71438" y="214313"/>
                </a:lnTo>
                <a:lnTo>
                  <a:pt x="134939" y="160338"/>
                </a:lnTo>
                <a:lnTo>
                  <a:pt x="41276" y="214313"/>
                </a:lnTo>
                <a:lnTo>
                  <a:pt x="66612" y="195798"/>
                </a:lnTo>
                <a:close/>
                <a:moveTo>
                  <a:pt x="98426" y="131763"/>
                </a:moveTo>
                <a:lnTo>
                  <a:pt x="53519" y="160339"/>
                </a:lnTo>
                <a:lnTo>
                  <a:pt x="91982" y="135410"/>
                </a:lnTo>
                <a:close/>
                <a:moveTo>
                  <a:pt x="123826" y="127000"/>
                </a:moveTo>
                <a:lnTo>
                  <a:pt x="118304" y="131602"/>
                </a:lnTo>
                <a:lnTo>
                  <a:pt x="60326" y="165100"/>
                </a:lnTo>
                <a:lnTo>
                  <a:pt x="81301" y="152049"/>
                </a:lnTo>
                <a:close/>
                <a:moveTo>
                  <a:pt x="131764" y="123825"/>
                </a:moveTo>
                <a:lnTo>
                  <a:pt x="134939" y="123825"/>
                </a:lnTo>
                <a:lnTo>
                  <a:pt x="30163" y="206375"/>
                </a:lnTo>
                <a:lnTo>
                  <a:pt x="139701" y="142875"/>
                </a:lnTo>
                <a:lnTo>
                  <a:pt x="142876" y="142875"/>
                </a:lnTo>
                <a:lnTo>
                  <a:pt x="94483" y="175430"/>
                </a:lnTo>
                <a:lnTo>
                  <a:pt x="123826" y="153988"/>
                </a:lnTo>
                <a:lnTo>
                  <a:pt x="19051" y="214313"/>
                </a:lnTo>
                <a:lnTo>
                  <a:pt x="118304" y="131602"/>
                </a:lnTo>
                <a:close/>
                <a:moveTo>
                  <a:pt x="131764" y="120650"/>
                </a:moveTo>
                <a:lnTo>
                  <a:pt x="81301" y="152049"/>
                </a:lnTo>
                <a:lnTo>
                  <a:pt x="7938" y="195263"/>
                </a:lnTo>
                <a:lnTo>
                  <a:pt x="79376" y="149225"/>
                </a:lnTo>
                <a:lnTo>
                  <a:pt x="11113" y="187325"/>
                </a:lnTo>
                <a:lnTo>
                  <a:pt x="53519" y="160339"/>
                </a:lnTo>
                <a:lnTo>
                  <a:pt x="41276" y="168275"/>
                </a:lnTo>
                <a:close/>
                <a:moveTo>
                  <a:pt x="127001" y="112713"/>
                </a:moveTo>
                <a:lnTo>
                  <a:pt x="91982" y="135410"/>
                </a:lnTo>
                <a:lnTo>
                  <a:pt x="49572" y="159416"/>
                </a:lnTo>
                <a:close/>
                <a:moveTo>
                  <a:pt x="71438" y="101600"/>
                </a:moveTo>
                <a:lnTo>
                  <a:pt x="36513" y="139020"/>
                </a:lnTo>
                <a:lnTo>
                  <a:pt x="69110" y="102931"/>
                </a:lnTo>
                <a:close/>
                <a:moveTo>
                  <a:pt x="120651" y="96838"/>
                </a:moveTo>
                <a:lnTo>
                  <a:pt x="30376" y="170281"/>
                </a:lnTo>
                <a:lnTo>
                  <a:pt x="14288" y="179388"/>
                </a:lnTo>
                <a:lnTo>
                  <a:pt x="14288" y="176213"/>
                </a:lnTo>
                <a:lnTo>
                  <a:pt x="109538" y="104775"/>
                </a:lnTo>
                <a:lnTo>
                  <a:pt x="26988" y="149225"/>
                </a:lnTo>
                <a:lnTo>
                  <a:pt x="36513" y="139020"/>
                </a:lnTo>
                <a:lnTo>
                  <a:pt x="30163" y="146050"/>
                </a:lnTo>
                <a:close/>
                <a:moveTo>
                  <a:pt x="49213" y="96838"/>
                </a:moveTo>
                <a:lnTo>
                  <a:pt x="52388" y="96838"/>
                </a:lnTo>
                <a:lnTo>
                  <a:pt x="41276" y="115888"/>
                </a:lnTo>
                <a:lnTo>
                  <a:pt x="74613" y="96838"/>
                </a:lnTo>
                <a:lnTo>
                  <a:pt x="69110" y="102931"/>
                </a:lnTo>
                <a:lnTo>
                  <a:pt x="38101" y="120650"/>
                </a:lnTo>
                <a:lnTo>
                  <a:pt x="38101" y="115888"/>
                </a:lnTo>
                <a:close/>
                <a:moveTo>
                  <a:pt x="98426" y="60325"/>
                </a:moveTo>
                <a:lnTo>
                  <a:pt x="88643" y="66503"/>
                </a:lnTo>
                <a:lnTo>
                  <a:pt x="91746" y="63788"/>
                </a:lnTo>
                <a:close/>
                <a:moveTo>
                  <a:pt x="109538" y="55562"/>
                </a:moveTo>
                <a:lnTo>
                  <a:pt x="109538" y="60325"/>
                </a:lnTo>
                <a:lnTo>
                  <a:pt x="115888" y="79375"/>
                </a:lnTo>
                <a:lnTo>
                  <a:pt x="109538" y="63500"/>
                </a:lnTo>
                <a:lnTo>
                  <a:pt x="79376" y="82550"/>
                </a:lnTo>
                <a:lnTo>
                  <a:pt x="74613" y="82550"/>
                </a:lnTo>
                <a:lnTo>
                  <a:pt x="74613" y="79375"/>
                </a:lnTo>
                <a:lnTo>
                  <a:pt x="93663" y="66675"/>
                </a:lnTo>
                <a:lnTo>
                  <a:pt x="68263" y="82550"/>
                </a:lnTo>
                <a:lnTo>
                  <a:pt x="68263" y="79375"/>
                </a:lnTo>
                <a:lnTo>
                  <a:pt x="88643" y="66503"/>
                </a:lnTo>
                <a:lnTo>
                  <a:pt x="79376" y="74612"/>
                </a:lnTo>
                <a:close/>
                <a:moveTo>
                  <a:pt x="90488" y="14287"/>
                </a:moveTo>
                <a:lnTo>
                  <a:pt x="68263" y="52387"/>
                </a:lnTo>
                <a:lnTo>
                  <a:pt x="98426" y="33337"/>
                </a:lnTo>
                <a:lnTo>
                  <a:pt x="60326" y="79375"/>
                </a:lnTo>
                <a:lnTo>
                  <a:pt x="104776" y="52387"/>
                </a:lnTo>
                <a:lnTo>
                  <a:pt x="91746" y="63788"/>
                </a:lnTo>
                <a:lnTo>
                  <a:pt x="55563" y="82550"/>
                </a:lnTo>
                <a:lnTo>
                  <a:pt x="52388" y="82550"/>
                </a:lnTo>
                <a:lnTo>
                  <a:pt x="52388" y="79375"/>
                </a:lnTo>
                <a:lnTo>
                  <a:pt x="93663" y="38100"/>
                </a:lnTo>
                <a:lnTo>
                  <a:pt x="63501" y="55562"/>
                </a:lnTo>
                <a:lnTo>
                  <a:pt x="63501" y="52387"/>
                </a:lnTo>
                <a:lnTo>
                  <a:pt x="84138" y="17009"/>
                </a:lnTo>
                <a:close/>
                <a:moveTo>
                  <a:pt x="85726" y="14287"/>
                </a:moveTo>
                <a:lnTo>
                  <a:pt x="84138" y="17009"/>
                </a:lnTo>
                <a:lnTo>
                  <a:pt x="79376" y="19050"/>
                </a:lnTo>
                <a:lnTo>
                  <a:pt x="79503" y="18732"/>
                </a:lnTo>
                <a:close/>
                <a:moveTo>
                  <a:pt x="82551" y="0"/>
                </a:moveTo>
                <a:lnTo>
                  <a:pt x="85726" y="3175"/>
                </a:lnTo>
                <a:lnTo>
                  <a:pt x="79503" y="18732"/>
                </a:lnTo>
                <a:lnTo>
                  <a:pt x="74613" y="22225"/>
                </a:lnTo>
                <a:lnTo>
                  <a:pt x="82551" y="7937"/>
                </a:lnTo>
                <a:lnTo>
                  <a:pt x="82551" y="3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122" name="PA_chenying0907 121"/>
          <p:cNvGrpSpPr/>
          <p:nvPr>
            <p:custDataLst>
              <p:tags r:id="rId18"/>
            </p:custDataLst>
          </p:nvPr>
        </p:nvGrpSpPr>
        <p:grpSpPr>
          <a:xfrm>
            <a:off x="1657375" y="3486649"/>
            <a:ext cx="1181931" cy="1368281"/>
            <a:chOff x="1450144" y="3394869"/>
            <a:chExt cx="1181931" cy="1368281"/>
          </a:xfrm>
        </p:grpSpPr>
        <p:sp>
          <p:nvSpPr>
            <p:cNvPr id="112" name="Freeform 40"/>
            <p:cNvSpPr/>
            <p:nvPr/>
          </p:nvSpPr>
          <p:spPr bwMode="auto">
            <a:xfrm>
              <a:off x="2379920" y="4510995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0"/>
            <p:cNvSpPr/>
            <p:nvPr/>
          </p:nvSpPr>
          <p:spPr bwMode="auto">
            <a:xfrm>
              <a:off x="2055826" y="435088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0"/>
            <p:cNvSpPr/>
            <p:nvPr/>
          </p:nvSpPr>
          <p:spPr bwMode="auto">
            <a:xfrm>
              <a:off x="1772766" y="4087938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0"/>
            <p:cNvSpPr/>
            <p:nvPr/>
          </p:nvSpPr>
          <p:spPr bwMode="auto">
            <a:xfrm>
              <a:off x="1568837" y="375046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0"/>
            <p:cNvSpPr/>
            <p:nvPr/>
          </p:nvSpPr>
          <p:spPr bwMode="auto">
            <a:xfrm>
              <a:off x="1450144" y="339486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8" name="PA_矩形 127"/>
          <p:cNvSpPr/>
          <p:nvPr>
            <p:custDataLst>
              <p:tags r:id="rId19"/>
            </p:custDataLst>
          </p:nvPr>
        </p:nvSpPr>
        <p:spPr>
          <a:xfrm>
            <a:off x="1872647" y="2873965"/>
            <a:ext cx="1191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IDEA</a:t>
            </a:r>
            <a:endParaRPr lang="zh-CN" altLang="en-US" sz="1100" dirty="0">
              <a:solidFill>
                <a:schemeClr val="accent3"/>
              </a:solidFill>
            </a:endParaRPr>
          </a:p>
        </p:txBody>
      </p:sp>
      <p:sp>
        <p:nvSpPr>
          <p:cNvPr id="132" name="PA_任意多边形 48"/>
          <p:cNvSpPr/>
          <p:nvPr>
            <p:custDataLst>
              <p:tags r:id="rId20"/>
            </p:custDataLst>
          </p:nvPr>
        </p:nvSpPr>
        <p:spPr bwMode="auto">
          <a:xfrm>
            <a:off x="1657375" y="2705978"/>
            <a:ext cx="174625" cy="622300"/>
          </a:xfrm>
          <a:custGeom>
            <a:avLst/>
            <a:gdLst>
              <a:gd name="T0" fmla="*/ 0 w 110"/>
              <a:gd name="T1" fmla="*/ 0 h 392"/>
              <a:gd name="T2" fmla="*/ 15 w 110"/>
              <a:gd name="T3" fmla="*/ 0 h 392"/>
              <a:gd name="T4" fmla="*/ 30 w 110"/>
              <a:gd name="T5" fmla="*/ 0 h 392"/>
              <a:gd name="T6" fmla="*/ 37 w 110"/>
              <a:gd name="T7" fmla="*/ 0 h 392"/>
              <a:gd name="T8" fmla="*/ 60 w 110"/>
              <a:gd name="T9" fmla="*/ 0 h 392"/>
              <a:gd name="T10" fmla="*/ 75 w 110"/>
              <a:gd name="T11" fmla="*/ 0 h 392"/>
              <a:gd name="T12" fmla="*/ 92 w 110"/>
              <a:gd name="T13" fmla="*/ 0 h 392"/>
              <a:gd name="T14" fmla="*/ 108 w 110"/>
              <a:gd name="T15" fmla="*/ 2 h 392"/>
              <a:gd name="T16" fmla="*/ 108 w 110"/>
              <a:gd name="T17" fmla="*/ 9 h 392"/>
              <a:gd name="T18" fmla="*/ 108 w 110"/>
              <a:gd name="T19" fmla="*/ 21 h 392"/>
              <a:gd name="T20" fmla="*/ 108 w 110"/>
              <a:gd name="T21" fmla="*/ 28 h 392"/>
              <a:gd name="T22" fmla="*/ 108 w 110"/>
              <a:gd name="T23" fmla="*/ 38 h 392"/>
              <a:gd name="T24" fmla="*/ 108 w 110"/>
              <a:gd name="T25" fmla="*/ 45 h 392"/>
              <a:gd name="T26" fmla="*/ 108 w 110"/>
              <a:gd name="T27" fmla="*/ 50 h 392"/>
              <a:gd name="T28" fmla="*/ 108 w 110"/>
              <a:gd name="T29" fmla="*/ 55 h 392"/>
              <a:gd name="T30" fmla="*/ 108 w 110"/>
              <a:gd name="T31" fmla="*/ 57 h 392"/>
              <a:gd name="T32" fmla="*/ 108 w 110"/>
              <a:gd name="T33" fmla="*/ 65 h 392"/>
              <a:gd name="T34" fmla="*/ 108 w 110"/>
              <a:gd name="T35" fmla="*/ 65 h 392"/>
              <a:gd name="T36" fmla="*/ 108 w 110"/>
              <a:gd name="T37" fmla="*/ 77 h 392"/>
              <a:gd name="T38" fmla="*/ 108 w 110"/>
              <a:gd name="T39" fmla="*/ 81 h 392"/>
              <a:gd name="T40" fmla="*/ 108 w 110"/>
              <a:gd name="T41" fmla="*/ 91 h 392"/>
              <a:gd name="T42" fmla="*/ 108 w 110"/>
              <a:gd name="T43" fmla="*/ 96 h 392"/>
              <a:gd name="T44" fmla="*/ 108 w 110"/>
              <a:gd name="T45" fmla="*/ 96 h 392"/>
              <a:gd name="T46" fmla="*/ 108 w 110"/>
              <a:gd name="T47" fmla="*/ 108 h 392"/>
              <a:gd name="T48" fmla="*/ 108 w 110"/>
              <a:gd name="T49" fmla="*/ 118 h 392"/>
              <a:gd name="T50" fmla="*/ 108 w 110"/>
              <a:gd name="T51" fmla="*/ 120 h 392"/>
              <a:gd name="T52" fmla="*/ 108 w 110"/>
              <a:gd name="T53" fmla="*/ 127 h 392"/>
              <a:gd name="T54" fmla="*/ 108 w 110"/>
              <a:gd name="T55" fmla="*/ 132 h 392"/>
              <a:gd name="T56" fmla="*/ 108 w 110"/>
              <a:gd name="T57" fmla="*/ 142 h 392"/>
              <a:gd name="T58" fmla="*/ 108 w 110"/>
              <a:gd name="T59" fmla="*/ 151 h 392"/>
              <a:gd name="T60" fmla="*/ 108 w 110"/>
              <a:gd name="T61" fmla="*/ 161 h 392"/>
              <a:gd name="T62" fmla="*/ 108 w 110"/>
              <a:gd name="T63" fmla="*/ 168 h 392"/>
              <a:gd name="T64" fmla="*/ 108 w 110"/>
              <a:gd name="T65" fmla="*/ 173 h 392"/>
              <a:gd name="T66" fmla="*/ 108 w 110"/>
              <a:gd name="T67" fmla="*/ 183 h 392"/>
              <a:gd name="T68" fmla="*/ 108 w 110"/>
              <a:gd name="T69" fmla="*/ 195 h 392"/>
              <a:gd name="T70" fmla="*/ 108 w 110"/>
              <a:gd name="T71" fmla="*/ 204 h 392"/>
              <a:gd name="T72" fmla="*/ 108 w 110"/>
              <a:gd name="T73" fmla="*/ 216 h 392"/>
              <a:gd name="T74" fmla="*/ 108 w 110"/>
              <a:gd name="T75" fmla="*/ 226 h 392"/>
              <a:gd name="T76" fmla="*/ 108 w 110"/>
              <a:gd name="T77" fmla="*/ 228 h 392"/>
              <a:gd name="T78" fmla="*/ 110 w 110"/>
              <a:gd name="T79" fmla="*/ 233 h 392"/>
              <a:gd name="T80" fmla="*/ 110 w 110"/>
              <a:gd name="T81" fmla="*/ 243 h 392"/>
              <a:gd name="T82" fmla="*/ 110 w 110"/>
              <a:gd name="T83" fmla="*/ 250 h 392"/>
              <a:gd name="T84" fmla="*/ 110 w 110"/>
              <a:gd name="T85" fmla="*/ 255 h 392"/>
              <a:gd name="T86" fmla="*/ 110 w 110"/>
              <a:gd name="T87" fmla="*/ 262 h 392"/>
              <a:gd name="T88" fmla="*/ 110 w 110"/>
              <a:gd name="T89" fmla="*/ 269 h 392"/>
              <a:gd name="T90" fmla="*/ 110 w 110"/>
              <a:gd name="T91" fmla="*/ 281 h 392"/>
              <a:gd name="T92" fmla="*/ 110 w 110"/>
              <a:gd name="T93" fmla="*/ 284 h 392"/>
              <a:gd name="T94" fmla="*/ 110 w 110"/>
              <a:gd name="T95" fmla="*/ 291 h 392"/>
              <a:gd name="T96" fmla="*/ 110 w 110"/>
              <a:gd name="T97" fmla="*/ 298 h 392"/>
              <a:gd name="T98" fmla="*/ 110 w 110"/>
              <a:gd name="T99" fmla="*/ 298 h 392"/>
              <a:gd name="T100" fmla="*/ 110 w 110"/>
              <a:gd name="T101" fmla="*/ 301 h 392"/>
              <a:gd name="T102" fmla="*/ 110 w 110"/>
              <a:gd name="T103" fmla="*/ 310 h 392"/>
              <a:gd name="T104" fmla="*/ 110 w 110"/>
              <a:gd name="T105" fmla="*/ 315 h 392"/>
              <a:gd name="T106" fmla="*/ 110 w 110"/>
              <a:gd name="T107" fmla="*/ 325 h 392"/>
              <a:gd name="T108" fmla="*/ 110 w 110"/>
              <a:gd name="T109" fmla="*/ 337 h 392"/>
              <a:gd name="T110" fmla="*/ 110 w 110"/>
              <a:gd name="T111" fmla="*/ 342 h 392"/>
              <a:gd name="T112" fmla="*/ 110 w 110"/>
              <a:gd name="T113" fmla="*/ 346 h 392"/>
              <a:gd name="T114" fmla="*/ 110 w 110"/>
              <a:gd name="T115" fmla="*/ 354 h 392"/>
              <a:gd name="T116" fmla="*/ 110 w 110"/>
              <a:gd name="T117" fmla="*/ 361 h 392"/>
              <a:gd name="T118" fmla="*/ 110 w 110"/>
              <a:gd name="T119" fmla="*/ 368 h 392"/>
              <a:gd name="T120" fmla="*/ 110 w 110"/>
              <a:gd name="T121" fmla="*/ 378 h 392"/>
              <a:gd name="T122" fmla="*/ 110 w 110"/>
              <a:gd name="T123" fmla="*/ 387 h 392"/>
              <a:gd name="T124" fmla="*/ 110 w 110"/>
              <a:gd name="T125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0" h="392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15" y="0"/>
                </a:lnTo>
                <a:lnTo>
                  <a:pt x="0" y="16"/>
                </a:lnTo>
                <a:lnTo>
                  <a:pt x="30" y="0"/>
                </a:lnTo>
                <a:lnTo>
                  <a:pt x="0" y="21"/>
                </a:lnTo>
                <a:lnTo>
                  <a:pt x="37" y="0"/>
                </a:lnTo>
                <a:lnTo>
                  <a:pt x="0" y="33"/>
                </a:lnTo>
                <a:lnTo>
                  <a:pt x="60" y="0"/>
                </a:lnTo>
                <a:lnTo>
                  <a:pt x="0" y="41"/>
                </a:lnTo>
                <a:lnTo>
                  <a:pt x="75" y="0"/>
                </a:lnTo>
                <a:lnTo>
                  <a:pt x="0" y="50"/>
                </a:lnTo>
                <a:lnTo>
                  <a:pt x="92" y="0"/>
                </a:lnTo>
                <a:lnTo>
                  <a:pt x="0" y="62"/>
                </a:lnTo>
                <a:lnTo>
                  <a:pt x="108" y="2"/>
                </a:lnTo>
                <a:lnTo>
                  <a:pt x="0" y="69"/>
                </a:lnTo>
                <a:lnTo>
                  <a:pt x="108" y="9"/>
                </a:lnTo>
                <a:lnTo>
                  <a:pt x="0" y="81"/>
                </a:lnTo>
                <a:lnTo>
                  <a:pt x="108" y="21"/>
                </a:lnTo>
                <a:lnTo>
                  <a:pt x="0" y="89"/>
                </a:lnTo>
                <a:lnTo>
                  <a:pt x="108" y="28"/>
                </a:lnTo>
                <a:lnTo>
                  <a:pt x="0" y="98"/>
                </a:lnTo>
                <a:lnTo>
                  <a:pt x="108" y="38"/>
                </a:lnTo>
                <a:lnTo>
                  <a:pt x="0" y="106"/>
                </a:lnTo>
                <a:lnTo>
                  <a:pt x="108" y="45"/>
                </a:lnTo>
                <a:lnTo>
                  <a:pt x="0" y="110"/>
                </a:lnTo>
                <a:lnTo>
                  <a:pt x="108" y="50"/>
                </a:lnTo>
                <a:lnTo>
                  <a:pt x="0" y="115"/>
                </a:lnTo>
                <a:lnTo>
                  <a:pt x="108" y="55"/>
                </a:lnTo>
                <a:lnTo>
                  <a:pt x="0" y="118"/>
                </a:lnTo>
                <a:lnTo>
                  <a:pt x="108" y="57"/>
                </a:lnTo>
                <a:lnTo>
                  <a:pt x="0" y="125"/>
                </a:lnTo>
                <a:lnTo>
                  <a:pt x="108" y="65"/>
                </a:lnTo>
                <a:lnTo>
                  <a:pt x="0" y="125"/>
                </a:lnTo>
                <a:lnTo>
                  <a:pt x="108" y="65"/>
                </a:lnTo>
                <a:lnTo>
                  <a:pt x="0" y="137"/>
                </a:lnTo>
                <a:lnTo>
                  <a:pt x="108" y="77"/>
                </a:lnTo>
                <a:lnTo>
                  <a:pt x="0" y="142"/>
                </a:lnTo>
                <a:lnTo>
                  <a:pt x="108" y="81"/>
                </a:lnTo>
                <a:lnTo>
                  <a:pt x="0" y="151"/>
                </a:lnTo>
                <a:lnTo>
                  <a:pt x="108" y="91"/>
                </a:lnTo>
                <a:lnTo>
                  <a:pt x="0" y="156"/>
                </a:lnTo>
                <a:lnTo>
                  <a:pt x="108" y="96"/>
                </a:lnTo>
                <a:lnTo>
                  <a:pt x="0" y="159"/>
                </a:lnTo>
                <a:lnTo>
                  <a:pt x="108" y="96"/>
                </a:lnTo>
                <a:lnTo>
                  <a:pt x="0" y="168"/>
                </a:lnTo>
                <a:lnTo>
                  <a:pt x="108" y="108"/>
                </a:lnTo>
                <a:lnTo>
                  <a:pt x="0" y="178"/>
                </a:lnTo>
                <a:lnTo>
                  <a:pt x="108" y="118"/>
                </a:lnTo>
                <a:lnTo>
                  <a:pt x="0" y="180"/>
                </a:lnTo>
                <a:lnTo>
                  <a:pt x="108" y="120"/>
                </a:lnTo>
                <a:lnTo>
                  <a:pt x="0" y="187"/>
                </a:lnTo>
                <a:lnTo>
                  <a:pt x="108" y="127"/>
                </a:lnTo>
                <a:lnTo>
                  <a:pt x="0" y="192"/>
                </a:lnTo>
                <a:lnTo>
                  <a:pt x="108" y="132"/>
                </a:lnTo>
                <a:lnTo>
                  <a:pt x="0" y="202"/>
                </a:lnTo>
                <a:lnTo>
                  <a:pt x="108" y="142"/>
                </a:lnTo>
                <a:lnTo>
                  <a:pt x="0" y="211"/>
                </a:lnTo>
                <a:lnTo>
                  <a:pt x="108" y="151"/>
                </a:lnTo>
                <a:lnTo>
                  <a:pt x="0" y="221"/>
                </a:lnTo>
                <a:lnTo>
                  <a:pt x="108" y="161"/>
                </a:lnTo>
                <a:lnTo>
                  <a:pt x="0" y="228"/>
                </a:lnTo>
                <a:lnTo>
                  <a:pt x="108" y="168"/>
                </a:lnTo>
                <a:lnTo>
                  <a:pt x="0" y="233"/>
                </a:lnTo>
                <a:lnTo>
                  <a:pt x="108" y="173"/>
                </a:lnTo>
                <a:lnTo>
                  <a:pt x="0" y="243"/>
                </a:lnTo>
                <a:lnTo>
                  <a:pt x="108" y="183"/>
                </a:lnTo>
                <a:lnTo>
                  <a:pt x="0" y="255"/>
                </a:lnTo>
                <a:lnTo>
                  <a:pt x="108" y="195"/>
                </a:lnTo>
                <a:lnTo>
                  <a:pt x="0" y="264"/>
                </a:lnTo>
                <a:lnTo>
                  <a:pt x="108" y="204"/>
                </a:lnTo>
                <a:lnTo>
                  <a:pt x="0" y="277"/>
                </a:lnTo>
                <a:lnTo>
                  <a:pt x="108" y="216"/>
                </a:lnTo>
                <a:lnTo>
                  <a:pt x="0" y="286"/>
                </a:lnTo>
                <a:lnTo>
                  <a:pt x="108" y="226"/>
                </a:lnTo>
                <a:lnTo>
                  <a:pt x="0" y="289"/>
                </a:lnTo>
                <a:lnTo>
                  <a:pt x="108" y="228"/>
                </a:lnTo>
                <a:lnTo>
                  <a:pt x="0" y="293"/>
                </a:lnTo>
                <a:lnTo>
                  <a:pt x="110" y="233"/>
                </a:lnTo>
                <a:lnTo>
                  <a:pt x="0" y="303"/>
                </a:lnTo>
                <a:lnTo>
                  <a:pt x="110" y="243"/>
                </a:lnTo>
                <a:lnTo>
                  <a:pt x="0" y="310"/>
                </a:lnTo>
                <a:lnTo>
                  <a:pt x="110" y="250"/>
                </a:lnTo>
                <a:lnTo>
                  <a:pt x="0" y="315"/>
                </a:lnTo>
                <a:lnTo>
                  <a:pt x="110" y="255"/>
                </a:lnTo>
                <a:lnTo>
                  <a:pt x="0" y="325"/>
                </a:lnTo>
                <a:lnTo>
                  <a:pt x="110" y="262"/>
                </a:lnTo>
                <a:lnTo>
                  <a:pt x="0" y="329"/>
                </a:lnTo>
                <a:lnTo>
                  <a:pt x="110" y="269"/>
                </a:lnTo>
                <a:lnTo>
                  <a:pt x="0" y="342"/>
                </a:lnTo>
                <a:lnTo>
                  <a:pt x="110" y="281"/>
                </a:lnTo>
                <a:lnTo>
                  <a:pt x="0" y="344"/>
                </a:lnTo>
                <a:lnTo>
                  <a:pt x="110" y="284"/>
                </a:lnTo>
                <a:lnTo>
                  <a:pt x="0" y="351"/>
                </a:lnTo>
                <a:lnTo>
                  <a:pt x="110" y="291"/>
                </a:lnTo>
                <a:lnTo>
                  <a:pt x="0" y="358"/>
                </a:lnTo>
                <a:lnTo>
                  <a:pt x="110" y="298"/>
                </a:lnTo>
                <a:lnTo>
                  <a:pt x="0" y="358"/>
                </a:lnTo>
                <a:lnTo>
                  <a:pt x="110" y="298"/>
                </a:lnTo>
                <a:lnTo>
                  <a:pt x="0" y="361"/>
                </a:lnTo>
                <a:lnTo>
                  <a:pt x="110" y="301"/>
                </a:lnTo>
                <a:lnTo>
                  <a:pt x="0" y="370"/>
                </a:lnTo>
                <a:lnTo>
                  <a:pt x="110" y="310"/>
                </a:lnTo>
                <a:lnTo>
                  <a:pt x="0" y="375"/>
                </a:lnTo>
                <a:lnTo>
                  <a:pt x="110" y="315"/>
                </a:lnTo>
                <a:lnTo>
                  <a:pt x="0" y="385"/>
                </a:lnTo>
                <a:lnTo>
                  <a:pt x="110" y="325"/>
                </a:lnTo>
                <a:lnTo>
                  <a:pt x="7" y="392"/>
                </a:lnTo>
                <a:lnTo>
                  <a:pt x="110" y="337"/>
                </a:lnTo>
                <a:lnTo>
                  <a:pt x="20" y="392"/>
                </a:lnTo>
                <a:lnTo>
                  <a:pt x="110" y="342"/>
                </a:lnTo>
                <a:lnTo>
                  <a:pt x="25" y="392"/>
                </a:lnTo>
                <a:lnTo>
                  <a:pt x="110" y="346"/>
                </a:lnTo>
                <a:lnTo>
                  <a:pt x="40" y="392"/>
                </a:lnTo>
                <a:lnTo>
                  <a:pt x="110" y="354"/>
                </a:lnTo>
                <a:lnTo>
                  <a:pt x="52" y="392"/>
                </a:lnTo>
                <a:lnTo>
                  <a:pt x="110" y="361"/>
                </a:lnTo>
                <a:lnTo>
                  <a:pt x="67" y="392"/>
                </a:lnTo>
                <a:lnTo>
                  <a:pt x="110" y="368"/>
                </a:lnTo>
                <a:lnTo>
                  <a:pt x="80" y="392"/>
                </a:lnTo>
                <a:lnTo>
                  <a:pt x="110" y="378"/>
                </a:lnTo>
                <a:lnTo>
                  <a:pt x="97" y="392"/>
                </a:lnTo>
                <a:lnTo>
                  <a:pt x="110" y="387"/>
                </a:lnTo>
                <a:lnTo>
                  <a:pt x="108" y="392"/>
                </a:lnTo>
                <a:lnTo>
                  <a:pt x="110" y="392"/>
                </a:lnTo>
              </a:path>
            </a:pathLst>
          </a:custGeom>
          <a:noFill/>
          <a:ln w="0" cap="rnd">
            <a:solidFill>
              <a:schemeClr val="accent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6" grpId="0" animBg="1"/>
      <p:bldP spid="50" grpId="0"/>
      <p:bldP spid="63" grpId="0" animBg="1"/>
      <p:bldP spid="70" grpId="0" animBg="1"/>
      <p:bldP spid="86" grpId="0" animBg="1" autoUpdateAnimBg="0"/>
      <p:bldP spid="93" grpId="0" animBg="1" autoUpdateAnimBg="0"/>
      <p:bldP spid="99" grpId="0" animBg="1" autoUpdateAnimBg="0"/>
      <p:bldP spid="128" grpId="0"/>
      <p:bldP spid="1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PA_chenying0907 18"/>
          <p:cNvGrpSpPr/>
          <p:nvPr>
            <p:custDataLst>
              <p:tags r:id="rId1"/>
            </p:custDataLst>
          </p:nvPr>
        </p:nvGrpSpPr>
        <p:grpSpPr>
          <a:xfrm>
            <a:off x="5312781" y="1856833"/>
            <a:ext cx="899262" cy="976388"/>
            <a:chOff x="5038628" y="2357164"/>
            <a:chExt cx="2114744" cy="2296116"/>
          </a:xfrm>
        </p:grpSpPr>
        <p:grpSp>
          <p:nvGrpSpPr>
            <p:cNvPr id="18" name="chenying0907 17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5" name="Freeform 5"/>
              <p:cNvSpPr/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/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chenying0907 16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7" name="Freeform 7"/>
              <p:cNvSpPr/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PA_chenying0907 19"/>
          <p:cNvGrpSpPr/>
          <p:nvPr>
            <p:custDataLst>
              <p:tags r:id="rId2"/>
            </p:custDataLst>
          </p:nvPr>
        </p:nvGrpSpPr>
        <p:grpSpPr>
          <a:xfrm>
            <a:off x="5312781" y="2867347"/>
            <a:ext cx="899262" cy="976388"/>
            <a:chOff x="5038628" y="2357164"/>
            <a:chExt cx="2114744" cy="2296116"/>
          </a:xfrm>
        </p:grpSpPr>
        <p:grpSp>
          <p:nvGrpSpPr>
            <p:cNvPr id="21" name="chenying0907 20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30" name="Freeform 5"/>
              <p:cNvSpPr/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6"/>
              <p:cNvSpPr/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chenying0907 21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23" name="Freeform 7"/>
              <p:cNvSpPr/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2"/>
              <p:cNvSpPr/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3"/>
              <p:cNvSpPr/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PA_chenying0907 31"/>
          <p:cNvGrpSpPr/>
          <p:nvPr>
            <p:custDataLst>
              <p:tags r:id="rId3"/>
            </p:custDataLst>
          </p:nvPr>
        </p:nvGrpSpPr>
        <p:grpSpPr>
          <a:xfrm>
            <a:off x="5312781" y="3877861"/>
            <a:ext cx="899262" cy="976388"/>
            <a:chOff x="5038628" y="2357164"/>
            <a:chExt cx="2114744" cy="2296116"/>
          </a:xfrm>
        </p:grpSpPr>
        <p:grpSp>
          <p:nvGrpSpPr>
            <p:cNvPr id="33" name="chenying0907 32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42" name="Freeform 5"/>
              <p:cNvSpPr/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6"/>
              <p:cNvSpPr/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4" name="chenying0907 33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35" name="Freeform 7"/>
              <p:cNvSpPr/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4" name="PA_chenying0907 43"/>
          <p:cNvGrpSpPr/>
          <p:nvPr>
            <p:custDataLst>
              <p:tags r:id="rId4"/>
            </p:custDataLst>
          </p:nvPr>
        </p:nvGrpSpPr>
        <p:grpSpPr>
          <a:xfrm>
            <a:off x="5312781" y="4888374"/>
            <a:ext cx="899262" cy="976388"/>
            <a:chOff x="5038628" y="2357164"/>
            <a:chExt cx="2114744" cy="2296116"/>
          </a:xfrm>
        </p:grpSpPr>
        <p:grpSp>
          <p:nvGrpSpPr>
            <p:cNvPr id="45" name="chenying0907 44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54" name="Freeform 5"/>
              <p:cNvSpPr/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6" name="chenying0907 45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47" name="Freeform 7"/>
              <p:cNvSpPr/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9"/>
              <p:cNvSpPr/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1"/>
              <p:cNvSpPr/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2"/>
              <p:cNvSpPr/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3"/>
              <p:cNvSpPr/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6" name="PA_文本框 55"/>
          <p:cNvSpPr txBox="1"/>
          <p:nvPr>
            <p:custDataLst>
              <p:tags r:id="rId5"/>
            </p:custDataLst>
          </p:nvPr>
        </p:nvSpPr>
        <p:spPr>
          <a:xfrm>
            <a:off x="6379119" y="2248440"/>
            <a:ext cx="3936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  <a:latin typeface="+mj-ea"/>
                <a:ea typeface="+mj-ea"/>
              </a:rPr>
              <a:t>使用简介</a:t>
            </a:r>
          </a:p>
        </p:txBody>
      </p:sp>
      <p:sp>
        <p:nvSpPr>
          <p:cNvPr id="57" name="PA_文本框 56"/>
          <p:cNvSpPr txBox="1"/>
          <p:nvPr>
            <p:custDataLst>
              <p:tags r:id="rId6"/>
            </p:custDataLst>
          </p:nvPr>
        </p:nvSpPr>
        <p:spPr>
          <a:xfrm>
            <a:off x="6379119" y="3251449"/>
            <a:ext cx="3936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  <a:latin typeface="+mj-ea"/>
                <a:ea typeface="+mj-ea"/>
              </a:rPr>
              <a:t>技术要点</a:t>
            </a:r>
          </a:p>
        </p:txBody>
      </p:sp>
      <p:sp>
        <p:nvSpPr>
          <p:cNvPr id="58" name="PA_文本框 57"/>
          <p:cNvSpPr txBox="1"/>
          <p:nvPr>
            <p:custDataLst>
              <p:tags r:id="rId7"/>
            </p:custDataLst>
          </p:nvPr>
        </p:nvSpPr>
        <p:spPr>
          <a:xfrm>
            <a:off x="6379119" y="4254458"/>
            <a:ext cx="3936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  <a:latin typeface="+mj-ea"/>
                <a:ea typeface="+mj-ea"/>
              </a:rPr>
              <a:t>测试与反馈</a:t>
            </a:r>
          </a:p>
        </p:txBody>
      </p:sp>
      <p:sp>
        <p:nvSpPr>
          <p:cNvPr id="59" name="PA_文本框 58"/>
          <p:cNvSpPr txBox="1"/>
          <p:nvPr>
            <p:custDataLst>
              <p:tags r:id="rId8"/>
            </p:custDataLst>
          </p:nvPr>
        </p:nvSpPr>
        <p:spPr>
          <a:xfrm>
            <a:off x="6379119" y="5257466"/>
            <a:ext cx="3936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  <a:latin typeface="+mj-ea"/>
                <a:ea typeface="+mj-ea"/>
              </a:rPr>
              <a:t>总结与展望</a:t>
            </a:r>
          </a:p>
        </p:txBody>
      </p:sp>
      <p:grpSp>
        <p:nvGrpSpPr>
          <p:cNvPr id="95" name="PA_chenying0907 94"/>
          <p:cNvGrpSpPr/>
          <p:nvPr>
            <p:custDataLst>
              <p:tags r:id="rId9"/>
            </p:custDataLst>
          </p:nvPr>
        </p:nvGrpSpPr>
        <p:grpSpPr>
          <a:xfrm>
            <a:off x="1550810" y="1505791"/>
            <a:ext cx="1260096" cy="1265186"/>
            <a:chOff x="2170113" y="2419350"/>
            <a:chExt cx="785813" cy="788988"/>
          </a:xfrm>
        </p:grpSpPr>
        <p:sp>
          <p:nvSpPr>
            <p:cNvPr id="63" name="Freeform 17"/>
            <p:cNvSpPr/>
            <p:nvPr/>
          </p:nvSpPr>
          <p:spPr bwMode="auto">
            <a:xfrm>
              <a:off x="2170113" y="2436813"/>
              <a:ext cx="701675" cy="250825"/>
            </a:xfrm>
            <a:custGeom>
              <a:avLst/>
              <a:gdLst>
                <a:gd name="T0" fmla="*/ 42 w 42"/>
                <a:gd name="T1" fmla="*/ 15 h 15"/>
                <a:gd name="T2" fmla="*/ 20 w 42"/>
                <a:gd name="T3" fmla="*/ 0 h 15"/>
                <a:gd name="T4" fmla="*/ 0 w 42"/>
                <a:gd name="T5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5">
                  <a:moveTo>
                    <a:pt x="42" y="15"/>
                  </a:moveTo>
                  <a:cubicBezTo>
                    <a:pt x="42" y="14"/>
                    <a:pt x="25" y="1"/>
                    <a:pt x="20" y="0"/>
                  </a:cubicBezTo>
                  <a:cubicBezTo>
                    <a:pt x="15" y="0"/>
                    <a:pt x="1" y="4"/>
                    <a:pt x="0" y="6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8"/>
            <p:cNvSpPr/>
            <p:nvPr/>
          </p:nvSpPr>
          <p:spPr bwMode="auto">
            <a:xfrm>
              <a:off x="2303463" y="2671763"/>
              <a:ext cx="635000" cy="519113"/>
            </a:xfrm>
            <a:custGeom>
              <a:avLst/>
              <a:gdLst>
                <a:gd name="T0" fmla="*/ 33 w 38"/>
                <a:gd name="T1" fmla="*/ 0 h 31"/>
                <a:gd name="T2" fmla="*/ 38 w 38"/>
                <a:gd name="T3" fmla="*/ 17 h 31"/>
                <a:gd name="T4" fmla="*/ 0 w 38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1">
                  <a:moveTo>
                    <a:pt x="33" y="0"/>
                  </a:moveTo>
                  <a:cubicBezTo>
                    <a:pt x="36" y="3"/>
                    <a:pt x="38" y="12"/>
                    <a:pt x="38" y="17"/>
                  </a:cubicBezTo>
                  <a:cubicBezTo>
                    <a:pt x="24" y="18"/>
                    <a:pt x="13" y="29"/>
                    <a:pt x="0" y="31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9"/>
            <p:cNvSpPr/>
            <p:nvPr/>
          </p:nvSpPr>
          <p:spPr bwMode="auto">
            <a:xfrm>
              <a:off x="2170113" y="2520950"/>
              <a:ext cx="133350" cy="669925"/>
            </a:xfrm>
            <a:custGeom>
              <a:avLst/>
              <a:gdLst>
                <a:gd name="T0" fmla="*/ 0 w 8"/>
                <a:gd name="T1" fmla="*/ 1 h 40"/>
                <a:gd name="T2" fmla="*/ 0 w 8"/>
                <a:gd name="T3" fmla="*/ 0 h 40"/>
                <a:gd name="T4" fmla="*/ 8 w 8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5" y="27"/>
                    <a:pt x="8" y="4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0"/>
            <p:cNvSpPr/>
            <p:nvPr/>
          </p:nvSpPr>
          <p:spPr bwMode="auto">
            <a:xfrm>
              <a:off x="2185988" y="2520950"/>
              <a:ext cx="752475" cy="452438"/>
            </a:xfrm>
            <a:custGeom>
              <a:avLst/>
              <a:gdLst>
                <a:gd name="T0" fmla="*/ 45 w 45"/>
                <a:gd name="T1" fmla="*/ 27 h 27"/>
                <a:gd name="T2" fmla="*/ 13 w 45"/>
                <a:gd name="T3" fmla="*/ 8 h 27"/>
                <a:gd name="T4" fmla="*/ 0 w 45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7">
                  <a:moveTo>
                    <a:pt x="45" y="27"/>
                  </a:moveTo>
                  <a:cubicBezTo>
                    <a:pt x="36" y="20"/>
                    <a:pt x="24" y="14"/>
                    <a:pt x="13" y="8"/>
                  </a:cubicBezTo>
                  <a:cubicBezTo>
                    <a:pt x="9" y="6"/>
                    <a:pt x="4" y="1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671763" y="2671763"/>
              <a:ext cx="217488" cy="117475"/>
            </a:xfrm>
            <a:custGeom>
              <a:avLst/>
              <a:gdLst>
                <a:gd name="T0" fmla="*/ 12 w 13"/>
                <a:gd name="T1" fmla="*/ 1 h 7"/>
                <a:gd name="T2" fmla="*/ 12 w 13"/>
                <a:gd name="T3" fmla="*/ 0 h 7"/>
                <a:gd name="T4" fmla="*/ 0 w 1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3" y="0"/>
                    <a:pt x="12" y="0"/>
                  </a:cubicBezTo>
                  <a:cubicBezTo>
                    <a:pt x="8" y="1"/>
                    <a:pt x="5" y="6"/>
                    <a:pt x="0" y="7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654300" y="2536825"/>
              <a:ext cx="17463" cy="252413"/>
            </a:xfrm>
            <a:custGeom>
              <a:avLst/>
              <a:gdLst>
                <a:gd name="T0" fmla="*/ 1 w 1"/>
                <a:gd name="T1" fmla="*/ 15 h 15"/>
                <a:gd name="T2" fmla="*/ 0 w 1"/>
                <a:gd name="T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">
                  <a:moveTo>
                    <a:pt x="1" y="15"/>
                  </a:moveTo>
                  <a:cubicBezTo>
                    <a:pt x="1" y="10"/>
                    <a:pt x="1" y="5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3"/>
            <p:cNvSpPr/>
            <p:nvPr/>
          </p:nvSpPr>
          <p:spPr bwMode="auto">
            <a:xfrm>
              <a:off x="2470150" y="2536825"/>
              <a:ext cx="184150" cy="117475"/>
            </a:xfrm>
            <a:custGeom>
              <a:avLst/>
              <a:gdLst>
                <a:gd name="T0" fmla="*/ 11 w 11"/>
                <a:gd name="T1" fmla="*/ 0 h 7"/>
                <a:gd name="T2" fmla="*/ 0 w 11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cubicBezTo>
                    <a:pt x="8" y="3"/>
                    <a:pt x="3" y="5"/>
                    <a:pt x="0" y="7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4"/>
            <p:cNvSpPr/>
            <p:nvPr/>
          </p:nvSpPr>
          <p:spPr bwMode="auto">
            <a:xfrm>
              <a:off x="2454275" y="2419350"/>
              <a:ext cx="33338" cy="219075"/>
            </a:xfrm>
            <a:custGeom>
              <a:avLst/>
              <a:gdLst>
                <a:gd name="T0" fmla="*/ 0 w 2"/>
                <a:gd name="T1" fmla="*/ 13 h 13"/>
                <a:gd name="T2" fmla="*/ 2 w 2"/>
                <a:gd name="T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3">
                  <a:moveTo>
                    <a:pt x="0" y="13"/>
                  </a:moveTo>
                  <a:cubicBezTo>
                    <a:pt x="0" y="9"/>
                    <a:pt x="1" y="4"/>
                    <a:pt x="2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5"/>
            <p:cNvSpPr/>
            <p:nvPr/>
          </p:nvSpPr>
          <p:spPr bwMode="auto">
            <a:xfrm>
              <a:off x="2303463" y="2805113"/>
              <a:ext cx="368300" cy="369888"/>
            </a:xfrm>
            <a:custGeom>
              <a:avLst/>
              <a:gdLst>
                <a:gd name="T0" fmla="*/ 22 w 22"/>
                <a:gd name="T1" fmla="*/ 0 h 22"/>
                <a:gd name="T2" fmla="*/ 7 w 22"/>
                <a:gd name="T3" fmla="*/ 14 h 22"/>
                <a:gd name="T4" fmla="*/ 0 w 22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cubicBezTo>
                    <a:pt x="17" y="3"/>
                    <a:pt x="11" y="10"/>
                    <a:pt x="7" y="14"/>
                  </a:cubicBezTo>
                  <a:cubicBezTo>
                    <a:pt x="5" y="17"/>
                    <a:pt x="2" y="20"/>
                    <a:pt x="0" y="22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6"/>
            <p:cNvSpPr/>
            <p:nvPr/>
          </p:nvSpPr>
          <p:spPr bwMode="auto">
            <a:xfrm>
              <a:off x="2319338" y="2671763"/>
              <a:ext cx="117475" cy="519113"/>
            </a:xfrm>
            <a:custGeom>
              <a:avLst/>
              <a:gdLst>
                <a:gd name="T0" fmla="*/ 7 w 7"/>
                <a:gd name="T1" fmla="*/ 0 h 31"/>
                <a:gd name="T2" fmla="*/ 3 w 7"/>
                <a:gd name="T3" fmla="*/ 21 h 31"/>
                <a:gd name="T4" fmla="*/ 0 w 7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1">
                  <a:moveTo>
                    <a:pt x="7" y="0"/>
                  </a:moveTo>
                  <a:cubicBezTo>
                    <a:pt x="7" y="7"/>
                    <a:pt x="4" y="14"/>
                    <a:pt x="3" y="21"/>
                  </a:cubicBezTo>
                  <a:cubicBezTo>
                    <a:pt x="2" y="24"/>
                    <a:pt x="1" y="28"/>
                    <a:pt x="0" y="31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7"/>
            <p:cNvSpPr/>
            <p:nvPr/>
          </p:nvSpPr>
          <p:spPr bwMode="auto">
            <a:xfrm>
              <a:off x="2352675" y="2805113"/>
              <a:ext cx="536575" cy="352425"/>
            </a:xfrm>
            <a:custGeom>
              <a:avLst/>
              <a:gdLst>
                <a:gd name="T0" fmla="*/ 32 w 32"/>
                <a:gd name="T1" fmla="*/ 9 h 21"/>
                <a:gd name="T2" fmla="*/ 20 w 32"/>
                <a:gd name="T3" fmla="*/ 0 h 21"/>
                <a:gd name="T4" fmla="*/ 30 w 32"/>
                <a:gd name="T5" fmla="*/ 9 h 21"/>
                <a:gd name="T6" fmla="*/ 18 w 32"/>
                <a:gd name="T7" fmla="*/ 0 h 21"/>
                <a:gd name="T8" fmla="*/ 26 w 32"/>
                <a:gd name="T9" fmla="*/ 9 h 21"/>
                <a:gd name="T10" fmla="*/ 17 w 32"/>
                <a:gd name="T11" fmla="*/ 3 h 21"/>
                <a:gd name="T12" fmla="*/ 23 w 32"/>
                <a:gd name="T13" fmla="*/ 8 h 21"/>
                <a:gd name="T14" fmla="*/ 17 w 32"/>
                <a:gd name="T15" fmla="*/ 4 h 21"/>
                <a:gd name="T16" fmla="*/ 25 w 32"/>
                <a:gd name="T17" fmla="*/ 11 h 21"/>
                <a:gd name="T18" fmla="*/ 15 w 32"/>
                <a:gd name="T19" fmla="*/ 5 h 21"/>
                <a:gd name="T20" fmla="*/ 22 w 32"/>
                <a:gd name="T21" fmla="*/ 12 h 21"/>
                <a:gd name="T22" fmla="*/ 15 w 32"/>
                <a:gd name="T23" fmla="*/ 8 h 21"/>
                <a:gd name="T24" fmla="*/ 20 w 32"/>
                <a:gd name="T25" fmla="*/ 12 h 21"/>
                <a:gd name="T26" fmla="*/ 12 w 32"/>
                <a:gd name="T27" fmla="*/ 8 h 21"/>
                <a:gd name="T28" fmla="*/ 20 w 32"/>
                <a:gd name="T29" fmla="*/ 14 h 21"/>
                <a:gd name="T30" fmla="*/ 12 w 32"/>
                <a:gd name="T31" fmla="*/ 9 h 21"/>
                <a:gd name="T32" fmla="*/ 18 w 32"/>
                <a:gd name="T33" fmla="*/ 15 h 21"/>
                <a:gd name="T34" fmla="*/ 10 w 32"/>
                <a:gd name="T35" fmla="*/ 10 h 21"/>
                <a:gd name="T36" fmla="*/ 16 w 32"/>
                <a:gd name="T37" fmla="*/ 14 h 21"/>
                <a:gd name="T38" fmla="*/ 8 w 32"/>
                <a:gd name="T39" fmla="*/ 11 h 21"/>
                <a:gd name="T40" fmla="*/ 14 w 32"/>
                <a:gd name="T41" fmla="*/ 16 h 21"/>
                <a:gd name="T42" fmla="*/ 7 w 32"/>
                <a:gd name="T43" fmla="*/ 12 h 21"/>
                <a:gd name="T44" fmla="*/ 11 w 32"/>
                <a:gd name="T45" fmla="*/ 16 h 21"/>
                <a:gd name="T46" fmla="*/ 6 w 32"/>
                <a:gd name="T47" fmla="*/ 14 h 21"/>
                <a:gd name="T48" fmla="*/ 11 w 32"/>
                <a:gd name="T49" fmla="*/ 18 h 21"/>
                <a:gd name="T50" fmla="*/ 5 w 32"/>
                <a:gd name="T51" fmla="*/ 15 h 21"/>
                <a:gd name="T52" fmla="*/ 8 w 32"/>
                <a:gd name="T53" fmla="*/ 19 h 21"/>
                <a:gd name="T54" fmla="*/ 4 w 32"/>
                <a:gd name="T55" fmla="*/ 17 h 21"/>
                <a:gd name="T56" fmla="*/ 7 w 32"/>
                <a:gd name="T57" fmla="*/ 20 h 21"/>
                <a:gd name="T58" fmla="*/ 3 w 32"/>
                <a:gd name="T59" fmla="*/ 18 h 21"/>
                <a:gd name="T60" fmla="*/ 4 w 32"/>
                <a:gd name="T61" fmla="*/ 20 h 21"/>
                <a:gd name="T62" fmla="*/ 2 w 32"/>
                <a:gd name="T63" fmla="*/ 19 h 21"/>
                <a:gd name="T64" fmla="*/ 3 w 32"/>
                <a:gd name="T65" fmla="*/ 21 h 21"/>
                <a:gd name="T66" fmla="*/ 0 w 32"/>
                <a:gd name="T6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21">
                  <a:moveTo>
                    <a:pt x="32" y="9"/>
                  </a:moveTo>
                  <a:cubicBezTo>
                    <a:pt x="32" y="9"/>
                    <a:pt x="21" y="2"/>
                    <a:pt x="20" y="0"/>
                  </a:cubicBezTo>
                  <a:cubicBezTo>
                    <a:pt x="24" y="3"/>
                    <a:pt x="27" y="7"/>
                    <a:pt x="30" y="9"/>
                  </a:cubicBezTo>
                  <a:cubicBezTo>
                    <a:pt x="27" y="5"/>
                    <a:pt x="21" y="4"/>
                    <a:pt x="18" y="0"/>
                  </a:cubicBezTo>
                  <a:cubicBezTo>
                    <a:pt x="20" y="3"/>
                    <a:pt x="24" y="6"/>
                    <a:pt x="26" y="9"/>
                  </a:cubicBezTo>
                  <a:cubicBezTo>
                    <a:pt x="23" y="7"/>
                    <a:pt x="20" y="5"/>
                    <a:pt x="17" y="3"/>
                  </a:cubicBezTo>
                  <a:cubicBezTo>
                    <a:pt x="19" y="4"/>
                    <a:pt x="22" y="6"/>
                    <a:pt x="23" y="8"/>
                  </a:cubicBezTo>
                  <a:cubicBezTo>
                    <a:pt x="21" y="7"/>
                    <a:pt x="19" y="5"/>
                    <a:pt x="17" y="4"/>
                  </a:cubicBezTo>
                  <a:cubicBezTo>
                    <a:pt x="19" y="6"/>
                    <a:pt x="22" y="9"/>
                    <a:pt x="25" y="11"/>
                  </a:cubicBezTo>
                  <a:cubicBezTo>
                    <a:pt x="22" y="9"/>
                    <a:pt x="18" y="7"/>
                    <a:pt x="15" y="5"/>
                  </a:cubicBezTo>
                  <a:cubicBezTo>
                    <a:pt x="18" y="7"/>
                    <a:pt x="21" y="10"/>
                    <a:pt x="22" y="12"/>
                  </a:cubicBezTo>
                  <a:cubicBezTo>
                    <a:pt x="20" y="10"/>
                    <a:pt x="17" y="9"/>
                    <a:pt x="15" y="8"/>
                  </a:cubicBezTo>
                  <a:cubicBezTo>
                    <a:pt x="17" y="9"/>
                    <a:pt x="19" y="10"/>
                    <a:pt x="20" y="12"/>
                  </a:cubicBezTo>
                  <a:cubicBezTo>
                    <a:pt x="18" y="11"/>
                    <a:pt x="15" y="9"/>
                    <a:pt x="12" y="8"/>
                  </a:cubicBezTo>
                  <a:cubicBezTo>
                    <a:pt x="15" y="9"/>
                    <a:pt x="18" y="12"/>
                    <a:pt x="20" y="14"/>
                  </a:cubicBezTo>
                  <a:cubicBezTo>
                    <a:pt x="17" y="13"/>
                    <a:pt x="14" y="11"/>
                    <a:pt x="12" y="9"/>
                  </a:cubicBezTo>
                  <a:cubicBezTo>
                    <a:pt x="14" y="10"/>
                    <a:pt x="17" y="12"/>
                    <a:pt x="18" y="15"/>
                  </a:cubicBezTo>
                  <a:cubicBezTo>
                    <a:pt x="16" y="14"/>
                    <a:pt x="12" y="12"/>
                    <a:pt x="10" y="10"/>
                  </a:cubicBezTo>
                  <a:cubicBezTo>
                    <a:pt x="12" y="11"/>
                    <a:pt x="15" y="12"/>
                    <a:pt x="16" y="14"/>
                  </a:cubicBezTo>
                  <a:cubicBezTo>
                    <a:pt x="13" y="14"/>
                    <a:pt x="11" y="12"/>
                    <a:pt x="8" y="11"/>
                  </a:cubicBezTo>
                  <a:cubicBezTo>
                    <a:pt x="10" y="12"/>
                    <a:pt x="12" y="14"/>
                    <a:pt x="14" y="16"/>
                  </a:cubicBezTo>
                  <a:cubicBezTo>
                    <a:pt x="11" y="15"/>
                    <a:pt x="9" y="13"/>
                    <a:pt x="7" y="12"/>
                  </a:cubicBezTo>
                  <a:cubicBezTo>
                    <a:pt x="9" y="13"/>
                    <a:pt x="10" y="14"/>
                    <a:pt x="11" y="16"/>
                  </a:cubicBezTo>
                  <a:cubicBezTo>
                    <a:pt x="9" y="16"/>
                    <a:pt x="8" y="15"/>
                    <a:pt x="6" y="14"/>
                  </a:cubicBezTo>
                  <a:cubicBezTo>
                    <a:pt x="8" y="15"/>
                    <a:pt x="10" y="16"/>
                    <a:pt x="11" y="18"/>
                  </a:cubicBezTo>
                  <a:cubicBezTo>
                    <a:pt x="9" y="18"/>
                    <a:pt x="7" y="16"/>
                    <a:pt x="5" y="15"/>
                  </a:cubicBezTo>
                  <a:cubicBezTo>
                    <a:pt x="7" y="16"/>
                    <a:pt x="8" y="17"/>
                    <a:pt x="8" y="19"/>
                  </a:cubicBezTo>
                  <a:cubicBezTo>
                    <a:pt x="7" y="19"/>
                    <a:pt x="5" y="18"/>
                    <a:pt x="4" y="17"/>
                  </a:cubicBezTo>
                  <a:cubicBezTo>
                    <a:pt x="6" y="17"/>
                    <a:pt x="7" y="18"/>
                    <a:pt x="7" y="20"/>
                  </a:cubicBezTo>
                  <a:cubicBezTo>
                    <a:pt x="5" y="19"/>
                    <a:pt x="4" y="18"/>
                    <a:pt x="3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3" y="20"/>
                    <a:pt x="3" y="20"/>
                    <a:pt x="2" y="19"/>
                  </a:cubicBezTo>
                  <a:cubicBezTo>
                    <a:pt x="3" y="20"/>
                    <a:pt x="2" y="20"/>
                    <a:pt x="3" y="21"/>
                  </a:cubicBezTo>
                  <a:cubicBezTo>
                    <a:pt x="2" y="21"/>
                    <a:pt x="1" y="21"/>
                    <a:pt x="0" y="2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8"/>
            <p:cNvSpPr/>
            <p:nvPr/>
          </p:nvSpPr>
          <p:spPr bwMode="auto">
            <a:xfrm>
              <a:off x="2654300" y="2554288"/>
              <a:ext cx="201613" cy="201613"/>
            </a:xfrm>
            <a:custGeom>
              <a:avLst/>
              <a:gdLst>
                <a:gd name="T0" fmla="*/ 11 w 12"/>
                <a:gd name="T1" fmla="*/ 6 h 12"/>
                <a:gd name="T2" fmla="*/ 12 w 12"/>
                <a:gd name="T3" fmla="*/ 8 h 12"/>
                <a:gd name="T4" fmla="*/ 8 w 12"/>
                <a:gd name="T5" fmla="*/ 4 h 12"/>
                <a:gd name="T6" fmla="*/ 10 w 12"/>
                <a:gd name="T7" fmla="*/ 8 h 12"/>
                <a:gd name="T8" fmla="*/ 5 w 12"/>
                <a:gd name="T9" fmla="*/ 1 h 12"/>
                <a:gd name="T10" fmla="*/ 8 w 12"/>
                <a:gd name="T11" fmla="*/ 9 h 12"/>
                <a:gd name="T12" fmla="*/ 2 w 12"/>
                <a:gd name="T13" fmla="*/ 1 h 12"/>
                <a:gd name="T14" fmla="*/ 7 w 12"/>
                <a:gd name="T15" fmla="*/ 9 h 12"/>
                <a:gd name="T16" fmla="*/ 1 w 12"/>
                <a:gd name="T17" fmla="*/ 0 h 12"/>
                <a:gd name="T18" fmla="*/ 5 w 12"/>
                <a:gd name="T19" fmla="*/ 10 h 12"/>
                <a:gd name="T20" fmla="*/ 1 w 12"/>
                <a:gd name="T21" fmla="*/ 3 h 12"/>
                <a:gd name="T22" fmla="*/ 4 w 12"/>
                <a:gd name="T23" fmla="*/ 12 h 12"/>
                <a:gd name="T24" fmla="*/ 1 w 12"/>
                <a:gd name="T25" fmla="*/ 6 h 12"/>
                <a:gd name="T26" fmla="*/ 3 w 12"/>
                <a:gd name="T2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2">
                  <a:moveTo>
                    <a:pt x="11" y="6"/>
                  </a:moveTo>
                  <a:cubicBezTo>
                    <a:pt x="11" y="6"/>
                    <a:pt x="11" y="7"/>
                    <a:pt x="12" y="8"/>
                  </a:cubicBezTo>
                  <a:cubicBezTo>
                    <a:pt x="11" y="6"/>
                    <a:pt x="9" y="5"/>
                    <a:pt x="8" y="4"/>
                  </a:cubicBezTo>
                  <a:cubicBezTo>
                    <a:pt x="8" y="5"/>
                    <a:pt x="9" y="7"/>
                    <a:pt x="10" y="8"/>
                  </a:cubicBezTo>
                  <a:cubicBezTo>
                    <a:pt x="9" y="6"/>
                    <a:pt x="7" y="3"/>
                    <a:pt x="5" y="1"/>
                  </a:cubicBezTo>
                  <a:cubicBezTo>
                    <a:pt x="5" y="4"/>
                    <a:pt x="7" y="7"/>
                    <a:pt x="8" y="9"/>
                  </a:cubicBezTo>
                  <a:cubicBezTo>
                    <a:pt x="7" y="6"/>
                    <a:pt x="5" y="3"/>
                    <a:pt x="2" y="1"/>
                  </a:cubicBezTo>
                  <a:cubicBezTo>
                    <a:pt x="4" y="3"/>
                    <a:pt x="6" y="6"/>
                    <a:pt x="7" y="9"/>
                  </a:cubicBezTo>
                  <a:cubicBezTo>
                    <a:pt x="5" y="6"/>
                    <a:pt x="3" y="3"/>
                    <a:pt x="1" y="0"/>
                  </a:cubicBezTo>
                  <a:cubicBezTo>
                    <a:pt x="2" y="3"/>
                    <a:pt x="4" y="6"/>
                    <a:pt x="5" y="10"/>
                  </a:cubicBezTo>
                  <a:cubicBezTo>
                    <a:pt x="4" y="7"/>
                    <a:pt x="2" y="5"/>
                    <a:pt x="1" y="3"/>
                  </a:cubicBezTo>
                  <a:cubicBezTo>
                    <a:pt x="1" y="5"/>
                    <a:pt x="3" y="10"/>
                    <a:pt x="4" y="12"/>
                  </a:cubicBezTo>
                  <a:cubicBezTo>
                    <a:pt x="3" y="10"/>
                    <a:pt x="2" y="7"/>
                    <a:pt x="1" y="6"/>
                  </a:cubicBezTo>
                  <a:cubicBezTo>
                    <a:pt x="0" y="8"/>
                    <a:pt x="2" y="11"/>
                    <a:pt x="3" y="12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9"/>
            <p:cNvSpPr/>
            <p:nvPr/>
          </p:nvSpPr>
          <p:spPr bwMode="auto">
            <a:xfrm>
              <a:off x="2470150" y="2452688"/>
              <a:ext cx="150813" cy="168275"/>
            </a:xfrm>
            <a:custGeom>
              <a:avLst/>
              <a:gdLst>
                <a:gd name="T0" fmla="*/ 8 w 9"/>
                <a:gd name="T1" fmla="*/ 3 h 10"/>
                <a:gd name="T2" fmla="*/ 9 w 9"/>
                <a:gd name="T3" fmla="*/ 6 h 10"/>
                <a:gd name="T4" fmla="*/ 5 w 9"/>
                <a:gd name="T5" fmla="*/ 1 h 10"/>
                <a:gd name="T6" fmla="*/ 8 w 9"/>
                <a:gd name="T7" fmla="*/ 6 h 10"/>
                <a:gd name="T8" fmla="*/ 3 w 9"/>
                <a:gd name="T9" fmla="*/ 0 h 10"/>
                <a:gd name="T10" fmla="*/ 6 w 9"/>
                <a:gd name="T11" fmla="*/ 6 h 10"/>
                <a:gd name="T12" fmla="*/ 2 w 9"/>
                <a:gd name="T13" fmla="*/ 0 h 10"/>
                <a:gd name="T14" fmla="*/ 4 w 9"/>
                <a:gd name="T15" fmla="*/ 8 h 10"/>
                <a:gd name="T16" fmla="*/ 0 w 9"/>
                <a:gd name="T17" fmla="*/ 1 h 10"/>
                <a:gd name="T18" fmla="*/ 3 w 9"/>
                <a:gd name="T19" fmla="*/ 8 h 10"/>
                <a:gd name="T20" fmla="*/ 0 w 9"/>
                <a:gd name="T21" fmla="*/ 4 h 10"/>
                <a:gd name="T22" fmla="*/ 2 w 9"/>
                <a:gd name="T23" fmla="*/ 10 h 10"/>
                <a:gd name="T24" fmla="*/ 1 w 9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8" y="3"/>
                  </a:moveTo>
                  <a:cubicBezTo>
                    <a:pt x="8" y="3"/>
                    <a:pt x="9" y="5"/>
                    <a:pt x="9" y="6"/>
                  </a:cubicBezTo>
                  <a:cubicBezTo>
                    <a:pt x="8" y="4"/>
                    <a:pt x="7" y="2"/>
                    <a:pt x="5" y="1"/>
                  </a:cubicBezTo>
                  <a:cubicBezTo>
                    <a:pt x="6" y="3"/>
                    <a:pt x="7" y="5"/>
                    <a:pt x="8" y="6"/>
                  </a:cubicBezTo>
                  <a:cubicBezTo>
                    <a:pt x="7" y="4"/>
                    <a:pt x="5" y="1"/>
                    <a:pt x="3" y="0"/>
                  </a:cubicBezTo>
                  <a:cubicBezTo>
                    <a:pt x="3" y="2"/>
                    <a:pt x="5" y="5"/>
                    <a:pt x="6" y="6"/>
                  </a:cubicBezTo>
                  <a:cubicBezTo>
                    <a:pt x="5" y="5"/>
                    <a:pt x="3" y="2"/>
                    <a:pt x="2" y="0"/>
                  </a:cubicBezTo>
                  <a:cubicBezTo>
                    <a:pt x="2" y="3"/>
                    <a:pt x="4" y="5"/>
                    <a:pt x="4" y="8"/>
                  </a:cubicBezTo>
                  <a:cubicBezTo>
                    <a:pt x="3" y="6"/>
                    <a:pt x="2" y="3"/>
                    <a:pt x="0" y="1"/>
                  </a:cubicBezTo>
                  <a:cubicBezTo>
                    <a:pt x="1" y="3"/>
                    <a:pt x="2" y="6"/>
                    <a:pt x="3" y="8"/>
                  </a:cubicBezTo>
                  <a:cubicBezTo>
                    <a:pt x="2" y="7"/>
                    <a:pt x="1" y="5"/>
                    <a:pt x="0" y="4"/>
                  </a:cubicBezTo>
                  <a:cubicBezTo>
                    <a:pt x="0" y="6"/>
                    <a:pt x="1" y="8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0"/>
            <p:cNvSpPr/>
            <p:nvPr/>
          </p:nvSpPr>
          <p:spPr bwMode="auto">
            <a:xfrm>
              <a:off x="2185988" y="2570163"/>
              <a:ext cx="250825" cy="571500"/>
            </a:xfrm>
            <a:custGeom>
              <a:avLst/>
              <a:gdLst>
                <a:gd name="T0" fmla="*/ 13 w 15"/>
                <a:gd name="T1" fmla="*/ 6 h 34"/>
                <a:gd name="T2" fmla="*/ 13 w 15"/>
                <a:gd name="T3" fmla="*/ 5 h 34"/>
                <a:gd name="T4" fmla="*/ 15 w 15"/>
                <a:gd name="T5" fmla="*/ 10 h 34"/>
                <a:gd name="T6" fmla="*/ 11 w 15"/>
                <a:gd name="T7" fmla="*/ 4 h 34"/>
                <a:gd name="T8" fmla="*/ 15 w 15"/>
                <a:gd name="T9" fmla="*/ 13 h 34"/>
                <a:gd name="T10" fmla="*/ 9 w 15"/>
                <a:gd name="T11" fmla="*/ 3 h 34"/>
                <a:gd name="T12" fmla="*/ 15 w 15"/>
                <a:gd name="T13" fmla="*/ 16 h 34"/>
                <a:gd name="T14" fmla="*/ 7 w 15"/>
                <a:gd name="T15" fmla="*/ 3 h 34"/>
                <a:gd name="T16" fmla="*/ 13 w 15"/>
                <a:gd name="T17" fmla="*/ 18 h 34"/>
                <a:gd name="T18" fmla="*/ 4 w 15"/>
                <a:gd name="T19" fmla="*/ 2 h 34"/>
                <a:gd name="T20" fmla="*/ 12 w 15"/>
                <a:gd name="T21" fmla="*/ 22 h 34"/>
                <a:gd name="T22" fmla="*/ 2 w 15"/>
                <a:gd name="T23" fmla="*/ 0 h 34"/>
                <a:gd name="T24" fmla="*/ 11 w 15"/>
                <a:gd name="T25" fmla="*/ 25 h 34"/>
                <a:gd name="T26" fmla="*/ 0 w 15"/>
                <a:gd name="T27" fmla="*/ 0 h 34"/>
                <a:gd name="T28" fmla="*/ 9 w 15"/>
                <a:gd name="T29" fmla="*/ 27 h 34"/>
                <a:gd name="T30" fmla="*/ 0 w 15"/>
                <a:gd name="T31" fmla="*/ 7 h 34"/>
                <a:gd name="T32" fmla="*/ 8 w 15"/>
                <a:gd name="T33" fmla="*/ 30 h 34"/>
                <a:gd name="T34" fmla="*/ 2 w 15"/>
                <a:gd name="T35" fmla="*/ 15 h 34"/>
                <a:gd name="T36" fmla="*/ 7 w 15"/>
                <a:gd name="T37" fmla="*/ 31 h 34"/>
                <a:gd name="T38" fmla="*/ 4 w 15"/>
                <a:gd name="T39" fmla="*/ 22 h 34"/>
                <a:gd name="T40" fmla="*/ 7 w 15"/>
                <a:gd name="T4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34">
                  <a:moveTo>
                    <a:pt x="13" y="6"/>
                  </a:moveTo>
                  <a:cubicBezTo>
                    <a:pt x="13" y="6"/>
                    <a:pt x="13" y="5"/>
                    <a:pt x="13" y="5"/>
                  </a:cubicBezTo>
                  <a:cubicBezTo>
                    <a:pt x="14" y="7"/>
                    <a:pt x="14" y="9"/>
                    <a:pt x="15" y="10"/>
                  </a:cubicBezTo>
                  <a:cubicBezTo>
                    <a:pt x="13" y="8"/>
                    <a:pt x="12" y="6"/>
                    <a:pt x="11" y="4"/>
                  </a:cubicBezTo>
                  <a:cubicBezTo>
                    <a:pt x="12" y="7"/>
                    <a:pt x="14" y="10"/>
                    <a:pt x="15" y="13"/>
                  </a:cubicBezTo>
                  <a:cubicBezTo>
                    <a:pt x="13" y="9"/>
                    <a:pt x="11" y="6"/>
                    <a:pt x="9" y="3"/>
                  </a:cubicBezTo>
                  <a:cubicBezTo>
                    <a:pt x="11" y="8"/>
                    <a:pt x="13" y="12"/>
                    <a:pt x="15" y="16"/>
                  </a:cubicBezTo>
                  <a:cubicBezTo>
                    <a:pt x="12" y="12"/>
                    <a:pt x="10" y="6"/>
                    <a:pt x="7" y="3"/>
                  </a:cubicBezTo>
                  <a:cubicBezTo>
                    <a:pt x="9" y="8"/>
                    <a:pt x="10" y="13"/>
                    <a:pt x="13" y="18"/>
                  </a:cubicBezTo>
                  <a:cubicBezTo>
                    <a:pt x="12" y="12"/>
                    <a:pt x="6" y="7"/>
                    <a:pt x="4" y="2"/>
                  </a:cubicBezTo>
                  <a:cubicBezTo>
                    <a:pt x="8" y="8"/>
                    <a:pt x="8" y="15"/>
                    <a:pt x="12" y="22"/>
                  </a:cubicBezTo>
                  <a:cubicBezTo>
                    <a:pt x="9" y="14"/>
                    <a:pt x="3" y="8"/>
                    <a:pt x="2" y="0"/>
                  </a:cubicBezTo>
                  <a:cubicBezTo>
                    <a:pt x="5" y="8"/>
                    <a:pt x="9" y="17"/>
                    <a:pt x="11" y="25"/>
                  </a:cubicBezTo>
                  <a:cubicBezTo>
                    <a:pt x="7" y="17"/>
                    <a:pt x="5" y="8"/>
                    <a:pt x="0" y="0"/>
                  </a:cubicBezTo>
                  <a:cubicBezTo>
                    <a:pt x="5" y="8"/>
                    <a:pt x="7" y="18"/>
                    <a:pt x="9" y="27"/>
                  </a:cubicBezTo>
                  <a:cubicBezTo>
                    <a:pt x="7" y="20"/>
                    <a:pt x="4" y="13"/>
                    <a:pt x="0" y="7"/>
                  </a:cubicBezTo>
                  <a:cubicBezTo>
                    <a:pt x="4" y="14"/>
                    <a:pt x="6" y="22"/>
                    <a:pt x="8" y="30"/>
                  </a:cubicBezTo>
                  <a:cubicBezTo>
                    <a:pt x="7" y="25"/>
                    <a:pt x="5" y="19"/>
                    <a:pt x="2" y="15"/>
                  </a:cubicBezTo>
                  <a:cubicBezTo>
                    <a:pt x="3" y="20"/>
                    <a:pt x="7" y="26"/>
                    <a:pt x="7" y="31"/>
                  </a:cubicBezTo>
                  <a:cubicBezTo>
                    <a:pt x="5" y="28"/>
                    <a:pt x="5" y="25"/>
                    <a:pt x="4" y="22"/>
                  </a:cubicBezTo>
                  <a:cubicBezTo>
                    <a:pt x="3" y="26"/>
                    <a:pt x="6" y="30"/>
                    <a:pt x="7" y="34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1"/>
            <p:cNvSpPr/>
            <p:nvPr/>
          </p:nvSpPr>
          <p:spPr bwMode="auto">
            <a:xfrm>
              <a:off x="2219325" y="2554288"/>
              <a:ext cx="133350" cy="100013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0 h 6"/>
                <a:gd name="T4" fmla="*/ 4 w 8"/>
                <a:gd name="T5" fmla="*/ 5 h 6"/>
                <a:gd name="T6" fmla="*/ 1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6" y="5"/>
                    <a:pt x="2" y="2"/>
                    <a:pt x="0" y="0"/>
                  </a:cubicBezTo>
                  <a:cubicBezTo>
                    <a:pt x="1" y="2"/>
                    <a:pt x="3" y="3"/>
                    <a:pt x="4" y="5"/>
                  </a:cubicBezTo>
                  <a:cubicBezTo>
                    <a:pt x="3" y="4"/>
                    <a:pt x="2" y="3"/>
                    <a:pt x="1" y="2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2"/>
            <p:cNvSpPr/>
            <p:nvPr/>
          </p:nvSpPr>
          <p:spPr bwMode="auto">
            <a:xfrm>
              <a:off x="2871788" y="2687638"/>
              <a:ext cx="84138" cy="268288"/>
            </a:xfrm>
            <a:custGeom>
              <a:avLst/>
              <a:gdLst>
                <a:gd name="T0" fmla="*/ 1 w 5"/>
                <a:gd name="T1" fmla="*/ 0 h 16"/>
                <a:gd name="T2" fmla="*/ 2 w 5"/>
                <a:gd name="T3" fmla="*/ 6 h 16"/>
                <a:gd name="T4" fmla="*/ 3 w 5"/>
                <a:gd name="T5" fmla="*/ 16 h 16"/>
                <a:gd name="T6" fmla="*/ 0 w 5"/>
                <a:gd name="T7" fmla="*/ 0 h 16"/>
                <a:gd name="T8" fmla="*/ 3 w 5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6">
                  <a:moveTo>
                    <a:pt x="1" y="0"/>
                  </a:moveTo>
                  <a:cubicBezTo>
                    <a:pt x="1" y="1"/>
                    <a:pt x="2" y="4"/>
                    <a:pt x="2" y="6"/>
                  </a:cubicBezTo>
                  <a:cubicBezTo>
                    <a:pt x="3" y="9"/>
                    <a:pt x="3" y="12"/>
                    <a:pt x="3" y="16"/>
                  </a:cubicBezTo>
                  <a:cubicBezTo>
                    <a:pt x="2" y="10"/>
                    <a:pt x="1" y="5"/>
                    <a:pt x="0" y="0"/>
                  </a:cubicBezTo>
                  <a:cubicBezTo>
                    <a:pt x="1" y="3"/>
                    <a:pt x="5" y="11"/>
                    <a:pt x="3" y="14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3"/>
            <p:cNvSpPr/>
            <p:nvPr/>
          </p:nvSpPr>
          <p:spPr bwMode="auto">
            <a:xfrm>
              <a:off x="2336800" y="2940050"/>
              <a:ext cx="619125" cy="217488"/>
            </a:xfrm>
            <a:custGeom>
              <a:avLst/>
              <a:gdLst>
                <a:gd name="T0" fmla="*/ 37 w 37"/>
                <a:gd name="T1" fmla="*/ 0 h 13"/>
                <a:gd name="T2" fmla="*/ 28 w 37"/>
                <a:gd name="T3" fmla="*/ 3 h 13"/>
                <a:gd name="T4" fmla="*/ 12 w 37"/>
                <a:gd name="T5" fmla="*/ 8 h 13"/>
                <a:gd name="T6" fmla="*/ 0 w 37"/>
                <a:gd name="T7" fmla="*/ 13 h 13"/>
                <a:gd name="T8" fmla="*/ 1 w 37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3">
                  <a:moveTo>
                    <a:pt x="37" y="0"/>
                  </a:moveTo>
                  <a:cubicBezTo>
                    <a:pt x="36" y="2"/>
                    <a:pt x="30" y="2"/>
                    <a:pt x="28" y="3"/>
                  </a:cubicBezTo>
                  <a:cubicBezTo>
                    <a:pt x="23" y="5"/>
                    <a:pt x="18" y="7"/>
                    <a:pt x="12" y="8"/>
                  </a:cubicBezTo>
                  <a:cubicBezTo>
                    <a:pt x="8" y="9"/>
                    <a:pt x="4" y="11"/>
                    <a:pt x="0" y="13"/>
                  </a:cubicBezTo>
                  <a:cubicBezTo>
                    <a:pt x="0" y="13"/>
                    <a:pt x="0" y="13"/>
                    <a:pt x="1" y="12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4"/>
            <p:cNvSpPr/>
            <p:nvPr/>
          </p:nvSpPr>
          <p:spPr bwMode="auto">
            <a:xfrm>
              <a:off x="2303463" y="2955925"/>
              <a:ext cx="635000" cy="234950"/>
            </a:xfrm>
            <a:custGeom>
              <a:avLst/>
              <a:gdLst>
                <a:gd name="T0" fmla="*/ 38 w 38"/>
                <a:gd name="T1" fmla="*/ 0 h 14"/>
                <a:gd name="T2" fmla="*/ 25 w 38"/>
                <a:gd name="T3" fmla="*/ 4 h 14"/>
                <a:gd name="T4" fmla="*/ 11 w 38"/>
                <a:gd name="T5" fmla="*/ 9 h 14"/>
                <a:gd name="T6" fmla="*/ 0 w 38"/>
                <a:gd name="T7" fmla="*/ 14 h 14"/>
                <a:gd name="T8" fmla="*/ 0 w 38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4">
                  <a:moveTo>
                    <a:pt x="38" y="0"/>
                  </a:moveTo>
                  <a:cubicBezTo>
                    <a:pt x="34" y="2"/>
                    <a:pt x="29" y="3"/>
                    <a:pt x="25" y="4"/>
                  </a:cubicBezTo>
                  <a:cubicBezTo>
                    <a:pt x="21" y="6"/>
                    <a:pt x="16" y="7"/>
                    <a:pt x="11" y="9"/>
                  </a:cubicBezTo>
                  <a:cubicBezTo>
                    <a:pt x="8" y="11"/>
                    <a:pt x="4" y="12"/>
                    <a:pt x="0" y="14"/>
                  </a:cubicBezTo>
                  <a:cubicBezTo>
                    <a:pt x="0" y="14"/>
                    <a:pt x="0" y="14"/>
                    <a:pt x="0" y="13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5"/>
            <p:cNvSpPr/>
            <p:nvPr/>
          </p:nvSpPr>
          <p:spPr bwMode="auto">
            <a:xfrm>
              <a:off x="2487613" y="2436813"/>
              <a:ext cx="401638" cy="250825"/>
            </a:xfrm>
            <a:custGeom>
              <a:avLst/>
              <a:gdLst>
                <a:gd name="T0" fmla="*/ 24 w 24"/>
                <a:gd name="T1" fmla="*/ 15 h 15"/>
                <a:gd name="T2" fmla="*/ 13 w 24"/>
                <a:gd name="T3" fmla="*/ 7 h 15"/>
                <a:gd name="T4" fmla="*/ 0 w 2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15"/>
                  </a:moveTo>
                  <a:cubicBezTo>
                    <a:pt x="21" y="13"/>
                    <a:pt x="17" y="10"/>
                    <a:pt x="13" y="7"/>
                  </a:cubicBezTo>
                  <a:cubicBezTo>
                    <a:pt x="9" y="5"/>
                    <a:pt x="3" y="3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6"/>
            <p:cNvSpPr/>
            <p:nvPr/>
          </p:nvSpPr>
          <p:spPr bwMode="auto">
            <a:xfrm>
              <a:off x="2520950" y="2452688"/>
              <a:ext cx="317500" cy="201613"/>
            </a:xfrm>
            <a:custGeom>
              <a:avLst/>
              <a:gdLst>
                <a:gd name="T0" fmla="*/ 19 w 19"/>
                <a:gd name="T1" fmla="*/ 12 h 12"/>
                <a:gd name="T2" fmla="*/ 10 w 19"/>
                <a:gd name="T3" fmla="*/ 5 h 12"/>
                <a:gd name="T4" fmla="*/ 0 w 19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">
                  <a:moveTo>
                    <a:pt x="19" y="12"/>
                  </a:moveTo>
                  <a:cubicBezTo>
                    <a:pt x="18" y="12"/>
                    <a:pt x="12" y="6"/>
                    <a:pt x="10" y="5"/>
                  </a:cubicBezTo>
                  <a:cubicBezTo>
                    <a:pt x="7" y="3"/>
                    <a:pt x="3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7"/>
            <p:cNvSpPr/>
            <p:nvPr/>
          </p:nvSpPr>
          <p:spPr bwMode="auto">
            <a:xfrm>
              <a:off x="2170113" y="2419350"/>
              <a:ext cx="333375" cy="101600"/>
            </a:xfrm>
            <a:custGeom>
              <a:avLst/>
              <a:gdLst>
                <a:gd name="T0" fmla="*/ 20 w 20"/>
                <a:gd name="T1" fmla="*/ 0 h 6"/>
                <a:gd name="T2" fmla="*/ 11 w 20"/>
                <a:gd name="T3" fmla="*/ 2 h 6"/>
                <a:gd name="T4" fmla="*/ 0 w 20"/>
                <a:gd name="T5" fmla="*/ 6 h 6"/>
                <a:gd name="T6" fmla="*/ 1 w 20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20" y="0"/>
                  </a:moveTo>
                  <a:cubicBezTo>
                    <a:pt x="18" y="1"/>
                    <a:pt x="14" y="1"/>
                    <a:pt x="11" y="2"/>
                  </a:cubicBezTo>
                  <a:cubicBezTo>
                    <a:pt x="7" y="3"/>
                    <a:pt x="4" y="5"/>
                    <a:pt x="0" y="6"/>
                  </a:cubicBezTo>
                  <a:cubicBezTo>
                    <a:pt x="0" y="6"/>
                    <a:pt x="1" y="6"/>
                    <a:pt x="1" y="5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38"/>
            <p:cNvSpPr/>
            <p:nvPr/>
          </p:nvSpPr>
          <p:spPr bwMode="auto">
            <a:xfrm>
              <a:off x="2185988" y="2436813"/>
              <a:ext cx="301625" cy="66675"/>
            </a:xfrm>
            <a:custGeom>
              <a:avLst/>
              <a:gdLst>
                <a:gd name="T0" fmla="*/ 18 w 18"/>
                <a:gd name="T1" fmla="*/ 0 h 4"/>
                <a:gd name="T2" fmla="*/ 12 w 18"/>
                <a:gd name="T3" fmla="*/ 2 h 4"/>
                <a:gd name="T4" fmla="*/ 7 w 18"/>
                <a:gd name="T5" fmla="*/ 3 h 4"/>
                <a:gd name="T6" fmla="*/ 0 w 1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16" y="0"/>
                    <a:pt x="14" y="1"/>
                    <a:pt x="12" y="2"/>
                  </a:cubicBezTo>
                  <a:cubicBezTo>
                    <a:pt x="11" y="2"/>
                    <a:pt x="9" y="2"/>
                    <a:pt x="7" y="3"/>
                  </a:cubicBezTo>
                  <a:cubicBezTo>
                    <a:pt x="4" y="3"/>
                    <a:pt x="1" y="4"/>
                    <a:pt x="0" y="4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39"/>
            <p:cNvSpPr/>
            <p:nvPr/>
          </p:nvSpPr>
          <p:spPr bwMode="auto">
            <a:xfrm>
              <a:off x="2170113" y="2536825"/>
              <a:ext cx="149225" cy="671513"/>
            </a:xfrm>
            <a:custGeom>
              <a:avLst/>
              <a:gdLst>
                <a:gd name="T0" fmla="*/ 1 w 9"/>
                <a:gd name="T1" fmla="*/ 0 h 40"/>
                <a:gd name="T2" fmla="*/ 3 w 9"/>
                <a:gd name="T3" fmla="*/ 11 h 40"/>
                <a:gd name="T4" fmla="*/ 6 w 9"/>
                <a:gd name="T5" fmla="*/ 26 h 40"/>
                <a:gd name="T6" fmla="*/ 9 w 9"/>
                <a:gd name="T7" fmla="*/ 40 h 40"/>
                <a:gd name="T8" fmla="*/ 9 w 9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0">
                  <a:moveTo>
                    <a:pt x="1" y="0"/>
                  </a:moveTo>
                  <a:cubicBezTo>
                    <a:pt x="0" y="1"/>
                    <a:pt x="3" y="9"/>
                    <a:pt x="3" y="11"/>
                  </a:cubicBezTo>
                  <a:cubicBezTo>
                    <a:pt x="4" y="16"/>
                    <a:pt x="5" y="21"/>
                    <a:pt x="6" y="26"/>
                  </a:cubicBezTo>
                  <a:cubicBezTo>
                    <a:pt x="7" y="31"/>
                    <a:pt x="8" y="35"/>
                    <a:pt x="9" y="40"/>
                  </a:cubicBezTo>
                  <a:cubicBezTo>
                    <a:pt x="9" y="40"/>
                    <a:pt x="9" y="39"/>
                    <a:pt x="9" y="39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0"/>
            <p:cNvSpPr/>
            <p:nvPr/>
          </p:nvSpPr>
          <p:spPr bwMode="auto">
            <a:xfrm>
              <a:off x="2671763" y="2789238"/>
              <a:ext cx="250825" cy="200025"/>
            </a:xfrm>
            <a:custGeom>
              <a:avLst/>
              <a:gdLst>
                <a:gd name="T0" fmla="*/ 15 w 15"/>
                <a:gd name="T1" fmla="*/ 12 h 12"/>
                <a:gd name="T2" fmla="*/ 0 w 15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2">
                  <a:moveTo>
                    <a:pt x="15" y="12"/>
                  </a:moveTo>
                  <a:cubicBezTo>
                    <a:pt x="14" y="11"/>
                    <a:pt x="0" y="1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1"/>
            <p:cNvSpPr/>
            <p:nvPr/>
          </p:nvSpPr>
          <p:spPr bwMode="auto">
            <a:xfrm>
              <a:off x="2454275" y="2671763"/>
              <a:ext cx="217488" cy="100013"/>
            </a:xfrm>
            <a:custGeom>
              <a:avLst/>
              <a:gdLst>
                <a:gd name="T0" fmla="*/ 13 w 13"/>
                <a:gd name="T1" fmla="*/ 6 h 6"/>
                <a:gd name="T2" fmla="*/ 6 w 13"/>
                <a:gd name="T3" fmla="*/ 3 h 6"/>
                <a:gd name="T4" fmla="*/ 0 w 1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">
                  <a:moveTo>
                    <a:pt x="13" y="6"/>
                  </a:moveTo>
                  <a:cubicBezTo>
                    <a:pt x="10" y="5"/>
                    <a:pt x="8" y="4"/>
                    <a:pt x="6" y="3"/>
                  </a:cubicBezTo>
                  <a:cubicBezTo>
                    <a:pt x="4" y="2"/>
                    <a:pt x="2" y="2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2"/>
            <p:cNvSpPr/>
            <p:nvPr/>
          </p:nvSpPr>
          <p:spPr bwMode="auto">
            <a:xfrm>
              <a:off x="2236788" y="2536825"/>
              <a:ext cx="184150" cy="117475"/>
            </a:xfrm>
            <a:custGeom>
              <a:avLst/>
              <a:gdLst>
                <a:gd name="T0" fmla="*/ 11 w 11"/>
                <a:gd name="T1" fmla="*/ 7 h 7"/>
                <a:gd name="T2" fmla="*/ 0 w 1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7" y="5"/>
                    <a:pt x="3" y="3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2436813" y="2520950"/>
              <a:ext cx="234950" cy="133350"/>
            </a:xfrm>
            <a:custGeom>
              <a:avLst/>
              <a:gdLst>
                <a:gd name="T0" fmla="*/ 14 w 14"/>
                <a:gd name="T1" fmla="*/ 2 h 8"/>
                <a:gd name="T2" fmla="*/ 0 w 14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8">
                  <a:moveTo>
                    <a:pt x="14" y="2"/>
                  </a:moveTo>
                  <a:cubicBezTo>
                    <a:pt x="10" y="0"/>
                    <a:pt x="3" y="7"/>
                    <a:pt x="0" y="8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2436813" y="2470150"/>
              <a:ext cx="33338" cy="184150"/>
            </a:xfrm>
            <a:custGeom>
              <a:avLst/>
              <a:gdLst>
                <a:gd name="T0" fmla="*/ 0 w 2"/>
                <a:gd name="T1" fmla="*/ 11 h 11"/>
                <a:gd name="T2" fmla="*/ 2 w 2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1">
                  <a:moveTo>
                    <a:pt x="0" y="11"/>
                  </a:moveTo>
                  <a:cubicBezTo>
                    <a:pt x="2" y="11"/>
                    <a:pt x="2" y="2"/>
                    <a:pt x="2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5"/>
            <p:cNvSpPr/>
            <p:nvPr/>
          </p:nvSpPr>
          <p:spPr bwMode="auto">
            <a:xfrm>
              <a:off x="2319338" y="2805113"/>
              <a:ext cx="334963" cy="385763"/>
            </a:xfrm>
            <a:custGeom>
              <a:avLst/>
              <a:gdLst>
                <a:gd name="T0" fmla="*/ 20 w 20"/>
                <a:gd name="T1" fmla="*/ 0 h 23"/>
                <a:gd name="T2" fmla="*/ 16 w 20"/>
                <a:gd name="T3" fmla="*/ 4 h 23"/>
                <a:gd name="T4" fmla="*/ 9 w 20"/>
                <a:gd name="T5" fmla="*/ 12 h 23"/>
                <a:gd name="T6" fmla="*/ 3 w 20"/>
                <a:gd name="T7" fmla="*/ 19 h 23"/>
                <a:gd name="T8" fmla="*/ 0 w 20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20" y="0"/>
                  </a:moveTo>
                  <a:cubicBezTo>
                    <a:pt x="19" y="2"/>
                    <a:pt x="17" y="2"/>
                    <a:pt x="16" y="4"/>
                  </a:cubicBezTo>
                  <a:cubicBezTo>
                    <a:pt x="13" y="7"/>
                    <a:pt x="11" y="10"/>
                    <a:pt x="9" y="12"/>
                  </a:cubicBezTo>
                  <a:cubicBezTo>
                    <a:pt x="7" y="15"/>
                    <a:pt x="5" y="17"/>
                    <a:pt x="3" y="19"/>
                  </a:cubicBezTo>
                  <a:cubicBezTo>
                    <a:pt x="2" y="20"/>
                    <a:pt x="0" y="23"/>
                    <a:pt x="0" y="22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6"/>
            <p:cNvSpPr/>
            <p:nvPr/>
          </p:nvSpPr>
          <p:spPr bwMode="auto">
            <a:xfrm>
              <a:off x="2303463" y="2720975"/>
              <a:ext cx="117475" cy="436563"/>
            </a:xfrm>
            <a:custGeom>
              <a:avLst/>
              <a:gdLst>
                <a:gd name="T0" fmla="*/ 7 w 7"/>
                <a:gd name="T1" fmla="*/ 0 h 26"/>
                <a:gd name="T2" fmla="*/ 3 w 7"/>
                <a:gd name="T3" fmla="*/ 16 h 26"/>
                <a:gd name="T4" fmla="*/ 1 w 7"/>
                <a:gd name="T5" fmla="*/ 23 h 26"/>
                <a:gd name="T6" fmla="*/ 0 w 7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5" y="5"/>
                    <a:pt x="4" y="11"/>
                    <a:pt x="3" y="16"/>
                  </a:cubicBezTo>
                  <a:cubicBezTo>
                    <a:pt x="2" y="18"/>
                    <a:pt x="1" y="21"/>
                    <a:pt x="1" y="23"/>
                  </a:cubicBezTo>
                  <a:cubicBezTo>
                    <a:pt x="1" y="24"/>
                    <a:pt x="1" y="26"/>
                    <a:pt x="0" y="26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7"/>
            <p:cNvSpPr/>
            <p:nvPr/>
          </p:nvSpPr>
          <p:spPr bwMode="auto">
            <a:xfrm>
              <a:off x="2671763" y="2654300"/>
              <a:ext cx="217488" cy="134938"/>
            </a:xfrm>
            <a:custGeom>
              <a:avLst/>
              <a:gdLst>
                <a:gd name="T0" fmla="*/ 13 w 13"/>
                <a:gd name="T1" fmla="*/ 2 h 8"/>
                <a:gd name="T2" fmla="*/ 0 w 13"/>
                <a:gd name="T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8">
                  <a:moveTo>
                    <a:pt x="13" y="2"/>
                  </a:moveTo>
                  <a:cubicBezTo>
                    <a:pt x="9" y="0"/>
                    <a:pt x="4" y="8"/>
                    <a:pt x="0" y="7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48"/>
            <p:cNvSpPr/>
            <p:nvPr/>
          </p:nvSpPr>
          <p:spPr bwMode="auto">
            <a:xfrm>
              <a:off x="2420938" y="2436813"/>
              <a:ext cx="66675" cy="250825"/>
            </a:xfrm>
            <a:custGeom>
              <a:avLst/>
              <a:gdLst>
                <a:gd name="T0" fmla="*/ 4 w 4"/>
                <a:gd name="T1" fmla="*/ 0 h 15"/>
                <a:gd name="T2" fmla="*/ 3 w 4"/>
                <a:gd name="T3" fmla="*/ 0 h 15"/>
                <a:gd name="T4" fmla="*/ 0 w 4"/>
                <a:gd name="T5" fmla="*/ 15 h 15"/>
                <a:gd name="T6" fmla="*/ 0 w 4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5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4"/>
                    <a:pt x="0" y="10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6" name="PA_文本框 95"/>
          <p:cNvSpPr txBox="1"/>
          <p:nvPr>
            <p:custDataLst>
              <p:tags r:id="rId10"/>
            </p:custDataLst>
          </p:nvPr>
        </p:nvSpPr>
        <p:spPr>
          <a:xfrm>
            <a:off x="2522310" y="1109547"/>
            <a:ext cx="2080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CONT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ENTS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5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5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9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PA_chenying0907 62"/>
          <p:cNvGrpSpPr/>
          <p:nvPr>
            <p:custDataLst>
              <p:tags r:id="rId1"/>
            </p:custDataLst>
          </p:nvPr>
        </p:nvGrpSpPr>
        <p:grpSpPr>
          <a:xfrm>
            <a:off x="2520569" y="1897236"/>
            <a:ext cx="2080614" cy="2331830"/>
            <a:chOff x="5433740" y="2675107"/>
            <a:chExt cx="1345348" cy="1507788"/>
          </a:xfrm>
        </p:grpSpPr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5433740" y="3358193"/>
              <a:ext cx="783051" cy="824702"/>
            </a:xfrm>
            <a:custGeom>
              <a:avLst/>
              <a:gdLst>
                <a:gd name="T0" fmla="*/ 26 w 78"/>
                <a:gd name="T1" fmla="*/ 82 h 82"/>
                <a:gd name="T2" fmla="*/ 11 w 78"/>
                <a:gd name="T3" fmla="*/ 75 h 82"/>
                <a:gd name="T4" fmla="*/ 2 w 78"/>
                <a:gd name="T5" fmla="*/ 57 h 82"/>
                <a:gd name="T6" fmla="*/ 3 w 78"/>
                <a:gd name="T7" fmla="*/ 55 h 82"/>
                <a:gd name="T8" fmla="*/ 32 w 78"/>
                <a:gd name="T9" fmla="*/ 20 h 82"/>
                <a:gd name="T10" fmla="*/ 38 w 78"/>
                <a:gd name="T11" fmla="*/ 18 h 82"/>
                <a:gd name="T12" fmla="*/ 38 w 78"/>
                <a:gd name="T13" fmla="*/ 18 h 82"/>
                <a:gd name="T14" fmla="*/ 39 w 78"/>
                <a:gd name="T15" fmla="*/ 18 h 82"/>
                <a:gd name="T16" fmla="*/ 42 w 78"/>
                <a:gd name="T17" fmla="*/ 17 h 82"/>
                <a:gd name="T18" fmla="*/ 42 w 78"/>
                <a:gd name="T19" fmla="*/ 13 h 82"/>
                <a:gd name="T20" fmla="*/ 43 w 78"/>
                <a:gd name="T21" fmla="*/ 8 h 82"/>
                <a:gd name="T22" fmla="*/ 48 w 78"/>
                <a:gd name="T23" fmla="*/ 2 h 82"/>
                <a:gd name="T24" fmla="*/ 54 w 78"/>
                <a:gd name="T25" fmla="*/ 2 h 82"/>
                <a:gd name="T26" fmla="*/ 76 w 78"/>
                <a:gd name="T27" fmla="*/ 20 h 82"/>
                <a:gd name="T28" fmla="*/ 76 w 78"/>
                <a:gd name="T29" fmla="*/ 27 h 82"/>
                <a:gd name="T30" fmla="*/ 72 w 78"/>
                <a:gd name="T31" fmla="*/ 32 h 82"/>
                <a:gd name="T32" fmla="*/ 67 w 78"/>
                <a:gd name="T33" fmla="*/ 34 h 82"/>
                <a:gd name="T34" fmla="*/ 63 w 78"/>
                <a:gd name="T35" fmla="*/ 35 h 82"/>
                <a:gd name="T36" fmla="*/ 63 w 78"/>
                <a:gd name="T37" fmla="*/ 39 h 82"/>
                <a:gd name="T38" fmla="*/ 63 w 78"/>
                <a:gd name="T39" fmla="*/ 39 h 82"/>
                <a:gd name="T40" fmla="*/ 61 w 78"/>
                <a:gd name="T41" fmla="*/ 45 h 82"/>
                <a:gd name="T42" fmla="*/ 32 w 78"/>
                <a:gd name="T43" fmla="*/ 80 h 82"/>
                <a:gd name="T44" fmla="*/ 29 w 78"/>
                <a:gd name="T45" fmla="*/ 81 h 82"/>
                <a:gd name="T46" fmla="*/ 26 w 78"/>
                <a:gd name="T47" fmla="*/ 82 h 82"/>
                <a:gd name="T48" fmla="*/ 38 w 78"/>
                <a:gd name="T49" fmla="*/ 22 h 82"/>
                <a:gd name="T50" fmla="*/ 35 w 78"/>
                <a:gd name="T51" fmla="*/ 23 h 82"/>
                <a:gd name="T52" fmla="*/ 6 w 78"/>
                <a:gd name="T53" fmla="*/ 58 h 82"/>
                <a:gd name="T54" fmla="*/ 5 w 78"/>
                <a:gd name="T55" fmla="*/ 58 h 82"/>
                <a:gd name="T56" fmla="*/ 13 w 78"/>
                <a:gd name="T57" fmla="*/ 72 h 82"/>
                <a:gd name="T58" fmla="*/ 26 w 78"/>
                <a:gd name="T59" fmla="*/ 78 h 82"/>
                <a:gd name="T60" fmla="*/ 28 w 78"/>
                <a:gd name="T61" fmla="*/ 77 h 82"/>
                <a:gd name="T62" fmla="*/ 28 w 78"/>
                <a:gd name="T63" fmla="*/ 77 h 82"/>
                <a:gd name="T64" fmla="*/ 58 w 78"/>
                <a:gd name="T65" fmla="*/ 42 h 82"/>
                <a:gd name="T66" fmla="*/ 59 w 78"/>
                <a:gd name="T67" fmla="*/ 40 h 82"/>
                <a:gd name="T68" fmla="*/ 59 w 78"/>
                <a:gd name="T69" fmla="*/ 39 h 82"/>
                <a:gd name="T70" fmla="*/ 60 w 78"/>
                <a:gd name="T71" fmla="*/ 32 h 82"/>
                <a:gd name="T72" fmla="*/ 66 w 78"/>
                <a:gd name="T73" fmla="*/ 30 h 82"/>
                <a:gd name="T74" fmla="*/ 68 w 78"/>
                <a:gd name="T75" fmla="*/ 30 h 82"/>
                <a:gd name="T76" fmla="*/ 69 w 78"/>
                <a:gd name="T77" fmla="*/ 30 h 82"/>
                <a:gd name="T78" fmla="*/ 73 w 78"/>
                <a:gd name="T79" fmla="*/ 25 h 82"/>
                <a:gd name="T80" fmla="*/ 73 w 78"/>
                <a:gd name="T81" fmla="*/ 23 h 82"/>
                <a:gd name="T82" fmla="*/ 52 w 78"/>
                <a:gd name="T83" fmla="*/ 5 h 82"/>
                <a:gd name="T84" fmla="*/ 51 w 78"/>
                <a:gd name="T85" fmla="*/ 5 h 82"/>
                <a:gd name="T86" fmla="*/ 46 w 78"/>
                <a:gd name="T87" fmla="*/ 10 h 82"/>
                <a:gd name="T88" fmla="*/ 46 w 78"/>
                <a:gd name="T89" fmla="*/ 12 h 82"/>
                <a:gd name="T90" fmla="*/ 45 w 78"/>
                <a:gd name="T91" fmla="*/ 20 h 82"/>
                <a:gd name="T92" fmla="*/ 38 w 78"/>
                <a:gd name="T93" fmla="*/ 22 h 82"/>
                <a:gd name="T94" fmla="*/ 38 w 78"/>
                <a:gd name="T95" fmla="*/ 2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" h="82">
                  <a:moveTo>
                    <a:pt x="26" y="82"/>
                  </a:moveTo>
                  <a:cubicBezTo>
                    <a:pt x="21" y="82"/>
                    <a:pt x="16" y="79"/>
                    <a:pt x="11" y="75"/>
                  </a:cubicBezTo>
                  <a:cubicBezTo>
                    <a:pt x="4" y="69"/>
                    <a:pt x="0" y="62"/>
                    <a:pt x="2" y="57"/>
                  </a:cubicBezTo>
                  <a:cubicBezTo>
                    <a:pt x="2" y="56"/>
                    <a:pt x="2" y="56"/>
                    <a:pt x="3" y="55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9" y="18"/>
                    <a:pt x="39" y="18"/>
                  </a:cubicBezTo>
                  <a:cubicBezTo>
                    <a:pt x="40" y="18"/>
                    <a:pt x="41" y="17"/>
                    <a:pt x="42" y="17"/>
                  </a:cubicBezTo>
                  <a:cubicBezTo>
                    <a:pt x="43" y="16"/>
                    <a:pt x="43" y="14"/>
                    <a:pt x="42" y="13"/>
                  </a:cubicBezTo>
                  <a:cubicBezTo>
                    <a:pt x="42" y="12"/>
                    <a:pt x="41" y="10"/>
                    <a:pt x="43" y="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9" y="1"/>
                    <a:pt x="52" y="0"/>
                    <a:pt x="54" y="2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8" y="22"/>
                    <a:pt x="78" y="25"/>
                    <a:pt x="76" y="27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1" y="34"/>
                    <a:pt x="69" y="34"/>
                    <a:pt x="67" y="34"/>
                  </a:cubicBezTo>
                  <a:cubicBezTo>
                    <a:pt x="65" y="34"/>
                    <a:pt x="64" y="34"/>
                    <a:pt x="63" y="35"/>
                  </a:cubicBezTo>
                  <a:cubicBezTo>
                    <a:pt x="62" y="36"/>
                    <a:pt x="63" y="38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42"/>
                    <a:pt x="62" y="44"/>
                    <a:pt x="61" y="45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1" y="80"/>
                    <a:pt x="30" y="81"/>
                    <a:pt x="29" y="81"/>
                  </a:cubicBezTo>
                  <a:cubicBezTo>
                    <a:pt x="28" y="82"/>
                    <a:pt x="27" y="82"/>
                    <a:pt x="26" y="82"/>
                  </a:cubicBezTo>
                  <a:close/>
                  <a:moveTo>
                    <a:pt x="38" y="22"/>
                  </a:moveTo>
                  <a:cubicBezTo>
                    <a:pt x="36" y="22"/>
                    <a:pt x="36" y="22"/>
                    <a:pt x="35" y="23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5" y="58"/>
                  </a:cubicBezTo>
                  <a:cubicBezTo>
                    <a:pt x="5" y="61"/>
                    <a:pt x="7" y="67"/>
                    <a:pt x="13" y="72"/>
                  </a:cubicBezTo>
                  <a:cubicBezTo>
                    <a:pt x="18" y="75"/>
                    <a:pt x="22" y="78"/>
                    <a:pt x="26" y="78"/>
                  </a:cubicBezTo>
                  <a:cubicBezTo>
                    <a:pt x="27" y="78"/>
                    <a:pt x="27" y="78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9" y="42"/>
                    <a:pt x="59" y="41"/>
                    <a:pt x="59" y="40"/>
                  </a:cubicBezTo>
                  <a:cubicBezTo>
                    <a:pt x="59" y="40"/>
                    <a:pt x="59" y="40"/>
                    <a:pt x="59" y="39"/>
                  </a:cubicBezTo>
                  <a:cubicBezTo>
                    <a:pt x="59" y="38"/>
                    <a:pt x="58" y="35"/>
                    <a:pt x="60" y="32"/>
                  </a:cubicBezTo>
                  <a:cubicBezTo>
                    <a:pt x="61" y="31"/>
                    <a:pt x="63" y="30"/>
                    <a:pt x="66" y="30"/>
                  </a:cubicBezTo>
                  <a:cubicBezTo>
                    <a:pt x="66" y="30"/>
                    <a:pt x="67" y="30"/>
                    <a:pt x="68" y="30"/>
                  </a:cubicBezTo>
                  <a:cubicBezTo>
                    <a:pt x="68" y="30"/>
                    <a:pt x="69" y="30"/>
                    <a:pt x="69" y="30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4" y="24"/>
                    <a:pt x="73" y="24"/>
                    <a:pt x="73" y="23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1"/>
                    <a:pt x="46" y="12"/>
                  </a:cubicBezTo>
                  <a:cubicBezTo>
                    <a:pt x="47" y="15"/>
                    <a:pt x="47" y="18"/>
                    <a:pt x="45" y="20"/>
                  </a:cubicBezTo>
                  <a:cubicBezTo>
                    <a:pt x="43" y="22"/>
                    <a:pt x="39" y="22"/>
                    <a:pt x="38" y="22"/>
                  </a:cubicBezTo>
                  <a:cubicBezTo>
                    <a:pt x="38" y="22"/>
                    <a:pt x="38" y="22"/>
                    <a:pt x="38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/>
          </p:nvSpPr>
          <p:spPr bwMode="auto">
            <a:xfrm>
              <a:off x="6016863" y="2675107"/>
              <a:ext cx="762225" cy="866353"/>
            </a:xfrm>
            <a:custGeom>
              <a:avLst/>
              <a:gdLst>
                <a:gd name="T0" fmla="*/ 9 w 76"/>
                <a:gd name="T1" fmla="*/ 86 h 86"/>
                <a:gd name="T2" fmla="*/ 8 w 76"/>
                <a:gd name="T3" fmla="*/ 85 h 86"/>
                <a:gd name="T4" fmla="*/ 1 w 76"/>
                <a:gd name="T5" fmla="*/ 79 h 86"/>
                <a:gd name="T6" fmla="*/ 0 w 76"/>
                <a:gd name="T7" fmla="*/ 78 h 86"/>
                <a:gd name="T8" fmla="*/ 0 w 76"/>
                <a:gd name="T9" fmla="*/ 76 h 86"/>
                <a:gd name="T10" fmla="*/ 46 w 76"/>
                <a:gd name="T11" fmla="*/ 23 h 86"/>
                <a:gd name="T12" fmla="*/ 48 w 76"/>
                <a:gd name="T13" fmla="*/ 13 h 86"/>
                <a:gd name="T14" fmla="*/ 49 w 76"/>
                <a:gd name="T15" fmla="*/ 11 h 86"/>
                <a:gd name="T16" fmla="*/ 66 w 76"/>
                <a:gd name="T17" fmla="*/ 0 h 86"/>
                <a:gd name="T18" fmla="*/ 68 w 76"/>
                <a:gd name="T19" fmla="*/ 0 h 86"/>
                <a:gd name="T20" fmla="*/ 75 w 76"/>
                <a:gd name="T21" fmla="*/ 6 h 86"/>
                <a:gd name="T22" fmla="*/ 75 w 76"/>
                <a:gd name="T23" fmla="*/ 8 h 86"/>
                <a:gd name="T24" fmla="*/ 67 w 76"/>
                <a:gd name="T25" fmla="*/ 27 h 86"/>
                <a:gd name="T26" fmla="*/ 66 w 76"/>
                <a:gd name="T27" fmla="*/ 28 h 86"/>
                <a:gd name="T28" fmla="*/ 56 w 76"/>
                <a:gd name="T29" fmla="*/ 31 h 86"/>
                <a:gd name="T30" fmla="*/ 10 w 76"/>
                <a:gd name="T31" fmla="*/ 85 h 86"/>
                <a:gd name="T32" fmla="*/ 9 w 76"/>
                <a:gd name="T33" fmla="*/ 86 h 86"/>
                <a:gd name="T34" fmla="*/ 5 w 76"/>
                <a:gd name="T35" fmla="*/ 77 h 86"/>
                <a:gd name="T36" fmla="*/ 9 w 76"/>
                <a:gd name="T37" fmla="*/ 81 h 86"/>
                <a:gd name="T38" fmla="*/ 53 w 76"/>
                <a:gd name="T39" fmla="*/ 28 h 86"/>
                <a:gd name="T40" fmla="*/ 54 w 76"/>
                <a:gd name="T41" fmla="*/ 28 h 86"/>
                <a:gd name="T42" fmla="*/ 64 w 76"/>
                <a:gd name="T43" fmla="*/ 24 h 86"/>
                <a:gd name="T44" fmla="*/ 71 w 76"/>
                <a:gd name="T45" fmla="*/ 8 h 86"/>
                <a:gd name="T46" fmla="*/ 67 w 76"/>
                <a:gd name="T47" fmla="*/ 4 h 86"/>
                <a:gd name="T48" fmla="*/ 52 w 76"/>
                <a:gd name="T49" fmla="*/ 14 h 86"/>
                <a:gd name="T50" fmla="*/ 50 w 76"/>
                <a:gd name="T51" fmla="*/ 25 h 86"/>
                <a:gd name="T52" fmla="*/ 49 w 76"/>
                <a:gd name="T53" fmla="*/ 26 h 86"/>
                <a:gd name="T54" fmla="*/ 5 w 76"/>
                <a:gd name="T55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" h="86">
                  <a:moveTo>
                    <a:pt x="9" y="86"/>
                  </a:moveTo>
                  <a:cubicBezTo>
                    <a:pt x="8" y="86"/>
                    <a:pt x="8" y="85"/>
                    <a:pt x="8" y="85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79"/>
                    <a:pt x="0" y="78"/>
                    <a:pt x="0" y="78"/>
                  </a:cubicBezTo>
                  <a:cubicBezTo>
                    <a:pt x="0" y="77"/>
                    <a:pt x="0" y="77"/>
                    <a:pt x="0" y="7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15"/>
                    <a:pt x="48" y="13"/>
                    <a:pt x="48" y="13"/>
                  </a:cubicBezTo>
                  <a:cubicBezTo>
                    <a:pt x="48" y="12"/>
                    <a:pt x="48" y="11"/>
                    <a:pt x="49" y="1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7" y="0"/>
                    <a:pt x="68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7"/>
                    <a:pt x="76" y="8"/>
                    <a:pt x="75" y="8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8"/>
                    <a:pt x="66" y="28"/>
                    <a:pt x="66" y="28"/>
                  </a:cubicBezTo>
                  <a:cubicBezTo>
                    <a:pt x="65" y="28"/>
                    <a:pt x="63" y="29"/>
                    <a:pt x="56" y="31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5"/>
                    <a:pt x="10" y="86"/>
                    <a:pt x="9" y="86"/>
                  </a:cubicBezTo>
                  <a:close/>
                  <a:moveTo>
                    <a:pt x="5" y="77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9" y="26"/>
                    <a:pt x="62" y="25"/>
                    <a:pt x="64" y="24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5"/>
                    <a:pt x="51" y="18"/>
                    <a:pt x="50" y="25"/>
                  </a:cubicBezTo>
                  <a:cubicBezTo>
                    <a:pt x="50" y="25"/>
                    <a:pt x="49" y="25"/>
                    <a:pt x="49" y="26"/>
                  </a:cubicBezTo>
                  <a:lnTo>
                    <a:pt x="5" y="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5875247" y="3470653"/>
              <a:ext cx="241579" cy="199928"/>
            </a:xfrm>
            <a:custGeom>
              <a:avLst/>
              <a:gdLst>
                <a:gd name="T0" fmla="*/ 22 w 24"/>
                <a:gd name="T1" fmla="*/ 20 h 20"/>
                <a:gd name="T2" fmla="*/ 22 w 24"/>
                <a:gd name="T3" fmla="*/ 20 h 20"/>
                <a:gd name="T4" fmla="*/ 17 w 24"/>
                <a:gd name="T5" fmla="*/ 16 h 20"/>
                <a:gd name="T6" fmla="*/ 12 w 24"/>
                <a:gd name="T7" fmla="*/ 13 h 20"/>
                <a:gd name="T8" fmla="*/ 7 w 24"/>
                <a:gd name="T9" fmla="*/ 8 h 20"/>
                <a:gd name="T10" fmla="*/ 5 w 24"/>
                <a:gd name="T11" fmla="*/ 6 h 20"/>
                <a:gd name="T12" fmla="*/ 2 w 24"/>
                <a:gd name="T13" fmla="*/ 4 h 20"/>
                <a:gd name="T14" fmla="*/ 1 w 24"/>
                <a:gd name="T15" fmla="*/ 3 h 20"/>
                <a:gd name="T16" fmla="*/ 1 w 24"/>
                <a:gd name="T17" fmla="*/ 3 h 20"/>
                <a:gd name="T18" fmla="*/ 0 w 24"/>
                <a:gd name="T19" fmla="*/ 2 h 20"/>
                <a:gd name="T20" fmla="*/ 0 w 24"/>
                <a:gd name="T21" fmla="*/ 0 h 20"/>
                <a:gd name="T22" fmla="*/ 3 w 24"/>
                <a:gd name="T23" fmla="*/ 1 h 20"/>
                <a:gd name="T24" fmla="*/ 3 w 24"/>
                <a:gd name="T25" fmla="*/ 2 h 20"/>
                <a:gd name="T26" fmla="*/ 7 w 24"/>
                <a:gd name="T27" fmla="*/ 5 h 20"/>
                <a:gd name="T28" fmla="*/ 8 w 24"/>
                <a:gd name="T29" fmla="*/ 6 h 20"/>
                <a:gd name="T30" fmla="*/ 14 w 24"/>
                <a:gd name="T31" fmla="*/ 11 h 20"/>
                <a:gd name="T32" fmla="*/ 18 w 24"/>
                <a:gd name="T33" fmla="*/ 15 h 20"/>
                <a:gd name="T34" fmla="*/ 23 w 24"/>
                <a:gd name="T35" fmla="*/ 19 h 20"/>
                <a:gd name="T36" fmla="*/ 23 w 24"/>
                <a:gd name="T37" fmla="*/ 20 h 20"/>
                <a:gd name="T38" fmla="*/ 22 w 24"/>
                <a:gd name="T3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20"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0" y="19"/>
                    <a:pt x="19" y="18"/>
                    <a:pt x="17" y="16"/>
                  </a:cubicBezTo>
                  <a:cubicBezTo>
                    <a:pt x="16" y="15"/>
                    <a:pt x="14" y="14"/>
                    <a:pt x="12" y="1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5" y="6"/>
                  </a:cubicBezTo>
                  <a:cubicBezTo>
                    <a:pt x="4" y="6"/>
                    <a:pt x="3" y="5"/>
                    <a:pt x="2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3"/>
                    <a:pt x="6" y="4"/>
                    <a:pt x="7" y="5"/>
                  </a:cubicBezTo>
                  <a:cubicBezTo>
                    <a:pt x="7" y="5"/>
                    <a:pt x="8" y="6"/>
                    <a:pt x="8" y="6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2"/>
                    <a:pt x="17" y="14"/>
                    <a:pt x="18" y="15"/>
                  </a:cubicBezTo>
                  <a:cubicBezTo>
                    <a:pt x="20" y="16"/>
                    <a:pt x="22" y="17"/>
                    <a:pt x="23" y="19"/>
                  </a:cubicBezTo>
                  <a:cubicBezTo>
                    <a:pt x="24" y="19"/>
                    <a:pt x="24" y="20"/>
                    <a:pt x="23" y="20"/>
                  </a:cubicBezTo>
                  <a:cubicBezTo>
                    <a:pt x="23" y="20"/>
                    <a:pt x="23" y="20"/>
                    <a:pt x="22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5804440" y="3558121"/>
              <a:ext cx="229084" cy="204093"/>
            </a:xfrm>
            <a:custGeom>
              <a:avLst/>
              <a:gdLst>
                <a:gd name="T0" fmla="*/ 22 w 23"/>
                <a:gd name="T1" fmla="*/ 20 h 20"/>
                <a:gd name="T2" fmla="*/ 21 w 23"/>
                <a:gd name="T3" fmla="*/ 19 h 20"/>
                <a:gd name="T4" fmla="*/ 0 w 23"/>
                <a:gd name="T5" fmla="*/ 2 h 20"/>
                <a:gd name="T6" fmla="*/ 1 w 23"/>
                <a:gd name="T7" fmla="*/ 1 h 20"/>
                <a:gd name="T8" fmla="*/ 1 w 23"/>
                <a:gd name="T9" fmla="*/ 0 h 20"/>
                <a:gd name="T10" fmla="*/ 1 w 23"/>
                <a:gd name="T11" fmla="*/ 1 h 20"/>
                <a:gd name="T12" fmla="*/ 1 w 23"/>
                <a:gd name="T13" fmla="*/ 0 h 20"/>
                <a:gd name="T14" fmla="*/ 23 w 23"/>
                <a:gd name="T15" fmla="*/ 19 h 20"/>
                <a:gd name="T16" fmla="*/ 22 w 23"/>
                <a:gd name="T17" fmla="*/ 20 h 20"/>
                <a:gd name="T18" fmla="*/ 22 w 23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2" y="20"/>
                  </a:moveTo>
                  <a:cubicBezTo>
                    <a:pt x="21" y="20"/>
                    <a:pt x="21" y="20"/>
                    <a:pt x="21" y="19"/>
                  </a:cubicBezTo>
                  <a:cubicBezTo>
                    <a:pt x="17" y="11"/>
                    <a:pt x="9" y="6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4"/>
                    <a:pt x="19" y="9"/>
                    <a:pt x="23" y="19"/>
                  </a:cubicBezTo>
                  <a:cubicBezTo>
                    <a:pt x="23" y="19"/>
                    <a:pt x="23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5833596" y="3549791"/>
              <a:ext cx="133285" cy="58312"/>
            </a:xfrm>
            <a:custGeom>
              <a:avLst/>
              <a:gdLst>
                <a:gd name="T0" fmla="*/ 2 w 13"/>
                <a:gd name="T1" fmla="*/ 6 h 6"/>
                <a:gd name="T2" fmla="*/ 1 w 13"/>
                <a:gd name="T3" fmla="*/ 5 h 6"/>
                <a:gd name="T4" fmla="*/ 0 w 13"/>
                <a:gd name="T5" fmla="*/ 4 h 6"/>
                <a:gd name="T6" fmla="*/ 0 w 13"/>
                <a:gd name="T7" fmla="*/ 4 h 6"/>
                <a:gd name="T8" fmla="*/ 9 w 13"/>
                <a:gd name="T9" fmla="*/ 1 h 6"/>
                <a:gd name="T10" fmla="*/ 12 w 13"/>
                <a:gd name="T11" fmla="*/ 0 h 6"/>
                <a:gd name="T12" fmla="*/ 13 w 13"/>
                <a:gd name="T13" fmla="*/ 1 h 6"/>
                <a:gd name="T14" fmla="*/ 12 w 13"/>
                <a:gd name="T15" fmla="*/ 2 h 6"/>
                <a:gd name="T16" fmla="*/ 9 w 13"/>
                <a:gd name="T17" fmla="*/ 3 h 6"/>
                <a:gd name="T18" fmla="*/ 3 w 13"/>
                <a:gd name="T19" fmla="*/ 5 h 6"/>
                <a:gd name="T20" fmla="*/ 2 w 13"/>
                <a:gd name="T21" fmla="*/ 6 h 6"/>
                <a:gd name="T22" fmla="*/ 2 w 13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1" y="6"/>
                    <a:pt x="1" y="6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2"/>
                    <a:pt x="6" y="1"/>
                    <a:pt x="9" y="1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2"/>
                    <a:pt x="12" y="2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7" y="3"/>
                    <a:pt x="5" y="4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5896073" y="3578947"/>
              <a:ext cx="108294" cy="49982"/>
            </a:xfrm>
            <a:custGeom>
              <a:avLst/>
              <a:gdLst>
                <a:gd name="T0" fmla="*/ 1 w 11"/>
                <a:gd name="T1" fmla="*/ 5 h 5"/>
                <a:gd name="T2" fmla="*/ 1 w 11"/>
                <a:gd name="T3" fmla="*/ 5 h 5"/>
                <a:gd name="T4" fmla="*/ 1 w 11"/>
                <a:gd name="T5" fmla="*/ 3 h 5"/>
                <a:gd name="T6" fmla="*/ 5 w 11"/>
                <a:gd name="T7" fmla="*/ 1 h 5"/>
                <a:gd name="T8" fmla="*/ 9 w 11"/>
                <a:gd name="T9" fmla="*/ 0 h 5"/>
                <a:gd name="T10" fmla="*/ 11 w 11"/>
                <a:gd name="T11" fmla="*/ 0 h 5"/>
                <a:gd name="T12" fmla="*/ 10 w 11"/>
                <a:gd name="T13" fmla="*/ 2 h 5"/>
                <a:gd name="T14" fmla="*/ 6 w 11"/>
                <a:gd name="T15" fmla="*/ 3 h 5"/>
                <a:gd name="T16" fmla="*/ 2 w 11"/>
                <a:gd name="T17" fmla="*/ 5 h 5"/>
                <a:gd name="T18" fmla="*/ 1 w 11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1" y="2"/>
                    <a:pt x="3" y="2"/>
                    <a:pt x="5" y="1"/>
                  </a:cubicBezTo>
                  <a:cubicBezTo>
                    <a:pt x="7" y="1"/>
                    <a:pt x="8" y="1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9" y="3"/>
                    <a:pt x="7" y="3"/>
                    <a:pt x="6" y="3"/>
                  </a:cubicBezTo>
                  <a:cubicBezTo>
                    <a:pt x="5" y="4"/>
                    <a:pt x="3" y="4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5946055" y="3608103"/>
              <a:ext cx="87468" cy="41652"/>
            </a:xfrm>
            <a:custGeom>
              <a:avLst/>
              <a:gdLst>
                <a:gd name="T0" fmla="*/ 1 w 9"/>
                <a:gd name="T1" fmla="*/ 4 h 4"/>
                <a:gd name="T2" fmla="*/ 0 w 9"/>
                <a:gd name="T3" fmla="*/ 4 h 4"/>
                <a:gd name="T4" fmla="*/ 1 w 9"/>
                <a:gd name="T5" fmla="*/ 3 h 4"/>
                <a:gd name="T6" fmla="*/ 2 w 9"/>
                <a:gd name="T7" fmla="*/ 2 h 4"/>
                <a:gd name="T8" fmla="*/ 8 w 9"/>
                <a:gd name="T9" fmla="*/ 0 h 4"/>
                <a:gd name="T10" fmla="*/ 9 w 9"/>
                <a:gd name="T11" fmla="*/ 1 h 4"/>
                <a:gd name="T12" fmla="*/ 8 w 9"/>
                <a:gd name="T13" fmla="*/ 2 h 4"/>
                <a:gd name="T14" fmla="*/ 3 w 9"/>
                <a:gd name="T15" fmla="*/ 4 h 4"/>
                <a:gd name="T16" fmla="*/ 1 w 9"/>
                <a:gd name="T17" fmla="*/ 4 h 4"/>
                <a:gd name="T18" fmla="*/ 1 w 9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6" y="1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6" y="3"/>
                    <a:pt x="5" y="3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6458370" y="2675107"/>
              <a:ext cx="237414" cy="129120"/>
            </a:xfrm>
            <a:custGeom>
              <a:avLst/>
              <a:gdLst>
                <a:gd name="T0" fmla="*/ 5 w 24"/>
                <a:gd name="T1" fmla="*/ 13 h 13"/>
                <a:gd name="T2" fmla="*/ 5 w 24"/>
                <a:gd name="T3" fmla="*/ 13 h 13"/>
                <a:gd name="T4" fmla="*/ 2 w 24"/>
                <a:gd name="T5" fmla="*/ 11 h 13"/>
                <a:gd name="T6" fmla="*/ 1 w 24"/>
                <a:gd name="T7" fmla="*/ 10 h 13"/>
                <a:gd name="T8" fmla="*/ 1 w 24"/>
                <a:gd name="T9" fmla="*/ 9 h 13"/>
                <a:gd name="T10" fmla="*/ 1 w 24"/>
                <a:gd name="T11" fmla="*/ 9 h 13"/>
                <a:gd name="T12" fmla="*/ 1 w 24"/>
                <a:gd name="T13" fmla="*/ 8 h 13"/>
                <a:gd name="T14" fmla="*/ 13 w 24"/>
                <a:gd name="T15" fmla="*/ 1 h 13"/>
                <a:gd name="T16" fmla="*/ 22 w 24"/>
                <a:gd name="T17" fmla="*/ 1 h 13"/>
                <a:gd name="T18" fmla="*/ 23 w 24"/>
                <a:gd name="T19" fmla="*/ 1 h 13"/>
                <a:gd name="T20" fmla="*/ 24 w 24"/>
                <a:gd name="T21" fmla="*/ 2 h 13"/>
                <a:gd name="T22" fmla="*/ 23 w 24"/>
                <a:gd name="T23" fmla="*/ 3 h 13"/>
                <a:gd name="T24" fmla="*/ 22 w 24"/>
                <a:gd name="T25" fmla="*/ 3 h 13"/>
                <a:gd name="T26" fmla="*/ 14 w 24"/>
                <a:gd name="T27" fmla="*/ 3 h 13"/>
                <a:gd name="T28" fmla="*/ 3 w 24"/>
                <a:gd name="T29" fmla="*/ 9 h 13"/>
                <a:gd name="T30" fmla="*/ 4 w 24"/>
                <a:gd name="T31" fmla="*/ 10 h 13"/>
                <a:gd name="T32" fmla="*/ 6 w 24"/>
                <a:gd name="T33" fmla="*/ 12 h 13"/>
                <a:gd name="T34" fmla="*/ 6 w 24"/>
                <a:gd name="T35" fmla="*/ 13 h 13"/>
                <a:gd name="T36" fmla="*/ 5 w 24"/>
                <a:gd name="T3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13"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4" y="12"/>
                    <a:pt x="3" y="12"/>
                    <a:pt x="2" y="11"/>
                  </a:cubicBezTo>
                  <a:cubicBezTo>
                    <a:pt x="2" y="11"/>
                    <a:pt x="1" y="11"/>
                    <a:pt x="1" y="10"/>
                  </a:cubicBezTo>
                  <a:cubicBezTo>
                    <a:pt x="1" y="10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4" y="6"/>
                    <a:pt x="10" y="3"/>
                    <a:pt x="13" y="1"/>
                  </a:cubicBezTo>
                  <a:cubicBezTo>
                    <a:pt x="16" y="0"/>
                    <a:pt x="19" y="0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1"/>
                    <a:pt x="24" y="1"/>
                    <a:pt x="24" y="2"/>
                  </a:cubicBezTo>
                  <a:cubicBezTo>
                    <a:pt x="24" y="2"/>
                    <a:pt x="24" y="3"/>
                    <a:pt x="23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9" y="2"/>
                    <a:pt x="17" y="2"/>
                    <a:pt x="14" y="3"/>
                  </a:cubicBezTo>
                  <a:cubicBezTo>
                    <a:pt x="11" y="4"/>
                    <a:pt x="6" y="7"/>
                    <a:pt x="3" y="9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5" y="13"/>
                    <a:pt x="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6437544" y="2754245"/>
              <a:ext cx="49982" cy="183267"/>
            </a:xfrm>
            <a:custGeom>
              <a:avLst/>
              <a:gdLst>
                <a:gd name="T0" fmla="*/ 4 w 5"/>
                <a:gd name="T1" fmla="*/ 18 h 18"/>
                <a:gd name="T2" fmla="*/ 3 w 5"/>
                <a:gd name="T3" fmla="*/ 17 h 18"/>
                <a:gd name="T4" fmla="*/ 1 w 5"/>
                <a:gd name="T5" fmla="*/ 10 h 18"/>
                <a:gd name="T6" fmla="*/ 1 w 5"/>
                <a:gd name="T7" fmla="*/ 9 h 18"/>
                <a:gd name="T8" fmla="*/ 1 w 5"/>
                <a:gd name="T9" fmla="*/ 6 h 18"/>
                <a:gd name="T10" fmla="*/ 2 w 5"/>
                <a:gd name="T11" fmla="*/ 1 h 18"/>
                <a:gd name="T12" fmla="*/ 3 w 5"/>
                <a:gd name="T13" fmla="*/ 0 h 18"/>
                <a:gd name="T14" fmla="*/ 4 w 5"/>
                <a:gd name="T15" fmla="*/ 1 h 18"/>
                <a:gd name="T16" fmla="*/ 3 w 5"/>
                <a:gd name="T17" fmla="*/ 6 h 18"/>
                <a:gd name="T18" fmla="*/ 3 w 5"/>
                <a:gd name="T19" fmla="*/ 9 h 18"/>
                <a:gd name="T20" fmla="*/ 3 w 5"/>
                <a:gd name="T21" fmla="*/ 10 h 18"/>
                <a:gd name="T22" fmla="*/ 4 w 5"/>
                <a:gd name="T23" fmla="*/ 16 h 18"/>
                <a:gd name="T24" fmla="*/ 4 w 5"/>
                <a:gd name="T25" fmla="*/ 17 h 18"/>
                <a:gd name="T26" fmla="*/ 4 w 5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8">
                  <a:moveTo>
                    <a:pt x="4" y="18"/>
                  </a:moveTo>
                  <a:cubicBezTo>
                    <a:pt x="3" y="18"/>
                    <a:pt x="3" y="17"/>
                    <a:pt x="3" y="17"/>
                  </a:cubicBezTo>
                  <a:cubicBezTo>
                    <a:pt x="0" y="15"/>
                    <a:pt x="0" y="13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3"/>
                    <a:pt x="4" y="5"/>
                    <a:pt x="3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3"/>
                    <a:pt x="2" y="14"/>
                    <a:pt x="4" y="16"/>
                  </a:cubicBezTo>
                  <a:cubicBezTo>
                    <a:pt x="5" y="16"/>
                    <a:pt x="5" y="17"/>
                    <a:pt x="4" y="17"/>
                  </a:cubicBezTo>
                  <a:cubicBezTo>
                    <a:pt x="4" y="17"/>
                    <a:pt x="4" y="18"/>
                    <a:pt x="4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5983542" y="2887530"/>
              <a:ext cx="474829" cy="541471"/>
            </a:xfrm>
            <a:custGeom>
              <a:avLst/>
              <a:gdLst>
                <a:gd name="T0" fmla="*/ 1 w 47"/>
                <a:gd name="T1" fmla="*/ 54 h 54"/>
                <a:gd name="T2" fmla="*/ 1 w 47"/>
                <a:gd name="T3" fmla="*/ 53 h 54"/>
                <a:gd name="T4" fmla="*/ 1 w 47"/>
                <a:gd name="T5" fmla="*/ 52 h 54"/>
                <a:gd name="T6" fmla="*/ 28 w 47"/>
                <a:gd name="T7" fmla="*/ 20 h 54"/>
                <a:gd name="T8" fmla="*/ 34 w 47"/>
                <a:gd name="T9" fmla="*/ 14 h 54"/>
                <a:gd name="T10" fmla="*/ 45 w 47"/>
                <a:gd name="T11" fmla="*/ 0 h 54"/>
                <a:gd name="T12" fmla="*/ 46 w 47"/>
                <a:gd name="T13" fmla="*/ 0 h 54"/>
                <a:gd name="T14" fmla="*/ 47 w 47"/>
                <a:gd name="T15" fmla="*/ 1 h 54"/>
                <a:gd name="T16" fmla="*/ 35 w 47"/>
                <a:gd name="T17" fmla="*/ 15 h 54"/>
                <a:gd name="T18" fmla="*/ 29 w 47"/>
                <a:gd name="T19" fmla="*/ 22 h 54"/>
                <a:gd name="T20" fmla="*/ 2 w 47"/>
                <a:gd name="T21" fmla="*/ 53 h 54"/>
                <a:gd name="T22" fmla="*/ 1 w 47"/>
                <a:gd name="T2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54">
                  <a:moveTo>
                    <a:pt x="1" y="54"/>
                  </a:moveTo>
                  <a:cubicBezTo>
                    <a:pt x="1" y="54"/>
                    <a:pt x="1" y="54"/>
                    <a:pt x="1" y="53"/>
                  </a:cubicBezTo>
                  <a:cubicBezTo>
                    <a:pt x="0" y="53"/>
                    <a:pt x="0" y="52"/>
                    <a:pt x="1" y="5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0" y="18"/>
                    <a:pt x="32" y="16"/>
                    <a:pt x="34" y="14"/>
                  </a:cubicBezTo>
                  <a:cubicBezTo>
                    <a:pt x="38" y="10"/>
                    <a:pt x="42" y="5"/>
                    <a:pt x="45" y="0"/>
                  </a:cubicBezTo>
                  <a:cubicBezTo>
                    <a:pt x="45" y="0"/>
                    <a:pt x="46" y="0"/>
                    <a:pt x="46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4" y="6"/>
                    <a:pt x="40" y="11"/>
                    <a:pt x="35" y="15"/>
                  </a:cubicBezTo>
                  <a:cubicBezTo>
                    <a:pt x="33" y="17"/>
                    <a:pt x="31" y="20"/>
                    <a:pt x="29" y="22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4"/>
                    <a:pt x="2" y="54"/>
                    <a:pt x="1" y="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>
              <a:spLocks noEditPoints="1"/>
            </p:cNvSpPr>
            <p:nvPr/>
          </p:nvSpPr>
          <p:spPr bwMode="auto">
            <a:xfrm>
              <a:off x="5554530" y="3641424"/>
              <a:ext cx="299892" cy="349873"/>
            </a:xfrm>
            <a:custGeom>
              <a:avLst/>
              <a:gdLst>
                <a:gd name="T0" fmla="*/ 3 w 30"/>
                <a:gd name="T1" fmla="*/ 35 h 35"/>
                <a:gd name="T2" fmla="*/ 1 w 30"/>
                <a:gd name="T3" fmla="*/ 35 h 35"/>
                <a:gd name="T4" fmla="*/ 1 w 30"/>
                <a:gd name="T5" fmla="*/ 35 h 35"/>
                <a:gd name="T6" fmla="*/ 1 w 30"/>
                <a:gd name="T7" fmla="*/ 34 h 35"/>
                <a:gd name="T8" fmla="*/ 1 w 30"/>
                <a:gd name="T9" fmla="*/ 33 h 35"/>
                <a:gd name="T10" fmla="*/ 6 w 30"/>
                <a:gd name="T11" fmla="*/ 23 h 35"/>
                <a:gd name="T12" fmla="*/ 11 w 30"/>
                <a:gd name="T13" fmla="*/ 18 h 35"/>
                <a:gd name="T14" fmla="*/ 13 w 30"/>
                <a:gd name="T15" fmla="*/ 15 h 35"/>
                <a:gd name="T16" fmla="*/ 25 w 30"/>
                <a:gd name="T17" fmla="*/ 1 h 35"/>
                <a:gd name="T18" fmla="*/ 27 w 30"/>
                <a:gd name="T19" fmla="*/ 0 h 35"/>
                <a:gd name="T20" fmla="*/ 30 w 30"/>
                <a:gd name="T21" fmla="*/ 1 h 35"/>
                <a:gd name="T22" fmla="*/ 30 w 30"/>
                <a:gd name="T23" fmla="*/ 2 h 35"/>
                <a:gd name="T24" fmla="*/ 22 w 30"/>
                <a:gd name="T25" fmla="*/ 13 h 35"/>
                <a:gd name="T26" fmla="*/ 16 w 30"/>
                <a:gd name="T27" fmla="*/ 21 h 35"/>
                <a:gd name="T28" fmla="*/ 15 w 30"/>
                <a:gd name="T29" fmla="*/ 22 h 35"/>
                <a:gd name="T30" fmla="*/ 3 w 30"/>
                <a:gd name="T31" fmla="*/ 35 h 35"/>
                <a:gd name="T32" fmla="*/ 3 w 30"/>
                <a:gd name="T33" fmla="*/ 33 h 35"/>
                <a:gd name="T34" fmla="*/ 3 w 30"/>
                <a:gd name="T35" fmla="*/ 33 h 35"/>
                <a:gd name="T36" fmla="*/ 13 w 30"/>
                <a:gd name="T37" fmla="*/ 20 h 35"/>
                <a:gd name="T38" fmla="*/ 14 w 30"/>
                <a:gd name="T39" fmla="*/ 20 h 35"/>
                <a:gd name="T40" fmla="*/ 20 w 30"/>
                <a:gd name="T41" fmla="*/ 12 h 35"/>
                <a:gd name="T42" fmla="*/ 28 w 30"/>
                <a:gd name="T43" fmla="*/ 2 h 35"/>
                <a:gd name="T44" fmla="*/ 27 w 30"/>
                <a:gd name="T45" fmla="*/ 2 h 35"/>
                <a:gd name="T46" fmla="*/ 15 w 30"/>
                <a:gd name="T47" fmla="*/ 16 h 35"/>
                <a:gd name="T48" fmla="*/ 12 w 30"/>
                <a:gd name="T49" fmla="*/ 19 h 35"/>
                <a:gd name="T50" fmla="*/ 8 w 30"/>
                <a:gd name="T51" fmla="*/ 24 h 35"/>
                <a:gd name="T52" fmla="*/ 3 w 30"/>
                <a:gd name="T53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5">
                  <a:moveTo>
                    <a:pt x="3" y="35"/>
                  </a:moveTo>
                  <a:cubicBezTo>
                    <a:pt x="2" y="35"/>
                    <a:pt x="2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1" y="33"/>
                    <a:pt x="1" y="33"/>
                  </a:cubicBezTo>
                  <a:cubicBezTo>
                    <a:pt x="1" y="30"/>
                    <a:pt x="4" y="26"/>
                    <a:pt x="6" y="23"/>
                  </a:cubicBezTo>
                  <a:cubicBezTo>
                    <a:pt x="7" y="21"/>
                    <a:pt x="9" y="19"/>
                    <a:pt x="11" y="18"/>
                  </a:cubicBezTo>
                  <a:cubicBezTo>
                    <a:pt x="12" y="17"/>
                    <a:pt x="12" y="16"/>
                    <a:pt x="13" y="1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7"/>
                    <a:pt x="25" y="10"/>
                    <a:pt x="22" y="13"/>
                  </a:cubicBezTo>
                  <a:cubicBezTo>
                    <a:pt x="20" y="16"/>
                    <a:pt x="17" y="18"/>
                    <a:pt x="16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9" y="31"/>
                    <a:pt x="5" y="35"/>
                    <a:pt x="3" y="35"/>
                  </a:cubicBezTo>
                  <a:close/>
                  <a:moveTo>
                    <a:pt x="3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4" y="33"/>
                    <a:pt x="7" y="31"/>
                    <a:pt x="1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6" y="17"/>
                    <a:pt x="18" y="14"/>
                    <a:pt x="20" y="12"/>
                  </a:cubicBezTo>
                  <a:cubicBezTo>
                    <a:pt x="23" y="9"/>
                    <a:pt x="26" y="6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7"/>
                    <a:pt x="13" y="18"/>
                    <a:pt x="12" y="19"/>
                  </a:cubicBezTo>
                  <a:cubicBezTo>
                    <a:pt x="11" y="21"/>
                    <a:pt x="9" y="22"/>
                    <a:pt x="8" y="24"/>
                  </a:cubicBezTo>
                  <a:cubicBezTo>
                    <a:pt x="7" y="26"/>
                    <a:pt x="3" y="30"/>
                    <a:pt x="3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>
              <a:spLocks noEditPoints="1"/>
            </p:cNvSpPr>
            <p:nvPr/>
          </p:nvSpPr>
          <p:spPr bwMode="auto">
            <a:xfrm>
              <a:off x="5646163" y="3728893"/>
              <a:ext cx="320718" cy="354039"/>
            </a:xfrm>
            <a:custGeom>
              <a:avLst/>
              <a:gdLst>
                <a:gd name="T0" fmla="*/ 3 w 32"/>
                <a:gd name="T1" fmla="*/ 35 h 35"/>
                <a:gd name="T2" fmla="*/ 2 w 32"/>
                <a:gd name="T3" fmla="*/ 34 h 35"/>
                <a:gd name="T4" fmla="*/ 1 w 32"/>
                <a:gd name="T5" fmla="*/ 34 h 35"/>
                <a:gd name="T6" fmla="*/ 1 w 32"/>
                <a:gd name="T7" fmla="*/ 31 h 35"/>
                <a:gd name="T8" fmla="*/ 13 w 32"/>
                <a:gd name="T9" fmla="*/ 15 h 35"/>
                <a:gd name="T10" fmla="*/ 18 w 32"/>
                <a:gd name="T11" fmla="*/ 10 h 35"/>
                <a:gd name="T12" fmla="*/ 20 w 32"/>
                <a:gd name="T13" fmla="*/ 7 h 35"/>
                <a:gd name="T14" fmla="*/ 29 w 32"/>
                <a:gd name="T15" fmla="*/ 0 h 35"/>
                <a:gd name="T16" fmla="*/ 30 w 32"/>
                <a:gd name="T17" fmla="*/ 0 h 35"/>
                <a:gd name="T18" fmla="*/ 21 w 32"/>
                <a:gd name="T19" fmla="*/ 16 h 35"/>
                <a:gd name="T20" fmla="*/ 19 w 32"/>
                <a:gd name="T21" fmla="*/ 19 h 35"/>
                <a:gd name="T22" fmla="*/ 17 w 32"/>
                <a:gd name="T23" fmla="*/ 21 h 35"/>
                <a:gd name="T24" fmla="*/ 3 w 32"/>
                <a:gd name="T25" fmla="*/ 35 h 35"/>
                <a:gd name="T26" fmla="*/ 3 w 32"/>
                <a:gd name="T27" fmla="*/ 33 h 35"/>
                <a:gd name="T28" fmla="*/ 16 w 32"/>
                <a:gd name="T29" fmla="*/ 20 h 35"/>
                <a:gd name="T30" fmla="*/ 17 w 32"/>
                <a:gd name="T31" fmla="*/ 18 h 35"/>
                <a:gd name="T32" fmla="*/ 20 w 32"/>
                <a:gd name="T33" fmla="*/ 15 h 35"/>
                <a:gd name="T34" fmla="*/ 28 w 32"/>
                <a:gd name="T35" fmla="*/ 2 h 35"/>
                <a:gd name="T36" fmla="*/ 21 w 32"/>
                <a:gd name="T37" fmla="*/ 8 h 35"/>
                <a:gd name="T38" fmla="*/ 19 w 32"/>
                <a:gd name="T39" fmla="*/ 11 h 35"/>
                <a:gd name="T40" fmla="*/ 14 w 32"/>
                <a:gd name="T41" fmla="*/ 17 h 35"/>
                <a:gd name="T42" fmla="*/ 3 w 32"/>
                <a:gd name="T43" fmla="*/ 32 h 35"/>
                <a:gd name="T44" fmla="*/ 3 w 32"/>
                <a:gd name="T4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5">
                  <a:moveTo>
                    <a:pt x="3" y="35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0" y="32"/>
                    <a:pt x="1" y="31"/>
                  </a:cubicBezTo>
                  <a:cubicBezTo>
                    <a:pt x="3" y="25"/>
                    <a:pt x="8" y="20"/>
                    <a:pt x="13" y="15"/>
                  </a:cubicBezTo>
                  <a:cubicBezTo>
                    <a:pt x="15" y="14"/>
                    <a:pt x="16" y="12"/>
                    <a:pt x="18" y="10"/>
                  </a:cubicBezTo>
                  <a:cubicBezTo>
                    <a:pt x="18" y="9"/>
                    <a:pt x="19" y="8"/>
                    <a:pt x="20" y="7"/>
                  </a:cubicBezTo>
                  <a:cubicBezTo>
                    <a:pt x="22" y="4"/>
                    <a:pt x="25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5"/>
                    <a:pt x="26" y="11"/>
                    <a:pt x="21" y="16"/>
                  </a:cubicBezTo>
                  <a:cubicBezTo>
                    <a:pt x="20" y="17"/>
                    <a:pt x="19" y="18"/>
                    <a:pt x="19" y="19"/>
                  </a:cubicBezTo>
                  <a:cubicBezTo>
                    <a:pt x="18" y="19"/>
                    <a:pt x="18" y="20"/>
                    <a:pt x="17" y="21"/>
                  </a:cubicBezTo>
                  <a:cubicBezTo>
                    <a:pt x="13" y="28"/>
                    <a:pt x="7" y="35"/>
                    <a:pt x="3" y="35"/>
                  </a:cubicBezTo>
                  <a:close/>
                  <a:moveTo>
                    <a:pt x="3" y="33"/>
                  </a:moveTo>
                  <a:cubicBezTo>
                    <a:pt x="7" y="33"/>
                    <a:pt x="13" y="24"/>
                    <a:pt x="16" y="20"/>
                  </a:cubicBezTo>
                  <a:cubicBezTo>
                    <a:pt x="16" y="19"/>
                    <a:pt x="17" y="18"/>
                    <a:pt x="17" y="18"/>
                  </a:cubicBezTo>
                  <a:cubicBezTo>
                    <a:pt x="18" y="17"/>
                    <a:pt x="19" y="16"/>
                    <a:pt x="20" y="15"/>
                  </a:cubicBezTo>
                  <a:cubicBezTo>
                    <a:pt x="23" y="11"/>
                    <a:pt x="28" y="5"/>
                    <a:pt x="28" y="2"/>
                  </a:cubicBezTo>
                  <a:cubicBezTo>
                    <a:pt x="26" y="3"/>
                    <a:pt x="23" y="6"/>
                    <a:pt x="21" y="8"/>
                  </a:cubicBezTo>
                  <a:cubicBezTo>
                    <a:pt x="21" y="9"/>
                    <a:pt x="20" y="10"/>
                    <a:pt x="19" y="11"/>
                  </a:cubicBezTo>
                  <a:cubicBezTo>
                    <a:pt x="18" y="13"/>
                    <a:pt x="16" y="15"/>
                    <a:pt x="14" y="17"/>
                  </a:cubicBezTo>
                  <a:cubicBezTo>
                    <a:pt x="10" y="22"/>
                    <a:pt x="5" y="27"/>
                    <a:pt x="3" y="32"/>
                  </a:cubicBezTo>
                  <a:cubicBezTo>
                    <a:pt x="3" y="32"/>
                    <a:pt x="3" y="32"/>
                    <a:pt x="3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文本框 63"/>
          <p:cNvSpPr txBox="1"/>
          <p:nvPr>
            <p:custDataLst>
              <p:tags r:id="rId2"/>
            </p:custDataLst>
          </p:nvPr>
        </p:nvSpPr>
        <p:spPr>
          <a:xfrm>
            <a:off x="2138962" y="2577930"/>
            <a:ext cx="284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PART 01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5" name="PA_chenying0907 64"/>
          <p:cNvGrpSpPr/>
          <p:nvPr>
            <p:custDataLst>
              <p:tags r:id="rId3"/>
            </p:custDataLst>
          </p:nvPr>
        </p:nvGrpSpPr>
        <p:grpSpPr>
          <a:xfrm>
            <a:off x="5572785" y="2505515"/>
            <a:ext cx="5043515" cy="2067250"/>
            <a:chOff x="6227397" y="3204181"/>
            <a:chExt cx="5043515" cy="2067250"/>
          </a:xfrm>
        </p:grpSpPr>
        <p:sp>
          <p:nvSpPr>
            <p:cNvPr id="66" name="文本框 65"/>
            <p:cNvSpPr txBox="1"/>
            <p:nvPr/>
          </p:nvSpPr>
          <p:spPr>
            <a:xfrm>
              <a:off x="6227397" y="3204181"/>
              <a:ext cx="455650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使用简介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227397" y="4872651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Introduction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227397" y="4823246"/>
              <a:ext cx="504351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>
            <a:extLst>
              <a:ext uri="{FF2B5EF4-FFF2-40B4-BE49-F238E27FC236}">
                <a16:creationId xmlns:a16="http://schemas.microsoft.com/office/drawing/2014/main" id="{34547A20-9049-403A-B72D-9E61036906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8" b="16758"/>
          <a:stretch>
            <a:fillRect/>
          </a:stretch>
        </p:blipFill>
        <p:spPr>
          <a:xfrm>
            <a:off x="1779268" y="2409644"/>
            <a:ext cx="3066504" cy="2038711"/>
          </a:xfrm>
        </p:spPr>
      </p:pic>
      <p:sp>
        <p:nvSpPr>
          <p:cNvPr id="25" name="PA_任意多边形 24"/>
          <p:cNvSpPr/>
          <p:nvPr>
            <p:custDataLst>
              <p:tags r:id="rId1"/>
            </p:custDataLst>
          </p:nvPr>
        </p:nvSpPr>
        <p:spPr>
          <a:xfrm rot="21406984">
            <a:off x="3355853" y="1981759"/>
            <a:ext cx="1159119" cy="351952"/>
          </a:xfrm>
          <a:custGeom>
            <a:avLst/>
            <a:gdLst>
              <a:gd name="connsiteX0" fmla="*/ 0 w 1159119"/>
              <a:gd name="connsiteY0" fmla="*/ 301607 h 351952"/>
              <a:gd name="connsiteX1" fmla="*/ 525294 w 1159119"/>
              <a:gd name="connsiteY1" fmla="*/ 50 h 351952"/>
              <a:gd name="connsiteX2" fmla="*/ 1108953 w 1159119"/>
              <a:gd name="connsiteY2" fmla="*/ 321063 h 351952"/>
              <a:gd name="connsiteX3" fmla="*/ 1089498 w 1159119"/>
              <a:gd name="connsiteY3" fmla="*/ 321063 h 35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119" h="351952">
                <a:moveTo>
                  <a:pt x="0" y="301607"/>
                </a:moveTo>
                <a:cubicBezTo>
                  <a:pt x="170234" y="149207"/>
                  <a:pt x="340469" y="-3193"/>
                  <a:pt x="525294" y="50"/>
                </a:cubicBezTo>
                <a:cubicBezTo>
                  <a:pt x="710119" y="3293"/>
                  <a:pt x="1014919" y="267561"/>
                  <a:pt x="1108953" y="321063"/>
                </a:cubicBezTo>
                <a:cubicBezTo>
                  <a:pt x="1202987" y="374565"/>
                  <a:pt x="1146242" y="347814"/>
                  <a:pt x="1089498" y="321063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PA_chenying0907 14"/>
          <p:cNvGrpSpPr/>
          <p:nvPr>
            <p:custDataLst>
              <p:tags r:id="rId2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0218"/>
            <p:cNvSpPr/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0219"/>
            <p:cNvSpPr/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0220"/>
            <p:cNvSpPr/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221"/>
            <p:cNvSpPr/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222"/>
            <p:cNvSpPr/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0223"/>
            <p:cNvSpPr/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0224"/>
            <p:cNvSpPr/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0225"/>
            <p:cNvSpPr/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PA_chenying0907 15"/>
          <p:cNvGrpSpPr/>
          <p:nvPr>
            <p:custDataLst>
              <p:tags r:id="rId3"/>
            </p:custDataLst>
          </p:nvPr>
        </p:nvGrpSpPr>
        <p:grpSpPr>
          <a:xfrm>
            <a:off x="2159350" y="436221"/>
            <a:ext cx="5078028" cy="868446"/>
            <a:chOff x="1488142" y="329217"/>
            <a:chExt cx="5078028" cy="86844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关于“饭来速”</a:t>
              </a:r>
              <a:endParaRPr lang="en-US" altLang="zh-CN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About fanlaisu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PA_任意多边形 5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3845387" y="1689911"/>
            <a:ext cx="403796" cy="467824"/>
          </a:xfrm>
          <a:custGeom>
            <a:avLst/>
            <a:gdLst>
              <a:gd name="T0" fmla="*/ 15 w 22"/>
              <a:gd name="T1" fmla="*/ 1 h 26"/>
              <a:gd name="T2" fmla="*/ 12 w 22"/>
              <a:gd name="T3" fmla="*/ 5 h 26"/>
              <a:gd name="T4" fmla="*/ 8 w 22"/>
              <a:gd name="T5" fmla="*/ 15 h 26"/>
              <a:gd name="T6" fmla="*/ 2 w 22"/>
              <a:gd name="T7" fmla="*/ 22 h 26"/>
              <a:gd name="T8" fmla="*/ 1 w 22"/>
              <a:gd name="T9" fmla="*/ 26 h 26"/>
              <a:gd name="T10" fmla="*/ 4 w 22"/>
              <a:gd name="T11" fmla="*/ 24 h 26"/>
              <a:gd name="T12" fmla="*/ 14 w 22"/>
              <a:gd name="T13" fmla="*/ 18 h 26"/>
              <a:gd name="T14" fmla="*/ 20 w 22"/>
              <a:gd name="T15" fmla="*/ 9 h 26"/>
              <a:gd name="T16" fmla="*/ 22 w 22"/>
              <a:gd name="T17" fmla="*/ 5 h 26"/>
              <a:gd name="T18" fmla="*/ 2 w 22"/>
              <a:gd name="T19" fmla="*/ 25 h 26"/>
              <a:gd name="T20" fmla="*/ 10 w 22"/>
              <a:gd name="T21" fmla="*/ 16 h 26"/>
              <a:gd name="T22" fmla="*/ 15 w 22"/>
              <a:gd name="T23" fmla="*/ 17 h 26"/>
              <a:gd name="T24" fmla="*/ 16 w 22"/>
              <a:gd name="T25" fmla="*/ 16 h 26"/>
              <a:gd name="T26" fmla="*/ 18 w 22"/>
              <a:gd name="T27" fmla="*/ 13 h 26"/>
              <a:gd name="T28" fmla="*/ 15 w 22"/>
              <a:gd name="T29" fmla="*/ 15 h 26"/>
              <a:gd name="T30" fmla="*/ 18 w 22"/>
              <a:gd name="T31" fmla="*/ 15 h 26"/>
              <a:gd name="T32" fmla="*/ 15 w 22"/>
              <a:gd name="T33" fmla="*/ 15 h 26"/>
              <a:gd name="T34" fmla="*/ 18 w 22"/>
              <a:gd name="T35" fmla="*/ 16 h 26"/>
              <a:gd name="T36" fmla="*/ 17 w 22"/>
              <a:gd name="T37" fmla="*/ 16 h 26"/>
              <a:gd name="T38" fmla="*/ 13 w 22"/>
              <a:gd name="T39" fmla="*/ 17 h 26"/>
              <a:gd name="T40" fmla="*/ 8 w 22"/>
              <a:gd name="T41" fmla="*/ 14 h 26"/>
              <a:gd name="T42" fmla="*/ 11 w 22"/>
              <a:gd name="T43" fmla="*/ 6 h 26"/>
              <a:gd name="T44" fmla="*/ 10 w 22"/>
              <a:gd name="T45" fmla="*/ 8 h 26"/>
              <a:gd name="T46" fmla="*/ 11 w 22"/>
              <a:gd name="T47" fmla="*/ 13 h 26"/>
              <a:gd name="T48" fmla="*/ 16 w 22"/>
              <a:gd name="T49" fmla="*/ 14 h 26"/>
              <a:gd name="T50" fmla="*/ 19 w 22"/>
              <a:gd name="T51" fmla="*/ 13 h 26"/>
              <a:gd name="T52" fmla="*/ 18 w 22"/>
              <a:gd name="T53" fmla="*/ 11 h 26"/>
              <a:gd name="T54" fmla="*/ 19 w 22"/>
              <a:gd name="T55" fmla="*/ 12 h 26"/>
              <a:gd name="T56" fmla="*/ 19 w 22"/>
              <a:gd name="T57" fmla="*/ 12 h 26"/>
              <a:gd name="T58" fmla="*/ 17 w 22"/>
              <a:gd name="T59" fmla="*/ 8 h 26"/>
              <a:gd name="T60" fmla="*/ 19 w 22"/>
              <a:gd name="T61" fmla="*/ 8 h 26"/>
              <a:gd name="T62" fmla="*/ 17 w 22"/>
              <a:gd name="T63" fmla="*/ 8 h 26"/>
              <a:gd name="T64" fmla="*/ 19 w 22"/>
              <a:gd name="T65" fmla="*/ 9 h 26"/>
              <a:gd name="T66" fmla="*/ 16 w 22"/>
              <a:gd name="T67" fmla="*/ 9 h 26"/>
              <a:gd name="T68" fmla="*/ 18 w 22"/>
              <a:gd name="T69" fmla="*/ 10 h 26"/>
              <a:gd name="T70" fmla="*/ 16 w 22"/>
              <a:gd name="T71" fmla="*/ 10 h 26"/>
              <a:gd name="T72" fmla="*/ 17 w 22"/>
              <a:gd name="T73" fmla="*/ 11 h 26"/>
              <a:gd name="T74" fmla="*/ 15 w 22"/>
              <a:gd name="T75" fmla="*/ 11 h 26"/>
              <a:gd name="T76" fmla="*/ 15 w 22"/>
              <a:gd name="T77" fmla="*/ 12 h 26"/>
              <a:gd name="T78" fmla="*/ 16 w 22"/>
              <a:gd name="T79" fmla="*/ 12 h 26"/>
              <a:gd name="T80" fmla="*/ 14 w 22"/>
              <a:gd name="T81" fmla="*/ 13 h 26"/>
              <a:gd name="T82" fmla="*/ 11 w 22"/>
              <a:gd name="T83" fmla="*/ 8 h 26"/>
              <a:gd name="T84" fmla="*/ 14 w 22"/>
              <a:gd name="T85" fmla="*/ 4 h 26"/>
              <a:gd name="T86" fmla="*/ 20 w 22"/>
              <a:gd name="T87" fmla="*/ 7 h 26"/>
              <a:gd name="T88" fmla="*/ 19 w 22"/>
              <a:gd name="T89" fmla="*/ 6 h 26"/>
              <a:gd name="T90" fmla="*/ 15 w 22"/>
              <a:gd name="T91" fmla="*/ 2 h 26"/>
              <a:gd name="T92" fmla="*/ 21 w 22"/>
              <a:gd name="T93" fmla="*/ 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" h="26">
                <a:moveTo>
                  <a:pt x="21" y="2"/>
                </a:moveTo>
                <a:cubicBezTo>
                  <a:pt x="19" y="1"/>
                  <a:pt x="17" y="0"/>
                  <a:pt x="15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5" y="2"/>
                  <a:pt x="15" y="2"/>
                </a:cubicBezTo>
                <a:cubicBezTo>
                  <a:pt x="15" y="2"/>
                  <a:pt x="14" y="2"/>
                  <a:pt x="14" y="2"/>
                </a:cubicBezTo>
                <a:cubicBezTo>
                  <a:pt x="13" y="3"/>
                  <a:pt x="13" y="4"/>
                  <a:pt x="12" y="5"/>
                </a:cubicBezTo>
                <a:cubicBezTo>
                  <a:pt x="11" y="5"/>
                  <a:pt x="9" y="5"/>
                  <a:pt x="8" y="6"/>
                </a:cubicBezTo>
                <a:cubicBezTo>
                  <a:pt x="7" y="7"/>
                  <a:pt x="6" y="9"/>
                  <a:pt x="6" y="10"/>
                </a:cubicBezTo>
                <a:cubicBezTo>
                  <a:pt x="6" y="12"/>
                  <a:pt x="7" y="13"/>
                  <a:pt x="8" y="15"/>
                </a:cubicBezTo>
                <a:cubicBezTo>
                  <a:pt x="5" y="18"/>
                  <a:pt x="2" y="22"/>
                  <a:pt x="2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3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2" y="18"/>
                  <a:pt x="13" y="18"/>
                </a:cubicBezTo>
                <a:cubicBezTo>
                  <a:pt x="13" y="18"/>
                  <a:pt x="14" y="18"/>
                  <a:pt x="14" y="18"/>
                </a:cubicBezTo>
                <a:cubicBezTo>
                  <a:pt x="16" y="18"/>
                  <a:pt x="17" y="17"/>
                  <a:pt x="18" y="16"/>
                </a:cubicBezTo>
                <a:cubicBezTo>
                  <a:pt x="20" y="15"/>
                  <a:pt x="20" y="12"/>
                  <a:pt x="19" y="10"/>
                </a:cubicBezTo>
                <a:cubicBezTo>
                  <a:pt x="19" y="10"/>
                  <a:pt x="20" y="9"/>
                  <a:pt x="20" y="9"/>
                </a:cubicBezTo>
                <a:cubicBezTo>
                  <a:pt x="21" y="8"/>
                  <a:pt x="21" y="7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5"/>
                </a:cubicBezTo>
                <a:cubicBezTo>
                  <a:pt x="22" y="4"/>
                  <a:pt x="22" y="3"/>
                  <a:pt x="21" y="2"/>
                </a:cubicBezTo>
                <a:close/>
                <a:moveTo>
                  <a:pt x="4" y="24"/>
                </a:moveTo>
                <a:cubicBezTo>
                  <a:pt x="2" y="25"/>
                  <a:pt x="2" y="25"/>
                  <a:pt x="2" y="25"/>
                </a:cubicBezTo>
                <a:cubicBezTo>
                  <a:pt x="2" y="24"/>
                  <a:pt x="2" y="23"/>
                  <a:pt x="3" y="22"/>
                </a:cubicBezTo>
                <a:cubicBezTo>
                  <a:pt x="3" y="22"/>
                  <a:pt x="6" y="18"/>
                  <a:pt x="8" y="15"/>
                </a:cubicBezTo>
                <a:cubicBezTo>
                  <a:pt x="9" y="16"/>
                  <a:pt x="9" y="16"/>
                  <a:pt x="10" y="16"/>
                </a:cubicBezTo>
                <a:lnTo>
                  <a:pt x="4" y="24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5" y="17"/>
                  <a:pt x="16" y="16"/>
                  <a:pt x="16" y="16"/>
                </a:cubicBezTo>
                <a:cubicBezTo>
                  <a:pt x="16" y="17"/>
                  <a:pt x="16" y="17"/>
                  <a:pt x="15" y="17"/>
                </a:cubicBezTo>
                <a:close/>
                <a:moveTo>
                  <a:pt x="19" y="13"/>
                </a:moveTo>
                <a:cubicBezTo>
                  <a:pt x="19" y="13"/>
                  <a:pt x="18" y="13"/>
                  <a:pt x="18" y="13"/>
                </a:cubicBezTo>
                <a:cubicBezTo>
                  <a:pt x="17" y="14"/>
                  <a:pt x="16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5"/>
                  <a:pt x="15" y="15"/>
                </a:cubicBezTo>
                <a:cubicBezTo>
                  <a:pt x="16" y="14"/>
                  <a:pt x="17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7" y="15"/>
                  <a:pt x="16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6"/>
                  <a:pt x="17" y="15"/>
                  <a:pt x="18" y="15"/>
                </a:cubicBezTo>
                <a:cubicBezTo>
                  <a:pt x="18" y="15"/>
                  <a:pt x="18" y="16"/>
                  <a:pt x="18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6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1" y="16"/>
                  <a:pt x="9" y="15"/>
                  <a:pt x="8" y="14"/>
                </a:cubicBezTo>
                <a:cubicBezTo>
                  <a:pt x="8" y="13"/>
                  <a:pt x="7" y="12"/>
                  <a:pt x="7" y="10"/>
                </a:cubicBezTo>
                <a:cubicBezTo>
                  <a:pt x="7" y="9"/>
                  <a:pt x="8" y="8"/>
                  <a:pt x="9" y="7"/>
                </a:cubicBezTo>
                <a:cubicBezTo>
                  <a:pt x="9" y="6"/>
                  <a:pt x="10" y="6"/>
                  <a:pt x="11" y="6"/>
                </a:cubicBezTo>
                <a:cubicBezTo>
                  <a:pt x="11" y="7"/>
                  <a:pt x="11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9"/>
                  <a:pt x="10" y="11"/>
                  <a:pt x="11" y="13"/>
                </a:cubicBezTo>
                <a:cubicBezTo>
                  <a:pt x="12" y="13"/>
                  <a:pt x="13" y="14"/>
                  <a:pt x="14" y="14"/>
                </a:cubicBezTo>
                <a:cubicBezTo>
                  <a:pt x="15" y="14"/>
                  <a:pt x="15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7" y="13"/>
                  <a:pt x="18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lose/>
                <a:moveTo>
                  <a:pt x="18" y="12"/>
                </a:moveTo>
                <a:cubicBezTo>
                  <a:pt x="18" y="12"/>
                  <a:pt x="18" y="11"/>
                  <a:pt x="18" y="11"/>
                </a:cubicBezTo>
                <a:cubicBezTo>
                  <a:pt x="18" y="11"/>
                  <a:pt x="18" y="11"/>
                  <a:pt x="18" y="12"/>
                </a:cubicBezTo>
                <a:close/>
                <a:moveTo>
                  <a:pt x="19" y="12"/>
                </a:move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8" y="12"/>
                  <a:pt x="18" y="12"/>
                  <a:pt x="18" y="12"/>
                </a:cubicBezTo>
                <a:lnTo>
                  <a:pt x="19" y="12"/>
                </a:lnTo>
                <a:close/>
                <a:moveTo>
                  <a:pt x="20" y="8"/>
                </a:moveTo>
                <a:cubicBezTo>
                  <a:pt x="20" y="8"/>
                  <a:pt x="20" y="8"/>
                  <a:pt x="19" y="8"/>
                </a:cubicBezTo>
                <a:cubicBezTo>
                  <a:pt x="19" y="8"/>
                  <a:pt x="18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8" y="8"/>
                  <a:pt x="18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9"/>
                </a:cubicBezTo>
                <a:cubicBezTo>
                  <a:pt x="18" y="9"/>
                  <a:pt x="18" y="9"/>
                  <a:pt x="17" y="8"/>
                </a:cubicBezTo>
                <a:cubicBezTo>
                  <a:pt x="17" y="8"/>
                  <a:pt x="17" y="8"/>
                  <a:pt x="17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19" y="9"/>
                  <a:pt x="18" y="9"/>
                  <a:pt x="18" y="10"/>
                </a:cubicBezTo>
                <a:cubicBezTo>
                  <a:pt x="18" y="10"/>
                  <a:pt x="18" y="9"/>
                  <a:pt x="18" y="9"/>
                </a:cubicBezTo>
                <a:cubicBezTo>
                  <a:pt x="18" y="10"/>
                  <a:pt x="17" y="10"/>
                  <a:pt x="16" y="9"/>
                </a:cubicBezTo>
                <a:cubicBezTo>
                  <a:pt x="16" y="9"/>
                  <a:pt x="16" y="9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7" y="10"/>
                  <a:pt x="17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1"/>
                </a:cubicBezTo>
                <a:cubicBezTo>
                  <a:pt x="17" y="11"/>
                  <a:pt x="16" y="11"/>
                  <a:pt x="16" y="10"/>
                </a:cubicBezTo>
                <a:cubicBezTo>
                  <a:pt x="15" y="10"/>
                  <a:pt x="15" y="11"/>
                  <a:pt x="15" y="11"/>
                </a:cubicBezTo>
                <a:cubicBezTo>
                  <a:pt x="15" y="11"/>
                  <a:pt x="15" y="11"/>
                  <a:pt x="16" y="11"/>
                </a:cubicBezTo>
                <a:cubicBezTo>
                  <a:pt x="16" y="11"/>
                  <a:pt x="17" y="11"/>
                  <a:pt x="17" y="11"/>
                </a:cubicBezTo>
                <a:cubicBezTo>
                  <a:pt x="17" y="11"/>
                  <a:pt x="17" y="11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2"/>
                  <a:pt x="16" y="12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5" y="12"/>
                  <a:pt x="14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3"/>
                  <a:pt x="14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3"/>
                  <a:pt x="13" y="13"/>
                  <a:pt x="12" y="12"/>
                </a:cubicBezTo>
                <a:cubicBezTo>
                  <a:pt x="11" y="11"/>
                  <a:pt x="11" y="9"/>
                  <a:pt x="11" y="8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5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5"/>
                  <a:pt x="15" y="6"/>
                  <a:pt x="16" y="6"/>
                </a:cubicBezTo>
                <a:cubicBezTo>
                  <a:pt x="17" y="7"/>
                  <a:pt x="18" y="7"/>
                  <a:pt x="19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7"/>
                  <a:pt x="20" y="8"/>
                  <a:pt x="20" y="8"/>
                </a:cubicBezTo>
                <a:close/>
                <a:moveTo>
                  <a:pt x="21" y="6"/>
                </a:moveTo>
                <a:cubicBezTo>
                  <a:pt x="20" y="6"/>
                  <a:pt x="20" y="6"/>
                  <a:pt x="19" y="6"/>
                </a:cubicBezTo>
                <a:cubicBezTo>
                  <a:pt x="18" y="6"/>
                  <a:pt x="17" y="6"/>
                  <a:pt x="16" y="5"/>
                </a:cubicBezTo>
                <a:cubicBezTo>
                  <a:pt x="16" y="5"/>
                  <a:pt x="15" y="4"/>
                  <a:pt x="15" y="4"/>
                </a:cubicBezTo>
                <a:cubicBezTo>
                  <a:pt x="15" y="3"/>
                  <a:pt x="15" y="3"/>
                  <a:pt x="15" y="2"/>
                </a:cubicBezTo>
                <a:cubicBezTo>
                  <a:pt x="17" y="1"/>
                  <a:pt x="19" y="2"/>
                  <a:pt x="20" y="3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6"/>
                  <a:pt x="21" y="6"/>
                  <a:pt x="21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083945" y="2096135"/>
            <a:ext cx="4077970" cy="2665730"/>
          </a:xfrm>
          <a:custGeom>
            <a:avLst/>
            <a:gdLst>
              <a:gd name="connsiteX0" fmla="*/ 305607 w 5046277"/>
              <a:gd name="connsiteY0" fmla="*/ 345271 h 3305471"/>
              <a:gd name="connsiteX1" fmla="*/ 334790 w 5046277"/>
              <a:gd name="connsiteY1" fmla="*/ 3078744 h 3305471"/>
              <a:gd name="connsiteX2" fmla="*/ 315334 w 5046277"/>
              <a:gd name="connsiteY2" fmla="*/ 3156565 h 3305471"/>
              <a:gd name="connsiteX3" fmla="*/ 4663598 w 5046277"/>
              <a:gd name="connsiteY3" fmla="*/ 3166293 h 3305471"/>
              <a:gd name="connsiteX4" fmla="*/ 4760875 w 5046277"/>
              <a:gd name="connsiteY4" fmla="*/ 3039833 h 3305471"/>
              <a:gd name="connsiteX5" fmla="*/ 4770602 w 5046277"/>
              <a:gd name="connsiteY5" fmla="*/ 286905 h 3305471"/>
              <a:gd name="connsiteX6" fmla="*/ 4721964 w 5046277"/>
              <a:gd name="connsiteY6" fmla="*/ 170173 h 3305471"/>
              <a:gd name="connsiteX7" fmla="*/ 548798 w 5046277"/>
              <a:gd name="connsiteY7" fmla="*/ 170173 h 3305471"/>
              <a:gd name="connsiteX8" fmla="*/ 305607 w 5046277"/>
              <a:gd name="connsiteY8" fmla="*/ 150718 h 3305471"/>
              <a:gd name="connsiteX9" fmla="*/ 325062 w 5046277"/>
              <a:gd name="connsiteY9" fmla="*/ 2261620 h 3305471"/>
              <a:gd name="connsiteX10" fmla="*/ 325062 w 5046277"/>
              <a:gd name="connsiteY10" fmla="*/ 2261620 h 3305471"/>
              <a:gd name="connsiteX0-1" fmla="*/ 305607 w 5046277"/>
              <a:gd name="connsiteY0-2" fmla="*/ 345271 h 3305471"/>
              <a:gd name="connsiteX1-3" fmla="*/ 334790 w 5046277"/>
              <a:gd name="connsiteY1-4" fmla="*/ 3078744 h 3305471"/>
              <a:gd name="connsiteX2-5" fmla="*/ 315334 w 5046277"/>
              <a:gd name="connsiteY2-6" fmla="*/ 3156565 h 3305471"/>
              <a:gd name="connsiteX3-7" fmla="*/ 4663598 w 5046277"/>
              <a:gd name="connsiteY3-8" fmla="*/ 3166293 h 3305471"/>
              <a:gd name="connsiteX4-9" fmla="*/ 4760875 w 5046277"/>
              <a:gd name="connsiteY4-10" fmla="*/ 3039833 h 3305471"/>
              <a:gd name="connsiteX5-11" fmla="*/ 4770602 w 5046277"/>
              <a:gd name="connsiteY5-12" fmla="*/ 286905 h 3305471"/>
              <a:gd name="connsiteX6-13" fmla="*/ 4721964 w 5046277"/>
              <a:gd name="connsiteY6-14" fmla="*/ 170173 h 3305471"/>
              <a:gd name="connsiteX7-15" fmla="*/ 548798 w 5046277"/>
              <a:gd name="connsiteY7-16" fmla="*/ 170173 h 3305471"/>
              <a:gd name="connsiteX8-17" fmla="*/ 305607 w 5046277"/>
              <a:gd name="connsiteY8-18" fmla="*/ 150718 h 3305471"/>
              <a:gd name="connsiteX9-19" fmla="*/ 325062 w 5046277"/>
              <a:gd name="connsiteY9-20" fmla="*/ 2261620 h 3305471"/>
              <a:gd name="connsiteX10-21" fmla="*/ 340302 w 5046277"/>
              <a:gd name="connsiteY10-22" fmla="*/ 2271780 h 3305471"/>
              <a:gd name="connsiteX0-23" fmla="*/ 305607 w 5046277"/>
              <a:gd name="connsiteY0-24" fmla="*/ 345271 h 3305471"/>
              <a:gd name="connsiteX1-25" fmla="*/ 334790 w 5046277"/>
              <a:gd name="connsiteY1-26" fmla="*/ 3078744 h 3305471"/>
              <a:gd name="connsiteX2-27" fmla="*/ 315334 w 5046277"/>
              <a:gd name="connsiteY2-28" fmla="*/ 3156565 h 3305471"/>
              <a:gd name="connsiteX3-29" fmla="*/ 4663598 w 5046277"/>
              <a:gd name="connsiteY3-30" fmla="*/ 3166293 h 3305471"/>
              <a:gd name="connsiteX4-31" fmla="*/ 4760875 w 5046277"/>
              <a:gd name="connsiteY4-32" fmla="*/ 3039833 h 3305471"/>
              <a:gd name="connsiteX5-33" fmla="*/ 4770602 w 5046277"/>
              <a:gd name="connsiteY5-34" fmla="*/ 286905 h 3305471"/>
              <a:gd name="connsiteX6-35" fmla="*/ 4721964 w 5046277"/>
              <a:gd name="connsiteY6-36" fmla="*/ 170173 h 3305471"/>
              <a:gd name="connsiteX7-37" fmla="*/ 548798 w 5046277"/>
              <a:gd name="connsiteY7-38" fmla="*/ 170173 h 3305471"/>
              <a:gd name="connsiteX8-39" fmla="*/ 305607 w 5046277"/>
              <a:gd name="connsiteY8-40" fmla="*/ 150718 h 3305471"/>
              <a:gd name="connsiteX9-41" fmla="*/ 325062 w 5046277"/>
              <a:gd name="connsiteY9-42" fmla="*/ 2261620 h 3305471"/>
              <a:gd name="connsiteX10-43" fmla="*/ 340302 w 5046277"/>
              <a:gd name="connsiteY10-44" fmla="*/ 3099820 h 3305471"/>
              <a:gd name="connsiteX0-45" fmla="*/ 305607 w 5046277"/>
              <a:gd name="connsiteY0-46" fmla="*/ 345271 h 3305471"/>
              <a:gd name="connsiteX1-47" fmla="*/ 334790 w 5046277"/>
              <a:gd name="connsiteY1-48" fmla="*/ 3078744 h 3305471"/>
              <a:gd name="connsiteX2-49" fmla="*/ 315334 w 5046277"/>
              <a:gd name="connsiteY2-50" fmla="*/ 3156565 h 3305471"/>
              <a:gd name="connsiteX3-51" fmla="*/ 4663598 w 5046277"/>
              <a:gd name="connsiteY3-52" fmla="*/ 3166293 h 3305471"/>
              <a:gd name="connsiteX4-53" fmla="*/ 4760875 w 5046277"/>
              <a:gd name="connsiteY4-54" fmla="*/ 3039833 h 3305471"/>
              <a:gd name="connsiteX5-55" fmla="*/ 4770602 w 5046277"/>
              <a:gd name="connsiteY5-56" fmla="*/ 286905 h 3305471"/>
              <a:gd name="connsiteX6-57" fmla="*/ 4721964 w 5046277"/>
              <a:gd name="connsiteY6-58" fmla="*/ 170173 h 3305471"/>
              <a:gd name="connsiteX7-59" fmla="*/ 548798 w 5046277"/>
              <a:gd name="connsiteY7-60" fmla="*/ 170173 h 3305471"/>
              <a:gd name="connsiteX8-61" fmla="*/ 305607 w 5046277"/>
              <a:gd name="connsiteY8-62" fmla="*/ 150718 h 3305471"/>
              <a:gd name="connsiteX9-63" fmla="*/ 335222 w 5046277"/>
              <a:gd name="connsiteY9-64" fmla="*/ 2261620 h 3305471"/>
              <a:gd name="connsiteX10-65" fmla="*/ 340302 w 5046277"/>
              <a:gd name="connsiteY10-66" fmla="*/ 3099820 h 3305471"/>
              <a:gd name="connsiteX0-67" fmla="*/ 42664 w 5037334"/>
              <a:gd name="connsiteY0-68" fmla="*/ 533231 h 3291670"/>
              <a:gd name="connsiteX1-69" fmla="*/ 325847 w 5037334"/>
              <a:gd name="connsiteY1-70" fmla="*/ 3078744 h 3291670"/>
              <a:gd name="connsiteX2-71" fmla="*/ 306391 w 5037334"/>
              <a:gd name="connsiteY2-72" fmla="*/ 3156565 h 3291670"/>
              <a:gd name="connsiteX3-73" fmla="*/ 4654655 w 5037334"/>
              <a:gd name="connsiteY3-74" fmla="*/ 3166293 h 3291670"/>
              <a:gd name="connsiteX4-75" fmla="*/ 4751932 w 5037334"/>
              <a:gd name="connsiteY4-76" fmla="*/ 3039833 h 3291670"/>
              <a:gd name="connsiteX5-77" fmla="*/ 4761659 w 5037334"/>
              <a:gd name="connsiteY5-78" fmla="*/ 286905 h 3291670"/>
              <a:gd name="connsiteX6-79" fmla="*/ 4713021 w 5037334"/>
              <a:gd name="connsiteY6-80" fmla="*/ 170173 h 3291670"/>
              <a:gd name="connsiteX7-81" fmla="*/ 539855 w 5037334"/>
              <a:gd name="connsiteY7-82" fmla="*/ 170173 h 3291670"/>
              <a:gd name="connsiteX8-83" fmla="*/ 296664 w 5037334"/>
              <a:gd name="connsiteY8-84" fmla="*/ 150718 h 3291670"/>
              <a:gd name="connsiteX9-85" fmla="*/ 326279 w 5037334"/>
              <a:gd name="connsiteY9-86" fmla="*/ 2261620 h 3291670"/>
              <a:gd name="connsiteX10-87" fmla="*/ 331359 w 5037334"/>
              <a:gd name="connsiteY10-88" fmla="*/ 3099820 h 3291670"/>
              <a:gd name="connsiteX0-89" fmla="*/ 342451 w 5047561"/>
              <a:gd name="connsiteY0-90" fmla="*/ 2255351 h 3286080"/>
              <a:gd name="connsiteX1-91" fmla="*/ 336074 w 5047561"/>
              <a:gd name="connsiteY1-92" fmla="*/ 3078744 h 3286080"/>
              <a:gd name="connsiteX2-93" fmla="*/ 316618 w 5047561"/>
              <a:gd name="connsiteY2-94" fmla="*/ 3156565 h 3286080"/>
              <a:gd name="connsiteX3-95" fmla="*/ 4664882 w 5047561"/>
              <a:gd name="connsiteY3-96" fmla="*/ 3166293 h 3286080"/>
              <a:gd name="connsiteX4-97" fmla="*/ 4762159 w 5047561"/>
              <a:gd name="connsiteY4-98" fmla="*/ 3039833 h 3286080"/>
              <a:gd name="connsiteX5-99" fmla="*/ 4771886 w 5047561"/>
              <a:gd name="connsiteY5-100" fmla="*/ 286905 h 3286080"/>
              <a:gd name="connsiteX6-101" fmla="*/ 4723248 w 5047561"/>
              <a:gd name="connsiteY6-102" fmla="*/ 170173 h 3286080"/>
              <a:gd name="connsiteX7-103" fmla="*/ 550082 w 5047561"/>
              <a:gd name="connsiteY7-104" fmla="*/ 170173 h 3286080"/>
              <a:gd name="connsiteX8-105" fmla="*/ 306891 w 5047561"/>
              <a:gd name="connsiteY8-106" fmla="*/ 150718 h 3286080"/>
              <a:gd name="connsiteX9-107" fmla="*/ 336506 w 5047561"/>
              <a:gd name="connsiteY9-108" fmla="*/ 2261620 h 3286080"/>
              <a:gd name="connsiteX10-109" fmla="*/ 341586 w 5047561"/>
              <a:gd name="connsiteY10-110" fmla="*/ 3099820 h 3286080"/>
              <a:gd name="connsiteX0-111" fmla="*/ 342451 w 5047561"/>
              <a:gd name="connsiteY0-112" fmla="*/ 2255351 h 3286080"/>
              <a:gd name="connsiteX1-113" fmla="*/ 336074 w 5047561"/>
              <a:gd name="connsiteY1-114" fmla="*/ 3078744 h 3286080"/>
              <a:gd name="connsiteX2-115" fmla="*/ 316618 w 5047561"/>
              <a:gd name="connsiteY2-116" fmla="*/ 3156565 h 3286080"/>
              <a:gd name="connsiteX3-117" fmla="*/ 4664882 w 5047561"/>
              <a:gd name="connsiteY3-118" fmla="*/ 3166293 h 3286080"/>
              <a:gd name="connsiteX4-119" fmla="*/ 4762159 w 5047561"/>
              <a:gd name="connsiteY4-120" fmla="*/ 3039833 h 3286080"/>
              <a:gd name="connsiteX5-121" fmla="*/ 4771886 w 5047561"/>
              <a:gd name="connsiteY5-122" fmla="*/ 286905 h 3286080"/>
              <a:gd name="connsiteX6-123" fmla="*/ 4723248 w 5047561"/>
              <a:gd name="connsiteY6-124" fmla="*/ 170173 h 3286080"/>
              <a:gd name="connsiteX7-125" fmla="*/ 550082 w 5047561"/>
              <a:gd name="connsiteY7-126" fmla="*/ 170173 h 3286080"/>
              <a:gd name="connsiteX8-127" fmla="*/ 306891 w 5047561"/>
              <a:gd name="connsiteY8-128" fmla="*/ 150718 h 3286080"/>
              <a:gd name="connsiteX9-129" fmla="*/ 336506 w 5047561"/>
              <a:gd name="connsiteY9-130" fmla="*/ 2261620 h 3286080"/>
              <a:gd name="connsiteX10-131" fmla="*/ 341586 w 5047561"/>
              <a:gd name="connsiteY10-132" fmla="*/ 3140460 h 3286080"/>
              <a:gd name="connsiteX0-133" fmla="*/ 344116 w 5049226"/>
              <a:gd name="connsiteY0-134" fmla="*/ 2255351 h 3286080"/>
              <a:gd name="connsiteX1-135" fmla="*/ 332659 w 5049226"/>
              <a:gd name="connsiteY1-136" fmla="*/ 2951744 h 3286080"/>
              <a:gd name="connsiteX2-137" fmla="*/ 318283 w 5049226"/>
              <a:gd name="connsiteY2-138" fmla="*/ 3156565 h 3286080"/>
              <a:gd name="connsiteX3-139" fmla="*/ 4666547 w 5049226"/>
              <a:gd name="connsiteY3-140" fmla="*/ 3166293 h 3286080"/>
              <a:gd name="connsiteX4-141" fmla="*/ 4763824 w 5049226"/>
              <a:gd name="connsiteY4-142" fmla="*/ 3039833 h 3286080"/>
              <a:gd name="connsiteX5-143" fmla="*/ 4773551 w 5049226"/>
              <a:gd name="connsiteY5-144" fmla="*/ 286905 h 3286080"/>
              <a:gd name="connsiteX6-145" fmla="*/ 4724913 w 5049226"/>
              <a:gd name="connsiteY6-146" fmla="*/ 170173 h 3286080"/>
              <a:gd name="connsiteX7-147" fmla="*/ 551747 w 5049226"/>
              <a:gd name="connsiteY7-148" fmla="*/ 170173 h 3286080"/>
              <a:gd name="connsiteX8-149" fmla="*/ 308556 w 5049226"/>
              <a:gd name="connsiteY8-150" fmla="*/ 150718 h 3286080"/>
              <a:gd name="connsiteX9-151" fmla="*/ 338171 w 5049226"/>
              <a:gd name="connsiteY9-152" fmla="*/ 2261620 h 3286080"/>
              <a:gd name="connsiteX10-153" fmla="*/ 343251 w 5049226"/>
              <a:gd name="connsiteY10-154" fmla="*/ 3140460 h 3286080"/>
              <a:gd name="connsiteX0-155" fmla="*/ 349174 w 5054284"/>
              <a:gd name="connsiteY0-156" fmla="*/ 2255351 h 3286080"/>
              <a:gd name="connsiteX1-157" fmla="*/ 322477 w 5054284"/>
              <a:gd name="connsiteY1-158" fmla="*/ 3175264 h 3286080"/>
              <a:gd name="connsiteX2-159" fmla="*/ 323341 w 5054284"/>
              <a:gd name="connsiteY2-160" fmla="*/ 3156565 h 3286080"/>
              <a:gd name="connsiteX3-161" fmla="*/ 4671605 w 5054284"/>
              <a:gd name="connsiteY3-162" fmla="*/ 3166293 h 3286080"/>
              <a:gd name="connsiteX4-163" fmla="*/ 4768882 w 5054284"/>
              <a:gd name="connsiteY4-164" fmla="*/ 3039833 h 3286080"/>
              <a:gd name="connsiteX5-165" fmla="*/ 4778609 w 5054284"/>
              <a:gd name="connsiteY5-166" fmla="*/ 286905 h 3286080"/>
              <a:gd name="connsiteX6-167" fmla="*/ 4729971 w 5054284"/>
              <a:gd name="connsiteY6-168" fmla="*/ 170173 h 3286080"/>
              <a:gd name="connsiteX7-169" fmla="*/ 556805 w 5054284"/>
              <a:gd name="connsiteY7-170" fmla="*/ 170173 h 3286080"/>
              <a:gd name="connsiteX8-171" fmla="*/ 313614 w 5054284"/>
              <a:gd name="connsiteY8-172" fmla="*/ 150718 h 3286080"/>
              <a:gd name="connsiteX9-173" fmla="*/ 343229 w 5054284"/>
              <a:gd name="connsiteY9-174" fmla="*/ 2261620 h 3286080"/>
              <a:gd name="connsiteX10-175" fmla="*/ 348309 w 5054284"/>
              <a:gd name="connsiteY10-176" fmla="*/ 3140460 h 3286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5054284" h="3286080">
                <a:moveTo>
                  <a:pt x="349174" y="2255351"/>
                </a:moveTo>
                <a:cubicBezTo>
                  <a:pt x="362955" y="3387813"/>
                  <a:pt x="326783" y="3025062"/>
                  <a:pt x="322477" y="3175264"/>
                </a:cubicBezTo>
                <a:cubicBezTo>
                  <a:pt x="318172" y="3325466"/>
                  <a:pt x="-401514" y="3158060"/>
                  <a:pt x="323341" y="3156565"/>
                </a:cubicBezTo>
                <a:lnTo>
                  <a:pt x="4671605" y="3166293"/>
                </a:lnTo>
                <a:cubicBezTo>
                  <a:pt x="5412529" y="3146838"/>
                  <a:pt x="4751048" y="3519731"/>
                  <a:pt x="4768882" y="3039833"/>
                </a:cubicBezTo>
                <a:cubicBezTo>
                  <a:pt x="4786716" y="2559935"/>
                  <a:pt x="4785094" y="765182"/>
                  <a:pt x="4778609" y="286905"/>
                </a:cubicBezTo>
                <a:cubicBezTo>
                  <a:pt x="4772124" y="-191372"/>
                  <a:pt x="5433605" y="189628"/>
                  <a:pt x="4729971" y="170173"/>
                </a:cubicBezTo>
                <a:cubicBezTo>
                  <a:pt x="4026337" y="150718"/>
                  <a:pt x="1292865" y="173415"/>
                  <a:pt x="556805" y="170173"/>
                </a:cubicBezTo>
                <a:cubicBezTo>
                  <a:pt x="-179255" y="166930"/>
                  <a:pt x="349210" y="-197856"/>
                  <a:pt x="313614" y="150718"/>
                </a:cubicBezTo>
                <a:cubicBezTo>
                  <a:pt x="278018" y="499292"/>
                  <a:pt x="337447" y="1763330"/>
                  <a:pt x="343229" y="2261620"/>
                </a:cubicBezTo>
                <a:cubicBezTo>
                  <a:pt x="349011" y="2759910"/>
                  <a:pt x="343229" y="3137073"/>
                  <a:pt x="348309" y="3140460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732145" y="2362200"/>
            <a:ext cx="580009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饭来速”是一款华师石牌校区校内学生互助代取外卖的安卓手机应用软件，本app为同学之间互相帮忙代取外卖提供了方便的平台，帮助解决学生每次拿外卖都需要花费较多时间去校园门口的问题，让学生能够足不出户拿到外卖。</a:t>
            </a:r>
            <a:endParaRPr lang="zh-CN" altLang="en-US" sz="2000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9" grpId="0" animBg="1"/>
      <p:bldP spid="2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PA_chenying0907 1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0218"/>
            <p:cNvSpPr/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0219"/>
            <p:cNvSpPr/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0220"/>
            <p:cNvSpPr/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221"/>
            <p:cNvSpPr/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222"/>
            <p:cNvSpPr/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0223"/>
            <p:cNvSpPr/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0224"/>
            <p:cNvSpPr/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0225"/>
            <p:cNvSpPr/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PA_chenying0907 15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8446"/>
            <a:chOff x="1488142" y="329217"/>
            <a:chExt cx="5078028" cy="86844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5"/>
                  </a:solidFill>
                  <a:latin typeface="+mj-ea"/>
                  <a:ea typeface="+mj-ea"/>
                </a:rPr>
                <a:t>主要功能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M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ajor function</a:t>
              </a:r>
            </a:p>
          </p:txBody>
        </p:sp>
      </p:grpSp>
      <p:grpSp>
        <p:nvGrpSpPr>
          <p:cNvPr id="23" name="PA_chenying0907 22"/>
          <p:cNvGrpSpPr/>
          <p:nvPr>
            <p:custDataLst>
              <p:tags r:id="rId3"/>
            </p:custDataLst>
          </p:nvPr>
        </p:nvGrpSpPr>
        <p:grpSpPr>
          <a:xfrm>
            <a:off x="7771485" y="3062738"/>
            <a:ext cx="1561466" cy="1368296"/>
            <a:chOff x="5940425" y="3290888"/>
            <a:chExt cx="307975" cy="269875"/>
          </a:xfrm>
          <a:solidFill>
            <a:schemeClr val="accent3"/>
          </a:solidFill>
        </p:grpSpPr>
        <p:sp>
          <p:nvSpPr>
            <p:cNvPr id="5" name="Freeform 5"/>
            <p:cNvSpPr/>
            <p:nvPr/>
          </p:nvSpPr>
          <p:spPr bwMode="auto">
            <a:xfrm>
              <a:off x="6021388" y="3344863"/>
              <a:ext cx="120650" cy="19050"/>
            </a:xfrm>
            <a:custGeom>
              <a:avLst/>
              <a:gdLst>
                <a:gd name="T0" fmla="*/ 31 w 31"/>
                <a:gd name="T1" fmla="*/ 2 h 5"/>
                <a:gd name="T2" fmla="*/ 15 w 31"/>
                <a:gd name="T3" fmla="*/ 2 h 5"/>
                <a:gd name="T4" fmla="*/ 0 w 31"/>
                <a:gd name="T5" fmla="*/ 5 h 5"/>
                <a:gd name="T6" fmla="*/ 5 w 31"/>
                <a:gd name="T7" fmla="*/ 2 h 5"/>
                <a:gd name="T8" fmla="*/ 13 w 31"/>
                <a:gd name="T9" fmla="*/ 1 h 5"/>
                <a:gd name="T10" fmla="*/ 31 w 31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26" y="3"/>
                    <a:pt x="20" y="2"/>
                    <a:pt x="15" y="2"/>
                  </a:cubicBezTo>
                  <a:cubicBezTo>
                    <a:pt x="10" y="3"/>
                    <a:pt x="5" y="5"/>
                    <a:pt x="0" y="5"/>
                  </a:cubicBezTo>
                  <a:cubicBezTo>
                    <a:pt x="0" y="2"/>
                    <a:pt x="3" y="3"/>
                    <a:pt x="5" y="2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8" y="0"/>
                    <a:pt x="25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6029325" y="3408363"/>
              <a:ext cx="128588" cy="26988"/>
            </a:xfrm>
            <a:custGeom>
              <a:avLst/>
              <a:gdLst>
                <a:gd name="T0" fmla="*/ 33 w 33"/>
                <a:gd name="T1" fmla="*/ 2 h 7"/>
                <a:gd name="T2" fmla="*/ 5 w 33"/>
                <a:gd name="T3" fmla="*/ 5 h 7"/>
                <a:gd name="T4" fmla="*/ 0 w 33"/>
                <a:gd name="T5" fmla="*/ 6 h 7"/>
                <a:gd name="T6" fmla="*/ 16 w 33"/>
                <a:gd name="T7" fmla="*/ 2 h 7"/>
                <a:gd name="T8" fmla="*/ 33 w 33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">
                  <a:moveTo>
                    <a:pt x="33" y="2"/>
                  </a:moveTo>
                  <a:cubicBezTo>
                    <a:pt x="24" y="3"/>
                    <a:pt x="13" y="3"/>
                    <a:pt x="5" y="5"/>
                  </a:cubicBezTo>
                  <a:cubicBezTo>
                    <a:pt x="3" y="6"/>
                    <a:pt x="2" y="7"/>
                    <a:pt x="0" y="6"/>
                  </a:cubicBezTo>
                  <a:cubicBezTo>
                    <a:pt x="4" y="3"/>
                    <a:pt x="11" y="2"/>
                    <a:pt x="16" y="2"/>
                  </a:cubicBezTo>
                  <a:cubicBezTo>
                    <a:pt x="22" y="1"/>
                    <a:pt x="28" y="0"/>
                    <a:pt x="3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6034088" y="3467101"/>
              <a:ext cx="147638" cy="22225"/>
            </a:xfrm>
            <a:custGeom>
              <a:avLst/>
              <a:gdLst>
                <a:gd name="T0" fmla="*/ 38 w 38"/>
                <a:gd name="T1" fmla="*/ 4 h 6"/>
                <a:gd name="T2" fmla="*/ 28 w 38"/>
                <a:gd name="T3" fmla="*/ 3 h 6"/>
                <a:gd name="T4" fmla="*/ 8 w 38"/>
                <a:gd name="T5" fmla="*/ 5 h 6"/>
                <a:gd name="T6" fmla="*/ 0 w 38"/>
                <a:gd name="T7" fmla="*/ 5 h 6"/>
                <a:gd name="T8" fmla="*/ 7 w 38"/>
                <a:gd name="T9" fmla="*/ 4 h 6"/>
                <a:gd name="T10" fmla="*/ 16 w 38"/>
                <a:gd name="T11" fmla="*/ 3 h 6"/>
                <a:gd name="T12" fmla="*/ 38 w 38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">
                  <a:moveTo>
                    <a:pt x="38" y="4"/>
                  </a:moveTo>
                  <a:cubicBezTo>
                    <a:pt x="36" y="5"/>
                    <a:pt x="31" y="3"/>
                    <a:pt x="28" y="3"/>
                  </a:cubicBezTo>
                  <a:cubicBezTo>
                    <a:pt x="22" y="4"/>
                    <a:pt x="15" y="5"/>
                    <a:pt x="8" y="5"/>
                  </a:cubicBezTo>
                  <a:cubicBezTo>
                    <a:pt x="5" y="6"/>
                    <a:pt x="2" y="6"/>
                    <a:pt x="0" y="5"/>
                  </a:cubicBezTo>
                  <a:cubicBezTo>
                    <a:pt x="2" y="3"/>
                    <a:pt x="5" y="4"/>
                    <a:pt x="7" y="4"/>
                  </a:cubicBezTo>
                  <a:cubicBezTo>
                    <a:pt x="10" y="4"/>
                    <a:pt x="13" y="4"/>
                    <a:pt x="16" y="3"/>
                  </a:cubicBezTo>
                  <a:cubicBezTo>
                    <a:pt x="23" y="2"/>
                    <a:pt x="32" y="0"/>
                    <a:pt x="3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6034088" y="3502026"/>
              <a:ext cx="120650" cy="23813"/>
            </a:xfrm>
            <a:custGeom>
              <a:avLst/>
              <a:gdLst>
                <a:gd name="T0" fmla="*/ 31 w 31"/>
                <a:gd name="T1" fmla="*/ 2 h 6"/>
                <a:gd name="T2" fmla="*/ 0 w 31"/>
                <a:gd name="T3" fmla="*/ 6 h 6"/>
                <a:gd name="T4" fmla="*/ 0 w 31"/>
                <a:gd name="T5" fmla="*/ 5 h 6"/>
                <a:gd name="T6" fmla="*/ 31 w 31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">
                  <a:moveTo>
                    <a:pt x="31" y="2"/>
                  </a:moveTo>
                  <a:cubicBezTo>
                    <a:pt x="20" y="3"/>
                    <a:pt x="10" y="5"/>
                    <a:pt x="0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10" y="3"/>
                    <a:pt x="2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5940425" y="3290888"/>
              <a:ext cx="307975" cy="269875"/>
            </a:xfrm>
            <a:custGeom>
              <a:avLst/>
              <a:gdLst>
                <a:gd name="T0" fmla="*/ 70 w 79"/>
                <a:gd name="T1" fmla="*/ 4 h 69"/>
                <a:gd name="T2" fmla="*/ 78 w 79"/>
                <a:gd name="T3" fmla="*/ 7 h 69"/>
                <a:gd name="T4" fmla="*/ 74 w 79"/>
                <a:gd name="T5" fmla="*/ 18 h 69"/>
                <a:gd name="T6" fmla="*/ 75 w 79"/>
                <a:gd name="T7" fmla="*/ 21 h 69"/>
                <a:gd name="T8" fmla="*/ 74 w 79"/>
                <a:gd name="T9" fmla="*/ 22 h 69"/>
                <a:gd name="T10" fmla="*/ 71 w 79"/>
                <a:gd name="T11" fmla="*/ 29 h 69"/>
                <a:gd name="T12" fmla="*/ 73 w 79"/>
                <a:gd name="T13" fmla="*/ 43 h 69"/>
                <a:gd name="T14" fmla="*/ 72 w 79"/>
                <a:gd name="T15" fmla="*/ 44 h 69"/>
                <a:gd name="T16" fmla="*/ 68 w 79"/>
                <a:gd name="T17" fmla="*/ 47 h 69"/>
                <a:gd name="T18" fmla="*/ 11 w 79"/>
                <a:gd name="T19" fmla="*/ 51 h 69"/>
                <a:gd name="T20" fmla="*/ 70 w 79"/>
                <a:gd name="T21" fmla="*/ 61 h 69"/>
                <a:gd name="T22" fmla="*/ 72 w 79"/>
                <a:gd name="T23" fmla="*/ 45 h 69"/>
                <a:gd name="T24" fmla="*/ 75 w 79"/>
                <a:gd name="T25" fmla="*/ 48 h 69"/>
                <a:gd name="T26" fmla="*/ 74 w 79"/>
                <a:gd name="T27" fmla="*/ 63 h 69"/>
                <a:gd name="T28" fmla="*/ 76 w 79"/>
                <a:gd name="T29" fmla="*/ 66 h 69"/>
                <a:gd name="T30" fmla="*/ 76 w 79"/>
                <a:gd name="T31" fmla="*/ 69 h 69"/>
                <a:gd name="T32" fmla="*/ 22 w 79"/>
                <a:gd name="T33" fmla="*/ 68 h 69"/>
                <a:gd name="T34" fmla="*/ 15 w 79"/>
                <a:gd name="T35" fmla="*/ 66 h 69"/>
                <a:gd name="T36" fmla="*/ 3 w 79"/>
                <a:gd name="T37" fmla="*/ 55 h 69"/>
                <a:gd name="T38" fmla="*/ 8 w 79"/>
                <a:gd name="T39" fmla="*/ 45 h 69"/>
                <a:gd name="T40" fmla="*/ 17 w 79"/>
                <a:gd name="T41" fmla="*/ 45 h 69"/>
                <a:gd name="T42" fmla="*/ 10 w 79"/>
                <a:gd name="T43" fmla="*/ 45 h 69"/>
                <a:gd name="T44" fmla="*/ 1 w 79"/>
                <a:gd name="T45" fmla="*/ 33 h 69"/>
                <a:gd name="T46" fmla="*/ 4 w 79"/>
                <a:gd name="T47" fmla="*/ 24 h 69"/>
                <a:gd name="T48" fmla="*/ 1 w 79"/>
                <a:gd name="T49" fmla="*/ 15 h 69"/>
                <a:gd name="T50" fmla="*/ 5 w 79"/>
                <a:gd name="T51" fmla="*/ 7 h 69"/>
                <a:gd name="T52" fmla="*/ 18 w 79"/>
                <a:gd name="T53" fmla="*/ 2 h 69"/>
                <a:gd name="T54" fmla="*/ 71 w 79"/>
                <a:gd name="T55" fmla="*/ 3 h 69"/>
                <a:gd name="T56" fmla="*/ 55 w 79"/>
                <a:gd name="T57" fmla="*/ 6 h 69"/>
                <a:gd name="T58" fmla="*/ 7 w 79"/>
                <a:gd name="T59" fmla="*/ 16 h 69"/>
                <a:gd name="T60" fmla="*/ 67 w 79"/>
                <a:gd name="T61" fmla="*/ 20 h 69"/>
                <a:gd name="T62" fmla="*/ 22 w 79"/>
                <a:gd name="T63" fmla="*/ 14 h 69"/>
                <a:gd name="T64" fmla="*/ 65 w 79"/>
                <a:gd name="T65" fmla="*/ 11 h 69"/>
                <a:gd name="T66" fmla="*/ 56 w 79"/>
                <a:gd name="T67" fmla="*/ 7 h 69"/>
                <a:gd name="T68" fmla="*/ 20 w 79"/>
                <a:gd name="T69" fmla="*/ 7 h 69"/>
                <a:gd name="T70" fmla="*/ 54 w 79"/>
                <a:gd name="T71" fmla="*/ 25 h 69"/>
                <a:gd name="T72" fmla="*/ 54 w 79"/>
                <a:gd name="T73" fmla="*/ 25 h 69"/>
                <a:gd name="T74" fmla="*/ 23 w 79"/>
                <a:gd name="T75" fmla="*/ 30 h 69"/>
                <a:gd name="T76" fmla="*/ 10 w 79"/>
                <a:gd name="T77" fmla="*/ 41 h 69"/>
                <a:gd name="T78" fmla="*/ 67 w 79"/>
                <a:gd name="T79" fmla="*/ 30 h 69"/>
                <a:gd name="T80" fmla="*/ 61 w 79"/>
                <a:gd name="T81" fmla="*/ 27 h 69"/>
                <a:gd name="T82" fmla="*/ 53 w 79"/>
                <a:gd name="T83" fmla="*/ 25 h 69"/>
                <a:gd name="T84" fmla="*/ 13 w 79"/>
                <a:gd name="T85" fmla="*/ 26 h 69"/>
                <a:gd name="T86" fmla="*/ 12 w 79"/>
                <a:gd name="T87" fmla="*/ 25 h 69"/>
                <a:gd name="T88" fmla="*/ 48 w 79"/>
                <a:gd name="T89" fmla="*/ 45 h 69"/>
                <a:gd name="T90" fmla="*/ 48 w 79"/>
                <a:gd name="T91" fmla="*/ 45 h 69"/>
                <a:gd name="T92" fmla="*/ 42 w 79"/>
                <a:gd name="T93" fmla="*/ 45 h 69"/>
                <a:gd name="T94" fmla="*/ 21 w 79"/>
                <a:gd name="T95" fmla="*/ 44 h 69"/>
                <a:gd name="T96" fmla="*/ 21 w 79"/>
                <a:gd name="T97" fmla="*/ 44 h 69"/>
                <a:gd name="T98" fmla="*/ 39 w 79"/>
                <a:gd name="T99" fmla="*/ 45 h 69"/>
                <a:gd name="T100" fmla="*/ 69 w 79"/>
                <a:gd name="T101" fmla="*/ 56 h 69"/>
                <a:gd name="T102" fmla="*/ 69 w 79"/>
                <a:gd name="T103" fmla="*/ 56 h 69"/>
                <a:gd name="T104" fmla="*/ 74 w 79"/>
                <a:gd name="T105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9" h="69">
                  <a:moveTo>
                    <a:pt x="71" y="3"/>
                  </a:moveTo>
                  <a:cubicBezTo>
                    <a:pt x="71" y="4"/>
                    <a:pt x="70" y="3"/>
                    <a:pt x="70" y="4"/>
                  </a:cubicBezTo>
                  <a:cubicBezTo>
                    <a:pt x="73" y="5"/>
                    <a:pt x="77" y="3"/>
                    <a:pt x="79" y="5"/>
                  </a:cubicBezTo>
                  <a:cubicBezTo>
                    <a:pt x="79" y="6"/>
                    <a:pt x="78" y="6"/>
                    <a:pt x="78" y="7"/>
                  </a:cubicBezTo>
                  <a:cubicBezTo>
                    <a:pt x="74" y="7"/>
                    <a:pt x="70" y="8"/>
                    <a:pt x="68" y="11"/>
                  </a:cubicBezTo>
                  <a:cubicBezTo>
                    <a:pt x="66" y="16"/>
                    <a:pt x="71" y="18"/>
                    <a:pt x="74" y="18"/>
                  </a:cubicBezTo>
                  <a:cubicBezTo>
                    <a:pt x="74" y="19"/>
                    <a:pt x="75" y="19"/>
                    <a:pt x="75" y="20"/>
                  </a:cubicBezTo>
                  <a:cubicBezTo>
                    <a:pt x="75" y="20"/>
                    <a:pt x="75" y="20"/>
                    <a:pt x="75" y="21"/>
                  </a:cubicBezTo>
                  <a:cubicBezTo>
                    <a:pt x="74" y="21"/>
                    <a:pt x="74" y="22"/>
                    <a:pt x="73" y="22"/>
                  </a:cubicBezTo>
                  <a:cubicBezTo>
                    <a:pt x="73" y="22"/>
                    <a:pt x="74" y="22"/>
                    <a:pt x="74" y="22"/>
                  </a:cubicBezTo>
                  <a:cubicBezTo>
                    <a:pt x="73" y="25"/>
                    <a:pt x="75" y="26"/>
                    <a:pt x="74" y="28"/>
                  </a:cubicBezTo>
                  <a:cubicBezTo>
                    <a:pt x="73" y="28"/>
                    <a:pt x="72" y="28"/>
                    <a:pt x="71" y="29"/>
                  </a:cubicBezTo>
                  <a:cubicBezTo>
                    <a:pt x="71" y="34"/>
                    <a:pt x="73" y="37"/>
                    <a:pt x="75" y="42"/>
                  </a:cubicBezTo>
                  <a:cubicBezTo>
                    <a:pt x="74" y="42"/>
                    <a:pt x="74" y="43"/>
                    <a:pt x="73" y="43"/>
                  </a:cubicBezTo>
                  <a:cubicBezTo>
                    <a:pt x="72" y="42"/>
                    <a:pt x="70" y="42"/>
                    <a:pt x="69" y="42"/>
                  </a:cubicBezTo>
                  <a:cubicBezTo>
                    <a:pt x="70" y="43"/>
                    <a:pt x="72" y="42"/>
                    <a:pt x="72" y="44"/>
                  </a:cubicBezTo>
                  <a:cubicBezTo>
                    <a:pt x="72" y="46"/>
                    <a:pt x="70" y="44"/>
                    <a:pt x="69" y="45"/>
                  </a:cubicBezTo>
                  <a:cubicBezTo>
                    <a:pt x="68" y="45"/>
                    <a:pt x="68" y="46"/>
                    <a:pt x="68" y="47"/>
                  </a:cubicBezTo>
                  <a:cubicBezTo>
                    <a:pt x="66" y="47"/>
                    <a:pt x="66" y="46"/>
                    <a:pt x="65" y="46"/>
                  </a:cubicBezTo>
                  <a:cubicBezTo>
                    <a:pt x="48" y="46"/>
                    <a:pt x="26" y="45"/>
                    <a:pt x="11" y="51"/>
                  </a:cubicBezTo>
                  <a:cubicBezTo>
                    <a:pt x="4" y="66"/>
                    <a:pt x="27" y="62"/>
                    <a:pt x="38" y="63"/>
                  </a:cubicBezTo>
                  <a:cubicBezTo>
                    <a:pt x="49" y="63"/>
                    <a:pt x="61" y="63"/>
                    <a:pt x="70" y="61"/>
                  </a:cubicBezTo>
                  <a:cubicBezTo>
                    <a:pt x="69" y="58"/>
                    <a:pt x="65" y="58"/>
                    <a:pt x="65" y="54"/>
                  </a:cubicBezTo>
                  <a:cubicBezTo>
                    <a:pt x="66" y="51"/>
                    <a:pt x="71" y="49"/>
                    <a:pt x="72" y="45"/>
                  </a:cubicBezTo>
                  <a:cubicBezTo>
                    <a:pt x="74" y="46"/>
                    <a:pt x="74" y="44"/>
                    <a:pt x="76" y="45"/>
                  </a:cubicBezTo>
                  <a:cubicBezTo>
                    <a:pt x="76" y="46"/>
                    <a:pt x="75" y="46"/>
                    <a:pt x="75" y="48"/>
                  </a:cubicBezTo>
                  <a:cubicBezTo>
                    <a:pt x="70" y="50"/>
                    <a:pt x="70" y="59"/>
                    <a:pt x="75" y="61"/>
                  </a:cubicBezTo>
                  <a:cubicBezTo>
                    <a:pt x="74" y="62"/>
                    <a:pt x="75" y="63"/>
                    <a:pt x="74" y="63"/>
                  </a:cubicBezTo>
                  <a:cubicBezTo>
                    <a:pt x="75" y="64"/>
                    <a:pt x="78" y="63"/>
                    <a:pt x="78" y="65"/>
                  </a:cubicBezTo>
                  <a:cubicBezTo>
                    <a:pt x="78" y="66"/>
                    <a:pt x="77" y="65"/>
                    <a:pt x="76" y="66"/>
                  </a:cubicBezTo>
                  <a:cubicBezTo>
                    <a:pt x="76" y="66"/>
                    <a:pt x="77" y="67"/>
                    <a:pt x="78" y="67"/>
                  </a:cubicBezTo>
                  <a:cubicBezTo>
                    <a:pt x="77" y="68"/>
                    <a:pt x="76" y="68"/>
                    <a:pt x="76" y="69"/>
                  </a:cubicBezTo>
                  <a:cubicBezTo>
                    <a:pt x="57" y="68"/>
                    <a:pt x="38" y="67"/>
                    <a:pt x="21" y="69"/>
                  </a:cubicBezTo>
                  <a:cubicBezTo>
                    <a:pt x="21" y="68"/>
                    <a:pt x="21" y="67"/>
                    <a:pt x="22" y="68"/>
                  </a:cubicBezTo>
                  <a:cubicBezTo>
                    <a:pt x="21" y="67"/>
                    <a:pt x="21" y="67"/>
                    <a:pt x="21" y="66"/>
                  </a:cubicBezTo>
                  <a:cubicBezTo>
                    <a:pt x="19" y="65"/>
                    <a:pt x="17" y="66"/>
                    <a:pt x="15" y="66"/>
                  </a:cubicBezTo>
                  <a:cubicBezTo>
                    <a:pt x="14" y="68"/>
                    <a:pt x="13" y="68"/>
                    <a:pt x="10" y="67"/>
                  </a:cubicBezTo>
                  <a:cubicBezTo>
                    <a:pt x="8" y="63"/>
                    <a:pt x="3" y="61"/>
                    <a:pt x="3" y="55"/>
                  </a:cubicBezTo>
                  <a:cubicBezTo>
                    <a:pt x="3" y="52"/>
                    <a:pt x="5" y="47"/>
                    <a:pt x="7" y="44"/>
                  </a:cubicBezTo>
                  <a:cubicBezTo>
                    <a:pt x="7" y="45"/>
                    <a:pt x="7" y="45"/>
                    <a:pt x="8" y="45"/>
                  </a:cubicBezTo>
                  <a:cubicBezTo>
                    <a:pt x="8" y="45"/>
                    <a:pt x="8" y="46"/>
                    <a:pt x="8" y="46"/>
                  </a:cubicBezTo>
                  <a:cubicBezTo>
                    <a:pt x="11" y="45"/>
                    <a:pt x="14" y="45"/>
                    <a:pt x="17" y="45"/>
                  </a:cubicBezTo>
                  <a:cubicBezTo>
                    <a:pt x="16" y="44"/>
                    <a:pt x="13" y="44"/>
                    <a:pt x="12" y="43"/>
                  </a:cubicBezTo>
                  <a:cubicBezTo>
                    <a:pt x="11" y="44"/>
                    <a:pt x="11" y="45"/>
                    <a:pt x="10" y="45"/>
                  </a:cubicBezTo>
                  <a:cubicBezTo>
                    <a:pt x="7" y="44"/>
                    <a:pt x="5" y="43"/>
                    <a:pt x="3" y="42"/>
                  </a:cubicBezTo>
                  <a:cubicBezTo>
                    <a:pt x="4" y="38"/>
                    <a:pt x="0" y="37"/>
                    <a:pt x="1" y="33"/>
                  </a:cubicBezTo>
                  <a:cubicBezTo>
                    <a:pt x="4" y="30"/>
                    <a:pt x="4" y="26"/>
                    <a:pt x="7" y="26"/>
                  </a:cubicBezTo>
                  <a:cubicBezTo>
                    <a:pt x="5" y="25"/>
                    <a:pt x="4" y="26"/>
                    <a:pt x="4" y="24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3" y="20"/>
                    <a:pt x="2" y="18"/>
                    <a:pt x="1" y="15"/>
                  </a:cubicBezTo>
                  <a:cubicBezTo>
                    <a:pt x="3" y="12"/>
                    <a:pt x="2" y="7"/>
                    <a:pt x="5" y="6"/>
                  </a:cubicBezTo>
                  <a:cubicBezTo>
                    <a:pt x="6" y="5"/>
                    <a:pt x="5" y="6"/>
                    <a:pt x="5" y="7"/>
                  </a:cubicBezTo>
                  <a:cubicBezTo>
                    <a:pt x="7" y="5"/>
                    <a:pt x="10" y="5"/>
                    <a:pt x="11" y="3"/>
                  </a:cubicBezTo>
                  <a:cubicBezTo>
                    <a:pt x="13" y="3"/>
                    <a:pt x="17" y="4"/>
                    <a:pt x="18" y="2"/>
                  </a:cubicBezTo>
                  <a:cubicBezTo>
                    <a:pt x="29" y="2"/>
                    <a:pt x="40" y="1"/>
                    <a:pt x="48" y="1"/>
                  </a:cubicBezTo>
                  <a:cubicBezTo>
                    <a:pt x="55" y="2"/>
                    <a:pt x="65" y="0"/>
                    <a:pt x="71" y="3"/>
                  </a:cubicBezTo>
                  <a:close/>
                  <a:moveTo>
                    <a:pt x="56" y="7"/>
                  </a:moveTo>
                  <a:cubicBezTo>
                    <a:pt x="55" y="7"/>
                    <a:pt x="56" y="6"/>
                    <a:pt x="55" y="6"/>
                  </a:cubicBezTo>
                  <a:cubicBezTo>
                    <a:pt x="39" y="7"/>
                    <a:pt x="21" y="8"/>
                    <a:pt x="8" y="13"/>
                  </a:cubicBezTo>
                  <a:cubicBezTo>
                    <a:pt x="8" y="14"/>
                    <a:pt x="8" y="15"/>
                    <a:pt x="7" y="16"/>
                  </a:cubicBezTo>
                  <a:cubicBezTo>
                    <a:pt x="12" y="26"/>
                    <a:pt x="31" y="21"/>
                    <a:pt x="40" y="22"/>
                  </a:cubicBezTo>
                  <a:cubicBezTo>
                    <a:pt x="49" y="21"/>
                    <a:pt x="59" y="21"/>
                    <a:pt x="67" y="20"/>
                  </a:cubicBezTo>
                  <a:cubicBezTo>
                    <a:pt x="66" y="17"/>
                    <a:pt x="63" y="15"/>
                    <a:pt x="64" y="12"/>
                  </a:cubicBezTo>
                  <a:cubicBezTo>
                    <a:pt x="50" y="13"/>
                    <a:pt x="33" y="12"/>
                    <a:pt x="22" y="14"/>
                  </a:cubicBezTo>
                  <a:cubicBezTo>
                    <a:pt x="22" y="14"/>
                    <a:pt x="22" y="13"/>
                    <a:pt x="22" y="12"/>
                  </a:cubicBezTo>
                  <a:cubicBezTo>
                    <a:pt x="35" y="10"/>
                    <a:pt x="49" y="11"/>
                    <a:pt x="65" y="11"/>
                  </a:cubicBezTo>
                  <a:cubicBezTo>
                    <a:pt x="66" y="9"/>
                    <a:pt x="67" y="8"/>
                    <a:pt x="69" y="7"/>
                  </a:cubicBezTo>
                  <a:cubicBezTo>
                    <a:pt x="64" y="7"/>
                    <a:pt x="60" y="6"/>
                    <a:pt x="56" y="7"/>
                  </a:cubicBezTo>
                  <a:close/>
                  <a:moveTo>
                    <a:pt x="16" y="8"/>
                  </a:moveTo>
                  <a:cubicBezTo>
                    <a:pt x="17" y="8"/>
                    <a:pt x="19" y="7"/>
                    <a:pt x="20" y="7"/>
                  </a:cubicBezTo>
                  <a:cubicBezTo>
                    <a:pt x="19" y="7"/>
                    <a:pt x="16" y="6"/>
                    <a:pt x="16" y="8"/>
                  </a:cubicBezTo>
                  <a:close/>
                  <a:moveTo>
                    <a:pt x="54" y="25"/>
                  </a:moveTo>
                  <a:cubicBezTo>
                    <a:pt x="57" y="24"/>
                    <a:pt x="61" y="25"/>
                    <a:pt x="64" y="24"/>
                  </a:cubicBezTo>
                  <a:cubicBezTo>
                    <a:pt x="61" y="24"/>
                    <a:pt x="57" y="24"/>
                    <a:pt x="54" y="25"/>
                  </a:cubicBezTo>
                  <a:close/>
                  <a:moveTo>
                    <a:pt x="61" y="27"/>
                  </a:moveTo>
                  <a:cubicBezTo>
                    <a:pt x="48" y="26"/>
                    <a:pt x="35" y="29"/>
                    <a:pt x="23" y="30"/>
                  </a:cubicBezTo>
                  <a:cubicBezTo>
                    <a:pt x="21" y="30"/>
                    <a:pt x="22" y="28"/>
                    <a:pt x="21" y="28"/>
                  </a:cubicBezTo>
                  <a:cubicBezTo>
                    <a:pt x="14" y="27"/>
                    <a:pt x="4" y="34"/>
                    <a:pt x="10" y="41"/>
                  </a:cubicBezTo>
                  <a:cubicBezTo>
                    <a:pt x="31" y="41"/>
                    <a:pt x="53" y="43"/>
                    <a:pt x="70" y="38"/>
                  </a:cubicBezTo>
                  <a:cubicBezTo>
                    <a:pt x="70" y="35"/>
                    <a:pt x="67" y="33"/>
                    <a:pt x="67" y="30"/>
                  </a:cubicBezTo>
                  <a:cubicBezTo>
                    <a:pt x="68" y="28"/>
                    <a:pt x="70" y="27"/>
                    <a:pt x="70" y="25"/>
                  </a:cubicBezTo>
                  <a:cubicBezTo>
                    <a:pt x="67" y="26"/>
                    <a:pt x="63" y="25"/>
                    <a:pt x="61" y="27"/>
                  </a:cubicBezTo>
                  <a:close/>
                  <a:moveTo>
                    <a:pt x="51" y="25"/>
                  </a:moveTo>
                  <a:cubicBezTo>
                    <a:pt x="52" y="25"/>
                    <a:pt x="53" y="25"/>
                    <a:pt x="53" y="25"/>
                  </a:cubicBezTo>
                  <a:cubicBezTo>
                    <a:pt x="53" y="24"/>
                    <a:pt x="52" y="25"/>
                    <a:pt x="51" y="25"/>
                  </a:cubicBezTo>
                  <a:close/>
                  <a:moveTo>
                    <a:pt x="13" y="26"/>
                  </a:moveTo>
                  <a:cubicBezTo>
                    <a:pt x="13" y="27"/>
                    <a:pt x="14" y="26"/>
                    <a:pt x="14" y="26"/>
                  </a:cubicBezTo>
                  <a:cubicBezTo>
                    <a:pt x="13" y="26"/>
                    <a:pt x="13" y="25"/>
                    <a:pt x="12" y="25"/>
                  </a:cubicBezTo>
                  <a:cubicBezTo>
                    <a:pt x="12" y="26"/>
                    <a:pt x="13" y="26"/>
                    <a:pt x="13" y="26"/>
                  </a:cubicBezTo>
                  <a:close/>
                  <a:moveTo>
                    <a:pt x="48" y="45"/>
                  </a:moveTo>
                  <a:cubicBezTo>
                    <a:pt x="49" y="46"/>
                    <a:pt x="50" y="45"/>
                    <a:pt x="50" y="45"/>
                  </a:cubicBezTo>
                  <a:cubicBezTo>
                    <a:pt x="50" y="44"/>
                    <a:pt x="48" y="45"/>
                    <a:pt x="48" y="45"/>
                  </a:cubicBezTo>
                  <a:close/>
                  <a:moveTo>
                    <a:pt x="39" y="45"/>
                  </a:moveTo>
                  <a:cubicBezTo>
                    <a:pt x="40" y="46"/>
                    <a:pt x="41" y="46"/>
                    <a:pt x="42" y="45"/>
                  </a:cubicBezTo>
                  <a:cubicBezTo>
                    <a:pt x="41" y="45"/>
                    <a:pt x="40" y="45"/>
                    <a:pt x="39" y="45"/>
                  </a:cubicBezTo>
                  <a:close/>
                  <a:moveTo>
                    <a:pt x="21" y="44"/>
                  </a:moveTo>
                  <a:cubicBezTo>
                    <a:pt x="23" y="44"/>
                    <a:pt x="25" y="45"/>
                    <a:pt x="27" y="44"/>
                  </a:cubicBezTo>
                  <a:cubicBezTo>
                    <a:pt x="25" y="44"/>
                    <a:pt x="23" y="43"/>
                    <a:pt x="21" y="44"/>
                  </a:cubicBezTo>
                  <a:close/>
                  <a:moveTo>
                    <a:pt x="29" y="46"/>
                  </a:moveTo>
                  <a:cubicBezTo>
                    <a:pt x="32" y="46"/>
                    <a:pt x="36" y="46"/>
                    <a:pt x="39" y="45"/>
                  </a:cubicBezTo>
                  <a:cubicBezTo>
                    <a:pt x="35" y="45"/>
                    <a:pt x="32" y="45"/>
                    <a:pt x="29" y="46"/>
                  </a:cubicBezTo>
                  <a:close/>
                  <a:moveTo>
                    <a:pt x="69" y="56"/>
                  </a:moveTo>
                  <a:cubicBezTo>
                    <a:pt x="69" y="55"/>
                    <a:pt x="70" y="52"/>
                    <a:pt x="70" y="51"/>
                  </a:cubicBezTo>
                  <a:cubicBezTo>
                    <a:pt x="69" y="52"/>
                    <a:pt x="66" y="55"/>
                    <a:pt x="69" y="56"/>
                  </a:cubicBezTo>
                  <a:close/>
                  <a:moveTo>
                    <a:pt x="72" y="63"/>
                  </a:moveTo>
                  <a:cubicBezTo>
                    <a:pt x="71" y="64"/>
                    <a:pt x="73" y="64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PA_chenying0907 28"/>
          <p:cNvGrpSpPr/>
          <p:nvPr>
            <p:custDataLst>
              <p:tags r:id="rId4"/>
            </p:custDataLst>
          </p:nvPr>
        </p:nvGrpSpPr>
        <p:grpSpPr>
          <a:xfrm rot="5739114">
            <a:off x="9176427" y="3892237"/>
            <a:ext cx="1422838" cy="1077594"/>
            <a:chOff x="5878513" y="3270251"/>
            <a:chExt cx="431800" cy="327025"/>
          </a:xfrm>
          <a:solidFill>
            <a:schemeClr val="accent5"/>
          </a:solidFill>
        </p:grpSpPr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78513" y="3270251"/>
              <a:ext cx="431800" cy="327025"/>
            </a:xfrm>
            <a:custGeom>
              <a:avLst/>
              <a:gdLst>
                <a:gd name="T0" fmla="*/ 107 w 112"/>
                <a:gd name="T1" fmla="*/ 83 h 84"/>
                <a:gd name="T2" fmla="*/ 15 w 112"/>
                <a:gd name="T3" fmla="*/ 52 h 84"/>
                <a:gd name="T4" fmla="*/ 0 w 112"/>
                <a:gd name="T5" fmla="*/ 48 h 84"/>
                <a:gd name="T6" fmla="*/ 26 w 112"/>
                <a:gd name="T7" fmla="*/ 31 h 84"/>
                <a:gd name="T8" fmla="*/ 65 w 112"/>
                <a:gd name="T9" fmla="*/ 6 h 84"/>
                <a:gd name="T10" fmla="*/ 81 w 112"/>
                <a:gd name="T11" fmla="*/ 15 h 84"/>
                <a:gd name="T12" fmla="*/ 112 w 112"/>
                <a:gd name="T13" fmla="*/ 82 h 84"/>
                <a:gd name="T14" fmla="*/ 71 w 112"/>
                <a:gd name="T15" fmla="*/ 4 h 84"/>
                <a:gd name="T16" fmla="*/ 69 w 112"/>
                <a:gd name="T17" fmla="*/ 6 h 84"/>
                <a:gd name="T18" fmla="*/ 68 w 112"/>
                <a:gd name="T19" fmla="*/ 15 h 84"/>
                <a:gd name="T20" fmla="*/ 57 w 112"/>
                <a:gd name="T21" fmla="*/ 13 h 84"/>
                <a:gd name="T22" fmla="*/ 59 w 112"/>
                <a:gd name="T23" fmla="*/ 19 h 84"/>
                <a:gd name="T24" fmla="*/ 49 w 112"/>
                <a:gd name="T25" fmla="*/ 18 h 84"/>
                <a:gd name="T26" fmla="*/ 51 w 112"/>
                <a:gd name="T27" fmla="*/ 24 h 84"/>
                <a:gd name="T28" fmla="*/ 43 w 112"/>
                <a:gd name="T29" fmla="*/ 22 h 84"/>
                <a:gd name="T30" fmla="*/ 46 w 112"/>
                <a:gd name="T31" fmla="*/ 27 h 84"/>
                <a:gd name="T32" fmla="*/ 40 w 112"/>
                <a:gd name="T33" fmla="*/ 24 h 84"/>
                <a:gd name="T34" fmla="*/ 39 w 112"/>
                <a:gd name="T35" fmla="*/ 31 h 84"/>
                <a:gd name="T36" fmla="*/ 34 w 112"/>
                <a:gd name="T37" fmla="*/ 28 h 84"/>
                <a:gd name="T38" fmla="*/ 32 w 112"/>
                <a:gd name="T39" fmla="*/ 36 h 84"/>
                <a:gd name="T40" fmla="*/ 26 w 112"/>
                <a:gd name="T41" fmla="*/ 33 h 84"/>
                <a:gd name="T42" fmla="*/ 22 w 112"/>
                <a:gd name="T43" fmla="*/ 42 h 84"/>
                <a:gd name="T44" fmla="*/ 18 w 112"/>
                <a:gd name="T45" fmla="*/ 39 h 84"/>
                <a:gd name="T46" fmla="*/ 16 w 112"/>
                <a:gd name="T47" fmla="*/ 47 h 84"/>
                <a:gd name="T48" fmla="*/ 6 w 112"/>
                <a:gd name="T49" fmla="*/ 48 h 84"/>
                <a:gd name="T50" fmla="*/ 60 w 112"/>
                <a:gd name="T51" fmla="*/ 65 h 84"/>
                <a:gd name="T52" fmla="*/ 105 w 112"/>
                <a:gd name="T53" fmla="*/ 76 h 84"/>
                <a:gd name="T54" fmla="*/ 102 w 112"/>
                <a:gd name="T55" fmla="*/ 75 h 84"/>
                <a:gd name="T56" fmla="*/ 103 w 112"/>
                <a:gd name="T57" fmla="*/ 71 h 84"/>
                <a:gd name="T58" fmla="*/ 102 w 112"/>
                <a:gd name="T59" fmla="*/ 68 h 84"/>
                <a:gd name="T60" fmla="*/ 96 w 112"/>
                <a:gd name="T61" fmla="*/ 66 h 84"/>
                <a:gd name="T62" fmla="*/ 99 w 112"/>
                <a:gd name="T63" fmla="*/ 62 h 84"/>
                <a:gd name="T64" fmla="*/ 94 w 112"/>
                <a:gd name="T65" fmla="*/ 60 h 84"/>
                <a:gd name="T66" fmla="*/ 92 w 112"/>
                <a:gd name="T67" fmla="*/ 52 h 84"/>
                <a:gd name="T68" fmla="*/ 94 w 112"/>
                <a:gd name="T69" fmla="*/ 47 h 84"/>
                <a:gd name="T70" fmla="*/ 88 w 112"/>
                <a:gd name="T71" fmla="*/ 44 h 84"/>
                <a:gd name="T72" fmla="*/ 90 w 112"/>
                <a:gd name="T73" fmla="*/ 40 h 84"/>
                <a:gd name="T74" fmla="*/ 83 w 112"/>
                <a:gd name="T75" fmla="*/ 38 h 84"/>
                <a:gd name="T76" fmla="*/ 85 w 112"/>
                <a:gd name="T77" fmla="*/ 30 h 84"/>
                <a:gd name="T78" fmla="*/ 79 w 112"/>
                <a:gd name="T79" fmla="*/ 30 h 84"/>
                <a:gd name="T80" fmla="*/ 83 w 112"/>
                <a:gd name="T81" fmla="*/ 22 h 84"/>
                <a:gd name="T82" fmla="*/ 76 w 112"/>
                <a:gd name="T83" fmla="*/ 25 h 84"/>
                <a:gd name="T84" fmla="*/ 80 w 112"/>
                <a:gd name="T85" fmla="*/ 17 h 84"/>
                <a:gd name="T86" fmla="*/ 72 w 112"/>
                <a:gd name="T87" fmla="*/ 19 h 84"/>
                <a:gd name="T88" fmla="*/ 73 w 112"/>
                <a:gd name="T8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" h="84">
                  <a:moveTo>
                    <a:pt x="112" y="82"/>
                  </a:moveTo>
                  <a:cubicBezTo>
                    <a:pt x="110" y="83"/>
                    <a:pt x="109" y="84"/>
                    <a:pt x="107" y="83"/>
                  </a:cubicBezTo>
                  <a:cubicBezTo>
                    <a:pt x="107" y="82"/>
                    <a:pt x="107" y="82"/>
                    <a:pt x="107" y="81"/>
                  </a:cubicBezTo>
                  <a:cubicBezTo>
                    <a:pt x="77" y="71"/>
                    <a:pt x="46" y="62"/>
                    <a:pt x="15" y="52"/>
                  </a:cubicBezTo>
                  <a:cubicBezTo>
                    <a:pt x="15" y="52"/>
                    <a:pt x="14" y="52"/>
                    <a:pt x="14" y="52"/>
                  </a:cubicBezTo>
                  <a:cubicBezTo>
                    <a:pt x="10" y="48"/>
                    <a:pt x="3" y="52"/>
                    <a:pt x="0" y="48"/>
                  </a:cubicBezTo>
                  <a:cubicBezTo>
                    <a:pt x="5" y="45"/>
                    <a:pt x="13" y="40"/>
                    <a:pt x="17" y="36"/>
                  </a:cubicBezTo>
                  <a:cubicBezTo>
                    <a:pt x="20" y="36"/>
                    <a:pt x="23" y="32"/>
                    <a:pt x="26" y="31"/>
                  </a:cubicBezTo>
                  <a:cubicBezTo>
                    <a:pt x="27" y="30"/>
                    <a:pt x="30" y="29"/>
                    <a:pt x="32" y="28"/>
                  </a:cubicBezTo>
                  <a:cubicBezTo>
                    <a:pt x="42" y="20"/>
                    <a:pt x="54" y="12"/>
                    <a:pt x="65" y="6"/>
                  </a:cubicBezTo>
                  <a:cubicBezTo>
                    <a:pt x="67" y="3"/>
                    <a:pt x="71" y="2"/>
                    <a:pt x="73" y="0"/>
                  </a:cubicBezTo>
                  <a:cubicBezTo>
                    <a:pt x="77" y="2"/>
                    <a:pt x="78" y="9"/>
                    <a:pt x="81" y="15"/>
                  </a:cubicBezTo>
                  <a:cubicBezTo>
                    <a:pt x="92" y="35"/>
                    <a:pt x="100" y="60"/>
                    <a:pt x="109" y="79"/>
                  </a:cubicBezTo>
                  <a:cubicBezTo>
                    <a:pt x="110" y="80"/>
                    <a:pt x="111" y="80"/>
                    <a:pt x="112" y="82"/>
                  </a:cubicBezTo>
                  <a:close/>
                  <a:moveTo>
                    <a:pt x="73" y="4"/>
                  </a:moveTo>
                  <a:cubicBezTo>
                    <a:pt x="72" y="4"/>
                    <a:pt x="72" y="4"/>
                    <a:pt x="71" y="4"/>
                  </a:cubicBezTo>
                  <a:cubicBezTo>
                    <a:pt x="71" y="6"/>
                    <a:pt x="74" y="9"/>
                    <a:pt x="71" y="10"/>
                  </a:cubicBezTo>
                  <a:cubicBezTo>
                    <a:pt x="70" y="9"/>
                    <a:pt x="69" y="7"/>
                    <a:pt x="69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6" y="11"/>
                    <a:pt x="69" y="13"/>
                    <a:pt x="68" y="15"/>
                  </a:cubicBezTo>
                  <a:cubicBezTo>
                    <a:pt x="65" y="16"/>
                    <a:pt x="66" y="11"/>
                    <a:pt x="63" y="9"/>
                  </a:cubicBezTo>
                  <a:cubicBezTo>
                    <a:pt x="61" y="10"/>
                    <a:pt x="59" y="12"/>
                    <a:pt x="57" y="13"/>
                  </a:cubicBezTo>
                  <a:cubicBezTo>
                    <a:pt x="57" y="15"/>
                    <a:pt x="59" y="16"/>
                    <a:pt x="60" y="17"/>
                  </a:cubicBezTo>
                  <a:cubicBezTo>
                    <a:pt x="60" y="18"/>
                    <a:pt x="60" y="19"/>
                    <a:pt x="59" y="19"/>
                  </a:cubicBezTo>
                  <a:cubicBezTo>
                    <a:pt x="57" y="18"/>
                    <a:pt x="56" y="16"/>
                    <a:pt x="55" y="15"/>
                  </a:cubicBezTo>
                  <a:cubicBezTo>
                    <a:pt x="53" y="16"/>
                    <a:pt x="51" y="17"/>
                    <a:pt x="49" y="18"/>
                  </a:cubicBezTo>
                  <a:cubicBezTo>
                    <a:pt x="50" y="20"/>
                    <a:pt x="53" y="21"/>
                    <a:pt x="52" y="23"/>
                  </a:cubicBezTo>
                  <a:cubicBezTo>
                    <a:pt x="52" y="23"/>
                    <a:pt x="51" y="23"/>
                    <a:pt x="51" y="24"/>
                  </a:cubicBezTo>
                  <a:cubicBezTo>
                    <a:pt x="50" y="22"/>
                    <a:pt x="49" y="20"/>
                    <a:pt x="47" y="19"/>
                  </a:cubicBezTo>
                  <a:cubicBezTo>
                    <a:pt x="46" y="20"/>
                    <a:pt x="44" y="21"/>
                    <a:pt x="43" y="22"/>
                  </a:cubicBezTo>
                  <a:cubicBezTo>
                    <a:pt x="44" y="24"/>
                    <a:pt x="45" y="25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5" y="27"/>
                    <a:pt x="45" y="27"/>
                    <a:pt x="44" y="28"/>
                  </a:cubicBezTo>
                  <a:cubicBezTo>
                    <a:pt x="43" y="26"/>
                    <a:pt x="41" y="24"/>
                    <a:pt x="40" y="24"/>
                  </a:cubicBezTo>
                  <a:cubicBezTo>
                    <a:pt x="38" y="24"/>
                    <a:pt x="38" y="26"/>
                    <a:pt x="36" y="26"/>
                  </a:cubicBezTo>
                  <a:cubicBezTo>
                    <a:pt x="37" y="29"/>
                    <a:pt x="38" y="29"/>
                    <a:pt x="39" y="31"/>
                  </a:cubicBezTo>
                  <a:cubicBezTo>
                    <a:pt x="38" y="32"/>
                    <a:pt x="38" y="32"/>
                    <a:pt x="38" y="33"/>
                  </a:cubicBezTo>
                  <a:cubicBezTo>
                    <a:pt x="36" y="32"/>
                    <a:pt x="35" y="29"/>
                    <a:pt x="34" y="28"/>
                  </a:cubicBezTo>
                  <a:cubicBezTo>
                    <a:pt x="32" y="29"/>
                    <a:pt x="30" y="31"/>
                    <a:pt x="28" y="32"/>
                  </a:cubicBezTo>
                  <a:cubicBezTo>
                    <a:pt x="29" y="34"/>
                    <a:pt x="31" y="35"/>
                    <a:pt x="32" y="36"/>
                  </a:cubicBezTo>
                  <a:cubicBezTo>
                    <a:pt x="31" y="37"/>
                    <a:pt x="31" y="37"/>
                    <a:pt x="30" y="37"/>
                  </a:cubicBezTo>
                  <a:cubicBezTo>
                    <a:pt x="29" y="35"/>
                    <a:pt x="27" y="35"/>
                    <a:pt x="26" y="33"/>
                  </a:cubicBezTo>
                  <a:cubicBezTo>
                    <a:pt x="23" y="35"/>
                    <a:pt x="21" y="36"/>
                    <a:pt x="19" y="38"/>
                  </a:cubicBezTo>
                  <a:cubicBezTo>
                    <a:pt x="21" y="38"/>
                    <a:pt x="22" y="40"/>
                    <a:pt x="22" y="42"/>
                  </a:cubicBezTo>
                  <a:cubicBezTo>
                    <a:pt x="22" y="41"/>
                    <a:pt x="21" y="42"/>
                    <a:pt x="21" y="42"/>
                  </a:cubicBezTo>
                  <a:cubicBezTo>
                    <a:pt x="20" y="41"/>
                    <a:pt x="19" y="40"/>
                    <a:pt x="18" y="39"/>
                  </a:cubicBezTo>
                  <a:cubicBezTo>
                    <a:pt x="16" y="40"/>
                    <a:pt x="14" y="40"/>
                    <a:pt x="14" y="41"/>
                  </a:cubicBezTo>
                  <a:cubicBezTo>
                    <a:pt x="16" y="43"/>
                    <a:pt x="20" y="45"/>
                    <a:pt x="16" y="47"/>
                  </a:cubicBezTo>
                  <a:cubicBezTo>
                    <a:pt x="15" y="45"/>
                    <a:pt x="14" y="44"/>
                    <a:pt x="12" y="42"/>
                  </a:cubicBezTo>
                  <a:cubicBezTo>
                    <a:pt x="11" y="43"/>
                    <a:pt x="7" y="45"/>
                    <a:pt x="6" y="48"/>
                  </a:cubicBezTo>
                  <a:cubicBezTo>
                    <a:pt x="24" y="52"/>
                    <a:pt x="41" y="59"/>
                    <a:pt x="59" y="64"/>
                  </a:cubicBezTo>
                  <a:cubicBezTo>
                    <a:pt x="59" y="65"/>
                    <a:pt x="59" y="64"/>
                    <a:pt x="60" y="65"/>
                  </a:cubicBezTo>
                  <a:cubicBezTo>
                    <a:pt x="76" y="68"/>
                    <a:pt x="91" y="76"/>
                    <a:pt x="106" y="78"/>
                  </a:cubicBezTo>
                  <a:cubicBezTo>
                    <a:pt x="106" y="77"/>
                    <a:pt x="105" y="77"/>
                    <a:pt x="105" y="76"/>
                  </a:cubicBezTo>
                  <a:cubicBezTo>
                    <a:pt x="104" y="76"/>
                    <a:pt x="104" y="77"/>
                    <a:pt x="103" y="76"/>
                  </a:cubicBezTo>
                  <a:cubicBezTo>
                    <a:pt x="103" y="76"/>
                    <a:pt x="102" y="75"/>
                    <a:pt x="102" y="75"/>
                  </a:cubicBezTo>
                  <a:cubicBezTo>
                    <a:pt x="103" y="74"/>
                    <a:pt x="103" y="73"/>
                    <a:pt x="104" y="73"/>
                  </a:cubicBezTo>
                  <a:cubicBezTo>
                    <a:pt x="103" y="72"/>
                    <a:pt x="103" y="71"/>
                    <a:pt x="103" y="71"/>
                  </a:cubicBezTo>
                  <a:cubicBezTo>
                    <a:pt x="101" y="71"/>
                    <a:pt x="99" y="71"/>
                    <a:pt x="99" y="73"/>
                  </a:cubicBezTo>
                  <a:cubicBezTo>
                    <a:pt x="95" y="71"/>
                    <a:pt x="98" y="69"/>
                    <a:pt x="102" y="68"/>
                  </a:cubicBezTo>
                  <a:cubicBezTo>
                    <a:pt x="101" y="67"/>
                    <a:pt x="100" y="66"/>
                    <a:pt x="100" y="64"/>
                  </a:cubicBezTo>
                  <a:cubicBezTo>
                    <a:pt x="98" y="64"/>
                    <a:pt x="97" y="66"/>
                    <a:pt x="96" y="66"/>
                  </a:cubicBezTo>
                  <a:cubicBezTo>
                    <a:pt x="96" y="65"/>
                    <a:pt x="95" y="64"/>
                    <a:pt x="96" y="63"/>
                  </a:cubicBezTo>
                  <a:cubicBezTo>
                    <a:pt x="97" y="63"/>
                    <a:pt x="98" y="63"/>
                    <a:pt x="99" y="62"/>
                  </a:cubicBezTo>
                  <a:cubicBezTo>
                    <a:pt x="98" y="60"/>
                    <a:pt x="99" y="58"/>
                    <a:pt x="98" y="57"/>
                  </a:cubicBezTo>
                  <a:cubicBezTo>
                    <a:pt x="96" y="58"/>
                    <a:pt x="96" y="60"/>
                    <a:pt x="94" y="60"/>
                  </a:cubicBezTo>
                  <a:cubicBezTo>
                    <a:pt x="93" y="56"/>
                    <a:pt x="99" y="53"/>
                    <a:pt x="94" y="50"/>
                  </a:cubicBezTo>
                  <a:cubicBezTo>
                    <a:pt x="93" y="50"/>
                    <a:pt x="92" y="51"/>
                    <a:pt x="92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2" y="48"/>
                    <a:pt x="94" y="47"/>
                  </a:cubicBezTo>
                  <a:cubicBezTo>
                    <a:pt x="92" y="45"/>
                    <a:pt x="93" y="43"/>
                    <a:pt x="91" y="42"/>
                  </a:cubicBezTo>
                  <a:cubicBezTo>
                    <a:pt x="89" y="43"/>
                    <a:pt x="89" y="43"/>
                    <a:pt x="88" y="44"/>
                  </a:cubicBezTo>
                  <a:cubicBezTo>
                    <a:pt x="87" y="44"/>
                    <a:pt x="87" y="44"/>
                    <a:pt x="86" y="43"/>
                  </a:cubicBezTo>
                  <a:cubicBezTo>
                    <a:pt x="86" y="41"/>
                    <a:pt x="88" y="41"/>
                    <a:pt x="90" y="40"/>
                  </a:cubicBezTo>
                  <a:cubicBezTo>
                    <a:pt x="90" y="39"/>
                    <a:pt x="89" y="37"/>
                    <a:pt x="89" y="37"/>
                  </a:cubicBezTo>
                  <a:cubicBezTo>
                    <a:pt x="87" y="37"/>
                    <a:pt x="85" y="40"/>
                    <a:pt x="83" y="38"/>
                  </a:cubicBezTo>
                  <a:cubicBezTo>
                    <a:pt x="83" y="35"/>
                    <a:pt x="85" y="35"/>
                    <a:pt x="88" y="34"/>
                  </a:cubicBezTo>
                  <a:cubicBezTo>
                    <a:pt x="87" y="33"/>
                    <a:pt x="87" y="31"/>
                    <a:pt x="85" y="30"/>
                  </a:cubicBezTo>
                  <a:cubicBezTo>
                    <a:pt x="83" y="30"/>
                    <a:pt x="81" y="32"/>
                    <a:pt x="80" y="32"/>
                  </a:cubicBezTo>
                  <a:cubicBezTo>
                    <a:pt x="79" y="31"/>
                    <a:pt x="79" y="30"/>
                    <a:pt x="79" y="30"/>
                  </a:cubicBezTo>
                  <a:cubicBezTo>
                    <a:pt x="81" y="29"/>
                    <a:pt x="83" y="28"/>
                    <a:pt x="84" y="27"/>
                  </a:cubicBezTo>
                  <a:cubicBezTo>
                    <a:pt x="84" y="25"/>
                    <a:pt x="82" y="24"/>
                    <a:pt x="83" y="22"/>
                  </a:cubicBezTo>
                  <a:cubicBezTo>
                    <a:pt x="81" y="23"/>
                    <a:pt x="78" y="25"/>
                    <a:pt x="77" y="26"/>
                  </a:cubicBezTo>
                  <a:cubicBezTo>
                    <a:pt x="76" y="26"/>
                    <a:pt x="76" y="25"/>
                    <a:pt x="76" y="25"/>
                  </a:cubicBezTo>
                  <a:cubicBezTo>
                    <a:pt x="77" y="23"/>
                    <a:pt x="80" y="22"/>
                    <a:pt x="82" y="21"/>
                  </a:cubicBezTo>
                  <a:cubicBezTo>
                    <a:pt x="81" y="19"/>
                    <a:pt x="81" y="18"/>
                    <a:pt x="80" y="17"/>
                  </a:cubicBezTo>
                  <a:cubicBezTo>
                    <a:pt x="77" y="18"/>
                    <a:pt x="76" y="19"/>
                    <a:pt x="74" y="21"/>
                  </a:cubicBezTo>
                  <a:cubicBezTo>
                    <a:pt x="73" y="21"/>
                    <a:pt x="73" y="20"/>
                    <a:pt x="72" y="19"/>
                  </a:cubicBezTo>
                  <a:cubicBezTo>
                    <a:pt x="74" y="17"/>
                    <a:pt x="77" y="16"/>
                    <a:pt x="79" y="15"/>
                  </a:cubicBezTo>
                  <a:cubicBezTo>
                    <a:pt x="77" y="11"/>
                    <a:pt x="76" y="8"/>
                    <a:pt x="7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6035676" y="3359151"/>
              <a:ext cx="196850" cy="144463"/>
            </a:xfrm>
            <a:custGeom>
              <a:avLst/>
              <a:gdLst>
                <a:gd name="T0" fmla="*/ 51 w 51"/>
                <a:gd name="T1" fmla="*/ 36 h 37"/>
                <a:gd name="T2" fmla="*/ 48 w 51"/>
                <a:gd name="T3" fmla="*/ 37 h 37"/>
                <a:gd name="T4" fmla="*/ 4 w 51"/>
                <a:gd name="T5" fmla="*/ 22 h 37"/>
                <a:gd name="T6" fmla="*/ 0 w 51"/>
                <a:gd name="T7" fmla="*/ 20 h 37"/>
                <a:gd name="T8" fmla="*/ 0 w 51"/>
                <a:gd name="T9" fmla="*/ 17 h 37"/>
                <a:gd name="T10" fmla="*/ 27 w 51"/>
                <a:gd name="T11" fmla="*/ 0 h 37"/>
                <a:gd name="T12" fmla="*/ 29 w 51"/>
                <a:gd name="T13" fmla="*/ 1 h 37"/>
                <a:gd name="T14" fmla="*/ 51 w 51"/>
                <a:gd name="T15" fmla="*/ 36 h 37"/>
                <a:gd name="T16" fmla="*/ 27 w 51"/>
                <a:gd name="T17" fmla="*/ 3 h 37"/>
                <a:gd name="T18" fmla="*/ 4 w 51"/>
                <a:gd name="T19" fmla="*/ 19 h 37"/>
                <a:gd name="T20" fmla="*/ 45 w 51"/>
                <a:gd name="T21" fmla="*/ 33 h 37"/>
                <a:gd name="T22" fmla="*/ 27 w 51"/>
                <a:gd name="T23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7">
                  <a:moveTo>
                    <a:pt x="51" y="36"/>
                  </a:moveTo>
                  <a:cubicBezTo>
                    <a:pt x="51" y="37"/>
                    <a:pt x="49" y="37"/>
                    <a:pt x="48" y="37"/>
                  </a:cubicBezTo>
                  <a:cubicBezTo>
                    <a:pt x="34" y="32"/>
                    <a:pt x="20" y="24"/>
                    <a:pt x="4" y="22"/>
                  </a:cubicBezTo>
                  <a:cubicBezTo>
                    <a:pt x="2" y="21"/>
                    <a:pt x="1" y="22"/>
                    <a:pt x="0" y="20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10" y="12"/>
                    <a:pt x="17" y="5"/>
                    <a:pt x="27" y="0"/>
                  </a:cubicBezTo>
                  <a:cubicBezTo>
                    <a:pt x="28" y="1"/>
                    <a:pt x="29" y="0"/>
                    <a:pt x="29" y="1"/>
                  </a:cubicBezTo>
                  <a:cubicBezTo>
                    <a:pt x="34" y="15"/>
                    <a:pt x="45" y="26"/>
                    <a:pt x="51" y="36"/>
                  </a:cubicBezTo>
                  <a:close/>
                  <a:moveTo>
                    <a:pt x="27" y="3"/>
                  </a:moveTo>
                  <a:cubicBezTo>
                    <a:pt x="18" y="7"/>
                    <a:pt x="12" y="13"/>
                    <a:pt x="4" y="19"/>
                  </a:cubicBezTo>
                  <a:cubicBezTo>
                    <a:pt x="18" y="22"/>
                    <a:pt x="32" y="30"/>
                    <a:pt x="45" y="33"/>
                  </a:cubicBezTo>
                  <a:cubicBezTo>
                    <a:pt x="39" y="22"/>
                    <a:pt x="32" y="1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PA_chenying0907 35"/>
          <p:cNvGrpSpPr/>
          <p:nvPr>
            <p:custDataLst>
              <p:tags r:id="rId5"/>
            </p:custDataLst>
          </p:nvPr>
        </p:nvGrpSpPr>
        <p:grpSpPr>
          <a:xfrm rot="20756575">
            <a:off x="6880443" y="2810834"/>
            <a:ext cx="462596" cy="1831860"/>
            <a:chOff x="6038851" y="3187701"/>
            <a:chExt cx="119063" cy="471488"/>
          </a:xfrm>
          <a:solidFill>
            <a:schemeClr val="accent4"/>
          </a:solidFill>
        </p:grpSpPr>
        <p:sp>
          <p:nvSpPr>
            <p:cNvPr id="33" name="Freeform 18"/>
            <p:cNvSpPr/>
            <p:nvPr/>
          </p:nvSpPr>
          <p:spPr bwMode="auto">
            <a:xfrm>
              <a:off x="6091238" y="3295651"/>
              <a:ext cx="33338" cy="206375"/>
            </a:xfrm>
            <a:custGeom>
              <a:avLst/>
              <a:gdLst>
                <a:gd name="T0" fmla="*/ 6 w 8"/>
                <a:gd name="T1" fmla="*/ 54 h 54"/>
                <a:gd name="T2" fmla="*/ 0 w 8"/>
                <a:gd name="T3" fmla="*/ 1 h 54"/>
                <a:gd name="T4" fmla="*/ 3 w 8"/>
                <a:gd name="T5" fmla="*/ 7 h 54"/>
                <a:gd name="T6" fmla="*/ 7 w 8"/>
                <a:gd name="T7" fmla="*/ 50 h 54"/>
                <a:gd name="T8" fmla="*/ 6 w 8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4">
                  <a:moveTo>
                    <a:pt x="6" y="54"/>
                  </a:moveTo>
                  <a:cubicBezTo>
                    <a:pt x="5" y="37"/>
                    <a:pt x="4" y="18"/>
                    <a:pt x="0" y="1"/>
                  </a:cubicBezTo>
                  <a:cubicBezTo>
                    <a:pt x="3" y="0"/>
                    <a:pt x="2" y="5"/>
                    <a:pt x="3" y="7"/>
                  </a:cubicBezTo>
                  <a:cubicBezTo>
                    <a:pt x="5" y="19"/>
                    <a:pt x="6" y="35"/>
                    <a:pt x="7" y="50"/>
                  </a:cubicBezTo>
                  <a:cubicBezTo>
                    <a:pt x="7" y="51"/>
                    <a:pt x="8" y="54"/>
                    <a:pt x="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9"/>
            <p:cNvSpPr/>
            <p:nvPr/>
          </p:nvSpPr>
          <p:spPr bwMode="auto">
            <a:xfrm>
              <a:off x="6075363" y="3309938"/>
              <a:ext cx="36513" cy="222250"/>
            </a:xfrm>
            <a:custGeom>
              <a:avLst/>
              <a:gdLst>
                <a:gd name="T0" fmla="*/ 0 w 9"/>
                <a:gd name="T1" fmla="*/ 0 h 58"/>
                <a:gd name="T2" fmla="*/ 1 w 9"/>
                <a:gd name="T3" fmla="*/ 0 h 58"/>
                <a:gd name="T4" fmla="*/ 9 w 9"/>
                <a:gd name="T5" fmla="*/ 58 h 58"/>
                <a:gd name="T6" fmla="*/ 1 w 9"/>
                <a:gd name="T7" fmla="*/ 15 h 58"/>
                <a:gd name="T8" fmla="*/ 0 w 9"/>
                <a:gd name="T9" fmla="*/ 2 h 58"/>
                <a:gd name="T10" fmla="*/ 0 w 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8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17"/>
                    <a:pt x="6" y="41"/>
                    <a:pt x="9" y="58"/>
                  </a:cubicBezTo>
                  <a:cubicBezTo>
                    <a:pt x="6" y="47"/>
                    <a:pt x="3" y="30"/>
                    <a:pt x="1" y="15"/>
                  </a:cubicBezTo>
                  <a:cubicBezTo>
                    <a:pt x="1" y="11"/>
                    <a:pt x="0" y="6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6038851" y="3187701"/>
              <a:ext cx="119063" cy="471488"/>
            </a:xfrm>
            <a:custGeom>
              <a:avLst/>
              <a:gdLst>
                <a:gd name="T0" fmla="*/ 19 w 29"/>
                <a:gd name="T1" fmla="*/ 16 h 123"/>
                <a:gd name="T2" fmla="*/ 23 w 29"/>
                <a:gd name="T3" fmla="*/ 39 h 123"/>
                <a:gd name="T4" fmla="*/ 28 w 29"/>
                <a:gd name="T5" fmla="*/ 88 h 123"/>
                <a:gd name="T6" fmla="*/ 26 w 29"/>
                <a:gd name="T7" fmla="*/ 116 h 123"/>
                <a:gd name="T8" fmla="*/ 21 w 29"/>
                <a:gd name="T9" fmla="*/ 117 h 123"/>
                <a:gd name="T10" fmla="*/ 9 w 29"/>
                <a:gd name="T11" fmla="*/ 95 h 123"/>
                <a:gd name="T12" fmla="*/ 10 w 29"/>
                <a:gd name="T13" fmla="*/ 91 h 123"/>
                <a:gd name="T14" fmla="*/ 4 w 29"/>
                <a:gd name="T15" fmla="*/ 34 h 123"/>
                <a:gd name="T16" fmla="*/ 3 w 29"/>
                <a:gd name="T17" fmla="*/ 23 h 123"/>
                <a:gd name="T18" fmla="*/ 0 w 29"/>
                <a:gd name="T19" fmla="*/ 20 h 123"/>
                <a:gd name="T20" fmla="*/ 1 w 29"/>
                <a:gd name="T21" fmla="*/ 14 h 123"/>
                <a:gd name="T22" fmla="*/ 3 w 29"/>
                <a:gd name="T23" fmla="*/ 8 h 123"/>
                <a:gd name="T24" fmla="*/ 17 w 29"/>
                <a:gd name="T25" fmla="*/ 11 h 123"/>
                <a:gd name="T26" fmla="*/ 15 w 29"/>
                <a:gd name="T27" fmla="*/ 8 h 123"/>
                <a:gd name="T28" fmla="*/ 6 w 29"/>
                <a:gd name="T29" fmla="*/ 12 h 123"/>
                <a:gd name="T30" fmla="*/ 15 w 29"/>
                <a:gd name="T31" fmla="*/ 8 h 123"/>
                <a:gd name="T32" fmla="*/ 4 w 29"/>
                <a:gd name="T33" fmla="*/ 15 h 123"/>
                <a:gd name="T34" fmla="*/ 8 w 29"/>
                <a:gd name="T35" fmla="*/ 19 h 123"/>
                <a:gd name="T36" fmla="*/ 17 w 29"/>
                <a:gd name="T37" fmla="*/ 16 h 123"/>
                <a:gd name="T38" fmla="*/ 18 w 29"/>
                <a:gd name="T39" fmla="*/ 22 h 123"/>
                <a:gd name="T40" fmla="*/ 18 w 29"/>
                <a:gd name="T41" fmla="*/ 25 h 123"/>
                <a:gd name="T42" fmla="*/ 6 w 29"/>
                <a:gd name="T43" fmla="*/ 28 h 123"/>
                <a:gd name="T44" fmla="*/ 8 w 29"/>
                <a:gd name="T45" fmla="*/ 50 h 123"/>
                <a:gd name="T46" fmla="*/ 10 w 29"/>
                <a:gd name="T47" fmla="*/ 66 h 123"/>
                <a:gd name="T48" fmla="*/ 11 w 29"/>
                <a:gd name="T49" fmla="*/ 75 h 123"/>
                <a:gd name="T50" fmla="*/ 13 w 29"/>
                <a:gd name="T51" fmla="*/ 93 h 123"/>
                <a:gd name="T52" fmla="*/ 21 w 29"/>
                <a:gd name="T53" fmla="*/ 57 h 123"/>
                <a:gd name="T54" fmla="*/ 18 w 29"/>
                <a:gd name="T55" fmla="*/ 27 h 123"/>
                <a:gd name="T56" fmla="*/ 25 w 29"/>
                <a:gd name="T57" fmla="*/ 73 h 123"/>
                <a:gd name="T58" fmla="*/ 25 w 29"/>
                <a:gd name="T59" fmla="*/ 73 h 123"/>
                <a:gd name="T60" fmla="*/ 26 w 29"/>
                <a:gd name="T61" fmla="*/ 92 h 123"/>
                <a:gd name="T62" fmla="*/ 24 w 29"/>
                <a:gd name="T63" fmla="*/ 80 h 123"/>
                <a:gd name="T64" fmla="*/ 14 w 29"/>
                <a:gd name="T65" fmla="*/ 95 h 123"/>
                <a:gd name="T66" fmla="*/ 23 w 29"/>
                <a:gd name="T67" fmla="*/ 111 h 123"/>
                <a:gd name="T68" fmla="*/ 25 w 29"/>
                <a:gd name="T69" fmla="*/ 98 h 123"/>
                <a:gd name="T70" fmla="*/ 14 w 29"/>
                <a:gd name="T71" fmla="*/ 95 h 123"/>
                <a:gd name="T72" fmla="*/ 26 w 29"/>
                <a:gd name="T73" fmla="*/ 95 h 123"/>
                <a:gd name="T74" fmla="*/ 26 w 29"/>
                <a:gd name="T75" fmla="*/ 9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" h="123">
                  <a:moveTo>
                    <a:pt x="20" y="15"/>
                  </a:moveTo>
                  <a:cubicBezTo>
                    <a:pt x="20" y="16"/>
                    <a:pt x="19" y="16"/>
                    <a:pt x="19" y="16"/>
                  </a:cubicBezTo>
                  <a:cubicBezTo>
                    <a:pt x="19" y="17"/>
                    <a:pt x="20" y="17"/>
                    <a:pt x="20" y="18"/>
                  </a:cubicBezTo>
                  <a:cubicBezTo>
                    <a:pt x="18" y="25"/>
                    <a:pt x="22" y="32"/>
                    <a:pt x="23" y="39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4" y="56"/>
                    <a:pt x="25" y="71"/>
                    <a:pt x="28" y="88"/>
                  </a:cubicBezTo>
                  <a:cubicBezTo>
                    <a:pt x="27" y="89"/>
                    <a:pt x="28" y="91"/>
                    <a:pt x="28" y="92"/>
                  </a:cubicBezTo>
                  <a:cubicBezTo>
                    <a:pt x="29" y="99"/>
                    <a:pt x="25" y="108"/>
                    <a:pt x="26" y="116"/>
                  </a:cubicBezTo>
                  <a:cubicBezTo>
                    <a:pt x="26" y="119"/>
                    <a:pt x="25" y="120"/>
                    <a:pt x="24" y="123"/>
                  </a:cubicBezTo>
                  <a:cubicBezTo>
                    <a:pt x="22" y="122"/>
                    <a:pt x="23" y="118"/>
                    <a:pt x="21" y="117"/>
                  </a:cubicBezTo>
                  <a:cubicBezTo>
                    <a:pt x="19" y="109"/>
                    <a:pt x="14" y="103"/>
                    <a:pt x="12" y="96"/>
                  </a:cubicBezTo>
                  <a:cubicBezTo>
                    <a:pt x="11" y="95"/>
                    <a:pt x="10" y="95"/>
                    <a:pt x="9" y="95"/>
                  </a:cubicBezTo>
                  <a:cubicBezTo>
                    <a:pt x="10" y="94"/>
                    <a:pt x="10" y="93"/>
                    <a:pt x="9" y="92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7" y="73"/>
                    <a:pt x="6" y="53"/>
                    <a:pt x="3" y="35"/>
                  </a:cubicBezTo>
                  <a:cubicBezTo>
                    <a:pt x="3" y="35"/>
                    <a:pt x="4" y="35"/>
                    <a:pt x="4" y="34"/>
                  </a:cubicBezTo>
                  <a:cubicBezTo>
                    <a:pt x="3" y="32"/>
                    <a:pt x="3" y="28"/>
                    <a:pt x="2" y="26"/>
                  </a:cubicBezTo>
                  <a:cubicBezTo>
                    <a:pt x="3" y="26"/>
                    <a:pt x="4" y="25"/>
                    <a:pt x="3" y="23"/>
                  </a:cubicBezTo>
                  <a:cubicBezTo>
                    <a:pt x="3" y="23"/>
                    <a:pt x="2" y="23"/>
                    <a:pt x="1" y="22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3" y="19"/>
                    <a:pt x="1" y="16"/>
                    <a:pt x="2" y="15"/>
                  </a:cubicBezTo>
                  <a:cubicBezTo>
                    <a:pt x="2" y="15"/>
                    <a:pt x="2" y="14"/>
                    <a:pt x="1" y="14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2" y="11"/>
                    <a:pt x="3" y="9"/>
                    <a:pt x="3" y="8"/>
                  </a:cubicBezTo>
                  <a:cubicBezTo>
                    <a:pt x="5" y="4"/>
                    <a:pt x="12" y="0"/>
                    <a:pt x="17" y="4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8" y="13"/>
                    <a:pt x="18" y="14"/>
                    <a:pt x="20" y="15"/>
                  </a:cubicBezTo>
                  <a:close/>
                  <a:moveTo>
                    <a:pt x="15" y="8"/>
                  </a:moveTo>
                  <a:cubicBezTo>
                    <a:pt x="13" y="4"/>
                    <a:pt x="5" y="5"/>
                    <a:pt x="7" y="11"/>
                  </a:cubicBezTo>
                  <a:cubicBezTo>
                    <a:pt x="7" y="11"/>
                    <a:pt x="6" y="12"/>
                    <a:pt x="6" y="12"/>
                  </a:cubicBezTo>
                  <a:cubicBezTo>
                    <a:pt x="9" y="13"/>
                    <a:pt x="11" y="12"/>
                    <a:pt x="14" y="12"/>
                  </a:cubicBezTo>
                  <a:cubicBezTo>
                    <a:pt x="14" y="11"/>
                    <a:pt x="15" y="9"/>
                    <a:pt x="15" y="8"/>
                  </a:cubicBezTo>
                  <a:close/>
                  <a:moveTo>
                    <a:pt x="14" y="15"/>
                  </a:moveTo>
                  <a:cubicBezTo>
                    <a:pt x="11" y="15"/>
                    <a:pt x="7" y="15"/>
                    <a:pt x="4" y="15"/>
                  </a:cubicBezTo>
                  <a:cubicBezTo>
                    <a:pt x="5" y="18"/>
                    <a:pt x="11" y="15"/>
                    <a:pt x="14" y="15"/>
                  </a:cubicBezTo>
                  <a:close/>
                  <a:moveTo>
                    <a:pt x="8" y="19"/>
                  </a:moveTo>
                  <a:cubicBezTo>
                    <a:pt x="12" y="18"/>
                    <a:pt x="14" y="18"/>
                    <a:pt x="17" y="18"/>
                  </a:cubicBezTo>
                  <a:cubicBezTo>
                    <a:pt x="17" y="17"/>
                    <a:pt x="18" y="17"/>
                    <a:pt x="17" y="16"/>
                  </a:cubicBezTo>
                  <a:cubicBezTo>
                    <a:pt x="15" y="18"/>
                    <a:pt x="11" y="18"/>
                    <a:pt x="8" y="19"/>
                  </a:cubicBezTo>
                  <a:close/>
                  <a:moveTo>
                    <a:pt x="18" y="22"/>
                  </a:moveTo>
                  <a:cubicBezTo>
                    <a:pt x="15" y="23"/>
                    <a:pt x="10" y="23"/>
                    <a:pt x="8" y="25"/>
                  </a:cubicBezTo>
                  <a:cubicBezTo>
                    <a:pt x="12" y="25"/>
                    <a:pt x="15" y="25"/>
                    <a:pt x="18" y="25"/>
                  </a:cubicBezTo>
                  <a:cubicBezTo>
                    <a:pt x="18" y="24"/>
                    <a:pt x="19" y="22"/>
                    <a:pt x="18" y="22"/>
                  </a:cubicBezTo>
                  <a:close/>
                  <a:moveTo>
                    <a:pt x="6" y="28"/>
                  </a:moveTo>
                  <a:cubicBezTo>
                    <a:pt x="6" y="29"/>
                    <a:pt x="6" y="29"/>
                    <a:pt x="5" y="30"/>
                  </a:cubicBezTo>
                  <a:cubicBezTo>
                    <a:pt x="6" y="37"/>
                    <a:pt x="7" y="44"/>
                    <a:pt x="8" y="50"/>
                  </a:cubicBezTo>
                  <a:cubicBezTo>
                    <a:pt x="7" y="54"/>
                    <a:pt x="9" y="59"/>
                    <a:pt x="9" y="62"/>
                  </a:cubicBezTo>
                  <a:cubicBezTo>
                    <a:pt x="10" y="63"/>
                    <a:pt x="11" y="66"/>
                    <a:pt x="10" y="66"/>
                  </a:cubicBezTo>
                  <a:cubicBezTo>
                    <a:pt x="10" y="66"/>
                    <a:pt x="10" y="65"/>
                    <a:pt x="9" y="64"/>
                  </a:cubicBezTo>
                  <a:cubicBezTo>
                    <a:pt x="10" y="68"/>
                    <a:pt x="10" y="71"/>
                    <a:pt x="11" y="75"/>
                  </a:cubicBezTo>
                  <a:cubicBezTo>
                    <a:pt x="11" y="76"/>
                    <a:pt x="12" y="75"/>
                    <a:pt x="12" y="75"/>
                  </a:cubicBezTo>
                  <a:cubicBezTo>
                    <a:pt x="13" y="81"/>
                    <a:pt x="11" y="88"/>
                    <a:pt x="13" y="93"/>
                  </a:cubicBezTo>
                  <a:cubicBezTo>
                    <a:pt x="16" y="92"/>
                    <a:pt x="19" y="91"/>
                    <a:pt x="23" y="92"/>
                  </a:cubicBezTo>
                  <a:cubicBezTo>
                    <a:pt x="23" y="80"/>
                    <a:pt x="22" y="68"/>
                    <a:pt x="21" y="57"/>
                  </a:cubicBezTo>
                  <a:cubicBezTo>
                    <a:pt x="21" y="50"/>
                    <a:pt x="19" y="39"/>
                    <a:pt x="20" y="32"/>
                  </a:cubicBezTo>
                  <a:cubicBezTo>
                    <a:pt x="19" y="30"/>
                    <a:pt x="19" y="28"/>
                    <a:pt x="18" y="27"/>
                  </a:cubicBezTo>
                  <a:cubicBezTo>
                    <a:pt x="15" y="28"/>
                    <a:pt x="11" y="27"/>
                    <a:pt x="6" y="28"/>
                  </a:cubicBezTo>
                  <a:close/>
                  <a:moveTo>
                    <a:pt x="25" y="73"/>
                  </a:moveTo>
                  <a:cubicBezTo>
                    <a:pt x="24" y="73"/>
                    <a:pt x="25" y="72"/>
                    <a:pt x="24" y="72"/>
                  </a:cubicBezTo>
                  <a:cubicBezTo>
                    <a:pt x="25" y="73"/>
                    <a:pt x="24" y="74"/>
                    <a:pt x="25" y="73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6" y="92"/>
                  </a:cubicBezTo>
                  <a:cubicBezTo>
                    <a:pt x="27" y="89"/>
                    <a:pt x="25" y="84"/>
                    <a:pt x="25" y="80"/>
                  </a:cubicBezTo>
                  <a:cubicBezTo>
                    <a:pt x="25" y="80"/>
                    <a:pt x="24" y="80"/>
                    <a:pt x="24" y="80"/>
                  </a:cubicBezTo>
                  <a:cubicBezTo>
                    <a:pt x="24" y="84"/>
                    <a:pt x="23" y="88"/>
                    <a:pt x="25" y="92"/>
                  </a:cubicBezTo>
                  <a:close/>
                  <a:moveTo>
                    <a:pt x="14" y="95"/>
                  </a:moveTo>
                  <a:cubicBezTo>
                    <a:pt x="16" y="101"/>
                    <a:pt x="19" y="106"/>
                    <a:pt x="21" y="112"/>
                  </a:cubicBezTo>
                  <a:cubicBezTo>
                    <a:pt x="22" y="112"/>
                    <a:pt x="22" y="111"/>
                    <a:pt x="23" y="111"/>
                  </a:cubicBezTo>
                  <a:cubicBezTo>
                    <a:pt x="23" y="111"/>
                    <a:pt x="24" y="112"/>
                    <a:pt x="24" y="111"/>
                  </a:cubicBezTo>
                  <a:cubicBezTo>
                    <a:pt x="24" y="108"/>
                    <a:pt x="24" y="102"/>
                    <a:pt x="25" y="98"/>
                  </a:cubicBezTo>
                  <a:cubicBezTo>
                    <a:pt x="24" y="97"/>
                    <a:pt x="23" y="96"/>
                    <a:pt x="23" y="95"/>
                  </a:cubicBezTo>
                  <a:cubicBezTo>
                    <a:pt x="21" y="93"/>
                    <a:pt x="17" y="95"/>
                    <a:pt x="14" y="95"/>
                  </a:cubicBezTo>
                  <a:close/>
                  <a:moveTo>
                    <a:pt x="26" y="95"/>
                  </a:moveTo>
                  <a:cubicBezTo>
                    <a:pt x="25" y="95"/>
                    <a:pt x="26" y="95"/>
                    <a:pt x="26" y="95"/>
                  </a:cubicBezTo>
                  <a:cubicBezTo>
                    <a:pt x="25" y="95"/>
                    <a:pt x="25" y="94"/>
                    <a:pt x="25" y="95"/>
                  </a:cubicBezTo>
                  <a:cubicBezTo>
                    <a:pt x="25" y="95"/>
                    <a:pt x="25" y="95"/>
                    <a:pt x="26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7" name="PA_直接连接符 36"/>
          <p:cNvCxnSpPr/>
          <p:nvPr>
            <p:custDataLst>
              <p:tags r:id="rId6"/>
            </p:custDataLst>
          </p:nvPr>
        </p:nvCxnSpPr>
        <p:spPr>
          <a:xfrm>
            <a:off x="2161220" y="1688917"/>
            <a:ext cx="0" cy="4152800"/>
          </a:xfrm>
          <a:prstGeom prst="line">
            <a:avLst/>
          </a:prstGeom>
          <a:ln w="9525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PA_chenying0907 37"/>
          <p:cNvGrpSpPr/>
          <p:nvPr>
            <p:custDataLst>
              <p:tags r:id="rId7"/>
            </p:custDataLst>
          </p:nvPr>
        </p:nvGrpSpPr>
        <p:grpSpPr>
          <a:xfrm>
            <a:off x="3036854" y="2510480"/>
            <a:ext cx="3628047" cy="952491"/>
            <a:chOff x="8397180" y="1736314"/>
            <a:chExt cx="3628047" cy="952491"/>
          </a:xfrm>
        </p:grpSpPr>
        <p:sp>
          <p:nvSpPr>
            <p:cNvPr id="39" name="文本框 38"/>
            <p:cNvSpPr txBox="1"/>
            <p:nvPr/>
          </p:nvSpPr>
          <p:spPr>
            <a:xfrm>
              <a:off x="8402965" y="1736314"/>
              <a:ext cx="189923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5"/>
                  </a:solidFill>
                  <a:latin typeface="+mj-ea"/>
                  <a:ea typeface="+mj-ea"/>
                </a:rPr>
                <a:t>代取外卖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397180" y="2043645"/>
              <a:ext cx="362804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可发布需要他人帮忙取外卖的需求。</a:t>
              </a:r>
            </a:p>
            <a:p>
              <a:r>
                <a:rPr lang="zh-CN" altLang="en-US" dirty="0">
                  <a:solidFill>
                    <a:schemeClr val="accent1"/>
                  </a:solidFill>
                  <a:latin typeface="+mn-ea"/>
                  <a:sym typeface="+mn-ea"/>
                </a:rPr>
                <a:t>也可选择帮他人代取外卖。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41" name="PA_chenying0907 40"/>
          <p:cNvGrpSpPr/>
          <p:nvPr>
            <p:custDataLst>
              <p:tags r:id="rId8"/>
            </p:custDataLst>
          </p:nvPr>
        </p:nvGrpSpPr>
        <p:grpSpPr>
          <a:xfrm>
            <a:off x="3036854" y="3700279"/>
            <a:ext cx="3628047" cy="675631"/>
            <a:chOff x="8397180" y="1736314"/>
            <a:chExt cx="3628047" cy="675631"/>
          </a:xfrm>
        </p:grpSpPr>
        <p:sp>
          <p:nvSpPr>
            <p:cNvPr id="42" name="文本框 41"/>
            <p:cNvSpPr txBox="1"/>
            <p:nvPr/>
          </p:nvSpPr>
          <p:spPr>
            <a:xfrm>
              <a:off x="8402965" y="1736314"/>
              <a:ext cx="3163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5"/>
                  </a:solidFill>
                  <a:latin typeface="+mj-ea"/>
                  <a:ea typeface="+mj-ea"/>
                </a:rPr>
                <a:t>扫一扫功能，扫码识别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397180" y="2043645"/>
              <a:ext cx="362804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可通过扫描二维码结束订单。</a:t>
              </a:r>
            </a:p>
          </p:txBody>
        </p:sp>
      </p:grpSp>
      <p:grpSp>
        <p:nvGrpSpPr>
          <p:cNvPr id="44" name="PA_chenying0907 43"/>
          <p:cNvGrpSpPr/>
          <p:nvPr>
            <p:custDataLst>
              <p:tags r:id="rId9"/>
            </p:custDataLst>
          </p:nvPr>
        </p:nvGrpSpPr>
        <p:grpSpPr>
          <a:xfrm>
            <a:off x="3036854" y="4751937"/>
            <a:ext cx="3628047" cy="953662"/>
            <a:chOff x="8397180" y="1736314"/>
            <a:chExt cx="3628047" cy="953662"/>
          </a:xfrm>
        </p:grpSpPr>
        <p:sp>
          <p:nvSpPr>
            <p:cNvPr id="45" name="文本框 44"/>
            <p:cNvSpPr txBox="1"/>
            <p:nvPr/>
          </p:nvSpPr>
          <p:spPr>
            <a:xfrm>
              <a:off x="8402965" y="1736314"/>
              <a:ext cx="2403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5"/>
                  </a:solidFill>
                  <a:latin typeface="+mj-ea"/>
                  <a:ea typeface="+mj-ea"/>
                </a:rPr>
                <a:t>生成识别二维码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通过扫码结束订单，提高外卖的安全性。</a:t>
              </a:r>
            </a:p>
          </p:txBody>
        </p:sp>
      </p:grpSp>
      <p:sp>
        <p:nvSpPr>
          <p:cNvPr id="47" name="PA_文本框 46"/>
          <p:cNvSpPr txBox="1"/>
          <p:nvPr>
            <p:custDataLst>
              <p:tags r:id="rId10"/>
            </p:custDataLst>
          </p:nvPr>
        </p:nvSpPr>
        <p:spPr>
          <a:xfrm>
            <a:off x="1779255" y="1688917"/>
            <a:ext cx="3782365" cy="4603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主要功能（一）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PA_任意多边形 24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 rot="16200000">
            <a:off x="2227111" y="2540430"/>
            <a:ext cx="311150" cy="893763"/>
          </a:xfrm>
          <a:custGeom>
            <a:avLst/>
            <a:gdLst>
              <a:gd name="T0" fmla="*/ 56 w 80"/>
              <a:gd name="T1" fmla="*/ 172 h 235"/>
              <a:gd name="T2" fmla="*/ 57 w 80"/>
              <a:gd name="T3" fmla="*/ 146 h 235"/>
              <a:gd name="T4" fmla="*/ 62 w 80"/>
              <a:gd name="T5" fmla="*/ 146 h 235"/>
              <a:gd name="T6" fmla="*/ 56 w 80"/>
              <a:gd name="T7" fmla="*/ 172 h 235"/>
              <a:gd name="T8" fmla="*/ 47 w 80"/>
              <a:gd name="T9" fmla="*/ 169 h 235"/>
              <a:gd name="T10" fmla="*/ 43 w 80"/>
              <a:gd name="T11" fmla="*/ 147 h 235"/>
              <a:gd name="T12" fmla="*/ 46 w 80"/>
              <a:gd name="T13" fmla="*/ 147 h 235"/>
              <a:gd name="T14" fmla="*/ 47 w 80"/>
              <a:gd name="T15" fmla="*/ 153 h 235"/>
              <a:gd name="T16" fmla="*/ 47 w 80"/>
              <a:gd name="T17" fmla="*/ 169 h 235"/>
              <a:gd name="T18" fmla="*/ 26 w 80"/>
              <a:gd name="T19" fmla="*/ 152 h 235"/>
              <a:gd name="T20" fmla="*/ 20 w 80"/>
              <a:gd name="T21" fmla="*/ 147 h 235"/>
              <a:gd name="T22" fmla="*/ 31 w 80"/>
              <a:gd name="T23" fmla="*/ 147 h 235"/>
              <a:gd name="T24" fmla="*/ 32 w 80"/>
              <a:gd name="T25" fmla="*/ 153 h 235"/>
              <a:gd name="T26" fmla="*/ 40 w 80"/>
              <a:gd name="T27" fmla="*/ 189 h 235"/>
              <a:gd name="T28" fmla="*/ 26 w 80"/>
              <a:gd name="T29" fmla="*/ 152 h 235"/>
              <a:gd name="T30" fmla="*/ 10 w 80"/>
              <a:gd name="T31" fmla="*/ 148 h 235"/>
              <a:gd name="T32" fmla="*/ 22 w 80"/>
              <a:gd name="T33" fmla="*/ 168 h 235"/>
              <a:gd name="T34" fmla="*/ 10 w 80"/>
              <a:gd name="T35" fmla="*/ 148 h 235"/>
              <a:gd name="T36" fmla="*/ 21 w 80"/>
              <a:gd name="T37" fmla="*/ 77 h 235"/>
              <a:gd name="T38" fmla="*/ 25 w 80"/>
              <a:gd name="T39" fmla="*/ 94 h 235"/>
              <a:gd name="T40" fmla="*/ 21 w 80"/>
              <a:gd name="T41" fmla="*/ 77 h 235"/>
              <a:gd name="T42" fmla="*/ 21 w 80"/>
              <a:gd name="T43" fmla="*/ 75 h 235"/>
              <a:gd name="T44" fmla="*/ 19 w 80"/>
              <a:gd name="T45" fmla="*/ 63 h 235"/>
              <a:gd name="T46" fmla="*/ 21 w 80"/>
              <a:gd name="T47" fmla="*/ 75 h 235"/>
              <a:gd name="T48" fmla="*/ 27 w 80"/>
              <a:gd name="T49" fmla="*/ 110 h 235"/>
              <a:gd name="T50" fmla="*/ 27 w 80"/>
              <a:gd name="T51" fmla="*/ 110 h 235"/>
              <a:gd name="T52" fmla="*/ 78 w 80"/>
              <a:gd name="T53" fmla="*/ 142 h 235"/>
              <a:gd name="T54" fmla="*/ 40 w 80"/>
              <a:gd name="T55" fmla="*/ 139 h 235"/>
              <a:gd name="T56" fmla="*/ 23 w 80"/>
              <a:gd name="T57" fmla="*/ 3 h 235"/>
              <a:gd name="T58" fmla="*/ 13 w 80"/>
              <a:gd name="T59" fmla="*/ 3 h 235"/>
              <a:gd name="T60" fmla="*/ 15 w 80"/>
              <a:gd name="T61" fmla="*/ 34 h 235"/>
              <a:gd name="T62" fmla="*/ 19 w 80"/>
              <a:gd name="T63" fmla="*/ 62 h 235"/>
              <a:gd name="T64" fmla="*/ 11 w 80"/>
              <a:gd name="T65" fmla="*/ 13 h 235"/>
              <a:gd name="T66" fmla="*/ 0 w 80"/>
              <a:gd name="T67" fmla="*/ 11 h 235"/>
              <a:gd name="T68" fmla="*/ 23 w 80"/>
              <a:gd name="T69" fmla="*/ 139 h 235"/>
              <a:gd name="T70" fmla="*/ 11 w 80"/>
              <a:gd name="T71" fmla="*/ 139 h 235"/>
              <a:gd name="T72" fmla="*/ 6 w 80"/>
              <a:gd name="T73" fmla="*/ 147 h 235"/>
              <a:gd name="T74" fmla="*/ 0 w 80"/>
              <a:gd name="T75" fmla="*/ 152 h 235"/>
              <a:gd name="T76" fmla="*/ 42 w 80"/>
              <a:gd name="T77" fmla="*/ 234 h 235"/>
              <a:gd name="T78" fmla="*/ 51 w 80"/>
              <a:gd name="T79" fmla="*/ 232 h 235"/>
              <a:gd name="T80" fmla="*/ 63 w 80"/>
              <a:gd name="T81" fmla="*/ 183 h 235"/>
              <a:gd name="T82" fmla="*/ 76 w 80"/>
              <a:gd name="T83" fmla="*/ 156 h 235"/>
              <a:gd name="T84" fmla="*/ 78 w 80"/>
              <a:gd name="T85" fmla="*/ 14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235">
                <a:moveTo>
                  <a:pt x="56" y="172"/>
                </a:moveTo>
                <a:cubicBezTo>
                  <a:pt x="58" y="162"/>
                  <a:pt x="57" y="158"/>
                  <a:pt x="57" y="146"/>
                </a:cubicBezTo>
                <a:cubicBezTo>
                  <a:pt x="59" y="147"/>
                  <a:pt x="59" y="146"/>
                  <a:pt x="62" y="146"/>
                </a:cubicBezTo>
                <a:cubicBezTo>
                  <a:pt x="60" y="155"/>
                  <a:pt x="60" y="164"/>
                  <a:pt x="56" y="172"/>
                </a:cubicBezTo>
                <a:moveTo>
                  <a:pt x="47" y="169"/>
                </a:moveTo>
                <a:cubicBezTo>
                  <a:pt x="46" y="160"/>
                  <a:pt x="44" y="154"/>
                  <a:pt x="43" y="147"/>
                </a:cubicBezTo>
                <a:cubicBezTo>
                  <a:pt x="44" y="148"/>
                  <a:pt x="45" y="146"/>
                  <a:pt x="46" y="147"/>
                </a:cubicBezTo>
                <a:cubicBezTo>
                  <a:pt x="45" y="148"/>
                  <a:pt x="47" y="150"/>
                  <a:pt x="47" y="153"/>
                </a:cubicBezTo>
                <a:cubicBezTo>
                  <a:pt x="48" y="159"/>
                  <a:pt x="47" y="166"/>
                  <a:pt x="47" y="169"/>
                </a:cubicBezTo>
                <a:moveTo>
                  <a:pt x="26" y="152"/>
                </a:moveTo>
                <a:cubicBezTo>
                  <a:pt x="24" y="149"/>
                  <a:pt x="20" y="150"/>
                  <a:pt x="20" y="147"/>
                </a:cubicBezTo>
                <a:cubicBezTo>
                  <a:pt x="24" y="146"/>
                  <a:pt x="26" y="147"/>
                  <a:pt x="31" y="147"/>
                </a:cubicBezTo>
                <a:cubicBezTo>
                  <a:pt x="31" y="148"/>
                  <a:pt x="32" y="150"/>
                  <a:pt x="32" y="153"/>
                </a:cubicBezTo>
                <a:cubicBezTo>
                  <a:pt x="38" y="161"/>
                  <a:pt x="38" y="175"/>
                  <a:pt x="40" y="189"/>
                </a:cubicBezTo>
                <a:cubicBezTo>
                  <a:pt x="35" y="175"/>
                  <a:pt x="32" y="165"/>
                  <a:pt x="26" y="152"/>
                </a:cubicBezTo>
                <a:moveTo>
                  <a:pt x="10" y="148"/>
                </a:moveTo>
                <a:cubicBezTo>
                  <a:pt x="16" y="152"/>
                  <a:pt x="19" y="160"/>
                  <a:pt x="22" y="168"/>
                </a:cubicBezTo>
                <a:cubicBezTo>
                  <a:pt x="18" y="161"/>
                  <a:pt x="14" y="154"/>
                  <a:pt x="10" y="148"/>
                </a:cubicBezTo>
                <a:moveTo>
                  <a:pt x="21" y="77"/>
                </a:moveTo>
                <a:cubicBezTo>
                  <a:pt x="24" y="82"/>
                  <a:pt x="24" y="89"/>
                  <a:pt x="25" y="94"/>
                </a:cubicBezTo>
                <a:cubicBezTo>
                  <a:pt x="22" y="90"/>
                  <a:pt x="23" y="83"/>
                  <a:pt x="21" y="77"/>
                </a:cubicBezTo>
                <a:moveTo>
                  <a:pt x="21" y="75"/>
                </a:moveTo>
                <a:cubicBezTo>
                  <a:pt x="20" y="73"/>
                  <a:pt x="20" y="68"/>
                  <a:pt x="19" y="63"/>
                </a:cubicBezTo>
                <a:cubicBezTo>
                  <a:pt x="21" y="67"/>
                  <a:pt x="22" y="72"/>
                  <a:pt x="21" y="75"/>
                </a:cubicBezTo>
                <a:moveTo>
                  <a:pt x="27" y="110"/>
                </a:moveTo>
                <a:cubicBezTo>
                  <a:pt x="29" y="114"/>
                  <a:pt x="27" y="116"/>
                  <a:pt x="27" y="110"/>
                </a:cubicBezTo>
                <a:close/>
                <a:moveTo>
                  <a:pt x="78" y="142"/>
                </a:moveTo>
                <a:cubicBezTo>
                  <a:pt x="71" y="136"/>
                  <a:pt x="52" y="141"/>
                  <a:pt x="40" y="139"/>
                </a:cubicBezTo>
                <a:cubicBezTo>
                  <a:pt x="35" y="93"/>
                  <a:pt x="24" y="52"/>
                  <a:pt x="23" y="3"/>
                </a:cubicBezTo>
                <a:cubicBezTo>
                  <a:pt x="21" y="0"/>
                  <a:pt x="16" y="0"/>
                  <a:pt x="13" y="3"/>
                </a:cubicBezTo>
                <a:cubicBezTo>
                  <a:pt x="13" y="12"/>
                  <a:pt x="14" y="24"/>
                  <a:pt x="15" y="34"/>
                </a:cubicBezTo>
                <a:cubicBezTo>
                  <a:pt x="17" y="45"/>
                  <a:pt x="19" y="56"/>
                  <a:pt x="19" y="62"/>
                </a:cubicBezTo>
                <a:cubicBezTo>
                  <a:pt x="17" y="48"/>
                  <a:pt x="13" y="29"/>
                  <a:pt x="11" y="13"/>
                </a:cubicBezTo>
                <a:cubicBezTo>
                  <a:pt x="8" y="10"/>
                  <a:pt x="4" y="8"/>
                  <a:pt x="0" y="11"/>
                </a:cubicBezTo>
                <a:cubicBezTo>
                  <a:pt x="9" y="51"/>
                  <a:pt x="14" y="94"/>
                  <a:pt x="23" y="139"/>
                </a:cubicBezTo>
                <a:cubicBezTo>
                  <a:pt x="17" y="139"/>
                  <a:pt x="14" y="140"/>
                  <a:pt x="11" y="139"/>
                </a:cubicBezTo>
                <a:cubicBezTo>
                  <a:pt x="8" y="142"/>
                  <a:pt x="3" y="143"/>
                  <a:pt x="6" y="147"/>
                </a:cubicBezTo>
                <a:cubicBezTo>
                  <a:pt x="2" y="147"/>
                  <a:pt x="1" y="150"/>
                  <a:pt x="0" y="152"/>
                </a:cubicBezTo>
                <a:cubicBezTo>
                  <a:pt x="18" y="175"/>
                  <a:pt x="31" y="204"/>
                  <a:pt x="42" y="234"/>
                </a:cubicBezTo>
                <a:cubicBezTo>
                  <a:pt x="46" y="235"/>
                  <a:pt x="49" y="234"/>
                  <a:pt x="51" y="232"/>
                </a:cubicBezTo>
                <a:cubicBezTo>
                  <a:pt x="52" y="215"/>
                  <a:pt x="57" y="198"/>
                  <a:pt x="63" y="183"/>
                </a:cubicBezTo>
                <a:cubicBezTo>
                  <a:pt x="67" y="173"/>
                  <a:pt x="73" y="165"/>
                  <a:pt x="76" y="156"/>
                </a:cubicBezTo>
                <a:cubicBezTo>
                  <a:pt x="78" y="151"/>
                  <a:pt x="80" y="144"/>
                  <a:pt x="78" y="1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PA_任意多边形 24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 rot="16200000">
            <a:off x="2227112" y="3746716"/>
            <a:ext cx="311150" cy="893763"/>
          </a:xfrm>
          <a:custGeom>
            <a:avLst/>
            <a:gdLst>
              <a:gd name="T0" fmla="*/ 56 w 80"/>
              <a:gd name="T1" fmla="*/ 172 h 235"/>
              <a:gd name="T2" fmla="*/ 57 w 80"/>
              <a:gd name="T3" fmla="*/ 146 h 235"/>
              <a:gd name="T4" fmla="*/ 62 w 80"/>
              <a:gd name="T5" fmla="*/ 146 h 235"/>
              <a:gd name="T6" fmla="*/ 56 w 80"/>
              <a:gd name="T7" fmla="*/ 172 h 235"/>
              <a:gd name="T8" fmla="*/ 47 w 80"/>
              <a:gd name="T9" fmla="*/ 169 h 235"/>
              <a:gd name="T10" fmla="*/ 43 w 80"/>
              <a:gd name="T11" fmla="*/ 147 h 235"/>
              <a:gd name="T12" fmla="*/ 46 w 80"/>
              <a:gd name="T13" fmla="*/ 147 h 235"/>
              <a:gd name="T14" fmla="*/ 47 w 80"/>
              <a:gd name="T15" fmla="*/ 153 h 235"/>
              <a:gd name="T16" fmla="*/ 47 w 80"/>
              <a:gd name="T17" fmla="*/ 169 h 235"/>
              <a:gd name="T18" fmla="*/ 26 w 80"/>
              <a:gd name="T19" fmla="*/ 152 h 235"/>
              <a:gd name="T20" fmla="*/ 20 w 80"/>
              <a:gd name="T21" fmla="*/ 147 h 235"/>
              <a:gd name="T22" fmla="*/ 31 w 80"/>
              <a:gd name="T23" fmla="*/ 147 h 235"/>
              <a:gd name="T24" fmla="*/ 32 w 80"/>
              <a:gd name="T25" fmla="*/ 153 h 235"/>
              <a:gd name="T26" fmla="*/ 40 w 80"/>
              <a:gd name="T27" fmla="*/ 189 h 235"/>
              <a:gd name="T28" fmla="*/ 26 w 80"/>
              <a:gd name="T29" fmla="*/ 152 h 235"/>
              <a:gd name="T30" fmla="*/ 10 w 80"/>
              <a:gd name="T31" fmla="*/ 148 h 235"/>
              <a:gd name="T32" fmla="*/ 22 w 80"/>
              <a:gd name="T33" fmla="*/ 168 h 235"/>
              <a:gd name="T34" fmla="*/ 10 w 80"/>
              <a:gd name="T35" fmla="*/ 148 h 235"/>
              <a:gd name="T36" fmla="*/ 21 w 80"/>
              <a:gd name="T37" fmla="*/ 77 h 235"/>
              <a:gd name="T38" fmla="*/ 25 w 80"/>
              <a:gd name="T39" fmla="*/ 94 h 235"/>
              <a:gd name="T40" fmla="*/ 21 w 80"/>
              <a:gd name="T41" fmla="*/ 77 h 235"/>
              <a:gd name="T42" fmla="*/ 21 w 80"/>
              <a:gd name="T43" fmla="*/ 75 h 235"/>
              <a:gd name="T44" fmla="*/ 19 w 80"/>
              <a:gd name="T45" fmla="*/ 63 h 235"/>
              <a:gd name="T46" fmla="*/ 21 w 80"/>
              <a:gd name="T47" fmla="*/ 75 h 235"/>
              <a:gd name="T48" fmla="*/ 27 w 80"/>
              <a:gd name="T49" fmla="*/ 110 h 235"/>
              <a:gd name="T50" fmla="*/ 27 w 80"/>
              <a:gd name="T51" fmla="*/ 110 h 235"/>
              <a:gd name="T52" fmla="*/ 78 w 80"/>
              <a:gd name="T53" fmla="*/ 142 h 235"/>
              <a:gd name="T54" fmla="*/ 40 w 80"/>
              <a:gd name="T55" fmla="*/ 139 h 235"/>
              <a:gd name="T56" fmla="*/ 23 w 80"/>
              <a:gd name="T57" fmla="*/ 3 h 235"/>
              <a:gd name="T58" fmla="*/ 13 w 80"/>
              <a:gd name="T59" fmla="*/ 3 h 235"/>
              <a:gd name="T60" fmla="*/ 15 w 80"/>
              <a:gd name="T61" fmla="*/ 34 h 235"/>
              <a:gd name="T62" fmla="*/ 19 w 80"/>
              <a:gd name="T63" fmla="*/ 62 h 235"/>
              <a:gd name="T64" fmla="*/ 11 w 80"/>
              <a:gd name="T65" fmla="*/ 13 h 235"/>
              <a:gd name="T66" fmla="*/ 0 w 80"/>
              <a:gd name="T67" fmla="*/ 11 h 235"/>
              <a:gd name="T68" fmla="*/ 23 w 80"/>
              <a:gd name="T69" fmla="*/ 139 h 235"/>
              <a:gd name="T70" fmla="*/ 11 w 80"/>
              <a:gd name="T71" fmla="*/ 139 h 235"/>
              <a:gd name="T72" fmla="*/ 6 w 80"/>
              <a:gd name="T73" fmla="*/ 147 h 235"/>
              <a:gd name="T74" fmla="*/ 0 w 80"/>
              <a:gd name="T75" fmla="*/ 152 h 235"/>
              <a:gd name="T76" fmla="*/ 42 w 80"/>
              <a:gd name="T77" fmla="*/ 234 h 235"/>
              <a:gd name="T78" fmla="*/ 51 w 80"/>
              <a:gd name="T79" fmla="*/ 232 h 235"/>
              <a:gd name="T80" fmla="*/ 63 w 80"/>
              <a:gd name="T81" fmla="*/ 183 h 235"/>
              <a:gd name="T82" fmla="*/ 76 w 80"/>
              <a:gd name="T83" fmla="*/ 156 h 235"/>
              <a:gd name="T84" fmla="*/ 78 w 80"/>
              <a:gd name="T85" fmla="*/ 14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235">
                <a:moveTo>
                  <a:pt x="56" y="172"/>
                </a:moveTo>
                <a:cubicBezTo>
                  <a:pt x="58" y="162"/>
                  <a:pt x="57" y="158"/>
                  <a:pt x="57" y="146"/>
                </a:cubicBezTo>
                <a:cubicBezTo>
                  <a:pt x="59" y="147"/>
                  <a:pt x="59" y="146"/>
                  <a:pt x="62" y="146"/>
                </a:cubicBezTo>
                <a:cubicBezTo>
                  <a:pt x="60" y="155"/>
                  <a:pt x="60" y="164"/>
                  <a:pt x="56" y="172"/>
                </a:cubicBezTo>
                <a:moveTo>
                  <a:pt x="47" y="169"/>
                </a:moveTo>
                <a:cubicBezTo>
                  <a:pt x="46" y="160"/>
                  <a:pt x="44" y="154"/>
                  <a:pt x="43" y="147"/>
                </a:cubicBezTo>
                <a:cubicBezTo>
                  <a:pt x="44" y="148"/>
                  <a:pt x="45" y="146"/>
                  <a:pt x="46" y="147"/>
                </a:cubicBezTo>
                <a:cubicBezTo>
                  <a:pt x="45" y="148"/>
                  <a:pt x="47" y="150"/>
                  <a:pt x="47" y="153"/>
                </a:cubicBezTo>
                <a:cubicBezTo>
                  <a:pt x="48" y="159"/>
                  <a:pt x="47" y="166"/>
                  <a:pt x="47" y="169"/>
                </a:cubicBezTo>
                <a:moveTo>
                  <a:pt x="26" y="152"/>
                </a:moveTo>
                <a:cubicBezTo>
                  <a:pt x="24" y="149"/>
                  <a:pt x="20" y="150"/>
                  <a:pt x="20" y="147"/>
                </a:cubicBezTo>
                <a:cubicBezTo>
                  <a:pt x="24" y="146"/>
                  <a:pt x="26" y="147"/>
                  <a:pt x="31" y="147"/>
                </a:cubicBezTo>
                <a:cubicBezTo>
                  <a:pt x="31" y="148"/>
                  <a:pt x="32" y="150"/>
                  <a:pt x="32" y="153"/>
                </a:cubicBezTo>
                <a:cubicBezTo>
                  <a:pt x="38" y="161"/>
                  <a:pt x="38" y="175"/>
                  <a:pt x="40" y="189"/>
                </a:cubicBezTo>
                <a:cubicBezTo>
                  <a:pt x="35" y="175"/>
                  <a:pt x="32" y="165"/>
                  <a:pt x="26" y="152"/>
                </a:cubicBezTo>
                <a:moveTo>
                  <a:pt x="10" y="148"/>
                </a:moveTo>
                <a:cubicBezTo>
                  <a:pt x="16" y="152"/>
                  <a:pt x="19" y="160"/>
                  <a:pt x="22" y="168"/>
                </a:cubicBezTo>
                <a:cubicBezTo>
                  <a:pt x="18" y="161"/>
                  <a:pt x="14" y="154"/>
                  <a:pt x="10" y="148"/>
                </a:cubicBezTo>
                <a:moveTo>
                  <a:pt x="21" y="77"/>
                </a:moveTo>
                <a:cubicBezTo>
                  <a:pt x="24" y="82"/>
                  <a:pt x="24" y="89"/>
                  <a:pt x="25" y="94"/>
                </a:cubicBezTo>
                <a:cubicBezTo>
                  <a:pt x="22" y="90"/>
                  <a:pt x="23" y="83"/>
                  <a:pt x="21" y="77"/>
                </a:cubicBezTo>
                <a:moveTo>
                  <a:pt x="21" y="75"/>
                </a:moveTo>
                <a:cubicBezTo>
                  <a:pt x="20" y="73"/>
                  <a:pt x="20" y="68"/>
                  <a:pt x="19" y="63"/>
                </a:cubicBezTo>
                <a:cubicBezTo>
                  <a:pt x="21" y="67"/>
                  <a:pt x="22" y="72"/>
                  <a:pt x="21" y="75"/>
                </a:cubicBezTo>
                <a:moveTo>
                  <a:pt x="27" y="110"/>
                </a:moveTo>
                <a:cubicBezTo>
                  <a:pt x="29" y="114"/>
                  <a:pt x="27" y="116"/>
                  <a:pt x="27" y="110"/>
                </a:cubicBezTo>
                <a:close/>
                <a:moveTo>
                  <a:pt x="78" y="142"/>
                </a:moveTo>
                <a:cubicBezTo>
                  <a:pt x="71" y="136"/>
                  <a:pt x="52" y="141"/>
                  <a:pt x="40" y="139"/>
                </a:cubicBezTo>
                <a:cubicBezTo>
                  <a:pt x="35" y="93"/>
                  <a:pt x="24" y="52"/>
                  <a:pt x="23" y="3"/>
                </a:cubicBezTo>
                <a:cubicBezTo>
                  <a:pt x="21" y="0"/>
                  <a:pt x="16" y="0"/>
                  <a:pt x="13" y="3"/>
                </a:cubicBezTo>
                <a:cubicBezTo>
                  <a:pt x="13" y="12"/>
                  <a:pt x="14" y="24"/>
                  <a:pt x="15" y="34"/>
                </a:cubicBezTo>
                <a:cubicBezTo>
                  <a:pt x="17" y="45"/>
                  <a:pt x="19" y="56"/>
                  <a:pt x="19" y="62"/>
                </a:cubicBezTo>
                <a:cubicBezTo>
                  <a:pt x="17" y="48"/>
                  <a:pt x="13" y="29"/>
                  <a:pt x="11" y="13"/>
                </a:cubicBezTo>
                <a:cubicBezTo>
                  <a:pt x="8" y="10"/>
                  <a:pt x="4" y="8"/>
                  <a:pt x="0" y="11"/>
                </a:cubicBezTo>
                <a:cubicBezTo>
                  <a:pt x="9" y="51"/>
                  <a:pt x="14" y="94"/>
                  <a:pt x="23" y="139"/>
                </a:cubicBezTo>
                <a:cubicBezTo>
                  <a:pt x="17" y="139"/>
                  <a:pt x="14" y="140"/>
                  <a:pt x="11" y="139"/>
                </a:cubicBezTo>
                <a:cubicBezTo>
                  <a:pt x="8" y="142"/>
                  <a:pt x="3" y="143"/>
                  <a:pt x="6" y="147"/>
                </a:cubicBezTo>
                <a:cubicBezTo>
                  <a:pt x="2" y="147"/>
                  <a:pt x="1" y="150"/>
                  <a:pt x="0" y="152"/>
                </a:cubicBezTo>
                <a:cubicBezTo>
                  <a:pt x="18" y="175"/>
                  <a:pt x="31" y="204"/>
                  <a:pt x="42" y="234"/>
                </a:cubicBezTo>
                <a:cubicBezTo>
                  <a:pt x="46" y="235"/>
                  <a:pt x="49" y="234"/>
                  <a:pt x="51" y="232"/>
                </a:cubicBezTo>
                <a:cubicBezTo>
                  <a:pt x="52" y="215"/>
                  <a:pt x="57" y="198"/>
                  <a:pt x="63" y="183"/>
                </a:cubicBezTo>
                <a:cubicBezTo>
                  <a:pt x="67" y="173"/>
                  <a:pt x="73" y="165"/>
                  <a:pt x="76" y="156"/>
                </a:cubicBezTo>
                <a:cubicBezTo>
                  <a:pt x="78" y="151"/>
                  <a:pt x="80" y="144"/>
                  <a:pt x="78" y="1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PA_任意多边形 24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 rot="16200000">
            <a:off x="2227113" y="4781887"/>
            <a:ext cx="311150" cy="893763"/>
          </a:xfrm>
          <a:custGeom>
            <a:avLst/>
            <a:gdLst>
              <a:gd name="T0" fmla="*/ 56 w 80"/>
              <a:gd name="T1" fmla="*/ 172 h 235"/>
              <a:gd name="T2" fmla="*/ 57 w 80"/>
              <a:gd name="T3" fmla="*/ 146 h 235"/>
              <a:gd name="T4" fmla="*/ 62 w 80"/>
              <a:gd name="T5" fmla="*/ 146 h 235"/>
              <a:gd name="T6" fmla="*/ 56 w 80"/>
              <a:gd name="T7" fmla="*/ 172 h 235"/>
              <a:gd name="T8" fmla="*/ 47 w 80"/>
              <a:gd name="T9" fmla="*/ 169 h 235"/>
              <a:gd name="T10" fmla="*/ 43 w 80"/>
              <a:gd name="T11" fmla="*/ 147 h 235"/>
              <a:gd name="T12" fmla="*/ 46 w 80"/>
              <a:gd name="T13" fmla="*/ 147 h 235"/>
              <a:gd name="T14" fmla="*/ 47 w 80"/>
              <a:gd name="T15" fmla="*/ 153 h 235"/>
              <a:gd name="T16" fmla="*/ 47 w 80"/>
              <a:gd name="T17" fmla="*/ 169 h 235"/>
              <a:gd name="T18" fmla="*/ 26 w 80"/>
              <a:gd name="T19" fmla="*/ 152 h 235"/>
              <a:gd name="T20" fmla="*/ 20 w 80"/>
              <a:gd name="T21" fmla="*/ 147 h 235"/>
              <a:gd name="T22" fmla="*/ 31 w 80"/>
              <a:gd name="T23" fmla="*/ 147 h 235"/>
              <a:gd name="T24" fmla="*/ 32 w 80"/>
              <a:gd name="T25" fmla="*/ 153 h 235"/>
              <a:gd name="T26" fmla="*/ 40 w 80"/>
              <a:gd name="T27" fmla="*/ 189 h 235"/>
              <a:gd name="T28" fmla="*/ 26 w 80"/>
              <a:gd name="T29" fmla="*/ 152 h 235"/>
              <a:gd name="T30" fmla="*/ 10 w 80"/>
              <a:gd name="T31" fmla="*/ 148 h 235"/>
              <a:gd name="T32" fmla="*/ 22 w 80"/>
              <a:gd name="T33" fmla="*/ 168 h 235"/>
              <a:gd name="T34" fmla="*/ 10 w 80"/>
              <a:gd name="T35" fmla="*/ 148 h 235"/>
              <a:gd name="T36" fmla="*/ 21 w 80"/>
              <a:gd name="T37" fmla="*/ 77 h 235"/>
              <a:gd name="T38" fmla="*/ 25 w 80"/>
              <a:gd name="T39" fmla="*/ 94 h 235"/>
              <a:gd name="T40" fmla="*/ 21 w 80"/>
              <a:gd name="T41" fmla="*/ 77 h 235"/>
              <a:gd name="T42" fmla="*/ 21 w 80"/>
              <a:gd name="T43" fmla="*/ 75 h 235"/>
              <a:gd name="T44" fmla="*/ 19 w 80"/>
              <a:gd name="T45" fmla="*/ 63 h 235"/>
              <a:gd name="T46" fmla="*/ 21 w 80"/>
              <a:gd name="T47" fmla="*/ 75 h 235"/>
              <a:gd name="T48" fmla="*/ 27 w 80"/>
              <a:gd name="T49" fmla="*/ 110 h 235"/>
              <a:gd name="T50" fmla="*/ 27 w 80"/>
              <a:gd name="T51" fmla="*/ 110 h 235"/>
              <a:gd name="T52" fmla="*/ 78 w 80"/>
              <a:gd name="T53" fmla="*/ 142 h 235"/>
              <a:gd name="T54" fmla="*/ 40 w 80"/>
              <a:gd name="T55" fmla="*/ 139 h 235"/>
              <a:gd name="T56" fmla="*/ 23 w 80"/>
              <a:gd name="T57" fmla="*/ 3 h 235"/>
              <a:gd name="T58" fmla="*/ 13 w 80"/>
              <a:gd name="T59" fmla="*/ 3 h 235"/>
              <a:gd name="T60" fmla="*/ 15 w 80"/>
              <a:gd name="T61" fmla="*/ 34 h 235"/>
              <a:gd name="T62" fmla="*/ 19 w 80"/>
              <a:gd name="T63" fmla="*/ 62 h 235"/>
              <a:gd name="T64" fmla="*/ 11 w 80"/>
              <a:gd name="T65" fmla="*/ 13 h 235"/>
              <a:gd name="T66" fmla="*/ 0 w 80"/>
              <a:gd name="T67" fmla="*/ 11 h 235"/>
              <a:gd name="T68" fmla="*/ 23 w 80"/>
              <a:gd name="T69" fmla="*/ 139 h 235"/>
              <a:gd name="T70" fmla="*/ 11 w 80"/>
              <a:gd name="T71" fmla="*/ 139 h 235"/>
              <a:gd name="T72" fmla="*/ 6 w 80"/>
              <a:gd name="T73" fmla="*/ 147 h 235"/>
              <a:gd name="T74" fmla="*/ 0 w 80"/>
              <a:gd name="T75" fmla="*/ 152 h 235"/>
              <a:gd name="T76" fmla="*/ 42 w 80"/>
              <a:gd name="T77" fmla="*/ 234 h 235"/>
              <a:gd name="T78" fmla="*/ 51 w 80"/>
              <a:gd name="T79" fmla="*/ 232 h 235"/>
              <a:gd name="T80" fmla="*/ 63 w 80"/>
              <a:gd name="T81" fmla="*/ 183 h 235"/>
              <a:gd name="T82" fmla="*/ 76 w 80"/>
              <a:gd name="T83" fmla="*/ 156 h 235"/>
              <a:gd name="T84" fmla="*/ 78 w 80"/>
              <a:gd name="T85" fmla="*/ 14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235">
                <a:moveTo>
                  <a:pt x="56" y="172"/>
                </a:moveTo>
                <a:cubicBezTo>
                  <a:pt x="58" y="162"/>
                  <a:pt x="57" y="158"/>
                  <a:pt x="57" y="146"/>
                </a:cubicBezTo>
                <a:cubicBezTo>
                  <a:pt x="59" y="147"/>
                  <a:pt x="59" y="146"/>
                  <a:pt x="62" y="146"/>
                </a:cubicBezTo>
                <a:cubicBezTo>
                  <a:pt x="60" y="155"/>
                  <a:pt x="60" y="164"/>
                  <a:pt x="56" y="172"/>
                </a:cubicBezTo>
                <a:moveTo>
                  <a:pt x="47" y="169"/>
                </a:moveTo>
                <a:cubicBezTo>
                  <a:pt x="46" y="160"/>
                  <a:pt x="44" y="154"/>
                  <a:pt x="43" y="147"/>
                </a:cubicBezTo>
                <a:cubicBezTo>
                  <a:pt x="44" y="148"/>
                  <a:pt x="45" y="146"/>
                  <a:pt x="46" y="147"/>
                </a:cubicBezTo>
                <a:cubicBezTo>
                  <a:pt x="45" y="148"/>
                  <a:pt x="47" y="150"/>
                  <a:pt x="47" y="153"/>
                </a:cubicBezTo>
                <a:cubicBezTo>
                  <a:pt x="48" y="159"/>
                  <a:pt x="47" y="166"/>
                  <a:pt x="47" y="169"/>
                </a:cubicBezTo>
                <a:moveTo>
                  <a:pt x="26" y="152"/>
                </a:moveTo>
                <a:cubicBezTo>
                  <a:pt x="24" y="149"/>
                  <a:pt x="20" y="150"/>
                  <a:pt x="20" y="147"/>
                </a:cubicBezTo>
                <a:cubicBezTo>
                  <a:pt x="24" y="146"/>
                  <a:pt x="26" y="147"/>
                  <a:pt x="31" y="147"/>
                </a:cubicBezTo>
                <a:cubicBezTo>
                  <a:pt x="31" y="148"/>
                  <a:pt x="32" y="150"/>
                  <a:pt x="32" y="153"/>
                </a:cubicBezTo>
                <a:cubicBezTo>
                  <a:pt x="38" y="161"/>
                  <a:pt x="38" y="175"/>
                  <a:pt x="40" y="189"/>
                </a:cubicBezTo>
                <a:cubicBezTo>
                  <a:pt x="35" y="175"/>
                  <a:pt x="32" y="165"/>
                  <a:pt x="26" y="152"/>
                </a:cubicBezTo>
                <a:moveTo>
                  <a:pt x="10" y="148"/>
                </a:moveTo>
                <a:cubicBezTo>
                  <a:pt x="16" y="152"/>
                  <a:pt x="19" y="160"/>
                  <a:pt x="22" y="168"/>
                </a:cubicBezTo>
                <a:cubicBezTo>
                  <a:pt x="18" y="161"/>
                  <a:pt x="14" y="154"/>
                  <a:pt x="10" y="148"/>
                </a:cubicBezTo>
                <a:moveTo>
                  <a:pt x="21" y="77"/>
                </a:moveTo>
                <a:cubicBezTo>
                  <a:pt x="24" y="82"/>
                  <a:pt x="24" y="89"/>
                  <a:pt x="25" y="94"/>
                </a:cubicBezTo>
                <a:cubicBezTo>
                  <a:pt x="22" y="90"/>
                  <a:pt x="23" y="83"/>
                  <a:pt x="21" y="77"/>
                </a:cubicBezTo>
                <a:moveTo>
                  <a:pt x="21" y="75"/>
                </a:moveTo>
                <a:cubicBezTo>
                  <a:pt x="20" y="73"/>
                  <a:pt x="20" y="68"/>
                  <a:pt x="19" y="63"/>
                </a:cubicBezTo>
                <a:cubicBezTo>
                  <a:pt x="21" y="67"/>
                  <a:pt x="22" y="72"/>
                  <a:pt x="21" y="75"/>
                </a:cubicBezTo>
                <a:moveTo>
                  <a:pt x="27" y="110"/>
                </a:moveTo>
                <a:cubicBezTo>
                  <a:pt x="29" y="114"/>
                  <a:pt x="27" y="116"/>
                  <a:pt x="27" y="110"/>
                </a:cubicBezTo>
                <a:close/>
                <a:moveTo>
                  <a:pt x="78" y="142"/>
                </a:moveTo>
                <a:cubicBezTo>
                  <a:pt x="71" y="136"/>
                  <a:pt x="52" y="141"/>
                  <a:pt x="40" y="139"/>
                </a:cubicBezTo>
                <a:cubicBezTo>
                  <a:pt x="35" y="93"/>
                  <a:pt x="24" y="52"/>
                  <a:pt x="23" y="3"/>
                </a:cubicBezTo>
                <a:cubicBezTo>
                  <a:pt x="21" y="0"/>
                  <a:pt x="16" y="0"/>
                  <a:pt x="13" y="3"/>
                </a:cubicBezTo>
                <a:cubicBezTo>
                  <a:pt x="13" y="12"/>
                  <a:pt x="14" y="24"/>
                  <a:pt x="15" y="34"/>
                </a:cubicBezTo>
                <a:cubicBezTo>
                  <a:pt x="17" y="45"/>
                  <a:pt x="19" y="56"/>
                  <a:pt x="19" y="62"/>
                </a:cubicBezTo>
                <a:cubicBezTo>
                  <a:pt x="17" y="48"/>
                  <a:pt x="13" y="29"/>
                  <a:pt x="11" y="13"/>
                </a:cubicBezTo>
                <a:cubicBezTo>
                  <a:pt x="8" y="10"/>
                  <a:pt x="4" y="8"/>
                  <a:pt x="0" y="11"/>
                </a:cubicBezTo>
                <a:cubicBezTo>
                  <a:pt x="9" y="51"/>
                  <a:pt x="14" y="94"/>
                  <a:pt x="23" y="139"/>
                </a:cubicBezTo>
                <a:cubicBezTo>
                  <a:pt x="17" y="139"/>
                  <a:pt x="14" y="140"/>
                  <a:pt x="11" y="139"/>
                </a:cubicBezTo>
                <a:cubicBezTo>
                  <a:pt x="8" y="142"/>
                  <a:pt x="3" y="143"/>
                  <a:pt x="6" y="147"/>
                </a:cubicBezTo>
                <a:cubicBezTo>
                  <a:pt x="2" y="147"/>
                  <a:pt x="1" y="150"/>
                  <a:pt x="0" y="152"/>
                </a:cubicBezTo>
                <a:cubicBezTo>
                  <a:pt x="18" y="175"/>
                  <a:pt x="31" y="204"/>
                  <a:pt x="42" y="234"/>
                </a:cubicBezTo>
                <a:cubicBezTo>
                  <a:pt x="46" y="235"/>
                  <a:pt x="49" y="234"/>
                  <a:pt x="51" y="232"/>
                </a:cubicBezTo>
                <a:cubicBezTo>
                  <a:pt x="52" y="215"/>
                  <a:pt x="57" y="198"/>
                  <a:pt x="63" y="183"/>
                </a:cubicBezTo>
                <a:cubicBezTo>
                  <a:pt x="67" y="173"/>
                  <a:pt x="73" y="165"/>
                  <a:pt x="76" y="156"/>
                </a:cubicBezTo>
                <a:cubicBezTo>
                  <a:pt x="78" y="151"/>
                  <a:pt x="80" y="144"/>
                  <a:pt x="78" y="1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916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14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347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5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 autoUpdateAnimBg="0"/>
      <p:bldP spid="51" grpId="0" animBg="1" autoUpdateAnimBg="0"/>
      <p:bldP spid="52" grpId="0" animBg="1"/>
      <p:bldP spid="5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PA_chenying0907 1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0218"/>
            <p:cNvSpPr/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0219"/>
            <p:cNvSpPr/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0220"/>
            <p:cNvSpPr/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221"/>
            <p:cNvSpPr/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222"/>
            <p:cNvSpPr/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0223"/>
            <p:cNvSpPr/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0224"/>
            <p:cNvSpPr/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0225"/>
            <p:cNvSpPr/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PA_chenying0907 15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8446"/>
            <a:chOff x="1488142" y="329217"/>
            <a:chExt cx="5078028" cy="86844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5"/>
                  </a:solidFill>
                  <a:latin typeface="+mj-ea"/>
                  <a:ea typeface="+mj-ea"/>
                </a:rPr>
                <a:t>主要功能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M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ajor function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8D96430-0E85-4B9B-9C26-C906088EB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641" y="1578846"/>
            <a:ext cx="2356706" cy="50525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41ABBA-EEEA-4BA1-AC50-EAC25E0CEA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939" y="1607413"/>
            <a:ext cx="2356706" cy="505258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A149264-D854-459F-850D-04198F1E0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5237" y="1607411"/>
            <a:ext cx="2356706" cy="505259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20B22BE-A1FD-4909-AC3F-E524DC2C14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3535" y="1607411"/>
            <a:ext cx="2356707" cy="5052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PA_chenying0907 1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0218"/>
            <p:cNvSpPr/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0219"/>
            <p:cNvSpPr/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0220"/>
            <p:cNvSpPr/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221"/>
            <p:cNvSpPr/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222"/>
            <p:cNvSpPr/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0223"/>
            <p:cNvSpPr/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0224"/>
            <p:cNvSpPr/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0225"/>
            <p:cNvSpPr/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PA_chenying0907 15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8446"/>
            <a:chOff x="1488142" y="329217"/>
            <a:chExt cx="5078028" cy="86844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5"/>
                  </a:solidFill>
                  <a:latin typeface="+mj-ea"/>
                  <a:ea typeface="+mj-ea"/>
                </a:rPr>
                <a:t>主要功能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M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ajor function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8D96430-0E85-4B9B-9C26-C906088EB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97" y="1571854"/>
            <a:ext cx="2356706" cy="50525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41ABBA-EEEA-4BA1-AC50-EAC25E0CEA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295" y="1571854"/>
            <a:ext cx="2356706" cy="50525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4B8C97-6AFA-4006-8383-13D38D4B75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927" y="1571854"/>
            <a:ext cx="2402372" cy="51504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921A99-19CE-4DB3-860D-060DE1FB79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225" y="1571854"/>
            <a:ext cx="2402372" cy="51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1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PA_chenying0907 1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0218"/>
            <p:cNvSpPr/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0219"/>
            <p:cNvSpPr/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0220"/>
            <p:cNvSpPr/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221"/>
            <p:cNvSpPr/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222"/>
            <p:cNvSpPr/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0223"/>
            <p:cNvSpPr/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0224"/>
            <p:cNvSpPr/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0225"/>
            <p:cNvSpPr/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PA_chenying0907 15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8446"/>
            <a:chOff x="1488142" y="329217"/>
            <a:chExt cx="5078028" cy="86844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5"/>
                  </a:solidFill>
                  <a:latin typeface="+mj-ea"/>
                  <a:ea typeface="+mj-ea"/>
                </a:rPr>
                <a:t>主要功能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M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ajor function</a:t>
              </a:r>
            </a:p>
          </p:txBody>
        </p:sp>
      </p:grpSp>
      <p:grpSp>
        <p:nvGrpSpPr>
          <p:cNvPr id="23" name="PA_chenying0907 22"/>
          <p:cNvGrpSpPr/>
          <p:nvPr>
            <p:custDataLst>
              <p:tags r:id="rId3"/>
            </p:custDataLst>
          </p:nvPr>
        </p:nvGrpSpPr>
        <p:grpSpPr>
          <a:xfrm>
            <a:off x="7771485" y="3062738"/>
            <a:ext cx="1561466" cy="1368296"/>
            <a:chOff x="5940425" y="3290888"/>
            <a:chExt cx="307975" cy="269875"/>
          </a:xfrm>
          <a:solidFill>
            <a:schemeClr val="accent3"/>
          </a:solidFill>
        </p:grpSpPr>
        <p:sp>
          <p:nvSpPr>
            <p:cNvPr id="5" name="Freeform 5"/>
            <p:cNvSpPr/>
            <p:nvPr/>
          </p:nvSpPr>
          <p:spPr bwMode="auto">
            <a:xfrm>
              <a:off x="6021388" y="3344863"/>
              <a:ext cx="120650" cy="19050"/>
            </a:xfrm>
            <a:custGeom>
              <a:avLst/>
              <a:gdLst>
                <a:gd name="T0" fmla="*/ 31 w 31"/>
                <a:gd name="T1" fmla="*/ 2 h 5"/>
                <a:gd name="T2" fmla="*/ 15 w 31"/>
                <a:gd name="T3" fmla="*/ 2 h 5"/>
                <a:gd name="T4" fmla="*/ 0 w 31"/>
                <a:gd name="T5" fmla="*/ 5 h 5"/>
                <a:gd name="T6" fmla="*/ 5 w 31"/>
                <a:gd name="T7" fmla="*/ 2 h 5"/>
                <a:gd name="T8" fmla="*/ 13 w 31"/>
                <a:gd name="T9" fmla="*/ 1 h 5"/>
                <a:gd name="T10" fmla="*/ 31 w 31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26" y="3"/>
                    <a:pt x="20" y="2"/>
                    <a:pt x="15" y="2"/>
                  </a:cubicBezTo>
                  <a:cubicBezTo>
                    <a:pt x="10" y="3"/>
                    <a:pt x="5" y="5"/>
                    <a:pt x="0" y="5"/>
                  </a:cubicBezTo>
                  <a:cubicBezTo>
                    <a:pt x="0" y="2"/>
                    <a:pt x="3" y="3"/>
                    <a:pt x="5" y="2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8" y="0"/>
                    <a:pt x="25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6029325" y="3408363"/>
              <a:ext cx="128588" cy="26988"/>
            </a:xfrm>
            <a:custGeom>
              <a:avLst/>
              <a:gdLst>
                <a:gd name="T0" fmla="*/ 33 w 33"/>
                <a:gd name="T1" fmla="*/ 2 h 7"/>
                <a:gd name="T2" fmla="*/ 5 w 33"/>
                <a:gd name="T3" fmla="*/ 5 h 7"/>
                <a:gd name="T4" fmla="*/ 0 w 33"/>
                <a:gd name="T5" fmla="*/ 6 h 7"/>
                <a:gd name="T6" fmla="*/ 16 w 33"/>
                <a:gd name="T7" fmla="*/ 2 h 7"/>
                <a:gd name="T8" fmla="*/ 33 w 33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">
                  <a:moveTo>
                    <a:pt x="33" y="2"/>
                  </a:moveTo>
                  <a:cubicBezTo>
                    <a:pt x="24" y="3"/>
                    <a:pt x="13" y="3"/>
                    <a:pt x="5" y="5"/>
                  </a:cubicBezTo>
                  <a:cubicBezTo>
                    <a:pt x="3" y="6"/>
                    <a:pt x="2" y="7"/>
                    <a:pt x="0" y="6"/>
                  </a:cubicBezTo>
                  <a:cubicBezTo>
                    <a:pt x="4" y="3"/>
                    <a:pt x="11" y="2"/>
                    <a:pt x="16" y="2"/>
                  </a:cubicBezTo>
                  <a:cubicBezTo>
                    <a:pt x="22" y="1"/>
                    <a:pt x="28" y="0"/>
                    <a:pt x="3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6034088" y="3467101"/>
              <a:ext cx="147638" cy="22225"/>
            </a:xfrm>
            <a:custGeom>
              <a:avLst/>
              <a:gdLst>
                <a:gd name="T0" fmla="*/ 38 w 38"/>
                <a:gd name="T1" fmla="*/ 4 h 6"/>
                <a:gd name="T2" fmla="*/ 28 w 38"/>
                <a:gd name="T3" fmla="*/ 3 h 6"/>
                <a:gd name="T4" fmla="*/ 8 w 38"/>
                <a:gd name="T5" fmla="*/ 5 h 6"/>
                <a:gd name="T6" fmla="*/ 0 w 38"/>
                <a:gd name="T7" fmla="*/ 5 h 6"/>
                <a:gd name="T8" fmla="*/ 7 w 38"/>
                <a:gd name="T9" fmla="*/ 4 h 6"/>
                <a:gd name="T10" fmla="*/ 16 w 38"/>
                <a:gd name="T11" fmla="*/ 3 h 6"/>
                <a:gd name="T12" fmla="*/ 38 w 38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">
                  <a:moveTo>
                    <a:pt x="38" y="4"/>
                  </a:moveTo>
                  <a:cubicBezTo>
                    <a:pt x="36" y="5"/>
                    <a:pt x="31" y="3"/>
                    <a:pt x="28" y="3"/>
                  </a:cubicBezTo>
                  <a:cubicBezTo>
                    <a:pt x="22" y="4"/>
                    <a:pt x="15" y="5"/>
                    <a:pt x="8" y="5"/>
                  </a:cubicBezTo>
                  <a:cubicBezTo>
                    <a:pt x="5" y="6"/>
                    <a:pt x="2" y="6"/>
                    <a:pt x="0" y="5"/>
                  </a:cubicBezTo>
                  <a:cubicBezTo>
                    <a:pt x="2" y="3"/>
                    <a:pt x="5" y="4"/>
                    <a:pt x="7" y="4"/>
                  </a:cubicBezTo>
                  <a:cubicBezTo>
                    <a:pt x="10" y="4"/>
                    <a:pt x="13" y="4"/>
                    <a:pt x="16" y="3"/>
                  </a:cubicBezTo>
                  <a:cubicBezTo>
                    <a:pt x="23" y="2"/>
                    <a:pt x="32" y="0"/>
                    <a:pt x="3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6034088" y="3502026"/>
              <a:ext cx="120650" cy="23813"/>
            </a:xfrm>
            <a:custGeom>
              <a:avLst/>
              <a:gdLst>
                <a:gd name="T0" fmla="*/ 31 w 31"/>
                <a:gd name="T1" fmla="*/ 2 h 6"/>
                <a:gd name="T2" fmla="*/ 0 w 31"/>
                <a:gd name="T3" fmla="*/ 6 h 6"/>
                <a:gd name="T4" fmla="*/ 0 w 31"/>
                <a:gd name="T5" fmla="*/ 5 h 6"/>
                <a:gd name="T6" fmla="*/ 31 w 31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">
                  <a:moveTo>
                    <a:pt x="31" y="2"/>
                  </a:moveTo>
                  <a:cubicBezTo>
                    <a:pt x="20" y="3"/>
                    <a:pt x="10" y="5"/>
                    <a:pt x="0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10" y="3"/>
                    <a:pt x="2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5940425" y="3290888"/>
              <a:ext cx="307975" cy="269875"/>
            </a:xfrm>
            <a:custGeom>
              <a:avLst/>
              <a:gdLst>
                <a:gd name="T0" fmla="*/ 70 w 79"/>
                <a:gd name="T1" fmla="*/ 4 h 69"/>
                <a:gd name="T2" fmla="*/ 78 w 79"/>
                <a:gd name="T3" fmla="*/ 7 h 69"/>
                <a:gd name="T4" fmla="*/ 74 w 79"/>
                <a:gd name="T5" fmla="*/ 18 h 69"/>
                <a:gd name="T6" fmla="*/ 75 w 79"/>
                <a:gd name="T7" fmla="*/ 21 h 69"/>
                <a:gd name="T8" fmla="*/ 74 w 79"/>
                <a:gd name="T9" fmla="*/ 22 h 69"/>
                <a:gd name="T10" fmla="*/ 71 w 79"/>
                <a:gd name="T11" fmla="*/ 29 h 69"/>
                <a:gd name="T12" fmla="*/ 73 w 79"/>
                <a:gd name="T13" fmla="*/ 43 h 69"/>
                <a:gd name="T14" fmla="*/ 72 w 79"/>
                <a:gd name="T15" fmla="*/ 44 h 69"/>
                <a:gd name="T16" fmla="*/ 68 w 79"/>
                <a:gd name="T17" fmla="*/ 47 h 69"/>
                <a:gd name="T18" fmla="*/ 11 w 79"/>
                <a:gd name="T19" fmla="*/ 51 h 69"/>
                <a:gd name="T20" fmla="*/ 70 w 79"/>
                <a:gd name="T21" fmla="*/ 61 h 69"/>
                <a:gd name="T22" fmla="*/ 72 w 79"/>
                <a:gd name="T23" fmla="*/ 45 h 69"/>
                <a:gd name="T24" fmla="*/ 75 w 79"/>
                <a:gd name="T25" fmla="*/ 48 h 69"/>
                <a:gd name="T26" fmla="*/ 74 w 79"/>
                <a:gd name="T27" fmla="*/ 63 h 69"/>
                <a:gd name="T28" fmla="*/ 76 w 79"/>
                <a:gd name="T29" fmla="*/ 66 h 69"/>
                <a:gd name="T30" fmla="*/ 76 w 79"/>
                <a:gd name="T31" fmla="*/ 69 h 69"/>
                <a:gd name="T32" fmla="*/ 22 w 79"/>
                <a:gd name="T33" fmla="*/ 68 h 69"/>
                <a:gd name="T34" fmla="*/ 15 w 79"/>
                <a:gd name="T35" fmla="*/ 66 h 69"/>
                <a:gd name="T36" fmla="*/ 3 w 79"/>
                <a:gd name="T37" fmla="*/ 55 h 69"/>
                <a:gd name="T38" fmla="*/ 8 w 79"/>
                <a:gd name="T39" fmla="*/ 45 h 69"/>
                <a:gd name="T40" fmla="*/ 17 w 79"/>
                <a:gd name="T41" fmla="*/ 45 h 69"/>
                <a:gd name="T42" fmla="*/ 10 w 79"/>
                <a:gd name="T43" fmla="*/ 45 h 69"/>
                <a:gd name="T44" fmla="*/ 1 w 79"/>
                <a:gd name="T45" fmla="*/ 33 h 69"/>
                <a:gd name="T46" fmla="*/ 4 w 79"/>
                <a:gd name="T47" fmla="*/ 24 h 69"/>
                <a:gd name="T48" fmla="*/ 1 w 79"/>
                <a:gd name="T49" fmla="*/ 15 h 69"/>
                <a:gd name="T50" fmla="*/ 5 w 79"/>
                <a:gd name="T51" fmla="*/ 7 h 69"/>
                <a:gd name="T52" fmla="*/ 18 w 79"/>
                <a:gd name="T53" fmla="*/ 2 h 69"/>
                <a:gd name="T54" fmla="*/ 71 w 79"/>
                <a:gd name="T55" fmla="*/ 3 h 69"/>
                <a:gd name="T56" fmla="*/ 55 w 79"/>
                <a:gd name="T57" fmla="*/ 6 h 69"/>
                <a:gd name="T58" fmla="*/ 7 w 79"/>
                <a:gd name="T59" fmla="*/ 16 h 69"/>
                <a:gd name="T60" fmla="*/ 67 w 79"/>
                <a:gd name="T61" fmla="*/ 20 h 69"/>
                <a:gd name="T62" fmla="*/ 22 w 79"/>
                <a:gd name="T63" fmla="*/ 14 h 69"/>
                <a:gd name="T64" fmla="*/ 65 w 79"/>
                <a:gd name="T65" fmla="*/ 11 h 69"/>
                <a:gd name="T66" fmla="*/ 56 w 79"/>
                <a:gd name="T67" fmla="*/ 7 h 69"/>
                <a:gd name="T68" fmla="*/ 20 w 79"/>
                <a:gd name="T69" fmla="*/ 7 h 69"/>
                <a:gd name="T70" fmla="*/ 54 w 79"/>
                <a:gd name="T71" fmla="*/ 25 h 69"/>
                <a:gd name="T72" fmla="*/ 54 w 79"/>
                <a:gd name="T73" fmla="*/ 25 h 69"/>
                <a:gd name="T74" fmla="*/ 23 w 79"/>
                <a:gd name="T75" fmla="*/ 30 h 69"/>
                <a:gd name="T76" fmla="*/ 10 w 79"/>
                <a:gd name="T77" fmla="*/ 41 h 69"/>
                <a:gd name="T78" fmla="*/ 67 w 79"/>
                <a:gd name="T79" fmla="*/ 30 h 69"/>
                <a:gd name="T80" fmla="*/ 61 w 79"/>
                <a:gd name="T81" fmla="*/ 27 h 69"/>
                <a:gd name="T82" fmla="*/ 53 w 79"/>
                <a:gd name="T83" fmla="*/ 25 h 69"/>
                <a:gd name="T84" fmla="*/ 13 w 79"/>
                <a:gd name="T85" fmla="*/ 26 h 69"/>
                <a:gd name="T86" fmla="*/ 12 w 79"/>
                <a:gd name="T87" fmla="*/ 25 h 69"/>
                <a:gd name="T88" fmla="*/ 48 w 79"/>
                <a:gd name="T89" fmla="*/ 45 h 69"/>
                <a:gd name="T90" fmla="*/ 48 w 79"/>
                <a:gd name="T91" fmla="*/ 45 h 69"/>
                <a:gd name="T92" fmla="*/ 42 w 79"/>
                <a:gd name="T93" fmla="*/ 45 h 69"/>
                <a:gd name="T94" fmla="*/ 21 w 79"/>
                <a:gd name="T95" fmla="*/ 44 h 69"/>
                <a:gd name="T96" fmla="*/ 21 w 79"/>
                <a:gd name="T97" fmla="*/ 44 h 69"/>
                <a:gd name="T98" fmla="*/ 39 w 79"/>
                <a:gd name="T99" fmla="*/ 45 h 69"/>
                <a:gd name="T100" fmla="*/ 69 w 79"/>
                <a:gd name="T101" fmla="*/ 56 h 69"/>
                <a:gd name="T102" fmla="*/ 69 w 79"/>
                <a:gd name="T103" fmla="*/ 56 h 69"/>
                <a:gd name="T104" fmla="*/ 74 w 79"/>
                <a:gd name="T105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9" h="69">
                  <a:moveTo>
                    <a:pt x="71" y="3"/>
                  </a:moveTo>
                  <a:cubicBezTo>
                    <a:pt x="71" y="4"/>
                    <a:pt x="70" y="3"/>
                    <a:pt x="70" y="4"/>
                  </a:cubicBezTo>
                  <a:cubicBezTo>
                    <a:pt x="73" y="5"/>
                    <a:pt x="77" y="3"/>
                    <a:pt x="79" y="5"/>
                  </a:cubicBezTo>
                  <a:cubicBezTo>
                    <a:pt x="79" y="6"/>
                    <a:pt x="78" y="6"/>
                    <a:pt x="78" y="7"/>
                  </a:cubicBezTo>
                  <a:cubicBezTo>
                    <a:pt x="74" y="7"/>
                    <a:pt x="70" y="8"/>
                    <a:pt x="68" y="11"/>
                  </a:cubicBezTo>
                  <a:cubicBezTo>
                    <a:pt x="66" y="16"/>
                    <a:pt x="71" y="18"/>
                    <a:pt x="74" y="18"/>
                  </a:cubicBezTo>
                  <a:cubicBezTo>
                    <a:pt x="74" y="19"/>
                    <a:pt x="75" y="19"/>
                    <a:pt x="75" y="20"/>
                  </a:cubicBezTo>
                  <a:cubicBezTo>
                    <a:pt x="75" y="20"/>
                    <a:pt x="75" y="20"/>
                    <a:pt x="75" y="21"/>
                  </a:cubicBezTo>
                  <a:cubicBezTo>
                    <a:pt x="74" y="21"/>
                    <a:pt x="74" y="22"/>
                    <a:pt x="73" y="22"/>
                  </a:cubicBezTo>
                  <a:cubicBezTo>
                    <a:pt x="73" y="22"/>
                    <a:pt x="74" y="22"/>
                    <a:pt x="74" y="22"/>
                  </a:cubicBezTo>
                  <a:cubicBezTo>
                    <a:pt x="73" y="25"/>
                    <a:pt x="75" y="26"/>
                    <a:pt x="74" y="28"/>
                  </a:cubicBezTo>
                  <a:cubicBezTo>
                    <a:pt x="73" y="28"/>
                    <a:pt x="72" y="28"/>
                    <a:pt x="71" y="29"/>
                  </a:cubicBezTo>
                  <a:cubicBezTo>
                    <a:pt x="71" y="34"/>
                    <a:pt x="73" y="37"/>
                    <a:pt x="75" y="42"/>
                  </a:cubicBezTo>
                  <a:cubicBezTo>
                    <a:pt x="74" y="42"/>
                    <a:pt x="74" y="43"/>
                    <a:pt x="73" y="43"/>
                  </a:cubicBezTo>
                  <a:cubicBezTo>
                    <a:pt x="72" y="42"/>
                    <a:pt x="70" y="42"/>
                    <a:pt x="69" y="42"/>
                  </a:cubicBezTo>
                  <a:cubicBezTo>
                    <a:pt x="70" y="43"/>
                    <a:pt x="72" y="42"/>
                    <a:pt x="72" y="44"/>
                  </a:cubicBezTo>
                  <a:cubicBezTo>
                    <a:pt x="72" y="46"/>
                    <a:pt x="70" y="44"/>
                    <a:pt x="69" y="45"/>
                  </a:cubicBezTo>
                  <a:cubicBezTo>
                    <a:pt x="68" y="45"/>
                    <a:pt x="68" y="46"/>
                    <a:pt x="68" y="47"/>
                  </a:cubicBezTo>
                  <a:cubicBezTo>
                    <a:pt x="66" y="47"/>
                    <a:pt x="66" y="46"/>
                    <a:pt x="65" y="46"/>
                  </a:cubicBezTo>
                  <a:cubicBezTo>
                    <a:pt x="48" y="46"/>
                    <a:pt x="26" y="45"/>
                    <a:pt x="11" y="51"/>
                  </a:cubicBezTo>
                  <a:cubicBezTo>
                    <a:pt x="4" y="66"/>
                    <a:pt x="27" y="62"/>
                    <a:pt x="38" y="63"/>
                  </a:cubicBezTo>
                  <a:cubicBezTo>
                    <a:pt x="49" y="63"/>
                    <a:pt x="61" y="63"/>
                    <a:pt x="70" y="61"/>
                  </a:cubicBezTo>
                  <a:cubicBezTo>
                    <a:pt x="69" y="58"/>
                    <a:pt x="65" y="58"/>
                    <a:pt x="65" y="54"/>
                  </a:cubicBezTo>
                  <a:cubicBezTo>
                    <a:pt x="66" y="51"/>
                    <a:pt x="71" y="49"/>
                    <a:pt x="72" y="45"/>
                  </a:cubicBezTo>
                  <a:cubicBezTo>
                    <a:pt x="74" y="46"/>
                    <a:pt x="74" y="44"/>
                    <a:pt x="76" y="45"/>
                  </a:cubicBezTo>
                  <a:cubicBezTo>
                    <a:pt x="76" y="46"/>
                    <a:pt x="75" y="46"/>
                    <a:pt x="75" y="48"/>
                  </a:cubicBezTo>
                  <a:cubicBezTo>
                    <a:pt x="70" y="50"/>
                    <a:pt x="70" y="59"/>
                    <a:pt x="75" y="61"/>
                  </a:cubicBezTo>
                  <a:cubicBezTo>
                    <a:pt x="74" y="62"/>
                    <a:pt x="75" y="63"/>
                    <a:pt x="74" y="63"/>
                  </a:cubicBezTo>
                  <a:cubicBezTo>
                    <a:pt x="75" y="64"/>
                    <a:pt x="78" y="63"/>
                    <a:pt x="78" y="65"/>
                  </a:cubicBezTo>
                  <a:cubicBezTo>
                    <a:pt x="78" y="66"/>
                    <a:pt x="77" y="65"/>
                    <a:pt x="76" y="66"/>
                  </a:cubicBezTo>
                  <a:cubicBezTo>
                    <a:pt x="76" y="66"/>
                    <a:pt x="77" y="67"/>
                    <a:pt x="78" y="67"/>
                  </a:cubicBezTo>
                  <a:cubicBezTo>
                    <a:pt x="77" y="68"/>
                    <a:pt x="76" y="68"/>
                    <a:pt x="76" y="69"/>
                  </a:cubicBezTo>
                  <a:cubicBezTo>
                    <a:pt x="57" y="68"/>
                    <a:pt x="38" y="67"/>
                    <a:pt x="21" y="69"/>
                  </a:cubicBezTo>
                  <a:cubicBezTo>
                    <a:pt x="21" y="68"/>
                    <a:pt x="21" y="67"/>
                    <a:pt x="22" y="68"/>
                  </a:cubicBezTo>
                  <a:cubicBezTo>
                    <a:pt x="21" y="67"/>
                    <a:pt x="21" y="67"/>
                    <a:pt x="21" y="66"/>
                  </a:cubicBezTo>
                  <a:cubicBezTo>
                    <a:pt x="19" y="65"/>
                    <a:pt x="17" y="66"/>
                    <a:pt x="15" y="66"/>
                  </a:cubicBezTo>
                  <a:cubicBezTo>
                    <a:pt x="14" y="68"/>
                    <a:pt x="13" y="68"/>
                    <a:pt x="10" y="67"/>
                  </a:cubicBezTo>
                  <a:cubicBezTo>
                    <a:pt x="8" y="63"/>
                    <a:pt x="3" y="61"/>
                    <a:pt x="3" y="55"/>
                  </a:cubicBezTo>
                  <a:cubicBezTo>
                    <a:pt x="3" y="52"/>
                    <a:pt x="5" y="47"/>
                    <a:pt x="7" y="44"/>
                  </a:cubicBezTo>
                  <a:cubicBezTo>
                    <a:pt x="7" y="45"/>
                    <a:pt x="7" y="45"/>
                    <a:pt x="8" y="45"/>
                  </a:cubicBezTo>
                  <a:cubicBezTo>
                    <a:pt x="8" y="45"/>
                    <a:pt x="8" y="46"/>
                    <a:pt x="8" y="46"/>
                  </a:cubicBezTo>
                  <a:cubicBezTo>
                    <a:pt x="11" y="45"/>
                    <a:pt x="14" y="45"/>
                    <a:pt x="17" y="45"/>
                  </a:cubicBezTo>
                  <a:cubicBezTo>
                    <a:pt x="16" y="44"/>
                    <a:pt x="13" y="44"/>
                    <a:pt x="12" y="43"/>
                  </a:cubicBezTo>
                  <a:cubicBezTo>
                    <a:pt x="11" y="44"/>
                    <a:pt x="11" y="45"/>
                    <a:pt x="10" y="45"/>
                  </a:cubicBezTo>
                  <a:cubicBezTo>
                    <a:pt x="7" y="44"/>
                    <a:pt x="5" y="43"/>
                    <a:pt x="3" y="42"/>
                  </a:cubicBezTo>
                  <a:cubicBezTo>
                    <a:pt x="4" y="38"/>
                    <a:pt x="0" y="37"/>
                    <a:pt x="1" y="33"/>
                  </a:cubicBezTo>
                  <a:cubicBezTo>
                    <a:pt x="4" y="30"/>
                    <a:pt x="4" y="26"/>
                    <a:pt x="7" y="26"/>
                  </a:cubicBezTo>
                  <a:cubicBezTo>
                    <a:pt x="5" y="25"/>
                    <a:pt x="4" y="26"/>
                    <a:pt x="4" y="24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3" y="20"/>
                    <a:pt x="2" y="18"/>
                    <a:pt x="1" y="15"/>
                  </a:cubicBezTo>
                  <a:cubicBezTo>
                    <a:pt x="3" y="12"/>
                    <a:pt x="2" y="7"/>
                    <a:pt x="5" y="6"/>
                  </a:cubicBezTo>
                  <a:cubicBezTo>
                    <a:pt x="6" y="5"/>
                    <a:pt x="5" y="6"/>
                    <a:pt x="5" y="7"/>
                  </a:cubicBezTo>
                  <a:cubicBezTo>
                    <a:pt x="7" y="5"/>
                    <a:pt x="10" y="5"/>
                    <a:pt x="11" y="3"/>
                  </a:cubicBezTo>
                  <a:cubicBezTo>
                    <a:pt x="13" y="3"/>
                    <a:pt x="17" y="4"/>
                    <a:pt x="18" y="2"/>
                  </a:cubicBezTo>
                  <a:cubicBezTo>
                    <a:pt x="29" y="2"/>
                    <a:pt x="40" y="1"/>
                    <a:pt x="48" y="1"/>
                  </a:cubicBezTo>
                  <a:cubicBezTo>
                    <a:pt x="55" y="2"/>
                    <a:pt x="65" y="0"/>
                    <a:pt x="71" y="3"/>
                  </a:cubicBezTo>
                  <a:close/>
                  <a:moveTo>
                    <a:pt x="56" y="7"/>
                  </a:moveTo>
                  <a:cubicBezTo>
                    <a:pt x="55" y="7"/>
                    <a:pt x="56" y="6"/>
                    <a:pt x="55" y="6"/>
                  </a:cubicBezTo>
                  <a:cubicBezTo>
                    <a:pt x="39" y="7"/>
                    <a:pt x="21" y="8"/>
                    <a:pt x="8" y="13"/>
                  </a:cubicBezTo>
                  <a:cubicBezTo>
                    <a:pt x="8" y="14"/>
                    <a:pt x="8" y="15"/>
                    <a:pt x="7" y="16"/>
                  </a:cubicBezTo>
                  <a:cubicBezTo>
                    <a:pt x="12" y="26"/>
                    <a:pt x="31" y="21"/>
                    <a:pt x="40" y="22"/>
                  </a:cubicBezTo>
                  <a:cubicBezTo>
                    <a:pt x="49" y="21"/>
                    <a:pt x="59" y="21"/>
                    <a:pt x="67" y="20"/>
                  </a:cubicBezTo>
                  <a:cubicBezTo>
                    <a:pt x="66" y="17"/>
                    <a:pt x="63" y="15"/>
                    <a:pt x="64" y="12"/>
                  </a:cubicBezTo>
                  <a:cubicBezTo>
                    <a:pt x="50" y="13"/>
                    <a:pt x="33" y="12"/>
                    <a:pt x="22" y="14"/>
                  </a:cubicBezTo>
                  <a:cubicBezTo>
                    <a:pt x="22" y="14"/>
                    <a:pt x="22" y="13"/>
                    <a:pt x="22" y="12"/>
                  </a:cubicBezTo>
                  <a:cubicBezTo>
                    <a:pt x="35" y="10"/>
                    <a:pt x="49" y="11"/>
                    <a:pt x="65" y="11"/>
                  </a:cubicBezTo>
                  <a:cubicBezTo>
                    <a:pt x="66" y="9"/>
                    <a:pt x="67" y="8"/>
                    <a:pt x="69" y="7"/>
                  </a:cubicBezTo>
                  <a:cubicBezTo>
                    <a:pt x="64" y="7"/>
                    <a:pt x="60" y="6"/>
                    <a:pt x="56" y="7"/>
                  </a:cubicBezTo>
                  <a:close/>
                  <a:moveTo>
                    <a:pt x="16" y="8"/>
                  </a:moveTo>
                  <a:cubicBezTo>
                    <a:pt x="17" y="8"/>
                    <a:pt x="19" y="7"/>
                    <a:pt x="20" y="7"/>
                  </a:cubicBezTo>
                  <a:cubicBezTo>
                    <a:pt x="19" y="7"/>
                    <a:pt x="16" y="6"/>
                    <a:pt x="16" y="8"/>
                  </a:cubicBezTo>
                  <a:close/>
                  <a:moveTo>
                    <a:pt x="54" y="25"/>
                  </a:moveTo>
                  <a:cubicBezTo>
                    <a:pt x="57" y="24"/>
                    <a:pt x="61" y="25"/>
                    <a:pt x="64" y="24"/>
                  </a:cubicBezTo>
                  <a:cubicBezTo>
                    <a:pt x="61" y="24"/>
                    <a:pt x="57" y="24"/>
                    <a:pt x="54" y="25"/>
                  </a:cubicBezTo>
                  <a:close/>
                  <a:moveTo>
                    <a:pt x="61" y="27"/>
                  </a:moveTo>
                  <a:cubicBezTo>
                    <a:pt x="48" y="26"/>
                    <a:pt x="35" y="29"/>
                    <a:pt x="23" y="30"/>
                  </a:cubicBezTo>
                  <a:cubicBezTo>
                    <a:pt x="21" y="30"/>
                    <a:pt x="22" y="28"/>
                    <a:pt x="21" y="28"/>
                  </a:cubicBezTo>
                  <a:cubicBezTo>
                    <a:pt x="14" y="27"/>
                    <a:pt x="4" y="34"/>
                    <a:pt x="10" y="41"/>
                  </a:cubicBezTo>
                  <a:cubicBezTo>
                    <a:pt x="31" y="41"/>
                    <a:pt x="53" y="43"/>
                    <a:pt x="70" y="38"/>
                  </a:cubicBezTo>
                  <a:cubicBezTo>
                    <a:pt x="70" y="35"/>
                    <a:pt x="67" y="33"/>
                    <a:pt x="67" y="30"/>
                  </a:cubicBezTo>
                  <a:cubicBezTo>
                    <a:pt x="68" y="28"/>
                    <a:pt x="70" y="27"/>
                    <a:pt x="70" y="25"/>
                  </a:cubicBezTo>
                  <a:cubicBezTo>
                    <a:pt x="67" y="26"/>
                    <a:pt x="63" y="25"/>
                    <a:pt x="61" y="27"/>
                  </a:cubicBezTo>
                  <a:close/>
                  <a:moveTo>
                    <a:pt x="51" y="25"/>
                  </a:moveTo>
                  <a:cubicBezTo>
                    <a:pt x="52" y="25"/>
                    <a:pt x="53" y="25"/>
                    <a:pt x="53" y="25"/>
                  </a:cubicBezTo>
                  <a:cubicBezTo>
                    <a:pt x="53" y="24"/>
                    <a:pt x="52" y="25"/>
                    <a:pt x="51" y="25"/>
                  </a:cubicBezTo>
                  <a:close/>
                  <a:moveTo>
                    <a:pt x="13" y="26"/>
                  </a:moveTo>
                  <a:cubicBezTo>
                    <a:pt x="13" y="27"/>
                    <a:pt x="14" y="26"/>
                    <a:pt x="14" y="26"/>
                  </a:cubicBezTo>
                  <a:cubicBezTo>
                    <a:pt x="13" y="26"/>
                    <a:pt x="13" y="25"/>
                    <a:pt x="12" y="25"/>
                  </a:cubicBezTo>
                  <a:cubicBezTo>
                    <a:pt x="12" y="26"/>
                    <a:pt x="13" y="26"/>
                    <a:pt x="13" y="26"/>
                  </a:cubicBezTo>
                  <a:close/>
                  <a:moveTo>
                    <a:pt x="48" y="45"/>
                  </a:moveTo>
                  <a:cubicBezTo>
                    <a:pt x="49" y="46"/>
                    <a:pt x="50" y="45"/>
                    <a:pt x="50" y="45"/>
                  </a:cubicBezTo>
                  <a:cubicBezTo>
                    <a:pt x="50" y="44"/>
                    <a:pt x="48" y="45"/>
                    <a:pt x="48" y="45"/>
                  </a:cubicBezTo>
                  <a:close/>
                  <a:moveTo>
                    <a:pt x="39" y="45"/>
                  </a:moveTo>
                  <a:cubicBezTo>
                    <a:pt x="40" y="46"/>
                    <a:pt x="41" y="46"/>
                    <a:pt x="42" y="45"/>
                  </a:cubicBezTo>
                  <a:cubicBezTo>
                    <a:pt x="41" y="45"/>
                    <a:pt x="40" y="45"/>
                    <a:pt x="39" y="45"/>
                  </a:cubicBezTo>
                  <a:close/>
                  <a:moveTo>
                    <a:pt x="21" y="44"/>
                  </a:moveTo>
                  <a:cubicBezTo>
                    <a:pt x="23" y="44"/>
                    <a:pt x="25" y="45"/>
                    <a:pt x="27" y="44"/>
                  </a:cubicBezTo>
                  <a:cubicBezTo>
                    <a:pt x="25" y="44"/>
                    <a:pt x="23" y="43"/>
                    <a:pt x="21" y="44"/>
                  </a:cubicBezTo>
                  <a:close/>
                  <a:moveTo>
                    <a:pt x="29" y="46"/>
                  </a:moveTo>
                  <a:cubicBezTo>
                    <a:pt x="32" y="46"/>
                    <a:pt x="36" y="46"/>
                    <a:pt x="39" y="45"/>
                  </a:cubicBezTo>
                  <a:cubicBezTo>
                    <a:pt x="35" y="45"/>
                    <a:pt x="32" y="45"/>
                    <a:pt x="29" y="46"/>
                  </a:cubicBezTo>
                  <a:close/>
                  <a:moveTo>
                    <a:pt x="69" y="56"/>
                  </a:moveTo>
                  <a:cubicBezTo>
                    <a:pt x="69" y="55"/>
                    <a:pt x="70" y="52"/>
                    <a:pt x="70" y="51"/>
                  </a:cubicBezTo>
                  <a:cubicBezTo>
                    <a:pt x="69" y="52"/>
                    <a:pt x="66" y="55"/>
                    <a:pt x="69" y="56"/>
                  </a:cubicBezTo>
                  <a:close/>
                  <a:moveTo>
                    <a:pt x="72" y="63"/>
                  </a:moveTo>
                  <a:cubicBezTo>
                    <a:pt x="71" y="64"/>
                    <a:pt x="73" y="64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PA_chenying0907 28"/>
          <p:cNvGrpSpPr/>
          <p:nvPr>
            <p:custDataLst>
              <p:tags r:id="rId4"/>
            </p:custDataLst>
          </p:nvPr>
        </p:nvGrpSpPr>
        <p:grpSpPr>
          <a:xfrm rot="5739114">
            <a:off x="9176427" y="3892237"/>
            <a:ext cx="1422838" cy="1077594"/>
            <a:chOff x="5878513" y="3270251"/>
            <a:chExt cx="431800" cy="327025"/>
          </a:xfrm>
          <a:solidFill>
            <a:schemeClr val="accent5"/>
          </a:solidFill>
        </p:grpSpPr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78513" y="3270251"/>
              <a:ext cx="431800" cy="327025"/>
            </a:xfrm>
            <a:custGeom>
              <a:avLst/>
              <a:gdLst>
                <a:gd name="T0" fmla="*/ 107 w 112"/>
                <a:gd name="T1" fmla="*/ 83 h 84"/>
                <a:gd name="T2" fmla="*/ 15 w 112"/>
                <a:gd name="T3" fmla="*/ 52 h 84"/>
                <a:gd name="T4" fmla="*/ 0 w 112"/>
                <a:gd name="T5" fmla="*/ 48 h 84"/>
                <a:gd name="T6" fmla="*/ 26 w 112"/>
                <a:gd name="T7" fmla="*/ 31 h 84"/>
                <a:gd name="T8" fmla="*/ 65 w 112"/>
                <a:gd name="T9" fmla="*/ 6 h 84"/>
                <a:gd name="T10" fmla="*/ 81 w 112"/>
                <a:gd name="T11" fmla="*/ 15 h 84"/>
                <a:gd name="T12" fmla="*/ 112 w 112"/>
                <a:gd name="T13" fmla="*/ 82 h 84"/>
                <a:gd name="T14" fmla="*/ 71 w 112"/>
                <a:gd name="T15" fmla="*/ 4 h 84"/>
                <a:gd name="T16" fmla="*/ 69 w 112"/>
                <a:gd name="T17" fmla="*/ 6 h 84"/>
                <a:gd name="T18" fmla="*/ 68 w 112"/>
                <a:gd name="T19" fmla="*/ 15 h 84"/>
                <a:gd name="T20" fmla="*/ 57 w 112"/>
                <a:gd name="T21" fmla="*/ 13 h 84"/>
                <a:gd name="T22" fmla="*/ 59 w 112"/>
                <a:gd name="T23" fmla="*/ 19 h 84"/>
                <a:gd name="T24" fmla="*/ 49 w 112"/>
                <a:gd name="T25" fmla="*/ 18 h 84"/>
                <a:gd name="T26" fmla="*/ 51 w 112"/>
                <a:gd name="T27" fmla="*/ 24 h 84"/>
                <a:gd name="T28" fmla="*/ 43 w 112"/>
                <a:gd name="T29" fmla="*/ 22 h 84"/>
                <a:gd name="T30" fmla="*/ 46 w 112"/>
                <a:gd name="T31" fmla="*/ 27 h 84"/>
                <a:gd name="T32" fmla="*/ 40 w 112"/>
                <a:gd name="T33" fmla="*/ 24 h 84"/>
                <a:gd name="T34" fmla="*/ 39 w 112"/>
                <a:gd name="T35" fmla="*/ 31 h 84"/>
                <a:gd name="T36" fmla="*/ 34 w 112"/>
                <a:gd name="T37" fmla="*/ 28 h 84"/>
                <a:gd name="T38" fmla="*/ 32 w 112"/>
                <a:gd name="T39" fmla="*/ 36 h 84"/>
                <a:gd name="T40" fmla="*/ 26 w 112"/>
                <a:gd name="T41" fmla="*/ 33 h 84"/>
                <a:gd name="T42" fmla="*/ 22 w 112"/>
                <a:gd name="T43" fmla="*/ 42 h 84"/>
                <a:gd name="T44" fmla="*/ 18 w 112"/>
                <a:gd name="T45" fmla="*/ 39 h 84"/>
                <a:gd name="T46" fmla="*/ 16 w 112"/>
                <a:gd name="T47" fmla="*/ 47 h 84"/>
                <a:gd name="T48" fmla="*/ 6 w 112"/>
                <a:gd name="T49" fmla="*/ 48 h 84"/>
                <a:gd name="T50" fmla="*/ 60 w 112"/>
                <a:gd name="T51" fmla="*/ 65 h 84"/>
                <a:gd name="T52" fmla="*/ 105 w 112"/>
                <a:gd name="T53" fmla="*/ 76 h 84"/>
                <a:gd name="T54" fmla="*/ 102 w 112"/>
                <a:gd name="T55" fmla="*/ 75 h 84"/>
                <a:gd name="T56" fmla="*/ 103 w 112"/>
                <a:gd name="T57" fmla="*/ 71 h 84"/>
                <a:gd name="T58" fmla="*/ 102 w 112"/>
                <a:gd name="T59" fmla="*/ 68 h 84"/>
                <a:gd name="T60" fmla="*/ 96 w 112"/>
                <a:gd name="T61" fmla="*/ 66 h 84"/>
                <a:gd name="T62" fmla="*/ 99 w 112"/>
                <a:gd name="T63" fmla="*/ 62 h 84"/>
                <a:gd name="T64" fmla="*/ 94 w 112"/>
                <a:gd name="T65" fmla="*/ 60 h 84"/>
                <a:gd name="T66" fmla="*/ 92 w 112"/>
                <a:gd name="T67" fmla="*/ 52 h 84"/>
                <a:gd name="T68" fmla="*/ 94 w 112"/>
                <a:gd name="T69" fmla="*/ 47 h 84"/>
                <a:gd name="T70" fmla="*/ 88 w 112"/>
                <a:gd name="T71" fmla="*/ 44 h 84"/>
                <a:gd name="T72" fmla="*/ 90 w 112"/>
                <a:gd name="T73" fmla="*/ 40 h 84"/>
                <a:gd name="T74" fmla="*/ 83 w 112"/>
                <a:gd name="T75" fmla="*/ 38 h 84"/>
                <a:gd name="T76" fmla="*/ 85 w 112"/>
                <a:gd name="T77" fmla="*/ 30 h 84"/>
                <a:gd name="T78" fmla="*/ 79 w 112"/>
                <a:gd name="T79" fmla="*/ 30 h 84"/>
                <a:gd name="T80" fmla="*/ 83 w 112"/>
                <a:gd name="T81" fmla="*/ 22 h 84"/>
                <a:gd name="T82" fmla="*/ 76 w 112"/>
                <a:gd name="T83" fmla="*/ 25 h 84"/>
                <a:gd name="T84" fmla="*/ 80 w 112"/>
                <a:gd name="T85" fmla="*/ 17 h 84"/>
                <a:gd name="T86" fmla="*/ 72 w 112"/>
                <a:gd name="T87" fmla="*/ 19 h 84"/>
                <a:gd name="T88" fmla="*/ 73 w 112"/>
                <a:gd name="T8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" h="84">
                  <a:moveTo>
                    <a:pt x="112" y="82"/>
                  </a:moveTo>
                  <a:cubicBezTo>
                    <a:pt x="110" y="83"/>
                    <a:pt x="109" y="84"/>
                    <a:pt x="107" y="83"/>
                  </a:cubicBezTo>
                  <a:cubicBezTo>
                    <a:pt x="107" y="82"/>
                    <a:pt x="107" y="82"/>
                    <a:pt x="107" y="81"/>
                  </a:cubicBezTo>
                  <a:cubicBezTo>
                    <a:pt x="77" y="71"/>
                    <a:pt x="46" y="62"/>
                    <a:pt x="15" y="52"/>
                  </a:cubicBezTo>
                  <a:cubicBezTo>
                    <a:pt x="15" y="52"/>
                    <a:pt x="14" y="52"/>
                    <a:pt x="14" y="52"/>
                  </a:cubicBezTo>
                  <a:cubicBezTo>
                    <a:pt x="10" y="48"/>
                    <a:pt x="3" y="52"/>
                    <a:pt x="0" y="48"/>
                  </a:cubicBezTo>
                  <a:cubicBezTo>
                    <a:pt x="5" y="45"/>
                    <a:pt x="13" y="40"/>
                    <a:pt x="17" y="36"/>
                  </a:cubicBezTo>
                  <a:cubicBezTo>
                    <a:pt x="20" y="36"/>
                    <a:pt x="23" y="32"/>
                    <a:pt x="26" y="31"/>
                  </a:cubicBezTo>
                  <a:cubicBezTo>
                    <a:pt x="27" y="30"/>
                    <a:pt x="30" y="29"/>
                    <a:pt x="32" y="28"/>
                  </a:cubicBezTo>
                  <a:cubicBezTo>
                    <a:pt x="42" y="20"/>
                    <a:pt x="54" y="12"/>
                    <a:pt x="65" y="6"/>
                  </a:cubicBezTo>
                  <a:cubicBezTo>
                    <a:pt x="67" y="3"/>
                    <a:pt x="71" y="2"/>
                    <a:pt x="73" y="0"/>
                  </a:cubicBezTo>
                  <a:cubicBezTo>
                    <a:pt x="77" y="2"/>
                    <a:pt x="78" y="9"/>
                    <a:pt x="81" y="15"/>
                  </a:cubicBezTo>
                  <a:cubicBezTo>
                    <a:pt x="92" y="35"/>
                    <a:pt x="100" y="60"/>
                    <a:pt x="109" y="79"/>
                  </a:cubicBezTo>
                  <a:cubicBezTo>
                    <a:pt x="110" y="80"/>
                    <a:pt x="111" y="80"/>
                    <a:pt x="112" y="82"/>
                  </a:cubicBezTo>
                  <a:close/>
                  <a:moveTo>
                    <a:pt x="73" y="4"/>
                  </a:moveTo>
                  <a:cubicBezTo>
                    <a:pt x="72" y="4"/>
                    <a:pt x="72" y="4"/>
                    <a:pt x="71" y="4"/>
                  </a:cubicBezTo>
                  <a:cubicBezTo>
                    <a:pt x="71" y="6"/>
                    <a:pt x="74" y="9"/>
                    <a:pt x="71" y="10"/>
                  </a:cubicBezTo>
                  <a:cubicBezTo>
                    <a:pt x="70" y="9"/>
                    <a:pt x="69" y="7"/>
                    <a:pt x="69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6" y="11"/>
                    <a:pt x="69" y="13"/>
                    <a:pt x="68" y="15"/>
                  </a:cubicBezTo>
                  <a:cubicBezTo>
                    <a:pt x="65" y="16"/>
                    <a:pt x="66" y="11"/>
                    <a:pt x="63" y="9"/>
                  </a:cubicBezTo>
                  <a:cubicBezTo>
                    <a:pt x="61" y="10"/>
                    <a:pt x="59" y="12"/>
                    <a:pt x="57" y="13"/>
                  </a:cubicBezTo>
                  <a:cubicBezTo>
                    <a:pt x="57" y="15"/>
                    <a:pt x="59" y="16"/>
                    <a:pt x="60" y="17"/>
                  </a:cubicBezTo>
                  <a:cubicBezTo>
                    <a:pt x="60" y="18"/>
                    <a:pt x="60" y="19"/>
                    <a:pt x="59" y="19"/>
                  </a:cubicBezTo>
                  <a:cubicBezTo>
                    <a:pt x="57" y="18"/>
                    <a:pt x="56" y="16"/>
                    <a:pt x="55" y="15"/>
                  </a:cubicBezTo>
                  <a:cubicBezTo>
                    <a:pt x="53" y="16"/>
                    <a:pt x="51" y="17"/>
                    <a:pt x="49" y="18"/>
                  </a:cubicBezTo>
                  <a:cubicBezTo>
                    <a:pt x="50" y="20"/>
                    <a:pt x="53" y="21"/>
                    <a:pt x="52" y="23"/>
                  </a:cubicBezTo>
                  <a:cubicBezTo>
                    <a:pt x="52" y="23"/>
                    <a:pt x="51" y="23"/>
                    <a:pt x="51" y="24"/>
                  </a:cubicBezTo>
                  <a:cubicBezTo>
                    <a:pt x="50" y="22"/>
                    <a:pt x="49" y="20"/>
                    <a:pt x="47" y="19"/>
                  </a:cubicBezTo>
                  <a:cubicBezTo>
                    <a:pt x="46" y="20"/>
                    <a:pt x="44" y="21"/>
                    <a:pt x="43" y="22"/>
                  </a:cubicBezTo>
                  <a:cubicBezTo>
                    <a:pt x="44" y="24"/>
                    <a:pt x="45" y="25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5" y="27"/>
                    <a:pt x="45" y="27"/>
                    <a:pt x="44" y="28"/>
                  </a:cubicBezTo>
                  <a:cubicBezTo>
                    <a:pt x="43" y="26"/>
                    <a:pt x="41" y="24"/>
                    <a:pt x="40" y="24"/>
                  </a:cubicBezTo>
                  <a:cubicBezTo>
                    <a:pt x="38" y="24"/>
                    <a:pt x="38" y="26"/>
                    <a:pt x="36" y="26"/>
                  </a:cubicBezTo>
                  <a:cubicBezTo>
                    <a:pt x="37" y="29"/>
                    <a:pt x="38" y="29"/>
                    <a:pt x="39" y="31"/>
                  </a:cubicBezTo>
                  <a:cubicBezTo>
                    <a:pt x="38" y="32"/>
                    <a:pt x="38" y="32"/>
                    <a:pt x="38" y="33"/>
                  </a:cubicBezTo>
                  <a:cubicBezTo>
                    <a:pt x="36" y="32"/>
                    <a:pt x="35" y="29"/>
                    <a:pt x="34" y="28"/>
                  </a:cubicBezTo>
                  <a:cubicBezTo>
                    <a:pt x="32" y="29"/>
                    <a:pt x="30" y="31"/>
                    <a:pt x="28" y="32"/>
                  </a:cubicBezTo>
                  <a:cubicBezTo>
                    <a:pt x="29" y="34"/>
                    <a:pt x="31" y="35"/>
                    <a:pt x="32" y="36"/>
                  </a:cubicBezTo>
                  <a:cubicBezTo>
                    <a:pt x="31" y="37"/>
                    <a:pt x="31" y="37"/>
                    <a:pt x="30" y="37"/>
                  </a:cubicBezTo>
                  <a:cubicBezTo>
                    <a:pt x="29" y="35"/>
                    <a:pt x="27" y="35"/>
                    <a:pt x="26" y="33"/>
                  </a:cubicBezTo>
                  <a:cubicBezTo>
                    <a:pt x="23" y="35"/>
                    <a:pt x="21" y="36"/>
                    <a:pt x="19" y="38"/>
                  </a:cubicBezTo>
                  <a:cubicBezTo>
                    <a:pt x="21" y="38"/>
                    <a:pt x="22" y="40"/>
                    <a:pt x="22" y="42"/>
                  </a:cubicBezTo>
                  <a:cubicBezTo>
                    <a:pt x="22" y="41"/>
                    <a:pt x="21" y="42"/>
                    <a:pt x="21" y="42"/>
                  </a:cubicBezTo>
                  <a:cubicBezTo>
                    <a:pt x="20" y="41"/>
                    <a:pt x="19" y="40"/>
                    <a:pt x="18" y="39"/>
                  </a:cubicBezTo>
                  <a:cubicBezTo>
                    <a:pt x="16" y="40"/>
                    <a:pt x="14" y="40"/>
                    <a:pt x="14" y="41"/>
                  </a:cubicBezTo>
                  <a:cubicBezTo>
                    <a:pt x="16" y="43"/>
                    <a:pt x="20" y="45"/>
                    <a:pt x="16" y="47"/>
                  </a:cubicBezTo>
                  <a:cubicBezTo>
                    <a:pt x="15" y="45"/>
                    <a:pt x="14" y="44"/>
                    <a:pt x="12" y="42"/>
                  </a:cubicBezTo>
                  <a:cubicBezTo>
                    <a:pt x="11" y="43"/>
                    <a:pt x="7" y="45"/>
                    <a:pt x="6" y="48"/>
                  </a:cubicBezTo>
                  <a:cubicBezTo>
                    <a:pt x="24" y="52"/>
                    <a:pt x="41" y="59"/>
                    <a:pt x="59" y="64"/>
                  </a:cubicBezTo>
                  <a:cubicBezTo>
                    <a:pt x="59" y="65"/>
                    <a:pt x="59" y="64"/>
                    <a:pt x="60" y="65"/>
                  </a:cubicBezTo>
                  <a:cubicBezTo>
                    <a:pt x="76" y="68"/>
                    <a:pt x="91" y="76"/>
                    <a:pt x="106" y="78"/>
                  </a:cubicBezTo>
                  <a:cubicBezTo>
                    <a:pt x="106" y="77"/>
                    <a:pt x="105" y="77"/>
                    <a:pt x="105" y="76"/>
                  </a:cubicBezTo>
                  <a:cubicBezTo>
                    <a:pt x="104" y="76"/>
                    <a:pt x="104" y="77"/>
                    <a:pt x="103" y="76"/>
                  </a:cubicBezTo>
                  <a:cubicBezTo>
                    <a:pt x="103" y="76"/>
                    <a:pt x="102" y="75"/>
                    <a:pt x="102" y="75"/>
                  </a:cubicBezTo>
                  <a:cubicBezTo>
                    <a:pt x="103" y="74"/>
                    <a:pt x="103" y="73"/>
                    <a:pt x="104" y="73"/>
                  </a:cubicBezTo>
                  <a:cubicBezTo>
                    <a:pt x="103" y="72"/>
                    <a:pt x="103" y="71"/>
                    <a:pt x="103" y="71"/>
                  </a:cubicBezTo>
                  <a:cubicBezTo>
                    <a:pt x="101" y="71"/>
                    <a:pt x="99" y="71"/>
                    <a:pt x="99" y="73"/>
                  </a:cubicBezTo>
                  <a:cubicBezTo>
                    <a:pt x="95" y="71"/>
                    <a:pt x="98" y="69"/>
                    <a:pt x="102" y="68"/>
                  </a:cubicBezTo>
                  <a:cubicBezTo>
                    <a:pt x="101" y="67"/>
                    <a:pt x="100" y="66"/>
                    <a:pt x="100" y="64"/>
                  </a:cubicBezTo>
                  <a:cubicBezTo>
                    <a:pt x="98" y="64"/>
                    <a:pt x="97" y="66"/>
                    <a:pt x="96" y="66"/>
                  </a:cubicBezTo>
                  <a:cubicBezTo>
                    <a:pt x="96" y="65"/>
                    <a:pt x="95" y="64"/>
                    <a:pt x="96" y="63"/>
                  </a:cubicBezTo>
                  <a:cubicBezTo>
                    <a:pt x="97" y="63"/>
                    <a:pt x="98" y="63"/>
                    <a:pt x="99" y="62"/>
                  </a:cubicBezTo>
                  <a:cubicBezTo>
                    <a:pt x="98" y="60"/>
                    <a:pt x="99" y="58"/>
                    <a:pt x="98" y="57"/>
                  </a:cubicBezTo>
                  <a:cubicBezTo>
                    <a:pt x="96" y="58"/>
                    <a:pt x="96" y="60"/>
                    <a:pt x="94" y="60"/>
                  </a:cubicBezTo>
                  <a:cubicBezTo>
                    <a:pt x="93" y="56"/>
                    <a:pt x="99" y="53"/>
                    <a:pt x="94" y="50"/>
                  </a:cubicBezTo>
                  <a:cubicBezTo>
                    <a:pt x="93" y="50"/>
                    <a:pt x="92" y="51"/>
                    <a:pt x="92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2" y="48"/>
                    <a:pt x="94" y="47"/>
                  </a:cubicBezTo>
                  <a:cubicBezTo>
                    <a:pt x="92" y="45"/>
                    <a:pt x="93" y="43"/>
                    <a:pt x="91" y="42"/>
                  </a:cubicBezTo>
                  <a:cubicBezTo>
                    <a:pt x="89" y="43"/>
                    <a:pt x="89" y="43"/>
                    <a:pt x="88" y="44"/>
                  </a:cubicBezTo>
                  <a:cubicBezTo>
                    <a:pt x="87" y="44"/>
                    <a:pt x="87" y="44"/>
                    <a:pt x="86" y="43"/>
                  </a:cubicBezTo>
                  <a:cubicBezTo>
                    <a:pt x="86" y="41"/>
                    <a:pt x="88" y="41"/>
                    <a:pt x="90" y="40"/>
                  </a:cubicBezTo>
                  <a:cubicBezTo>
                    <a:pt x="90" y="39"/>
                    <a:pt x="89" y="37"/>
                    <a:pt x="89" y="37"/>
                  </a:cubicBezTo>
                  <a:cubicBezTo>
                    <a:pt x="87" y="37"/>
                    <a:pt x="85" y="40"/>
                    <a:pt x="83" y="38"/>
                  </a:cubicBezTo>
                  <a:cubicBezTo>
                    <a:pt x="83" y="35"/>
                    <a:pt x="85" y="35"/>
                    <a:pt x="88" y="34"/>
                  </a:cubicBezTo>
                  <a:cubicBezTo>
                    <a:pt x="87" y="33"/>
                    <a:pt x="87" y="31"/>
                    <a:pt x="85" y="30"/>
                  </a:cubicBezTo>
                  <a:cubicBezTo>
                    <a:pt x="83" y="30"/>
                    <a:pt x="81" y="32"/>
                    <a:pt x="80" y="32"/>
                  </a:cubicBezTo>
                  <a:cubicBezTo>
                    <a:pt x="79" y="31"/>
                    <a:pt x="79" y="30"/>
                    <a:pt x="79" y="30"/>
                  </a:cubicBezTo>
                  <a:cubicBezTo>
                    <a:pt x="81" y="29"/>
                    <a:pt x="83" y="28"/>
                    <a:pt x="84" y="27"/>
                  </a:cubicBezTo>
                  <a:cubicBezTo>
                    <a:pt x="84" y="25"/>
                    <a:pt x="82" y="24"/>
                    <a:pt x="83" y="22"/>
                  </a:cubicBezTo>
                  <a:cubicBezTo>
                    <a:pt x="81" y="23"/>
                    <a:pt x="78" y="25"/>
                    <a:pt x="77" y="26"/>
                  </a:cubicBezTo>
                  <a:cubicBezTo>
                    <a:pt x="76" y="26"/>
                    <a:pt x="76" y="25"/>
                    <a:pt x="76" y="25"/>
                  </a:cubicBezTo>
                  <a:cubicBezTo>
                    <a:pt x="77" y="23"/>
                    <a:pt x="80" y="22"/>
                    <a:pt x="82" y="21"/>
                  </a:cubicBezTo>
                  <a:cubicBezTo>
                    <a:pt x="81" y="19"/>
                    <a:pt x="81" y="18"/>
                    <a:pt x="80" y="17"/>
                  </a:cubicBezTo>
                  <a:cubicBezTo>
                    <a:pt x="77" y="18"/>
                    <a:pt x="76" y="19"/>
                    <a:pt x="74" y="21"/>
                  </a:cubicBezTo>
                  <a:cubicBezTo>
                    <a:pt x="73" y="21"/>
                    <a:pt x="73" y="20"/>
                    <a:pt x="72" y="19"/>
                  </a:cubicBezTo>
                  <a:cubicBezTo>
                    <a:pt x="74" y="17"/>
                    <a:pt x="77" y="16"/>
                    <a:pt x="79" y="15"/>
                  </a:cubicBezTo>
                  <a:cubicBezTo>
                    <a:pt x="77" y="11"/>
                    <a:pt x="76" y="8"/>
                    <a:pt x="7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6035676" y="3359151"/>
              <a:ext cx="196850" cy="144463"/>
            </a:xfrm>
            <a:custGeom>
              <a:avLst/>
              <a:gdLst>
                <a:gd name="T0" fmla="*/ 51 w 51"/>
                <a:gd name="T1" fmla="*/ 36 h 37"/>
                <a:gd name="T2" fmla="*/ 48 w 51"/>
                <a:gd name="T3" fmla="*/ 37 h 37"/>
                <a:gd name="T4" fmla="*/ 4 w 51"/>
                <a:gd name="T5" fmla="*/ 22 h 37"/>
                <a:gd name="T6" fmla="*/ 0 w 51"/>
                <a:gd name="T7" fmla="*/ 20 h 37"/>
                <a:gd name="T8" fmla="*/ 0 w 51"/>
                <a:gd name="T9" fmla="*/ 17 h 37"/>
                <a:gd name="T10" fmla="*/ 27 w 51"/>
                <a:gd name="T11" fmla="*/ 0 h 37"/>
                <a:gd name="T12" fmla="*/ 29 w 51"/>
                <a:gd name="T13" fmla="*/ 1 h 37"/>
                <a:gd name="T14" fmla="*/ 51 w 51"/>
                <a:gd name="T15" fmla="*/ 36 h 37"/>
                <a:gd name="T16" fmla="*/ 27 w 51"/>
                <a:gd name="T17" fmla="*/ 3 h 37"/>
                <a:gd name="T18" fmla="*/ 4 w 51"/>
                <a:gd name="T19" fmla="*/ 19 h 37"/>
                <a:gd name="T20" fmla="*/ 45 w 51"/>
                <a:gd name="T21" fmla="*/ 33 h 37"/>
                <a:gd name="T22" fmla="*/ 27 w 51"/>
                <a:gd name="T23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7">
                  <a:moveTo>
                    <a:pt x="51" y="36"/>
                  </a:moveTo>
                  <a:cubicBezTo>
                    <a:pt x="51" y="37"/>
                    <a:pt x="49" y="37"/>
                    <a:pt x="48" y="37"/>
                  </a:cubicBezTo>
                  <a:cubicBezTo>
                    <a:pt x="34" y="32"/>
                    <a:pt x="20" y="24"/>
                    <a:pt x="4" y="22"/>
                  </a:cubicBezTo>
                  <a:cubicBezTo>
                    <a:pt x="2" y="21"/>
                    <a:pt x="1" y="22"/>
                    <a:pt x="0" y="20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10" y="12"/>
                    <a:pt x="17" y="5"/>
                    <a:pt x="27" y="0"/>
                  </a:cubicBezTo>
                  <a:cubicBezTo>
                    <a:pt x="28" y="1"/>
                    <a:pt x="29" y="0"/>
                    <a:pt x="29" y="1"/>
                  </a:cubicBezTo>
                  <a:cubicBezTo>
                    <a:pt x="34" y="15"/>
                    <a:pt x="45" y="26"/>
                    <a:pt x="51" y="36"/>
                  </a:cubicBezTo>
                  <a:close/>
                  <a:moveTo>
                    <a:pt x="27" y="3"/>
                  </a:moveTo>
                  <a:cubicBezTo>
                    <a:pt x="18" y="7"/>
                    <a:pt x="12" y="13"/>
                    <a:pt x="4" y="19"/>
                  </a:cubicBezTo>
                  <a:cubicBezTo>
                    <a:pt x="18" y="22"/>
                    <a:pt x="32" y="30"/>
                    <a:pt x="45" y="33"/>
                  </a:cubicBezTo>
                  <a:cubicBezTo>
                    <a:pt x="39" y="22"/>
                    <a:pt x="32" y="1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PA_chenying0907 35"/>
          <p:cNvGrpSpPr/>
          <p:nvPr>
            <p:custDataLst>
              <p:tags r:id="rId5"/>
            </p:custDataLst>
          </p:nvPr>
        </p:nvGrpSpPr>
        <p:grpSpPr>
          <a:xfrm rot="20756575">
            <a:off x="6880443" y="2810834"/>
            <a:ext cx="462596" cy="1831860"/>
            <a:chOff x="6038851" y="3187701"/>
            <a:chExt cx="119063" cy="471488"/>
          </a:xfrm>
          <a:solidFill>
            <a:schemeClr val="accent4"/>
          </a:solidFill>
        </p:grpSpPr>
        <p:sp>
          <p:nvSpPr>
            <p:cNvPr id="33" name="Freeform 18"/>
            <p:cNvSpPr/>
            <p:nvPr/>
          </p:nvSpPr>
          <p:spPr bwMode="auto">
            <a:xfrm>
              <a:off x="6091238" y="3295651"/>
              <a:ext cx="33338" cy="206375"/>
            </a:xfrm>
            <a:custGeom>
              <a:avLst/>
              <a:gdLst>
                <a:gd name="T0" fmla="*/ 6 w 8"/>
                <a:gd name="T1" fmla="*/ 54 h 54"/>
                <a:gd name="T2" fmla="*/ 0 w 8"/>
                <a:gd name="T3" fmla="*/ 1 h 54"/>
                <a:gd name="T4" fmla="*/ 3 w 8"/>
                <a:gd name="T5" fmla="*/ 7 h 54"/>
                <a:gd name="T6" fmla="*/ 7 w 8"/>
                <a:gd name="T7" fmla="*/ 50 h 54"/>
                <a:gd name="T8" fmla="*/ 6 w 8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4">
                  <a:moveTo>
                    <a:pt x="6" y="54"/>
                  </a:moveTo>
                  <a:cubicBezTo>
                    <a:pt x="5" y="37"/>
                    <a:pt x="4" y="18"/>
                    <a:pt x="0" y="1"/>
                  </a:cubicBezTo>
                  <a:cubicBezTo>
                    <a:pt x="3" y="0"/>
                    <a:pt x="2" y="5"/>
                    <a:pt x="3" y="7"/>
                  </a:cubicBezTo>
                  <a:cubicBezTo>
                    <a:pt x="5" y="19"/>
                    <a:pt x="6" y="35"/>
                    <a:pt x="7" y="50"/>
                  </a:cubicBezTo>
                  <a:cubicBezTo>
                    <a:pt x="7" y="51"/>
                    <a:pt x="8" y="54"/>
                    <a:pt x="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9"/>
            <p:cNvSpPr/>
            <p:nvPr/>
          </p:nvSpPr>
          <p:spPr bwMode="auto">
            <a:xfrm>
              <a:off x="6075363" y="3309938"/>
              <a:ext cx="36513" cy="222250"/>
            </a:xfrm>
            <a:custGeom>
              <a:avLst/>
              <a:gdLst>
                <a:gd name="T0" fmla="*/ 0 w 9"/>
                <a:gd name="T1" fmla="*/ 0 h 58"/>
                <a:gd name="T2" fmla="*/ 1 w 9"/>
                <a:gd name="T3" fmla="*/ 0 h 58"/>
                <a:gd name="T4" fmla="*/ 9 w 9"/>
                <a:gd name="T5" fmla="*/ 58 h 58"/>
                <a:gd name="T6" fmla="*/ 1 w 9"/>
                <a:gd name="T7" fmla="*/ 15 h 58"/>
                <a:gd name="T8" fmla="*/ 0 w 9"/>
                <a:gd name="T9" fmla="*/ 2 h 58"/>
                <a:gd name="T10" fmla="*/ 0 w 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8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17"/>
                    <a:pt x="6" y="41"/>
                    <a:pt x="9" y="58"/>
                  </a:cubicBezTo>
                  <a:cubicBezTo>
                    <a:pt x="6" y="47"/>
                    <a:pt x="3" y="30"/>
                    <a:pt x="1" y="15"/>
                  </a:cubicBezTo>
                  <a:cubicBezTo>
                    <a:pt x="1" y="11"/>
                    <a:pt x="0" y="6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6038851" y="3187701"/>
              <a:ext cx="119063" cy="471488"/>
            </a:xfrm>
            <a:custGeom>
              <a:avLst/>
              <a:gdLst>
                <a:gd name="T0" fmla="*/ 19 w 29"/>
                <a:gd name="T1" fmla="*/ 16 h 123"/>
                <a:gd name="T2" fmla="*/ 23 w 29"/>
                <a:gd name="T3" fmla="*/ 39 h 123"/>
                <a:gd name="T4" fmla="*/ 28 w 29"/>
                <a:gd name="T5" fmla="*/ 88 h 123"/>
                <a:gd name="T6" fmla="*/ 26 w 29"/>
                <a:gd name="T7" fmla="*/ 116 h 123"/>
                <a:gd name="T8" fmla="*/ 21 w 29"/>
                <a:gd name="T9" fmla="*/ 117 h 123"/>
                <a:gd name="T10" fmla="*/ 9 w 29"/>
                <a:gd name="T11" fmla="*/ 95 h 123"/>
                <a:gd name="T12" fmla="*/ 10 w 29"/>
                <a:gd name="T13" fmla="*/ 91 h 123"/>
                <a:gd name="T14" fmla="*/ 4 w 29"/>
                <a:gd name="T15" fmla="*/ 34 h 123"/>
                <a:gd name="T16" fmla="*/ 3 w 29"/>
                <a:gd name="T17" fmla="*/ 23 h 123"/>
                <a:gd name="T18" fmla="*/ 0 w 29"/>
                <a:gd name="T19" fmla="*/ 20 h 123"/>
                <a:gd name="T20" fmla="*/ 1 w 29"/>
                <a:gd name="T21" fmla="*/ 14 h 123"/>
                <a:gd name="T22" fmla="*/ 3 w 29"/>
                <a:gd name="T23" fmla="*/ 8 h 123"/>
                <a:gd name="T24" fmla="*/ 17 w 29"/>
                <a:gd name="T25" fmla="*/ 11 h 123"/>
                <a:gd name="T26" fmla="*/ 15 w 29"/>
                <a:gd name="T27" fmla="*/ 8 h 123"/>
                <a:gd name="T28" fmla="*/ 6 w 29"/>
                <a:gd name="T29" fmla="*/ 12 h 123"/>
                <a:gd name="T30" fmla="*/ 15 w 29"/>
                <a:gd name="T31" fmla="*/ 8 h 123"/>
                <a:gd name="T32" fmla="*/ 4 w 29"/>
                <a:gd name="T33" fmla="*/ 15 h 123"/>
                <a:gd name="T34" fmla="*/ 8 w 29"/>
                <a:gd name="T35" fmla="*/ 19 h 123"/>
                <a:gd name="T36" fmla="*/ 17 w 29"/>
                <a:gd name="T37" fmla="*/ 16 h 123"/>
                <a:gd name="T38" fmla="*/ 18 w 29"/>
                <a:gd name="T39" fmla="*/ 22 h 123"/>
                <a:gd name="T40" fmla="*/ 18 w 29"/>
                <a:gd name="T41" fmla="*/ 25 h 123"/>
                <a:gd name="T42" fmla="*/ 6 w 29"/>
                <a:gd name="T43" fmla="*/ 28 h 123"/>
                <a:gd name="T44" fmla="*/ 8 w 29"/>
                <a:gd name="T45" fmla="*/ 50 h 123"/>
                <a:gd name="T46" fmla="*/ 10 w 29"/>
                <a:gd name="T47" fmla="*/ 66 h 123"/>
                <a:gd name="T48" fmla="*/ 11 w 29"/>
                <a:gd name="T49" fmla="*/ 75 h 123"/>
                <a:gd name="T50" fmla="*/ 13 w 29"/>
                <a:gd name="T51" fmla="*/ 93 h 123"/>
                <a:gd name="T52" fmla="*/ 21 w 29"/>
                <a:gd name="T53" fmla="*/ 57 h 123"/>
                <a:gd name="T54" fmla="*/ 18 w 29"/>
                <a:gd name="T55" fmla="*/ 27 h 123"/>
                <a:gd name="T56" fmla="*/ 25 w 29"/>
                <a:gd name="T57" fmla="*/ 73 h 123"/>
                <a:gd name="T58" fmla="*/ 25 w 29"/>
                <a:gd name="T59" fmla="*/ 73 h 123"/>
                <a:gd name="T60" fmla="*/ 26 w 29"/>
                <a:gd name="T61" fmla="*/ 92 h 123"/>
                <a:gd name="T62" fmla="*/ 24 w 29"/>
                <a:gd name="T63" fmla="*/ 80 h 123"/>
                <a:gd name="T64" fmla="*/ 14 w 29"/>
                <a:gd name="T65" fmla="*/ 95 h 123"/>
                <a:gd name="T66" fmla="*/ 23 w 29"/>
                <a:gd name="T67" fmla="*/ 111 h 123"/>
                <a:gd name="T68" fmla="*/ 25 w 29"/>
                <a:gd name="T69" fmla="*/ 98 h 123"/>
                <a:gd name="T70" fmla="*/ 14 w 29"/>
                <a:gd name="T71" fmla="*/ 95 h 123"/>
                <a:gd name="T72" fmla="*/ 26 w 29"/>
                <a:gd name="T73" fmla="*/ 95 h 123"/>
                <a:gd name="T74" fmla="*/ 26 w 29"/>
                <a:gd name="T75" fmla="*/ 9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" h="123">
                  <a:moveTo>
                    <a:pt x="20" y="15"/>
                  </a:moveTo>
                  <a:cubicBezTo>
                    <a:pt x="20" y="16"/>
                    <a:pt x="19" y="16"/>
                    <a:pt x="19" y="16"/>
                  </a:cubicBezTo>
                  <a:cubicBezTo>
                    <a:pt x="19" y="17"/>
                    <a:pt x="20" y="17"/>
                    <a:pt x="20" y="18"/>
                  </a:cubicBezTo>
                  <a:cubicBezTo>
                    <a:pt x="18" y="25"/>
                    <a:pt x="22" y="32"/>
                    <a:pt x="23" y="39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4" y="56"/>
                    <a:pt x="25" y="71"/>
                    <a:pt x="28" y="88"/>
                  </a:cubicBezTo>
                  <a:cubicBezTo>
                    <a:pt x="27" y="89"/>
                    <a:pt x="28" y="91"/>
                    <a:pt x="28" y="92"/>
                  </a:cubicBezTo>
                  <a:cubicBezTo>
                    <a:pt x="29" y="99"/>
                    <a:pt x="25" y="108"/>
                    <a:pt x="26" y="116"/>
                  </a:cubicBezTo>
                  <a:cubicBezTo>
                    <a:pt x="26" y="119"/>
                    <a:pt x="25" y="120"/>
                    <a:pt x="24" y="123"/>
                  </a:cubicBezTo>
                  <a:cubicBezTo>
                    <a:pt x="22" y="122"/>
                    <a:pt x="23" y="118"/>
                    <a:pt x="21" y="117"/>
                  </a:cubicBezTo>
                  <a:cubicBezTo>
                    <a:pt x="19" y="109"/>
                    <a:pt x="14" y="103"/>
                    <a:pt x="12" y="96"/>
                  </a:cubicBezTo>
                  <a:cubicBezTo>
                    <a:pt x="11" y="95"/>
                    <a:pt x="10" y="95"/>
                    <a:pt x="9" y="95"/>
                  </a:cubicBezTo>
                  <a:cubicBezTo>
                    <a:pt x="10" y="94"/>
                    <a:pt x="10" y="93"/>
                    <a:pt x="9" y="92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7" y="73"/>
                    <a:pt x="6" y="53"/>
                    <a:pt x="3" y="35"/>
                  </a:cubicBezTo>
                  <a:cubicBezTo>
                    <a:pt x="3" y="35"/>
                    <a:pt x="4" y="35"/>
                    <a:pt x="4" y="34"/>
                  </a:cubicBezTo>
                  <a:cubicBezTo>
                    <a:pt x="3" y="32"/>
                    <a:pt x="3" y="28"/>
                    <a:pt x="2" y="26"/>
                  </a:cubicBezTo>
                  <a:cubicBezTo>
                    <a:pt x="3" y="26"/>
                    <a:pt x="4" y="25"/>
                    <a:pt x="3" y="23"/>
                  </a:cubicBezTo>
                  <a:cubicBezTo>
                    <a:pt x="3" y="23"/>
                    <a:pt x="2" y="23"/>
                    <a:pt x="1" y="22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3" y="19"/>
                    <a:pt x="1" y="16"/>
                    <a:pt x="2" y="15"/>
                  </a:cubicBezTo>
                  <a:cubicBezTo>
                    <a:pt x="2" y="15"/>
                    <a:pt x="2" y="14"/>
                    <a:pt x="1" y="14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2" y="11"/>
                    <a:pt x="3" y="9"/>
                    <a:pt x="3" y="8"/>
                  </a:cubicBezTo>
                  <a:cubicBezTo>
                    <a:pt x="5" y="4"/>
                    <a:pt x="12" y="0"/>
                    <a:pt x="17" y="4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8" y="13"/>
                    <a:pt x="18" y="14"/>
                    <a:pt x="20" y="15"/>
                  </a:cubicBezTo>
                  <a:close/>
                  <a:moveTo>
                    <a:pt x="15" y="8"/>
                  </a:moveTo>
                  <a:cubicBezTo>
                    <a:pt x="13" y="4"/>
                    <a:pt x="5" y="5"/>
                    <a:pt x="7" y="11"/>
                  </a:cubicBezTo>
                  <a:cubicBezTo>
                    <a:pt x="7" y="11"/>
                    <a:pt x="6" y="12"/>
                    <a:pt x="6" y="12"/>
                  </a:cubicBezTo>
                  <a:cubicBezTo>
                    <a:pt x="9" y="13"/>
                    <a:pt x="11" y="12"/>
                    <a:pt x="14" y="12"/>
                  </a:cubicBezTo>
                  <a:cubicBezTo>
                    <a:pt x="14" y="11"/>
                    <a:pt x="15" y="9"/>
                    <a:pt x="15" y="8"/>
                  </a:cubicBezTo>
                  <a:close/>
                  <a:moveTo>
                    <a:pt x="14" y="15"/>
                  </a:moveTo>
                  <a:cubicBezTo>
                    <a:pt x="11" y="15"/>
                    <a:pt x="7" y="15"/>
                    <a:pt x="4" y="15"/>
                  </a:cubicBezTo>
                  <a:cubicBezTo>
                    <a:pt x="5" y="18"/>
                    <a:pt x="11" y="15"/>
                    <a:pt x="14" y="15"/>
                  </a:cubicBezTo>
                  <a:close/>
                  <a:moveTo>
                    <a:pt x="8" y="19"/>
                  </a:moveTo>
                  <a:cubicBezTo>
                    <a:pt x="12" y="18"/>
                    <a:pt x="14" y="18"/>
                    <a:pt x="17" y="18"/>
                  </a:cubicBezTo>
                  <a:cubicBezTo>
                    <a:pt x="17" y="17"/>
                    <a:pt x="18" y="17"/>
                    <a:pt x="17" y="16"/>
                  </a:cubicBezTo>
                  <a:cubicBezTo>
                    <a:pt x="15" y="18"/>
                    <a:pt x="11" y="18"/>
                    <a:pt x="8" y="19"/>
                  </a:cubicBezTo>
                  <a:close/>
                  <a:moveTo>
                    <a:pt x="18" y="22"/>
                  </a:moveTo>
                  <a:cubicBezTo>
                    <a:pt x="15" y="23"/>
                    <a:pt x="10" y="23"/>
                    <a:pt x="8" y="25"/>
                  </a:cubicBezTo>
                  <a:cubicBezTo>
                    <a:pt x="12" y="25"/>
                    <a:pt x="15" y="25"/>
                    <a:pt x="18" y="25"/>
                  </a:cubicBezTo>
                  <a:cubicBezTo>
                    <a:pt x="18" y="24"/>
                    <a:pt x="19" y="22"/>
                    <a:pt x="18" y="22"/>
                  </a:cubicBezTo>
                  <a:close/>
                  <a:moveTo>
                    <a:pt x="6" y="28"/>
                  </a:moveTo>
                  <a:cubicBezTo>
                    <a:pt x="6" y="29"/>
                    <a:pt x="6" y="29"/>
                    <a:pt x="5" y="30"/>
                  </a:cubicBezTo>
                  <a:cubicBezTo>
                    <a:pt x="6" y="37"/>
                    <a:pt x="7" y="44"/>
                    <a:pt x="8" y="50"/>
                  </a:cubicBezTo>
                  <a:cubicBezTo>
                    <a:pt x="7" y="54"/>
                    <a:pt x="9" y="59"/>
                    <a:pt x="9" y="62"/>
                  </a:cubicBezTo>
                  <a:cubicBezTo>
                    <a:pt x="10" y="63"/>
                    <a:pt x="11" y="66"/>
                    <a:pt x="10" y="66"/>
                  </a:cubicBezTo>
                  <a:cubicBezTo>
                    <a:pt x="10" y="66"/>
                    <a:pt x="10" y="65"/>
                    <a:pt x="9" y="64"/>
                  </a:cubicBezTo>
                  <a:cubicBezTo>
                    <a:pt x="10" y="68"/>
                    <a:pt x="10" y="71"/>
                    <a:pt x="11" y="75"/>
                  </a:cubicBezTo>
                  <a:cubicBezTo>
                    <a:pt x="11" y="76"/>
                    <a:pt x="12" y="75"/>
                    <a:pt x="12" y="75"/>
                  </a:cubicBezTo>
                  <a:cubicBezTo>
                    <a:pt x="13" y="81"/>
                    <a:pt x="11" y="88"/>
                    <a:pt x="13" y="93"/>
                  </a:cubicBezTo>
                  <a:cubicBezTo>
                    <a:pt x="16" y="92"/>
                    <a:pt x="19" y="91"/>
                    <a:pt x="23" y="92"/>
                  </a:cubicBezTo>
                  <a:cubicBezTo>
                    <a:pt x="23" y="80"/>
                    <a:pt x="22" y="68"/>
                    <a:pt x="21" y="57"/>
                  </a:cubicBezTo>
                  <a:cubicBezTo>
                    <a:pt x="21" y="50"/>
                    <a:pt x="19" y="39"/>
                    <a:pt x="20" y="32"/>
                  </a:cubicBezTo>
                  <a:cubicBezTo>
                    <a:pt x="19" y="30"/>
                    <a:pt x="19" y="28"/>
                    <a:pt x="18" y="27"/>
                  </a:cubicBezTo>
                  <a:cubicBezTo>
                    <a:pt x="15" y="28"/>
                    <a:pt x="11" y="27"/>
                    <a:pt x="6" y="28"/>
                  </a:cubicBezTo>
                  <a:close/>
                  <a:moveTo>
                    <a:pt x="25" y="73"/>
                  </a:moveTo>
                  <a:cubicBezTo>
                    <a:pt x="24" y="73"/>
                    <a:pt x="25" y="72"/>
                    <a:pt x="24" y="72"/>
                  </a:cubicBezTo>
                  <a:cubicBezTo>
                    <a:pt x="25" y="73"/>
                    <a:pt x="24" y="74"/>
                    <a:pt x="25" y="73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6" y="92"/>
                  </a:cubicBezTo>
                  <a:cubicBezTo>
                    <a:pt x="27" y="89"/>
                    <a:pt x="25" y="84"/>
                    <a:pt x="25" y="80"/>
                  </a:cubicBezTo>
                  <a:cubicBezTo>
                    <a:pt x="25" y="80"/>
                    <a:pt x="24" y="80"/>
                    <a:pt x="24" y="80"/>
                  </a:cubicBezTo>
                  <a:cubicBezTo>
                    <a:pt x="24" y="84"/>
                    <a:pt x="23" y="88"/>
                    <a:pt x="25" y="92"/>
                  </a:cubicBezTo>
                  <a:close/>
                  <a:moveTo>
                    <a:pt x="14" y="95"/>
                  </a:moveTo>
                  <a:cubicBezTo>
                    <a:pt x="16" y="101"/>
                    <a:pt x="19" y="106"/>
                    <a:pt x="21" y="112"/>
                  </a:cubicBezTo>
                  <a:cubicBezTo>
                    <a:pt x="22" y="112"/>
                    <a:pt x="22" y="111"/>
                    <a:pt x="23" y="111"/>
                  </a:cubicBezTo>
                  <a:cubicBezTo>
                    <a:pt x="23" y="111"/>
                    <a:pt x="24" y="112"/>
                    <a:pt x="24" y="111"/>
                  </a:cubicBezTo>
                  <a:cubicBezTo>
                    <a:pt x="24" y="108"/>
                    <a:pt x="24" y="102"/>
                    <a:pt x="25" y="98"/>
                  </a:cubicBezTo>
                  <a:cubicBezTo>
                    <a:pt x="24" y="97"/>
                    <a:pt x="23" y="96"/>
                    <a:pt x="23" y="95"/>
                  </a:cubicBezTo>
                  <a:cubicBezTo>
                    <a:pt x="21" y="93"/>
                    <a:pt x="17" y="95"/>
                    <a:pt x="14" y="95"/>
                  </a:cubicBezTo>
                  <a:close/>
                  <a:moveTo>
                    <a:pt x="26" y="95"/>
                  </a:moveTo>
                  <a:cubicBezTo>
                    <a:pt x="25" y="95"/>
                    <a:pt x="26" y="95"/>
                    <a:pt x="26" y="95"/>
                  </a:cubicBezTo>
                  <a:cubicBezTo>
                    <a:pt x="25" y="95"/>
                    <a:pt x="25" y="94"/>
                    <a:pt x="25" y="95"/>
                  </a:cubicBezTo>
                  <a:cubicBezTo>
                    <a:pt x="25" y="95"/>
                    <a:pt x="25" y="95"/>
                    <a:pt x="26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7" name="PA_直接连接符 36"/>
          <p:cNvCxnSpPr/>
          <p:nvPr>
            <p:custDataLst>
              <p:tags r:id="rId6"/>
            </p:custDataLst>
          </p:nvPr>
        </p:nvCxnSpPr>
        <p:spPr>
          <a:xfrm>
            <a:off x="2161220" y="1688917"/>
            <a:ext cx="0" cy="4152800"/>
          </a:xfrm>
          <a:prstGeom prst="line">
            <a:avLst/>
          </a:prstGeom>
          <a:ln w="9525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PA_chenying0907 37"/>
          <p:cNvGrpSpPr/>
          <p:nvPr>
            <p:custDataLst>
              <p:tags r:id="rId7"/>
            </p:custDataLst>
          </p:nvPr>
        </p:nvGrpSpPr>
        <p:grpSpPr>
          <a:xfrm>
            <a:off x="2750155" y="4085117"/>
            <a:ext cx="3628047" cy="953662"/>
            <a:chOff x="8397180" y="1736314"/>
            <a:chExt cx="3628047" cy="953662"/>
          </a:xfrm>
        </p:grpSpPr>
        <p:sp>
          <p:nvSpPr>
            <p:cNvPr id="39" name="文本框 38"/>
            <p:cNvSpPr txBox="1"/>
            <p:nvPr/>
          </p:nvSpPr>
          <p:spPr>
            <a:xfrm>
              <a:off x="8402965" y="1736314"/>
              <a:ext cx="189923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5"/>
                  </a:solidFill>
                  <a:latin typeface="+mj-ea"/>
                  <a:ea typeface="+mj-ea"/>
                </a:rPr>
                <a:t>钱包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拥有平台的吃货币，可以抵扣的一定的代取外卖费用</a:t>
              </a:r>
            </a:p>
          </p:txBody>
        </p:sp>
      </p:grpSp>
      <p:grpSp>
        <p:nvGrpSpPr>
          <p:cNvPr id="41" name="PA_chenying0907 40"/>
          <p:cNvGrpSpPr/>
          <p:nvPr>
            <p:custDataLst>
              <p:tags r:id="rId8"/>
            </p:custDataLst>
          </p:nvPr>
        </p:nvGrpSpPr>
        <p:grpSpPr>
          <a:xfrm>
            <a:off x="2823950" y="2324711"/>
            <a:ext cx="3628047" cy="696297"/>
            <a:chOff x="8475659" y="1746770"/>
            <a:chExt cx="3628047" cy="696297"/>
          </a:xfrm>
        </p:grpSpPr>
        <p:sp>
          <p:nvSpPr>
            <p:cNvPr id="42" name="文本框 41"/>
            <p:cNvSpPr txBox="1"/>
            <p:nvPr/>
          </p:nvSpPr>
          <p:spPr>
            <a:xfrm>
              <a:off x="8524263" y="1746770"/>
              <a:ext cx="189923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5"/>
                  </a:solidFill>
                  <a:latin typeface="+mj-ea"/>
                  <a:ea typeface="+mj-ea"/>
                </a:rPr>
                <a:t>聊天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475659" y="2073735"/>
              <a:ext cx="362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订单生成后可以和对方进行聊天</a:t>
              </a:r>
            </a:p>
          </p:txBody>
        </p:sp>
      </p:grpSp>
      <p:grpSp>
        <p:nvGrpSpPr>
          <p:cNvPr id="44" name="PA_chenying0907 43"/>
          <p:cNvGrpSpPr/>
          <p:nvPr>
            <p:custDataLst>
              <p:tags r:id="rId9"/>
            </p:custDataLst>
          </p:nvPr>
        </p:nvGrpSpPr>
        <p:grpSpPr>
          <a:xfrm>
            <a:off x="2745471" y="5221848"/>
            <a:ext cx="3628047" cy="675631"/>
            <a:chOff x="8397180" y="1736314"/>
            <a:chExt cx="3628047" cy="675631"/>
          </a:xfrm>
        </p:grpSpPr>
        <p:sp>
          <p:nvSpPr>
            <p:cNvPr id="45" name="文本框 44"/>
            <p:cNvSpPr txBox="1"/>
            <p:nvPr/>
          </p:nvSpPr>
          <p:spPr>
            <a:xfrm>
              <a:off x="8402965" y="1736314"/>
              <a:ext cx="189923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5"/>
                  </a:solidFill>
                  <a:latin typeface="+mj-ea"/>
                  <a:ea typeface="+mj-ea"/>
                </a:rPr>
                <a:t>地图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397180" y="2043645"/>
              <a:ext cx="362804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可以实时看到地理位置信息</a:t>
              </a:r>
            </a:p>
          </p:txBody>
        </p:sp>
      </p:grpSp>
      <p:sp>
        <p:nvSpPr>
          <p:cNvPr id="47" name="PA_文本框 46"/>
          <p:cNvSpPr txBox="1"/>
          <p:nvPr>
            <p:custDataLst>
              <p:tags r:id="rId10"/>
            </p:custDataLst>
          </p:nvPr>
        </p:nvSpPr>
        <p:spPr>
          <a:xfrm>
            <a:off x="1779255" y="1688917"/>
            <a:ext cx="3782365" cy="4603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主要功能（二）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PA_任意多边形 24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 rot="16200000">
            <a:off x="2096665" y="2198683"/>
            <a:ext cx="311150" cy="893763"/>
          </a:xfrm>
          <a:custGeom>
            <a:avLst/>
            <a:gdLst>
              <a:gd name="T0" fmla="*/ 56 w 80"/>
              <a:gd name="T1" fmla="*/ 172 h 235"/>
              <a:gd name="T2" fmla="*/ 57 w 80"/>
              <a:gd name="T3" fmla="*/ 146 h 235"/>
              <a:gd name="T4" fmla="*/ 62 w 80"/>
              <a:gd name="T5" fmla="*/ 146 h 235"/>
              <a:gd name="T6" fmla="*/ 56 w 80"/>
              <a:gd name="T7" fmla="*/ 172 h 235"/>
              <a:gd name="T8" fmla="*/ 47 w 80"/>
              <a:gd name="T9" fmla="*/ 169 h 235"/>
              <a:gd name="T10" fmla="*/ 43 w 80"/>
              <a:gd name="T11" fmla="*/ 147 h 235"/>
              <a:gd name="T12" fmla="*/ 46 w 80"/>
              <a:gd name="T13" fmla="*/ 147 h 235"/>
              <a:gd name="T14" fmla="*/ 47 w 80"/>
              <a:gd name="T15" fmla="*/ 153 h 235"/>
              <a:gd name="T16" fmla="*/ 47 w 80"/>
              <a:gd name="T17" fmla="*/ 169 h 235"/>
              <a:gd name="T18" fmla="*/ 26 w 80"/>
              <a:gd name="T19" fmla="*/ 152 h 235"/>
              <a:gd name="T20" fmla="*/ 20 w 80"/>
              <a:gd name="T21" fmla="*/ 147 h 235"/>
              <a:gd name="T22" fmla="*/ 31 w 80"/>
              <a:gd name="T23" fmla="*/ 147 h 235"/>
              <a:gd name="T24" fmla="*/ 32 w 80"/>
              <a:gd name="T25" fmla="*/ 153 h 235"/>
              <a:gd name="T26" fmla="*/ 40 w 80"/>
              <a:gd name="T27" fmla="*/ 189 h 235"/>
              <a:gd name="T28" fmla="*/ 26 w 80"/>
              <a:gd name="T29" fmla="*/ 152 h 235"/>
              <a:gd name="T30" fmla="*/ 10 w 80"/>
              <a:gd name="T31" fmla="*/ 148 h 235"/>
              <a:gd name="T32" fmla="*/ 22 w 80"/>
              <a:gd name="T33" fmla="*/ 168 h 235"/>
              <a:gd name="T34" fmla="*/ 10 w 80"/>
              <a:gd name="T35" fmla="*/ 148 h 235"/>
              <a:gd name="T36" fmla="*/ 21 w 80"/>
              <a:gd name="T37" fmla="*/ 77 h 235"/>
              <a:gd name="T38" fmla="*/ 25 w 80"/>
              <a:gd name="T39" fmla="*/ 94 h 235"/>
              <a:gd name="T40" fmla="*/ 21 w 80"/>
              <a:gd name="T41" fmla="*/ 77 h 235"/>
              <a:gd name="T42" fmla="*/ 21 w 80"/>
              <a:gd name="T43" fmla="*/ 75 h 235"/>
              <a:gd name="T44" fmla="*/ 19 w 80"/>
              <a:gd name="T45" fmla="*/ 63 h 235"/>
              <a:gd name="T46" fmla="*/ 21 w 80"/>
              <a:gd name="T47" fmla="*/ 75 h 235"/>
              <a:gd name="T48" fmla="*/ 27 w 80"/>
              <a:gd name="T49" fmla="*/ 110 h 235"/>
              <a:gd name="T50" fmla="*/ 27 w 80"/>
              <a:gd name="T51" fmla="*/ 110 h 235"/>
              <a:gd name="T52" fmla="*/ 78 w 80"/>
              <a:gd name="T53" fmla="*/ 142 h 235"/>
              <a:gd name="T54" fmla="*/ 40 w 80"/>
              <a:gd name="T55" fmla="*/ 139 h 235"/>
              <a:gd name="T56" fmla="*/ 23 w 80"/>
              <a:gd name="T57" fmla="*/ 3 h 235"/>
              <a:gd name="T58" fmla="*/ 13 w 80"/>
              <a:gd name="T59" fmla="*/ 3 h 235"/>
              <a:gd name="T60" fmla="*/ 15 w 80"/>
              <a:gd name="T61" fmla="*/ 34 h 235"/>
              <a:gd name="T62" fmla="*/ 19 w 80"/>
              <a:gd name="T63" fmla="*/ 62 h 235"/>
              <a:gd name="T64" fmla="*/ 11 w 80"/>
              <a:gd name="T65" fmla="*/ 13 h 235"/>
              <a:gd name="T66" fmla="*/ 0 w 80"/>
              <a:gd name="T67" fmla="*/ 11 h 235"/>
              <a:gd name="T68" fmla="*/ 23 w 80"/>
              <a:gd name="T69" fmla="*/ 139 h 235"/>
              <a:gd name="T70" fmla="*/ 11 w 80"/>
              <a:gd name="T71" fmla="*/ 139 h 235"/>
              <a:gd name="T72" fmla="*/ 6 w 80"/>
              <a:gd name="T73" fmla="*/ 147 h 235"/>
              <a:gd name="T74" fmla="*/ 0 w 80"/>
              <a:gd name="T75" fmla="*/ 152 h 235"/>
              <a:gd name="T76" fmla="*/ 42 w 80"/>
              <a:gd name="T77" fmla="*/ 234 h 235"/>
              <a:gd name="T78" fmla="*/ 51 w 80"/>
              <a:gd name="T79" fmla="*/ 232 h 235"/>
              <a:gd name="T80" fmla="*/ 63 w 80"/>
              <a:gd name="T81" fmla="*/ 183 h 235"/>
              <a:gd name="T82" fmla="*/ 76 w 80"/>
              <a:gd name="T83" fmla="*/ 156 h 235"/>
              <a:gd name="T84" fmla="*/ 78 w 80"/>
              <a:gd name="T85" fmla="*/ 14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235">
                <a:moveTo>
                  <a:pt x="56" y="172"/>
                </a:moveTo>
                <a:cubicBezTo>
                  <a:pt x="58" y="162"/>
                  <a:pt x="57" y="158"/>
                  <a:pt x="57" y="146"/>
                </a:cubicBezTo>
                <a:cubicBezTo>
                  <a:pt x="59" y="147"/>
                  <a:pt x="59" y="146"/>
                  <a:pt x="62" y="146"/>
                </a:cubicBezTo>
                <a:cubicBezTo>
                  <a:pt x="60" y="155"/>
                  <a:pt x="60" y="164"/>
                  <a:pt x="56" y="172"/>
                </a:cubicBezTo>
                <a:moveTo>
                  <a:pt x="47" y="169"/>
                </a:moveTo>
                <a:cubicBezTo>
                  <a:pt x="46" y="160"/>
                  <a:pt x="44" y="154"/>
                  <a:pt x="43" y="147"/>
                </a:cubicBezTo>
                <a:cubicBezTo>
                  <a:pt x="44" y="148"/>
                  <a:pt x="45" y="146"/>
                  <a:pt x="46" y="147"/>
                </a:cubicBezTo>
                <a:cubicBezTo>
                  <a:pt x="45" y="148"/>
                  <a:pt x="47" y="150"/>
                  <a:pt x="47" y="153"/>
                </a:cubicBezTo>
                <a:cubicBezTo>
                  <a:pt x="48" y="159"/>
                  <a:pt x="47" y="166"/>
                  <a:pt x="47" y="169"/>
                </a:cubicBezTo>
                <a:moveTo>
                  <a:pt x="26" y="152"/>
                </a:moveTo>
                <a:cubicBezTo>
                  <a:pt x="24" y="149"/>
                  <a:pt x="20" y="150"/>
                  <a:pt x="20" y="147"/>
                </a:cubicBezTo>
                <a:cubicBezTo>
                  <a:pt x="24" y="146"/>
                  <a:pt x="26" y="147"/>
                  <a:pt x="31" y="147"/>
                </a:cubicBezTo>
                <a:cubicBezTo>
                  <a:pt x="31" y="148"/>
                  <a:pt x="32" y="150"/>
                  <a:pt x="32" y="153"/>
                </a:cubicBezTo>
                <a:cubicBezTo>
                  <a:pt x="38" y="161"/>
                  <a:pt x="38" y="175"/>
                  <a:pt x="40" y="189"/>
                </a:cubicBezTo>
                <a:cubicBezTo>
                  <a:pt x="35" y="175"/>
                  <a:pt x="32" y="165"/>
                  <a:pt x="26" y="152"/>
                </a:cubicBezTo>
                <a:moveTo>
                  <a:pt x="10" y="148"/>
                </a:moveTo>
                <a:cubicBezTo>
                  <a:pt x="16" y="152"/>
                  <a:pt x="19" y="160"/>
                  <a:pt x="22" y="168"/>
                </a:cubicBezTo>
                <a:cubicBezTo>
                  <a:pt x="18" y="161"/>
                  <a:pt x="14" y="154"/>
                  <a:pt x="10" y="148"/>
                </a:cubicBezTo>
                <a:moveTo>
                  <a:pt x="21" y="77"/>
                </a:moveTo>
                <a:cubicBezTo>
                  <a:pt x="24" y="82"/>
                  <a:pt x="24" y="89"/>
                  <a:pt x="25" y="94"/>
                </a:cubicBezTo>
                <a:cubicBezTo>
                  <a:pt x="22" y="90"/>
                  <a:pt x="23" y="83"/>
                  <a:pt x="21" y="77"/>
                </a:cubicBezTo>
                <a:moveTo>
                  <a:pt x="21" y="75"/>
                </a:moveTo>
                <a:cubicBezTo>
                  <a:pt x="20" y="73"/>
                  <a:pt x="20" y="68"/>
                  <a:pt x="19" y="63"/>
                </a:cubicBezTo>
                <a:cubicBezTo>
                  <a:pt x="21" y="67"/>
                  <a:pt x="22" y="72"/>
                  <a:pt x="21" y="75"/>
                </a:cubicBezTo>
                <a:moveTo>
                  <a:pt x="27" y="110"/>
                </a:moveTo>
                <a:cubicBezTo>
                  <a:pt x="29" y="114"/>
                  <a:pt x="27" y="116"/>
                  <a:pt x="27" y="110"/>
                </a:cubicBezTo>
                <a:close/>
                <a:moveTo>
                  <a:pt x="78" y="142"/>
                </a:moveTo>
                <a:cubicBezTo>
                  <a:pt x="71" y="136"/>
                  <a:pt x="52" y="141"/>
                  <a:pt x="40" y="139"/>
                </a:cubicBezTo>
                <a:cubicBezTo>
                  <a:pt x="35" y="93"/>
                  <a:pt x="24" y="52"/>
                  <a:pt x="23" y="3"/>
                </a:cubicBezTo>
                <a:cubicBezTo>
                  <a:pt x="21" y="0"/>
                  <a:pt x="16" y="0"/>
                  <a:pt x="13" y="3"/>
                </a:cubicBezTo>
                <a:cubicBezTo>
                  <a:pt x="13" y="12"/>
                  <a:pt x="14" y="24"/>
                  <a:pt x="15" y="34"/>
                </a:cubicBezTo>
                <a:cubicBezTo>
                  <a:pt x="17" y="45"/>
                  <a:pt x="19" y="56"/>
                  <a:pt x="19" y="62"/>
                </a:cubicBezTo>
                <a:cubicBezTo>
                  <a:pt x="17" y="48"/>
                  <a:pt x="13" y="29"/>
                  <a:pt x="11" y="13"/>
                </a:cubicBezTo>
                <a:cubicBezTo>
                  <a:pt x="8" y="10"/>
                  <a:pt x="4" y="8"/>
                  <a:pt x="0" y="11"/>
                </a:cubicBezTo>
                <a:cubicBezTo>
                  <a:pt x="9" y="51"/>
                  <a:pt x="14" y="94"/>
                  <a:pt x="23" y="139"/>
                </a:cubicBezTo>
                <a:cubicBezTo>
                  <a:pt x="17" y="139"/>
                  <a:pt x="14" y="140"/>
                  <a:pt x="11" y="139"/>
                </a:cubicBezTo>
                <a:cubicBezTo>
                  <a:pt x="8" y="142"/>
                  <a:pt x="3" y="143"/>
                  <a:pt x="6" y="147"/>
                </a:cubicBezTo>
                <a:cubicBezTo>
                  <a:pt x="2" y="147"/>
                  <a:pt x="1" y="150"/>
                  <a:pt x="0" y="152"/>
                </a:cubicBezTo>
                <a:cubicBezTo>
                  <a:pt x="18" y="175"/>
                  <a:pt x="31" y="204"/>
                  <a:pt x="42" y="234"/>
                </a:cubicBezTo>
                <a:cubicBezTo>
                  <a:pt x="46" y="235"/>
                  <a:pt x="49" y="234"/>
                  <a:pt x="51" y="232"/>
                </a:cubicBezTo>
                <a:cubicBezTo>
                  <a:pt x="52" y="215"/>
                  <a:pt x="57" y="198"/>
                  <a:pt x="63" y="183"/>
                </a:cubicBezTo>
                <a:cubicBezTo>
                  <a:pt x="67" y="173"/>
                  <a:pt x="73" y="165"/>
                  <a:pt x="76" y="156"/>
                </a:cubicBezTo>
                <a:cubicBezTo>
                  <a:pt x="78" y="151"/>
                  <a:pt x="80" y="144"/>
                  <a:pt x="78" y="1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PA_任意多边形 24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 rot="16200000">
            <a:off x="2056446" y="3042229"/>
            <a:ext cx="311150" cy="893763"/>
          </a:xfrm>
          <a:custGeom>
            <a:avLst/>
            <a:gdLst>
              <a:gd name="T0" fmla="*/ 56 w 80"/>
              <a:gd name="T1" fmla="*/ 172 h 235"/>
              <a:gd name="T2" fmla="*/ 57 w 80"/>
              <a:gd name="T3" fmla="*/ 146 h 235"/>
              <a:gd name="T4" fmla="*/ 62 w 80"/>
              <a:gd name="T5" fmla="*/ 146 h 235"/>
              <a:gd name="T6" fmla="*/ 56 w 80"/>
              <a:gd name="T7" fmla="*/ 172 h 235"/>
              <a:gd name="T8" fmla="*/ 47 w 80"/>
              <a:gd name="T9" fmla="*/ 169 h 235"/>
              <a:gd name="T10" fmla="*/ 43 w 80"/>
              <a:gd name="T11" fmla="*/ 147 h 235"/>
              <a:gd name="T12" fmla="*/ 46 w 80"/>
              <a:gd name="T13" fmla="*/ 147 h 235"/>
              <a:gd name="T14" fmla="*/ 47 w 80"/>
              <a:gd name="T15" fmla="*/ 153 h 235"/>
              <a:gd name="T16" fmla="*/ 47 w 80"/>
              <a:gd name="T17" fmla="*/ 169 h 235"/>
              <a:gd name="T18" fmla="*/ 26 w 80"/>
              <a:gd name="T19" fmla="*/ 152 h 235"/>
              <a:gd name="T20" fmla="*/ 20 w 80"/>
              <a:gd name="T21" fmla="*/ 147 h 235"/>
              <a:gd name="T22" fmla="*/ 31 w 80"/>
              <a:gd name="T23" fmla="*/ 147 h 235"/>
              <a:gd name="T24" fmla="*/ 32 w 80"/>
              <a:gd name="T25" fmla="*/ 153 h 235"/>
              <a:gd name="T26" fmla="*/ 40 w 80"/>
              <a:gd name="T27" fmla="*/ 189 h 235"/>
              <a:gd name="T28" fmla="*/ 26 w 80"/>
              <a:gd name="T29" fmla="*/ 152 h 235"/>
              <a:gd name="T30" fmla="*/ 10 w 80"/>
              <a:gd name="T31" fmla="*/ 148 h 235"/>
              <a:gd name="T32" fmla="*/ 22 w 80"/>
              <a:gd name="T33" fmla="*/ 168 h 235"/>
              <a:gd name="T34" fmla="*/ 10 w 80"/>
              <a:gd name="T35" fmla="*/ 148 h 235"/>
              <a:gd name="T36" fmla="*/ 21 w 80"/>
              <a:gd name="T37" fmla="*/ 77 h 235"/>
              <a:gd name="T38" fmla="*/ 25 w 80"/>
              <a:gd name="T39" fmla="*/ 94 h 235"/>
              <a:gd name="T40" fmla="*/ 21 w 80"/>
              <a:gd name="T41" fmla="*/ 77 h 235"/>
              <a:gd name="T42" fmla="*/ 21 w 80"/>
              <a:gd name="T43" fmla="*/ 75 h 235"/>
              <a:gd name="T44" fmla="*/ 19 w 80"/>
              <a:gd name="T45" fmla="*/ 63 h 235"/>
              <a:gd name="T46" fmla="*/ 21 w 80"/>
              <a:gd name="T47" fmla="*/ 75 h 235"/>
              <a:gd name="T48" fmla="*/ 27 w 80"/>
              <a:gd name="T49" fmla="*/ 110 h 235"/>
              <a:gd name="T50" fmla="*/ 27 w 80"/>
              <a:gd name="T51" fmla="*/ 110 h 235"/>
              <a:gd name="T52" fmla="*/ 78 w 80"/>
              <a:gd name="T53" fmla="*/ 142 h 235"/>
              <a:gd name="T54" fmla="*/ 40 w 80"/>
              <a:gd name="T55" fmla="*/ 139 h 235"/>
              <a:gd name="T56" fmla="*/ 23 w 80"/>
              <a:gd name="T57" fmla="*/ 3 h 235"/>
              <a:gd name="T58" fmla="*/ 13 w 80"/>
              <a:gd name="T59" fmla="*/ 3 h 235"/>
              <a:gd name="T60" fmla="*/ 15 w 80"/>
              <a:gd name="T61" fmla="*/ 34 h 235"/>
              <a:gd name="T62" fmla="*/ 19 w 80"/>
              <a:gd name="T63" fmla="*/ 62 h 235"/>
              <a:gd name="T64" fmla="*/ 11 w 80"/>
              <a:gd name="T65" fmla="*/ 13 h 235"/>
              <a:gd name="T66" fmla="*/ 0 w 80"/>
              <a:gd name="T67" fmla="*/ 11 h 235"/>
              <a:gd name="T68" fmla="*/ 23 w 80"/>
              <a:gd name="T69" fmla="*/ 139 h 235"/>
              <a:gd name="T70" fmla="*/ 11 w 80"/>
              <a:gd name="T71" fmla="*/ 139 h 235"/>
              <a:gd name="T72" fmla="*/ 6 w 80"/>
              <a:gd name="T73" fmla="*/ 147 h 235"/>
              <a:gd name="T74" fmla="*/ 0 w 80"/>
              <a:gd name="T75" fmla="*/ 152 h 235"/>
              <a:gd name="T76" fmla="*/ 42 w 80"/>
              <a:gd name="T77" fmla="*/ 234 h 235"/>
              <a:gd name="T78" fmla="*/ 51 w 80"/>
              <a:gd name="T79" fmla="*/ 232 h 235"/>
              <a:gd name="T80" fmla="*/ 63 w 80"/>
              <a:gd name="T81" fmla="*/ 183 h 235"/>
              <a:gd name="T82" fmla="*/ 76 w 80"/>
              <a:gd name="T83" fmla="*/ 156 h 235"/>
              <a:gd name="T84" fmla="*/ 78 w 80"/>
              <a:gd name="T85" fmla="*/ 14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235">
                <a:moveTo>
                  <a:pt x="56" y="172"/>
                </a:moveTo>
                <a:cubicBezTo>
                  <a:pt x="58" y="162"/>
                  <a:pt x="57" y="158"/>
                  <a:pt x="57" y="146"/>
                </a:cubicBezTo>
                <a:cubicBezTo>
                  <a:pt x="59" y="147"/>
                  <a:pt x="59" y="146"/>
                  <a:pt x="62" y="146"/>
                </a:cubicBezTo>
                <a:cubicBezTo>
                  <a:pt x="60" y="155"/>
                  <a:pt x="60" y="164"/>
                  <a:pt x="56" y="172"/>
                </a:cubicBezTo>
                <a:moveTo>
                  <a:pt x="47" y="169"/>
                </a:moveTo>
                <a:cubicBezTo>
                  <a:pt x="46" y="160"/>
                  <a:pt x="44" y="154"/>
                  <a:pt x="43" y="147"/>
                </a:cubicBezTo>
                <a:cubicBezTo>
                  <a:pt x="44" y="148"/>
                  <a:pt x="45" y="146"/>
                  <a:pt x="46" y="147"/>
                </a:cubicBezTo>
                <a:cubicBezTo>
                  <a:pt x="45" y="148"/>
                  <a:pt x="47" y="150"/>
                  <a:pt x="47" y="153"/>
                </a:cubicBezTo>
                <a:cubicBezTo>
                  <a:pt x="48" y="159"/>
                  <a:pt x="47" y="166"/>
                  <a:pt x="47" y="169"/>
                </a:cubicBezTo>
                <a:moveTo>
                  <a:pt x="26" y="152"/>
                </a:moveTo>
                <a:cubicBezTo>
                  <a:pt x="24" y="149"/>
                  <a:pt x="20" y="150"/>
                  <a:pt x="20" y="147"/>
                </a:cubicBezTo>
                <a:cubicBezTo>
                  <a:pt x="24" y="146"/>
                  <a:pt x="26" y="147"/>
                  <a:pt x="31" y="147"/>
                </a:cubicBezTo>
                <a:cubicBezTo>
                  <a:pt x="31" y="148"/>
                  <a:pt x="32" y="150"/>
                  <a:pt x="32" y="153"/>
                </a:cubicBezTo>
                <a:cubicBezTo>
                  <a:pt x="38" y="161"/>
                  <a:pt x="38" y="175"/>
                  <a:pt x="40" y="189"/>
                </a:cubicBezTo>
                <a:cubicBezTo>
                  <a:pt x="35" y="175"/>
                  <a:pt x="32" y="165"/>
                  <a:pt x="26" y="152"/>
                </a:cubicBezTo>
                <a:moveTo>
                  <a:pt x="10" y="148"/>
                </a:moveTo>
                <a:cubicBezTo>
                  <a:pt x="16" y="152"/>
                  <a:pt x="19" y="160"/>
                  <a:pt x="22" y="168"/>
                </a:cubicBezTo>
                <a:cubicBezTo>
                  <a:pt x="18" y="161"/>
                  <a:pt x="14" y="154"/>
                  <a:pt x="10" y="148"/>
                </a:cubicBezTo>
                <a:moveTo>
                  <a:pt x="21" y="77"/>
                </a:moveTo>
                <a:cubicBezTo>
                  <a:pt x="24" y="82"/>
                  <a:pt x="24" y="89"/>
                  <a:pt x="25" y="94"/>
                </a:cubicBezTo>
                <a:cubicBezTo>
                  <a:pt x="22" y="90"/>
                  <a:pt x="23" y="83"/>
                  <a:pt x="21" y="77"/>
                </a:cubicBezTo>
                <a:moveTo>
                  <a:pt x="21" y="75"/>
                </a:moveTo>
                <a:cubicBezTo>
                  <a:pt x="20" y="73"/>
                  <a:pt x="20" y="68"/>
                  <a:pt x="19" y="63"/>
                </a:cubicBezTo>
                <a:cubicBezTo>
                  <a:pt x="21" y="67"/>
                  <a:pt x="22" y="72"/>
                  <a:pt x="21" y="75"/>
                </a:cubicBezTo>
                <a:moveTo>
                  <a:pt x="27" y="110"/>
                </a:moveTo>
                <a:cubicBezTo>
                  <a:pt x="29" y="114"/>
                  <a:pt x="27" y="116"/>
                  <a:pt x="27" y="110"/>
                </a:cubicBezTo>
                <a:close/>
                <a:moveTo>
                  <a:pt x="78" y="142"/>
                </a:moveTo>
                <a:cubicBezTo>
                  <a:pt x="71" y="136"/>
                  <a:pt x="52" y="141"/>
                  <a:pt x="40" y="139"/>
                </a:cubicBezTo>
                <a:cubicBezTo>
                  <a:pt x="35" y="93"/>
                  <a:pt x="24" y="52"/>
                  <a:pt x="23" y="3"/>
                </a:cubicBezTo>
                <a:cubicBezTo>
                  <a:pt x="21" y="0"/>
                  <a:pt x="16" y="0"/>
                  <a:pt x="13" y="3"/>
                </a:cubicBezTo>
                <a:cubicBezTo>
                  <a:pt x="13" y="12"/>
                  <a:pt x="14" y="24"/>
                  <a:pt x="15" y="34"/>
                </a:cubicBezTo>
                <a:cubicBezTo>
                  <a:pt x="17" y="45"/>
                  <a:pt x="19" y="56"/>
                  <a:pt x="19" y="62"/>
                </a:cubicBezTo>
                <a:cubicBezTo>
                  <a:pt x="17" y="48"/>
                  <a:pt x="13" y="29"/>
                  <a:pt x="11" y="13"/>
                </a:cubicBezTo>
                <a:cubicBezTo>
                  <a:pt x="8" y="10"/>
                  <a:pt x="4" y="8"/>
                  <a:pt x="0" y="11"/>
                </a:cubicBezTo>
                <a:cubicBezTo>
                  <a:pt x="9" y="51"/>
                  <a:pt x="14" y="94"/>
                  <a:pt x="23" y="139"/>
                </a:cubicBezTo>
                <a:cubicBezTo>
                  <a:pt x="17" y="139"/>
                  <a:pt x="14" y="140"/>
                  <a:pt x="11" y="139"/>
                </a:cubicBezTo>
                <a:cubicBezTo>
                  <a:pt x="8" y="142"/>
                  <a:pt x="3" y="143"/>
                  <a:pt x="6" y="147"/>
                </a:cubicBezTo>
                <a:cubicBezTo>
                  <a:pt x="2" y="147"/>
                  <a:pt x="1" y="150"/>
                  <a:pt x="0" y="152"/>
                </a:cubicBezTo>
                <a:cubicBezTo>
                  <a:pt x="18" y="175"/>
                  <a:pt x="31" y="204"/>
                  <a:pt x="42" y="234"/>
                </a:cubicBezTo>
                <a:cubicBezTo>
                  <a:pt x="46" y="235"/>
                  <a:pt x="49" y="234"/>
                  <a:pt x="51" y="232"/>
                </a:cubicBezTo>
                <a:cubicBezTo>
                  <a:pt x="52" y="215"/>
                  <a:pt x="57" y="198"/>
                  <a:pt x="63" y="183"/>
                </a:cubicBezTo>
                <a:cubicBezTo>
                  <a:pt x="67" y="173"/>
                  <a:pt x="73" y="165"/>
                  <a:pt x="76" y="156"/>
                </a:cubicBezTo>
                <a:cubicBezTo>
                  <a:pt x="78" y="151"/>
                  <a:pt x="80" y="144"/>
                  <a:pt x="78" y="1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PA_任意多边形 24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 rot="16200000">
            <a:off x="2070561" y="4020068"/>
            <a:ext cx="311150" cy="893763"/>
          </a:xfrm>
          <a:custGeom>
            <a:avLst/>
            <a:gdLst>
              <a:gd name="T0" fmla="*/ 56 w 80"/>
              <a:gd name="T1" fmla="*/ 172 h 235"/>
              <a:gd name="T2" fmla="*/ 57 w 80"/>
              <a:gd name="T3" fmla="*/ 146 h 235"/>
              <a:gd name="T4" fmla="*/ 62 w 80"/>
              <a:gd name="T5" fmla="*/ 146 h 235"/>
              <a:gd name="T6" fmla="*/ 56 w 80"/>
              <a:gd name="T7" fmla="*/ 172 h 235"/>
              <a:gd name="T8" fmla="*/ 47 w 80"/>
              <a:gd name="T9" fmla="*/ 169 h 235"/>
              <a:gd name="T10" fmla="*/ 43 w 80"/>
              <a:gd name="T11" fmla="*/ 147 h 235"/>
              <a:gd name="T12" fmla="*/ 46 w 80"/>
              <a:gd name="T13" fmla="*/ 147 h 235"/>
              <a:gd name="T14" fmla="*/ 47 w 80"/>
              <a:gd name="T15" fmla="*/ 153 h 235"/>
              <a:gd name="T16" fmla="*/ 47 w 80"/>
              <a:gd name="T17" fmla="*/ 169 h 235"/>
              <a:gd name="T18" fmla="*/ 26 w 80"/>
              <a:gd name="T19" fmla="*/ 152 h 235"/>
              <a:gd name="T20" fmla="*/ 20 w 80"/>
              <a:gd name="T21" fmla="*/ 147 h 235"/>
              <a:gd name="T22" fmla="*/ 31 w 80"/>
              <a:gd name="T23" fmla="*/ 147 h 235"/>
              <a:gd name="T24" fmla="*/ 32 w 80"/>
              <a:gd name="T25" fmla="*/ 153 h 235"/>
              <a:gd name="T26" fmla="*/ 40 w 80"/>
              <a:gd name="T27" fmla="*/ 189 h 235"/>
              <a:gd name="T28" fmla="*/ 26 w 80"/>
              <a:gd name="T29" fmla="*/ 152 h 235"/>
              <a:gd name="T30" fmla="*/ 10 w 80"/>
              <a:gd name="T31" fmla="*/ 148 h 235"/>
              <a:gd name="T32" fmla="*/ 22 w 80"/>
              <a:gd name="T33" fmla="*/ 168 h 235"/>
              <a:gd name="T34" fmla="*/ 10 w 80"/>
              <a:gd name="T35" fmla="*/ 148 h 235"/>
              <a:gd name="T36" fmla="*/ 21 w 80"/>
              <a:gd name="T37" fmla="*/ 77 h 235"/>
              <a:gd name="T38" fmla="*/ 25 w 80"/>
              <a:gd name="T39" fmla="*/ 94 h 235"/>
              <a:gd name="T40" fmla="*/ 21 w 80"/>
              <a:gd name="T41" fmla="*/ 77 h 235"/>
              <a:gd name="T42" fmla="*/ 21 w 80"/>
              <a:gd name="T43" fmla="*/ 75 h 235"/>
              <a:gd name="T44" fmla="*/ 19 w 80"/>
              <a:gd name="T45" fmla="*/ 63 h 235"/>
              <a:gd name="T46" fmla="*/ 21 w 80"/>
              <a:gd name="T47" fmla="*/ 75 h 235"/>
              <a:gd name="T48" fmla="*/ 27 w 80"/>
              <a:gd name="T49" fmla="*/ 110 h 235"/>
              <a:gd name="T50" fmla="*/ 27 w 80"/>
              <a:gd name="T51" fmla="*/ 110 h 235"/>
              <a:gd name="T52" fmla="*/ 78 w 80"/>
              <a:gd name="T53" fmla="*/ 142 h 235"/>
              <a:gd name="T54" fmla="*/ 40 w 80"/>
              <a:gd name="T55" fmla="*/ 139 h 235"/>
              <a:gd name="T56" fmla="*/ 23 w 80"/>
              <a:gd name="T57" fmla="*/ 3 h 235"/>
              <a:gd name="T58" fmla="*/ 13 w 80"/>
              <a:gd name="T59" fmla="*/ 3 h 235"/>
              <a:gd name="T60" fmla="*/ 15 w 80"/>
              <a:gd name="T61" fmla="*/ 34 h 235"/>
              <a:gd name="T62" fmla="*/ 19 w 80"/>
              <a:gd name="T63" fmla="*/ 62 h 235"/>
              <a:gd name="T64" fmla="*/ 11 w 80"/>
              <a:gd name="T65" fmla="*/ 13 h 235"/>
              <a:gd name="T66" fmla="*/ 0 w 80"/>
              <a:gd name="T67" fmla="*/ 11 h 235"/>
              <a:gd name="T68" fmla="*/ 23 w 80"/>
              <a:gd name="T69" fmla="*/ 139 h 235"/>
              <a:gd name="T70" fmla="*/ 11 w 80"/>
              <a:gd name="T71" fmla="*/ 139 h 235"/>
              <a:gd name="T72" fmla="*/ 6 w 80"/>
              <a:gd name="T73" fmla="*/ 147 h 235"/>
              <a:gd name="T74" fmla="*/ 0 w 80"/>
              <a:gd name="T75" fmla="*/ 152 h 235"/>
              <a:gd name="T76" fmla="*/ 42 w 80"/>
              <a:gd name="T77" fmla="*/ 234 h 235"/>
              <a:gd name="T78" fmla="*/ 51 w 80"/>
              <a:gd name="T79" fmla="*/ 232 h 235"/>
              <a:gd name="T80" fmla="*/ 63 w 80"/>
              <a:gd name="T81" fmla="*/ 183 h 235"/>
              <a:gd name="T82" fmla="*/ 76 w 80"/>
              <a:gd name="T83" fmla="*/ 156 h 235"/>
              <a:gd name="T84" fmla="*/ 78 w 80"/>
              <a:gd name="T85" fmla="*/ 14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235">
                <a:moveTo>
                  <a:pt x="56" y="172"/>
                </a:moveTo>
                <a:cubicBezTo>
                  <a:pt x="58" y="162"/>
                  <a:pt x="57" y="158"/>
                  <a:pt x="57" y="146"/>
                </a:cubicBezTo>
                <a:cubicBezTo>
                  <a:pt x="59" y="147"/>
                  <a:pt x="59" y="146"/>
                  <a:pt x="62" y="146"/>
                </a:cubicBezTo>
                <a:cubicBezTo>
                  <a:pt x="60" y="155"/>
                  <a:pt x="60" y="164"/>
                  <a:pt x="56" y="172"/>
                </a:cubicBezTo>
                <a:moveTo>
                  <a:pt x="47" y="169"/>
                </a:moveTo>
                <a:cubicBezTo>
                  <a:pt x="46" y="160"/>
                  <a:pt x="44" y="154"/>
                  <a:pt x="43" y="147"/>
                </a:cubicBezTo>
                <a:cubicBezTo>
                  <a:pt x="44" y="148"/>
                  <a:pt x="45" y="146"/>
                  <a:pt x="46" y="147"/>
                </a:cubicBezTo>
                <a:cubicBezTo>
                  <a:pt x="45" y="148"/>
                  <a:pt x="47" y="150"/>
                  <a:pt x="47" y="153"/>
                </a:cubicBezTo>
                <a:cubicBezTo>
                  <a:pt x="48" y="159"/>
                  <a:pt x="47" y="166"/>
                  <a:pt x="47" y="169"/>
                </a:cubicBezTo>
                <a:moveTo>
                  <a:pt x="26" y="152"/>
                </a:moveTo>
                <a:cubicBezTo>
                  <a:pt x="24" y="149"/>
                  <a:pt x="20" y="150"/>
                  <a:pt x="20" y="147"/>
                </a:cubicBezTo>
                <a:cubicBezTo>
                  <a:pt x="24" y="146"/>
                  <a:pt x="26" y="147"/>
                  <a:pt x="31" y="147"/>
                </a:cubicBezTo>
                <a:cubicBezTo>
                  <a:pt x="31" y="148"/>
                  <a:pt x="32" y="150"/>
                  <a:pt x="32" y="153"/>
                </a:cubicBezTo>
                <a:cubicBezTo>
                  <a:pt x="38" y="161"/>
                  <a:pt x="38" y="175"/>
                  <a:pt x="40" y="189"/>
                </a:cubicBezTo>
                <a:cubicBezTo>
                  <a:pt x="35" y="175"/>
                  <a:pt x="32" y="165"/>
                  <a:pt x="26" y="152"/>
                </a:cubicBezTo>
                <a:moveTo>
                  <a:pt x="10" y="148"/>
                </a:moveTo>
                <a:cubicBezTo>
                  <a:pt x="16" y="152"/>
                  <a:pt x="19" y="160"/>
                  <a:pt x="22" y="168"/>
                </a:cubicBezTo>
                <a:cubicBezTo>
                  <a:pt x="18" y="161"/>
                  <a:pt x="14" y="154"/>
                  <a:pt x="10" y="148"/>
                </a:cubicBezTo>
                <a:moveTo>
                  <a:pt x="21" y="77"/>
                </a:moveTo>
                <a:cubicBezTo>
                  <a:pt x="24" y="82"/>
                  <a:pt x="24" y="89"/>
                  <a:pt x="25" y="94"/>
                </a:cubicBezTo>
                <a:cubicBezTo>
                  <a:pt x="22" y="90"/>
                  <a:pt x="23" y="83"/>
                  <a:pt x="21" y="77"/>
                </a:cubicBezTo>
                <a:moveTo>
                  <a:pt x="21" y="75"/>
                </a:moveTo>
                <a:cubicBezTo>
                  <a:pt x="20" y="73"/>
                  <a:pt x="20" y="68"/>
                  <a:pt x="19" y="63"/>
                </a:cubicBezTo>
                <a:cubicBezTo>
                  <a:pt x="21" y="67"/>
                  <a:pt x="22" y="72"/>
                  <a:pt x="21" y="75"/>
                </a:cubicBezTo>
                <a:moveTo>
                  <a:pt x="27" y="110"/>
                </a:moveTo>
                <a:cubicBezTo>
                  <a:pt x="29" y="114"/>
                  <a:pt x="27" y="116"/>
                  <a:pt x="27" y="110"/>
                </a:cubicBezTo>
                <a:close/>
                <a:moveTo>
                  <a:pt x="78" y="142"/>
                </a:moveTo>
                <a:cubicBezTo>
                  <a:pt x="71" y="136"/>
                  <a:pt x="52" y="141"/>
                  <a:pt x="40" y="139"/>
                </a:cubicBezTo>
                <a:cubicBezTo>
                  <a:pt x="35" y="93"/>
                  <a:pt x="24" y="52"/>
                  <a:pt x="23" y="3"/>
                </a:cubicBezTo>
                <a:cubicBezTo>
                  <a:pt x="21" y="0"/>
                  <a:pt x="16" y="0"/>
                  <a:pt x="13" y="3"/>
                </a:cubicBezTo>
                <a:cubicBezTo>
                  <a:pt x="13" y="12"/>
                  <a:pt x="14" y="24"/>
                  <a:pt x="15" y="34"/>
                </a:cubicBezTo>
                <a:cubicBezTo>
                  <a:pt x="17" y="45"/>
                  <a:pt x="19" y="56"/>
                  <a:pt x="19" y="62"/>
                </a:cubicBezTo>
                <a:cubicBezTo>
                  <a:pt x="17" y="48"/>
                  <a:pt x="13" y="29"/>
                  <a:pt x="11" y="13"/>
                </a:cubicBezTo>
                <a:cubicBezTo>
                  <a:pt x="8" y="10"/>
                  <a:pt x="4" y="8"/>
                  <a:pt x="0" y="11"/>
                </a:cubicBezTo>
                <a:cubicBezTo>
                  <a:pt x="9" y="51"/>
                  <a:pt x="14" y="94"/>
                  <a:pt x="23" y="139"/>
                </a:cubicBezTo>
                <a:cubicBezTo>
                  <a:pt x="17" y="139"/>
                  <a:pt x="14" y="140"/>
                  <a:pt x="11" y="139"/>
                </a:cubicBezTo>
                <a:cubicBezTo>
                  <a:pt x="8" y="142"/>
                  <a:pt x="3" y="143"/>
                  <a:pt x="6" y="147"/>
                </a:cubicBezTo>
                <a:cubicBezTo>
                  <a:pt x="2" y="147"/>
                  <a:pt x="1" y="150"/>
                  <a:pt x="0" y="152"/>
                </a:cubicBezTo>
                <a:cubicBezTo>
                  <a:pt x="18" y="175"/>
                  <a:pt x="31" y="204"/>
                  <a:pt x="42" y="234"/>
                </a:cubicBezTo>
                <a:cubicBezTo>
                  <a:pt x="46" y="235"/>
                  <a:pt x="49" y="234"/>
                  <a:pt x="51" y="232"/>
                </a:cubicBezTo>
                <a:cubicBezTo>
                  <a:pt x="52" y="215"/>
                  <a:pt x="57" y="198"/>
                  <a:pt x="63" y="183"/>
                </a:cubicBezTo>
                <a:cubicBezTo>
                  <a:pt x="67" y="173"/>
                  <a:pt x="73" y="165"/>
                  <a:pt x="76" y="156"/>
                </a:cubicBezTo>
                <a:cubicBezTo>
                  <a:pt x="78" y="151"/>
                  <a:pt x="80" y="144"/>
                  <a:pt x="78" y="1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8" name="PA_chenying0907 43">
            <a:extLst>
              <a:ext uri="{FF2B5EF4-FFF2-40B4-BE49-F238E27FC236}">
                <a16:creationId xmlns:a16="http://schemas.microsoft.com/office/drawing/2014/main" id="{351E7284-A27B-4152-A529-1A4E32D49111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2893504" y="3220399"/>
            <a:ext cx="3628047" cy="675631"/>
            <a:chOff x="8397180" y="1736314"/>
            <a:chExt cx="3628047" cy="6756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432E9AF-475F-49DA-A9F2-AC1B8C2AB3DC}"/>
                </a:ext>
              </a:extLst>
            </p:cNvPr>
            <p:cNvSpPr txBox="1"/>
            <p:nvPr/>
          </p:nvSpPr>
          <p:spPr>
            <a:xfrm>
              <a:off x="8402965" y="1736314"/>
              <a:ext cx="189923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5"/>
                  </a:solidFill>
                  <a:latin typeface="+mj-ea"/>
                  <a:ea typeface="+mj-ea"/>
                </a:rPr>
                <a:t>打卡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D5D2A8D-B35E-47AD-B895-37627255A6F7}"/>
                </a:ext>
              </a:extLst>
            </p:cNvPr>
            <p:cNvSpPr txBox="1"/>
            <p:nvPr/>
          </p:nvSpPr>
          <p:spPr>
            <a:xfrm>
              <a:off x="8397180" y="2043645"/>
              <a:ext cx="362804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可通过每日打卡获取奖励。</a:t>
              </a:r>
            </a:p>
          </p:txBody>
        </p:sp>
      </p:grpSp>
      <p:sp>
        <p:nvSpPr>
          <p:cNvPr id="54" name="PA_任意多边形 24">
            <a:extLst>
              <a:ext uri="{FF2B5EF4-FFF2-40B4-BE49-F238E27FC236}">
                <a16:creationId xmlns:a16="http://schemas.microsoft.com/office/drawing/2014/main" id="{74744779-E08F-43A3-A262-12A4B30ADCB5}"/>
              </a:ext>
            </a:extLst>
          </p:cNvPr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 rot="16200000">
            <a:off x="2019061" y="5082297"/>
            <a:ext cx="311150" cy="893763"/>
          </a:xfrm>
          <a:custGeom>
            <a:avLst/>
            <a:gdLst>
              <a:gd name="T0" fmla="*/ 56 w 80"/>
              <a:gd name="T1" fmla="*/ 172 h 235"/>
              <a:gd name="T2" fmla="*/ 57 w 80"/>
              <a:gd name="T3" fmla="*/ 146 h 235"/>
              <a:gd name="T4" fmla="*/ 62 w 80"/>
              <a:gd name="T5" fmla="*/ 146 h 235"/>
              <a:gd name="T6" fmla="*/ 56 w 80"/>
              <a:gd name="T7" fmla="*/ 172 h 235"/>
              <a:gd name="T8" fmla="*/ 47 w 80"/>
              <a:gd name="T9" fmla="*/ 169 h 235"/>
              <a:gd name="T10" fmla="*/ 43 w 80"/>
              <a:gd name="T11" fmla="*/ 147 h 235"/>
              <a:gd name="T12" fmla="*/ 46 w 80"/>
              <a:gd name="T13" fmla="*/ 147 h 235"/>
              <a:gd name="T14" fmla="*/ 47 w 80"/>
              <a:gd name="T15" fmla="*/ 153 h 235"/>
              <a:gd name="T16" fmla="*/ 47 w 80"/>
              <a:gd name="T17" fmla="*/ 169 h 235"/>
              <a:gd name="T18" fmla="*/ 26 w 80"/>
              <a:gd name="T19" fmla="*/ 152 h 235"/>
              <a:gd name="T20" fmla="*/ 20 w 80"/>
              <a:gd name="T21" fmla="*/ 147 h 235"/>
              <a:gd name="T22" fmla="*/ 31 w 80"/>
              <a:gd name="T23" fmla="*/ 147 h 235"/>
              <a:gd name="T24" fmla="*/ 32 w 80"/>
              <a:gd name="T25" fmla="*/ 153 h 235"/>
              <a:gd name="T26" fmla="*/ 40 w 80"/>
              <a:gd name="T27" fmla="*/ 189 h 235"/>
              <a:gd name="T28" fmla="*/ 26 w 80"/>
              <a:gd name="T29" fmla="*/ 152 h 235"/>
              <a:gd name="T30" fmla="*/ 10 w 80"/>
              <a:gd name="T31" fmla="*/ 148 h 235"/>
              <a:gd name="T32" fmla="*/ 22 w 80"/>
              <a:gd name="T33" fmla="*/ 168 h 235"/>
              <a:gd name="T34" fmla="*/ 10 w 80"/>
              <a:gd name="T35" fmla="*/ 148 h 235"/>
              <a:gd name="T36" fmla="*/ 21 w 80"/>
              <a:gd name="T37" fmla="*/ 77 h 235"/>
              <a:gd name="T38" fmla="*/ 25 w 80"/>
              <a:gd name="T39" fmla="*/ 94 h 235"/>
              <a:gd name="T40" fmla="*/ 21 w 80"/>
              <a:gd name="T41" fmla="*/ 77 h 235"/>
              <a:gd name="T42" fmla="*/ 21 w 80"/>
              <a:gd name="T43" fmla="*/ 75 h 235"/>
              <a:gd name="T44" fmla="*/ 19 w 80"/>
              <a:gd name="T45" fmla="*/ 63 h 235"/>
              <a:gd name="T46" fmla="*/ 21 w 80"/>
              <a:gd name="T47" fmla="*/ 75 h 235"/>
              <a:gd name="T48" fmla="*/ 27 w 80"/>
              <a:gd name="T49" fmla="*/ 110 h 235"/>
              <a:gd name="T50" fmla="*/ 27 w 80"/>
              <a:gd name="T51" fmla="*/ 110 h 235"/>
              <a:gd name="T52" fmla="*/ 78 w 80"/>
              <a:gd name="T53" fmla="*/ 142 h 235"/>
              <a:gd name="T54" fmla="*/ 40 w 80"/>
              <a:gd name="T55" fmla="*/ 139 h 235"/>
              <a:gd name="T56" fmla="*/ 23 w 80"/>
              <a:gd name="T57" fmla="*/ 3 h 235"/>
              <a:gd name="T58" fmla="*/ 13 w 80"/>
              <a:gd name="T59" fmla="*/ 3 h 235"/>
              <a:gd name="T60" fmla="*/ 15 w 80"/>
              <a:gd name="T61" fmla="*/ 34 h 235"/>
              <a:gd name="T62" fmla="*/ 19 w 80"/>
              <a:gd name="T63" fmla="*/ 62 h 235"/>
              <a:gd name="T64" fmla="*/ 11 w 80"/>
              <a:gd name="T65" fmla="*/ 13 h 235"/>
              <a:gd name="T66" fmla="*/ 0 w 80"/>
              <a:gd name="T67" fmla="*/ 11 h 235"/>
              <a:gd name="T68" fmla="*/ 23 w 80"/>
              <a:gd name="T69" fmla="*/ 139 h 235"/>
              <a:gd name="T70" fmla="*/ 11 w 80"/>
              <a:gd name="T71" fmla="*/ 139 h 235"/>
              <a:gd name="T72" fmla="*/ 6 w 80"/>
              <a:gd name="T73" fmla="*/ 147 h 235"/>
              <a:gd name="T74" fmla="*/ 0 w 80"/>
              <a:gd name="T75" fmla="*/ 152 h 235"/>
              <a:gd name="T76" fmla="*/ 42 w 80"/>
              <a:gd name="T77" fmla="*/ 234 h 235"/>
              <a:gd name="T78" fmla="*/ 51 w 80"/>
              <a:gd name="T79" fmla="*/ 232 h 235"/>
              <a:gd name="T80" fmla="*/ 63 w 80"/>
              <a:gd name="T81" fmla="*/ 183 h 235"/>
              <a:gd name="T82" fmla="*/ 76 w 80"/>
              <a:gd name="T83" fmla="*/ 156 h 235"/>
              <a:gd name="T84" fmla="*/ 78 w 80"/>
              <a:gd name="T85" fmla="*/ 14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235">
                <a:moveTo>
                  <a:pt x="56" y="172"/>
                </a:moveTo>
                <a:cubicBezTo>
                  <a:pt x="58" y="162"/>
                  <a:pt x="57" y="158"/>
                  <a:pt x="57" y="146"/>
                </a:cubicBezTo>
                <a:cubicBezTo>
                  <a:pt x="59" y="147"/>
                  <a:pt x="59" y="146"/>
                  <a:pt x="62" y="146"/>
                </a:cubicBezTo>
                <a:cubicBezTo>
                  <a:pt x="60" y="155"/>
                  <a:pt x="60" y="164"/>
                  <a:pt x="56" y="172"/>
                </a:cubicBezTo>
                <a:moveTo>
                  <a:pt x="47" y="169"/>
                </a:moveTo>
                <a:cubicBezTo>
                  <a:pt x="46" y="160"/>
                  <a:pt x="44" y="154"/>
                  <a:pt x="43" y="147"/>
                </a:cubicBezTo>
                <a:cubicBezTo>
                  <a:pt x="44" y="148"/>
                  <a:pt x="45" y="146"/>
                  <a:pt x="46" y="147"/>
                </a:cubicBezTo>
                <a:cubicBezTo>
                  <a:pt x="45" y="148"/>
                  <a:pt x="47" y="150"/>
                  <a:pt x="47" y="153"/>
                </a:cubicBezTo>
                <a:cubicBezTo>
                  <a:pt x="48" y="159"/>
                  <a:pt x="47" y="166"/>
                  <a:pt x="47" y="169"/>
                </a:cubicBezTo>
                <a:moveTo>
                  <a:pt x="26" y="152"/>
                </a:moveTo>
                <a:cubicBezTo>
                  <a:pt x="24" y="149"/>
                  <a:pt x="20" y="150"/>
                  <a:pt x="20" y="147"/>
                </a:cubicBezTo>
                <a:cubicBezTo>
                  <a:pt x="24" y="146"/>
                  <a:pt x="26" y="147"/>
                  <a:pt x="31" y="147"/>
                </a:cubicBezTo>
                <a:cubicBezTo>
                  <a:pt x="31" y="148"/>
                  <a:pt x="32" y="150"/>
                  <a:pt x="32" y="153"/>
                </a:cubicBezTo>
                <a:cubicBezTo>
                  <a:pt x="38" y="161"/>
                  <a:pt x="38" y="175"/>
                  <a:pt x="40" y="189"/>
                </a:cubicBezTo>
                <a:cubicBezTo>
                  <a:pt x="35" y="175"/>
                  <a:pt x="32" y="165"/>
                  <a:pt x="26" y="152"/>
                </a:cubicBezTo>
                <a:moveTo>
                  <a:pt x="10" y="148"/>
                </a:moveTo>
                <a:cubicBezTo>
                  <a:pt x="16" y="152"/>
                  <a:pt x="19" y="160"/>
                  <a:pt x="22" y="168"/>
                </a:cubicBezTo>
                <a:cubicBezTo>
                  <a:pt x="18" y="161"/>
                  <a:pt x="14" y="154"/>
                  <a:pt x="10" y="148"/>
                </a:cubicBezTo>
                <a:moveTo>
                  <a:pt x="21" y="77"/>
                </a:moveTo>
                <a:cubicBezTo>
                  <a:pt x="24" y="82"/>
                  <a:pt x="24" y="89"/>
                  <a:pt x="25" y="94"/>
                </a:cubicBezTo>
                <a:cubicBezTo>
                  <a:pt x="22" y="90"/>
                  <a:pt x="23" y="83"/>
                  <a:pt x="21" y="77"/>
                </a:cubicBezTo>
                <a:moveTo>
                  <a:pt x="21" y="75"/>
                </a:moveTo>
                <a:cubicBezTo>
                  <a:pt x="20" y="73"/>
                  <a:pt x="20" y="68"/>
                  <a:pt x="19" y="63"/>
                </a:cubicBezTo>
                <a:cubicBezTo>
                  <a:pt x="21" y="67"/>
                  <a:pt x="22" y="72"/>
                  <a:pt x="21" y="75"/>
                </a:cubicBezTo>
                <a:moveTo>
                  <a:pt x="27" y="110"/>
                </a:moveTo>
                <a:cubicBezTo>
                  <a:pt x="29" y="114"/>
                  <a:pt x="27" y="116"/>
                  <a:pt x="27" y="110"/>
                </a:cubicBezTo>
                <a:close/>
                <a:moveTo>
                  <a:pt x="78" y="142"/>
                </a:moveTo>
                <a:cubicBezTo>
                  <a:pt x="71" y="136"/>
                  <a:pt x="52" y="141"/>
                  <a:pt x="40" y="139"/>
                </a:cubicBezTo>
                <a:cubicBezTo>
                  <a:pt x="35" y="93"/>
                  <a:pt x="24" y="52"/>
                  <a:pt x="23" y="3"/>
                </a:cubicBezTo>
                <a:cubicBezTo>
                  <a:pt x="21" y="0"/>
                  <a:pt x="16" y="0"/>
                  <a:pt x="13" y="3"/>
                </a:cubicBezTo>
                <a:cubicBezTo>
                  <a:pt x="13" y="12"/>
                  <a:pt x="14" y="24"/>
                  <a:pt x="15" y="34"/>
                </a:cubicBezTo>
                <a:cubicBezTo>
                  <a:pt x="17" y="45"/>
                  <a:pt x="19" y="56"/>
                  <a:pt x="19" y="62"/>
                </a:cubicBezTo>
                <a:cubicBezTo>
                  <a:pt x="17" y="48"/>
                  <a:pt x="13" y="29"/>
                  <a:pt x="11" y="13"/>
                </a:cubicBezTo>
                <a:cubicBezTo>
                  <a:pt x="8" y="10"/>
                  <a:pt x="4" y="8"/>
                  <a:pt x="0" y="11"/>
                </a:cubicBezTo>
                <a:cubicBezTo>
                  <a:pt x="9" y="51"/>
                  <a:pt x="14" y="94"/>
                  <a:pt x="23" y="139"/>
                </a:cubicBezTo>
                <a:cubicBezTo>
                  <a:pt x="17" y="139"/>
                  <a:pt x="14" y="140"/>
                  <a:pt x="11" y="139"/>
                </a:cubicBezTo>
                <a:cubicBezTo>
                  <a:pt x="8" y="142"/>
                  <a:pt x="3" y="143"/>
                  <a:pt x="6" y="147"/>
                </a:cubicBezTo>
                <a:cubicBezTo>
                  <a:pt x="2" y="147"/>
                  <a:pt x="1" y="150"/>
                  <a:pt x="0" y="152"/>
                </a:cubicBezTo>
                <a:cubicBezTo>
                  <a:pt x="18" y="175"/>
                  <a:pt x="31" y="204"/>
                  <a:pt x="42" y="234"/>
                </a:cubicBezTo>
                <a:cubicBezTo>
                  <a:pt x="46" y="235"/>
                  <a:pt x="49" y="234"/>
                  <a:pt x="51" y="232"/>
                </a:cubicBezTo>
                <a:cubicBezTo>
                  <a:pt x="52" y="215"/>
                  <a:pt x="57" y="198"/>
                  <a:pt x="63" y="183"/>
                </a:cubicBezTo>
                <a:cubicBezTo>
                  <a:pt x="67" y="173"/>
                  <a:pt x="73" y="165"/>
                  <a:pt x="76" y="156"/>
                </a:cubicBezTo>
                <a:cubicBezTo>
                  <a:pt x="78" y="151"/>
                  <a:pt x="80" y="144"/>
                  <a:pt x="78" y="1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916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14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347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5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34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 autoUpdateAnimBg="0"/>
      <p:bldP spid="51" grpId="0" animBg="1" autoUpdateAnimBg="0"/>
      <p:bldP spid="52" grpId="0" animBg="1"/>
      <p:bldP spid="53" grpId="0" animBg="1" autoUpdateAnimBg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PA_chenying0907 1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0218"/>
            <p:cNvSpPr/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0219"/>
            <p:cNvSpPr/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0220"/>
            <p:cNvSpPr/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221"/>
            <p:cNvSpPr/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222"/>
            <p:cNvSpPr/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0223"/>
            <p:cNvSpPr/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0224"/>
            <p:cNvSpPr/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0225"/>
            <p:cNvSpPr/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PA_chenying0907 15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8446"/>
            <a:chOff x="1488142" y="329217"/>
            <a:chExt cx="5078028" cy="86844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5"/>
                  </a:solidFill>
                  <a:latin typeface="+mj-ea"/>
                  <a:ea typeface="+mj-ea"/>
                </a:rPr>
                <a:t>主要功能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Major function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PA_任意多边形 5"/>
          <p:cNvSpPr/>
          <p:nvPr>
            <p:custDataLst>
              <p:tags r:id="rId3"/>
            </p:custDataLst>
          </p:nvPr>
        </p:nvSpPr>
        <p:spPr bwMode="auto">
          <a:xfrm>
            <a:off x="5002873" y="4300378"/>
            <a:ext cx="1505534" cy="1518604"/>
          </a:xfrm>
          <a:custGeom>
            <a:avLst/>
            <a:gdLst>
              <a:gd name="T0" fmla="*/ 49 w 289"/>
              <a:gd name="T1" fmla="*/ 232 h 292"/>
              <a:gd name="T2" fmla="*/ 69 w 289"/>
              <a:gd name="T3" fmla="*/ 223 h 292"/>
              <a:gd name="T4" fmla="*/ 70 w 289"/>
              <a:gd name="T5" fmla="*/ 221 h 292"/>
              <a:gd name="T6" fmla="*/ 70 w 289"/>
              <a:gd name="T7" fmla="*/ 221 h 292"/>
              <a:gd name="T8" fmla="*/ 74 w 289"/>
              <a:gd name="T9" fmla="*/ 223 h 292"/>
              <a:gd name="T10" fmla="*/ 78 w 289"/>
              <a:gd name="T11" fmla="*/ 223 h 292"/>
              <a:gd name="T12" fmla="*/ 51 w 289"/>
              <a:gd name="T13" fmla="*/ 240 h 292"/>
              <a:gd name="T14" fmla="*/ 56 w 289"/>
              <a:gd name="T15" fmla="*/ 245 h 292"/>
              <a:gd name="T16" fmla="*/ 157 w 289"/>
              <a:gd name="T17" fmla="*/ 258 h 292"/>
              <a:gd name="T18" fmla="*/ 280 w 289"/>
              <a:gd name="T19" fmla="*/ 140 h 292"/>
              <a:gd name="T20" fmla="*/ 206 w 289"/>
              <a:gd name="T21" fmla="*/ 20 h 292"/>
              <a:gd name="T22" fmla="*/ 140 w 289"/>
              <a:gd name="T23" fmla="*/ 9 h 292"/>
              <a:gd name="T24" fmla="*/ 61 w 289"/>
              <a:gd name="T25" fmla="*/ 112 h 292"/>
              <a:gd name="T26" fmla="*/ 173 w 289"/>
              <a:gd name="T27" fmla="*/ 206 h 292"/>
              <a:gd name="T28" fmla="*/ 233 w 289"/>
              <a:gd name="T29" fmla="*/ 186 h 292"/>
              <a:gd name="T30" fmla="*/ 247 w 289"/>
              <a:gd name="T31" fmla="*/ 113 h 292"/>
              <a:gd name="T32" fmla="*/ 126 w 289"/>
              <a:gd name="T33" fmla="*/ 53 h 292"/>
              <a:gd name="T34" fmla="*/ 105 w 289"/>
              <a:gd name="T35" fmla="*/ 166 h 292"/>
              <a:gd name="T36" fmla="*/ 204 w 289"/>
              <a:gd name="T37" fmla="*/ 156 h 292"/>
              <a:gd name="T38" fmla="*/ 180 w 289"/>
              <a:gd name="T39" fmla="*/ 68 h 292"/>
              <a:gd name="T40" fmla="*/ 128 w 289"/>
              <a:gd name="T41" fmla="*/ 86 h 292"/>
              <a:gd name="T42" fmla="*/ 136 w 289"/>
              <a:gd name="T43" fmla="*/ 153 h 292"/>
              <a:gd name="T44" fmla="*/ 164 w 289"/>
              <a:gd name="T45" fmla="*/ 145 h 292"/>
              <a:gd name="T46" fmla="*/ 173 w 289"/>
              <a:gd name="T47" fmla="*/ 117 h 292"/>
              <a:gd name="T48" fmla="*/ 133 w 289"/>
              <a:gd name="T49" fmla="*/ 119 h 292"/>
              <a:gd name="T50" fmla="*/ 152 w 289"/>
              <a:gd name="T51" fmla="*/ 96 h 292"/>
              <a:gd name="T52" fmla="*/ 184 w 289"/>
              <a:gd name="T53" fmla="*/ 126 h 292"/>
              <a:gd name="T54" fmla="*/ 135 w 289"/>
              <a:gd name="T55" fmla="*/ 161 h 292"/>
              <a:gd name="T56" fmla="*/ 167 w 289"/>
              <a:gd name="T57" fmla="*/ 57 h 292"/>
              <a:gd name="T58" fmla="*/ 221 w 289"/>
              <a:gd name="T59" fmla="*/ 122 h 292"/>
              <a:gd name="T60" fmla="*/ 152 w 289"/>
              <a:gd name="T61" fmla="*/ 191 h 292"/>
              <a:gd name="T62" fmla="*/ 77 w 289"/>
              <a:gd name="T63" fmla="*/ 123 h 292"/>
              <a:gd name="T64" fmla="*/ 164 w 289"/>
              <a:gd name="T65" fmla="*/ 35 h 292"/>
              <a:gd name="T66" fmla="*/ 258 w 289"/>
              <a:gd name="T67" fmla="*/ 134 h 292"/>
              <a:gd name="T68" fmla="*/ 173 w 289"/>
              <a:gd name="T69" fmla="*/ 214 h 292"/>
              <a:gd name="T70" fmla="*/ 83 w 289"/>
              <a:gd name="T71" fmla="*/ 186 h 292"/>
              <a:gd name="T72" fmla="*/ 57 w 289"/>
              <a:gd name="T73" fmla="*/ 77 h 292"/>
              <a:gd name="T74" fmla="*/ 155 w 289"/>
              <a:gd name="T75" fmla="*/ 0 h 292"/>
              <a:gd name="T76" fmla="*/ 254 w 289"/>
              <a:gd name="T77" fmla="*/ 51 h 292"/>
              <a:gd name="T78" fmla="*/ 239 w 289"/>
              <a:gd name="T79" fmla="*/ 246 h 292"/>
              <a:gd name="T80" fmla="*/ 118 w 289"/>
              <a:gd name="T81" fmla="*/ 264 h 292"/>
              <a:gd name="T82" fmla="*/ 37 w 289"/>
              <a:gd name="T83" fmla="*/ 252 h 292"/>
              <a:gd name="T84" fmla="*/ 63 w 289"/>
              <a:gd name="T85" fmla="*/ 292 h 292"/>
              <a:gd name="T86" fmla="*/ 6 w 289"/>
              <a:gd name="T87" fmla="*/ 248 h 292"/>
              <a:gd name="T88" fmla="*/ 7 w 289"/>
              <a:gd name="T89" fmla="*/ 24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9" h="292">
                <a:moveTo>
                  <a:pt x="7" y="240"/>
                </a:moveTo>
                <a:cubicBezTo>
                  <a:pt x="21" y="236"/>
                  <a:pt x="36" y="237"/>
                  <a:pt x="49" y="232"/>
                </a:cubicBezTo>
                <a:cubicBezTo>
                  <a:pt x="51" y="232"/>
                  <a:pt x="57" y="229"/>
                  <a:pt x="63" y="226"/>
                </a:cubicBezTo>
                <a:cubicBezTo>
                  <a:pt x="65" y="225"/>
                  <a:pt x="67" y="224"/>
                  <a:pt x="69" y="223"/>
                </a:cubicBezTo>
                <a:cubicBezTo>
                  <a:pt x="70" y="222"/>
                  <a:pt x="70" y="222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2" y="223"/>
                  <a:pt x="72" y="223"/>
                  <a:pt x="72" y="223"/>
                </a:cubicBezTo>
                <a:cubicBezTo>
                  <a:pt x="74" y="223"/>
                  <a:pt x="74" y="223"/>
                  <a:pt x="74" y="223"/>
                </a:cubicBezTo>
                <a:cubicBezTo>
                  <a:pt x="77" y="220"/>
                  <a:pt x="77" y="220"/>
                  <a:pt x="77" y="220"/>
                </a:cubicBezTo>
                <a:cubicBezTo>
                  <a:pt x="78" y="221"/>
                  <a:pt x="78" y="223"/>
                  <a:pt x="78" y="223"/>
                </a:cubicBezTo>
                <a:cubicBezTo>
                  <a:pt x="78" y="227"/>
                  <a:pt x="76" y="228"/>
                  <a:pt x="74" y="229"/>
                </a:cubicBezTo>
                <a:cubicBezTo>
                  <a:pt x="68" y="234"/>
                  <a:pt x="57" y="239"/>
                  <a:pt x="51" y="240"/>
                </a:cubicBezTo>
                <a:cubicBezTo>
                  <a:pt x="46" y="242"/>
                  <a:pt x="41" y="243"/>
                  <a:pt x="36" y="244"/>
                </a:cubicBezTo>
                <a:cubicBezTo>
                  <a:pt x="43" y="244"/>
                  <a:pt x="50" y="245"/>
                  <a:pt x="56" y="245"/>
                </a:cubicBezTo>
                <a:cubicBezTo>
                  <a:pt x="77" y="248"/>
                  <a:pt x="98" y="254"/>
                  <a:pt x="119" y="256"/>
                </a:cubicBezTo>
                <a:cubicBezTo>
                  <a:pt x="130" y="257"/>
                  <a:pt x="143" y="258"/>
                  <a:pt x="157" y="258"/>
                </a:cubicBezTo>
                <a:cubicBezTo>
                  <a:pt x="185" y="258"/>
                  <a:pt x="215" y="254"/>
                  <a:pt x="234" y="239"/>
                </a:cubicBezTo>
                <a:cubicBezTo>
                  <a:pt x="264" y="216"/>
                  <a:pt x="280" y="178"/>
                  <a:pt x="280" y="140"/>
                </a:cubicBezTo>
                <a:cubicBezTo>
                  <a:pt x="280" y="109"/>
                  <a:pt x="270" y="78"/>
                  <a:pt x="248" y="56"/>
                </a:cubicBezTo>
                <a:cubicBezTo>
                  <a:pt x="234" y="42"/>
                  <a:pt x="223" y="27"/>
                  <a:pt x="206" y="20"/>
                </a:cubicBezTo>
                <a:cubicBezTo>
                  <a:pt x="189" y="12"/>
                  <a:pt x="173" y="8"/>
                  <a:pt x="155" y="8"/>
                </a:cubicBezTo>
                <a:cubicBezTo>
                  <a:pt x="150" y="8"/>
                  <a:pt x="146" y="8"/>
                  <a:pt x="140" y="9"/>
                </a:cubicBezTo>
                <a:cubicBezTo>
                  <a:pt x="101" y="14"/>
                  <a:pt x="77" y="42"/>
                  <a:pt x="65" y="80"/>
                </a:cubicBezTo>
                <a:cubicBezTo>
                  <a:pt x="62" y="90"/>
                  <a:pt x="61" y="101"/>
                  <a:pt x="61" y="112"/>
                </a:cubicBezTo>
                <a:cubicBezTo>
                  <a:pt x="61" y="138"/>
                  <a:pt x="69" y="164"/>
                  <a:pt x="88" y="179"/>
                </a:cubicBezTo>
                <a:cubicBezTo>
                  <a:pt x="111" y="198"/>
                  <a:pt x="143" y="206"/>
                  <a:pt x="173" y="206"/>
                </a:cubicBezTo>
                <a:cubicBezTo>
                  <a:pt x="173" y="206"/>
                  <a:pt x="173" y="206"/>
                  <a:pt x="173" y="206"/>
                </a:cubicBezTo>
                <a:cubicBezTo>
                  <a:pt x="197" y="206"/>
                  <a:pt x="219" y="205"/>
                  <a:pt x="233" y="186"/>
                </a:cubicBezTo>
                <a:cubicBezTo>
                  <a:pt x="244" y="172"/>
                  <a:pt x="250" y="152"/>
                  <a:pt x="250" y="134"/>
                </a:cubicBezTo>
                <a:cubicBezTo>
                  <a:pt x="250" y="127"/>
                  <a:pt x="249" y="120"/>
                  <a:pt x="247" y="113"/>
                </a:cubicBezTo>
                <a:cubicBezTo>
                  <a:pt x="236" y="72"/>
                  <a:pt x="203" y="44"/>
                  <a:pt x="164" y="44"/>
                </a:cubicBezTo>
                <a:cubicBezTo>
                  <a:pt x="152" y="44"/>
                  <a:pt x="139" y="46"/>
                  <a:pt x="126" y="53"/>
                </a:cubicBezTo>
                <a:cubicBezTo>
                  <a:pt x="103" y="64"/>
                  <a:pt x="86" y="95"/>
                  <a:pt x="86" y="123"/>
                </a:cubicBezTo>
                <a:cubicBezTo>
                  <a:pt x="86" y="140"/>
                  <a:pt x="92" y="156"/>
                  <a:pt x="105" y="166"/>
                </a:cubicBezTo>
                <a:cubicBezTo>
                  <a:pt x="118" y="177"/>
                  <a:pt x="135" y="182"/>
                  <a:pt x="152" y="182"/>
                </a:cubicBezTo>
                <a:cubicBezTo>
                  <a:pt x="172" y="182"/>
                  <a:pt x="192" y="174"/>
                  <a:pt x="204" y="156"/>
                </a:cubicBezTo>
                <a:cubicBezTo>
                  <a:pt x="210" y="147"/>
                  <a:pt x="213" y="134"/>
                  <a:pt x="213" y="122"/>
                </a:cubicBezTo>
                <a:cubicBezTo>
                  <a:pt x="213" y="98"/>
                  <a:pt x="202" y="75"/>
                  <a:pt x="180" y="68"/>
                </a:cubicBezTo>
                <a:cubicBezTo>
                  <a:pt x="176" y="66"/>
                  <a:pt x="171" y="65"/>
                  <a:pt x="167" y="65"/>
                </a:cubicBezTo>
                <a:cubicBezTo>
                  <a:pt x="152" y="65"/>
                  <a:pt x="138" y="74"/>
                  <a:pt x="128" y="86"/>
                </a:cubicBezTo>
                <a:cubicBezTo>
                  <a:pt x="117" y="98"/>
                  <a:pt x="111" y="114"/>
                  <a:pt x="111" y="127"/>
                </a:cubicBezTo>
                <a:cubicBezTo>
                  <a:pt x="111" y="141"/>
                  <a:pt x="117" y="151"/>
                  <a:pt x="136" y="153"/>
                </a:cubicBezTo>
                <a:cubicBezTo>
                  <a:pt x="137" y="153"/>
                  <a:pt x="138" y="153"/>
                  <a:pt x="139" y="153"/>
                </a:cubicBezTo>
                <a:cubicBezTo>
                  <a:pt x="148" y="153"/>
                  <a:pt x="157" y="150"/>
                  <a:pt x="164" y="145"/>
                </a:cubicBezTo>
                <a:cubicBezTo>
                  <a:pt x="171" y="140"/>
                  <a:pt x="175" y="134"/>
                  <a:pt x="175" y="126"/>
                </a:cubicBezTo>
                <a:cubicBezTo>
                  <a:pt x="175" y="124"/>
                  <a:pt x="175" y="121"/>
                  <a:pt x="173" y="117"/>
                </a:cubicBezTo>
                <a:cubicBezTo>
                  <a:pt x="170" y="109"/>
                  <a:pt x="161" y="104"/>
                  <a:pt x="152" y="104"/>
                </a:cubicBezTo>
                <a:cubicBezTo>
                  <a:pt x="143" y="104"/>
                  <a:pt x="135" y="109"/>
                  <a:pt x="133" y="119"/>
                </a:cubicBezTo>
                <a:cubicBezTo>
                  <a:pt x="125" y="117"/>
                  <a:pt x="125" y="117"/>
                  <a:pt x="125" y="117"/>
                </a:cubicBezTo>
                <a:cubicBezTo>
                  <a:pt x="127" y="103"/>
                  <a:pt x="140" y="95"/>
                  <a:pt x="152" y="96"/>
                </a:cubicBezTo>
                <a:cubicBezTo>
                  <a:pt x="164" y="96"/>
                  <a:pt x="176" y="102"/>
                  <a:pt x="181" y="114"/>
                </a:cubicBezTo>
                <a:cubicBezTo>
                  <a:pt x="183" y="118"/>
                  <a:pt x="184" y="122"/>
                  <a:pt x="184" y="126"/>
                </a:cubicBezTo>
                <a:cubicBezTo>
                  <a:pt x="183" y="149"/>
                  <a:pt x="159" y="161"/>
                  <a:pt x="139" y="161"/>
                </a:cubicBezTo>
                <a:cubicBezTo>
                  <a:pt x="138" y="161"/>
                  <a:pt x="137" y="161"/>
                  <a:pt x="135" y="161"/>
                </a:cubicBezTo>
                <a:cubicBezTo>
                  <a:pt x="113" y="159"/>
                  <a:pt x="102" y="144"/>
                  <a:pt x="103" y="127"/>
                </a:cubicBezTo>
                <a:cubicBezTo>
                  <a:pt x="103" y="96"/>
                  <a:pt x="131" y="58"/>
                  <a:pt x="167" y="57"/>
                </a:cubicBezTo>
                <a:cubicBezTo>
                  <a:pt x="172" y="57"/>
                  <a:pt x="178" y="58"/>
                  <a:pt x="183" y="60"/>
                </a:cubicBezTo>
                <a:cubicBezTo>
                  <a:pt x="209" y="69"/>
                  <a:pt x="221" y="96"/>
                  <a:pt x="221" y="122"/>
                </a:cubicBezTo>
                <a:cubicBezTo>
                  <a:pt x="221" y="136"/>
                  <a:pt x="218" y="149"/>
                  <a:pt x="211" y="160"/>
                </a:cubicBezTo>
                <a:cubicBezTo>
                  <a:pt x="197" y="181"/>
                  <a:pt x="175" y="191"/>
                  <a:pt x="152" y="191"/>
                </a:cubicBezTo>
                <a:cubicBezTo>
                  <a:pt x="133" y="191"/>
                  <a:pt x="114" y="185"/>
                  <a:pt x="100" y="173"/>
                </a:cubicBezTo>
                <a:cubicBezTo>
                  <a:pt x="84" y="160"/>
                  <a:pt x="77" y="142"/>
                  <a:pt x="77" y="123"/>
                </a:cubicBezTo>
                <a:cubicBezTo>
                  <a:pt x="78" y="92"/>
                  <a:pt x="95" y="59"/>
                  <a:pt x="122" y="45"/>
                </a:cubicBezTo>
                <a:cubicBezTo>
                  <a:pt x="137" y="38"/>
                  <a:pt x="151" y="35"/>
                  <a:pt x="164" y="35"/>
                </a:cubicBezTo>
                <a:cubicBezTo>
                  <a:pt x="207" y="35"/>
                  <a:pt x="243" y="67"/>
                  <a:pt x="255" y="111"/>
                </a:cubicBezTo>
                <a:cubicBezTo>
                  <a:pt x="257" y="118"/>
                  <a:pt x="258" y="126"/>
                  <a:pt x="258" y="134"/>
                </a:cubicBezTo>
                <a:cubicBezTo>
                  <a:pt x="258" y="154"/>
                  <a:pt x="252" y="175"/>
                  <a:pt x="240" y="191"/>
                </a:cubicBezTo>
                <a:cubicBezTo>
                  <a:pt x="223" y="214"/>
                  <a:pt x="196" y="214"/>
                  <a:pt x="173" y="214"/>
                </a:cubicBezTo>
                <a:cubicBezTo>
                  <a:pt x="173" y="214"/>
                  <a:pt x="173" y="214"/>
                  <a:pt x="173" y="214"/>
                </a:cubicBezTo>
                <a:cubicBezTo>
                  <a:pt x="141" y="214"/>
                  <a:pt x="108" y="206"/>
                  <a:pt x="83" y="186"/>
                </a:cubicBezTo>
                <a:cubicBezTo>
                  <a:pt x="61" y="168"/>
                  <a:pt x="52" y="139"/>
                  <a:pt x="52" y="112"/>
                </a:cubicBezTo>
                <a:cubicBezTo>
                  <a:pt x="52" y="100"/>
                  <a:pt x="54" y="88"/>
                  <a:pt x="57" y="77"/>
                </a:cubicBezTo>
                <a:cubicBezTo>
                  <a:pt x="69" y="38"/>
                  <a:pt x="97" y="6"/>
                  <a:pt x="139" y="1"/>
                </a:cubicBezTo>
                <a:cubicBezTo>
                  <a:pt x="145" y="0"/>
                  <a:pt x="150" y="0"/>
                  <a:pt x="155" y="0"/>
                </a:cubicBezTo>
                <a:cubicBezTo>
                  <a:pt x="174" y="0"/>
                  <a:pt x="192" y="4"/>
                  <a:pt x="210" y="12"/>
                </a:cubicBezTo>
                <a:cubicBezTo>
                  <a:pt x="229" y="21"/>
                  <a:pt x="241" y="37"/>
                  <a:pt x="254" y="51"/>
                </a:cubicBezTo>
                <a:cubicBezTo>
                  <a:pt x="278" y="74"/>
                  <a:pt x="289" y="107"/>
                  <a:pt x="289" y="140"/>
                </a:cubicBezTo>
                <a:cubicBezTo>
                  <a:pt x="289" y="180"/>
                  <a:pt x="272" y="221"/>
                  <a:pt x="239" y="246"/>
                </a:cubicBezTo>
                <a:cubicBezTo>
                  <a:pt x="218" y="262"/>
                  <a:pt x="186" y="266"/>
                  <a:pt x="157" y="266"/>
                </a:cubicBezTo>
                <a:cubicBezTo>
                  <a:pt x="143" y="266"/>
                  <a:pt x="129" y="265"/>
                  <a:pt x="118" y="264"/>
                </a:cubicBezTo>
                <a:cubicBezTo>
                  <a:pt x="96" y="262"/>
                  <a:pt x="76" y="257"/>
                  <a:pt x="55" y="254"/>
                </a:cubicBezTo>
                <a:cubicBezTo>
                  <a:pt x="49" y="253"/>
                  <a:pt x="43" y="252"/>
                  <a:pt x="37" y="252"/>
                </a:cubicBezTo>
                <a:cubicBezTo>
                  <a:pt x="49" y="260"/>
                  <a:pt x="62" y="275"/>
                  <a:pt x="69" y="287"/>
                </a:cubicBezTo>
                <a:cubicBezTo>
                  <a:pt x="63" y="292"/>
                  <a:pt x="63" y="292"/>
                  <a:pt x="63" y="292"/>
                </a:cubicBezTo>
                <a:cubicBezTo>
                  <a:pt x="48" y="277"/>
                  <a:pt x="30" y="264"/>
                  <a:pt x="13" y="251"/>
                </a:cubicBezTo>
                <a:cubicBezTo>
                  <a:pt x="11" y="250"/>
                  <a:pt x="8" y="249"/>
                  <a:pt x="6" y="248"/>
                </a:cubicBezTo>
                <a:cubicBezTo>
                  <a:pt x="0" y="243"/>
                  <a:pt x="0" y="243"/>
                  <a:pt x="0" y="243"/>
                </a:cubicBezTo>
                <a:lnTo>
                  <a:pt x="7" y="2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PA_任意多边形 5"/>
          <p:cNvSpPr/>
          <p:nvPr>
            <p:custDataLst>
              <p:tags r:id="rId4"/>
            </p:custDataLst>
          </p:nvPr>
        </p:nvSpPr>
        <p:spPr bwMode="auto">
          <a:xfrm flipH="1" flipV="1">
            <a:off x="5683593" y="1981062"/>
            <a:ext cx="1505534" cy="1518604"/>
          </a:xfrm>
          <a:custGeom>
            <a:avLst/>
            <a:gdLst>
              <a:gd name="T0" fmla="*/ 49 w 289"/>
              <a:gd name="T1" fmla="*/ 232 h 292"/>
              <a:gd name="T2" fmla="*/ 69 w 289"/>
              <a:gd name="T3" fmla="*/ 223 h 292"/>
              <a:gd name="T4" fmla="*/ 70 w 289"/>
              <a:gd name="T5" fmla="*/ 221 h 292"/>
              <a:gd name="T6" fmla="*/ 70 w 289"/>
              <a:gd name="T7" fmla="*/ 221 h 292"/>
              <a:gd name="T8" fmla="*/ 74 w 289"/>
              <a:gd name="T9" fmla="*/ 223 h 292"/>
              <a:gd name="T10" fmla="*/ 78 w 289"/>
              <a:gd name="T11" fmla="*/ 223 h 292"/>
              <a:gd name="T12" fmla="*/ 51 w 289"/>
              <a:gd name="T13" fmla="*/ 240 h 292"/>
              <a:gd name="T14" fmla="*/ 56 w 289"/>
              <a:gd name="T15" fmla="*/ 245 h 292"/>
              <a:gd name="T16" fmla="*/ 157 w 289"/>
              <a:gd name="T17" fmla="*/ 258 h 292"/>
              <a:gd name="T18" fmla="*/ 280 w 289"/>
              <a:gd name="T19" fmla="*/ 140 h 292"/>
              <a:gd name="T20" fmla="*/ 206 w 289"/>
              <a:gd name="T21" fmla="*/ 20 h 292"/>
              <a:gd name="T22" fmla="*/ 140 w 289"/>
              <a:gd name="T23" fmla="*/ 9 h 292"/>
              <a:gd name="T24" fmla="*/ 61 w 289"/>
              <a:gd name="T25" fmla="*/ 112 h 292"/>
              <a:gd name="T26" fmla="*/ 173 w 289"/>
              <a:gd name="T27" fmla="*/ 206 h 292"/>
              <a:gd name="T28" fmla="*/ 233 w 289"/>
              <a:gd name="T29" fmla="*/ 186 h 292"/>
              <a:gd name="T30" fmla="*/ 247 w 289"/>
              <a:gd name="T31" fmla="*/ 113 h 292"/>
              <a:gd name="T32" fmla="*/ 126 w 289"/>
              <a:gd name="T33" fmla="*/ 53 h 292"/>
              <a:gd name="T34" fmla="*/ 105 w 289"/>
              <a:gd name="T35" fmla="*/ 166 h 292"/>
              <a:gd name="T36" fmla="*/ 204 w 289"/>
              <a:gd name="T37" fmla="*/ 156 h 292"/>
              <a:gd name="T38" fmla="*/ 180 w 289"/>
              <a:gd name="T39" fmla="*/ 68 h 292"/>
              <a:gd name="T40" fmla="*/ 128 w 289"/>
              <a:gd name="T41" fmla="*/ 86 h 292"/>
              <a:gd name="T42" fmla="*/ 136 w 289"/>
              <a:gd name="T43" fmla="*/ 153 h 292"/>
              <a:gd name="T44" fmla="*/ 164 w 289"/>
              <a:gd name="T45" fmla="*/ 145 h 292"/>
              <a:gd name="T46" fmla="*/ 173 w 289"/>
              <a:gd name="T47" fmla="*/ 117 h 292"/>
              <a:gd name="T48" fmla="*/ 133 w 289"/>
              <a:gd name="T49" fmla="*/ 119 h 292"/>
              <a:gd name="T50" fmla="*/ 152 w 289"/>
              <a:gd name="T51" fmla="*/ 96 h 292"/>
              <a:gd name="T52" fmla="*/ 184 w 289"/>
              <a:gd name="T53" fmla="*/ 126 h 292"/>
              <a:gd name="T54" fmla="*/ 135 w 289"/>
              <a:gd name="T55" fmla="*/ 161 h 292"/>
              <a:gd name="T56" fmla="*/ 167 w 289"/>
              <a:gd name="T57" fmla="*/ 57 h 292"/>
              <a:gd name="T58" fmla="*/ 221 w 289"/>
              <a:gd name="T59" fmla="*/ 122 h 292"/>
              <a:gd name="T60" fmla="*/ 152 w 289"/>
              <a:gd name="T61" fmla="*/ 191 h 292"/>
              <a:gd name="T62" fmla="*/ 77 w 289"/>
              <a:gd name="T63" fmla="*/ 123 h 292"/>
              <a:gd name="T64" fmla="*/ 164 w 289"/>
              <a:gd name="T65" fmla="*/ 35 h 292"/>
              <a:gd name="T66" fmla="*/ 258 w 289"/>
              <a:gd name="T67" fmla="*/ 134 h 292"/>
              <a:gd name="T68" fmla="*/ 173 w 289"/>
              <a:gd name="T69" fmla="*/ 214 h 292"/>
              <a:gd name="T70" fmla="*/ 83 w 289"/>
              <a:gd name="T71" fmla="*/ 186 h 292"/>
              <a:gd name="T72" fmla="*/ 57 w 289"/>
              <a:gd name="T73" fmla="*/ 77 h 292"/>
              <a:gd name="T74" fmla="*/ 155 w 289"/>
              <a:gd name="T75" fmla="*/ 0 h 292"/>
              <a:gd name="T76" fmla="*/ 254 w 289"/>
              <a:gd name="T77" fmla="*/ 51 h 292"/>
              <a:gd name="T78" fmla="*/ 239 w 289"/>
              <a:gd name="T79" fmla="*/ 246 h 292"/>
              <a:gd name="T80" fmla="*/ 118 w 289"/>
              <a:gd name="T81" fmla="*/ 264 h 292"/>
              <a:gd name="T82" fmla="*/ 37 w 289"/>
              <a:gd name="T83" fmla="*/ 252 h 292"/>
              <a:gd name="T84" fmla="*/ 63 w 289"/>
              <a:gd name="T85" fmla="*/ 292 h 292"/>
              <a:gd name="T86" fmla="*/ 6 w 289"/>
              <a:gd name="T87" fmla="*/ 248 h 292"/>
              <a:gd name="T88" fmla="*/ 7 w 289"/>
              <a:gd name="T89" fmla="*/ 24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9" h="292">
                <a:moveTo>
                  <a:pt x="7" y="240"/>
                </a:moveTo>
                <a:cubicBezTo>
                  <a:pt x="21" y="236"/>
                  <a:pt x="36" y="237"/>
                  <a:pt x="49" y="232"/>
                </a:cubicBezTo>
                <a:cubicBezTo>
                  <a:pt x="51" y="232"/>
                  <a:pt x="57" y="229"/>
                  <a:pt x="63" y="226"/>
                </a:cubicBezTo>
                <a:cubicBezTo>
                  <a:pt x="65" y="225"/>
                  <a:pt x="67" y="224"/>
                  <a:pt x="69" y="223"/>
                </a:cubicBezTo>
                <a:cubicBezTo>
                  <a:pt x="70" y="222"/>
                  <a:pt x="70" y="222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2" y="223"/>
                  <a:pt x="72" y="223"/>
                  <a:pt x="72" y="223"/>
                </a:cubicBezTo>
                <a:cubicBezTo>
                  <a:pt x="74" y="223"/>
                  <a:pt x="74" y="223"/>
                  <a:pt x="74" y="223"/>
                </a:cubicBezTo>
                <a:cubicBezTo>
                  <a:pt x="77" y="220"/>
                  <a:pt x="77" y="220"/>
                  <a:pt x="77" y="220"/>
                </a:cubicBezTo>
                <a:cubicBezTo>
                  <a:pt x="78" y="221"/>
                  <a:pt x="78" y="223"/>
                  <a:pt x="78" y="223"/>
                </a:cubicBezTo>
                <a:cubicBezTo>
                  <a:pt x="78" y="227"/>
                  <a:pt x="76" y="228"/>
                  <a:pt x="74" y="229"/>
                </a:cubicBezTo>
                <a:cubicBezTo>
                  <a:pt x="68" y="234"/>
                  <a:pt x="57" y="239"/>
                  <a:pt x="51" y="240"/>
                </a:cubicBezTo>
                <a:cubicBezTo>
                  <a:pt x="46" y="242"/>
                  <a:pt x="41" y="243"/>
                  <a:pt x="36" y="244"/>
                </a:cubicBezTo>
                <a:cubicBezTo>
                  <a:pt x="43" y="244"/>
                  <a:pt x="50" y="245"/>
                  <a:pt x="56" y="245"/>
                </a:cubicBezTo>
                <a:cubicBezTo>
                  <a:pt x="77" y="248"/>
                  <a:pt x="98" y="254"/>
                  <a:pt x="119" y="256"/>
                </a:cubicBezTo>
                <a:cubicBezTo>
                  <a:pt x="130" y="257"/>
                  <a:pt x="143" y="258"/>
                  <a:pt x="157" y="258"/>
                </a:cubicBezTo>
                <a:cubicBezTo>
                  <a:pt x="185" y="258"/>
                  <a:pt x="215" y="254"/>
                  <a:pt x="234" y="239"/>
                </a:cubicBezTo>
                <a:cubicBezTo>
                  <a:pt x="264" y="216"/>
                  <a:pt x="280" y="178"/>
                  <a:pt x="280" y="140"/>
                </a:cubicBezTo>
                <a:cubicBezTo>
                  <a:pt x="280" y="109"/>
                  <a:pt x="270" y="78"/>
                  <a:pt x="248" y="56"/>
                </a:cubicBezTo>
                <a:cubicBezTo>
                  <a:pt x="234" y="42"/>
                  <a:pt x="223" y="27"/>
                  <a:pt x="206" y="20"/>
                </a:cubicBezTo>
                <a:cubicBezTo>
                  <a:pt x="189" y="12"/>
                  <a:pt x="173" y="8"/>
                  <a:pt x="155" y="8"/>
                </a:cubicBezTo>
                <a:cubicBezTo>
                  <a:pt x="150" y="8"/>
                  <a:pt x="146" y="8"/>
                  <a:pt x="140" y="9"/>
                </a:cubicBezTo>
                <a:cubicBezTo>
                  <a:pt x="101" y="14"/>
                  <a:pt x="77" y="42"/>
                  <a:pt x="65" y="80"/>
                </a:cubicBezTo>
                <a:cubicBezTo>
                  <a:pt x="62" y="90"/>
                  <a:pt x="61" y="101"/>
                  <a:pt x="61" y="112"/>
                </a:cubicBezTo>
                <a:cubicBezTo>
                  <a:pt x="61" y="138"/>
                  <a:pt x="69" y="164"/>
                  <a:pt x="88" y="179"/>
                </a:cubicBezTo>
                <a:cubicBezTo>
                  <a:pt x="111" y="198"/>
                  <a:pt x="143" y="206"/>
                  <a:pt x="173" y="206"/>
                </a:cubicBezTo>
                <a:cubicBezTo>
                  <a:pt x="173" y="206"/>
                  <a:pt x="173" y="206"/>
                  <a:pt x="173" y="206"/>
                </a:cubicBezTo>
                <a:cubicBezTo>
                  <a:pt x="197" y="206"/>
                  <a:pt x="219" y="205"/>
                  <a:pt x="233" y="186"/>
                </a:cubicBezTo>
                <a:cubicBezTo>
                  <a:pt x="244" y="172"/>
                  <a:pt x="250" y="152"/>
                  <a:pt x="250" y="134"/>
                </a:cubicBezTo>
                <a:cubicBezTo>
                  <a:pt x="250" y="127"/>
                  <a:pt x="249" y="120"/>
                  <a:pt x="247" y="113"/>
                </a:cubicBezTo>
                <a:cubicBezTo>
                  <a:pt x="236" y="72"/>
                  <a:pt x="203" y="44"/>
                  <a:pt x="164" y="44"/>
                </a:cubicBezTo>
                <a:cubicBezTo>
                  <a:pt x="152" y="44"/>
                  <a:pt x="139" y="46"/>
                  <a:pt x="126" y="53"/>
                </a:cubicBezTo>
                <a:cubicBezTo>
                  <a:pt x="103" y="64"/>
                  <a:pt x="86" y="95"/>
                  <a:pt x="86" y="123"/>
                </a:cubicBezTo>
                <a:cubicBezTo>
                  <a:pt x="86" y="140"/>
                  <a:pt x="92" y="156"/>
                  <a:pt x="105" y="166"/>
                </a:cubicBezTo>
                <a:cubicBezTo>
                  <a:pt x="118" y="177"/>
                  <a:pt x="135" y="182"/>
                  <a:pt x="152" y="182"/>
                </a:cubicBezTo>
                <a:cubicBezTo>
                  <a:pt x="172" y="182"/>
                  <a:pt x="192" y="174"/>
                  <a:pt x="204" y="156"/>
                </a:cubicBezTo>
                <a:cubicBezTo>
                  <a:pt x="210" y="147"/>
                  <a:pt x="213" y="134"/>
                  <a:pt x="213" y="122"/>
                </a:cubicBezTo>
                <a:cubicBezTo>
                  <a:pt x="213" y="98"/>
                  <a:pt x="202" y="75"/>
                  <a:pt x="180" y="68"/>
                </a:cubicBezTo>
                <a:cubicBezTo>
                  <a:pt x="176" y="66"/>
                  <a:pt x="171" y="65"/>
                  <a:pt x="167" y="65"/>
                </a:cubicBezTo>
                <a:cubicBezTo>
                  <a:pt x="152" y="65"/>
                  <a:pt x="138" y="74"/>
                  <a:pt x="128" y="86"/>
                </a:cubicBezTo>
                <a:cubicBezTo>
                  <a:pt x="117" y="98"/>
                  <a:pt x="111" y="114"/>
                  <a:pt x="111" y="127"/>
                </a:cubicBezTo>
                <a:cubicBezTo>
                  <a:pt x="111" y="141"/>
                  <a:pt x="117" y="151"/>
                  <a:pt x="136" y="153"/>
                </a:cubicBezTo>
                <a:cubicBezTo>
                  <a:pt x="137" y="153"/>
                  <a:pt x="138" y="153"/>
                  <a:pt x="139" y="153"/>
                </a:cubicBezTo>
                <a:cubicBezTo>
                  <a:pt x="148" y="153"/>
                  <a:pt x="157" y="150"/>
                  <a:pt x="164" y="145"/>
                </a:cubicBezTo>
                <a:cubicBezTo>
                  <a:pt x="171" y="140"/>
                  <a:pt x="175" y="134"/>
                  <a:pt x="175" y="126"/>
                </a:cubicBezTo>
                <a:cubicBezTo>
                  <a:pt x="175" y="124"/>
                  <a:pt x="175" y="121"/>
                  <a:pt x="173" y="117"/>
                </a:cubicBezTo>
                <a:cubicBezTo>
                  <a:pt x="170" y="109"/>
                  <a:pt x="161" y="104"/>
                  <a:pt x="152" y="104"/>
                </a:cubicBezTo>
                <a:cubicBezTo>
                  <a:pt x="143" y="104"/>
                  <a:pt x="135" y="109"/>
                  <a:pt x="133" y="119"/>
                </a:cubicBezTo>
                <a:cubicBezTo>
                  <a:pt x="125" y="117"/>
                  <a:pt x="125" y="117"/>
                  <a:pt x="125" y="117"/>
                </a:cubicBezTo>
                <a:cubicBezTo>
                  <a:pt x="127" y="103"/>
                  <a:pt x="140" y="95"/>
                  <a:pt x="152" y="96"/>
                </a:cubicBezTo>
                <a:cubicBezTo>
                  <a:pt x="164" y="96"/>
                  <a:pt x="176" y="102"/>
                  <a:pt x="181" y="114"/>
                </a:cubicBezTo>
                <a:cubicBezTo>
                  <a:pt x="183" y="118"/>
                  <a:pt x="184" y="122"/>
                  <a:pt x="184" y="126"/>
                </a:cubicBezTo>
                <a:cubicBezTo>
                  <a:pt x="183" y="149"/>
                  <a:pt x="159" y="161"/>
                  <a:pt x="139" y="161"/>
                </a:cubicBezTo>
                <a:cubicBezTo>
                  <a:pt x="138" y="161"/>
                  <a:pt x="137" y="161"/>
                  <a:pt x="135" y="161"/>
                </a:cubicBezTo>
                <a:cubicBezTo>
                  <a:pt x="113" y="159"/>
                  <a:pt x="102" y="144"/>
                  <a:pt x="103" y="127"/>
                </a:cubicBezTo>
                <a:cubicBezTo>
                  <a:pt x="103" y="96"/>
                  <a:pt x="131" y="58"/>
                  <a:pt x="167" y="57"/>
                </a:cubicBezTo>
                <a:cubicBezTo>
                  <a:pt x="172" y="57"/>
                  <a:pt x="178" y="58"/>
                  <a:pt x="183" y="60"/>
                </a:cubicBezTo>
                <a:cubicBezTo>
                  <a:pt x="209" y="69"/>
                  <a:pt x="221" y="96"/>
                  <a:pt x="221" y="122"/>
                </a:cubicBezTo>
                <a:cubicBezTo>
                  <a:pt x="221" y="136"/>
                  <a:pt x="218" y="149"/>
                  <a:pt x="211" y="160"/>
                </a:cubicBezTo>
                <a:cubicBezTo>
                  <a:pt x="197" y="181"/>
                  <a:pt x="175" y="191"/>
                  <a:pt x="152" y="191"/>
                </a:cubicBezTo>
                <a:cubicBezTo>
                  <a:pt x="133" y="191"/>
                  <a:pt x="114" y="185"/>
                  <a:pt x="100" y="173"/>
                </a:cubicBezTo>
                <a:cubicBezTo>
                  <a:pt x="84" y="160"/>
                  <a:pt x="77" y="142"/>
                  <a:pt x="77" y="123"/>
                </a:cubicBezTo>
                <a:cubicBezTo>
                  <a:pt x="78" y="92"/>
                  <a:pt x="95" y="59"/>
                  <a:pt x="122" y="45"/>
                </a:cubicBezTo>
                <a:cubicBezTo>
                  <a:pt x="137" y="38"/>
                  <a:pt x="151" y="35"/>
                  <a:pt x="164" y="35"/>
                </a:cubicBezTo>
                <a:cubicBezTo>
                  <a:pt x="207" y="35"/>
                  <a:pt x="243" y="67"/>
                  <a:pt x="255" y="111"/>
                </a:cubicBezTo>
                <a:cubicBezTo>
                  <a:pt x="257" y="118"/>
                  <a:pt x="258" y="126"/>
                  <a:pt x="258" y="134"/>
                </a:cubicBezTo>
                <a:cubicBezTo>
                  <a:pt x="258" y="154"/>
                  <a:pt x="252" y="175"/>
                  <a:pt x="240" y="191"/>
                </a:cubicBezTo>
                <a:cubicBezTo>
                  <a:pt x="223" y="214"/>
                  <a:pt x="196" y="214"/>
                  <a:pt x="173" y="214"/>
                </a:cubicBezTo>
                <a:cubicBezTo>
                  <a:pt x="173" y="214"/>
                  <a:pt x="173" y="214"/>
                  <a:pt x="173" y="214"/>
                </a:cubicBezTo>
                <a:cubicBezTo>
                  <a:pt x="141" y="214"/>
                  <a:pt x="108" y="206"/>
                  <a:pt x="83" y="186"/>
                </a:cubicBezTo>
                <a:cubicBezTo>
                  <a:pt x="61" y="168"/>
                  <a:pt x="52" y="139"/>
                  <a:pt x="52" y="112"/>
                </a:cubicBezTo>
                <a:cubicBezTo>
                  <a:pt x="52" y="100"/>
                  <a:pt x="54" y="88"/>
                  <a:pt x="57" y="77"/>
                </a:cubicBezTo>
                <a:cubicBezTo>
                  <a:pt x="69" y="38"/>
                  <a:pt x="97" y="6"/>
                  <a:pt x="139" y="1"/>
                </a:cubicBezTo>
                <a:cubicBezTo>
                  <a:pt x="145" y="0"/>
                  <a:pt x="150" y="0"/>
                  <a:pt x="155" y="0"/>
                </a:cubicBezTo>
                <a:cubicBezTo>
                  <a:pt x="174" y="0"/>
                  <a:pt x="192" y="4"/>
                  <a:pt x="210" y="12"/>
                </a:cubicBezTo>
                <a:cubicBezTo>
                  <a:pt x="229" y="21"/>
                  <a:pt x="241" y="37"/>
                  <a:pt x="254" y="51"/>
                </a:cubicBezTo>
                <a:cubicBezTo>
                  <a:pt x="278" y="74"/>
                  <a:pt x="289" y="107"/>
                  <a:pt x="289" y="140"/>
                </a:cubicBezTo>
                <a:cubicBezTo>
                  <a:pt x="289" y="180"/>
                  <a:pt x="272" y="221"/>
                  <a:pt x="239" y="246"/>
                </a:cubicBezTo>
                <a:cubicBezTo>
                  <a:pt x="218" y="262"/>
                  <a:pt x="186" y="266"/>
                  <a:pt x="157" y="266"/>
                </a:cubicBezTo>
                <a:cubicBezTo>
                  <a:pt x="143" y="266"/>
                  <a:pt x="129" y="265"/>
                  <a:pt x="118" y="264"/>
                </a:cubicBezTo>
                <a:cubicBezTo>
                  <a:pt x="96" y="262"/>
                  <a:pt x="76" y="257"/>
                  <a:pt x="55" y="254"/>
                </a:cubicBezTo>
                <a:cubicBezTo>
                  <a:pt x="49" y="253"/>
                  <a:pt x="43" y="252"/>
                  <a:pt x="37" y="252"/>
                </a:cubicBezTo>
                <a:cubicBezTo>
                  <a:pt x="49" y="260"/>
                  <a:pt x="62" y="275"/>
                  <a:pt x="69" y="287"/>
                </a:cubicBezTo>
                <a:cubicBezTo>
                  <a:pt x="63" y="292"/>
                  <a:pt x="63" y="292"/>
                  <a:pt x="63" y="292"/>
                </a:cubicBezTo>
                <a:cubicBezTo>
                  <a:pt x="48" y="277"/>
                  <a:pt x="30" y="264"/>
                  <a:pt x="13" y="251"/>
                </a:cubicBezTo>
                <a:cubicBezTo>
                  <a:pt x="11" y="250"/>
                  <a:pt x="8" y="249"/>
                  <a:pt x="6" y="248"/>
                </a:cubicBezTo>
                <a:cubicBezTo>
                  <a:pt x="0" y="243"/>
                  <a:pt x="0" y="243"/>
                  <a:pt x="0" y="243"/>
                </a:cubicBezTo>
                <a:lnTo>
                  <a:pt x="7" y="2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1" name="PA_chenying0907 20"/>
          <p:cNvGrpSpPr/>
          <p:nvPr>
            <p:custDataLst>
              <p:tags r:id="rId5"/>
            </p:custDataLst>
          </p:nvPr>
        </p:nvGrpSpPr>
        <p:grpSpPr>
          <a:xfrm>
            <a:off x="483039" y="4071482"/>
            <a:ext cx="4467334" cy="1439087"/>
            <a:chOff x="6765490" y="2805984"/>
            <a:chExt cx="4467334" cy="1439087"/>
          </a:xfrm>
        </p:grpSpPr>
        <p:sp>
          <p:nvSpPr>
            <p:cNvPr id="22" name="文本框 21"/>
            <p:cNvSpPr txBox="1"/>
            <p:nvPr/>
          </p:nvSpPr>
          <p:spPr>
            <a:xfrm>
              <a:off x="6765490" y="3230341"/>
              <a:ext cx="4467334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帮助交易双方更好地沟通，减少双方交换不必要的个人信息。</a:t>
              </a:r>
              <a:endParaRPr lang="zh-CN" altLang="en-US" sz="20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65490" y="2805984"/>
              <a:ext cx="379200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accent5"/>
                  </a:solidFill>
                  <a:latin typeface="+mj-ea"/>
                  <a:ea typeface="+mj-ea"/>
                </a:rPr>
                <a:t>聊天</a:t>
              </a:r>
            </a:p>
          </p:txBody>
        </p:sp>
      </p:grpSp>
      <p:grpSp>
        <p:nvGrpSpPr>
          <p:cNvPr id="24" name="PA_chenying0907 23"/>
          <p:cNvGrpSpPr/>
          <p:nvPr>
            <p:custDataLst>
              <p:tags r:id="rId6"/>
            </p:custDataLst>
          </p:nvPr>
        </p:nvGrpSpPr>
        <p:grpSpPr>
          <a:xfrm>
            <a:off x="7189557" y="1830271"/>
            <a:ext cx="4467334" cy="1131112"/>
            <a:chOff x="6765490" y="2805984"/>
            <a:chExt cx="4467334" cy="1131112"/>
          </a:xfrm>
        </p:grpSpPr>
        <p:sp>
          <p:nvSpPr>
            <p:cNvPr id="25" name="文本框 24"/>
            <p:cNvSpPr txBox="1"/>
            <p:nvPr/>
          </p:nvSpPr>
          <p:spPr>
            <a:xfrm>
              <a:off x="6765490" y="3230341"/>
              <a:ext cx="4467334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获取当前位置信息，直观了解地形布局，少绕弯路，节省出行时间。</a:t>
              </a:r>
              <a:endParaRPr lang="zh-CN" altLang="en-US" sz="20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40817" y="2805984"/>
              <a:ext cx="379200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accent5"/>
                  </a:solidFill>
                  <a:latin typeface="+mj-ea"/>
                  <a:ea typeface="+mj-ea"/>
                </a:rPr>
                <a:t>地图</a:t>
              </a:r>
            </a:p>
          </p:txBody>
        </p:sp>
      </p:grpSp>
      <p:cxnSp>
        <p:nvCxnSpPr>
          <p:cNvPr id="28" name="PA_直接连接符 27"/>
          <p:cNvCxnSpPr/>
          <p:nvPr>
            <p:custDataLst>
              <p:tags r:id="rId7"/>
            </p:custDataLst>
          </p:nvPr>
        </p:nvCxnSpPr>
        <p:spPr>
          <a:xfrm flipH="1" flipV="1">
            <a:off x="3935413" y="2960895"/>
            <a:ext cx="4321174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A_文本框 46"/>
          <p:cNvSpPr txBox="1"/>
          <p:nvPr>
            <p:custDataLst>
              <p:tags r:id="rId8"/>
            </p:custDataLst>
          </p:nvPr>
        </p:nvSpPr>
        <p:spPr>
          <a:xfrm>
            <a:off x="709915" y="1713682"/>
            <a:ext cx="3782365" cy="4603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主要功能（二）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916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0" grpId="0" bldLvl="0" animBg="1"/>
      <p:bldP spid="47" grpId="0" bldLvl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3954"/>
      </a:accent1>
      <a:accent2>
        <a:srgbClr val="ED7D31"/>
      </a:accent2>
      <a:accent3>
        <a:srgbClr val="3DB39D"/>
      </a:accent3>
      <a:accent4>
        <a:srgbClr val="FFC000"/>
      </a:accent4>
      <a:accent5>
        <a:srgbClr val="4472C4"/>
      </a:accent5>
      <a:accent6>
        <a:srgbClr val="E95770"/>
      </a:accent6>
      <a:hlink>
        <a:srgbClr val="0563C1"/>
      </a:hlink>
      <a:folHlink>
        <a:srgbClr val="954F72"/>
      </a:folHlink>
    </a:clrScheme>
    <a:fontScheme name="自定义 12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619</Words>
  <Application>Microsoft Office PowerPoint</Application>
  <PresentationFormat>宽屏</PresentationFormat>
  <Paragraphs>100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Calibri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https://shop58478898.taobao.com/</Manager>
  <Company>https://shop58478898.taobao.com/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https://shop58478898.taobao.com/</dc:title>
  <dc:creator>https://shop58478898.taobao.com/</dc:creator>
  <cp:lastModifiedBy>XU</cp:lastModifiedBy>
  <cp:revision>674</cp:revision>
  <dcterms:created xsi:type="dcterms:W3CDTF">2015-08-10T10:22:00Z</dcterms:created>
  <dcterms:modified xsi:type="dcterms:W3CDTF">2022-01-09T13:56:07Z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