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5" r:id="rId3"/>
  </p:sldMasterIdLst>
  <p:notesMasterIdLst>
    <p:notesMasterId r:id="rId5"/>
  </p:notesMasterIdLst>
  <p:sldIdLst>
    <p:sldId id="260" r:id="rId4"/>
    <p:sldId id="363" r:id="rId6"/>
    <p:sldId id="315" r:id="rId7"/>
    <p:sldId id="338" r:id="rId8"/>
    <p:sldId id="340" r:id="rId9"/>
    <p:sldId id="341" r:id="rId10"/>
    <p:sldId id="345" r:id="rId11"/>
    <p:sldId id="307" r:id="rId12"/>
    <p:sldId id="277" r:id="rId13"/>
    <p:sldId id="332" r:id="rId14"/>
    <p:sldId id="302" r:id="rId15"/>
    <p:sldId id="346" r:id="rId16"/>
    <p:sldId id="324" r:id="rId17"/>
    <p:sldId id="328" r:id="rId18"/>
    <p:sldId id="336" r:id="rId19"/>
    <p:sldId id="337" r:id="rId20"/>
    <p:sldId id="317" r:id="rId21"/>
    <p:sldId id="365" r:id="rId22"/>
    <p:sldId id="342" r:id="rId23"/>
    <p:sldId id="343" r:id="rId24"/>
    <p:sldId id="344" r:id="rId25"/>
    <p:sldId id="306" r:id="rId26"/>
    <p:sldId id="347" r:id="rId27"/>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云轩" initials="刘云轩"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BDD4"/>
    <a:srgbClr val="87B0C7"/>
    <a:srgbClr val="90B9D1"/>
    <a:srgbClr val="F4925C"/>
    <a:srgbClr val="556C92"/>
    <a:srgbClr val="294B7D"/>
    <a:srgbClr val="D3D4D6"/>
    <a:srgbClr val="124C50"/>
    <a:srgbClr val="FFFFFF"/>
    <a:srgbClr val="DB70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0" autoAdjust="0"/>
    <p:restoredTop sz="94693"/>
  </p:normalViewPr>
  <p:slideViewPr>
    <p:cSldViewPr snapToGrid="0" snapToObjects="1">
      <p:cViewPr varScale="1">
        <p:scale>
          <a:sx n="76" d="100"/>
          <a:sy n="76" d="100"/>
        </p:scale>
        <p:origin x="43" y="43"/>
      </p:cViewPr>
      <p:guideLst>
        <p:guide pos="3840"/>
        <p:guide orient="horz" pos="2156"/>
        <p:guide orient="horz" pos="4166"/>
        <p:guide orient="horz" pos="187"/>
        <p:guide pos="7458"/>
        <p:guide pos="166"/>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gs" Target="tags/tag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BFB29-E845-43DA-9C66-FEAC5152780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D3D76-8748-43E7-921F-3DC1B5B43AF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7D3D76-8748-43E7-921F-3DC1B5B43AF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09EF4E-73A8-4E5D-BF7F-600FD0F8D062}"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7D3D76-8748-43E7-921F-3DC1B5B43AF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042B1-D278-4E51-A271-6D683C34216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E042B1-D278-4E51-A271-6D683C34216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E042B1-D278-4E51-A271-6D683C34216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E042B1-D278-4E51-A271-6D683C34216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042B1-D278-4E51-A271-6D683C34216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042B1-D278-4E51-A271-6D683C34216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042B1-D278-4E51-A271-6D683C34216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042B1-D278-4E51-A271-6D683C34216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94BDD4"/>
        </a:solidFill>
        <a:effectLst/>
      </p:bgPr>
    </p:bg>
    <p:spTree>
      <p:nvGrpSpPr>
        <p:cNvPr id="1" name=""/>
        <p:cNvGrpSpPr/>
        <p:nvPr/>
      </p:nvGrpSpPr>
      <p:grpSpPr>
        <a:xfrm>
          <a:off x="0" y="0"/>
          <a:ext cx="0" cy="0"/>
          <a:chOff x="0" y="0"/>
          <a:chExt cx="0" cy="0"/>
        </a:xfrm>
      </p:grpSpPr>
      <p:sp>
        <p:nvSpPr>
          <p:cNvPr id="11" name="灯片编号占位符 5"/>
          <p:cNvSpPr>
            <a:spLocks noGrp="1"/>
          </p:cNvSpPr>
          <p:nvPr>
            <p:ph type="sldNum" sz="quarter" idx="4"/>
          </p:nvPr>
        </p:nvSpPr>
        <p:spPr>
          <a:xfrm>
            <a:off x="9227288" y="6403457"/>
            <a:ext cx="2743200" cy="365125"/>
          </a:xfrm>
          <a:prstGeom prst="rect">
            <a:avLst/>
          </a:prstGeom>
        </p:spPr>
        <p:txBody>
          <a:bodyPr vert="horz" lIns="91440" tIns="45720" rIns="91440" bIns="45720" rtlCol="0" anchor="ctr"/>
          <a:lstStyle>
            <a:lvl1pPr algn="r">
              <a:defRPr sz="2400">
                <a:solidFill>
                  <a:schemeClr val="bg1"/>
                </a:solidFill>
              </a:defRPr>
            </a:lvl1pPr>
          </a:lstStyle>
          <a:p>
            <a:fld id="{D2E042B1-D278-4E51-A271-6D683C342161}" type="slidenum">
              <a:rPr lang="zh-CN" altLang="en-US" smtClean="0"/>
            </a:fld>
            <a:endParaRPr lang="zh-CN" altLang="en-US"/>
          </a:p>
        </p:txBody>
      </p:sp>
      <p:pic>
        <p:nvPicPr>
          <p:cNvPr id="4" name="图片 3"/>
          <p:cNvPicPr>
            <a:picLocks noChangeAspect="1"/>
          </p:cNvPicPr>
          <p:nvPr userDrawn="1"/>
        </p:nvPicPr>
        <p:blipFill>
          <a:blip r:embed="rId2" cstate="screen"/>
          <a:stretch>
            <a:fillRect/>
          </a:stretch>
        </p:blipFill>
        <p:spPr>
          <a:xfrm>
            <a:off x="245826" y="237744"/>
            <a:ext cx="1057215" cy="1070125"/>
          </a:xfrm>
          <a:prstGeom prst="rect">
            <a:avLst/>
          </a:prstGeom>
        </p:spPr>
      </p:pic>
      <p:pic>
        <p:nvPicPr>
          <p:cNvPr id="9" name="图片 8"/>
          <p:cNvPicPr>
            <a:picLocks noChangeAspect="1"/>
          </p:cNvPicPr>
          <p:nvPr userDrawn="1"/>
        </p:nvPicPr>
        <p:blipFill>
          <a:blip r:embed="rId3" cstate="screen"/>
          <a:stretch>
            <a:fillRect/>
          </a:stretch>
        </p:blipFill>
        <p:spPr>
          <a:xfrm rot="18622384">
            <a:off x="9921116" y="5458905"/>
            <a:ext cx="759682" cy="1042416"/>
          </a:xfrm>
          <a:prstGeom prst="rect">
            <a:avLst/>
          </a:prstGeom>
        </p:spPr>
      </p:pic>
      <p:pic>
        <p:nvPicPr>
          <p:cNvPr id="12" name="图片 11"/>
          <p:cNvPicPr>
            <a:picLocks noChangeAspect="1"/>
          </p:cNvPicPr>
          <p:nvPr userDrawn="1"/>
        </p:nvPicPr>
        <p:blipFill>
          <a:blip r:embed="rId4" cstate="screen"/>
          <a:stretch>
            <a:fillRect/>
          </a:stretch>
        </p:blipFill>
        <p:spPr>
          <a:xfrm rot="2737665">
            <a:off x="7824786" y="6132210"/>
            <a:ext cx="542327" cy="744166"/>
          </a:xfrm>
          <a:prstGeom prst="rect">
            <a:avLst/>
          </a:prstGeom>
        </p:spPr>
      </p:pic>
      <p:pic>
        <p:nvPicPr>
          <p:cNvPr id="13" name="图片 12"/>
          <p:cNvPicPr>
            <a:picLocks noChangeAspect="1"/>
          </p:cNvPicPr>
          <p:nvPr userDrawn="1"/>
        </p:nvPicPr>
        <p:blipFill>
          <a:blip r:embed="rId4" cstate="screen"/>
          <a:stretch>
            <a:fillRect/>
          </a:stretch>
        </p:blipFill>
        <p:spPr>
          <a:xfrm rot="2737665">
            <a:off x="10715665" y="6207383"/>
            <a:ext cx="542327" cy="744166"/>
          </a:xfrm>
          <a:prstGeom prst="rect">
            <a:avLst/>
          </a:prstGeom>
        </p:spPr>
      </p:pic>
      <p:pic>
        <p:nvPicPr>
          <p:cNvPr id="14" name="图片 13"/>
          <p:cNvPicPr>
            <a:picLocks noChangeAspect="1"/>
          </p:cNvPicPr>
          <p:nvPr userDrawn="1"/>
        </p:nvPicPr>
        <p:blipFill>
          <a:blip r:embed="rId4" cstate="screen"/>
          <a:stretch>
            <a:fillRect/>
          </a:stretch>
        </p:blipFill>
        <p:spPr>
          <a:xfrm rot="1793517">
            <a:off x="8814626" y="6132209"/>
            <a:ext cx="542327" cy="744166"/>
          </a:xfrm>
          <a:prstGeom prst="rect">
            <a:avLst/>
          </a:prstGeom>
        </p:spPr>
      </p:pic>
      <p:pic>
        <p:nvPicPr>
          <p:cNvPr id="15" name="图片 14"/>
          <p:cNvPicPr>
            <a:picLocks noChangeAspect="1"/>
          </p:cNvPicPr>
          <p:nvPr userDrawn="1"/>
        </p:nvPicPr>
        <p:blipFill>
          <a:blip r:embed="rId4" cstate="screen"/>
          <a:stretch>
            <a:fillRect/>
          </a:stretch>
        </p:blipFill>
        <p:spPr>
          <a:xfrm rot="1793517">
            <a:off x="11591786" y="5837943"/>
            <a:ext cx="542327" cy="744166"/>
          </a:xfrm>
          <a:prstGeom prst="rect">
            <a:avLst/>
          </a:prstGeom>
        </p:spPr>
      </p:pic>
      <p:pic>
        <p:nvPicPr>
          <p:cNvPr id="16" name="图片 15"/>
          <p:cNvPicPr>
            <a:picLocks noChangeAspect="1"/>
          </p:cNvPicPr>
          <p:nvPr userDrawn="1"/>
        </p:nvPicPr>
        <p:blipFill>
          <a:blip r:embed="rId5" cstate="screen"/>
          <a:stretch>
            <a:fillRect/>
          </a:stretch>
        </p:blipFill>
        <p:spPr>
          <a:xfrm rot="1793517">
            <a:off x="7122127" y="5891499"/>
            <a:ext cx="335560" cy="460446"/>
          </a:xfrm>
          <a:prstGeom prst="rect">
            <a:avLst/>
          </a:prstGeom>
        </p:spPr>
      </p:pic>
      <p:pic>
        <p:nvPicPr>
          <p:cNvPr id="17" name="图片 16"/>
          <p:cNvPicPr>
            <a:picLocks noChangeAspect="1"/>
          </p:cNvPicPr>
          <p:nvPr userDrawn="1"/>
        </p:nvPicPr>
        <p:blipFill>
          <a:blip r:embed="rId5" cstate="screen"/>
          <a:stretch>
            <a:fillRect/>
          </a:stretch>
        </p:blipFill>
        <p:spPr>
          <a:xfrm rot="1793517">
            <a:off x="7156562" y="6231769"/>
            <a:ext cx="335560" cy="460446"/>
          </a:xfrm>
          <a:prstGeom prst="rect">
            <a:avLst/>
          </a:prstGeom>
        </p:spPr>
      </p:pic>
      <p:pic>
        <p:nvPicPr>
          <p:cNvPr id="18" name="图片 17"/>
          <p:cNvPicPr>
            <a:picLocks noChangeAspect="1"/>
          </p:cNvPicPr>
          <p:nvPr userDrawn="1"/>
        </p:nvPicPr>
        <p:blipFill>
          <a:blip r:embed="rId5" cstate="screen"/>
          <a:stretch>
            <a:fillRect/>
          </a:stretch>
        </p:blipFill>
        <p:spPr>
          <a:xfrm rot="1793517">
            <a:off x="7667974" y="5990858"/>
            <a:ext cx="335560" cy="460446"/>
          </a:xfrm>
          <a:prstGeom prst="rect">
            <a:avLst/>
          </a:prstGeom>
        </p:spPr>
      </p:pic>
      <p:pic>
        <p:nvPicPr>
          <p:cNvPr id="19" name="图片 18"/>
          <p:cNvPicPr>
            <a:picLocks noChangeAspect="1"/>
          </p:cNvPicPr>
          <p:nvPr userDrawn="1"/>
        </p:nvPicPr>
        <p:blipFill>
          <a:blip r:embed="rId4" cstate="screen"/>
          <a:stretch>
            <a:fillRect/>
          </a:stretch>
        </p:blipFill>
        <p:spPr>
          <a:xfrm rot="20555872">
            <a:off x="8444592" y="5944399"/>
            <a:ext cx="542327" cy="744166"/>
          </a:xfrm>
          <a:prstGeom prst="rect">
            <a:avLst/>
          </a:prstGeom>
        </p:spPr>
      </p:pic>
      <p:pic>
        <p:nvPicPr>
          <p:cNvPr id="20" name="图片 19"/>
          <p:cNvPicPr>
            <a:picLocks noChangeAspect="1"/>
          </p:cNvPicPr>
          <p:nvPr userDrawn="1"/>
        </p:nvPicPr>
        <p:blipFill>
          <a:blip r:embed="rId6" cstate="screen"/>
          <a:stretch>
            <a:fillRect/>
          </a:stretch>
        </p:blipFill>
        <p:spPr>
          <a:xfrm>
            <a:off x="9159839" y="5980113"/>
            <a:ext cx="920383" cy="931622"/>
          </a:xfrm>
          <a:prstGeom prst="rect">
            <a:avLst/>
          </a:prstGeom>
        </p:spPr>
      </p:pic>
      <p:pic>
        <p:nvPicPr>
          <p:cNvPr id="21" name="图片 20"/>
          <p:cNvPicPr>
            <a:picLocks noChangeAspect="1"/>
          </p:cNvPicPr>
          <p:nvPr userDrawn="1"/>
        </p:nvPicPr>
        <p:blipFill>
          <a:blip r:embed="rId2" cstate="screen"/>
          <a:stretch>
            <a:fillRect/>
          </a:stretch>
        </p:blipFill>
        <p:spPr>
          <a:xfrm>
            <a:off x="10523558" y="5621296"/>
            <a:ext cx="1057215" cy="1070125"/>
          </a:xfrm>
          <a:prstGeom prst="rect">
            <a:avLst/>
          </a:prstGeom>
        </p:spPr>
      </p:pic>
      <p:pic>
        <p:nvPicPr>
          <p:cNvPr id="22" name="图片 21"/>
          <p:cNvPicPr>
            <a:picLocks noChangeAspect="1"/>
          </p:cNvPicPr>
          <p:nvPr userDrawn="1"/>
        </p:nvPicPr>
        <p:blipFill>
          <a:blip r:embed="rId6" cstate="screen"/>
          <a:stretch>
            <a:fillRect/>
          </a:stretch>
        </p:blipFill>
        <p:spPr>
          <a:xfrm>
            <a:off x="6302490" y="6225610"/>
            <a:ext cx="920383" cy="93162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
        <p:nvSpPr>
          <p:cNvPr id="5" name="灯片编号占位符 5"/>
          <p:cNvSpPr>
            <a:spLocks noGrp="1"/>
          </p:cNvSpPr>
          <p:nvPr>
            <p:ph type="sldNum" sz="quarter" idx="4"/>
          </p:nvPr>
        </p:nvSpPr>
        <p:spPr>
          <a:xfrm>
            <a:off x="9291083" y="6403457"/>
            <a:ext cx="2743200" cy="365125"/>
          </a:xfrm>
          <a:prstGeom prst="rect">
            <a:avLst/>
          </a:prstGeom>
        </p:spPr>
        <p:txBody>
          <a:bodyPr vert="horz" lIns="91440" tIns="45720" rIns="91440" bIns="45720" rtlCol="0" anchor="ctr"/>
          <a:lstStyle>
            <a:lvl1pPr algn="r">
              <a:defRPr sz="2400">
                <a:solidFill>
                  <a:schemeClr val="bg1"/>
                </a:solidFill>
              </a:defRPr>
            </a:lvl1pPr>
          </a:lstStyle>
          <a:p>
            <a:fld id="{D2E042B1-D278-4E51-A271-6D683C34216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bg>
      <p:bgPr>
        <a:solidFill>
          <a:srgbClr val="87B0C7"/>
        </a:solidFill>
        <a:effectLst/>
      </p:bgPr>
    </p:bg>
    <p:spTree>
      <p:nvGrpSpPr>
        <p:cNvPr id="1" name=""/>
        <p:cNvGrpSpPr/>
        <p:nvPr/>
      </p:nvGrpSpPr>
      <p:grpSpPr>
        <a:xfrm>
          <a:off x="0" y="0"/>
          <a:ext cx="0" cy="0"/>
          <a:chOff x="0" y="0"/>
          <a:chExt cx="0" cy="0"/>
        </a:xfrm>
      </p:grpSpPr>
      <p:sp>
        <p:nvSpPr>
          <p:cNvPr id="30" name="矩形 29"/>
          <p:cNvSpPr/>
          <p:nvPr userDrawn="1"/>
        </p:nvSpPr>
        <p:spPr>
          <a:xfrm>
            <a:off x="10356554" y="6128108"/>
            <a:ext cx="775136" cy="246221"/>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28" name="图片 27"/>
          <p:cNvPicPr>
            <a:picLocks noChangeAspect="1"/>
          </p:cNvPicPr>
          <p:nvPr userDrawn="1"/>
        </p:nvPicPr>
        <p:blipFill>
          <a:blip r:embed="rId2" cstate="screen"/>
          <a:stretch>
            <a:fillRect/>
          </a:stretch>
        </p:blipFill>
        <p:spPr>
          <a:xfrm rot="4267226">
            <a:off x="2451918" y="378687"/>
            <a:ext cx="582909" cy="799852"/>
          </a:xfrm>
          <a:prstGeom prst="rect">
            <a:avLst/>
          </a:prstGeom>
        </p:spPr>
      </p:pic>
      <p:sp>
        <p:nvSpPr>
          <p:cNvPr id="14" name="燕尾形 13"/>
          <p:cNvSpPr/>
          <p:nvPr userDrawn="1"/>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pic>
        <p:nvPicPr>
          <p:cNvPr id="15" name="图片 14"/>
          <p:cNvPicPr>
            <a:picLocks noChangeAspect="1"/>
          </p:cNvPicPr>
          <p:nvPr userDrawn="1"/>
        </p:nvPicPr>
        <p:blipFill>
          <a:blip r:embed="rId3" cstate="screen"/>
          <a:stretch>
            <a:fillRect/>
          </a:stretch>
        </p:blipFill>
        <p:spPr>
          <a:xfrm>
            <a:off x="9292358" y="5921369"/>
            <a:ext cx="651742" cy="659701"/>
          </a:xfrm>
          <a:prstGeom prst="rect">
            <a:avLst/>
          </a:prstGeom>
        </p:spPr>
      </p:pic>
      <p:pic>
        <p:nvPicPr>
          <p:cNvPr id="16" name="图片 15"/>
          <p:cNvPicPr>
            <a:picLocks noChangeAspect="1"/>
          </p:cNvPicPr>
          <p:nvPr userDrawn="1"/>
        </p:nvPicPr>
        <p:blipFill>
          <a:blip r:embed="rId4" cstate="screen"/>
          <a:stretch>
            <a:fillRect/>
          </a:stretch>
        </p:blipFill>
        <p:spPr>
          <a:xfrm>
            <a:off x="10249776" y="5770583"/>
            <a:ext cx="923049" cy="934321"/>
          </a:xfrm>
          <a:prstGeom prst="rect">
            <a:avLst/>
          </a:prstGeom>
        </p:spPr>
      </p:pic>
      <p:pic>
        <p:nvPicPr>
          <p:cNvPr id="17" name="图片 16"/>
          <p:cNvPicPr>
            <a:picLocks noChangeAspect="1"/>
          </p:cNvPicPr>
          <p:nvPr userDrawn="1"/>
        </p:nvPicPr>
        <p:blipFill>
          <a:blip r:embed="rId5" cstate="screen"/>
          <a:stretch>
            <a:fillRect/>
          </a:stretch>
        </p:blipFill>
        <p:spPr>
          <a:xfrm>
            <a:off x="11407608" y="6290327"/>
            <a:ext cx="469567" cy="475301"/>
          </a:xfrm>
          <a:prstGeom prst="rect">
            <a:avLst/>
          </a:prstGeom>
        </p:spPr>
      </p:pic>
      <p:pic>
        <p:nvPicPr>
          <p:cNvPr id="18" name="图片 17"/>
          <p:cNvPicPr>
            <a:picLocks noChangeAspect="1"/>
          </p:cNvPicPr>
          <p:nvPr userDrawn="1"/>
        </p:nvPicPr>
        <p:blipFill>
          <a:blip r:embed="rId6" cstate="screen"/>
          <a:stretch>
            <a:fillRect/>
          </a:stretch>
        </p:blipFill>
        <p:spPr>
          <a:xfrm>
            <a:off x="11131690" y="5486400"/>
            <a:ext cx="745486" cy="754589"/>
          </a:xfrm>
          <a:prstGeom prst="rect">
            <a:avLst/>
          </a:prstGeom>
        </p:spPr>
      </p:pic>
      <p:pic>
        <p:nvPicPr>
          <p:cNvPr id="19" name="图片 18"/>
          <p:cNvPicPr>
            <a:picLocks noChangeAspect="1"/>
          </p:cNvPicPr>
          <p:nvPr userDrawn="1"/>
        </p:nvPicPr>
        <p:blipFill>
          <a:blip r:embed="rId7" cstate="screen"/>
          <a:stretch>
            <a:fillRect/>
          </a:stretch>
        </p:blipFill>
        <p:spPr>
          <a:xfrm rot="17856502">
            <a:off x="9991028" y="6283764"/>
            <a:ext cx="375710" cy="515539"/>
          </a:xfrm>
          <a:prstGeom prst="rect">
            <a:avLst/>
          </a:prstGeom>
        </p:spPr>
      </p:pic>
      <p:pic>
        <p:nvPicPr>
          <p:cNvPr id="20" name="图片 19"/>
          <p:cNvPicPr>
            <a:picLocks noChangeAspect="1"/>
          </p:cNvPicPr>
          <p:nvPr userDrawn="1"/>
        </p:nvPicPr>
        <p:blipFill>
          <a:blip r:embed="rId7" cstate="screen"/>
          <a:stretch>
            <a:fillRect/>
          </a:stretch>
        </p:blipFill>
        <p:spPr>
          <a:xfrm rot="19004921">
            <a:off x="11838878" y="5997659"/>
            <a:ext cx="375710" cy="515539"/>
          </a:xfrm>
          <a:prstGeom prst="rect">
            <a:avLst/>
          </a:prstGeom>
        </p:spPr>
      </p:pic>
      <p:pic>
        <p:nvPicPr>
          <p:cNvPr id="21" name="图片 20"/>
          <p:cNvPicPr>
            <a:picLocks noChangeAspect="1"/>
          </p:cNvPicPr>
          <p:nvPr userDrawn="1"/>
        </p:nvPicPr>
        <p:blipFill>
          <a:blip r:embed="rId3" cstate="screen"/>
          <a:stretch>
            <a:fillRect/>
          </a:stretch>
        </p:blipFill>
        <p:spPr>
          <a:xfrm>
            <a:off x="32561" y="590324"/>
            <a:ext cx="651742" cy="659701"/>
          </a:xfrm>
          <a:prstGeom prst="rect">
            <a:avLst/>
          </a:prstGeom>
        </p:spPr>
      </p:pic>
      <p:pic>
        <p:nvPicPr>
          <p:cNvPr id="22" name="图片 21"/>
          <p:cNvPicPr>
            <a:picLocks noChangeAspect="1"/>
          </p:cNvPicPr>
          <p:nvPr userDrawn="1"/>
        </p:nvPicPr>
        <p:blipFill>
          <a:blip r:embed="rId5" cstate="screen"/>
          <a:stretch>
            <a:fillRect/>
          </a:stretch>
        </p:blipFill>
        <p:spPr>
          <a:xfrm>
            <a:off x="-15166" y="1338811"/>
            <a:ext cx="469567" cy="475301"/>
          </a:xfrm>
          <a:prstGeom prst="rect">
            <a:avLst/>
          </a:prstGeom>
        </p:spPr>
      </p:pic>
      <p:pic>
        <p:nvPicPr>
          <p:cNvPr id="23" name="图片 22"/>
          <p:cNvPicPr>
            <a:picLocks noChangeAspect="1"/>
          </p:cNvPicPr>
          <p:nvPr userDrawn="1"/>
        </p:nvPicPr>
        <p:blipFill>
          <a:blip r:embed="rId4" cstate="screen"/>
          <a:stretch>
            <a:fillRect/>
          </a:stretch>
        </p:blipFill>
        <p:spPr>
          <a:xfrm>
            <a:off x="1683821" y="-4957"/>
            <a:ext cx="923049" cy="934321"/>
          </a:xfrm>
          <a:prstGeom prst="rect">
            <a:avLst/>
          </a:prstGeom>
        </p:spPr>
      </p:pic>
      <p:pic>
        <p:nvPicPr>
          <p:cNvPr id="24" name="图片 23"/>
          <p:cNvPicPr>
            <a:picLocks noChangeAspect="1"/>
          </p:cNvPicPr>
          <p:nvPr userDrawn="1"/>
        </p:nvPicPr>
        <p:blipFill>
          <a:blip r:embed="rId5" cstate="screen"/>
          <a:stretch>
            <a:fillRect/>
          </a:stretch>
        </p:blipFill>
        <p:spPr>
          <a:xfrm>
            <a:off x="1913723" y="831356"/>
            <a:ext cx="469567" cy="475301"/>
          </a:xfrm>
          <a:prstGeom prst="rect">
            <a:avLst/>
          </a:prstGeom>
        </p:spPr>
      </p:pic>
      <p:pic>
        <p:nvPicPr>
          <p:cNvPr id="25" name="图片 24"/>
          <p:cNvPicPr>
            <a:picLocks noChangeAspect="1"/>
          </p:cNvPicPr>
          <p:nvPr userDrawn="1"/>
        </p:nvPicPr>
        <p:blipFill>
          <a:blip r:embed="rId6" cstate="screen"/>
          <a:stretch>
            <a:fillRect/>
          </a:stretch>
        </p:blipFill>
        <p:spPr>
          <a:xfrm>
            <a:off x="877611" y="314418"/>
            <a:ext cx="745486" cy="754589"/>
          </a:xfrm>
          <a:prstGeom prst="rect">
            <a:avLst/>
          </a:prstGeom>
        </p:spPr>
      </p:pic>
      <p:pic>
        <p:nvPicPr>
          <p:cNvPr id="26" name="图片 25"/>
          <p:cNvPicPr>
            <a:picLocks noChangeAspect="1"/>
          </p:cNvPicPr>
          <p:nvPr userDrawn="1"/>
        </p:nvPicPr>
        <p:blipFill>
          <a:blip r:embed="rId7" cstate="screen"/>
          <a:stretch>
            <a:fillRect/>
          </a:stretch>
        </p:blipFill>
        <p:spPr>
          <a:xfrm rot="6409616">
            <a:off x="748426" y="926026"/>
            <a:ext cx="375710" cy="515539"/>
          </a:xfrm>
          <a:prstGeom prst="rect">
            <a:avLst/>
          </a:prstGeom>
        </p:spPr>
      </p:pic>
      <p:pic>
        <p:nvPicPr>
          <p:cNvPr id="27" name="图片 26"/>
          <p:cNvPicPr>
            <a:picLocks noChangeAspect="1"/>
          </p:cNvPicPr>
          <p:nvPr userDrawn="1"/>
        </p:nvPicPr>
        <p:blipFill>
          <a:blip r:embed="rId7" cstate="screen"/>
          <a:stretch>
            <a:fillRect/>
          </a:stretch>
        </p:blipFill>
        <p:spPr>
          <a:xfrm rot="6409616">
            <a:off x="471690" y="222294"/>
            <a:ext cx="375710" cy="5155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1805" y="427269"/>
            <a:ext cx="11896856" cy="466064"/>
          </a:xfrm>
          <a:prstGeom prst="rect">
            <a:avLst/>
          </a:prstGeom>
        </p:spPr>
        <p:txBody>
          <a:bodyPr>
            <a:noAutofit/>
          </a:bodyPr>
          <a:lstStyle>
            <a:lvl1pPr algn="ctr">
              <a:defRPr sz="1865" b="1" i="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第一部分  点击此处输入您的标题</a:t>
            </a:r>
            <a:endParaRPr lang="zh-CN" altLang="en-US" dirty="0"/>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2274D81-BE9C-4C9D-8371-8BC208C7A872}" type="datetimeFigureOut">
              <a:rPr lang="zh-CN" altLang="en-US" smtClean="0"/>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EED5F6FF-76A1-4CE1-A727-BAA53E4938F6}" type="slidenum">
              <a:rPr lang="zh-CN" altLang="en-US" smtClean="0"/>
            </a:fld>
            <a:endParaRPr lang="zh-CN" altLang="en-US"/>
          </a:p>
        </p:txBody>
      </p:sp>
      <p:grpSp>
        <p:nvGrpSpPr>
          <p:cNvPr id="8" name="组合 7"/>
          <p:cNvGrpSpPr/>
          <p:nvPr userDrawn="1"/>
        </p:nvGrpSpPr>
        <p:grpSpPr>
          <a:xfrm>
            <a:off x="11232571" y="6282448"/>
            <a:ext cx="958165" cy="384043"/>
            <a:chOff x="8424428" y="4716750"/>
            <a:chExt cx="718624" cy="288032"/>
          </a:xfrm>
          <a:solidFill>
            <a:srgbClr val="BFBFBF"/>
          </a:solidFill>
        </p:grpSpPr>
        <p:sp>
          <p:nvSpPr>
            <p:cNvPr id="9" name="圆角矩形 8"/>
            <p:cNvSpPr/>
            <p:nvPr userDrawn="1"/>
          </p:nvSpPr>
          <p:spPr>
            <a:xfrm>
              <a:off x="8424428" y="4716750"/>
              <a:ext cx="468052" cy="28803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p:cNvSpPr/>
            <p:nvPr userDrawn="1"/>
          </p:nvSpPr>
          <p:spPr>
            <a:xfrm>
              <a:off x="8820472" y="4948014"/>
              <a:ext cx="322580" cy="567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1" name="TextBox 10"/>
          <p:cNvSpPr txBox="1"/>
          <p:nvPr userDrawn="1"/>
        </p:nvSpPr>
        <p:spPr>
          <a:xfrm>
            <a:off x="11300686" y="6248767"/>
            <a:ext cx="471604" cy="420564"/>
          </a:xfrm>
          <a:prstGeom prst="rect">
            <a:avLst/>
          </a:prstGeom>
          <a:noFill/>
        </p:spPr>
        <p:txBody>
          <a:bodyPr wrap="none" rtlCol="0">
            <a:spAutoFit/>
          </a:bodyPr>
          <a:lstStyle/>
          <a:p>
            <a:fld id="{15E71900-10A2-4CC6-8A82-1659C4480C15}" type="slidenum">
              <a:rPr lang="zh-CN" altLang="en-US" sz="2135" smtClean="0">
                <a:solidFill>
                  <a:schemeClr val="tx1">
                    <a:lumMod val="65000"/>
                    <a:lumOff val="35000"/>
                  </a:schemeClr>
                </a:solidFill>
              </a:rPr>
            </a:fld>
            <a:endParaRPr lang="zh-CN" altLang="en-US" sz="2135" dirty="0">
              <a:solidFill>
                <a:schemeClr val="tx1">
                  <a:lumMod val="65000"/>
                  <a:lumOff val="35000"/>
                </a:schemeClr>
              </a:solidFill>
            </a:endParaRPr>
          </a:p>
        </p:txBody>
      </p:sp>
      <p:cxnSp>
        <p:nvCxnSpPr>
          <p:cNvPr id="21" name="直接连接符 20"/>
          <p:cNvCxnSpPr/>
          <p:nvPr userDrawn="1"/>
        </p:nvCxnSpPr>
        <p:spPr>
          <a:xfrm>
            <a:off x="623509" y="670091"/>
            <a:ext cx="4007512"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654305" y="670091"/>
            <a:ext cx="4007512"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042B1-D278-4E51-A271-6D683C34216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042B1-D278-4E51-A271-6D683C34216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042B1-D278-4E51-A271-6D683C34216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2" Type="http://schemas.openxmlformats.org/officeDocument/2006/relationships/theme" Target="../theme/theme2.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042B1-D278-4E51-A271-6D683C34216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hemeOverride" Target="../theme/themeOverride1.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0" Type="http://schemas.openxmlformats.org/officeDocument/2006/relationships/notesSlide" Target="../notesSlides/notesSlide1.xml"/><Relationship Id="rId1"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hemeOverride" Target="../theme/themeOverride3.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0" Type="http://schemas.openxmlformats.org/officeDocument/2006/relationships/notesSlide" Target="../notesSlides/notesSlide23.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5.png"/><Relationship Id="rId2" Type="http://schemas.openxmlformats.org/officeDocument/2006/relationships/image" Target="../media/image7.png"/><Relationship Id="rId11" Type="http://schemas.openxmlformats.org/officeDocument/2006/relationships/notesSlide" Target="../notesSlides/notesSlide3.xml"/><Relationship Id="rId10" Type="http://schemas.openxmlformats.org/officeDocument/2006/relationships/slideLayout" Target="../slideLayouts/slideLayout4.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4BDD4"/>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cstate="screen"/>
          <a:stretch>
            <a:fillRect/>
          </a:stretch>
        </p:blipFill>
        <p:spPr>
          <a:xfrm>
            <a:off x="4096773" y="560763"/>
            <a:ext cx="1140089" cy="1564400"/>
          </a:xfrm>
          <a:prstGeom prst="rect">
            <a:avLst/>
          </a:prstGeom>
        </p:spPr>
      </p:pic>
      <p:pic>
        <p:nvPicPr>
          <p:cNvPr id="42" name="图片 41"/>
          <p:cNvPicPr>
            <a:picLocks noChangeAspect="1"/>
          </p:cNvPicPr>
          <p:nvPr/>
        </p:nvPicPr>
        <p:blipFill>
          <a:blip r:embed="rId1" cstate="screen"/>
          <a:stretch>
            <a:fillRect/>
          </a:stretch>
        </p:blipFill>
        <p:spPr>
          <a:xfrm>
            <a:off x="28866" y="5305840"/>
            <a:ext cx="1140089" cy="1564400"/>
          </a:xfrm>
          <a:prstGeom prst="rect">
            <a:avLst/>
          </a:prstGeom>
        </p:spPr>
      </p:pic>
      <p:cxnSp>
        <p:nvCxnSpPr>
          <p:cNvPr id="16" name="直接连接符 15"/>
          <p:cNvCxnSpPr/>
          <p:nvPr/>
        </p:nvCxnSpPr>
        <p:spPr>
          <a:xfrm>
            <a:off x="4542158" y="3381478"/>
            <a:ext cx="6479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pic>
        <p:nvPicPr>
          <p:cNvPr id="2" name="图片 1"/>
          <p:cNvPicPr>
            <a:picLocks noChangeAspect="1"/>
          </p:cNvPicPr>
          <p:nvPr/>
        </p:nvPicPr>
        <p:blipFill>
          <a:blip r:embed="rId2" cstate="screen"/>
          <a:stretch>
            <a:fillRect/>
          </a:stretch>
        </p:blipFill>
        <p:spPr>
          <a:xfrm>
            <a:off x="123849" y="3594663"/>
            <a:ext cx="1752897" cy="1774303"/>
          </a:xfrm>
          <a:prstGeom prst="rect">
            <a:avLst/>
          </a:prstGeom>
        </p:spPr>
      </p:pic>
      <p:pic>
        <p:nvPicPr>
          <p:cNvPr id="21" name="图片 20"/>
          <p:cNvPicPr>
            <a:picLocks noChangeAspect="1"/>
          </p:cNvPicPr>
          <p:nvPr/>
        </p:nvPicPr>
        <p:blipFill>
          <a:blip r:embed="rId3" cstate="screen"/>
          <a:stretch>
            <a:fillRect/>
          </a:stretch>
        </p:blipFill>
        <p:spPr>
          <a:xfrm>
            <a:off x="1652274" y="3115860"/>
            <a:ext cx="873910" cy="884582"/>
          </a:xfrm>
          <a:prstGeom prst="rect">
            <a:avLst/>
          </a:prstGeom>
        </p:spPr>
      </p:pic>
      <p:pic>
        <p:nvPicPr>
          <p:cNvPr id="29" name="图片 28"/>
          <p:cNvPicPr>
            <a:picLocks noChangeAspect="1"/>
          </p:cNvPicPr>
          <p:nvPr/>
        </p:nvPicPr>
        <p:blipFill>
          <a:blip r:embed="rId2" cstate="screen"/>
          <a:stretch>
            <a:fillRect/>
          </a:stretch>
        </p:blipFill>
        <p:spPr>
          <a:xfrm>
            <a:off x="192515" y="1006461"/>
            <a:ext cx="1752897" cy="1774303"/>
          </a:xfrm>
          <a:prstGeom prst="rect">
            <a:avLst/>
          </a:prstGeom>
        </p:spPr>
      </p:pic>
      <p:pic>
        <p:nvPicPr>
          <p:cNvPr id="31" name="图片 30"/>
          <p:cNvPicPr>
            <a:picLocks noChangeAspect="1"/>
          </p:cNvPicPr>
          <p:nvPr/>
        </p:nvPicPr>
        <p:blipFill>
          <a:blip r:embed="rId2" cstate="screen"/>
          <a:stretch>
            <a:fillRect/>
          </a:stretch>
        </p:blipFill>
        <p:spPr>
          <a:xfrm>
            <a:off x="2453407" y="691840"/>
            <a:ext cx="1752897" cy="1774303"/>
          </a:xfrm>
          <a:prstGeom prst="rect">
            <a:avLst/>
          </a:prstGeom>
        </p:spPr>
      </p:pic>
      <p:pic>
        <p:nvPicPr>
          <p:cNvPr id="32" name="图片 31"/>
          <p:cNvPicPr>
            <a:picLocks noChangeAspect="1"/>
          </p:cNvPicPr>
          <p:nvPr/>
        </p:nvPicPr>
        <p:blipFill>
          <a:blip r:embed="rId4" cstate="screen"/>
          <a:stretch>
            <a:fillRect/>
          </a:stretch>
        </p:blipFill>
        <p:spPr>
          <a:xfrm rot="2768150">
            <a:off x="582271" y="2841792"/>
            <a:ext cx="629473" cy="863746"/>
          </a:xfrm>
          <a:prstGeom prst="rect">
            <a:avLst/>
          </a:prstGeom>
        </p:spPr>
      </p:pic>
      <p:pic>
        <p:nvPicPr>
          <p:cNvPr id="33" name="图片 32"/>
          <p:cNvPicPr>
            <a:picLocks noChangeAspect="1"/>
          </p:cNvPicPr>
          <p:nvPr/>
        </p:nvPicPr>
        <p:blipFill>
          <a:blip r:embed="rId4" cstate="screen"/>
          <a:stretch>
            <a:fillRect/>
          </a:stretch>
        </p:blipFill>
        <p:spPr>
          <a:xfrm rot="442191">
            <a:off x="1880666" y="901555"/>
            <a:ext cx="629473" cy="863746"/>
          </a:xfrm>
          <a:prstGeom prst="rect">
            <a:avLst/>
          </a:prstGeom>
        </p:spPr>
      </p:pic>
      <p:pic>
        <p:nvPicPr>
          <p:cNvPr id="34" name="图片 33"/>
          <p:cNvPicPr>
            <a:picLocks noChangeAspect="1"/>
          </p:cNvPicPr>
          <p:nvPr/>
        </p:nvPicPr>
        <p:blipFill>
          <a:blip r:embed="rId4" cstate="screen"/>
          <a:stretch>
            <a:fillRect/>
          </a:stretch>
        </p:blipFill>
        <p:spPr>
          <a:xfrm rot="1257810">
            <a:off x="11328806" y="1798861"/>
            <a:ext cx="629473" cy="863746"/>
          </a:xfrm>
          <a:prstGeom prst="rect">
            <a:avLst/>
          </a:prstGeom>
        </p:spPr>
      </p:pic>
      <p:pic>
        <p:nvPicPr>
          <p:cNvPr id="35" name="图片 34"/>
          <p:cNvPicPr>
            <a:picLocks noChangeAspect="1"/>
          </p:cNvPicPr>
          <p:nvPr/>
        </p:nvPicPr>
        <p:blipFill>
          <a:blip r:embed="rId5" cstate="screen"/>
          <a:stretch>
            <a:fillRect/>
          </a:stretch>
        </p:blipFill>
        <p:spPr>
          <a:xfrm rot="2768150">
            <a:off x="2135204" y="3952323"/>
            <a:ext cx="375710" cy="515539"/>
          </a:xfrm>
          <a:prstGeom prst="rect">
            <a:avLst/>
          </a:prstGeom>
        </p:spPr>
      </p:pic>
      <p:pic>
        <p:nvPicPr>
          <p:cNvPr id="36" name="图片 35"/>
          <p:cNvPicPr>
            <a:picLocks noChangeAspect="1"/>
          </p:cNvPicPr>
          <p:nvPr/>
        </p:nvPicPr>
        <p:blipFill>
          <a:blip r:embed="rId5" cstate="screen"/>
          <a:stretch>
            <a:fillRect/>
          </a:stretch>
        </p:blipFill>
        <p:spPr>
          <a:xfrm rot="2768150">
            <a:off x="1771999" y="2541530"/>
            <a:ext cx="375710" cy="515539"/>
          </a:xfrm>
          <a:prstGeom prst="rect">
            <a:avLst/>
          </a:prstGeom>
        </p:spPr>
      </p:pic>
      <p:pic>
        <p:nvPicPr>
          <p:cNvPr id="37" name="图片 36"/>
          <p:cNvPicPr>
            <a:picLocks noChangeAspect="1"/>
          </p:cNvPicPr>
          <p:nvPr/>
        </p:nvPicPr>
        <p:blipFill>
          <a:blip r:embed="rId5" cstate="screen"/>
          <a:stretch>
            <a:fillRect/>
          </a:stretch>
        </p:blipFill>
        <p:spPr>
          <a:xfrm rot="2768150">
            <a:off x="2858625" y="2855592"/>
            <a:ext cx="375710" cy="515539"/>
          </a:xfrm>
          <a:prstGeom prst="rect">
            <a:avLst/>
          </a:prstGeom>
        </p:spPr>
      </p:pic>
      <p:pic>
        <p:nvPicPr>
          <p:cNvPr id="38" name="图片 37"/>
          <p:cNvPicPr>
            <a:picLocks noChangeAspect="1"/>
          </p:cNvPicPr>
          <p:nvPr/>
        </p:nvPicPr>
        <p:blipFill>
          <a:blip r:embed="rId5" cstate="screen"/>
          <a:stretch>
            <a:fillRect/>
          </a:stretch>
        </p:blipFill>
        <p:spPr>
          <a:xfrm rot="2768150">
            <a:off x="3770457" y="3170576"/>
            <a:ext cx="375710" cy="515539"/>
          </a:xfrm>
          <a:prstGeom prst="rect">
            <a:avLst/>
          </a:prstGeom>
        </p:spPr>
      </p:pic>
      <p:pic>
        <p:nvPicPr>
          <p:cNvPr id="39" name="图片 38"/>
          <p:cNvPicPr>
            <a:picLocks noChangeAspect="1"/>
          </p:cNvPicPr>
          <p:nvPr/>
        </p:nvPicPr>
        <p:blipFill>
          <a:blip r:embed="rId5" cstate="screen"/>
          <a:stretch>
            <a:fillRect/>
          </a:stretch>
        </p:blipFill>
        <p:spPr>
          <a:xfrm rot="2768150">
            <a:off x="3508702" y="2514043"/>
            <a:ext cx="375710" cy="515539"/>
          </a:xfrm>
          <a:prstGeom prst="rect">
            <a:avLst/>
          </a:prstGeom>
        </p:spPr>
      </p:pic>
      <p:pic>
        <p:nvPicPr>
          <p:cNvPr id="40" name="图片 39"/>
          <p:cNvPicPr>
            <a:picLocks noChangeAspect="1"/>
          </p:cNvPicPr>
          <p:nvPr/>
        </p:nvPicPr>
        <p:blipFill>
          <a:blip r:embed="rId4" cstate="screen"/>
          <a:stretch>
            <a:fillRect/>
          </a:stretch>
        </p:blipFill>
        <p:spPr>
          <a:xfrm rot="2768150">
            <a:off x="1329094" y="5548777"/>
            <a:ext cx="629473" cy="863746"/>
          </a:xfrm>
          <a:prstGeom prst="rect">
            <a:avLst/>
          </a:prstGeom>
        </p:spPr>
      </p:pic>
      <p:pic>
        <p:nvPicPr>
          <p:cNvPr id="41" name="图片 40"/>
          <p:cNvPicPr>
            <a:picLocks noChangeAspect="1"/>
          </p:cNvPicPr>
          <p:nvPr/>
        </p:nvPicPr>
        <p:blipFill>
          <a:blip r:embed="rId6" cstate="screen"/>
          <a:stretch>
            <a:fillRect/>
          </a:stretch>
        </p:blipFill>
        <p:spPr>
          <a:xfrm>
            <a:off x="2751980" y="3416373"/>
            <a:ext cx="989387" cy="1001469"/>
          </a:xfrm>
          <a:prstGeom prst="rect">
            <a:avLst/>
          </a:prstGeom>
        </p:spPr>
      </p:pic>
      <p:pic>
        <p:nvPicPr>
          <p:cNvPr id="30" name="图片 29"/>
          <p:cNvPicPr>
            <a:picLocks noChangeAspect="1"/>
          </p:cNvPicPr>
          <p:nvPr/>
        </p:nvPicPr>
        <p:blipFill>
          <a:blip r:embed="rId7" cstate="screen"/>
          <a:stretch>
            <a:fillRect/>
          </a:stretch>
        </p:blipFill>
        <p:spPr>
          <a:xfrm>
            <a:off x="11263430" y="2629268"/>
            <a:ext cx="958326" cy="970029"/>
          </a:xfrm>
          <a:prstGeom prst="rect">
            <a:avLst/>
          </a:prstGeom>
        </p:spPr>
      </p:pic>
      <p:pic>
        <p:nvPicPr>
          <p:cNvPr id="43" name="图片 42"/>
          <p:cNvPicPr>
            <a:picLocks noChangeAspect="1"/>
          </p:cNvPicPr>
          <p:nvPr/>
        </p:nvPicPr>
        <p:blipFill>
          <a:blip r:embed="rId3" cstate="screen"/>
          <a:stretch>
            <a:fillRect/>
          </a:stretch>
        </p:blipFill>
        <p:spPr>
          <a:xfrm>
            <a:off x="1907216" y="5073205"/>
            <a:ext cx="873910" cy="884582"/>
          </a:xfrm>
          <a:prstGeom prst="rect">
            <a:avLst/>
          </a:prstGeom>
        </p:spPr>
      </p:pic>
      <p:pic>
        <p:nvPicPr>
          <p:cNvPr id="44" name="图片 43"/>
          <p:cNvPicPr>
            <a:picLocks noChangeAspect="1"/>
          </p:cNvPicPr>
          <p:nvPr/>
        </p:nvPicPr>
        <p:blipFill>
          <a:blip r:embed="rId5" cstate="screen"/>
          <a:stretch>
            <a:fillRect/>
          </a:stretch>
        </p:blipFill>
        <p:spPr>
          <a:xfrm rot="2768150">
            <a:off x="1941346" y="4627482"/>
            <a:ext cx="375710" cy="515539"/>
          </a:xfrm>
          <a:prstGeom prst="rect">
            <a:avLst/>
          </a:prstGeom>
        </p:spPr>
      </p:pic>
      <p:pic>
        <p:nvPicPr>
          <p:cNvPr id="45" name="图片 44"/>
          <p:cNvPicPr>
            <a:picLocks noChangeAspect="1"/>
          </p:cNvPicPr>
          <p:nvPr/>
        </p:nvPicPr>
        <p:blipFill>
          <a:blip r:embed="rId4" cstate="screen"/>
          <a:stretch>
            <a:fillRect/>
          </a:stretch>
        </p:blipFill>
        <p:spPr>
          <a:xfrm rot="2768150">
            <a:off x="2458384" y="4471378"/>
            <a:ext cx="629473" cy="863746"/>
          </a:xfrm>
          <a:prstGeom prst="rect">
            <a:avLst/>
          </a:prstGeom>
        </p:spPr>
      </p:pic>
      <p:sp>
        <p:nvSpPr>
          <p:cNvPr id="14" name="文本框 13"/>
          <p:cNvSpPr txBox="1"/>
          <p:nvPr/>
        </p:nvSpPr>
        <p:spPr>
          <a:xfrm>
            <a:off x="3944342" y="2337768"/>
            <a:ext cx="7802136" cy="923330"/>
          </a:xfrm>
          <a:prstGeom prst="rect">
            <a:avLst/>
          </a:prstGeom>
          <a:noFill/>
          <a:effectLst>
            <a:outerShdw blurRad="50800" dist="38100" dir="2700000" algn="tl" rotWithShape="0">
              <a:prstClr val="black">
                <a:alpha val="40000"/>
              </a:prstClr>
            </a:outerShdw>
          </a:effectLst>
        </p:spPr>
        <p:txBody>
          <a:bodyPr wrap="none" rtlCol="0">
            <a:spAutoFit/>
          </a:bodyPr>
          <a:lstStyle>
            <a:defPPr>
              <a:defRPr lang="zh-CN"/>
            </a:defPPr>
            <a:lvl1pPr>
              <a:defRPr sz="8000" b="1">
                <a:solidFill>
                  <a:schemeClr val="bg1"/>
                </a:solidFill>
                <a:cs typeface="+mn-ea"/>
              </a:defRPr>
            </a:lvl1pPr>
          </a:lstStyle>
          <a:p>
            <a:r>
              <a:rPr lang="zh-CN" altLang="en-US" sz="5400" dirty="0"/>
              <a:t>学资园第一阶段项目汇报</a:t>
            </a:r>
            <a:endParaRPr lang="zh-CN" altLang="en-US" sz="5400" dirty="0"/>
          </a:p>
        </p:txBody>
      </p:sp>
      <p:pic>
        <p:nvPicPr>
          <p:cNvPr id="27" name="图片 26"/>
          <p:cNvPicPr>
            <a:picLocks noChangeAspect="1"/>
          </p:cNvPicPr>
          <p:nvPr/>
        </p:nvPicPr>
        <p:blipFill>
          <a:blip r:embed="rId3" cstate="screen"/>
          <a:stretch>
            <a:fillRect/>
          </a:stretch>
        </p:blipFill>
        <p:spPr>
          <a:xfrm>
            <a:off x="2142841" y="2015459"/>
            <a:ext cx="873910" cy="884582"/>
          </a:xfrm>
          <a:prstGeom prst="rect">
            <a:avLst/>
          </a:prstGeom>
        </p:spPr>
      </p:pic>
      <p:sp>
        <p:nvSpPr>
          <p:cNvPr id="47" name="TextBox 23"/>
          <p:cNvSpPr txBox="1"/>
          <p:nvPr/>
        </p:nvSpPr>
        <p:spPr>
          <a:xfrm>
            <a:off x="6341258" y="4308902"/>
            <a:ext cx="2723823" cy="870623"/>
          </a:xfrm>
          <a:prstGeom prst="rect">
            <a:avLst/>
          </a:prstGeom>
          <a:noFill/>
        </p:spPr>
        <p:txBody>
          <a:bodyPr wrap="none" rtlCol="0">
            <a:spAutoFit/>
          </a:bodyPr>
          <a:lstStyle/>
          <a:p>
            <a:pPr>
              <a:lnSpc>
                <a:spcPct val="150000"/>
              </a:lnSpc>
            </a:pPr>
            <a:r>
              <a:rPr lang="zh-CN" altLang="en-US" dirty="0">
                <a:solidFill>
                  <a:schemeClr val="bg1"/>
                </a:solidFill>
              </a:rPr>
              <a:t>队长：陈涵</a:t>
            </a:r>
            <a:endParaRPr lang="en-US" altLang="zh-CN" dirty="0">
              <a:solidFill>
                <a:schemeClr val="bg1"/>
              </a:solidFill>
            </a:endParaRPr>
          </a:p>
          <a:p>
            <a:pPr>
              <a:lnSpc>
                <a:spcPct val="150000"/>
              </a:lnSpc>
            </a:pPr>
            <a:r>
              <a:rPr lang="zh-CN" altLang="en-US" dirty="0">
                <a:solidFill>
                  <a:schemeClr val="bg1"/>
                </a:solidFill>
              </a:rPr>
              <a:t>成员：梁沛莹、欧阳盈盈</a:t>
            </a:r>
            <a:endParaRPr lang="en-US" altLang="zh-CN" dirty="0">
              <a:solidFill>
                <a:schemeClr val="bg1"/>
              </a:solidFill>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335123" y="451832"/>
            <a:ext cx="5395772" cy="1754326"/>
          </a:xfrm>
          <a:prstGeom prst="rect">
            <a:avLst/>
          </a:prstGeom>
        </p:spPr>
        <p:txBody>
          <a:bodyPr wrap="none">
            <a:spAutoFit/>
          </a:bodyPr>
          <a:lstStyle/>
          <a:p>
            <a:r>
              <a:rPr lang="en-US" altLang="zh-CN" sz="3600" b="1" dirty="0">
                <a:solidFill>
                  <a:srgbClr val="FFFFFF"/>
                </a:solidFill>
                <a:latin typeface="+mn-ea"/>
                <a:cs typeface="+mn-ea"/>
              </a:rPr>
              <a:t>Part 2 </a:t>
            </a:r>
            <a:r>
              <a:rPr lang="zh-CN" altLang="en-US" sz="3600" b="1" dirty="0">
                <a:solidFill>
                  <a:srgbClr val="FFFFFF"/>
                </a:solidFill>
                <a:latin typeface="+mn-ea"/>
                <a:cs typeface="+mn-ea"/>
              </a:rPr>
              <a:t>产品内容总策划之</a:t>
            </a:r>
            <a:endParaRPr lang="en-US" altLang="zh-CN" sz="3600" b="1" dirty="0">
              <a:solidFill>
                <a:srgbClr val="FFFFFF"/>
              </a:solidFill>
              <a:latin typeface="+mn-ea"/>
              <a:cs typeface="+mn-ea"/>
            </a:endParaRPr>
          </a:p>
          <a:p>
            <a:r>
              <a:rPr lang="zh-CN" altLang="en-US" sz="3600" b="1" dirty="0">
                <a:solidFill>
                  <a:srgbClr val="FFFFFF"/>
                </a:solidFill>
                <a:latin typeface="+mn-ea"/>
                <a:cs typeface="+mn-ea"/>
              </a:rPr>
              <a:t>应用流程规划</a:t>
            </a:r>
            <a:endParaRPr lang="zh-CN" altLang="en-US" sz="3600" b="1" dirty="0">
              <a:solidFill>
                <a:srgbClr val="FFFFFF"/>
              </a:solidFill>
              <a:latin typeface="+mn-ea"/>
              <a:cs typeface="+mn-ea"/>
            </a:endParaRPr>
          </a:p>
          <a:p>
            <a:endParaRPr lang="zh-CN" altLang="en-US" sz="3600" b="1" dirty="0">
              <a:solidFill>
                <a:srgbClr val="FFFFFF"/>
              </a:solidFill>
              <a:latin typeface="+mn-ea"/>
              <a:cs typeface="+mn-ea"/>
            </a:endParaRPr>
          </a:p>
        </p:txBody>
      </p:sp>
      <p:grpSp>
        <p:nvGrpSpPr>
          <p:cNvPr id="19" name="组合 18"/>
          <p:cNvGrpSpPr/>
          <p:nvPr/>
        </p:nvGrpSpPr>
        <p:grpSpPr>
          <a:xfrm>
            <a:off x="9984571" y="1112440"/>
            <a:ext cx="919685" cy="919685"/>
            <a:chOff x="4056364" y="1384713"/>
            <a:chExt cx="4088570" cy="4088570"/>
          </a:xfrm>
        </p:grpSpPr>
        <p:sp>
          <p:nvSpPr>
            <p:cNvPr id="20" name="椭圆 19"/>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endParaRPr>
            </a:p>
          </p:txBody>
        </p:sp>
        <p:sp>
          <p:nvSpPr>
            <p:cNvPr id="22" name="同心圆 21"/>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grpSp>
        <p:nvGrpSpPr>
          <p:cNvPr id="23" name="组合 22"/>
          <p:cNvGrpSpPr/>
          <p:nvPr/>
        </p:nvGrpSpPr>
        <p:grpSpPr>
          <a:xfrm>
            <a:off x="7484748" y="3237573"/>
            <a:ext cx="919685" cy="919685"/>
            <a:chOff x="4056364" y="1384713"/>
            <a:chExt cx="4088570" cy="4088570"/>
          </a:xfrm>
        </p:grpSpPr>
        <p:sp>
          <p:nvSpPr>
            <p:cNvPr id="24" name="椭圆 23"/>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endParaRPr>
            </a:p>
          </p:txBody>
        </p:sp>
        <p:sp>
          <p:nvSpPr>
            <p:cNvPr id="26" name="同心圆 25"/>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endParaRPr>
            </a:p>
          </p:txBody>
        </p:sp>
      </p:grpSp>
      <p:grpSp>
        <p:nvGrpSpPr>
          <p:cNvPr id="27" name="组合 26"/>
          <p:cNvGrpSpPr/>
          <p:nvPr/>
        </p:nvGrpSpPr>
        <p:grpSpPr>
          <a:xfrm>
            <a:off x="4984925" y="5467375"/>
            <a:ext cx="919685" cy="919685"/>
            <a:chOff x="4056364" y="1384713"/>
            <a:chExt cx="4088570" cy="4088570"/>
          </a:xfrm>
        </p:grpSpPr>
        <p:sp>
          <p:nvSpPr>
            <p:cNvPr id="28" name="椭圆 27"/>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endParaRPr>
            </a:p>
          </p:txBody>
        </p:sp>
        <p:sp>
          <p:nvSpPr>
            <p:cNvPr id="30" name="同心圆 29"/>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sp>
        <p:nvSpPr>
          <p:cNvPr id="8" name="文本框 7"/>
          <p:cNvSpPr txBox="1"/>
          <p:nvPr/>
        </p:nvSpPr>
        <p:spPr>
          <a:xfrm>
            <a:off x="5209522" y="5569988"/>
            <a:ext cx="442750" cy="707886"/>
          </a:xfrm>
          <a:prstGeom prst="rect">
            <a:avLst/>
          </a:prstGeom>
          <a:noFill/>
        </p:spPr>
        <p:txBody>
          <a:bodyPr wrap="none" rtlCol="0">
            <a:spAutoFit/>
          </a:bodyPr>
          <a:lstStyle/>
          <a:p>
            <a:r>
              <a:rPr lang="en-US" altLang="zh-CN" sz="4000" b="1" dirty="0">
                <a:solidFill>
                  <a:schemeClr val="bg1"/>
                </a:solidFill>
                <a:cs typeface="+mn-ea"/>
              </a:rPr>
              <a:t>4</a:t>
            </a:r>
            <a:endParaRPr lang="zh-CN" altLang="en-US" sz="4000" b="1" dirty="0">
              <a:solidFill>
                <a:schemeClr val="bg1"/>
              </a:solidFill>
              <a:cs typeface="+mn-ea"/>
            </a:endParaRPr>
          </a:p>
        </p:txBody>
      </p:sp>
      <p:sp>
        <p:nvSpPr>
          <p:cNvPr id="31" name="文本框 30"/>
          <p:cNvSpPr txBox="1"/>
          <p:nvPr/>
        </p:nvSpPr>
        <p:spPr>
          <a:xfrm>
            <a:off x="7709345" y="3338418"/>
            <a:ext cx="442750" cy="707886"/>
          </a:xfrm>
          <a:prstGeom prst="rect">
            <a:avLst/>
          </a:prstGeom>
          <a:noFill/>
        </p:spPr>
        <p:txBody>
          <a:bodyPr wrap="none" rtlCol="0">
            <a:spAutoFit/>
          </a:bodyPr>
          <a:lstStyle/>
          <a:p>
            <a:r>
              <a:rPr lang="en-US" altLang="zh-CN" sz="4000" b="1" dirty="0">
                <a:solidFill>
                  <a:schemeClr val="bg1"/>
                </a:solidFill>
                <a:cs typeface="+mn-ea"/>
              </a:rPr>
              <a:t>5</a:t>
            </a:r>
            <a:endParaRPr lang="zh-CN" altLang="en-US" sz="4000" b="1" dirty="0">
              <a:solidFill>
                <a:schemeClr val="bg1"/>
              </a:solidFill>
              <a:cs typeface="+mn-ea"/>
            </a:endParaRPr>
          </a:p>
        </p:txBody>
      </p:sp>
      <p:sp>
        <p:nvSpPr>
          <p:cNvPr id="32" name="文本框 31"/>
          <p:cNvSpPr txBox="1"/>
          <p:nvPr/>
        </p:nvSpPr>
        <p:spPr>
          <a:xfrm>
            <a:off x="10209168" y="1223394"/>
            <a:ext cx="442750" cy="707886"/>
          </a:xfrm>
          <a:prstGeom prst="rect">
            <a:avLst/>
          </a:prstGeom>
          <a:noFill/>
        </p:spPr>
        <p:txBody>
          <a:bodyPr wrap="none" rtlCol="0">
            <a:spAutoFit/>
          </a:bodyPr>
          <a:lstStyle/>
          <a:p>
            <a:r>
              <a:rPr lang="en-US" altLang="zh-CN" sz="4000" b="1" dirty="0">
                <a:solidFill>
                  <a:schemeClr val="bg1"/>
                </a:solidFill>
                <a:cs typeface="+mn-ea"/>
              </a:rPr>
              <a:t>6</a:t>
            </a:r>
            <a:endParaRPr lang="zh-CN" altLang="en-US" sz="4000" b="1" dirty="0">
              <a:solidFill>
                <a:schemeClr val="bg1"/>
              </a:solidFill>
              <a:cs typeface="+mn-ea"/>
            </a:endParaRPr>
          </a:p>
        </p:txBody>
      </p:sp>
      <p:cxnSp>
        <p:nvCxnSpPr>
          <p:cNvPr id="33" name="直接箭头连接符 32"/>
          <p:cNvCxnSpPr/>
          <p:nvPr/>
        </p:nvCxnSpPr>
        <p:spPr>
          <a:xfrm flipV="1">
            <a:off x="5740400" y="3928533"/>
            <a:ext cx="1676400" cy="1538842"/>
          </a:xfrm>
          <a:prstGeom prst="straightConnector1">
            <a:avLst/>
          </a:prstGeom>
          <a:ln w="28575">
            <a:solidFill>
              <a:schemeClr val="bg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8240152" y="1698731"/>
            <a:ext cx="1676400" cy="1538842"/>
          </a:xfrm>
          <a:prstGeom prst="straightConnector1">
            <a:avLst/>
          </a:prstGeom>
          <a:ln w="28575">
            <a:solidFill>
              <a:schemeClr val="bg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5661361" y="1205400"/>
            <a:ext cx="4173346" cy="1137556"/>
          </a:xfrm>
          <a:prstGeom prst="rect">
            <a:avLst/>
          </a:prstGeom>
        </p:spPr>
        <p:txBody>
          <a:bodyPr wrap="square">
            <a:spAutoFit/>
          </a:bodyPr>
          <a:lstStyle/>
          <a:p>
            <a:pPr lvl="0" defTabSz="457200">
              <a:lnSpc>
                <a:spcPct val="130000"/>
              </a:lnSpc>
            </a:pPr>
            <a:r>
              <a:rPr lang="zh-CN" altLang="en-US" dirty="0">
                <a:solidFill>
                  <a:srgbClr val="FFFFFF"/>
                </a:solidFill>
                <a:latin typeface="+mj-ea"/>
                <a:cs typeface="+mn-ea"/>
              </a:rPr>
              <a:t>根据需求文档编写测试样例，进行测试并记录测试结果，对软件缺陷进行改正</a:t>
            </a:r>
            <a:endParaRPr lang="zh-CN" altLang="en-US" dirty="0">
              <a:solidFill>
                <a:srgbClr val="FFFFFF"/>
              </a:solidFill>
              <a:latin typeface="+mj-ea"/>
              <a:cs typeface="+mn-ea"/>
            </a:endParaRPr>
          </a:p>
          <a:p>
            <a:pPr lvl="0" defTabSz="457200">
              <a:lnSpc>
                <a:spcPct val="130000"/>
              </a:lnSpc>
            </a:pPr>
            <a:endParaRPr lang="zh-CN" altLang="en-US" dirty="0">
              <a:solidFill>
                <a:srgbClr val="FFFFFF"/>
              </a:solidFill>
              <a:latin typeface="+mj-ea"/>
              <a:cs typeface="+mn-ea"/>
            </a:endParaRPr>
          </a:p>
        </p:txBody>
      </p:sp>
      <p:sp>
        <p:nvSpPr>
          <p:cNvPr id="37" name="文本框 36"/>
          <p:cNvSpPr txBox="1"/>
          <p:nvPr/>
        </p:nvSpPr>
        <p:spPr>
          <a:xfrm>
            <a:off x="7183013" y="468147"/>
            <a:ext cx="2801558" cy="737253"/>
          </a:xfrm>
          <a:prstGeom prst="rect">
            <a:avLst/>
          </a:prstGeom>
          <a:noFill/>
        </p:spPr>
        <p:txBody>
          <a:bodyPr wrap="square" rtlCol="0">
            <a:spAutoFit/>
          </a:bodyPr>
          <a:lstStyle/>
          <a:p>
            <a:pPr algn="r">
              <a:lnSpc>
                <a:spcPct val="150000"/>
              </a:lnSpc>
            </a:pPr>
            <a:r>
              <a:rPr lang="zh-CN" altLang="en-US" sz="3200" b="1" dirty="0">
                <a:solidFill>
                  <a:schemeClr val="bg1"/>
                </a:solidFill>
                <a:cs typeface="+mn-ea"/>
              </a:rPr>
              <a:t>软件测试</a:t>
            </a:r>
            <a:endParaRPr lang="en-US" altLang="zh-CN" sz="3200" b="1" dirty="0">
              <a:solidFill>
                <a:schemeClr val="bg1"/>
              </a:solidFill>
              <a:cs typeface="+mn-ea"/>
            </a:endParaRPr>
          </a:p>
        </p:txBody>
      </p:sp>
      <p:sp>
        <p:nvSpPr>
          <p:cNvPr id="38" name="矩形 37"/>
          <p:cNvSpPr/>
          <p:nvPr/>
        </p:nvSpPr>
        <p:spPr>
          <a:xfrm>
            <a:off x="1825786" y="3106793"/>
            <a:ext cx="5037446" cy="1137556"/>
          </a:xfrm>
          <a:prstGeom prst="rect">
            <a:avLst/>
          </a:prstGeom>
        </p:spPr>
        <p:txBody>
          <a:bodyPr wrap="square">
            <a:spAutoFit/>
          </a:bodyPr>
          <a:lstStyle/>
          <a:p>
            <a:pPr lvl="0" defTabSz="457200">
              <a:lnSpc>
                <a:spcPct val="125000"/>
              </a:lnSpc>
            </a:pPr>
            <a:r>
              <a:rPr lang="zh-CN" altLang="en-US" dirty="0">
                <a:solidFill>
                  <a:srgbClr val="FFFFFF"/>
                </a:solidFill>
                <a:latin typeface="+mj-ea"/>
                <a:cs typeface="+mn-ea"/>
              </a:rPr>
              <a:t>进行功能的模块化开发，小组分工合作对</a:t>
            </a:r>
            <a:r>
              <a:rPr lang="en-US" altLang="zh-CN" dirty="0">
                <a:solidFill>
                  <a:srgbClr val="FFFFFF"/>
                </a:solidFill>
                <a:latin typeface="+mj-ea"/>
                <a:cs typeface="+mn-ea"/>
              </a:rPr>
              <a:t>APP</a:t>
            </a:r>
            <a:r>
              <a:rPr lang="zh-CN" altLang="en-US" dirty="0">
                <a:solidFill>
                  <a:srgbClr val="FFFFFF"/>
                </a:solidFill>
                <a:latin typeface="+mj-ea"/>
                <a:cs typeface="+mn-ea"/>
              </a:rPr>
              <a:t>各</a:t>
            </a:r>
            <a:endParaRPr lang="zh-CN" altLang="en-US" dirty="0">
              <a:solidFill>
                <a:srgbClr val="FFFFFF"/>
              </a:solidFill>
              <a:latin typeface="+mj-ea"/>
              <a:cs typeface="+mn-ea"/>
            </a:endParaRPr>
          </a:p>
          <a:p>
            <a:pPr lvl="0" defTabSz="457200">
              <a:lnSpc>
                <a:spcPct val="125000"/>
              </a:lnSpc>
            </a:pPr>
            <a:r>
              <a:rPr lang="zh-CN" altLang="en-US" dirty="0">
                <a:solidFill>
                  <a:srgbClr val="FFFFFF"/>
                </a:solidFill>
                <a:latin typeface="+mj-ea"/>
                <a:cs typeface="+mn-ea"/>
              </a:rPr>
              <a:t>个页面的功能加以实现</a:t>
            </a:r>
            <a:endParaRPr lang="zh-CN" altLang="en-US" dirty="0">
              <a:solidFill>
                <a:srgbClr val="FFFFFF"/>
              </a:solidFill>
              <a:latin typeface="+mj-ea"/>
              <a:cs typeface="+mn-ea"/>
            </a:endParaRPr>
          </a:p>
          <a:p>
            <a:pPr lvl="0" defTabSz="457200">
              <a:lnSpc>
                <a:spcPct val="130000"/>
              </a:lnSpc>
            </a:pPr>
            <a:endParaRPr lang="zh-CN" altLang="en-US" dirty="0">
              <a:solidFill>
                <a:srgbClr val="FFFFFF"/>
              </a:solidFill>
              <a:latin typeface="+mj-ea"/>
              <a:cs typeface="+mn-ea"/>
            </a:endParaRPr>
          </a:p>
        </p:txBody>
      </p:sp>
      <p:sp>
        <p:nvSpPr>
          <p:cNvPr id="39" name="文本框 38"/>
          <p:cNvSpPr txBox="1"/>
          <p:nvPr/>
        </p:nvSpPr>
        <p:spPr>
          <a:xfrm>
            <a:off x="5112393" y="2367780"/>
            <a:ext cx="2801558" cy="737253"/>
          </a:xfrm>
          <a:prstGeom prst="rect">
            <a:avLst/>
          </a:prstGeom>
          <a:noFill/>
        </p:spPr>
        <p:txBody>
          <a:bodyPr wrap="square" rtlCol="0">
            <a:spAutoFit/>
          </a:bodyPr>
          <a:lstStyle/>
          <a:p>
            <a:pPr algn="r">
              <a:lnSpc>
                <a:spcPct val="150000"/>
              </a:lnSpc>
            </a:pPr>
            <a:r>
              <a:rPr lang="zh-CN" altLang="en-US" sz="3200" b="1" dirty="0">
                <a:solidFill>
                  <a:schemeClr val="bg1"/>
                </a:solidFill>
                <a:cs typeface="+mn-ea"/>
              </a:rPr>
              <a:t>服务器开发</a:t>
            </a:r>
            <a:endParaRPr lang="en-US" altLang="zh-CN" sz="3200" b="1" dirty="0">
              <a:solidFill>
                <a:schemeClr val="bg1"/>
              </a:solidFill>
              <a:cs typeface="+mn-ea"/>
            </a:endParaRPr>
          </a:p>
        </p:txBody>
      </p:sp>
      <p:sp>
        <p:nvSpPr>
          <p:cNvPr id="40" name="矩形 39"/>
          <p:cNvSpPr/>
          <p:nvPr/>
        </p:nvSpPr>
        <p:spPr>
          <a:xfrm>
            <a:off x="1203859" y="5613774"/>
            <a:ext cx="4005663" cy="777457"/>
          </a:xfrm>
          <a:prstGeom prst="rect">
            <a:avLst/>
          </a:prstGeom>
        </p:spPr>
        <p:txBody>
          <a:bodyPr wrap="square">
            <a:spAutoFit/>
          </a:bodyPr>
          <a:lstStyle/>
          <a:p>
            <a:pPr lvl="0" defTabSz="457200">
              <a:lnSpc>
                <a:spcPct val="130000"/>
              </a:lnSpc>
            </a:pPr>
            <a:r>
              <a:rPr lang="zh-CN" altLang="en-US" dirty="0">
                <a:solidFill>
                  <a:srgbClr val="FFFFFF"/>
                </a:solidFill>
                <a:latin typeface="+mj-ea"/>
                <a:cs typeface="+mn-ea"/>
              </a:rPr>
              <a:t>根据</a:t>
            </a:r>
            <a:r>
              <a:rPr lang="en-US" altLang="zh-CN" dirty="0">
                <a:solidFill>
                  <a:srgbClr val="FFFFFF"/>
                </a:solidFill>
                <a:latin typeface="+mj-ea"/>
                <a:cs typeface="+mn-ea"/>
              </a:rPr>
              <a:t>UI</a:t>
            </a:r>
            <a:r>
              <a:rPr lang="zh-CN" altLang="en-US" dirty="0">
                <a:solidFill>
                  <a:srgbClr val="FFFFFF"/>
                </a:solidFill>
                <a:latin typeface="+mj-ea"/>
                <a:cs typeface="+mn-ea"/>
              </a:rPr>
              <a:t>设计图进行前端的还原</a:t>
            </a:r>
            <a:endParaRPr lang="zh-CN" altLang="en-US" dirty="0">
              <a:solidFill>
                <a:srgbClr val="FFFFFF"/>
              </a:solidFill>
              <a:latin typeface="+mj-ea"/>
              <a:cs typeface="+mn-ea"/>
            </a:endParaRPr>
          </a:p>
          <a:p>
            <a:pPr lvl="0" defTabSz="457200">
              <a:lnSpc>
                <a:spcPct val="130000"/>
              </a:lnSpc>
            </a:pPr>
            <a:endParaRPr lang="zh-CN" altLang="en-US" dirty="0">
              <a:solidFill>
                <a:srgbClr val="FFFFFF"/>
              </a:solidFill>
              <a:latin typeface="+mj-ea"/>
              <a:cs typeface="+mn-ea"/>
            </a:endParaRPr>
          </a:p>
        </p:txBody>
      </p:sp>
      <p:sp>
        <p:nvSpPr>
          <p:cNvPr id="41" name="文本框 40"/>
          <p:cNvSpPr txBox="1"/>
          <p:nvPr/>
        </p:nvSpPr>
        <p:spPr>
          <a:xfrm>
            <a:off x="2458368" y="4854778"/>
            <a:ext cx="2801558" cy="737253"/>
          </a:xfrm>
          <a:prstGeom prst="rect">
            <a:avLst/>
          </a:prstGeom>
          <a:noFill/>
        </p:spPr>
        <p:txBody>
          <a:bodyPr wrap="square" rtlCol="0">
            <a:spAutoFit/>
          </a:bodyPr>
          <a:lstStyle/>
          <a:p>
            <a:pPr algn="r">
              <a:lnSpc>
                <a:spcPct val="150000"/>
              </a:lnSpc>
            </a:pPr>
            <a:r>
              <a:rPr lang="zh-CN" altLang="en-US" sz="3200" b="1" dirty="0">
                <a:solidFill>
                  <a:schemeClr val="bg1"/>
                </a:solidFill>
                <a:cs typeface="+mn-ea"/>
              </a:rPr>
              <a:t>前端开发</a:t>
            </a:r>
            <a:endParaRPr lang="en-US" altLang="zh-CN" sz="3200" b="1" dirty="0">
              <a:solidFill>
                <a:schemeClr val="bg1"/>
              </a:solidFill>
              <a:cs typeface="+mn-ea"/>
            </a:endParaRPr>
          </a:p>
        </p:txBody>
      </p:sp>
      <p:sp>
        <p:nvSpPr>
          <p:cNvPr id="42" name="KSO_Shape"/>
          <p:cNvSpPr/>
          <p:nvPr/>
        </p:nvSpPr>
        <p:spPr bwMode="auto">
          <a:xfrm>
            <a:off x="8558871" y="3237573"/>
            <a:ext cx="2753572" cy="2039684"/>
          </a:xfrm>
          <a:custGeom>
            <a:avLst/>
            <a:gdLst>
              <a:gd name="T0" fmla="*/ 186223 w 4950"/>
              <a:gd name="T1" fmla="*/ 870396 h 3662"/>
              <a:gd name="T2" fmla="*/ 534663 w 4950"/>
              <a:gd name="T3" fmla="*/ 870396 h 3662"/>
              <a:gd name="T4" fmla="*/ 74926 w 4950"/>
              <a:gd name="T5" fmla="*/ 586935 h 3662"/>
              <a:gd name="T6" fmla="*/ 1246820 w 4950"/>
              <a:gd name="T7" fmla="*/ 965004 h 3662"/>
              <a:gd name="T8" fmla="*/ 1479235 w 4950"/>
              <a:gd name="T9" fmla="*/ 1007578 h 3662"/>
              <a:gd name="T10" fmla="*/ 1651637 w 4950"/>
              <a:gd name="T11" fmla="*/ 896595 h 3662"/>
              <a:gd name="T12" fmla="*/ 1800397 w 4950"/>
              <a:gd name="T13" fmla="*/ 1147671 h 3662"/>
              <a:gd name="T14" fmla="*/ 1397763 w 4950"/>
              <a:gd name="T15" fmla="*/ 1332521 h 3662"/>
              <a:gd name="T16" fmla="*/ 446644 w 4950"/>
              <a:gd name="T17" fmla="*/ 1137119 h 3662"/>
              <a:gd name="T18" fmla="*/ 63650 w 4950"/>
              <a:gd name="T19" fmla="*/ 955907 h 3662"/>
              <a:gd name="T20" fmla="*/ 420093 w 4950"/>
              <a:gd name="T21" fmla="*/ 955907 h 3662"/>
              <a:gd name="T22" fmla="*/ 542665 w 4950"/>
              <a:gd name="T23" fmla="*/ 997026 h 3662"/>
              <a:gd name="T24" fmla="*/ 863827 w 4950"/>
              <a:gd name="T25" fmla="*/ 1099639 h 3662"/>
              <a:gd name="T26" fmla="*/ 872920 w 4950"/>
              <a:gd name="T27" fmla="*/ 950813 h 3662"/>
              <a:gd name="T28" fmla="*/ 974397 w 4950"/>
              <a:gd name="T29" fmla="*/ 910423 h 3662"/>
              <a:gd name="T30" fmla="*/ 976943 w 4950"/>
              <a:gd name="T31" fmla="*/ 985745 h 3662"/>
              <a:gd name="T32" fmla="*/ 1150435 w 4950"/>
              <a:gd name="T33" fmla="*/ 914789 h 3662"/>
              <a:gd name="T34" fmla="*/ 1706194 w 4950"/>
              <a:gd name="T35" fmla="*/ 590210 h 3662"/>
              <a:gd name="T36" fmla="*/ 1343205 w 4950"/>
              <a:gd name="T37" fmla="*/ 590210 h 3662"/>
              <a:gd name="T38" fmla="*/ 1337386 w 4950"/>
              <a:gd name="T39" fmla="*/ 639697 h 3662"/>
              <a:gd name="T40" fmla="*/ 1369029 w 4950"/>
              <a:gd name="T41" fmla="*/ 783793 h 3662"/>
              <a:gd name="T42" fmla="*/ 1376303 w 4950"/>
              <a:gd name="T43" fmla="*/ 799440 h 3662"/>
              <a:gd name="T44" fmla="*/ 1678552 w 4950"/>
              <a:gd name="T45" fmla="*/ 793982 h 3662"/>
              <a:gd name="T46" fmla="*/ 1688736 w 4950"/>
              <a:gd name="T47" fmla="*/ 657891 h 3662"/>
              <a:gd name="T48" fmla="*/ 1706558 w 4950"/>
              <a:gd name="T49" fmla="*/ 594577 h 3662"/>
              <a:gd name="T50" fmla="*/ 1215904 w 4950"/>
              <a:gd name="T51" fmla="*/ 467583 h 3662"/>
              <a:gd name="T52" fmla="*/ 627411 w 4950"/>
              <a:gd name="T53" fmla="*/ 270725 h 3662"/>
              <a:gd name="T54" fmla="*/ 693244 w 4950"/>
              <a:gd name="T55" fmla="*/ 640425 h 3662"/>
              <a:gd name="T56" fmla="*/ 804541 w 4950"/>
              <a:gd name="T57" fmla="*/ 842014 h 3662"/>
              <a:gd name="T58" fmla="*/ 934388 w 4950"/>
              <a:gd name="T59" fmla="*/ 851838 h 3662"/>
              <a:gd name="T60" fmla="*/ 1064235 w 4950"/>
              <a:gd name="T61" fmla="*/ 842014 h 3662"/>
              <a:gd name="T62" fmla="*/ 1179533 w 4950"/>
              <a:gd name="T63" fmla="*/ 647339 h 36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950" h="3662">
                <a:moveTo>
                  <a:pt x="134" y="2392"/>
                </a:moveTo>
                <a:cubicBezTo>
                  <a:pt x="512" y="2392"/>
                  <a:pt x="512" y="2392"/>
                  <a:pt x="512" y="2392"/>
                </a:cubicBezTo>
                <a:cubicBezTo>
                  <a:pt x="677" y="2556"/>
                  <a:pt x="901" y="2556"/>
                  <a:pt x="1065" y="2392"/>
                </a:cubicBezTo>
                <a:cubicBezTo>
                  <a:pt x="1470" y="2392"/>
                  <a:pt x="1470" y="2392"/>
                  <a:pt x="1470" y="2392"/>
                </a:cubicBezTo>
                <a:cubicBezTo>
                  <a:pt x="1436" y="2126"/>
                  <a:pt x="1402" y="1861"/>
                  <a:pt x="1368" y="1595"/>
                </a:cubicBezTo>
                <a:cubicBezTo>
                  <a:pt x="1161" y="1029"/>
                  <a:pt x="375" y="1059"/>
                  <a:pt x="206" y="1613"/>
                </a:cubicBezTo>
                <a:cubicBezTo>
                  <a:pt x="134" y="2392"/>
                  <a:pt x="134" y="2392"/>
                  <a:pt x="134" y="2392"/>
                </a:cubicBezTo>
                <a:close/>
                <a:moveTo>
                  <a:pt x="3428" y="2652"/>
                </a:moveTo>
                <a:cubicBezTo>
                  <a:pt x="3827" y="2460"/>
                  <a:pt x="3827" y="2460"/>
                  <a:pt x="3827" y="2460"/>
                </a:cubicBezTo>
                <a:cubicBezTo>
                  <a:pt x="4067" y="2769"/>
                  <a:pt x="4067" y="2769"/>
                  <a:pt x="4067" y="2769"/>
                </a:cubicBezTo>
                <a:cubicBezTo>
                  <a:pt x="4312" y="2773"/>
                  <a:pt x="4312" y="2773"/>
                  <a:pt x="4312" y="2773"/>
                </a:cubicBezTo>
                <a:cubicBezTo>
                  <a:pt x="4541" y="2464"/>
                  <a:pt x="4541" y="2464"/>
                  <a:pt x="4541" y="2464"/>
                </a:cubicBezTo>
                <a:cubicBezTo>
                  <a:pt x="4950" y="2676"/>
                  <a:pt x="4950" y="2676"/>
                  <a:pt x="4950" y="2676"/>
                </a:cubicBezTo>
                <a:cubicBezTo>
                  <a:pt x="4950" y="3154"/>
                  <a:pt x="4950" y="3154"/>
                  <a:pt x="4950" y="3154"/>
                </a:cubicBezTo>
                <a:cubicBezTo>
                  <a:pt x="3843" y="3154"/>
                  <a:pt x="3843" y="3154"/>
                  <a:pt x="3843" y="3154"/>
                </a:cubicBezTo>
                <a:cubicBezTo>
                  <a:pt x="3843" y="3662"/>
                  <a:pt x="3843" y="3662"/>
                  <a:pt x="3843" y="3662"/>
                </a:cubicBezTo>
                <a:cubicBezTo>
                  <a:pt x="1228" y="3662"/>
                  <a:pt x="1228" y="3662"/>
                  <a:pt x="1228" y="3662"/>
                </a:cubicBezTo>
                <a:cubicBezTo>
                  <a:pt x="1228" y="3125"/>
                  <a:pt x="1228" y="3125"/>
                  <a:pt x="1228" y="3125"/>
                </a:cubicBezTo>
                <a:cubicBezTo>
                  <a:pt x="0" y="3125"/>
                  <a:pt x="0" y="3125"/>
                  <a:pt x="0" y="3125"/>
                </a:cubicBezTo>
                <a:cubicBezTo>
                  <a:pt x="2" y="2943"/>
                  <a:pt x="57" y="2776"/>
                  <a:pt x="175" y="2627"/>
                </a:cubicBezTo>
                <a:cubicBezTo>
                  <a:pt x="263" y="2627"/>
                  <a:pt x="350" y="2627"/>
                  <a:pt x="437" y="2627"/>
                </a:cubicBezTo>
                <a:cubicBezTo>
                  <a:pt x="677" y="2890"/>
                  <a:pt x="916" y="2884"/>
                  <a:pt x="1155" y="2627"/>
                </a:cubicBezTo>
                <a:cubicBezTo>
                  <a:pt x="1240" y="2627"/>
                  <a:pt x="1325" y="2627"/>
                  <a:pt x="1409" y="2627"/>
                </a:cubicBezTo>
                <a:cubicBezTo>
                  <a:pt x="1441" y="2663"/>
                  <a:pt x="1469" y="2701"/>
                  <a:pt x="1492" y="2740"/>
                </a:cubicBezTo>
                <a:cubicBezTo>
                  <a:pt x="1975" y="2508"/>
                  <a:pt x="1975" y="2508"/>
                  <a:pt x="1975" y="2508"/>
                </a:cubicBezTo>
                <a:cubicBezTo>
                  <a:pt x="2375" y="3022"/>
                  <a:pt x="2375" y="3022"/>
                  <a:pt x="2375" y="3022"/>
                </a:cubicBezTo>
                <a:cubicBezTo>
                  <a:pt x="2477" y="2709"/>
                  <a:pt x="2477" y="2709"/>
                  <a:pt x="2477" y="2709"/>
                </a:cubicBezTo>
                <a:cubicBezTo>
                  <a:pt x="2400" y="2613"/>
                  <a:pt x="2400" y="2613"/>
                  <a:pt x="2400" y="2613"/>
                </a:cubicBezTo>
                <a:cubicBezTo>
                  <a:pt x="2485" y="2502"/>
                  <a:pt x="2485" y="2502"/>
                  <a:pt x="2485" y="2502"/>
                </a:cubicBezTo>
                <a:cubicBezTo>
                  <a:pt x="2679" y="2502"/>
                  <a:pt x="2679" y="2502"/>
                  <a:pt x="2679" y="2502"/>
                </a:cubicBezTo>
                <a:cubicBezTo>
                  <a:pt x="2763" y="2613"/>
                  <a:pt x="2763" y="2613"/>
                  <a:pt x="2763" y="2613"/>
                </a:cubicBezTo>
                <a:cubicBezTo>
                  <a:pt x="2686" y="2709"/>
                  <a:pt x="2686" y="2709"/>
                  <a:pt x="2686" y="2709"/>
                </a:cubicBezTo>
                <a:cubicBezTo>
                  <a:pt x="2782" y="3000"/>
                  <a:pt x="2782" y="3000"/>
                  <a:pt x="2782" y="3000"/>
                </a:cubicBezTo>
                <a:cubicBezTo>
                  <a:pt x="3163" y="2514"/>
                  <a:pt x="3163" y="2514"/>
                  <a:pt x="3163" y="2514"/>
                </a:cubicBezTo>
                <a:cubicBezTo>
                  <a:pt x="3428" y="2652"/>
                  <a:pt x="3428" y="2652"/>
                  <a:pt x="3428" y="2652"/>
                </a:cubicBezTo>
                <a:close/>
                <a:moveTo>
                  <a:pt x="4691" y="1622"/>
                </a:moveTo>
                <a:cubicBezTo>
                  <a:pt x="4686" y="1278"/>
                  <a:pt x="4503" y="1107"/>
                  <a:pt x="4175" y="1103"/>
                </a:cubicBezTo>
                <a:cubicBezTo>
                  <a:pt x="3896" y="1099"/>
                  <a:pt x="3687" y="1274"/>
                  <a:pt x="3693" y="1622"/>
                </a:cubicBezTo>
                <a:cubicBezTo>
                  <a:pt x="3674" y="1622"/>
                  <a:pt x="3674" y="1622"/>
                  <a:pt x="3674" y="1622"/>
                </a:cubicBezTo>
                <a:cubicBezTo>
                  <a:pt x="3672" y="1669"/>
                  <a:pt x="3671" y="1736"/>
                  <a:pt x="3677" y="1758"/>
                </a:cubicBezTo>
                <a:cubicBezTo>
                  <a:pt x="3681" y="1773"/>
                  <a:pt x="3701" y="1792"/>
                  <a:pt x="3722" y="1808"/>
                </a:cubicBezTo>
                <a:cubicBezTo>
                  <a:pt x="3764" y="2154"/>
                  <a:pt x="3764" y="2154"/>
                  <a:pt x="3764" y="2154"/>
                </a:cubicBezTo>
                <a:cubicBezTo>
                  <a:pt x="3764" y="2180"/>
                  <a:pt x="3764" y="2180"/>
                  <a:pt x="3764" y="2180"/>
                </a:cubicBezTo>
                <a:cubicBezTo>
                  <a:pt x="3784" y="2197"/>
                  <a:pt x="3784" y="2197"/>
                  <a:pt x="3784" y="2197"/>
                </a:cubicBezTo>
                <a:cubicBezTo>
                  <a:pt x="4074" y="2430"/>
                  <a:pt x="4297" y="2414"/>
                  <a:pt x="4593" y="2198"/>
                </a:cubicBezTo>
                <a:cubicBezTo>
                  <a:pt x="4615" y="2182"/>
                  <a:pt x="4615" y="2182"/>
                  <a:pt x="4615" y="2182"/>
                </a:cubicBezTo>
                <a:cubicBezTo>
                  <a:pt x="4615" y="2154"/>
                  <a:pt x="4615" y="2154"/>
                  <a:pt x="4615" y="2154"/>
                </a:cubicBezTo>
                <a:cubicBezTo>
                  <a:pt x="4643" y="1808"/>
                  <a:pt x="4643" y="1808"/>
                  <a:pt x="4643" y="1808"/>
                </a:cubicBezTo>
                <a:cubicBezTo>
                  <a:pt x="4664" y="1792"/>
                  <a:pt x="4685" y="1773"/>
                  <a:pt x="4689" y="1758"/>
                </a:cubicBezTo>
                <a:cubicBezTo>
                  <a:pt x="4694" y="1738"/>
                  <a:pt x="4693" y="1680"/>
                  <a:pt x="4692" y="1634"/>
                </a:cubicBezTo>
                <a:cubicBezTo>
                  <a:pt x="4691" y="1622"/>
                  <a:pt x="4691" y="1622"/>
                  <a:pt x="4691" y="1622"/>
                </a:cubicBezTo>
                <a:close/>
                <a:moveTo>
                  <a:pt x="3343" y="1285"/>
                </a:moveTo>
                <a:cubicBezTo>
                  <a:pt x="3468" y="744"/>
                  <a:pt x="3468" y="744"/>
                  <a:pt x="3468" y="744"/>
                </a:cubicBezTo>
                <a:cubicBezTo>
                  <a:pt x="3122" y="701"/>
                  <a:pt x="2501" y="0"/>
                  <a:pt x="1725" y="744"/>
                </a:cubicBezTo>
                <a:cubicBezTo>
                  <a:pt x="1825" y="1266"/>
                  <a:pt x="1825" y="1266"/>
                  <a:pt x="1825" y="1266"/>
                </a:cubicBezTo>
                <a:cubicBezTo>
                  <a:pt x="1838" y="1443"/>
                  <a:pt x="1864" y="1609"/>
                  <a:pt x="1906" y="1760"/>
                </a:cubicBezTo>
                <a:cubicBezTo>
                  <a:pt x="1965" y="1970"/>
                  <a:pt x="2055" y="2150"/>
                  <a:pt x="2190" y="2291"/>
                </a:cubicBezTo>
                <a:cubicBezTo>
                  <a:pt x="2212" y="2314"/>
                  <a:pt x="2212" y="2314"/>
                  <a:pt x="2212" y="2314"/>
                </a:cubicBezTo>
                <a:cubicBezTo>
                  <a:pt x="2244" y="2318"/>
                  <a:pt x="2244" y="2318"/>
                  <a:pt x="2244" y="2318"/>
                </a:cubicBezTo>
                <a:cubicBezTo>
                  <a:pt x="2354" y="2334"/>
                  <a:pt x="2462" y="2341"/>
                  <a:pt x="2569" y="2341"/>
                </a:cubicBezTo>
                <a:cubicBezTo>
                  <a:pt x="2677" y="2341"/>
                  <a:pt x="2784" y="2334"/>
                  <a:pt x="2895" y="2318"/>
                </a:cubicBezTo>
                <a:cubicBezTo>
                  <a:pt x="2926" y="2314"/>
                  <a:pt x="2926" y="2314"/>
                  <a:pt x="2926" y="2314"/>
                </a:cubicBezTo>
                <a:cubicBezTo>
                  <a:pt x="2948" y="2291"/>
                  <a:pt x="2948" y="2291"/>
                  <a:pt x="2948" y="2291"/>
                </a:cubicBezTo>
                <a:cubicBezTo>
                  <a:pt x="3078" y="2155"/>
                  <a:pt x="3176" y="1981"/>
                  <a:pt x="3243" y="1779"/>
                </a:cubicBezTo>
                <a:cubicBezTo>
                  <a:pt x="3292" y="1629"/>
                  <a:pt x="3326" y="1462"/>
                  <a:pt x="3343" y="1285"/>
                </a:cubicBezTo>
                <a:close/>
              </a:path>
            </a:pathLst>
          </a:custGeom>
          <a:solidFill>
            <a:schemeClr val="bg1"/>
          </a:solidFill>
          <a:ln>
            <a:noFill/>
          </a:ln>
          <a:effectLst>
            <a:innerShdw blurRad="63500" dist="50800" dir="27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ea typeface="+mn-ea"/>
              <a:cs typeface="+mn-ea"/>
            </a:endParaRPr>
          </a:p>
        </p:txBody>
      </p:sp>
      <p:sp>
        <p:nvSpPr>
          <p:cNvPr id="6" name="灯片编号占位符 5"/>
          <p:cNvSpPr>
            <a:spLocks noGrp="1"/>
          </p:cNvSpPr>
          <p:nvPr>
            <p:ph type="sldNum" sz="quarter" idx="4"/>
          </p:nvPr>
        </p:nvSpPr>
        <p:spPr/>
        <p:txBody>
          <a:bodyPr/>
          <a:lstStyle/>
          <a:p>
            <a:fld id="{D2E042B1-D278-4E51-A271-6D683C342161}" type="slidenum">
              <a:rPr lang="zh-CN" altLang="en-US" smtClean="0">
                <a:cs typeface="+mn-ea"/>
              </a:rPr>
            </a:fld>
            <a:endParaRPr lang="zh-CN" altLang="en-US">
              <a:cs typeface="+mn-ea"/>
            </a:endParaRPr>
          </a:p>
        </p:txBody>
      </p:sp>
      <p:sp>
        <p:nvSpPr>
          <p:cNvPr id="35" name="文本框 34"/>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inVertical)">
                                      <p:cBhvr>
                                        <p:cTn id="7" dur="500"/>
                                        <p:tgtEl>
                                          <p:spTgt spid="4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arn(inVertical)">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arn(inVertical)">
                                      <p:cBhvr>
                                        <p:cTn id="15" dur="500"/>
                                        <p:tgtEl>
                                          <p:spTgt spid="3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arn(inVertical)">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barn(inVertical)">
                                      <p:cBhvr>
                                        <p:cTn id="23" dur="500"/>
                                        <p:tgtEl>
                                          <p:spTgt spid="3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barn(inVertical)">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335123" y="451832"/>
            <a:ext cx="5395772" cy="1200329"/>
          </a:xfrm>
          <a:prstGeom prst="rect">
            <a:avLst/>
          </a:prstGeom>
        </p:spPr>
        <p:txBody>
          <a:bodyPr wrap="none">
            <a:spAutoFit/>
          </a:bodyPr>
          <a:lstStyle/>
          <a:p>
            <a:r>
              <a:rPr lang="en-US" altLang="zh-CN" sz="3600" b="1" dirty="0">
                <a:solidFill>
                  <a:srgbClr val="FFFFFF"/>
                </a:solidFill>
                <a:latin typeface="+mn-ea"/>
                <a:cs typeface="+mn-ea"/>
              </a:rPr>
              <a:t>Part 2 </a:t>
            </a:r>
            <a:r>
              <a:rPr lang="zh-CN" altLang="en-US" sz="3600" b="1" dirty="0">
                <a:solidFill>
                  <a:srgbClr val="FFFFFF"/>
                </a:solidFill>
                <a:latin typeface="+mn-ea"/>
                <a:cs typeface="+mn-ea"/>
              </a:rPr>
              <a:t>产品内容总策划之</a:t>
            </a:r>
            <a:endParaRPr lang="en-US" altLang="zh-CN" sz="3600" b="1" dirty="0">
              <a:solidFill>
                <a:srgbClr val="FFFFFF"/>
              </a:solidFill>
              <a:latin typeface="+mn-ea"/>
              <a:cs typeface="+mn-ea"/>
            </a:endParaRPr>
          </a:p>
          <a:p>
            <a:r>
              <a:rPr lang="zh-CN" altLang="en-US" sz="3600" b="1" dirty="0">
                <a:solidFill>
                  <a:srgbClr val="FFFFFF"/>
                </a:solidFill>
                <a:latin typeface="+mn-ea"/>
                <a:cs typeface="+mn-ea"/>
              </a:rPr>
              <a:t>开发日程表</a:t>
            </a:r>
            <a:endParaRPr lang="zh-CN" altLang="en-US" sz="3600" b="1" dirty="0">
              <a:solidFill>
                <a:srgbClr val="FFFFFF"/>
              </a:solidFill>
              <a:latin typeface="+mn-ea"/>
              <a:cs typeface="+mn-ea"/>
            </a:endParaRPr>
          </a:p>
        </p:txBody>
      </p:sp>
      <p:sp>
        <p:nvSpPr>
          <p:cNvPr id="25" name="文本框 24"/>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graphicFrame>
        <p:nvGraphicFramePr>
          <p:cNvPr id="2" name="表格 1"/>
          <p:cNvGraphicFramePr>
            <a:graphicFrameLocks noGrp="1"/>
          </p:cNvGraphicFramePr>
          <p:nvPr>
            <p:custDataLst>
              <p:tags r:id="rId1"/>
            </p:custDataLst>
          </p:nvPr>
        </p:nvGraphicFramePr>
        <p:xfrm>
          <a:off x="1460197" y="1761270"/>
          <a:ext cx="8925560" cy="3956685"/>
        </p:xfrm>
        <a:graphic>
          <a:graphicData uri="http://schemas.openxmlformats.org/drawingml/2006/table">
            <a:tbl>
              <a:tblPr firstRow="1" firstCol="1" bandRow="1"/>
              <a:tblGrid>
                <a:gridCol w="760939"/>
                <a:gridCol w="1654810"/>
                <a:gridCol w="1510207"/>
                <a:gridCol w="4999382"/>
              </a:tblGrid>
              <a:tr h="777240">
                <a:tc>
                  <a:txBody>
                    <a:bodyPr/>
                    <a:lstStyle/>
                    <a:p>
                      <a:pPr algn="just">
                        <a:lnSpc>
                          <a:spcPct val="125000"/>
                        </a:lnSpc>
                      </a:pPr>
                      <a:r>
                        <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序号</a:t>
                      </a:r>
                      <a:endPar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完成时间</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完成内容</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详细说明</a:t>
                      </a:r>
                      <a:endPar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49">
                <a:tc>
                  <a:txBody>
                    <a:bodyPr/>
                    <a:lstStyle/>
                    <a:p>
                      <a:pPr algn="just">
                        <a:lnSpc>
                          <a:spcPct val="125000"/>
                        </a:lnSpc>
                      </a:pPr>
                      <a:r>
                        <a:rPr lang="en-US" sz="2000" b="1" kern="10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1</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en-US" sz="2000" b="1" kern="10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2021.10.13</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需求分析</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初步确定</a:t>
                      </a:r>
                      <a:r>
                        <a:rPr lang="en-US"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APP</a:t>
                      </a:r>
                      <a:r>
                        <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的功能</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7106">
                <a:tc>
                  <a:txBody>
                    <a:bodyPr/>
                    <a:lstStyle/>
                    <a:p>
                      <a:pPr algn="just">
                        <a:lnSpc>
                          <a:spcPct val="125000"/>
                        </a:lnSpc>
                      </a:pPr>
                      <a:r>
                        <a:rPr lang="en-US" sz="2000" b="1" kern="10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2</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en-US" sz="2000" b="1" kern="10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2021.10.20</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概要设计</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画出</a:t>
                      </a:r>
                      <a:r>
                        <a:rPr lang="en-US"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APP</a:t>
                      </a:r>
                      <a:r>
                        <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流程图以及数据关系表，确定</a:t>
                      </a:r>
                      <a:r>
                        <a:rPr lang="en-US"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APP</a:t>
                      </a:r>
                      <a:r>
                        <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的页面架构以及数据库设计</a:t>
                      </a:r>
                      <a:endPar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450">
                <a:tc>
                  <a:txBody>
                    <a:bodyPr/>
                    <a:lstStyle/>
                    <a:p>
                      <a:pPr algn="just">
                        <a:lnSpc>
                          <a:spcPct val="125000"/>
                        </a:lnSpc>
                      </a:pPr>
                      <a:r>
                        <a:rPr lang="en-US" sz="2000" b="1" kern="10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3</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en-US" sz="2000" b="1" kern="10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2021.10.27</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en-US" sz="2000" b="1" kern="10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UI</a:t>
                      </a:r>
                      <a:r>
                        <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设计</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做出美观大方的页面设计图</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663">
                <a:tc>
                  <a:txBody>
                    <a:bodyPr/>
                    <a:lstStyle/>
                    <a:p>
                      <a:pPr algn="just">
                        <a:lnSpc>
                          <a:spcPct val="125000"/>
                        </a:lnSpc>
                      </a:pPr>
                      <a:r>
                        <a:rPr lang="en-US"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4</a:t>
                      </a:r>
                      <a:endPar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en-US" sz="2000" b="1" kern="10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2021.11.5</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前端开发</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代码实现</a:t>
                      </a:r>
                      <a:r>
                        <a:rPr lang="en-US"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UI</a:t>
                      </a:r>
                      <a:r>
                        <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设计图</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7106">
                <a:tc>
                  <a:txBody>
                    <a:bodyPr/>
                    <a:lstStyle/>
                    <a:p>
                      <a:pPr algn="just">
                        <a:lnSpc>
                          <a:spcPct val="125000"/>
                        </a:lnSpc>
                      </a:pPr>
                      <a:r>
                        <a:rPr lang="en-US" sz="2000" b="1" kern="10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5</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en-US" sz="2000" b="1" kern="10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2021.11.30</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服务器端开发</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进行页面具体功能的开发</a:t>
                      </a:r>
                      <a:endParaRPr lang="zh-CN" sz="2000" b="1"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407">
                <a:tc>
                  <a:txBody>
                    <a:bodyPr/>
                    <a:lstStyle/>
                    <a:p>
                      <a:pPr algn="just">
                        <a:lnSpc>
                          <a:spcPct val="125000"/>
                        </a:lnSpc>
                      </a:pPr>
                      <a:r>
                        <a:rPr lang="en-US"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6</a:t>
                      </a:r>
                      <a:endPar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en-US"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2021.12.10</a:t>
                      </a:r>
                      <a:endPar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代码测试</a:t>
                      </a:r>
                      <a:endPar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pPr>
                      <a:r>
                        <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找出软件缺陷并进行调整</a:t>
                      </a:r>
                      <a:endPar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0"/>
          <p:cNvSpPr/>
          <p:nvPr/>
        </p:nvSpPr>
        <p:spPr bwMode="auto">
          <a:xfrm>
            <a:off x="1629096" y="1297790"/>
            <a:ext cx="9459459" cy="4684887"/>
          </a:xfrm>
          <a:custGeom>
            <a:avLst/>
            <a:gdLst>
              <a:gd name="T0" fmla="*/ 660 w 668"/>
              <a:gd name="T1" fmla="*/ 0 h 331"/>
              <a:gd name="T2" fmla="*/ 8 w 668"/>
              <a:gd name="T3" fmla="*/ 0 h 331"/>
              <a:gd name="T4" fmla="*/ 0 w 668"/>
              <a:gd name="T5" fmla="*/ 9 h 331"/>
              <a:gd name="T6" fmla="*/ 0 w 668"/>
              <a:gd name="T7" fmla="*/ 323 h 331"/>
              <a:gd name="T8" fmla="*/ 8 w 668"/>
              <a:gd name="T9" fmla="*/ 331 h 331"/>
              <a:gd name="T10" fmla="*/ 660 w 668"/>
              <a:gd name="T11" fmla="*/ 331 h 331"/>
              <a:gd name="T12" fmla="*/ 668 w 668"/>
              <a:gd name="T13" fmla="*/ 323 h 331"/>
              <a:gd name="T14" fmla="*/ 668 w 668"/>
              <a:gd name="T15" fmla="*/ 9 h 331"/>
              <a:gd name="T16" fmla="*/ 660 w 668"/>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331">
                <a:moveTo>
                  <a:pt x="660" y="0"/>
                </a:moveTo>
                <a:lnTo>
                  <a:pt x="8" y="0"/>
                </a:lnTo>
                <a:cubicBezTo>
                  <a:pt x="4" y="0"/>
                  <a:pt x="0" y="4"/>
                  <a:pt x="0" y="9"/>
                </a:cubicBezTo>
                <a:lnTo>
                  <a:pt x="0" y="323"/>
                </a:lnTo>
                <a:cubicBezTo>
                  <a:pt x="0" y="327"/>
                  <a:pt x="4" y="331"/>
                  <a:pt x="8" y="331"/>
                </a:cubicBezTo>
                <a:lnTo>
                  <a:pt x="660" y="331"/>
                </a:lnTo>
                <a:cubicBezTo>
                  <a:pt x="665" y="331"/>
                  <a:pt x="668" y="327"/>
                  <a:pt x="668" y="323"/>
                </a:cubicBezTo>
                <a:lnTo>
                  <a:pt x="668" y="9"/>
                </a:lnTo>
                <a:cubicBezTo>
                  <a:pt x="668" y="4"/>
                  <a:pt x="665" y="0"/>
                  <a:pt x="660" y="0"/>
                </a:cubicBezTo>
              </a:path>
            </a:pathLst>
          </a:custGeom>
          <a:gradFill flip="none" rotWithShape="1">
            <a:gsLst>
              <a:gs pos="64000">
                <a:srgbClr val="FFFFFF"/>
              </a:gs>
              <a:gs pos="0">
                <a:srgbClr val="DEDFE1"/>
              </a:gs>
            </a:gsLst>
            <a:path path="circle">
              <a:fillToRect l="100000" b="100000"/>
            </a:path>
            <a:tileRect t="-100000" r="-100000"/>
          </a:gradFill>
          <a:ln w="12700">
            <a:noFill/>
            <a:prstDash val="solid"/>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25400"/>
          </a:sp3d>
        </p:spPr>
        <p:txBody>
          <a:bodyPr vert="horz" wrap="square" lIns="121920" tIns="60960" rIns="121920" bIns="60960" numCol="1" anchor="t" anchorCtr="0" compatLnSpc="1"/>
          <a:lstStyle/>
          <a:p>
            <a:endParaRPr lang="zh-CN" altLang="en-US" sz="2400"/>
          </a:p>
        </p:txBody>
      </p:sp>
      <p:sp>
        <p:nvSpPr>
          <p:cNvPr id="20" name="Freeform 11"/>
          <p:cNvSpPr/>
          <p:nvPr/>
        </p:nvSpPr>
        <p:spPr bwMode="auto">
          <a:xfrm>
            <a:off x="10309707" y="5189668"/>
            <a:ext cx="778848" cy="793008"/>
          </a:xfrm>
          <a:custGeom>
            <a:avLst/>
            <a:gdLst>
              <a:gd name="T0" fmla="*/ 55 w 55"/>
              <a:gd name="T1" fmla="*/ 0 h 56"/>
              <a:gd name="T2" fmla="*/ 0 w 55"/>
              <a:gd name="T3" fmla="*/ 56 h 56"/>
              <a:gd name="T4" fmla="*/ 3 w 55"/>
              <a:gd name="T5" fmla="*/ 56 h 56"/>
              <a:gd name="T6" fmla="*/ 49 w 55"/>
              <a:gd name="T7" fmla="*/ 56 h 56"/>
              <a:gd name="T8" fmla="*/ 55 w 55"/>
              <a:gd name="T9" fmla="*/ 50 h 56"/>
              <a:gd name="T10" fmla="*/ 55 w 55"/>
              <a:gd name="T11" fmla="*/ 2 h 56"/>
              <a:gd name="T12" fmla="*/ 55 w 5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5" h="56">
                <a:moveTo>
                  <a:pt x="55" y="0"/>
                </a:moveTo>
                <a:cubicBezTo>
                  <a:pt x="37" y="19"/>
                  <a:pt x="19" y="37"/>
                  <a:pt x="0" y="56"/>
                </a:cubicBezTo>
                <a:cubicBezTo>
                  <a:pt x="1" y="56"/>
                  <a:pt x="2" y="56"/>
                  <a:pt x="3" y="56"/>
                </a:cubicBezTo>
                <a:lnTo>
                  <a:pt x="49" y="56"/>
                </a:lnTo>
                <a:cubicBezTo>
                  <a:pt x="52" y="56"/>
                  <a:pt x="55" y="51"/>
                  <a:pt x="55" y="50"/>
                </a:cubicBezTo>
                <a:lnTo>
                  <a:pt x="55" y="2"/>
                </a:lnTo>
                <a:lnTo>
                  <a:pt x="55" y="0"/>
                </a:lnTo>
              </a:path>
            </a:pathLst>
          </a:custGeom>
          <a:solidFill>
            <a:srgbClr val="87B0C7"/>
          </a:solidFill>
          <a:ln w="0">
            <a:noFill/>
            <a:prstDash val="solid"/>
            <a:round/>
          </a:ln>
          <a:effectLst>
            <a:outerShdw blurRad="190500" dist="228600" dir="2700000" algn="ctr">
              <a:srgbClr val="000000">
                <a:alpha val="30000"/>
              </a:srgbClr>
            </a:outerShdw>
          </a:effectLst>
        </p:spPr>
        <p:txBody>
          <a:bodyPr vert="horz" wrap="square" lIns="121920" tIns="60960" rIns="121920" bIns="60960" numCol="1" anchor="t" anchorCtr="0" compatLnSpc="1"/>
          <a:lstStyle/>
          <a:p>
            <a:endParaRPr lang="zh-CN" altLang="en-US" sz="2400">
              <a:solidFill>
                <a:srgbClr val="87B0C7"/>
              </a:solidFill>
            </a:endParaRPr>
          </a:p>
        </p:txBody>
      </p:sp>
      <p:sp>
        <p:nvSpPr>
          <p:cNvPr id="23" name="TextBox 22"/>
          <p:cNvSpPr txBox="1"/>
          <p:nvPr/>
        </p:nvSpPr>
        <p:spPr>
          <a:xfrm>
            <a:off x="1980807" y="1037277"/>
            <a:ext cx="1503938" cy="2939266"/>
          </a:xfrm>
          <a:prstGeom prst="rect">
            <a:avLst/>
          </a:prstGeom>
          <a:noFill/>
        </p:spPr>
        <p:txBody>
          <a:bodyPr wrap="none" rtlCol="0">
            <a:spAutoFit/>
          </a:bodyPr>
          <a:lstStyle/>
          <a:p>
            <a:r>
              <a:rPr lang="en-US" altLang="zh-CN" sz="18500" b="1" dirty="0">
                <a:solidFill>
                  <a:srgbClr val="87B0C7"/>
                </a:solidFill>
                <a:latin typeface="Arial" panose="020B0604020202020204" pitchFamily="34" charset="0"/>
                <a:cs typeface="Arial" panose="020B0604020202020204" pitchFamily="34" charset="0"/>
              </a:rPr>
              <a:t>3</a:t>
            </a:r>
            <a:endParaRPr lang="zh-CN" altLang="en-US" sz="18500" b="1" dirty="0">
              <a:solidFill>
                <a:srgbClr val="87B0C7"/>
              </a:solidFill>
              <a:latin typeface="Arial" panose="020B0604020202020204" pitchFamily="34" charset="0"/>
              <a:cs typeface="Arial" panose="020B0604020202020204" pitchFamily="34" charset="0"/>
            </a:endParaRPr>
          </a:p>
        </p:txBody>
      </p:sp>
      <p:sp>
        <p:nvSpPr>
          <p:cNvPr id="39" name="TextBox 38"/>
          <p:cNvSpPr txBox="1"/>
          <p:nvPr/>
        </p:nvSpPr>
        <p:spPr>
          <a:xfrm>
            <a:off x="3498810" y="1452817"/>
            <a:ext cx="2352040" cy="748030"/>
          </a:xfrm>
          <a:prstGeom prst="rect">
            <a:avLst/>
          </a:prstGeom>
          <a:noFill/>
        </p:spPr>
        <p:txBody>
          <a:bodyPr wrap="none" rtlCol="0">
            <a:spAutoFit/>
          </a:bodyPr>
          <a:lstStyle/>
          <a:p>
            <a:r>
              <a:rPr lang="zh-CN" altLang="en-US" sz="4265" b="1" dirty="0">
                <a:solidFill>
                  <a:srgbClr val="87B0C7"/>
                </a:solidFill>
                <a:latin typeface="微软雅黑" panose="020B0503020204020204" pitchFamily="34" charset="-122"/>
                <a:ea typeface="微软雅黑" panose="020B0503020204020204" pitchFamily="34" charset="-122"/>
              </a:rPr>
              <a:t>技术解决</a:t>
            </a:r>
            <a:endParaRPr lang="zh-CN" altLang="en-US" sz="4265" b="1" dirty="0">
              <a:solidFill>
                <a:srgbClr val="87B0C7"/>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3756898" y="2644532"/>
            <a:ext cx="2339102" cy="461665"/>
          </a:xfrm>
          <a:prstGeom prst="rect">
            <a:avLst/>
          </a:prstGeom>
          <a:noFill/>
        </p:spPr>
        <p:txBody>
          <a:bodyPr wrap="none" rtlCol="0">
            <a:spAutoFit/>
          </a:bodyPr>
          <a:lstStyle/>
          <a:p>
            <a:pPr marL="609600" indent="-609600">
              <a:buFont typeface="Wingdings" panose="05000000000000000000" pitchFamily="2" charset="2"/>
              <a:buChar char="Ø"/>
            </a:pPr>
            <a:r>
              <a:rPr lang="zh-CN" altLang="en-US" sz="2400" dirty="0">
                <a:solidFill>
                  <a:srgbClr val="404040"/>
                </a:solidFill>
                <a:latin typeface="微软雅黑" panose="020B0503020204020204" pitchFamily="34" charset="-122"/>
                <a:ea typeface="微软雅黑" panose="020B0503020204020204" pitchFamily="34" charset="-122"/>
              </a:rPr>
              <a:t>软件流程图</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3756897" y="3392969"/>
            <a:ext cx="2031325" cy="461665"/>
          </a:xfrm>
          <a:prstGeom prst="rect">
            <a:avLst/>
          </a:prstGeom>
          <a:noFill/>
        </p:spPr>
        <p:txBody>
          <a:bodyPr wrap="none" rtlCol="0">
            <a:spAutoFit/>
          </a:bodyPr>
          <a:lstStyle/>
          <a:p>
            <a:pPr marL="609600" indent="-609600">
              <a:buFont typeface="Wingdings" panose="05000000000000000000" pitchFamily="2" charset="2"/>
              <a:buChar char="Ø"/>
            </a:pPr>
            <a:r>
              <a:rPr lang="zh-CN" altLang="en-US" sz="2400" dirty="0">
                <a:solidFill>
                  <a:srgbClr val="404040"/>
                </a:solidFill>
                <a:latin typeface="微软雅黑" panose="020B0503020204020204" pitchFamily="34" charset="-122"/>
                <a:ea typeface="微软雅黑" panose="020B0503020204020204" pitchFamily="34" charset="-122"/>
              </a:rPr>
              <a:t>技术难点</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27" name="燕尾形 26"/>
          <p:cNvSpPr/>
          <p:nvPr/>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8" name="文本框 27"/>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sp>
        <p:nvSpPr>
          <p:cNvPr id="10" name="TextBox 11"/>
          <p:cNvSpPr txBox="1"/>
          <p:nvPr/>
        </p:nvSpPr>
        <p:spPr>
          <a:xfrm>
            <a:off x="3756896" y="4066528"/>
            <a:ext cx="2031325" cy="461665"/>
          </a:xfrm>
          <a:prstGeom prst="rect">
            <a:avLst/>
          </a:prstGeom>
          <a:noFill/>
        </p:spPr>
        <p:txBody>
          <a:bodyPr wrap="none" rtlCol="0">
            <a:spAutoFit/>
          </a:bodyPr>
          <a:lstStyle/>
          <a:p>
            <a:pPr marL="609600" indent="-609600">
              <a:buFont typeface="Wingdings" panose="05000000000000000000" pitchFamily="2" charset="2"/>
              <a:buChar char="Ø"/>
            </a:pPr>
            <a:r>
              <a:rPr lang="zh-CN" altLang="en-US" sz="2400" dirty="0">
                <a:solidFill>
                  <a:srgbClr val="404040"/>
                </a:solidFill>
                <a:latin typeface="微软雅黑" panose="020B0503020204020204" pitchFamily="34" charset="-122"/>
                <a:ea typeface="微软雅黑" panose="020B0503020204020204" pitchFamily="34" charset="-122"/>
              </a:rPr>
              <a:t>特色亮点</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1000"/>
                                        <p:tgtEl>
                                          <p:spTgt spid="28"/>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0" grpId="0"/>
      <p:bldP spid="12" grpId="0"/>
      <p:bldP spid="27" grpId="0" animBg="1"/>
      <p:bldP spid="2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401763" y="3413528"/>
            <a:ext cx="1347937" cy="1345229"/>
            <a:chOff x="5186121" y="3507044"/>
            <a:chExt cx="1010953" cy="1008922"/>
          </a:xfrm>
        </p:grpSpPr>
        <p:sp>
          <p:nvSpPr>
            <p:cNvPr id="47" name="Freeform 12"/>
            <p:cNvSpPr/>
            <p:nvPr/>
          </p:nvSpPr>
          <p:spPr bwMode="auto">
            <a:xfrm flipH="1">
              <a:off x="5369846" y="4249282"/>
              <a:ext cx="141757" cy="266684"/>
            </a:xfrm>
            <a:custGeom>
              <a:avLst/>
              <a:gdLst>
                <a:gd name="T0" fmla="*/ 20 w 152"/>
                <a:gd name="T1" fmla="*/ 0 h 286"/>
                <a:gd name="T2" fmla="*/ 0 w 152"/>
                <a:gd name="T3" fmla="*/ 149 h 286"/>
                <a:gd name="T4" fmla="*/ 139 w 152"/>
                <a:gd name="T5" fmla="*/ 286 h 286"/>
                <a:gd name="T6" fmla="*/ 152 w 152"/>
                <a:gd name="T7" fmla="*/ 132 h 286"/>
                <a:gd name="T8" fmla="*/ 20 w 152"/>
                <a:gd name="T9" fmla="*/ 0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6">
                  <a:moveTo>
                    <a:pt x="20" y="0"/>
                  </a:moveTo>
                  <a:lnTo>
                    <a:pt x="0" y="149"/>
                  </a:lnTo>
                  <a:lnTo>
                    <a:pt x="139" y="286"/>
                  </a:lnTo>
                  <a:lnTo>
                    <a:pt x="152" y="132"/>
                  </a:lnTo>
                  <a:lnTo>
                    <a:pt x="2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48" name="Freeform 13"/>
            <p:cNvSpPr/>
            <p:nvPr/>
          </p:nvSpPr>
          <p:spPr bwMode="auto">
            <a:xfrm flipH="1">
              <a:off x="5369846" y="4249282"/>
              <a:ext cx="141757" cy="266684"/>
            </a:xfrm>
            <a:custGeom>
              <a:avLst/>
              <a:gdLst>
                <a:gd name="T0" fmla="*/ 20 w 152"/>
                <a:gd name="T1" fmla="*/ 0 h 286"/>
                <a:gd name="T2" fmla="*/ 0 w 152"/>
                <a:gd name="T3" fmla="*/ 149 h 286"/>
                <a:gd name="T4" fmla="*/ 139 w 152"/>
                <a:gd name="T5" fmla="*/ 286 h 286"/>
                <a:gd name="T6" fmla="*/ 152 w 152"/>
                <a:gd name="T7" fmla="*/ 132 h 286"/>
                <a:gd name="T8" fmla="*/ 20 w 152"/>
                <a:gd name="T9" fmla="*/ 0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6">
                  <a:moveTo>
                    <a:pt x="20" y="0"/>
                  </a:moveTo>
                  <a:lnTo>
                    <a:pt x="0" y="149"/>
                  </a:lnTo>
                  <a:lnTo>
                    <a:pt x="139" y="286"/>
                  </a:lnTo>
                  <a:lnTo>
                    <a:pt x="152" y="132"/>
                  </a:lnTo>
                  <a:lnTo>
                    <a:pt x="2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49" name="Freeform 14"/>
            <p:cNvSpPr/>
            <p:nvPr/>
          </p:nvSpPr>
          <p:spPr bwMode="auto">
            <a:xfrm flipH="1">
              <a:off x="5186121" y="4189605"/>
              <a:ext cx="265795" cy="141734"/>
            </a:xfrm>
            <a:custGeom>
              <a:avLst/>
              <a:gdLst>
                <a:gd name="T0" fmla="*/ 0 w 285"/>
                <a:gd name="T1" fmla="*/ 22 h 152"/>
                <a:gd name="T2" fmla="*/ 149 w 285"/>
                <a:gd name="T3" fmla="*/ 0 h 152"/>
                <a:gd name="T4" fmla="*/ 285 w 285"/>
                <a:gd name="T5" fmla="*/ 139 h 152"/>
                <a:gd name="T6" fmla="*/ 131 w 285"/>
                <a:gd name="T7" fmla="*/ 152 h 152"/>
                <a:gd name="T8" fmla="*/ 0 w 285"/>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 h="152">
                  <a:moveTo>
                    <a:pt x="0" y="22"/>
                  </a:moveTo>
                  <a:lnTo>
                    <a:pt x="149" y="0"/>
                  </a:lnTo>
                  <a:lnTo>
                    <a:pt x="285" y="139"/>
                  </a:lnTo>
                  <a:lnTo>
                    <a:pt x="131" y="152"/>
                  </a:lnTo>
                  <a:lnTo>
                    <a:pt x="0" y="22"/>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0" name="Freeform 15"/>
            <p:cNvSpPr/>
            <p:nvPr/>
          </p:nvSpPr>
          <p:spPr bwMode="auto">
            <a:xfrm flipH="1">
              <a:off x="5186121" y="4189605"/>
              <a:ext cx="265795" cy="141734"/>
            </a:xfrm>
            <a:custGeom>
              <a:avLst/>
              <a:gdLst>
                <a:gd name="T0" fmla="*/ 0 w 285"/>
                <a:gd name="T1" fmla="*/ 22 h 152"/>
                <a:gd name="T2" fmla="*/ 149 w 285"/>
                <a:gd name="T3" fmla="*/ 0 h 152"/>
                <a:gd name="T4" fmla="*/ 285 w 285"/>
                <a:gd name="T5" fmla="*/ 139 h 152"/>
                <a:gd name="T6" fmla="*/ 131 w 285"/>
                <a:gd name="T7" fmla="*/ 152 h 152"/>
                <a:gd name="T8" fmla="*/ 0 w 285"/>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 h="152">
                  <a:moveTo>
                    <a:pt x="0" y="22"/>
                  </a:moveTo>
                  <a:lnTo>
                    <a:pt x="149" y="0"/>
                  </a:lnTo>
                  <a:lnTo>
                    <a:pt x="285" y="139"/>
                  </a:lnTo>
                  <a:lnTo>
                    <a:pt x="131" y="152"/>
                  </a:lnTo>
                  <a:lnTo>
                    <a:pt x="0" y="22"/>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1" name="Freeform 16"/>
            <p:cNvSpPr/>
            <p:nvPr/>
          </p:nvSpPr>
          <p:spPr bwMode="auto">
            <a:xfrm flipH="1">
              <a:off x="5453781" y="4286581"/>
              <a:ext cx="933" cy="1865"/>
            </a:xfrm>
            <a:custGeom>
              <a:avLst/>
              <a:gdLst>
                <a:gd name="T0" fmla="*/ 0 w 1"/>
                <a:gd name="T1" fmla="*/ 0 h 2"/>
                <a:gd name="T2" fmla="*/ 0 w 1"/>
                <a:gd name="T3" fmla="*/ 0 h 2"/>
                <a:gd name="T4" fmla="*/ 1 w 1"/>
                <a:gd name="T5" fmla="*/ 2 h 2"/>
                <a:gd name="T6" fmla="*/ 0 w 1"/>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
                  <a:moveTo>
                    <a:pt x="0" y="0"/>
                  </a:moveTo>
                  <a:lnTo>
                    <a:pt x="0" y="0"/>
                  </a:lnTo>
                  <a:lnTo>
                    <a:pt x="1" y="2"/>
                  </a:lnTo>
                  <a:lnTo>
                    <a:pt x="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2" name="Freeform 17"/>
            <p:cNvSpPr/>
            <p:nvPr/>
          </p:nvSpPr>
          <p:spPr bwMode="auto">
            <a:xfrm flipH="1">
              <a:off x="5453781" y="4286581"/>
              <a:ext cx="933" cy="1865"/>
            </a:xfrm>
            <a:custGeom>
              <a:avLst/>
              <a:gdLst>
                <a:gd name="T0" fmla="*/ 0 w 1"/>
                <a:gd name="T1" fmla="*/ 0 h 2"/>
                <a:gd name="T2" fmla="*/ 0 w 1"/>
                <a:gd name="T3" fmla="*/ 0 h 2"/>
                <a:gd name="T4" fmla="*/ 1 w 1"/>
                <a:gd name="T5" fmla="*/ 2 h 2"/>
                <a:gd name="T6" fmla="*/ 0 w 1"/>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
                  <a:moveTo>
                    <a:pt x="0" y="0"/>
                  </a:moveTo>
                  <a:lnTo>
                    <a:pt x="0" y="0"/>
                  </a:lnTo>
                  <a:lnTo>
                    <a:pt x="1" y="2"/>
                  </a:lnTo>
                  <a:lnTo>
                    <a:pt x="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3" name="Freeform 18"/>
            <p:cNvSpPr/>
            <p:nvPr/>
          </p:nvSpPr>
          <p:spPr bwMode="auto">
            <a:xfrm flipH="1">
              <a:off x="5450050" y="4286581"/>
              <a:ext cx="24248" cy="145464"/>
            </a:xfrm>
            <a:custGeom>
              <a:avLst/>
              <a:gdLst>
                <a:gd name="T0" fmla="*/ 21 w 26"/>
                <a:gd name="T1" fmla="*/ 0 h 156"/>
                <a:gd name="T2" fmla="*/ 0 w 26"/>
                <a:gd name="T3" fmla="*/ 149 h 156"/>
                <a:gd name="T4" fmla="*/ 8 w 26"/>
                <a:gd name="T5" fmla="*/ 156 h 156"/>
                <a:gd name="T6" fmla="*/ 26 w 26"/>
                <a:gd name="T7" fmla="*/ 8 h 156"/>
                <a:gd name="T8" fmla="*/ 22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9"/>
                  </a:lnTo>
                  <a:lnTo>
                    <a:pt x="8" y="156"/>
                  </a:lnTo>
                  <a:lnTo>
                    <a:pt x="26" y="8"/>
                  </a:lnTo>
                  <a:lnTo>
                    <a:pt x="22" y="2"/>
                  </a:lnTo>
                  <a:lnTo>
                    <a:pt x="21"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4" name="Freeform 19"/>
            <p:cNvSpPr/>
            <p:nvPr/>
          </p:nvSpPr>
          <p:spPr bwMode="auto">
            <a:xfrm flipH="1">
              <a:off x="5450050" y="4286581"/>
              <a:ext cx="24248" cy="145464"/>
            </a:xfrm>
            <a:custGeom>
              <a:avLst/>
              <a:gdLst>
                <a:gd name="T0" fmla="*/ 21 w 26"/>
                <a:gd name="T1" fmla="*/ 0 h 156"/>
                <a:gd name="T2" fmla="*/ 0 w 26"/>
                <a:gd name="T3" fmla="*/ 149 h 156"/>
                <a:gd name="T4" fmla="*/ 8 w 26"/>
                <a:gd name="T5" fmla="*/ 156 h 156"/>
                <a:gd name="T6" fmla="*/ 26 w 26"/>
                <a:gd name="T7" fmla="*/ 8 h 156"/>
                <a:gd name="T8" fmla="*/ 22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9"/>
                  </a:lnTo>
                  <a:lnTo>
                    <a:pt x="8" y="156"/>
                  </a:lnTo>
                  <a:lnTo>
                    <a:pt x="26" y="8"/>
                  </a:lnTo>
                  <a:lnTo>
                    <a:pt x="22" y="2"/>
                  </a:lnTo>
                  <a:lnTo>
                    <a:pt x="21"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5" name="Freeform 20"/>
            <p:cNvSpPr>
              <a:spLocks noEditPoints="1"/>
            </p:cNvSpPr>
            <p:nvPr/>
          </p:nvSpPr>
          <p:spPr bwMode="auto">
            <a:xfrm flipH="1">
              <a:off x="5410881" y="4327609"/>
              <a:ext cx="22383" cy="145464"/>
            </a:xfrm>
            <a:custGeom>
              <a:avLst/>
              <a:gdLst>
                <a:gd name="T0" fmla="*/ 0 w 24"/>
                <a:gd name="T1" fmla="*/ 149 h 156"/>
                <a:gd name="T2" fmla="*/ 0 w 24"/>
                <a:gd name="T3" fmla="*/ 149 h 156"/>
                <a:gd name="T4" fmla="*/ 8 w 24"/>
                <a:gd name="T5" fmla="*/ 156 h 156"/>
                <a:gd name="T6" fmla="*/ 8 w 24"/>
                <a:gd name="T7" fmla="*/ 156 h 156"/>
                <a:gd name="T8" fmla="*/ 0 w 24"/>
                <a:gd name="T9" fmla="*/ 149 h 156"/>
                <a:gd name="T10" fmla="*/ 21 w 24"/>
                <a:gd name="T11" fmla="*/ 0 h 156"/>
                <a:gd name="T12" fmla="*/ 21 w 24"/>
                <a:gd name="T13" fmla="*/ 0 h 156"/>
                <a:gd name="T14" fmla="*/ 24 w 24"/>
                <a:gd name="T15" fmla="*/ 4 h 156"/>
                <a:gd name="T16" fmla="*/ 21 w 24"/>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156">
                  <a:moveTo>
                    <a:pt x="0" y="149"/>
                  </a:moveTo>
                  <a:lnTo>
                    <a:pt x="0" y="149"/>
                  </a:lnTo>
                  <a:lnTo>
                    <a:pt x="8" y="156"/>
                  </a:lnTo>
                  <a:lnTo>
                    <a:pt x="0" y="149"/>
                  </a:lnTo>
                  <a:close/>
                  <a:moveTo>
                    <a:pt x="21" y="0"/>
                  </a:moveTo>
                  <a:lnTo>
                    <a:pt x="21" y="0"/>
                  </a:lnTo>
                  <a:lnTo>
                    <a:pt x="24" y="4"/>
                  </a:lnTo>
                  <a:lnTo>
                    <a:pt x="21"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6" name="Freeform 21"/>
            <p:cNvSpPr>
              <a:spLocks noEditPoints="1"/>
            </p:cNvSpPr>
            <p:nvPr/>
          </p:nvSpPr>
          <p:spPr bwMode="auto">
            <a:xfrm flipH="1">
              <a:off x="5410881" y="4327609"/>
              <a:ext cx="22383" cy="145464"/>
            </a:xfrm>
            <a:custGeom>
              <a:avLst/>
              <a:gdLst>
                <a:gd name="T0" fmla="*/ 0 w 24"/>
                <a:gd name="T1" fmla="*/ 149 h 156"/>
                <a:gd name="T2" fmla="*/ 0 w 24"/>
                <a:gd name="T3" fmla="*/ 149 h 156"/>
                <a:gd name="T4" fmla="*/ 8 w 24"/>
                <a:gd name="T5" fmla="*/ 156 h 156"/>
                <a:gd name="T6" fmla="*/ 8 w 24"/>
                <a:gd name="T7" fmla="*/ 156 h 156"/>
                <a:gd name="T8" fmla="*/ 0 w 24"/>
                <a:gd name="T9" fmla="*/ 149 h 156"/>
                <a:gd name="T10" fmla="*/ 21 w 24"/>
                <a:gd name="T11" fmla="*/ 0 h 156"/>
                <a:gd name="T12" fmla="*/ 21 w 24"/>
                <a:gd name="T13" fmla="*/ 0 h 156"/>
                <a:gd name="T14" fmla="*/ 24 w 24"/>
                <a:gd name="T15" fmla="*/ 4 h 156"/>
                <a:gd name="T16" fmla="*/ 21 w 24"/>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156">
                  <a:moveTo>
                    <a:pt x="0" y="149"/>
                  </a:moveTo>
                  <a:lnTo>
                    <a:pt x="0" y="149"/>
                  </a:lnTo>
                  <a:lnTo>
                    <a:pt x="8" y="156"/>
                  </a:lnTo>
                  <a:lnTo>
                    <a:pt x="0" y="149"/>
                  </a:lnTo>
                  <a:moveTo>
                    <a:pt x="21" y="0"/>
                  </a:moveTo>
                  <a:lnTo>
                    <a:pt x="21" y="0"/>
                  </a:lnTo>
                  <a:lnTo>
                    <a:pt x="24" y="4"/>
                  </a:lnTo>
                  <a:lnTo>
                    <a:pt x="21"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7" name="Freeform 22"/>
            <p:cNvSpPr/>
            <p:nvPr/>
          </p:nvSpPr>
          <p:spPr bwMode="auto">
            <a:xfrm flipH="1">
              <a:off x="5409015" y="4327609"/>
              <a:ext cx="24248" cy="145464"/>
            </a:xfrm>
            <a:custGeom>
              <a:avLst/>
              <a:gdLst>
                <a:gd name="T0" fmla="*/ 21 w 26"/>
                <a:gd name="T1" fmla="*/ 0 h 156"/>
                <a:gd name="T2" fmla="*/ 0 w 26"/>
                <a:gd name="T3" fmla="*/ 149 h 156"/>
                <a:gd name="T4" fmla="*/ 8 w 26"/>
                <a:gd name="T5" fmla="*/ 156 h 156"/>
                <a:gd name="T6" fmla="*/ 26 w 26"/>
                <a:gd name="T7" fmla="*/ 8 h 156"/>
                <a:gd name="T8" fmla="*/ 24 w 26"/>
                <a:gd name="T9" fmla="*/ 4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9"/>
                  </a:lnTo>
                  <a:lnTo>
                    <a:pt x="8" y="156"/>
                  </a:lnTo>
                  <a:lnTo>
                    <a:pt x="26" y="8"/>
                  </a:lnTo>
                  <a:lnTo>
                    <a:pt x="24" y="4"/>
                  </a:lnTo>
                  <a:lnTo>
                    <a:pt x="21"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8" name="Freeform 23"/>
            <p:cNvSpPr/>
            <p:nvPr/>
          </p:nvSpPr>
          <p:spPr bwMode="auto">
            <a:xfrm flipH="1">
              <a:off x="5409015" y="4327609"/>
              <a:ext cx="24248" cy="145464"/>
            </a:xfrm>
            <a:custGeom>
              <a:avLst/>
              <a:gdLst>
                <a:gd name="T0" fmla="*/ 21 w 26"/>
                <a:gd name="T1" fmla="*/ 0 h 156"/>
                <a:gd name="T2" fmla="*/ 0 w 26"/>
                <a:gd name="T3" fmla="*/ 149 h 156"/>
                <a:gd name="T4" fmla="*/ 8 w 26"/>
                <a:gd name="T5" fmla="*/ 156 h 156"/>
                <a:gd name="T6" fmla="*/ 26 w 26"/>
                <a:gd name="T7" fmla="*/ 8 h 156"/>
                <a:gd name="T8" fmla="*/ 24 w 26"/>
                <a:gd name="T9" fmla="*/ 4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9"/>
                  </a:lnTo>
                  <a:lnTo>
                    <a:pt x="8" y="156"/>
                  </a:lnTo>
                  <a:lnTo>
                    <a:pt x="26" y="8"/>
                  </a:lnTo>
                  <a:lnTo>
                    <a:pt x="24" y="4"/>
                  </a:lnTo>
                  <a:lnTo>
                    <a:pt x="21"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9" name="Freeform 24"/>
            <p:cNvSpPr>
              <a:spLocks noEditPoints="1"/>
            </p:cNvSpPr>
            <p:nvPr/>
          </p:nvSpPr>
          <p:spPr bwMode="auto">
            <a:xfrm flipH="1">
              <a:off x="5226223" y="4274459"/>
              <a:ext cx="152016" cy="22379"/>
            </a:xfrm>
            <a:custGeom>
              <a:avLst/>
              <a:gdLst>
                <a:gd name="T0" fmla="*/ 7 w 163"/>
                <a:gd name="T1" fmla="*/ 15 h 24"/>
                <a:gd name="T2" fmla="*/ 0 w 163"/>
                <a:gd name="T3" fmla="*/ 17 h 24"/>
                <a:gd name="T4" fmla="*/ 7 w 163"/>
                <a:gd name="T5" fmla="*/ 24 h 24"/>
                <a:gd name="T6" fmla="*/ 15 w 163"/>
                <a:gd name="T7" fmla="*/ 24 h 24"/>
                <a:gd name="T8" fmla="*/ 7 w 163"/>
                <a:gd name="T9" fmla="*/ 15 h 24"/>
                <a:gd name="T10" fmla="*/ 160 w 163"/>
                <a:gd name="T11" fmla="*/ 0 h 24"/>
                <a:gd name="T12" fmla="*/ 160 w 163"/>
                <a:gd name="T13" fmla="*/ 0 h 24"/>
                <a:gd name="T14" fmla="*/ 163 w 163"/>
                <a:gd name="T15" fmla="*/ 4 h 24"/>
                <a:gd name="T16" fmla="*/ 160 w 163"/>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24">
                  <a:moveTo>
                    <a:pt x="7" y="15"/>
                  </a:moveTo>
                  <a:lnTo>
                    <a:pt x="0" y="17"/>
                  </a:lnTo>
                  <a:lnTo>
                    <a:pt x="7" y="24"/>
                  </a:lnTo>
                  <a:lnTo>
                    <a:pt x="15" y="24"/>
                  </a:lnTo>
                  <a:lnTo>
                    <a:pt x="7" y="15"/>
                  </a:lnTo>
                  <a:close/>
                  <a:moveTo>
                    <a:pt x="160" y="0"/>
                  </a:moveTo>
                  <a:lnTo>
                    <a:pt x="160" y="0"/>
                  </a:lnTo>
                  <a:lnTo>
                    <a:pt x="163" y="4"/>
                  </a:lnTo>
                  <a:lnTo>
                    <a:pt x="16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0" name="Freeform 25"/>
            <p:cNvSpPr>
              <a:spLocks noEditPoints="1"/>
            </p:cNvSpPr>
            <p:nvPr/>
          </p:nvSpPr>
          <p:spPr bwMode="auto">
            <a:xfrm flipH="1">
              <a:off x="5226223" y="4274459"/>
              <a:ext cx="152016" cy="22379"/>
            </a:xfrm>
            <a:custGeom>
              <a:avLst/>
              <a:gdLst>
                <a:gd name="T0" fmla="*/ 7 w 163"/>
                <a:gd name="T1" fmla="*/ 15 h 24"/>
                <a:gd name="T2" fmla="*/ 0 w 163"/>
                <a:gd name="T3" fmla="*/ 17 h 24"/>
                <a:gd name="T4" fmla="*/ 7 w 163"/>
                <a:gd name="T5" fmla="*/ 24 h 24"/>
                <a:gd name="T6" fmla="*/ 15 w 163"/>
                <a:gd name="T7" fmla="*/ 24 h 24"/>
                <a:gd name="T8" fmla="*/ 7 w 163"/>
                <a:gd name="T9" fmla="*/ 15 h 24"/>
                <a:gd name="T10" fmla="*/ 160 w 163"/>
                <a:gd name="T11" fmla="*/ 0 h 24"/>
                <a:gd name="T12" fmla="*/ 160 w 163"/>
                <a:gd name="T13" fmla="*/ 0 h 24"/>
                <a:gd name="T14" fmla="*/ 163 w 163"/>
                <a:gd name="T15" fmla="*/ 4 h 24"/>
                <a:gd name="T16" fmla="*/ 160 w 163"/>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24">
                  <a:moveTo>
                    <a:pt x="7" y="15"/>
                  </a:moveTo>
                  <a:lnTo>
                    <a:pt x="0" y="17"/>
                  </a:lnTo>
                  <a:lnTo>
                    <a:pt x="7" y="24"/>
                  </a:lnTo>
                  <a:lnTo>
                    <a:pt x="15" y="24"/>
                  </a:lnTo>
                  <a:lnTo>
                    <a:pt x="7" y="15"/>
                  </a:lnTo>
                  <a:moveTo>
                    <a:pt x="160" y="0"/>
                  </a:moveTo>
                  <a:lnTo>
                    <a:pt x="160" y="0"/>
                  </a:lnTo>
                  <a:lnTo>
                    <a:pt x="163" y="4"/>
                  </a:lnTo>
                  <a:lnTo>
                    <a:pt x="16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1" name="Freeform 26"/>
            <p:cNvSpPr/>
            <p:nvPr/>
          </p:nvSpPr>
          <p:spPr bwMode="auto">
            <a:xfrm flipH="1">
              <a:off x="5224358" y="4274459"/>
              <a:ext cx="147353" cy="22379"/>
            </a:xfrm>
            <a:custGeom>
              <a:avLst/>
              <a:gdLst>
                <a:gd name="T0" fmla="*/ 153 w 158"/>
                <a:gd name="T1" fmla="*/ 0 h 24"/>
                <a:gd name="T2" fmla="*/ 0 w 158"/>
                <a:gd name="T3" fmla="*/ 15 h 24"/>
                <a:gd name="T4" fmla="*/ 8 w 158"/>
                <a:gd name="T5" fmla="*/ 24 h 24"/>
                <a:gd name="T6" fmla="*/ 158 w 158"/>
                <a:gd name="T7" fmla="*/ 6 h 24"/>
                <a:gd name="T8" fmla="*/ 156 w 158"/>
                <a:gd name="T9" fmla="*/ 4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5"/>
                  </a:lnTo>
                  <a:lnTo>
                    <a:pt x="8" y="24"/>
                  </a:lnTo>
                  <a:lnTo>
                    <a:pt x="158" y="6"/>
                  </a:lnTo>
                  <a:lnTo>
                    <a:pt x="156" y="4"/>
                  </a:lnTo>
                  <a:lnTo>
                    <a:pt x="153"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2" name="Freeform 27"/>
            <p:cNvSpPr/>
            <p:nvPr/>
          </p:nvSpPr>
          <p:spPr bwMode="auto">
            <a:xfrm flipH="1">
              <a:off x="5224358" y="4274459"/>
              <a:ext cx="147353" cy="22379"/>
            </a:xfrm>
            <a:custGeom>
              <a:avLst/>
              <a:gdLst>
                <a:gd name="T0" fmla="*/ 153 w 158"/>
                <a:gd name="T1" fmla="*/ 0 h 24"/>
                <a:gd name="T2" fmla="*/ 0 w 158"/>
                <a:gd name="T3" fmla="*/ 15 h 24"/>
                <a:gd name="T4" fmla="*/ 8 w 158"/>
                <a:gd name="T5" fmla="*/ 24 h 24"/>
                <a:gd name="T6" fmla="*/ 158 w 158"/>
                <a:gd name="T7" fmla="*/ 6 h 24"/>
                <a:gd name="T8" fmla="*/ 156 w 158"/>
                <a:gd name="T9" fmla="*/ 4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5"/>
                  </a:lnTo>
                  <a:lnTo>
                    <a:pt x="8" y="24"/>
                  </a:lnTo>
                  <a:lnTo>
                    <a:pt x="158" y="6"/>
                  </a:lnTo>
                  <a:lnTo>
                    <a:pt x="156" y="4"/>
                  </a:lnTo>
                  <a:lnTo>
                    <a:pt x="153"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3" name="Freeform 28"/>
            <p:cNvSpPr>
              <a:spLocks noEditPoints="1"/>
            </p:cNvSpPr>
            <p:nvPr/>
          </p:nvSpPr>
          <p:spPr bwMode="auto">
            <a:xfrm flipH="1">
              <a:off x="5273786" y="4226903"/>
              <a:ext cx="150151" cy="22379"/>
            </a:xfrm>
            <a:custGeom>
              <a:avLst/>
              <a:gdLst>
                <a:gd name="T0" fmla="*/ 5 w 161"/>
                <a:gd name="T1" fmla="*/ 17 h 24"/>
                <a:gd name="T2" fmla="*/ 0 w 161"/>
                <a:gd name="T3" fmla="*/ 17 h 24"/>
                <a:gd name="T4" fmla="*/ 7 w 161"/>
                <a:gd name="T5" fmla="*/ 24 h 24"/>
                <a:gd name="T6" fmla="*/ 12 w 161"/>
                <a:gd name="T7" fmla="*/ 24 h 24"/>
                <a:gd name="T8" fmla="*/ 5 w 161"/>
                <a:gd name="T9" fmla="*/ 17 h 24"/>
                <a:gd name="T10" fmla="*/ 159 w 161"/>
                <a:gd name="T11" fmla="*/ 0 h 24"/>
                <a:gd name="T12" fmla="*/ 159 w 161"/>
                <a:gd name="T13" fmla="*/ 0 h 24"/>
                <a:gd name="T14" fmla="*/ 161 w 161"/>
                <a:gd name="T15" fmla="*/ 2 h 24"/>
                <a:gd name="T16" fmla="*/ 159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5" y="17"/>
                  </a:moveTo>
                  <a:lnTo>
                    <a:pt x="0" y="17"/>
                  </a:lnTo>
                  <a:lnTo>
                    <a:pt x="7" y="24"/>
                  </a:lnTo>
                  <a:lnTo>
                    <a:pt x="12" y="24"/>
                  </a:lnTo>
                  <a:lnTo>
                    <a:pt x="5" y="17"/>
                  </a:lnTo>
                  <a:close/>
                  <a:moveTo>
                    <a:pt x="159" y="0"/>
                  </a:moveTo>
                  <a:lnTo>
                    <a:pt x="159" y="0"/>
                  </a:lnTo>
                  <a:lnTo>
                    <a:pt x="161" y="2"/>
                  </a:lnTo>
                  <a:lnTo>
                    <a:pt x="159"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4" name="Freeform 29"/>
            <p:cNvSpPr>
              <a:spLocks noEditPoints="1"/>
            </p:cNvSpPr>
            <p:nvPr/>
          </p:nvSpPr>
          <p:spPr bwMode="auto">
            <a:xfrm flipH="1">
              <a:off x="5273786" y="4226903"/>
              <a:ext cx="150151" cy="22379"/>
            </a:xfrm>
            <a:custGeom>
              <a:avLst/>
              <a:gdLst>
                <a:gd name="T0" fmla="*/ 5 w 161"/>
                <a:gd name="T1" fmla="*/ 17 h 24"/>
                <a:gd name="T2" fmla="*/ 0 w 161"/>
                <a:gd name="T3" fmla="*/ 17 h 24"/>
                <a:gd name="T4" fmla="*/ 7 w 161"/>
                <a:gd name="T5" fmla="*/ 24 h 24"/>
                <a:gd name="T6" fmla="*/ 12 w 161"/>
                <a:gd name="T7" fmla="*/ 24 h 24"/>
                <a:gd name="T8" fmla="*/ 5 w 161"/>
                <a:gd name="T9" fmla="*/ 17 h 24"/>
                <a:gd name="T10" fmla="*/ 159 w 161"/>
                <a:gd name="T11" fmla="*/ 0 h 24"/>
                <a:gd name="T12" fmla="*/ 159 w 161"/>
                <a:gd name="T13" fmla="*/ 0 h 24"/>
                <a:gd name="T14" fmla="*/ 161 w 161"/>
                <a:gd name="T15" fmla="*/ 2 h 24"/>
                <a:gd name="T16" fmla="*/ 159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5" y="17"/>
                  </a:moveTo>
                  <a:lnTo>
                    <a:pt x="0" y="17"/>
                  </a:lnTo>
                  <a:lnTo>
                    <a:pt x="7" y="24"/>
                  </a:lnTo>
                  <a:lnTo>
                    <a:pt x="12" y="24"/>
                  </a:lnTo>
                  <a:lnTo>
                    <a:pt x="5" y="17"/>
                  </a:lnTo>
                  <a:moveTo>
                    <a:pt x="159" y="0"/>
                  </a:moveTo>
                  <a:lnTo>
                    <a:pt x="159" y="0"/>
                  </a:lnTo>
                  <a:lnTo>
                    <a:pt x="161" y="2"/>
                  </a:lnTo>
                  <a:lnTo>
                    <a:pt x="159"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5" name="Freeform 30"/>
            <p:cNvSpPr/>
            <p:nvPr/>
          </p:nvSpPr>
          <p:spPr bwMode="auto">
            <a:xfrm flipH="1">
              <a:off x="5270056" y="4226903"/>
              <a:ext cx="149218" cy="22379"/>
            </a:xfrm>
            <a:custGeom>
              <a:avLst/>
              <a:gdLst>
                <a:gd name="T0" fmla="*/ 154 w 160"/>
                <a:gd name="T1" fmla="*/ 0 h 24"/>
                <a:gd name="T2" fmla="*/ 0 w 160"/>
                <a:gd name="T3" fmla="*/ 17 h 24"/>
                <a:gd name="T4" fmla="*/ 7 w 160"/>
                <a:gd name="T5" fmla="*/ 24 h 24"/>
                <a:gd name="T6" fmla="*/ 160 w 160"/>
                <a:gd name="T7" fmla="*/ 7 h 24"/>
                <a:gd name="T8" fmla="*/ 156 w 160"/>
                <a:gd name="T9" fmla="*/ 2 h 24"/>
                <a:gd name="T10" fmla="*/ 154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4" y="0"/>
                  </a:moveTo>
                  <a:lnTo>
                    <a:pt x="0" y="17"/>
                  </a:lnTo>
                  <a:lnTo>
                    <a:pt x="7" y="24"/>
                  </a:lnTo>
                  <a:lnTo>
                    <a:pt x="160" y="7"/>
                  </a:lnTo>
                  <a:lnTo>
                    <a:pt x="156" y="2"/>
                  </a:lnTo>
                  <a:lnTo>
                    <a:pt x="154"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6" name="Freeform 31"/>
            <p:cNvSpPr/>
            <p:nvPr/>
          </p:nvSpPr>
          <p:spPr bwMode="auto">
            <a:xfrm flipH="1">
              <a:off x="5270056" y="4226903"/>
              <a:ext cx="149218" cy="22379"/>
            </a:xfrm>
            <a:custGeom>
              <a:avLst/>
              <a:gdLst>
                <a:gd name="T0" fmla="*/ 154 w 160"/>
                <a:gd name="T1" fmla="*/ 0 h 24"/>
                <a:gd name="T2" fmla="*/ 0 w 160"/>
                <a:gd name="T3" fmla="*/ 17 h 24"/>
                <a:gd name="T4" fmla="*/ 7 w 160"/>
                <a:gd name="T5" fmla="*/ 24 h 24"/>
                <a:gd name="T6" fmla="*/ 160 w 160"/>
                <a:gd name="T7" fmla="*/ 7 h 24"/>
                <a:gd name="T8" fmla="*/ 156 w 160"/>
                <a:gd name="T9" fmla="*/ 2 h 24"/>
                <a:gd name="T10" fmla="*/ 154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4" y="0"/>
                  </a:moveTo>
                  <a:lnTo>
                    <a:pt x="0" y="17"/>
                  </a:lnTo>
                  <a:lnTo>
                    <a:pt x="7" y="24"/>
                  </a:lnTo>
                  <a:lnTo>
                    <a:pt x="160" y="7"/>
                  </a:lnTo>
                  <a:lnTo>
                    <a:pt x="156" y="2"/>
                  </a:lnTo>
                  <a:lnTo>
                    <a:pt x="154"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7" name="Freeform 32"/>
            <p:cNvSpPr/>
            <p:nvPr/>
          </p:nvSpPr>
          <p:spPr bwMode="auto">
            <a:xfrm flipH="1">
              <a:off x="5329743" y="3507044"/>
              <a:ext cx="867331" cy="865323"/>
            </a:xfrm>
            <a:custGeom>
              <a:avLst/>
              <a:gdLst>
                <a:gd name="T0" fmla="*/ 81 w 507"/>
                <a:gd name="T1" fmla="*/ 31 h 506"/>
                <a:gd name="T2" fmla="*/ 81 w 507"/>
                <a:gd name="T3" fmla="*/ 31 h 506"/>
                <a:gd name="T4" fmla="*/ 0 w 507"/>
                <a:gd name="T5" fmla="*/ 0 h 506"/>
                <a:gd name="T6" fmla="*/ 37 w 507"/>
                <a:gd name="T7" fmla="*/ 79 h 506"/>
                <a:gd name="T8" fmla="*/ 37 w 507"/>
                <a:gd name="T9" fmla="*/ 79 h 506"/>
                <a:gd name="T10" fmla="*/ 888 w 507"/>
                <a:gd name="T11" fmla="*/ 928 h 506"/>
                <a:gd name="T12" fmla="*/ 930 w 507"/>
                <a:gd name="T13" fmla="*/ 884 h 506"/>
                <a:gd name="T14" fmla="*/ 81 w 507"/>
                <a:gd name="T15" fmla="*/ 31 h 5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7" h="506">
                  <a:moveTo>
                    <a:pt x="44" y="17"/>
                  </a:moveTo>
                  <a:cubicBezTo>
                    <a:pt x="44" y="17"/>
                    <a:pt x="44" y="17"/>
                    <a:pt x="44" y="17"/>
                  </a:cubicBezTo>
                  <a:cubicBezTo>
                    <a:pt x="41" y="14"/>
                    <a:pt x="0" y="0"/>
                    <a:pt x="0" y="0"/>
                  </a:cubicBezTo>
                  <a:cubicBezTo>
                    <a:pt x="0" y="0"/>
                    <a:pt x="16" y="40"/>
                    <a:pt x="20" y="43"/>
                  </a:cubicBezTo>
                  <a:cubicBezTo>
                    <a:pt x="20" y="43"/>
                    <a:pt x="20" y="43"/>
                    <a:pt x="20" y="43"/>
                  </a:cubicBezTo>
                  <a:cubicBezTo>
                    <a:pt x="484" y="506"/>
                    <a:pt x="484" y="506"/>
                    <a:pt x="484" y="506"/>
                  </a:cubicBezTo>
                  <a:cubicBezTo>
                    <a:pt x="507" y="482"/>
                    <a:pt x="507" y="482"/>
                    <a:pt x="507" y="482"/>
                  </a:cubicBezTo>
                  <a:lnTo>
                    <a:pt x="44"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grpSp>
        <p:nvGrpSpPr>
          <p:cNvPr id="8" name="组合 7"/>
          <p:cNvGrpSpPr/>
          <p:nvPr/>
        </p:nvGrpSpPr>
        <p:grpSpPr>
          <a:xfrm>
            <a:off x="7730261" y="1786054"/>
            <a:ext cx="1347939" cy="1343985"/>
            <a:chOff x="5107781" y="2781590"/>
            <a:chExt cx="1010954" cy="1007989"/>
          </a:xfrm>
        </p:grpSpPr>
        <p:sp>
          <p:nvSpPr>
            <p:cNvPr id="40" name="Freeform 5"/>
            <p:cNvSpPr/>
            <p:nvPr/>
          </p:nvSpPr>
          <p:spPr bwMode="auto">
            <a:xfrm flipH="1">
              <a:off x="5292439" y="3523828"/>
              <a:ext cx="141757" cy="265751"/>
            </a:xfrm>
            <a:custGeom>
              <a:avLst/>
              <a:gdLst>
                <a:gd name="T0" fmla="*/ 22 w 152"/>
                <a:gd name="T1" fmla="*/ 0 h 285"/>
                <a:gd name="T2" fmla="*/ 0 w 152"/>
                <a:gd name="T3" fmla="*/ 149 h 285"/>
                <a:gd name="T4" fmla="*/ 139 w 152"/>
                <a:gd name="T5" fmla="*/ 285 h 285"/>
                <a:gd name="T6" fmla="*/ 152 w 152"/>
                <a:gd name="T7" fmla="*/ 131 h 285"/>
                <a:gd name="T8" fmla="*/ 22 w 152"/>
                <a:gd name="T9" fmla="*/ 0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5">
                  <a:moveTo>
                    <a:pt x="22" y="0"/>
                  </a:moveTo>
                  <a:lnTo>
                    <a:pt x="0" y="149"/>
                  </a:lnTo>
                  <a:lnTo>
                    <a:pt x="139" y="285"/>
                  </a:lnTo>
                  <a:lnTo>
                    <a:pt x="152" y="131"/>
                  </a:lnTo>
                  <a:lnTo>
                    <a:pt x="22"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41" name="Freeform 6"/>
            <p:cNvSpPr/>
            <p:nvPr/>
          </p:nvSpPr>
          <p:spPr bwMode="auto">
            <a:xfrm flipH="1">
              <a:off x="5292439" y="3523828"/>
              <a:ext cx="141757" cy="265751"/>
            </a:xfrm>
            <a:custGeom>
              <a:avLst/>
              <a:gdLst>
                <a:gd name="T0" fmla="*/ 22 w 152"/>
                <a:gd name="T1" fmla="*/ 0 h 285"/>
                <a:gd name="T2" fmla="*/ 0 w 152"/>
                <a:gd name="T3" fmla="*/ 149 h 285"/>
                <a:gd name="T4" fmla="*/ 139 w 152"/>
                <a:gd name="T5" fmla="*/ 285 h 285"/>
                <a:gd name="T6" fmla="*/ 152 w 152"/>
                <a:gd name="T7" fmla="*/ 131 h 285"/>
                <a:gd name="T8" fmla="*/ 22 w 152"/>
                <a:gd name="T9" fmla="*/ 0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5">
                  <a:moveTo>
                    <a:pt x="22" y="0"/>
                  </a:moveTo>
                  <a:lnTo>
                    <a:pt x="0" y="149"/>
                  </a:lnTo>
                  <a:lnTo>
                    <a:pt x="139" y="285"/>
                  </a:lnTo>
                  <a:lnTo>
                    <a:pt x="152" y="131"/>
                  </a:lnTo>
                  <a:lnTo>
                    <a:pt x="22"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42" name="Freeform 7"/>
            <p:cNvSpPr/>
            <p:nvPr/>
          </p:nvSpPr>
          <p:spPr bwMode="auto">
            <a:xfrm flipH="1">
              <a:off x="5107781" y="3464151"/>
              <a:ext cx="266728" cy="141734"/>
            </a:xfrm>
            <a:custGeom>
              <a:avLst/>
              <a:gdLst>
                <a:gd name="T0" fmla="*/ 0 w 286"/>
                <a:gd name="T1" fmla="*/ 22 h 152"/>
                <a:gd name="T2" fmla="*/ 150 w 286"/>
                <a:gd name="T3" fmla="*/ 0 h 152"/>
                <a:gd name="T4" fmla="*/ 286 w 286"/>
                <a:gd name="T5" fmla="*/ 139 h 152"/>
                <a:gd name="T6" fmla="*/ 132 w 286"/>
                <a:gd name="T7" fmla="*/ 152 h 152"/>
                <a:gd name="T8" fmla="*/ 0 w 286"/>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152">
                  <a:moveTo>
                    <a:pt x="0" y="22"/>
                  </a:moveTo>
                  <a:lnTo>
                    <a:pt x="150" y="0"/>
                  </a:lnTo>
                  <a:lnTo>
                    <a:pt x="286" y="139"/>
                  </a:lnTo>
                  <a:lnTo>
                    <a:pt x="132" y="152"/>
                  </a:lnTo>
                  <a:lnTo>
                    <a:pt x="0" y="22"/>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43" name="Freeform 8"/>
            <p:cNvSpPr/>
            <p:nvPr/>
          </p:nvSpPr>
          <p:spPr bwMode="auto">
            <a:xfrm flipH="1">
              <a:off x="5107781" y="3464151"/>
              <a:ext cx="266728" cy="141734"/>
            </a:xfrm>
            <a:custGeom>
              <a:avLst/>
              <a:gdLst>
                <a:gd name="T0" fmla="*/ 0 w 286"/>
                <a:gd name="T1" fmla="*/ 22 h 152"/>
                <a:gd name="T2" fmla="*/ 150 w 286"/>
                <a:gd name="T3" fmla="*/ 0 h 152"/>
                <a:gd name="T4" fmla="*/ 286 w 286"/>
                <a:gd name="T5" fmla="*/ 139 h 152"/>
                <a:gd name="T6" fmla="*/ 132 w 286"/>
                <a:gd name="T7" fmla="*/ 152 h 152"/>
                <a:gd name="T8" fmla="*/ 0 w 286"/>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152">
                  <a:moveTo>
                    <a:pt x="0" y="22"/>
                  </a:moveTo>
                  <a:lnTo>
                    <a:pt x="150" y="0"/>
                  </a:lnTo>
                  <a:lnTo>
                    <a:pt x="286" y="139"/>
                  </a:lnTo>
                  <a:lnTo>
                    <a:pt x="132" y="152"/>
                  </a:lnTo>
                  <a:lnTo>
                    <a:pt x="0" y="22"/>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44" name="Freeform 9"/>
            <p:cNvSpPr/>
            <p:nvPr/>
          </p:nvSpPr>
          <p:spPr bwMode="auto">
            <a:xfrm flipH="1">
              <a:off x="5191716" y="3501449"/>
              <a:ext cx="148286" cy="22379"/>
            </a:xfrm>
            <a:custGeom>
              <a:avLst/>
              <a:gdLst>
                <a:gd name="T0" fmla="*/ 154 w 159"/>
                <a:gd name="T1" fmla="*/ 0 h 24"/>
                <a:gd name="T2" fmla="*/ 0 w 159"/>
                <a:gd name="T3" fmla="*/ 17 h 24"/>
                <a:gd name="T4" fmla="*/ 7 w 159"/>
                <a:gd name="T5" fmla="*/ 24 h 24"/>
                <a:gd name="T6" fmla="*/ 159 w 159"/>
                <a:gd name="T7" fmla="*/ 8 h 24"/>
                <a:gd name="T8" fmla="*/ 154 w 159"/>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4">
                  <a:moveTo>
                    <a:pt x="154" y="0"/>
                  </a:moveTo>
                  <a:lnTo>
                    <a:pt x="0" y="17"/>
                  </a:lnTo>
                  <a:lnTo>
                    <a:pt x="7" y="24"/>
                  </a:lnTo>
                  <a:lnTo>
                    <a:pt x="159" y="8"/>
                  </a:lnTo>
                  <a:lnTo>
                    <a:pt x="154"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45" name="Freeform 10"/>
            <p:cNvSpPr/>
            <p:nvPr/>
          </p:nvSpPr>
          <p:spPr bwMode="auto">
            <a:xfrm flipH="1">
              <a:off x="5191716" y="3501449"/>
              <a:ext cx="148286" cy="22379"/>
            </a:xfrm>
            <a:custGeom>
              <a:avLst/>
              <a:gdLst>
                <a:gd name="T0" fmla="*/ 154 w 159"/>
                <a:gd name="T1" fmla="*/ 0 h 24"/>
                <a:gd name="T2" fmla="*/ 0 w 159"/>
                <a:gd name="T3" fmla="*/ 17 h 24"/>
                <a:gd name="T4" fmla="*/ 7 w 159"/>
                <a:gd name="T5" fmla="*/ 24 h 24"/>
                <a:gd name="T6" fmla="*/ 159 w 159"/>
                <a:gd name="T7" fmla="*/ 8 h 24"/>
                <a:gd name="T8" fmla="*/ 154 w 159"/>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4">
                  <a:moveTo>
                    <a:pt x="154" y="0"/>
                  </a:moveTo>
                  <a:lnTo>
                    <a:pt x="0" y="17"/>
                  </a:lnTo>
                  <a:lnTo>
                    <a:pt x="7" y="24"/>
                  </a:lnTo>
                  <a:lnTo>
                    <a:pt x="159" y="8"/>
                  </a:lnTo>
                  <a:lnTo>
                    <a:pt x="154"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46" name="Freeform 11"/>
            <p:cNvSpPr/>
            <p:nvPr/>
          </p:nvSpPr>
          <p:spPr bwMode="auto">
            <a:xfrm flipH="1">
              <a:off x="5251404" y="2781590"/>
              <a:ext cx="867331" cy="864391"/>
            </a:xfrm>
            <a:custGeom>
              <a:avLst/>
              <a:gdLst>
                <a:gd name="T0" fmla="*/ 79 w 507"/>
                <a:gd name="T1" fmla="*/ 31 h 505"/>
                <a:gd name="T2" fmla="*/ 79 w 507"/>
                <a:gd name="T3" fmla="*/ 31 h 505"/>
                <a:gd name="T4" fmla="*/ 0 w 507"/>
                <a:gd name="T5" fmla="*/ 0 h 505"/>
                <a:gd name="T6" fmla="*/ 35 w 507"/>
                <a:gd name="T7" fmla="*/ 79 h 505"/>
                <a:gd name="T8" fmla="*/ 35 w 507"/>
                <a:gd name="T9" fmla="*/ 79 h 505"/>
                <a:gd name="T10" fmla="*/ 886 w 507"/>
                <a:gd name="T11" fmla="*/ 927 h 505"/>
                <a:gd name="T12" fmla="*/ 930 w 507"/>
                <a:gd name="T13" fmla="*/ 885 h 505"/>
                <a:gd name="T14" fmla="*/ 79 w 507"/>
                <a:gd name="T15" fmla="*/ 31 h 5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7" h="505">
                  <a:moveTo>
                    <a:pt x="43" y="17"/>
                  </a:moveTo>
                  <a:cubicBezTo>
                    <a:pt x="43" y="17"/>
                    <a:pt x="43" y="17"/>
                    <a:pt x="43" y="17"/>
                  </a:cubicBezTo>
                  <a:cubicBezTo>
                    <a:pt x="40" y="14"/>
                    <a:pt x="0" y="0"/>
                    <a:pt x="0" y="0"/>
                  </a:cubicBezTo>
                  <a:cubicBezTo>
                    <a:pt x="0" y="0"/>
                    <a:pt x="15" y="40"/>
                    <a:pt x="19" y="43"/>
                  </a:cubicBezTo>
                  <a:cubicBezTo>
                    <a:pt x="19" y="43"/>
                    <a:pt x="19" y="43"/>
                    <a:pt x="19" y="43"/>
                  </a:cubicBezTo>
                  <a:cubicBezTo>
                    <a:pt x="483" y="505"/>
                    <a:pt x="483" y="505"/>
                    <a:pt x="483" y="505"/>
                  </a:cubicBezTo>
                  <a:cubicBezTo>
                    <a:pt x="507" y="482"/>
                    <a:pt x="507" y="482"/>
                    <a:pt x="507" y="482"/>
                  </a:cubicBezTo>
                  <a:cubicBezTo>
                    <a:pt x="43" y="17"/>
                    <a:pt x="43" y="17"/>
                    <a:pt x="43"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68" name="Freeform 33"/>
            <p:cNvSpPr/>
            <p:nvPr/>
          </p:nvSpPr>
          <p:spPr bwMode="auto">
            <a:xfrm flipH="1">
              <a:off x="5372643" y="3562059"/>
              <a:ext cx="24248" cy="145464"/>
            </a:xfrm>
            <a:custGeom>
              <a:avLst/>
              <a:gdLst>
                <a:gd name="T0" fmla="*/ 20 w 26"/>
                <a:gd name="T1" fmla="*/ 0 h 156"/>
                <a:gd name="T2" fmla="*/ 0 w 26"/>
                <a:gd name="T3" fmla="*/ 148 h 156"/>
                <a:gd name="T4" fmla="*/ 7 w 26"/>
                <a:gd name="T5" fmla="*/ 156 h 156"/>
                <a:gd name="T6" fmla="*/ 26 w 26"/>
                <a:gd name="T7" fmla="*/ 7 h 156"/>
                <a:gd name="T8" fmla="*/ 24 w 26"/>
                <a:gd name="T9" fmla="*/ 1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4" y="1"/>
                  </a:lnTo>
                  <a:lnTo>
                    <a:pt x="2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9" name="Freeform 34"/>
            <p:cNvSpPr/>
            <p:nvPr/>
          </p:nvSpPr>
          <p:spPr bwMode="auto">
            <a:xfrm flipH="1">
              <a:off x="5372643" y="3562059"/>
              <a:ext cx="24248" cy="145464"/>
            </a:xfrm>
            <a:custGeom>
              <a:avLst/>
              <a:gdLst>
                <a:gd name="T0" fmla="*/ 20 w 26"/>
                <a:gd name="T1" fmla="*/ 0 h 156"/>
                <a:gd name="T2" fmla="*/ 0 w 26"/>
                <a:gd name="T3" fmla="*/ 148 h 156"/>
                <a:gd name="T4" fmla="*/ 7 w 26"/>
                <a:gd name="T5" fmla="*/ 156 h 156"/>
                <a:gd name="T6" fmla="*/ 26 w 26"/>
                <a:gd name="T7" fmla="*/ 7 h 156"/>
                <a:gd name="T8" fmla="*/ 24 w 26"/>
                <a:gd name="T9" fmla="*/ 1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4" y="1"/>
                  </a:lnTo>
                  <a:lnTo>
                    <a:pt x="2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0" name="Freeform 35"/>
            <p:cNvSpPr/>
            <p:nvPr/>
          </p:nvSpPr>
          <p:spPr bwMode="auto">
            <a:xfrm flipH="1">
              <a:off x="5374509" y="3562059"/>
              <a:ext cx="3730" cy="932"/>
            </a:xfrm>
            <a:custGeom>
              <a:avLst/>
              <a:gdLst>
                <a:gd name="T0" fmla="*/ 0 w 4"/>
                <a:gd name="T1" fmla="*/ 0 h 1"/>
                <a:gd name="T2" fmla="*/ 0 w 4"/>
                <a:gd name="T3" fmla="*/ 0 h 1"/>
                <a:gd name="T4" fmla="*/ 4 w 4"/>
                <a:gd name="T5" fmla="*/ 1 h 1"/>
                <a:gd name="T6" fmla="*/ 0 w 4"/>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
                  <a:moveTo>
                    <a:pt x="0" y="0"/>
                  </a:moveTo>
                  <a:lnTo>
                    <a:pt x="0" y="0"/>
                  </a:lnTo>
                  <a:lnTo>
                    <a:pt x="4" y="1"/>
                  </a:lnTo>
                  <a:lnTo>
                    <a:pt x="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1" name="Freeform 36"/>
            <p:cNvSpPr/>
            <p:nvPr/>
          </p:nvSpPr>
          <p:spPr bwMode="auto">
            <a:xfrm flipH="1">
              <a:off x="5374509" y="3562059"/>
              <a:ext cx="3730" cy="932"/>
            </a:xfrm>
            <a:custGeom>
              <a:avLst/>
              <a:gdLst>
                <a:gd name="T0" fmla="*/ 0 w 4"/>
                <a:gd name="T1" fmla="*/ 0 h 1"/>
                <a:gd name="T2" fmla="*/ 0 w 4"/>
                <a:gd name="T3" fmla="*/ 0 h 1"/>
                <a:gd name="T4" fmla="*/ 4 w 4"/>
                <a:gd name="T5" fmla="*/ 1 h 1"/>
                <a:gd name="T6" fmla="*/ 0 w 4"/>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
                  <a:moveTo>
                    <a:pt x="0" y="0"/>
                  </a:moveTo>
                  <a:lnTo>
                    <a:pt x="0" y="0"/>
                  </a:lnTo>
                  <a:lnTo>
                    <a:pt x="4" y="1"/>
                  </a:lnTo>
                  <a:lnTo>
                    <a:pt x="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2" name="Freeform 37"/>
            <p:cNvSpPr/>
            <p:nvPr/>
          </p:nvSpPr>
          <p:spPr bwMode="auto">
            <a:xfrm flipH="1">
              <a:off x="5347463" y="3741092"/>
              <a:ext cx="6528" cy="7460"/>
            </a:xfrm>
            <a:custGeom>
              <a:avLst/>
              <a:gdLst>
                <a:gd name="T0" fmla="*/ 0 w 7"/>
                <a:gd name="T1" fmla="*/ 0 h 8"/>
                <a:gd name="T2" fmla="*/ 0 w 7"/>
                <a:gd name="T3" fmla="*/ 0 h 8"/>
                <a:gd name="T4" fmla="*/ 7 w 7"/>
                <a:gd name="T5" fmla="*/ 8 h 8"/>
                <a:gd name="T6" fmla="*/ 7 w 7"/>
                <a:gd name="T7" fmla="*/ 8 h 8"/>
                <a:gd name="T8" fmla="*/ 0 w 7"/>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8">
                  <a:moveTo>
                    <a:pt x="0" y="0"/>
                  </a:moveTo>
                  <a:lnTo>
                    <a:pt x="0" y="0"/>
                  </a:lnTo>
                  <a:lnTo>
                    <a:pt x="7" y="8"/>
                  </a:lnTo>
                  <a:lnTo>
                    <a:pt x="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3" name="Freeform 38"/>
            <p:cNvSpPr/>
            <p:nvPr/>
          </p:nvSpPr>
          <p:spPr bwMode="auto">
            <a:xfrm flipH="1">
              <a:off x="5347463" y="3741092"/>
              <a:ext cx="6528" cy="7460"/>
            </a:xfrm>
            <a:custGeom>
              <a:avLst/>
              <a:gdLst>
                <a:gd name="T0" fmla="*/ 0 w 7"/>
                <a:gd name="T1" fmla="*/ 0 h 8"/>
                <a:gd name="T2" fmla="*/ 0 w 7"/>
                <a:gd name="T3" fmla="*/ 0 h 8"/>
                <a:gd name="T4" fmla="*/ 7 w 7"/>
                <a:gd name="T5" fmla="*/ 8 h 8"/>
                <a:gd name="T6" fmla="*/ 7 w 7"/>
                <a:gd name="T7" fmla="*/ 8 h 8"/>
                <a:gd name="T8" fmla="*/ 0 w 7"/>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8">
                  <a:moveTo>
                    <a:pt x="0" y="0"/>
                  </a:moveTo>
                  <a:lnTo>
                    <a:pt x="0" y="0"/>
                  </a:lnTo>
                  <a:lnTo>
                    <a:pt x="7" y="8"/>
                  </a:lnTo>
                  <a:lnTo>
                    <a:pt x="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4" name="Freeform 39"/>
            <p:cNvSpPr/>
            <p:nvPr/>
          </p:nvSpPr>
          <p:spPr bwMode="auto">
            <a:xfrm flipH="1">
              <a:off x="5329743" y="3603087"/>
              <a:ext cx="24248" cy="145464"/>
            </a:xfrm>
            <a:custGeom>
              <a:avLst/>
              <a:gdLst>
                <a:gd name="T0" fmla="*/ 20 w 26"/>
                <a:gd name="T1" fmla="*/ 0 h 156"/>
                <a:gd name="T2" fmla="*/ 0 w 26"/>
                <a:gd name="T3" fmla="*/ 148 h 156"/>
                <a:gd name="T4" fmla="*/ 7 w 26"/>
                <a:gd name="T5" fmla="*/ 156 h 156"/>
                <a:gd name="T6" fmla="*/ 26 w 26"/>
                <a:gd name="T7" fmla="*/ 7 h 156"/>
                <a:gd name="T8" fmla="*/ 22 w 26"/>
                <a:gd name="T9" fmla="*/ 3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2" y="3"/>
                  </a:lnTo>
                  <a:lnTo>
                    <a:pt x="2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5" name="Freeform 40"/>
            <p:cNvSpPr/>
            <p:nvPr/>
          </p:nvSpPr>
          <p:spPr bwMode="auto">
            <a:xfrm flipH="1">
              <a:off x="5329743" y="3603087"/>
              <a:ext cx="24248" cy="145464"/>
            </a:xfrm>
            <a:custGeom>
              <a:avLst/>
              <a:gdLst>
                <a:gd name="T0" fmla="*/ 20 w 26"/>
                <a:gd name="T1" fmla="*/ 0 h 156"/>
                <a:gd name="T2" fmla="*/ 0 w 26"/>
                <a:gd name="T3" fmla="*/ 148 h 156"/>
                <a:gd name="T4" fmla="*/ 7 w 26"/>
                <a:gd name="T5" fmla="*/ 156 h 156"/>
                <a:gd name="T6" fmla="*/ 26 w 26"/>
                <a:gd name="T7" fmla="*/ 7 h 156"/>
                <a:gd name="T8" fmla="*/ 22 w 26"/>
                <a:gd name="T9" fmla="*/ 3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2" y="3"/>
                  </a:lnTo>
                  <a:lnTo>
                    <a:pt x="2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6" name="Freeform 41"/>
            <p:cNvSpPr/>
            <p:nvPr/>
          </p:nvSpPr>
          <p:spPr bwMode="auto">
            <a:xfrm flipH="1">
              <a:off x="5333474" y="3603087"/>
              <a:ext cx="1865" cy="2797"/>
            </a:xfrm>
            <a:custGeom>
              <a:avLst/>
              <a:gdLst>
                <a:gd name="T0" fmla="*/ 0 w 2"/>
                <a:gd name="T1" fmla="*/ 0 h 3"/>
                <a:gd name="T2" fmla="*/ 0 w 2"/>
                <a:gd name="T3" fmla="*/ 0 h 3"/>
                <a:gd name="T4" fmla="*/ 2 w 2"/>
                <a:gd name="T5" fmla="*/ 3 h 3"/>
                <a:gd name="T6" fmla="*/ 0 w 2"/>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
                  <a:moveTo>
                    <a:pt x="0" y="0"/>
                  </a:moveTo>
                  <a:lnTo>
                    <a:pt x="0" y="0"/>
                  </a:lnTo>
                  <a:lnTo>
                    <a:pt x="2" y="3"/>
                  </a:lnTo>
                  <a:lnTo>
                    <a:pt x="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7" name="Freeform 42"/>
            <p:cNvSpPr/>
            <p:nvPr/>
          </p:nvSpPr>
          <p:spPr bwMode="auto">
            <a:xfrm flipH="1">
              <a:off x="5333474" y="3603087"/>
              <a:ext cx="1865" cy="2797"/>
            </a:xfrm>
            <a:custGeom>
              <a:avLst/>
              <a:gdLst>
                <a:gd name="T0" fmla="*/ 0 w 2"/>
                <a:gd name="T1" fmla="*/ 0 h 3"/>
                <a:gd name="T2" fmla="*/ 0 w 2"/>
                <a:gd name="T3" fmla="*/ 0 h 3"/>
                <a:gd name="T4" fmla="*/ 2 w 2"/>
                <a:gd name="T5" fmla="*/ 3 h 3"/>
                <a:gd name="T6" fmla="*/ 0 w 2"/>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
                  <a:moveTo>
                    <a:pt x="0" y="0"/>
                  </a:moveTo>
                  <a:lnTo>
                    <a:pt x="0" y="0"/>
                  </a:lnTo>
                  <a:lnTo>
                    <a:pt x="2" y="3"/>
                  </a:lnTo>
                  <a:lnTo>
                    <a:pt x="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8" name="Freeform 43"/>
            <p:cNvSpPr>
              <a:spLocks noEditPoints="1"/>
            </p:cNvSpPr>
            <p:nvPr/>
          </p:nvSpPr>
          <p:spPr bwMode="auto">
            <a:xfrm flipH="1">
              <a:off x="5148816" y="3549937"/>
              <a:ext cx="145488" cy="22379"/>
            </a:xfrm>
            <a:custGeom>
              <a:avLst/>
              <a:gdLst>
                <a:gd name="T0" fmla="*/ 0 w 156"/>
                <a:gd name="T1" fmla="*/ 14 h 24"/>
                <a:gd name="T2" fmla="*/ 0 w 156"/>
                <a:gd name="T3" fmla="*/ 14 h 24"/>
                <a:gd name="T4" fmla="*/ 7 w 156"/>
                <a:gd name="T5" fmla="*/ 24 h 24"/>
                <a:gd name="T6" fmla="*/ 9 w 156"/>
                <a:gd name="T7" fmla="*/ 24 h 24"/>
                <a:gd name="T8" fmla="*/ 0 w 156"/>
                <a:gd name="T9" fmla="*/ 14 h 24"/>
                <a:gd name="T10" fmla="*/ 152 w 156"/>
                <a:gd name="T11" fmla="*/ 0 h 24"/>
                <a:gd name="T12" fmla="*/ 152 w 156"/>
                <a:gd name="T13" fmla="*/ 0 h 24"/>
                <a:gd name="T14" fmla="*/ 156 w 156"/>
                <a:gd name="T15" fmla="*/ 2 h 24"/>
                <a:gd name="T16" fmla="*/ 152 w 15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6" h="24">
                  <a:moveTo>
                    <a:pt x="0" y="14"/>
                  </a:moveTo>
                  <a:lnTo>
                    <a:pt x="0" y="14"/>
                  </a:lnTo>
                  <a:lnTo>
                    <a:pt x="7" y="24"/>
                  </a:lnTo>
                  <a:lnTo>
                    <a:pt x="9" y="24"/>
                  </a:lnTo>
                  <a:lnTo>
                    <a:pt x="0" y="14"/>
                  </a:lnTo>
                  <a:close/>
                  <a:moveTo>
                    <a:pt x="152" y="0"/>
                  </a:moveTo>
                  <a:lnTo>
                    <a:pt x="152" y="0"/>
                  </a:lnTo>
                  <a:lnTo>
                    <a:pt x="156" y="2"/>
                  </a:lnTo>
                  <a:lnTo>
                    <a:pt x="152"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9" name="Freeform 44"/>
            <p:cNvSpPr>
              <a:spLocks noEditPoints="1"/>
            </p:cNvSpPr>
            <p:nvPr/>
          </p:nvSpPr>
          <p:spPr bwMode="auto">
            <a:xfrm flipH="1">
              <a:off x="5148816" y="3549937"/>
              <a:ext cx="145488" cy="22379"/>
            </a:xfrm>
            <a:custGeom>
              <a:avLst/>
              <a:gdLst>
                <a:gd name="T0" fmla="*/ 0 w 156"/>
                <a:gd name="T1" fmla="*/ 14 h 24"/>
                <a:gd name="T2" fmla="*/ 0 w 156"/>
                <a:gd name="T3" fmla="*/ 14 h 24"/>
                <a:gd name="T4" fmla="*/ 7 w 156"/>
                <a:gd name="T5" fmla="*/ 24 h 24"/>
                <a:gd name="T6" fmla="*/ 9 w 156"/>
                <a:gd name="T7" fmla="*/ 24 h 24"/>
                <a:gd name="T8" fmla="*/ 0 w 156"/>
                <a:gd name="T9" fmla="*/ 14 h 24"/>
                <a:gd name="T10" fmla="*/ 152 w 156"/>
                <a:gd name="T11" fmla="*/ 0 h 24"/>
                <a:gd name="T12" fmla="*/ 152 w 156"/>
                <a:gd name="T13" fmla="*/ 0 h 24"/>
                <a:gd name="T14" fmla="*/ 156 w 156"/>
                <a:gd name="T15" fmla="*/ 2 h 24"/>
                <a:gd name="T16" fmla="*/ 152 w 15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6" h="24">
                  <a:moveTo>
                    <a:pt x="0" y="14"/>
                  </a:moveTo>
                  <a:lnTo>
                    <a:pt x="0" y="14"/>
                  </a:lnTo>
                  <a:lnTo>
                    <a:pt x="7" y="24"/>
                  </a:lnTo>
                  <a:lnTo>
                    <a:pt x="9" y="24"/>
                  </a:lnTo>
                  <a:lnTo>
                    <a:pt x="0" y="14"/>
                  </a:lnTo>
                  <a:moveTo>
                    <a:pt x="152" y="0"/>
                  </a:moveTo>
                  <a:lnTo>
                    <a:pt x="152" y="0"/>
                  </a:lnTo>
                  <a:lnTo>
                    <a:pt x="156" y="2"/>
                  </a:lnTo>
                  <a:lnTo>
                    <a:pt x="152"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0" name="Freeform 45"/>
            <p:cNvSpPr/>
            <p:nvPr/>
          </p:nvSpPr>
          <p:spPr bwMode="auto">
            <a:xfrm flipH="1">
              <a:off x="5145086" y="3549937"/>
              <a:ext cx="149218" cy="22379"/>
            </a:xfrm>
            <a:custGeom>
              <a:avLst/>
              <a:gdLst>
                <a:gd name="T0" fmla="*/ 152 w 160"/>
                <a:gd name="T1" fmla="*/ 0 h 24"/>
                <a:gd name="T2" fmla="*/ 0 w 160"/>
                <a:gd name="T3" fmla="*/ 14 h 24"/>
                <a:gd name="T4" fmla="*/ 9 w 160"/>
                <a:gd name="T5" fmla="*/ 24 h 24"/>
                <a:gd name="T6" fmla="*/ 160 w 160"/>
                <a:gd name="T7" fmla="*/ 5 h 24"/>
                <a:gd name="T8" fmla="*/ 156 w 160"/>
                <a:gd name="T9" fmla="*/ 2 h 24"/>
                <a:gd name="T10" fmla="*/ 152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2" y="0"/>
                  </a:moveTo>
                  <a:lnTo>
                    <a:pt x="0" y="14"/>
                  </a:lnTo>
                  <a:lnTo>
                    <a:pt x="9" y="24"/>
                  </a:lnTo>
                  <a:lnTo>
                    <a:pt x="160" y="5"/>
                  </a:lnTo>
                  <a:lnTo>
                    <a:pt x="156" y="2"/>
                  </a:lnTo>
                  <a:lnTo>
                    <a:pt x="152"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1" name="Freeform 46"/>
            <p:cNvSpPr/>
            <p:nvPr/>
          </p:nvSpPr>
          <p:spPr bwMode="auto">
            <a:xfrm flipH="1">
              <a:off x="5145086" y="3549937"/>
              <a:ext cx="149218" cy="22379"/>
            </a:xfrm>
            <a:custGeom>
              <a:avLst/>
              <a:gdLst>
                <a:gd name="T0" fmla="*/ 152 w 160"/>
                <a:gd name="T1" fmla="*/ 0 h 24"/>
                <a:gd name="T2" fmla="*/ 0 w 160"/>
                <a:gd name="T3" fmla="*/ 14 h 24"/>
                <a:gd name="T4" fmla="*/ 9 w 160"/>
                <a:gd name="T5" fmla="*/ 24 h 24"/>
                <a:gd name="T6" fmla="*/ 160 w 160"/>
                <a:gd name="T7" fmla="*/ 5 h 24"/>
                <a:gd name="T8" fmla="*/ 156 w 160"/>
                <a:gd name="T9" fmla="*/ 2 h 24"/>
                <a:gd name="T10" fmla="*/ 152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2" y="0"/>
                  </a:moveTo>
                  <a:lnTo>
                    <a:pt x="0" y="14"/>
                  </a:lnTo>
                  <a:lnTo>
                    <a:pt x="9" y="24"/>
                  </a:lnTo>
                  <a:lnTo>
                    <a:pt x="160" y="5"/>
                  </a:lnTo>
                  <a:lnTo>
                    <a:pt x="156" y="2"/>
                  </a:lnTo>
                  <a:lnTo>
                    <a:pt x="152"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2" name="Freeform 47"/>
            <p:cNvSpPr/>
            <p:nvPr/>
          </p:nvSpPr>
          <p:spPr bwMode="auto">
            <a:xfrm flipH="1">
              <a:off x="5287776" y="3562992"/>
              <a:ext cx="11191" cy="9325"/>
            </a:xfrm>
            <a:custGeom>
              <a:avLst/>
              <a:gdLst>
                <a:gd name="T0" fmla="*/ 5 w 12"/>
                <a:gd name="T1" fmla="*/ 0 h 10"/>
                <a:gd name="T2" fmla="*/ 0 w 12"/>
                <a:gd name="T3" fmla="*/ 2 h 10"/>
                <a:gd name="T4" fmla="*/ 7 w 12"/>
                <a:gd name="T5" fmla="*/ 10 h 10"/>
                <a:gd name="T6" fmla="*/ 12 w 12"/>
                <a:gd name="T7" fmla="*/ 10 h 10"/>
                <a:gd name="T8" fmla="*/ 5 w 12"/>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0">
                  <a:moveTo>
                    <a:pt x="5" y="0"/>
                  </a:moveTo>
                  <a:lnTo>
                    <a:pt x="0" y="2"/>
                  </a:lnTo>
                  <a:lnTo>
                    <a:pt x="7" y="10"/>
                  </a:lnTo>
                  <a:lnTo>
                    <a:pt x="12" y="10"/>
                  </a:lnTo>
                  <a:lnTo>
                    <a:pt x="5"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3" name="Freeform 48"/>
            <p:cNvSpPr/>
            <p:nvPr/>
          </p:nvSpPr>
          <p:spPr bwMode="auto">
            <a:xfrm flipH="1">
              <a:off x="5287776" y="3562992"/>
              <a:ext cx="11191" cy="9325"/>
            </a:xfrm>
            <a:custGeom>
              <a:avLst/>
              <a:gdLst>
                <a:gd name="T0" fmla="*/ 5 w 12"/>
                <a:gd name="T1" fmla="*/ 0 h 10"/>
                <a:gd name="T2" fmla="*/ 0 w 12"/>
                <a:gd name="T3" fmla="*/ 2 h 10"/>
                <a:gd name="T4" fmla="*/ 7 w 12"/>
                <a:gd name="T5" fmla="*/ 10 h 10"/>
                <a:gd name="T6" fmla="*/ 12 w 12"/>
                <a:gd name="T7" fmla="*/ 10 h 10"/>
                <a:gd name="T8" fmla="*/ 5 w 12"/>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0">
                  <a:moveTo>
                    <a:pt x="5" y="0"/>
                  </a:moveTo>
                  <a:lnTo>
                    <a:pt x="0" y="2"/>
                  </a:lnTo>
                  <a:lnTo>
                    <a:pt x="7" y="10"/>
                  </a:lnTo>
                  <a:lnTo>
                    <a:pt x="12" y="10"/>
                  </a:lnTo>
                  <a:lnTo>
                    <a:pt x="5"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grpSp>
      <p:grpSp>
        <p:nvGrpSpPr>
          <p:cNvPr id="2" name="组合 1"/>
          <p:cNvGrpSpPr/>
          <p:nvPr/>
        </p:nvGrpSpPr>
        <p:grpSpPr>
          <a:xfrm>
            <a:off x="9057434" y="3422524"/>
            <a:ext cx="1347937" cy="1346472"/>
            <a:chOff x="6073970" y="3409136"/>
            <a:chExt cx="1010953" cy="1009854"/>
          </a:xfrm>
        </p:grpSpPr>
        <p:sp>
          <p:nvSpPr>
            <p:cNvPr id="84" name="Freeform 49"/>
            <p:cNvSpPr/>
            <p:nvPr/>
          </p:nvSpPr>
          <p:spPr bwMode="auto">
            <a:xfrm flipH="1">
              <a:off x="6259560" y="4151374"/>
              <a:ext cx="141757" cy="267616"/>
            </a:xfrm>
            <a:custGeom>
              <a:avLst/>
              <a:gdLst>
                <a:gd name="T0" fmla="*/ 22 w 152"/>
                <a:gd name="T1" fmla="*/ 0 h 287"/>
                <a:gd name="T2" fmla="*/ 0 w 152"/>
                <a:gd name="T3" fmla="*/ 149 h 287"/>
                <a:gd name="T4" fmla="*/ 140 w 152"/>
                <a:gd name="T5" fmla="*/ 287 h 287"/>
                <a:gd name="T6" fmla="*/ 152 w 152"/>
                <a:gd name="T7" fmla="*/ 132 h 287"/>
                <a:gd name="T8" fmla="*/ 22 w 152"/>
                <a:gd name="T9" fmla="*/ 0 h 2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7">
                  <a:moveTo>
                    <a:pt x="22" y="0"/>
                  </a:moveTo>
                  <a:lnTo>
                    <a:pt x="0" y="149"/>
                  </a:lnTo>
                  <a:lnTo>
                    <a:pt x="140" y="287"/>
                  </a:lnTo>
                  <a:lnTo>
                    <a:pt x="152" y="132"/>
                  </a:lnTo>
                  <a:lnTo>
                    <a:pt x="22"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5" name="Freeform 50"/>
            <p:cNvSpPr/>
            <p:nvPr/>
          </p:nvSpPr>
          <p:spPr bwMode="auto">
            <a:xfrm flipH="1">
              <a:off x="6259560" y="4151374"/>
              <a:ext cx="141757" cy="267616"/>
            </a:xfrm>
            <a:custGeom>
              <a:avLst/>
              <a:gdLst>
                <a:gd name="T0" fmla="*/ 22 w 152"/>
                <a:gd name="T1" fmla="*/ 0 h 287"/>
                <a:gd name="T2" fmla="*/ 0 w 152"/>
                <a:gd name="T3" fmla="*/ 149 h 287"/>
                <a:gd name="T4" fmla="*/ 140 w 152"/>
                <a:gd name="T5" fmla="*/ 287 h 287"/>
                <a:gd name="T6" fmla="*/ 152 w 152"/>
                <a:gd name="T7" fmla="*/ 132 h 287"/>
                <a:gd name="T8" fmla="*/ 22 w 152"/>
                <a:gd name="T9" fmla="*/ 0 h 2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7">
                  <a:moveTo>
                    <a:pt x="22" y="0"/>
                  </a:moveTo>
                  <a:lnTo>
                    <a:pt x="0" y="149"/>
                  </a:lnTo>
                  <a:lnTo>
                    <a:pt x="140" y="287"/>
                  </a:lnTo>
                  <a:lnTo>
                    <a:pt x="152" y="132"/>
                  </a:lnTo>
                  <a:lnTo>
                    <a:pt x="22"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6" name="Freeform 51"/>
            <p:cNvSpPr/>
            <p:nvPr/>
          </p:nvSpPr>
          <p:spPr bwMode="auto">
            <a:xfrm flipH="1">
              <a:off x="6073970" y="4091697"/>
              <a:ext cx="267660" cy="141734"/>
            </a:xfrm>
            <a:custGeom>
              <a:avLst/>
              <a:gdLst>
                <a:gd name="T0" fmla="*/ 0 w 287"/>
                <a:gd name="T1" fmla="*/ 22 h 152"/>
                <a:gd name="T2" fmla="*/ 151 w 287"/>
                <a:gd name="T3" fmla="*/ 0 h 152"/>
                <a:gd name="T4" fmla="*/ 287 w 287"/>
                <a:gd name="T5" fmla="*/ 140 h 152"/>
                <a:gd name="T6" fmla="*/ 133 w 287"/>
                <a:gd name="T7" fmla="*/ 152 h 152"/>
                <a:gd name="T8" fmla="*/ 0 w 287"/>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152">
                  <a:moveTo>
                    <a:pt x="0" y="22"/>
                  </a:moveTo>
                  <a:lnTo>
                    <a:pt x="151" y="0"/>
                  </a:lnTo>
                  <a:lnTo>
                    <a:pt x="287" y="140"/>
                  </a:lnTo>
                  <a:lnTo>
                    <a:pt x="133" y="152"/>
                  </a:lnTo>
                  <a:lnTo>
                    <a:pt x="0" y="22"/>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7" name="Freeform 52"/>
            <p:cNvSpPr/>
            <p:nvPr/>
          </p:nvSpPr>
          <p:spPr bwMode="auto">
            <a:xfrm flipH="1">
              <a:off x="6073970" y="4091697"/>
              <a:ext cx="267660" cy="141734"/>
            </a:xfrm>
            <a:custGeom>
              <a:avLst/>
              <a:gdLst>
                <a:gd name="T0" fmla="*/ 0 w 287"/>
                <a:gd name="T1" fmla="*/ 22 h 152"/>
                <a:gd name="T2" fmla="*/ 151 w 287"/>
                <a:gd name="T3" fmla="*/ 0 h 152"/>
                <a:gd name="T4" fmla="*/ 287 w 287"/>
                <a:gd name="T5" fmla="*/ 140 h 152"/>
                <a:gd name="T6" fmla="*/ 133 w 287"/>
                <a:gd name="T7" fmla="*/ 152 h 152"/>
                <a:gd name="T8" fmla="*/ 0 w 287"/>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152">
                  <a:moveTo>
                    <a:pt x="0" y="22"/>
                  </a:moveTo>
                  <a:lnTo>
                    <a:pt x="151" y="0"/>
                  </a:lnTo>
                  <a:lnTo>
                    <a:pt x="287" y="140"/>
                  </a:lnTo>
                  <a:lnTo>
                    <a:pt x="133" y="152"/>
                  </a:lnTo>
                  <a:lnTo>
                    <a:pt x="0" y="22"/>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8" name="Freeform 53"/>
            <p:cNvSpPr/>
            <p:nvPr/>
          </p:nvSpPr>
          <p:spPr bwMode="auto">
            <a:xfrm flipH="1">
              <a:off x="6342563" y="4189605"/>
              <a:ext cx="0" cy="1865"/>
            </a:xfrm>
            <a:custGeom>
              <a:avLst/>
              <a:gdLst>
                <a:gd name="T0" fmla="*/ 0 h 2"/>
                <a:gd name="T1" fmla="*/ 0 h 2"/>
                <a:gd name="T2" fmla="*/ 2 h 2"/>
                <a:gd name="T3" fmla="*/ 0 h 2"/>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
                  <a:moveTo>
                    <a:pt x="0" y="0"/>
                  </a:moveTo>
                  <a:lnTo>
                    <a:pt x="0" y="0"/>
                  </a:lnTo>
                  <a:lnTo>
                    <a:pt x="0" y="2"/>
                  </a:lnTo>
                  <a:lnTo>
                    <a:pt x="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9" name="Freeform 54"/>
            <p:cNvSpPr/>
            <p:nvPr/>
          </p:nvSpPr>
          <p:spPr bwMode="auto">
            <a:xfrm flipH="1">
              <a:off x="6342563" y="4189605"/>
              <a:ext cx="0" cy="1865"/>
            </a:xfrm>
            <a:custGeom>
              <a:avLst/>
              <a:gdLst>
                <a:gd name="T0" fmla="*/ 0 h 2"/>
                <a:gd name="T1" fmla="*/ 0 h 2"/>
                <a:gd name="T2" fmla="*/ 2 h 2"/>
                <a:gd name="T3" fmla="*/ 0 h 2"/>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
                  <a:moveTo>
                    <a:pt x="0" y="0"/>
                  </a:moveTo>
                  <a:lnTo>
                    <a:pt x="0" y="0"/>
                  </a:lnTo>
                  <a:lnTo>
                    <a:pt x="0" y="2"/>
                  </a:lnTo>
                  <a:lnTo>
                    <a:pt x="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0" name="Freeform 55"/>
            <p:cNvSpPr/>
            <p:nvPr/>
          </p:nvSpPr>
          <p:spPr bwMode="auto">
            <a:xfrm flipH="1">
              <a:off x="6337899" y="4189605"/>
              <a:ext cx="24248" cy="145464"/>
            </a:xfrm>
            <a:custGeom>
              <a:avLst/>
              <a:gdLst>
                <a:gd name="T0" fmla="*/ 21 w 26"/>
                <a:gd name="T1" fmla="*/ 0 h 156"/>
                <a:gd name="T2" fmla="*/ 0 w 26"/>
                <a:gd name="T3" fmla="*/ 148 h 156"/>
                <a:gd name="T4" fmla="*/ 8 w 26"/>
                <a:gd name="T5" fmla="*/ 156 h 156"/>
                <a:gd name="T6" fmla="*/ 26 w 26"/>
                <a:gd name="T7" fmla="*/ 7 h 156"/>
                <a:gd name="T8" fmla="*/ 21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1" y="2"/>
                  </a:lnTo>
                  <a:lnTo>
                    <a:pt x="21"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1" name="Freeform 56"/>
            <p:cNvSpPr/>
            <p:nvPr/>
          </p:nvSpPr>
          <p:spPr bwMode="auto">
            <a:xfrm flipH="1">
              <a:off x="6337899" y="4189605"/>
              <a:ext cx="24248" cy="145464"/>
            </a:xfrm>
            <a:custGeom>
              <a:avLst/>
              <a:gdLst>
                <a:gd name="T0" fmla="*/ 21 w 26"/>
                <a:gd name="T1" fmla="*/ 0 h 156"/>
                <a:gd name="T2" fmla="*/ 0 w 26"/>
                <a:gd name="T3" fmla="*/ 148 h 156"/>
                <a:gd name="T4" fmla="*/ 8 w 26"/>
                <a:gd name="T5" fmla="*/ 156 h 156"/>
                <a:gd name="T6" fmla="*/ 26 w 26"/>
                <a:gd name="T7" fmla="*/ 7 h 156"/>
                <a:gd name="T8" fmla="*/ 21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1" y="2"/>
                  </a:lnTo>
                  <a:lnTo>
                    <a:pt x="21"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2" name="Freeform 57"/>
            <p:cNvSpPr>
              <a:spLocks noEditPoints="1"/>
            </p:cNvSpPr>
            <p:nvPr/>
          </p:nvSpPr>
          <p:spPr bwMode="auto">
            <a:xfrm flipH="1">
              <a:off x="6300595" y="4230633"/>
              <a:ext cx="20518" cy="145464"/>
            </a:xfrm>
            <a:custGeom>
              <a:avLst/>
              <a:gdLst>
                <a:gd name="T0" fmla="*/ 0 w 22"/>
                <a:gd name="T1" fmla="*/ 148 h 156"/>
                <a:gd name="T2" fmla="*/ 0 w 22"/>
                <a:gd name="T3" fmla="*/ 148 h 156"/>
                <a:gd name="T4" fmla="*/ 8 w 22"/>
                <a:gd name="T5" fmla="*/ 156 h 156"/>
                <a:gd name="T6" fmla="*/ 8 w 22"/>
                <a:gd name="T7" fmla="*/ 156 h 156"/>
                <a:gd name="T8" fmla="*/ 0 w 22"/>
                <a:gd name="T9" fmla="*/ 148 h 156"/>
                <a:gd name="T10" fmla="*/ 21 w 22"/>
                <a:gd name="T11" fmla="*/ 0 h 156"/>
                <a:gd name="T12" fmla="*/ 21 w 22"/>
                <a:gd name="T13" fmla="*/ 0 h 156"/>
                <a:gd name="T14" fmla="*/ 22 w 22"/>
                <a:gd name="T15" fmla="*/ 3 h 156"/>
                <a:gd name="T16" fmla="*/ 21 w 22"/>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156">
                  <a:moveTo>
                    <a:pt x="0" y="148"/>
                  </a:moveTo>
                  <a:lnTo>
                    <a:pt x="0" y="148"/>
                  </a:lnTo>
                  <a:lnTo>
                    <a:pt x="8" y="156"/>
                  </a:lnTo>
                  <a:lnTo>
                    <a:pt x="0" y="148"/>
                  </a:lnTo>
                  <a:close/>
                  <a:moveTo>
                    <a:pt x="21" y="0"/>
                  </a:moveTo>
                  <a:lnTo>
                    <a:pt x="21" y="0"/>
                  </a:lnTo>
                  <a:lnTo>
                    <a:pt x="22" y="3"/>
                  </a:lnTo>
                  <a:lnTo>
                    <a:pt x="21"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3" name="Freeform 58"/>
            <p:cNvSpPr>
              <a:spLocks noEditPoints="1"/>
            </p:cNvSpPr>
            <p:nvPr/>
          </p:nvSpPr>
          <p:spPr bwMode="auto">
            <a:xfrm flipH="1">
              <a:off x="6300595" y="4230633"/>
              <a:ext cx="20518" cy="145464"/>
            </a:xfrm>
            <a:custGeom>
              <a:avLst/>
              <a:gdLst>
                <a:gd name="T0" fmla="*/ 0 w 22"/>
                <a:gd name="T1" fmla="*/ 148 h 156"/>
                <a:gd name="T2" fmla="*/ 0 w 22"/>
                <a:gd name="T3" fmla="*/ 148 h 156"/>
                <a:gd name="T4" fmla="*/ 8 w 22"/>
                <a:gd name="T5" fmla="*/ 156 h 156"/>
                <a:gd name="T6" fmla="*/ 8 w 22"/>
                <a:gd name="T7" fmla="*/ 156 h 156"/>
                <a:gd name="T8" fmla="*/ 0 w 22"/>
                <a:gd name="T9" fmla="*/ 148 h 156"/>
                <a:gd name="T10" fmla="*/ 21 w 22"/>
                <a:gd name="T11" fmla="*/ 0 h 156"/>
                <a:gd name="T12" fmla="*/ 21 w 22"/>
                <a:gd name="T13" fmla="*/ 0 h 156"/>
                <a:gd name="T14" fmla="*/ 22 w 22"/>
                <a:gd name="T15" fmla="*/ 3 h 156"/>
                <a:gd name="T16" fmla="*/ 21 w 22"/>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156">
                  <a:moveTo>
                    <a:pt x="0" y="148"/>
                  </a:moveTo>
                  <a:lnTo>
                    <a:pt x="0" y="148"/>
                  </a:lnTo>
                  <a:lnTo>
                    <a:pt x="8" y="156"/>
                  </a:lnTo>
                  <a:lnTo>
                    <a:pt x="0" y="148"/>
                  </a:lnTo>
                  <a:moveTo>
                    <a:pt x="21" y="0"/>
                  </a:moveTo>
                  <a:lnTo>
                    <a:pt x="21" y="0"/>
                  </a:lnTo>
                  <a:lnTo>
                    <a:pt x="22" y="3"/>
                  </a:lnTo>
                  <a:lnTo>
                    <a:pt x="21"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4" name="Freeform 59"/>
            <p:cNvSpPr/>
            <p:nvPr/>
          </p:nvSpPr>
          <p:spPr bwMode="auto">
            <a:xfrm flipH="1">
              <a:off x="6296864" y="4230633"/>
              <a:ext cx="24248" cy="145464"/>
            </a:xfrm>
            <a:custGeom>
              <a:avLst/>
              <a:gdLst>
                <a:gd name="T0" fmla="*/ 21 w 26"/>
                <a:gd name="T1" fmla="*/ 0 h 156"/>
                <a:gd name="T2" fmla="*/ 0 w 26"/>
                <a:gd name="T3" fmla="*/ 148 h 156"/>
                <a:gd name="T4" fmla="*/ 8 w 26"/>
                <a:gd name="T5" fmla="*/ 156 h 156"/>
                <a:gd name="T6" fmla="*/ 26 w 26"/>
                <a:gd name="T7" fmla="*/ 7 h 156"/>
                <a:gd name="T8" fmla="*/ 22 w 26"/>
                <a:gd name="T9" fmla="*/ 3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2" y="3"/>
                  </a:lnTo>
                  <a:lnTo>
                    <a:pt x="21"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5" name="Freeform 60"/>
            <p:cNvSpPr/>
            <p:nvPr/>
          </p:nvSpPr>
          <p:spPr bwMode="auto">
            <a:xfrm flipH="1">
              <a:off x="6296864" y="4230633"/>
              <a:ext cx="24248" cy="145464"/>
            </a:xfrm>
            <a:custGeom>
              <a:avLst/>
              <a:gdLst>
                <a:gd name="T0" fmla="*/ 21 w 26"/>
                <a:gd name="T1" fmla="*/ 0 h 156"/>
                <a:gd name="T2" fmla="*/ 0 w 26"/>
                <a:gd name="T3" fmla="*/ 148 h 156"/>
                <a:gd name="T4" fmla="*/ 8 w 26"/>
                <a:gd name="T5" fmla="*/ 156 h 156"/>
                <a:gd name="T6" fmla="*/ 26 w 26"/>
                <a:gd name="T7" fmla="*/ 7 h 156"/>
                <a:gd name="T8" fmla="*/ 22 w 26"/>
                <a:gd name="T9" fmla="*/ 3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2" y="3"/>
                  </a:lnTo>
                  <a:lnTo>
                    <a:pt x="21"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6" name="Freeform 61"/>
            <p:cNvSpPr>
              <a:spLocks noEditPoints="1"/>
            </p:cNvSpPr>
            <p:nvPr/>
          </p:nvSpPr>
          <p:spPr bwMode="auto">
            <a:xfrm flipH="1">
              <a:off x="6115005" y="4177483"/>
              <a:ext cx="151084" cy="22379"/>
            </a:xfrm>
            <a:custGeom>
              <a:avLst/>
              <a:gdLst>
                <a:gd name="T0" fmla="*/ 7 w 162"/>
                <a:gd name="T1" fmla="*/ 16 h 24"/>
                <a:gd name="T2" fmla="*/ 0 w 162"/>
                <a:gd name="T3" fmla="*/ 16 h 24"/>
                <a:gd name="T4" fmla="*/ 7 w 162"/>
                <a:gd name="T5" fmla="*/ 24 h 24"/>
                <a:gd name="T6" fmla="*/ 15 w 162"/>
                <a:gd name="T7" fmla="*/ 24 h 24"/>
                <a:gd name="T8" fmla="*/ 7 w 162"/>
                <a:gd name="T9" fmla="*/ 16 h 24"/>
                <a:gd name="T10" fmla="*/ 160 w 162"/>
                <a:gd name="T11" fmla="*/ 0 h 24"/>
                <a:gd name="T12" fmla="*/ 160 w 162"/>
                <a:gd name="T13" fmla="*/ 0 h 24"/>
                <a:gd name="T14" fmla="*/ 162 w 162"/>
                <a:gd name="T15" fmla="*/ 2 h 24"/>
                <a:gd name="T16" fmla="*/ 160 w 162"/>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24">
                  <a:moveTo>
                    <a:pt x="7" y="16"/>
                  </a:moveTo>
                  <a:lnTo>
                    <a:pt x="0" y="16"/>
                  </a:lnTo>
                  <a:lnTo>
                    <a:pt x="7" y="24"/>
                  </a:lnTo>
                  <a:lnTo>
                    <a:pt x="15" y="24"/>
                  </a:lnTo>
                  <a:lnTo>
                    <a:pt x="7" y="16"/>
                  </a:lnTo>
                  <a:close/>
                  <a:moveTo>
                    <a:pt x="160" y="0"/>
                  </a:moveTo>
                  <a:lnTo>
                    <a:pt x="160" y="0"/>
                  </a:lnTo>
                  <a:lnTo>
                    <a:pt x="162" y="2"/>
                  </a:lnTo>
                  <a:lnTo>
                    <a:pt x="16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7" name="Freeform 62"/>
            <p:cNvSpPr>
              <a:spLocks noEditPoints="1"/>
            </p:cNvSpPr>
            <p:nvPr/>
          </p:nvSpPr>
          <p:spPr bwMode="auto">
            <a:xfrm flipH="1">
              <a:off x="6115005" y="4177483"/>
              <a:ext cx="151084" cy="22379"/>
            </a:xfrm>
            <a:custGeom>
              <a:avLst/>
              <a:gdLst>
                <a:gd name="T0" fmla="*/ 7 w 162"/>
                <a:gd name="T1" fmla="*/ 16 h 24"/>
                <a:gd name="T2" fmla="*/ 0 w 162"/>
                <a:gd name="T3" fmla="*/ 16 h 24"/>
                <a:gd name="T4" fmla="*/ 7 w 162"/>
                <a:gd name="T5" fmla="*/ 24 h 24"/>
                <a:gd name="T6" fmla="*/ 15 w 162"/>
                <a:gd name="T7" fmla="*/ 24 h 24"/>
                <a:gd name="T8" fmla="*/ 7 w 162"/>
                <a:gd name="T9" fmla="*/ 16 h 24"/>
                <a:gd name="T10" fmla="*/ 160 w 162"/>
                <a:gd name="T11" fmla="*/ 0 h 24"/>
                <a:gd name="T12" fmla="*/ 160 w 162"/>
                <a:gd name="T13" fmla="*/ 0 h 24"/>
                <a:gd name="T14" fmla="*/ 162 w 162"/>
                <a:gd name="T15" fmla="*/ 2 h 24"/>
                <a:gd name="T16" fmla="*/ 160 w 162"/>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24">
                  <a:moveTo>
                    <a:pt x="7" y="16"/>
                  </a:moveTo>
                  <a:lnTo>
                    <a:pt x="0" y="16"/>
                  </a:lnTo>
                  <a:lnTo>
                    <a:pt x="7" y="24"/>
                  </a:lnTo>
                  <a:lnTo>
                    <a:pt x="15" y="24"/>
                  </a:lnTo>
                  <a:lnTo>
                    <a:pt x="7" y="16"/>
                  </a:lnTo>
                  <a:moveTo>
                    <a:pt x="160" y="0"/>
                  </a:moveTo>
                  <a:lnTo>
                    <a:pt x="160" y="0"/>
                  </a:lnTo>
                  <a:lnTo>
                    <a:pt x="162" y="2"/>
                  </a:lnTo>
                  <a:lnTo>
                    <a:pt x="16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8" name="Freeform 63"/>
            <p:cNvSpPr/>
            <p:nvPr/>
          </p:nvSpPr>
          <p:spPr bwMode="auto">
            <a:xfrm flipH="1">
              <a:off x="6112207" y="4177483"/>
              <a:ext cx="147353" cy="22379"/>
            </a:xfrm>
            <a:custGeom>
              <a:avLst/>
              <a:gdLst>
                <a:gd name="T0" fmla="*/ 153 w 158"/>
                <a:gd name="T1" fmla="*/ 0 h 24"/>
                <a:gd name="T2" fmla="*/ 0 w 158"/>
                <a:gd name="T3" fmla="*/ 16 h 24"/>
                <a:gd name="T4" fmla="*/ 8 w 158"/>
                <a:gd name="T5" fmla="*/ 24 h 24"/>
                <a:gd name="T6" fmla="*/ 158 w 158"/>
                <a:gd name="T7" fmla="*/ 7 h 24"/>
                <a:gd name="T8" fmla="*/ 155 w 158"/>
                <a:gd name="T9" fmla="*/ 2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6"/>
                  </a:lnTo>
                  <a:lnTo>
                    <a:pt x="8" y="24"/>
                  </a:lnTo>
                  <a:lnTo>
                    <a:pt x="158" y="7"/>
                  </a:lnTo>
                  <a:lnTo>
                    <a:pt x="155" y="2"/>
                  </a:lnTo>
                  <a:lnTo>
                    <a:pt x="153"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9" name="Freeform 64"/>
            <p:cNvSpPr/>
            <p:nvPr/>
          </p:nvSpPr>
          <p:spPr bwMode="auto">
            <a:xfrm flipH="1">
              <a:off x="6112207" y="4177483"/>
              <a:ext cx="147353" cy="22379"/>
            </a:xfrm>
            <a:custGeom>
              <a:avLst/>
              <a:gdLst>
                <a:gd name="T0" fmla="*/ 153 w 158"/>
                <a:gd name="T1" fmla="*/ 0 h 24"/>
                <a:gd name="T2" fmla="*/ 0 w 158"/>
                <a:gd name="T3" fmla="*/ 16 h 24"/>
                <a:gd name="T4" fmla="*/ 8 w 158"/>
                <a:gd name="T5" fmla="*/ 24 h 24"/>
                <a:gd name="T6" fmla="*/ 158 w 158"/>
                <a:gd name="T7" fmla="*/ 7 h 24"/>
                <a:gd name="T8" fmla="*/ 155 w 158"/>
                <a:gd name="T9" fmla="*/ 2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6"/>
                  </a:lnTo>
                  <a:lnTo>
                    <a:pt x="8" y="24"/>
                  </a:lnTo>
                  <a:lnTo>
                    <a:pt x="158" y="7"/>
                  </a:lnTo>
                  <a:lnTo>
                    <a:pt x="155" y="2"/>
                  </a:lnTo>
                  <a:lnTo>
                    <a:pt x="153"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00" name="Freeform 65"/>
            <p:cNvSpPr>
              <a:spLocks noEditPoints="1"/>
            </p:cNvSpPr>
            <p:nvPr/>
          </p:nvSpPr>
          <p:spPr bwMode="auto">
            <a:xfrm flipH="1">
              <a:off x="6163501" y="4130860"/>
              <a:ext cx="150151" cy="22379"/>
            </a:xfrm>
            <a:custGeom>
              <a:avLst/>
              <a:gdLst>
                <a:gd name="T0" fmla="*/ 7 w 161"/>
                <a:gd name="T1" fmla="*/ 15 h 24"/>
                <a:gd name="T2" fmla="*/ 0 w 161"/>
                <a:gd name="T3" fmla="*/ 15 h 24"/>
                <a:gd name="T4" fmla="*/ 9 w 161"/>
                <a:gd name="T5" fmla="*/ 24 h 24"/>
                <a:gd name="T6" fmla="*/ 14 w 161"/>
                <a:gd name="T7" fmla="*/ 22 h 24"/>
                <a:gd name="T8" fmla="*/ 7 w 161"/>
                <a:gd name="T9" fmla="*/ 15 h 24"/>
                <a:gd name="T10" fmla="*/ 161 w 161"/>
                <a:gd name="T11" fmla="*/ 0 h 24"/>
                <a:gd name="T12" fmla="*/ 161 w 161"/>
                <a:gd name="T13" fmla="*/ 0 h 24"/>
                <a:gd name="T14" fmla="*/ 161 w 161"/>
                <a:gd name="T15" fmla="*/ 0 h 24"/>
                <a:gd name="T16" fmla="*/ 161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7" y="15"/>
                  </a:moveTo>
                  <a:lnTo>
                    <a:pt x="0" y="15"/>
                  </a:lnTo>
                  <a:lnTo>
                    <a:pt x="9" y="24"/>
                  </a:lnTo>
                  <a:lnTo>
                    <a:pt x="14" y="22"/>
                  </a:lnTo>
                  <a:lnTo>
                    <a:pt x="7" y="15"/>
                  </a:lnTo>
                  <a:close/>
                  <a:moveTo>
                    <a:pt x="161" y="0"/>
                  </a:moveTo>
                  <a:lnTo>
                    <a:pt x="161"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01" name="Freeform 66"/>
            <p:cNvSpPr>
              <a:spLocks noEditPoints="1"/>
            </p:cNvSpPr>
            <p:nvPr/>
          </p:nvSpPr>
          <p:spPr bwMode="auto">
            <a:xfrm flipH="1">
              <a:off x="6163501" y="4130860"/>
              <a:ext cx="150151" cy="22379"/>
            </a:xfrm>
            <a:custGeom>
              <a:avLst/>
              <a:gdLst>
                <a:gd name="T0" fmla="*/ 7 w 161"/>
                <a:gd name="T1" fmla="*/ 15 h 24"/>
                <a:gd name="T2" fmla="*/ 0 w 161"/>
                <a:gd name="T3" fmla="*/ 15 h 24"/>
                <a:gd name="T4" fmla="*/ 9 w 161"/>
                <a:gd name="T5" fmla="*/ 24 h 24"/>
                <a:gd name="T6" fmla="*/ 14 w 161"/>
                <a:gd name="T7" fmla="*/ 22 h 24"/>
                <a:gd name="T8" fmla="*/ 7 w 161"/>
                <a:gd name="T9" fmla="*/ 15 h 24"/>
                <a:gd name="T10" fmla="*/ 161 w 161"/>
                <a:gd name="T11" fmla="*/ 0 h 24"/>
                <a:gd name="T12" fmla="*/ 161 w 161"/>
                <a:gd name="T13" fmla="*/ 0 h 24"/>
                <a:gd name="T14" fmla="*/ 161 w 161"/>
                <a:gd name="T15" fmla="*/ 0 h 24"/>
                <a:gd name="T16" fmla="*/ 161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7" y="15"/>
                  </a:moveTo>
                  <a:lnTo>
                    <a:pt x="0" y="15"/>
                  </a:lnTo>
                  <a:lnTo>
                    <a:pt x="9" y="24"/>
                  </a:lnTo>
                  <a:lnTo>
                    <a:pt x="14" y="22"/>
                  </a:lnTo>
                  <a:lnTo>
                    <a:pt x="7" y="15"/>
                  </a:lnTo>
                  <a:moveTo>
                    <a:pt x="161" y="0"/>
                  </a:moveTo>
                  <a:lnTo>
                    <a:pt x="161"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02" name="Freeform 67"/>
            <p:cNvSpPr/>
            <p:nvPr/>
          </p:nvSpPr>
          <p:spPr bwMode="auto">
            <a:xfrm flipH="1">
              <a:off x="6157905" y="4130860"/>
              <a:ext cx="149218" cy="20514"/>
            </a:xfrm>
            <a:custGeom>
              <a:avLst/>
              <a:gdLst>
                <a:gd name="T0" fmla="*/ 154 w 160"/>
                <a:gd name="T1" fmla="*/ 0 h 22"/>
                <a:gd name="T2" fmla="*/ 0 w 160"/>
                <a:gd name="T3" fmla="*/ 15 h 22"/>
                <a:gd name="T4" fmla="*/ 7 w 160"/>
                <a:gd name="T5" fmla="*/ 22 h 22"/>
                <a:gd name="T6" fmla="*/ 160 w 160"/>
                <a:gd name="T7" fmla="*/ 6 h 22"/>
                <a:gd name="T8" fmla="*/ 154 w 160"/>
                <a:gd name="T9" fmla="*/ 0 h 22"/>
                <a:gd name="T10" fmla="*/ 154 w 160"/>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2">
                  <a:moveTo>
                    <a:pt x="154" y="0"/>
                  </a:moveTo>
                  <a:lnTo>
                    <a:pt x="0" y="15"/>
                  </a:lnTo>
                  <a:lnTo>
                    <a:pt x="7" y="22"/>
                  </a:lnTo>
                  <a:lnTo>
                    <a:pt x="160" y="6"/>
                  </a:lnTo>
                  <a:lnTo>
                    <a:pt x="154"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03" name="Freeform 68"/>
            <p:cNvSpPr/>
            <p:nvPr/>
          </p:nvSpPr>
          <p:spPr bwMode="auto">
            <a:xfrm flipH="1">
              <a:off x="6157905" y="4130860"/>
              <a:ext cx="149218" cy="20514"/>
            </a:xfrm>
            <a:custGeom>
              <a:avLst/>
              <a:gdLst>
                <a:gd name="T0" fmla="*/ 154 w 160"/>
                <a:gd name="T1" fmla="*/ 0 h 22"/>
                <a:gd name="T2" fmla="*/ 0 w 160"/>
                <a:gd name="T3" fmla="*/ 15 h 22"/>
                <a:gd name="T4" fmla="*/ 7 w 160"/>
                <a:gd name="T5" fmla="*/ 22 h 22"/>
                <a:gd name="T6" fmla="*/ 160 w 160"/>
                <a:gd name="T7" fmla="*/ 6 h 22"/>
                <a:gd name="T8" fmla="*/ 154 w 160"/>
                <a:gd name="T9" fmla="*/ 0 h 22"/>
                <a:gd name="T10" fmla="*/ 154 w 160"/>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2">
                  <a:moveTo>
                    <a:pt x="154" y="0"/>
                  </a:moveTo>
                  <a:lnTo>
                    <a:pt x="0" y="15"/>
                  </a:lnTo>
                  <a:lnTo>
                    <a:pt x="7" y="22"/>
                  </a:lnTo>
                  <a:lnTo>
                    <a:pt x="160" y="6"/>
                  </a:lnTo>
                  <a:lnTo>
                    <a:pt x="154"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04" name="Freeform 69"/>
            <p:cNvSpPr/>
            <p:nvPr/>
          </p:nvSpPr>
          <p:spPr bwMode="auto">
            <a:xfrm flipH="1">
              <a:off x="6217592" y="3409136"/>
              <a:ext cx="867331" cy="865323"/>
            </a:xfrm>
            <a:custGeom>
              <a:avLst/>
              <a:gdLst>
                <a:gd name="T0" fmla="*/ 81 w 507"/>
                <a:gd name="T1" fmla="*/ 33 h 506"/>
                <a:gd name="T2" fmla="*/ 81 w 507"/>
                <a:gd name="T3" fmla="*/ 33 h 506"/>
                <a:gd name="T4" fmla="*/ 0 w 507"/>
                <a:gd name="T5" fmla="*/ 0 h 506"/>
                <a:gd name="T6" fmla="*/ 35 w 507"/>
                <a:gd name="T7" fmla="*/ 81 h 506"/>
                <a:gd name="T8" fmla="*/ 35 w 507"/>
                <a:gd name="T9" fmla="*/ 81 h 506"/>
                <a:gd name="T10" fmla="*/ 886 w 507"/>
                <a:gd name="T11" fmla="*/ 928 h 506"/>
                <a:gd name="T12" fmla="*/ 930 w 507"/>
                <a:gd name="T13" fmla="*/ 884 h 506"/>
                <a:gd name="T14" fmla="*/ 81 w 507"/>
                <a:gd name="T15" fmla="*/ 33 h 5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7" h="506">
                  <a:moveTo>
                    <a:pt x="44" y="18"/>
                  </a:moveTo>
                  <a:cubicBezTo>
                    <a:pt x="44" y="18"/>
                    <a:pt x="44" y="18"/>
                    <a:pt x="44" y="18"/>
                  </a:cubicBezTo>
                  <a:cubicBezTo>
                    <a:pt x="40" y="14"/>
                    <a:pt x="0" y="0"/>
                    <a:pt x="0" y="0"/>
                  </a:cubicBezTo>
                  <a:cubicBezTo>
                    <a:pt x="0" y="0"/>
                    <a:pt x="16" y="40"/>
                    <a:pt x="19" y="44"/>
                  </a:cubicBezTo>
                  <a:cubicBezTo>
                    <a:pt x="19" y="44"/>
                    <a:pt x="19" y="44"/>
                    <a:pt x="19" y="44"/>
                  </a:cubicBezTo>
                  <a:cubicBezTo>
                    <a:pt x="483" y="506"/>
                    <a:pt x="483" y="506"/>
                    <a:pt x="483" y="506"/>
                  </a:cubicBezTo>
                  <a:cubicBezTo>
                    <a:pt x="507" y="482"/>
                    <a:pt x="507" y="482"/>
                    <a:pt x="507" y="482"/>
                  </a:cubicBezTo>
                  <a:lnTo>
                    <a:pt x="44" y="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sp>
        <p:nvSpPr>
          <p:cNvPr id="105" name="Oval 70"/>
          <p:cNvSpPr>
            <a:spLocks noChangeArrowheads="1"/>
          </p:cNvSpPr>
          <p:nvPr/>
        </p:nvSpPr>
        <p:spPr bwMode="auto">
          <a:xfrm flipH="1">
            <a:off x="9167730" y="290387"/>
            <a:ext cx="2873696" cy="2870735"/>
          </a:xfrm>
          <a:prstGeom prst="ellipse">
            <a:avLst/>
          </a:prstGeom>
          <a:solidFill>
            <a:schemeClr val="bg1"/>
          </a:solidFill>
          <a:ln>
            <a:noFill/>
          </a:ln>
        </p:spPr>
        <p:txBody>
          <a:bodyPr/>
          <a:lstStyle/>
          <a:p>
            <a:pPr eaLnBrk="1" hangingPunct="1"/>
            <a:endParaRPr lang="zh-CN" altLang="zh-CN" sz="2400">
              <a:solidFill>
                <a:schemeClr val="bg1"/>
              </a:solidFill>
            </a:endParaRPr>
          </a:p>
        </p:txBody>
      </p:sp>
      <p:sp>
        <p:nvSpPr>
          <p:cNvPr id="106" name="Oval 71"/>
          <p:cNvSpPr>
            <a:spLocks noChangeArrowheads="1"/>
          </p:cNvSpPr>
          <p:nvPr/>
        </p:nvSpPr>
        <p:spPr bwMode="auto">
          <a:xfrm flipH="1">
            <a:off x="9462437" y="585044"/>
            <a:ext cx="2285527" cy="22826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2400">
              <a:solidFill>
                <a:schemeClr val="bg1"/>
              </a:solidFill>
            </a:endParaRPr>
          </a:p>
        </p:txBody>
      </p:sp>
      <p:sp>
        <p:nvSpPr>
          <p:cNvPr id="107" name="Freeform 72"/>
          <p:cNvSpPr>
            <a:spLocks noEditPoints="1"/>
          </p:cNvSpPr>
          <p:nvPr/>
        </p:nvSpPr>
        <p:spPr bwMode="auto">
          <a:xfrm flipH="1">
            <a:off x="9408966" y="530340"/>
            <a:ext cx="2391224" cy="2392072"/>
          </a:xfrm>
          <a:custGeom>
            <a:avLst/>
            <a:gdLst>
              <a:gd name="T0" fmla="*/ 524 w 1048"/>
              <a:gd name="T1" fmla="*/ 0 h 1049"/>
              <a:gd name="T2" fmla="*/ 0 w 1048"/>
              <a:gd name="T3" fmla="*/ 525 h 1049"/>
              <a:gd name="T4" fmla="*/ 506 w 1048"/>
              <a:gd name="T5" fmla="*/ 1049 h 1049"/>
              <a:gd name="T6" fmla="*/ 524 w 1048"/>
              <a:gd name="T7" fmla="*/ 1049 h 1049"/>
              <a:gd name="T8" fmla="*/ 547 w 1048"/>
              <a:gd name="T9" fmla="*/ 1048 h 1049"/>
              <a:gd name="T10" fmla="*/ 1048 w 1048"/>
              <a:gd name="T11" fmla="*/ 525 h 1049"/>
              <a:gd name="T12" fmla="*/ 524 w 1048"/>
              <a:gd name="T13" fmla="*/ 0 h 1049"/>
              <a:gd name="T14" fmla="*/ 547 w 1048"/>
              <a:gd name="T15" fmla="*/ 1001 h 1049"/>
              <a:gd name="T16" fmla="*/ 524 w 1048"/>
              <a:gd name="T17" fmla="*/ 1002 h 1049"/>
              <a:gd name="T18" fmla="*/ 506 w 1048"/>
              <a:gd name="T19" fmla="*/ 1002 h 1049"/>
              <a:gd name="T20" fmla="*/ 47 w 1048"/>
              <a:gd name="T21" fmla="*/ 525 h 1049"/>
              <a:gd name="T22" fmla="*/ 524 w 1048"/>
              <a:gd name="T23" fmla="*/ 47 h 1049"/>
              <a:gd name="T24" fmla="*/ 1002 w 1048"/>
              <a:gd name="T25" fmla="*/ 525 h 1049"/>
              <a:gd name="T26" fmla="*/ 547 w 1048"/>
              <a:gd name="T27" fmla="*/ 100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8" h="1049">
                <a:moveTo>
                  <a:pt x="524" y="0"/>
                </a:moveTo>
                <a:cubicBezTo>
                  <a:pt x="235" y="0"/>
                  <a:pt x="0" y="235"/>
                  <a:pt x="0" y="525"/>
                </a:cubicBezTo>
                <a:cubicBezTo>
                  <a:pt x="0" y="808"/>
                  <a:pt x="225" y="1039"/>
                  <a:pt x="506" y="1049"/>
                </a:cubicBezTo>
                <a:cubicBezTo>
                  <a:pt x="512" y="1049"/>
                  <a:pt x="518" y="1049"/>
                  <a:pt x="524" y="1049"/>
                </a:cubicBezTo>
                <a:cubicBezTo>
                  <a:pt x="532" y="1049"/>
                  <a:pt x="539" y="1049"/>
                  <a:pt x="547" y="1048"/>
                </a:cubicBezTo>
                <a:cubicBezTo>
                  <a:pt x="826" y="1036"/>
                  <a:pt x="1048" y="806"/>
                  <a:pt x="1048" y="525"/>
                </a:cubicBezTo>
                <a:cubicBezTo>
                  <a:pt x="1048" y="235"/>
                  <a:pt x="813" y="0"/>
                  <a:pt x="524" y="0"/>
                </a:cubicBezTo>
                <a:moveTo>
                  <a:pt x="547" y="1001"/>
                </a:moveTo>
                <a:cubicBezTo>
                  <a:pt x="539" y="1002"/>
                  <a:pt x="532" y="1002"/>
                  <a:pt x="524" y="1002"/>
                </a:cubicBezTo>
                <a:cubicBezTo>
                  <a:pt x="518" y="1002"/>
                  <a:pt x="512" y="1002"/>
                  <a:pt x="506" y="1002"/>
                </a:cubicBezTo>
                <a:cubicBezTo>
                  <a:pt x="251" y="992"/>
                  <a:pt x="47" y="782"/>
                  <a:pt x="47" y="525"/>
                </a:cubicBezTo>
                <a:cubicBezTo>
                  <a:pt x="47" y="261"/>
                  <a:pt x="261" y="47"/>
                  <a:pt x="524" y="47"/>
                </a:cubicBezTo>
                <a:cubicBezTo>
                  <a:pt x="788" y="47"/>
                  <a:pt x="1002" y="261"/>
                  <a:pt x="1002" y="525"/>
                </a:cubicBezTo>
                <a:cubicBezTo>
                  <a:pt x="1002" y="780"/>
                  <a:pt x="800" y="989"/>
                  <a:pt x="547" y="1001"/>
                </a:cubicBezTo>
              </a:path>
            </a:pathLst>
          </a:custGeom>
          <a:solidFill>
            <a:srgbClr val="87B0C7"/>
          </a:solidFill>
          <a:ln>
            <a:noFill/>
          </a:ln>
        </p:spPr>
        <p:txBody>
          <a:bodyPr/>
          <a:lstStyle/>
          <a:p>
            <a:pPr>
              <a:defRPr/>
            </a:pPr>
            <a:endParaRPr lang="en-US" sz="2400">
              <a:solidFill>
                <a:schemeClr val="bg1"/>
              </a:solidFill>
            </a:endParaRPr>
          </a:p>
        </p:txBody>
      </p:sp>
      <p:sp>
        <p:nvSpPr>
          <p:cNvPr id="108" name="Freeform 73"/>
          <p:cNvSpPr>
            <a:spLocks noEditPoints="1"/>
          </p:cNvSpPr>
          <p:nvPr/>
        </p:nvSpPr>
        <p:spPr bwMode="auto">
          <a:xfrm flipH="1">
            <a:off x="9678804" y="803862"/>
            <a:ext cx="1851551" cy="1845028"/>
          </a:xfrm>
          <a:custGeom>
            <a:avLst/>
            <a:gdLst>
              <a:gd name="T0" fmla="*/ 745 w 812"/>
              <a:gd name="T1" fmla="*/ 0 h 809"/>
              <a:gd name="T2" fmla="*/ 0 w 812"/>
              <a:gd name="T3" fmla="*/ 743 h 809"/>
              <a:gd name="T4" fmla="*/ 745 w 812"/>
              <a:gd name="T5" fmla="*/ 1484 h 809"/>
              <a:gd name="T6" fmla="*/ 1489 w 812"/>
              <a:gd name="T7" fmla="*/ 743 h 809"/>
              <a:gd name="T8" fmla="*/ 745 w 812"/>
              <a:gd name="T9" fmla="*/ 0 h 809"/>
              <a:gd name="T10" fmla="*/ 745 w 812"/>
              <a:gd name="T11" fmla="*/ 1398 h 809"/>
              <a:gd name="T12" fmla="*/ 86 w 812"/>
              <a:gd name="T13" fmla="*/ 743 h 809"/>
              <a:gd name="T14" fmla="*/ 745 w 812"/>
              <a:gd name="T15" fmla="*/ 86 h 809"/>
              <a:gd name="T16" fmla="*/ 1405 w 812"/>
              <a:gd name="T17" fmla="*/ 743 h 809"/>
              <a:gd name="T18" fmla="*/ 745 w 812"/>
              <a:gd name="T19" fmla="*/ 1398 h 8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2" h="809">
                <a:moveTo>
                  <a:pt x="406" y="0"/>
                </a:moveTo>
                <a:cubicBezTo>
                  <a:pt x="182" y="0"/>
                  <a:pt x="0" y="182"/>
                  <a:pt x="0" y="405"/>
                </a:cubicBezTo>
                <a:cubicBezTo>
                  <a:pt x="0" y="627"/>
                  <a:pt x="182" y="809"/>
                  <a:pt x="406" y="809"/>
                </a:cubicBezTo>
                <a:cubicBezTo>
                  <a:pt x="630" y="809"/>
                  <a:pt x="812" y="627"/>
                  <a:pt x="812" y="405"/>
                </a:cubicBezTo>
                <a:cubicBezTo>
                  <a:pt x="812" y="182"/>
                  <a:pt x="630" y="0"/>
                  <a:pt x="406" y="0"/>
                </a:cubicBezTo>
                <a:moveTo>
                  <a:pt x="406" y="762"/>
                </a:moveTo>
                <a:cubicBezTo>
                  <a:pt x="208" y="762"/>
                  <a:pt x="47" y="602"/>
                  <a:pt x="47" y="405"/>
                </a:cubicBezTo>
                <a:cubicBezTo>
                  <a:pt x="47" y="207"/>
                  <a:pt x="208" y="47"/>
                  <a:pt x="406" y="47"/>
                </a:cubicBezTo>
                <a:cubicBezTo>
                  <a:pt x="604" y="47"/>
                  <a:pt x="766" y="207"/>
                  <a:pt x="766" y="405"/>
                </a:cubicBezTo>
                <a:cubicBezTo>
                  <a:pt x="766" y="602"/>
                  <a:pt x="604" y="762"/>
                  <a:pt x="406" y="762"/>
                </a:cubicBezTo>
              </a:path>
            </a:pathLst>
          </a:custGeom>
          <a:solidFill>
            <a:srgbClr val="87B0C7"/>
          </a:solidFill>
          <a:ln>
            <a:noFill/>
          </a:ln>
        </p:spPr>
        <p:txBody>
          <a:bodyPr/>
          <a:lstStyle/>
          <a:p>
            <a:endParaRPr lang="zh-CN" altLang="en-US" sz="2400">
              <a:solidFill>
                <a:schemeClr val="bg1"/>
              </a:solidFill>
            </a:endParaRPr>
          </a:p>
        </p:txBody>
      </p:sp>
      <p:sp>
        <p:nvSpPr>
          <p:cNvPr id="109" name="Freeform 74"/>
          <p:cNvSpPr>
            <a:spLocks noEditPoints="1"/>
          </p:cNvSpPr>
          <p:nvPr/>
        </p:nvSpPr>
        <p:spPr bwMode="auto">
          <a:xfrm flipH="1">
            <a:off x="9947396" y="1079870"/>
            <a:ext cx="1314364" cy="1293012"/>
          </a:xfrm>
          <a:custGeom>
            <a:avLst/>
            <a:gdLst>
              <a:gd name="T0" fmla="*/ 529 w 576"/>
              <a:gd name="T1" fmla="*/ 0 h 567"/>
              <a:gd name="T2" fmla="*/ 0 w 576"/>
              <a:gd name="T3" fmla="*/ 521 h 567"/>
              <a:gd name="T4" fmla="*/ 529 w 576"/>
              <a:gd name="T5" fmla="*/ 1040 h 567"/>
              <a:gd name="T6" fmla="*/ 1057 w 576"/>
              <a:gd name="T7" fmla="*/ 521 h 567"/>
              <a:gd name="T8" fmla="*/ 529 w 576"/>
              <a:gd name="T9" fmla="*/ 0 h 567"/>
              <a:gd name="T10" fmla="*/ 529 w 576"/>
              <a:gd name="T11" fmla="*/ 956 h 567"/>
              <a:gd name="T12" fmla="*/ 86 w 576"/>
              <a:gd name="T13" fmla="*/ 521 h 567"/>
              <a:gd name="T14" fmla="*/ 529 w 576"/>
              <a:gd name="T15" fmla="*/ 84 h 567"/>
              <a:gd name="T16" fmla="*/ 971 w 576"/>
              <a:gd name="T17" fmla="*/ 521 h 567"/>
              <a:gd name="T18" fmla="*/ 529 w 576"/>
              <a:gd name="T19" fmla="*/ 956 h 5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 h="567">
                <a:moveTo>
                  <a:pt x="288" y="0"/>
                </a:moveTo>
                <a:cubicBezTo>
                  <a:pt x="129" y="0"/>
                  <a:pt x="0" y="127"/>
                  <a:pt x="0" y="284"/>
                </a:cubicBezTo>
                <a:cubicBezTo>
                  <a:pt x="0" y="440"/>
                  <a:pt x="129" y="567"/>
                  <a:pt x="288" y="567"/>
                </a:cubicBezTo>
                <a:cubicBezTo>
                  <a:pt x="447" y="567"/>
                  <a:pt x="576" y="440"/>
                  <a:pt x="576" y="284"/>
                </a:cubicBezTo>
                <a:cubicBezTo>
                  <a:pt x="576" y="127"/>
                  <a:pt x="447" y="0"/>
                  <a:pt x="288" y="0"/>
                </a:cubicBezTo>
                <a:moveTo>
                  <a:pt x="288" y="521"/>
                </a:moveTo>
                <a:cubicBezTo>
                  <a:pt x="155" y="521"/>
                  <a:pt x="47" y="414"/>
                  <a:pt x="47" y="284"/>
                </a:cubicBezTo>
                <a:cubicBezTo>
                  <a:pt x="47" y="153"/>
                  <a:pt x="155" y="46"/>
                  <a:pt x="288" y="46"/>
                </a:cubicBezTo>
                <a:cubicBezTo>
                  <a:pt x="421" y="46"/>
                  <a:pt x="529" y="153"/>
                  <a:pt x="529" y="284"/>
                </a:cubicBezTo>
                <a:cubicBezTo>
                  <a:pt x="529" y="414"/>
                  <a:pt x="421" y="521"/>
                  <a:pt x="288" y="521"/>
                </a:cubicBezTo>
              </a:path>
            </a:pathLst>
          </a:custGeom>
          <a:solidFill>
            <a:srgbClr val="87B0C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110" name="Freeform 75"/>
          <p:cNvSpPr>
            <a:spLocks noEditPoints="1"/>
          </p:cNvSpPr>
          <p:nvPr/>
        </p:nvSpPr>
        <p:spPr bwMode="auto">
          <a:xfrm flipH="1">
            <a:off x="10217233" y="1353392"/>
            <a:ext cx="774692" cy="745968"/>
          </a:xfrm>
          <a:custGeom>
            <a:avLst/>
            <a:gdLst>
              <a:gd name="T0" fmla="*/ 312 w 340"/>
              <a:gd name="T1" fmla="*/ 0 h 327"/>
              <a:gd name="T2" fmla="*/ 0 w 340"/>
              <a:gd name="T3" fmla="*/ 301 h 327"/>
              <a:gd name="T4" fmla="*/ 312 w 340"/>
              <a:gd name="T5" fmla="*/ 600 h 327"/>
              <a:gd name="T6" fmla="*/ 623 w 340"/>
              <a:gd name="T7" fmla="*/ 301 h 327"/>
              <a:gd name="T8" fmla="*/ 312 w 340"/>
              <a:gd name="T9" fmla="*/ 0 h 327"/>
              <a:gd name="T10" fmla="*/ 312 w 340"/>
              <a:gd name="T11" fmla="*/ 516 h 327"/>
              <a:gd name="T12" fmla="*/ 86 w 340"/>
              <a:gd name="T13" fmla="*/ 301 h 327"/>
              <a:gd name="T14" fmla="*/ 312 w 340"/>
              <a:gd name="T15" fmla="*/ 86 h 327"/>
              <a:gd name="T16" fmla="*/ 537 w 340"/>
              <a:gd name="T17" fmla="*/ 301 h 327"/>
              <a:gd name="T18" fmla="*/ 312 w 340"/>
              <a:gd name="T19" fmla="*/ 516 h 3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0" h="327">
                <a:moveTo>
                  <a:pt x="170" y="0"/>
                </a:moveTo>
                <a:cubicBezTo>
                  <a:pt x="76" y="0"/>
                  <a:pt x="0" y="73"/>
                  <a:pt x="0" y="164"/>
                </a:cubicBezTo>
                <a:cubicBezTo>
                  <a:pt x="0" y="254"/>
                  <a:pt x="76" y="327"/>
                  <a:pt x="170" y="327"/>
                </a:cubicBezTo>
                <a:cubicBezTo>
                  <a:pt x="264" y="327"/>
                  <a:pt x="340" y="254"/>
                  <a:pt x="340" y="164"/>
                </a:cubicBezTo>
                <a:cubicBezTo>
                  <a:pt x="340" y="73"/>
                  <a:pt x="264" y="0"/>
                  <a:pt x="170" y="0"/>
                </a:cubicBezTo>
                <a:moveTo>
                  <a:pt x="170" y="281"/>
                </a:moveTo>
                <a:cubicBezTo>
                  <a:pt x="102" y="281"/>
                  <a:pt x="47" y="228"/>
                  <a:pt x="47" y="164"/>
                </a:cubicBezTo>
                <a:cubicBezTo>
                  <a:pt x="47" y="99"/>
                  <a:pt x="102" y="47"/>
                  <a:pt x="170" y="47"/>
                </a:cubicBezTo>
                <a:cubicBezTo>
                  <a:pt x="238" y="47"/>
                  <a:pt x="293" y="99"/>
                  <a:pt x="293" y="164"/>
                </a:cubicBezTo>
                <a:cubicBezTo>
                  <a:pt x="293" y="228"/>
                  <a:pt x="238" y="281"/>
                  <a:pt x="170" y="281"/>
                </a:cubicBezTo>
              </a:path>
            </a:pathLst>
          </a:custGeom>
          <a:solidFill>
            <a:srgbClr val="87B0C7"/>
          </a:solidFill>
          <a:ln>
            <a:noFill/>
          </a:ln>
        </p:spPr>
        <p:txBody>
          <a:bodyPr/>
          <a:lstStyle/>
          <a:p>
            <a:endParaRPr lang="zh-CN" altLang="en-US" sz="2400">
              <a:solidFill>
                <a:schemeClr val="bg1"/>
              </a:solidFill>
            </a:endParaRPr>
          </a:p>
        </p:txBody>
      </p:sp>
      <p:sp>
        <p:nvSpPr>
          <p:cNvPr id="111" name="Oval 76"/>
          <p:cNvSpPr>
            <a:spLocks noChangeArrowheads="1"/>
          </p:cNvSpPr>
          <p:nvPr/>
        </p:nvSpPr>
        <p:spPr bwMode="auto">
          <a:xfrm flipH="1">
            <a:off x="10454739" y="1585885"/>
            <a:ext cx="284759" cy="279739"/>
          </a:xfrm>
          <a:prstGeom prst="ellipse">
            <a:avLst/>
          </a:prstGeom>
          <a:solidFill>
            <a:srgbClr val="87B0C7"/>
          </a:solidFill>
          <a:ln>
            <a:noFill/>
          </a:ln>
        </p:spPr>
        <p:txBody>
          <a:bodyPr/>
          <a:lstStyle/>
          <a:p>
            <a:pPr eaLnBrk="1" hangingPunct="1"/>
            <a:endParaRPr lang="zh-CN" altLang="zh-CN" sz="2400">
              <a:solidFill>
                <a:schemeClr val="bg1"/>
              </a:solidFill>
            </a:endParaRPr>
          </a:p>
        </p:txBody>
      </p:sp>
      <p:grpSp>
        <p:nvGrpSpPr>
          <p:cNvPr id="10" name="组合 9"/>
          <p:cNvGrpSpPr/>
          <p:nvPr/>
        </p:nvGrpSpPr>
        <p:grpSpPr>
          <a:xfrm>
            <a:off x="9323167" y="1686591"/>
            <a:ext cx="1315607" cy="1315391"/>
            <a:chOff x="6598099" y="2161504"/>
            <a:chExt cx="986705" cy="986543"/>
          </a:xfrm>
        </p:grpSpPr>
        <p:sp>
          <p:nvSpPr>
            <p:cNvPr id="112" name="Freeform 77"/>
            <p:cNvSpPr/>
            <p:nvPr/>
          </p:nvSpPr>
          <p:spPr bwMode="auto">
            <a:xfrm flipH="1">
              <a:off x="6780891" y="2883228"/>
              <a:ext cx="141757" cy="264819"/>
            </a:xfrm>
            <a:custGeom>
              <a:avLst/>
              <a:gdLst>
                <a:gd name="T0" fmla="*/ 20 w 152"/>
                <a:gd name="T1" fmla="*/ 0 h 284"/>
                <a:gd name="T2" fmla="*/ 0 w 152"/>
                <a:gd name="T3" fmla="*/ 148 h 284"/>
                <a:gd name="T4" fmla="*/ 139 w 152"/>
                <a:gd name="T5" fmla="*/ 284 h 284"/>
                <a:gd name="T6" fmla="*/ 152 w 152"/>
                <a:gd name="T7" fmla="*/ 130 h 284"/>
                <a:gd name="T8" fmla="*/ 20 w 152"/>
                <a:gd name="T9" fmla="*/ 0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4">
                  <a:moveTo>
                    <a:pt x="20" y="0"/>
                  </a:moveTo>
                  <a:lnTo>
                    <a:pt x="0" y="148"/>
                  </a:lnTo>
                  <a:lnTo>
                    <a:pt x="139" y="284"/>
                  </a:lnTo>
                  <a:lnTo>
                    <a:pt x="152" y="130"/>
                  </a:lnTo>
                  <a:lnTo>
                    <a:pt x="2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13" name="Freeform 78"/>
            <p:cNvSpPr/>
            <p:nvPr/>
          </p:nvSpPr>
          <p:spPr bwMode="auto">
            <a:xfrm flipH="1">
              <a:off x="6780891" y="2883228"/>
              <a:ext cx="141757" cy="264819"/>
            </a:xfrm>
            <a:custGeom>
              <a:avLst/>
              <a:gdLst>
                <a:gd name="T0" fmla="*/ 20 w 152"/>
                <a:gd name="T1" fmla="*/ 0 h 284"/>
                <a:gd name="T2" fmla="*/ 0 w 152"/>
                <a:gd name="T3" fmla="*/ 148 h 284"/>
                <a:gd name="T4" fmla="*/ 139 w 152"/>
                <a:gd name="T5" fmla="*/ 284 h 284"/>
                <a:gd name="T6" fmla="*/ 152 w 152"/>
                <a:gd name="T7" fmla="*/ 130 h 284"/>
                <a:gd name="T8" fmla="*/ 20 w 152"/>
                <a:gd name="T9" fmla="*/ 0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4">
                  <a:moveTo>
                    <a:pt x="20" y="0"/>
                  </a:moveTo>
                  <a:lnTo>
                    <a:pt x="0" y="148"/>
                  </a:lnTo>
                  <a:lnTo>
                    <a:pt x="139" y="284"/>
                  </a:lnTo>
                  <a:lnTo>
                    <a:pt x="152" y="130"/>
                  </a:lnTo>
                  <a:lnTo>
                    <a:pt x="2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14" name="Freeform 79"/>
            <p:cNvSpPr/>
            <p:nvPr/>
          </p:nvSpPr>
          <p:spPr bwMode="auto">
            <a:xfrm flipH="1">
              <a:off x="6598099" y="2820753"/>
              <a:ext cx="264862" cy="142666"/>
            </a:xfrm>
            <a:custGeom>
              <a:avLst/>
              <a:gdLst>
                <a:gd name="T0" fmla="*/ 0 w 284"/>
                <a:gd name="T1" fmla="*/ 23 h 153"/>
                <a:gd name="T2" fmla="*/ 149 w 284"/>
                <a:gd name="T3" fmla="*/ 0 h 153"/>
                <a:gd name="T4" fmla="*/ 284 w 284"/>
                <a:gd name="T5" fmla="*/ 142 h 153"/>
                <a:gd name="T6" fmla="*/ 130 w 284"/>
                <a:gd name="T7" fmla="*/ 153 h 153"/>
                <a:gd name="T8" fmla="*/ 0 w 284"/>
                <a:gd name="T9" fmla="*/ 23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53">
                  <a:moveTo>
                    <a:pt x="0" y="23"/>
                  </a:moveTo>
                  <a:lnTo>
                    <a:pt x="149" y="0"/>
                  </a:lnTo>
                  <a:lnTo>
                    <a:pt x="284" y="142"/>
                  </a:lnTo>
                  <a:lnTo>
                    <a:pt x="130" y="153"/>
                  </a:lnTo>
                  <a:lnTo>
                    <a:pt x="0" y="23"/>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15" name="Freeform 80"/>
            <p:cNvSpPr/>
            <p:nvPr/>
          </p:nvSpPr>
          <p:spPr bwMode="auto">
            <a:xfrm flipH="1">
              <a:off x="6598099" y="2820753"/>
              <a:ext cx="264862" cy="142666"/>
            </a:xfrm>
            <a:custGeom>
              <a:avLst/>
              <a:gdLst>
                <a:gd name="T0" fmla="*/ 0 w 284"/>
                <a:gd name="T1" fmla="*/ 23 h 153"/>
                <a:gd name="T2" fmla="*/ 149 w 284"/>
                <a:gd name="T3" fmla="*/ 0 h 153"/>
                <a:gd name="T4" fmla="*/ 284 w 284"/>
                <a:gd name="T5" fmla="*/ 142 h 153"/>
                <a:gd name="T6" fmla="*/ 130 w 284"/>
                <a:gd name="T7" fmla="*/ 153 h 153"/>
                <a:gd name="T8" fmla="*/ 0 w 284"/>
                <a:gd name="T9" fmla="*/ 23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53">
                  <a:moveTo>
                    <a:pt x="0" y="23"/>
                  </a:moveTo>
                  <a:lnTo>
                    <a:pt x="149" y="0"/>
                  </a:lnTo>
                  <a:lnTo>
                    <a:pt x="284" y="142"/>
                  </a:lnTo>
                  <a:lnTo>
                    <a:pt x="130" y="153"/>
                  </a:lnTo>
                  <a:lnTo>
                    <a:pt x="0" y="23"/>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16" name="Freeform 81"/>
            <p:cNvSpPr/>
            <p:nvPr/>
          </p:nvSpPr>
          <p:spPr bwMode="auto">
            <a:xfrm flipH="1">
              <a:off x="6861096" y="2918662"/>
              <a:ext cx="24248" cy="145464"/>
            </a:xfrm>
            <a:custGeom>
              <a:avLst/>
              <a:gdLst>
                <a:gd name="T0" fmla="*/ 20 w 26"/>
                <a:gd name="T1" fmla="*/ 0 h 156"/>
                <a:gd name="T2" fmla="*/ 0 w 26"/>
                <a:gd name="T3" fmla="*/ 149 h 156"/>
                <a:gd name="T4" fmla="*/ 7 w 26"/>
                <a:gd name="T5" fmla="*/ 156 h 156"/>
                <a:gd name="T6" fmla="*/ 26 w 26"/>
                <a:gd name="T7" fmla="*/ 7 h 156"/>
                <a:gd name="T8" fmla="*/ 22 w 26"/>
                <a:gd name="T9" fmla="*/ 4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9"/>
                  </a:lnTo>
                  <a:lnTo>
                    <a:pt x="7" y="156"/>
                  </a:lnTo>
                  <a:lnTo>
                    <a:pt x="26" y="7"/>
                  </a:lnTo>
                  <a:lnTo>
                    <a:pt x="22" y="4"/>
                  </a:lnTo>
                  <a:lnTo>
                    <a:pt x="2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17" name="Freeform 82"/>
            <p:cNvSpPr/>
            <p:nvPr/>
          </p:nvSpPr>
          <p:spPr bwMode="auto">
            <a:xfrm flipH="1">
              <a:off x="6861096" y="2918662"/>
              <a:ext cx="24248" cy="145464"/>
            </a:xfrm>
            <a:custGeom>
              <a:avLst/>
              <a:gdLst>
                <a:gd name="T0" fmla="*/ 20 w 26"/>
                <a:gd name="T1" fmla="*/ 0 h 156"/>
                <a:gd name="T2" fmla="*/ 0 w 26"/>
                <a:gd name="T3" fmla="*/ 149 h 156"/>
                <a:gd name="T4" fmla="*/ 7 w 26"/>
                <a:gd name="T5" fmla="*/ 156 h 156"/>
                <a:gd name="T6" fmla="*/ 26 w 26"/>
                <a:gd name="T7" fmla="*/ 7 h 156"/>
                <a:gd name="T8" fmla="*/ 22 w 26"/>
                <a:gd name="T9" fmla="*/ 4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9"/>
                  </a:lnTo>
                  <a:lnTo>
                    <a:pt x="7" y="156"/>
                  </a:lnTo>
                  <a:lnTo>
                    <a:pt x="26" y="7"/>
                  </a:lnTo>
                  <a:lnTo>
                    <a:pt x="22" y="4"/>
                  </a:lnTo>
                  <a:lnTo>
                    <a:pt x="2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18" name="Freeform 83"/>
            <p:cNvSpPr/>
            <p:nvPr/>
          </p:nvSpPr>
          <p:spPr bwMode="auto">
            <a:xfrm flipH="1">
              <a:off x="6837781" y="3098626"/>
              <a:ext cx="6528" cy="6527"/>
            </a:xfrm>
            <a:custGeom>
              <a:avLst/>
              <a:gdLst>
                <a:gd name="T0" fmla="*/ 0 w 7"/>
                <a:gd name="T1" fmla="*/ 0 h 7"/>
                <a:gd name="T2" fmla="*/ 0 w 7"/>
                <a:gd name="T3" fmla="*/ 0 h 7"/>
                <a:gd name="T4" fmla="*/ 7 w 7"/>
                <a:gd name="T5" fmla="*/ 7 h 7"/>
                <a:gd name="T6" fmla="*/ 7 w 7"/>
                <a:gd name="T7" fmla="*/ 7 h 7"/>
                <a:gd name="T8" fmla="*/ 0 w 7"/>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7">
                  <a:moveTo>
                    <a:pt x="0" y="0"/>
                  </a:moveTo>
                  <a:lnTo>
                    <a:pt x="0" y="0"/>
                  </a:lnTo>
                  <a:lnTo>
                    <a:pt x="7" y="7"/>
                  </a:lnTo>
                  <a:lnTo>
                    <a:pt x="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19" name="Freeform 84"/>
            <p:cNvSpPr/>
            <p:nvPr/>
          </p:nvSpPr>
          <p:spPr bwMode="auto">
            <a:xfrm flipH="1">
              <a:off x="6837781" y="3098626"/>
              <a:ext cx="6528" cy="6527"/>
            </a:xfrm>
            <a:custGeom>
              <a:avLst/>
              <a:gdLst>
                <a:gd name="T0" fmla="*/ 0 w 7"/>
                <a:gd name="T1" fmla="*/ 0 h 7"/>
                <a:gd name="T2" fmla="*/ 0 w 7"/>
                <a:gd name="T3" fmla="*/ 0 h 7"/>
                <a:gd name="T4" fmla="*/ 7 w 7"/>
                <a:gd name="T5" fmla="*/ 7 h 7"/>
                <a:gd name="T6" fmla="*/ 7 w 7"/>
                <a:gd name="T7" fmla="*/ 7 h 7"/>
                <a:gd name="T8" fmla="*/ 0 w 7"/>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7">
                  <a:moveTo>
                    <a:pt x="0" y="0"/>
                  </a:moveTo>
                  <a:lnTo>
                    <a:pt x="0" y="0"/>
                  </a:lnTo>
                  <a:lnTo>
                    <a:pt x="7" y="7"/>
                  </a:lnTo>
                  <a:lnTo>
                    <a:pt x="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0" name="Freeform 85"/>
            <p:cNvSpPr/>
            <p:nvPr/>
          </p:nvSpPr>
          <p:spPr bwMode="auto">
            <a:xfrm flipH="1">
              <a:off x="6820061" y="2961555"/>
              <a:ext cx="24248" cy="143599"/>
            </a:xfrm>
            <a:custGeom>
              <a:avLst/>
              <a:gdLst>
                <a:gd name="T0" fmla="*/ 20 w 26"/>
                <a:gd name="T1" fmla="*/ 0 h 154"/>
                <a:gd name="T2" fmla="*/ 0 w 26"/>
                <a:gd name="T3" fmla="*/ 147 h 154"/>
                <a:gd name="T4" fmla="*/ 7 w 26"/>
                <a:gd name="T5" fmla="*/ 154 h 154"/>
                <a:gd name="T6" fmla="*/ 26 w 26"/>
                <a:gd name="T7" fmla="*/ 5 h 154"/>
                <a:gd name="T8" fmla="*/ 24 w 26"/>
                <a:gd name="T9" fmla="*/ 2 h 154"/>
                <a:gd name="T10" fmla="*/ 20 w 26"/>
                <a:gd name="T11" fmla="*/ 0 h 1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4">
                  <a:moveTo>
                    <a:pt x="20" y="0"/>
                  </a:moveTo>
                  <a:lnTo>
                    <a:pt x="0" y="147"/>
                  </a:lnTo>
                  <a:lnTo>
                    <a:pt x="7" y="154"/>
                  </a:lnTo>
                  <a:lnTo>
                    <a:pt x="26" y="5"/>
                  </a:lnTo>
                  <a:lnTo>
                    <a:pt x="24" y="2"/>
                  </a:lnTo>
                  <a:lnTo>
                    <a:pt x="2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1" name="Freeform 86"/>
            <p:cNvSpPr/>
            <p:nvPr/>
          </p:nvSpPr>
          <p:spPr bwMode="auto">
            <a:xfrm flipH="1">
              <a:off x="6820061" y="2961555"/>
              <a:ext cx="24248" cy="143599"/>
            </a:xfrm>
            <a:custGeom>
              <a:avLst/>
              <a:gdLst>
                <a:gd name="T0" fmla="*/ 20 w 26"/>
                <a:gd name="T1" fmla="*/ 0 h 154"/>
                <a:gd name="T2" fmla="*/ 0 w 26"/>
                <a:gd name="T3" fmla="*/ 147 h 154"/>
                <a:gd name="T4" fmla="*/ 7 w 26"/>
                <a:gd name="T5" fmla="*/ 154 h 154"/>
                <a:gd name="T6" fmla="*/ 26 w 26"/>
                <a:gd name="T7" fmla="*/ 5 h 154"/>
                <a:gd name="T8" fmla="*/ 24 w 26"/>
                <a:gd name="T9" fmla="*/ 2 h 154"/>
                <a:gd name="T10" fmla="*/ 20 w 26"/>
                <a:gd name="T11" fmla="*/ 0 h 1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4">
                  <a:moveTo>
                    <a:pt x="20" y="0"/>
                  </a:moveTo>
                  <a:lnTo>
                    <a:pt x="0" y="147"/>
                  </a:lnTo>
                  <a:lnTo>
                    <a:pt x="7" y="154"/>
                  </a:lnTo>
                  <a:lnTo>
                    <a:pt x="26" y="5"/>
                  </a:lnTo>
                  <a:lnTo>
                    <a:pt x="24" y="2"/>
                  </a:lnTo>
                  <a:lnTo>
                    <a:pt x="2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2" name="Freeform 87"/>
            <p:cNvSpPr/>
            <p:nvPr/>
          </p:nvSpPr>
          <p:spPr bwMode="auto">
            <a:xfrm flipH="1">
              <a:off x="6628875" y="2906540"/>
              <a:ext cx="12124" cy="7460"/>
            </a:xfrm>
            <a:custGeom>
              <a:avLst/>
              <a:gdLst>
                <a:gd name="T0" fmla="*/ 4 w 13"/>
                <a:gd name="T1" fmla="*/ 0 h 8"/>
                <a:gd name="T2" fmla="*/ 0 w 13"/>
                <a:gd name="T3" fmla="*/ 0 h 8"/>
                <a:gd name="T4" fmla="*/ 6 w 13"/>
                <a:gd name="T5" fmla="*/ 8 h 8"/>
                <a:gd name="T6" fmla="*/ 13 w 13"/>
                <a:gd name="T7" fmla="*/ 6 h 8"/>
                <a:gd name="T8" fmla="*/ 4 w 13"/>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8">
                  <a:moveTo>
                    <a:pt x="4" y="0"/>
                  </a:moveTo>
                  <a:lnTo>
                    <a:pt x="0" y="0"/>
                  </a:lnTo>
                  <a:lnTo>
                    <a:pt x="6" y="8"/>
                  </a:lnTo>
                  <a:lnTo>
                    <a:pt x="13" y="6"/>
                  </a:lnTo>
                  <a:lnTo>
                    <a:pt x="4"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3" name="Freeform 88"/>
            <p:cNvSpPr/>
            <p:nvPr/>
          </p:nvSpPr>
          <p:spPr bwMode="auto">
            <a:xfrm flipH="1">
              <a:off x="6628875" y="2906540"/>
              <a:ext cx="12124" cy="7460"/>
            </a:xfrm>
            <a:custGeom>
              <a:avLst/>
              <a:gdLst>
                <a:gd name="T0" fmla="*/ 4 w 13"/>
                <a:gd name="T1" fmla="*/ 0 h 8"/>
                <a:gd name="T2" fmla="*/ 0 w 13"/>
                <a:gd name="T3" fmla="*/ 0 h 8"/>
                <a:gd name="T4" fmla="*/ 6 w 13"/>
                <a:gd name="T5" fmla="*/ 8 h 8"/>
                <a:gd name="T6" fmla="*/ 13 w 13"/>
                <a:gd name="T7" fmla="*/ 6 h 8"/>
                <a:gd name="T8" fmla="*/ 4 w 13"/>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8">
                  <a:moveTo>
                    <a:pt x="4" y="0"/>
                  </a:moveTo>
                  <a:lnTo>
                    <a:pt x="0" y="0"/>
                  </a:lnTo>
                  <a:lnTo>
                    <a:pt x="6" y="8"/>
                  </a:lnTo>
                  <a:lnTo>
                    <a:pt x="13" y="6"/>
                  </a:lnTo>
                  <a:lnTo>
                    <a:pt x="4"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4" name="Freeform 89"/>
            <p:cNvSpPr/>
            <p:nvPr/>
          </p:nvSpPr>
          <p:spPr bwMode="auto">
            <a:xfrm flipH="1">
              <a:off x="6775296" y="2922391"/>
              <a:ext cx="7461" cy="6527"/>
            </a:xfrm>
            <a:custGeom>
              <a:avLst/>
              <a:gdLst>
                <a:gd name="T0" fmla="*/ 0 w 8"/>
                <a:gd name="T1" fmla="*/ 0 h 7"/>
                <a:gd name="T2" fmla="*/ 0 w 8"/>
                <a:gd name="T3" fmla="*/ 0 h 7"/>
                <a:gd name="T4" fmla="*/ 8 w 8"/>
                <a:gd name="T5" fmla="*/ 7 h 7"/>
                <a:gd name="T6" fmla="*/ 8 w 8"/>
                <a:gd name="T7" fmla="*/ 7 h 7"/>
                <a:gd name="T8" fmla="*/ 0 w 8"/>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7">
                  <a:moveTo>
                    <a:pt x="0" y="0"/>
                  </a:moveTo>
                  <a:lnTo>
                    <a:pt x="0" y="0"/>
                  </a:lnTo>
                  <a:lnTo>
                    <a:pt x="8" y="7"/>
                  </a:lnTo>
                  <a:lnTo>
                    <a:pt x="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5" name="Freeform 90"/>
            <p:cNvSpPr/>
            <p:nvPr/>
          </p:nvSpPr>
          <p:spPr bwMode="auto">
            <a:xfrm flipH="1">
              <a:off x="6775296" y="2922391"/>
              <a:ext cx="7461" cy="6527"/>
            </a:xfrm>
            <a:custGeom>
              <a:avLst/>
              <a:gdLst>
                <a:gd name="T0" fmla="*/ 0 w 8"/>
                <a:gd name="T1" fmla="*/ 0 h 7"/>
                <a:gd name="T2" fmla="*/ 0 w 8"/>
                <a:gd name="T3" fmla="*/ 0 h 7"/>
                <a:gd name="T4" fmla="*/ 8 w 8"/>
                <a:gd name="T5" fmla="*/ 7 h 7"/>
                <a:gd name="T6" fmla="*/ 8 w 8"/>
                <a:gd name="T7" fmla="*/ 7 h 7"/>
                <a:gd name="T8" fmla="*/ 0 w 8"/>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7">
                  <a:moveTo>
                    <a:pt x="0" y="0"/>
                  </a:moveTo>
                  <a:lnTo>
                    <a:pt x="0" y="0"/>
                  </a:lnTo>
                  <a:lnTo>
                    <a:pt x="8" y="7"/>
                  </a:lnTo>
                  <a:lnTo>
                    <a:pt x="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6" name="Freeform 91"/>
            <p:cNvSpPr/>
            <p:nvPr/>
          </p:nvSpPr>
          <p:spPr bwMode="auto">
            <a:xfrm flipH="1">
              <a:off x="6635403" y="2906540"/>
              <a:ext cx="147353" cy="22379"/>
            </a:xfrm>
            <a:custGeom>
              <a:avLst/>
              <a:gdLst>
                <a:gd name="T0" fmla="*/ 152 w 158"/>
                <a:gd name="T1" fmla="*/ 0 h 24"/>
                <a:gd name="T2" fmla="*/ 0 w 158"/>
                <a:gd name="T3" fmla="*/ 17 h 24"/>
                <a:gd name="T4" fmla="*/ 8 w 158"/>
                <a:gd name="T5" fmla="*/ 24 h 24"/>
                <a:gd name="T6" fmla="*/ 158 w 158"/>
                <a:gd name="T7" fmla="*/ 8 h 24"/>
                <a:gd name="T8" fmla="*/ 152 w 15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 h="24">
                  <a:moveTo>
                    <a:pt x="152" y="0"/>
                  </a:moveTo>
                  <a:lnTo>
                    <a:pt x="0" y="17"/>
                  </a:lnTo>
                  <a:lnTo>
                    <a:pt x="8" y="24"/>
                  </a:lnTo>
                  <a:lnTo>
                    <a:pt x="158" y="8"/>
                  </a:lnTo>
                  <a:lnTo>
                    <a:pt x="152"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7" name="Freeform 92"/>
            <p:cNvSpPr/>
            <p:nvPr/>
          </p:nvSpPr>
          <p:spPr bwMode="auto">
            <a:xfrm flipH="1">
              <a:off x="6635403" y="2906540"/>
              <a:ext cx="147353" cy="22379"/>
            </a:xfrm>
            <a:custGeom>
              <a:avLst/>
              <a:gdLst>
                <a:gd name="T0" fmla="*/ 152 w 158"/>
                <a:gd name="T1" fmla="*/ 0 h 24"/>
                <a:gd name="T2" fmla="*/ 0 w 158"/>
                <a:gd name="T3" fmla="*/ 17 h 24"/>
                <a:gd name="T4" fmla="*/ 8 w 158"/>
                <a:gd name="T5" fmla="*/ 24 h 24"/>
                <a:gd name="T6" fmla="*/ 158 w 158"/>
                <a:gd name="T7" fmla="*/ 8 h 24"/>
                <a:gd name="T8" fmla="*/ 152 w 15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 h="24">
                  <a:moveTo>
                    <a:pt x="152" y="0"/>
                  </a:moveTo>
                  <a:lnTo>
                    <a:pt x="0" y="17"/>
                  </a:lnTo>
                  <a:lnTo>
                    <a:pt x="8" y="24"/>
                  </a:lnTo>
                  <a:lnTo>
                    <a:pt x="158" y="8"/>
                  </a:lnTo>
                  <a:lnTo>
                    <a:pt x="152"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8" name="Freeform 93"/>
            <p:cNvSpPr/>
            <p:nvPr/>
          </p:nvSpPr>
          <p:spPr bwMode="auto">
            <a:xfrm flipH="1">
              <a:off x="6676438" y="2860849"/>
              <a:ext cx="10259" cy="4662"/>
            </a:xfrm>
            <a:custGeom>
              <a:avLst/>
              <a:gdLst>
                <a:gd name="T0" fmla="*/ 4 w 11"/>
                <a:gd name="T1" fmla="*/ 0 h 5"/>
                <a:gd name="T2" fmla="*/ 0 w 11"/>
                <a:gd name="T3" fmla="*/ 0 h 5"/>
                <a:gd name="T4" fmla="*/ 5 w 11"/>
                <a:gd name="T5" fmla="*/ 5 h 5"/>
                <a:gd name="T6" fmla="*/ 11 w 11"/>
                <a:gd name="T7" fmla="*/ 5 h 5"/>
                <a:gd name="T8" fmla="*/ 4 w 11"/>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5">
                  <a:moveTo>
                    <a:pt x="4" y="0"/>
                  </a:moveTo>
                  <a:lnTo>
                    <a:pt x="0" y="0"/>
                  </a:lnTo>
                  <a:lnTo>
                    <a:pt x="5" y="5"/>
                  </a:lnTo>
                  <a:lnTo>
                    <a:pt x="11" y="5"/>
                  </a:lnTo>
                  <a:lnTo>
                    <a:pt x="4"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9" name="Freeform 94"/>
            <p:cNvSpPr/>
            <p:nvPr/>
          </p:nvSpPr>
          <p:spPr bwMode="auto">
            <a:xfrm flipH="1">
              <a:off x="6676438" y="2860849"/>
              <a:ext cx="10259" cy="4662"/>
            </a:xfrm>
            <a:custGeom>
              <a:avLst/>
              <a:gdLst>
                <a:gd name="T0" fmla="*/ 4 w 11"/>
                <a:gd name="T1" fmla="*/ 0 h 5"/>
                <a:gd name="T2" fmla="*/ 0 w 11"/>
                <a:gd name="T3" fmla="*/ 0 h 5"/>
                <a:gd name="T4" fmla="*/ 5 w 11"/>
                <a:gd name="T5" fmla="*/ 5 h 5"/>
                <a:gd name="T6" fmla="*/ 11 w 11"/>
                <a:gd name="T7" fmla="*/ 5 h 5"/>
                <a:gd name="T8" fmla="*/ 4 w 11"/>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5">
                  <a:moveTo>
                    <a:pt x="4" y="0"/>
                  </a:moveTo>
                  <a:lnTo>
                    <a:pt x="0" y="0"/>
                  </a:lnTo>
                  <a:lnTo>
                    <a:pt x="5" y="5"/>
                  </a:lnTo>
                  <a:lnTo>
                    <a:pt x="11" y="5"/>
                  </a:lnTo>
                  <a:lnTo>
                    <a:pt x="4"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30" name="Freeform 95"/>
            <p:cNvSpPr/>
            <p:nvPr/>
          </p:nvSpPr>
          <p:spPr bwMode="auto">
            <a:xfrm flipH="1">
              <a:off x="6682034" y="2860849"/>
              <a:ext cx="148286" cy="20514"/>
            </a:xfrm>
            <a:custGeom>
              <a:avLst/>
              <a:gdLst>
                <a:gd name="T0" fmla="*/ 154 w 159"/>
                <a:gd name="T1" fmla="*/ 0 h 22"/>
                <a:gd name="T2" fmla="*/ 0 w 159"/>
                <a:gd name="T3" fmla="*/ 14 h 22"/>
                <a:gd name="T4" fmla="*/ 7 w 159"/>
                <a:gd name="T5" fmla="*/ 22 h 22"/>
                <a:gd name="T6" fmla="*/ 159 w 159"/>
                <a:gd name="T7" fmla="*/ 5 h 22"/>
                <a:gd name="T8" fmla="*/ 154 w 159"/>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2">
                  <a:moveTo>
                    <a:pt x="154" y="0"/>
                  </a:moveTo>
                  <a:lnTo>
                    <a:pt x="0" y="14"/>
                  </a:lnTo>
                  <a:lnTo>
                    <a:pt x="7" y="22"/>
                  </a:lnTo>
                  <a:lnTo>
                    <a:pt x="159" y="5"/>
                  </a:lnTo>
                  <a:lnTo>
                    <a:pt x="154"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31" name="Freeform 96"/>
            <p:cNvSpPr/>
            <p:nvPr/>
          </p:nvSpPr>
          <p:spPr bwMode="auto">
            <a:xfrm flipH="1">
              <a:off x="6682034" y="2860849"/>
              <a:ext cx="148286" cy="20514"/>
            </a:xfrm>
            <a:custGeom>
              <a:avLst/>
              <a:gdLst>
                <a:gd name="T0" fmla="*/ 154 w 159"/>
                <a:gd name="T1" fmla="*/ 0 h 22"/>
                <a:gd name="T2" fmla="*/ 0 w 159"/>
                <a:gd name="T3" fmla="*/ 14 h 22"/>
                <a:gd name="T4" fmla="*/ 7 w 159"/>
                <a:gd name="T5" fmla="*/ 22 h 22"/>
                <a:gd name="T6" fmla="*/ 159 w 159"/>
                <a:gd name="T7" fmla="*/ 5 h 22"/>
                <a:gd name="T8" fmla="*/ 154 w 159"/>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2">
                  <a:moveTo>
                    <a:pt x="154" y="0"/>
                  </a:moveTo>
                  <a:lnTo>
                    <a:pt x="0" y="14"/>
                  </a:lnTo>
                  <a:lnTo>
                    <a:pt x="7" y="22"/>
                  </a:lnTo>
                  <a:lnTo>
                    <a:pt x="159" y="5"/>
                  </a:lnTo>
                  <a:lnTo>
                    <a:pt x="154"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32" name="Freeform 97"/>
            <p:cNvSpPr/>
            <p:nvPr/>
          </p:nvSpPr>
          <p:spPr bwMode="auto">
            <a:xfrm flipH="1">
              <a:off x="6741721" y="2161504"/>
              <a:ext cx="843083" cy="842944"/>
            </a:xfrm>
            <a:custGeom>
              <a:avLst/>
              <a:gdLst>
                <a:gd name="T0" fmla="*/ 55 w 493"/>
                <a:gd name="T1" fmla="*/ 9 h 493"/>
                <a:gd name="T2" fmla="*/ 55 w 493"/>
                <a:gd name="T3" fmla="*/ 9 h 493"/>
                <a:gd name="T4" fmla="*/ 31 w 493"/>
                <a:gd name="T5" fmla="*/ 0 h 493"/>
                <a:gd name="T6" fmla="*/ 0 w 493"/>
                <a:gd name="T7" fmla="*/ 31 h 493"/>
                <a:gd name="T8" fmla="*/ 11 w 493"/>
                <a:gd name="T9" fmla="*/ 57 h 493"/>
                <a:gd name="T10" fmla="*/ 11 w 493"/>
                <a:gd name="T11" fmla="*/ 57 h 493"/>
                <a:gd name="T12" fmla="*/ 862 w 493"/>
                <a:gd name="T13" fmla="*/ 904 h 493"/>
                <a:gd name="T14" fmla="*/ 904 w 493"/>
                <a:gd name="T15" fmla="*/ 860 h 493"/>
                <a:gd name="T16" fmla="*/ 55 w 493"/>
                <a:gd name="T17" fmla="*/ 9 h 4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3" h="493">
                  <a:moveTo>
                    <a:pt x="30" y="5"/>
                  </a:moveTo>
                  <a:cubicBezTo>
                    <a:pt x="30" y="5"/>
                    <a:pt x="30" y="5"/>
                    <a:pt x="30" y="5"/>
                  </a:cubicBezTo>
                  <a:cubicBezTo>
                    <a:pt x="27" y="2"/>
                    <a:pt x="22" y="0"/>
                    <a:pt x="17" y="0"/>
                  </a:cubicBezTo>
                  <a:cubicBezTo>
                    <a:pt x="8" y="0"/>
                    <a:pt x="0" y="8"/>
                    <a:pt x="0" y="17"/>
                  </a:cubicBezTo>
                  <a:cubicBezTo>
                    <a:pt x="0" y="23"/>
                    <a:pt x="2" y="28"/>
                    <a:pt x="6" y="31"/>
                  </a:cubicBezTo>
                  <a:cubicBezTo>
                    <a:pt x="6" y="31"/>
                    <a:pt x="6" y="31"/>
                    <a:pt x="6" y="31"/>
                  </a:cubicBezTo>
                  <a:cubicBezTo>
                    <a:pt x="470" y="493"/>
                    <a:pt x="470" y="493"/>
                    <a:pt x="470" y="493"/>
                  </a:cubicBezTo>
                  <a:cubicBezTo>
                    <a:pt x="493" y="469"/>
                    <a:pt x="493" y="469"/>
                    <a:pt x="493" y="469"/>
                  </a:cubicBezTo>
                  <a:cubicBezTo>
                    <a:pt x="30" y="5"/>
                    <a:pt x="30" y="5"/>
                    <a:pt x="30"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sp>
        <p:nvSpPr>
          <p:cNvPr id="133" name="Freeform 98"/>
          <p:cNvSpPr/>
          <p:nvPr/>
        </p:nvSpPr>
        <p:spPr bwMode="auto">
          <a:xfrm flipH="1">
            <a:off x="11581337" y="2712298"/>
            <a:ext cx="72123" cy="73353"/>
          </a:xfrm>
          <a:custGeom>
            <a:avLst/>
            <a:gdLst>
              <a:gd name="T0" fmla="*/ 5 w 32"/>
              <a:gd name="T1" fmla="*/ 0 h 32"/>
              <a:gd name="T2" fmla="*/ 0 w 32"/>
              <a:gd name="T3" fmla="*/ 6 h 32"/>
              <a:gd name="T4" fmla="*/ 24 w 32"/>
              <a:gd name="T5" fmla="*/ 31 h 32"/>
              <a:gd name="T6" fmla="*/ 53 w 32"/>
              <a:gd name="T7" fmla="*/ 59 h 32"/>
              <a:gd name="T8" fmla="*/ 58 w 32"/>
              <a:gd name="T9" fmla="*/ 53 h 32"/>
              <a:gd name="T10" fmla="*/ 5 w 32"/>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 h="32">
                <a:moveTo>
                  <a:pt x="3" y="0"/>
                </a:moveTo>
                <a:cubicBezTo>
                  <a:pt x="0" y="3"/>
                  <a:pt x="0" y="3"/>
                  <a:pt x="0" y="3"/>
                </a:cubicBezTo>
                <a:cubicBezTo>
                  <a:pt x="4" y="8"/>
                  <a:pt x="8" y="12"/>
                  <a:pt x="13" y="17"/>
                </a:cubicBezTo>
                <a:cubicBezTo>
                  <a:pt x="18" y="22"/>
                  <a:pt x="24" y="27"/>
                  <a:pt x="29" y="32"/>
                </a:cubicBezTo>
                <a:cubicBezTo>
                  <a:pt x="32" y="29"/>
                  <a:pt x="32" y="29"/>
                  <a:pt x="32" y="29"/>
                </a:cubicBezTo>
                <a:cubicBezTo>
                  <a:pt x="22" y="20"/>
                  <a:pt x="12" y="10"/>
                  <a:pt x="3" y="0"/>
                </a:cubicBezTo>
              </a:path>
            </a:pathLst>
          </a:custGeom>
          <a:solidFill>
            <a:srgbClr val="C9C8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134" name="Freeform 106"/>
          <p:cNvSpPr/>
          <p:nvPr/>
        </p:nvSpPr>
        <p:spPr bwMode="auto">
          <a:xfrm flipH="1">
            <a:off x="10577843" y="1708970"/>
            <a:ext cx="60931" cy="77084"/>
          </a:xfrm>
          <a:custGeom>
            <a:avLst/>
            <a:gdLst>
              <a:gd name="T0" fmla="*/ 4 w 27"/>
              <a:gd name="T1" fmla="*/ 0 h 34"/>
              <a:gd name="T2" fmla="*/ 0 w 27"/>
              <a:gd name="T3" fmla="*/ 4 h 34"/>
              <a:gd name="T4" fmla="*/ 0 w 27"/>
              <a:gd name="T5" fmla="*/ 13 h 34"/>
              <a:gd name="T6" fmla="*/ 11 w 27"/>
              <a:gd name="T7" fmla="*/ 38 h 34"/>
              <a:gd name="T8" fmla="*/ 11 w 27"/>
              <a:gd name="T9" fmla="*/ 38 h 34"/>
              <a:gd name="T10" fmla="*/ 34 w 27"/>
              <a:gd name="T11" fmla="*/ 62 h 34"/>
              <a:gd name="T12" fmla="*/ 49 w 27"/>
              <a:gd name="T13" fmla="*/ 46 h 34"/>
              <a:gd name="T14" fmla="*/ 27 w 27"/>
              <a:gd name="T15" fmla="*/ 27 h 34"/>
              <a:gd name="T16" fmla="*/ 4 w 27"/>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 h="34">
                <a:moveTo>
                  <a:pt x="2" y="0"/>
                </a:moveTo>
                <a:cubicBezTo>
                  <a:pt x="0" y="2"/>
                  <a:pt x="0" y="2"/>
                  <a:pt x="0" y="2"/>
                </a:cubicBezTo>
                <a:cubicBezTo>
                  <a:pt x="0" y="3"/>
                  <a:pt x="0" y="5"/>
                  <a:pt x="0" y="7"/>
                </a:cubicBezTo>
                <a:cubicBezTo>
                  <a:pt x="0" y="13"/>
                  <a:pt x="2" y="18"/>
                  <a:pt x="6" y="21"/>
                </a:cubicBezTo>
                <a:cubicBezTo>
                  <a:pt x="6" y="21"/>
                  <a:pt x="6" y="21"/>
                  <a:pt x="6" y="21"/>
                </a:cubicBezTo>
                <a:cubicBezTo>
                  <a:pt x="19" y="34"/>
                  <a:pt x="19" y="34"/>
                  <a:pt x="19" y="34"/>
                </a:cubicBezTo>
                <a:cubicBezTo>
                  <a:pt x="27" y="25"/>
                  <a:pt x="27" y="25"/>
                  <a:pt x="27" y="25"/>
                </a:cubicBezTo>
                <a:cubicBezTo>
                  <a:pt x="15" y="15"/>
                  <a:pt x="15" y="15"/>
                  <a:pt x="15" y="15"/>
                </a:cubicBezTo>
                <a:cubicBezTo>
                  <a:pt x="2" y="0"/>
                  <a:pt x="2" y="0"/>
                  <a:pt x="2" y="0"/>
                </a:cubicBezTo>
              </a:path>
            </a:pathLst>
          </a:custGeom>
          <a:solidFill>
            <a:srgbClr val="5D483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135" name="矩形 134"/>
          <p:cNvSpPr/>
          <p:nvPr/>
        </p:nvSpPr>
        <p:spPr>
          <a:xfrm>
            <a:off x="1335123" y="451832"/>
            <a:ext cx="4934108" cy="1200329"/>
          </a:xfrm>
          <a:prstGeom prst="rect">
            <a:avLst/>
          </a:prstGeom>
        </p:spPr>
        <p:txBody>
          <a:bodyPr wrap="none">
            <a:spAutoFit/>
          </a:bodyPr>
          <a:lstStyle/>
          <a:p>
            <a:r>
              <a:rPr lang="en-US" altLang="zh-CN" sz="3600" b="1" dirty="0">
                <a:solidFill>
                  <a:srgbClr val="FFFFFF"/>
                </a:solidFill>
                <a:latin typeface="+mn-ea"/>
                <a:cs typeface="+mn-ea"/>
              </a:rPr>
              <a:t>Part 3 </a:t>
            </a:r>
            <a:r>
              <a:rPr lang="zh-CN" altLang="en-US" sz="3600" b="1" dirty="0">
                <a:solidFill>
                  <a:srgbClr val="FFFFFF"/>
                </a:solidFill>
                <a:latin typeface="+mn-ea"/>
                <a:cs typeface="+mn-ea"/>
              </a:rPr>
              <a:t>技术解决方案之</a:t>
            </a:r>
            <a:endParaRPr lang="en-US" altLang="zh-CN" sz="3600" b="1" dirty="0">
              <a:solidFill>
                <a:srgbClr val="FFFFFF"/>
              </a:solidFill>
              <a:latin typeface="+mn-ea"/>
              <a:cs typeface="+mn-ea"/>
            </a:endParaRPr>
          </a:p>
          <a:p>
            <a:r>
              <a:rPr lang="zh-CN" altLang="en-US" sz="3600" b="1" dirty="0">
                <a:solidFill>
                  <a:srgbClr val="FFFFFF"/>
                </a:solidFill>
                <a:latin typeface="+mn-ea"/>
                <a:cs typeface="+mn-ea"/>
              </a:rPr>
              <a:t>软件流程图</a:t>
            </a:r>
            <a:endParaRPr lang="zh-CN" altLang="en-US" sz="3600" b="1" dirty="0">
              <a:solidFill>
                <a:srgbClr val="FFFFFF"/>
              </a:solidFill>
              <a:latin typeface="+mn-ea"/>
              <a:cs typeface="+mn-ea"/>
            </a:endParaRPr>
          </a:p>
        </p:txBody>
      </p:sp>
      <p:sp>
        <p:nvSpPr>
          <p:cNvPr id="136" name="文本框 135"/>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pic>
        <p:nvPicPr>
          <p:cNvPr id="147" name="图片 146" descr="未命名文件 (2)"/>
          <p:cNvPicPr>
            <a:picLocks noChangeAspect="1"/>
          </p:cNvPicPr>
          <p:nvPr/>
        </p:nvPicPr>
        <p:blipFill>
          <a:blip r:embed="rId1"/>
          <a:stretch>
            <a:fillRect/>
          </a:stretch>
        </p:blipFill>
        <p:spPr>
          <a:xfrm>
            <a:off x="449182" y="1786054"/>
            <a:ext cx="9757482" cy="3786576"/>
          </a:xfrm>
          <a:prstGeom prst="rect">
            <a:avLst/>
          </a:prstGeom>
        </p:spPr>
      </p:pic>
    </p:spTree>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2"/>
          <p:cNvPicPr>
            <a:picLocks noChangeAspect="1"/>
          </p:cNvPicPr>
          <p:nvPr/>
        </p:nvPicPr>
        <p:blipFill rotWithShape="1">
          <a:blip r:embed="rId1" cstate="screen"/>
          <a:srcRect l="35016" r="16077"/>
          <a:stretch>
            <a:fillRect/>
          </a:stretch>
        </p:blipFill>
        <p:spPr>
          <a:xfrm>
            <a:off x="8897584" y="457924"/>
            <a:ext cx="2490839" cy="4769691"/>
          </a:xfrm>
          <a:prstGeom prst="rect">
            <a:avLst/>
          </a:prstGeom>
        </p:spPr>
      </p:pic>
      <p:sp>
        <p:nvSpPr>
          <p:cNvPr id="2" name="矩形 1"/>
          <p:cNvSpPr/>
          <p:nvPr/>
        </p:nvSpPr>
        <p:spPr>
          <a:xfrm>
            <a:off x="9132095" y="1056235"/>
            <a:ext cx="2016224" cy="3507960"/>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10" name="Group 3"/>
          <p:cNvGrpSpPr/>
          <p:nvPr/>
        </p:nvGrpSpPr>
        <p:grpSpPr>
          <a:xfrm>
            <a:off x="1336364" y="1821621"/>
            <a:ext cx="831273" cy="831273"/>
            <a:chOff x="3245823" y="1727927"/>
            <a:chExt cx="831273" cy="831273"/>
          </a:xfrm>
        </p:grpSpPr>
        <p:sp>
          <p:nvSpPr>
            <p:cNvPr id="111" name="Oval 10"/>
            <p:cNvSpPr/>
            <p:nvPr/>
          </p:nvSpPr>
          <p:spPr>
            <a:xfrm>
              <a:off x="3245823" y="1727927"/>
              <a:ext cx="831273" cy="831273"/>
            </a:xfrm>
            <a:prstGeom prst="ellipse">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rgbClr val="000000"/>
                </a:solidFill>
              </a:endParaRPr>
            </a:p>
          </p:txBody>
        </p:sp>
        <p:grpSp>
          <p:nvGrpSpPr>
            <p:cNvPr id="112" name="Group 31"/>
            <p:cNvGrpSpPr/>
            <p:nvPr/>
          </p:nvGrpSpPr>
          <p:grpSpPr>
            <a:xfrm>
              <a:off x="3469581" y="1949424"/>
              <a:ext cx="383755" cy="383755"/>
              <a:chOff x="4439444" y="1652588"/>
              <a:chExt cx="464344" cy="464344"/>
            </a:xfrm>
            <a:solidFill>
              <a:schemeClr val="bg2"/>
            </a:solidFill>
          </p:grpSpPr>
          <p:sp>
            <p:nvSpPr>
              <p:cNvPr id="113"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600" fontAlgn="base" hangingPunct="0">
                  <a:spcBef>
                    <a:spcPct val="0"/>
                  </a:spcBef>
                  <a:spcAft>
                    <a:spcPct val="0"/>
                  </a:spcAft>
                </a:pPr>
                <a:endParaRPr lang="en-US" sz="2400">
                  <a:sym typeface="Gill Sans" charset="0"/>
                </a:endParaRPr>
              </a:p>
            </p:txBody>
          </p:sp>
          <p:sp>
            <p:nvSpPr>
              <p:cNvPr id="114"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600" fontAlgn="base" hangingPunct="0">
                  <a:spcBef>
                    <a:spcPct val="0"/>
                  </a:spcBef>
                  <a:spcAft>
                    <a:spcPct val="0"/>
                  </a:spcAft>
                </a:pPr>
                <a:endParaRPr lang="en-US" sz="2400">
                  <a:sym typeface="Gill Sans" charset="0"/>
                </a:endParaRPr>
              </a:p>
            </p:txBody>
          </p:sp>
          <p:sp>
            <p:nvSpPr>
              <p:cNvPr id="115"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600" fontAlgn="base" hangingPunct="0">
                  <a:spcBef>
                    <a:spcPct val="0"/>
                  </a:spcBef>
                  <a:spcAft>
                    <a:spcPct val="0"/>
                  </a:spcAft>
                </a:pPr>
                <a:endParaRPr lang="en-US" sz="2400">
                  <a:sym typeface="Gill Sans" charset="0"/>
                </a:endParaRPr>
              </a:p>
            </p:txBody>
          </p:sp>
        </p:grpSp>
      </p:grpSp>
      <p:sp>
        <p:nvSpPr>
          <p:cNvPr id="55" name="TextBox 54"/>
          <p:cNvSpPr txBox="1"/>
          <p:nvPr/>
        </p:nvSpPr>
        <p:spPr>
          <a:xfrm>
            <a:off x="2155503" y="1932952"/>
            <a:ext cx="3467617" cy="584775"/>
          </a:xfrm>
          <a:prstGeom prst="rect">
            <a:avLst/>
          </a:prstGeom>
          <a:noFill/>
        </p:spPr>
        <p:txBody>
          <a:bodyPr wrap="none" rtlCol="0">
            <a:spAutoFit/>
          </a:bodyPr>
          <a:lstStyle/>
          <a:p>
            <a:pPr algn="r"/>
            <a:r>
              <a:rPr lang="zh-CN" altLang="en-US" sz="3200" b="1" dirty="0">
                <a:solidFill>
                  <a:schemeClr val="bg1"/>
                </a:solidFill>
                <a:latin typeface="微软雅黑" panose="020B0503020204020204" pitchFamily="34" charset="-122"/>
                <a:ea typeface="微软雅黑" panose="020B0503020204020204" pitchFamily="34" charset="-122"/>
              </a:rPr>
              <a:t>社区的创建与匹配</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336364" y="2967335"/>
            <a:ext cx="6925890" cy="2399665"/>
          </a:xfrm>
          <a:prstGeom prst="rect">
            <a:avLst/>
          </a:prstGeom>
          <a:noFill/>
        </p:spPr>
        <p:txBody>
          <a:bodyPr wrap="square" rtlCol="0">
            <a:spAutoFit/>
          </a:bodyPr>
          <a:lstStyle/>
          <a:p>
            <a:pPr>
              <a:lnSpc>
                <a:spcPct val="125000"/>
              </a:lnSpc>
            </a:pPr>
            <a:r>
              <a:rPr lang="zh-CN" altLang="en-US" sz="2000" dirty="0">
                <a:solidFill>
                  <a:schemeClr val="bg1"/>
                </a:solidFill>
                <a:latin typeface="微软雅黑" panose="020B0503020204020204" pitchFamily="34" charset="-122"/>
                <a:ea typeface="微软雅黑" panose="020B0503020204020204" pitchFamily="34" charset="-122"/>
              </a:rPr>
              <a:t>本</a:t>
            </a:r>
            <a:r>
              <a:rPr lang="en-US" altLang="zh-CN" sz="2000" dirty="0">
                <a:solidFill>
                  <a:schemeClr val="bg1"/>
                </a:solidFill>
                <a:latin typeface="微软雅黑" panose="020B0503020204020204" pitchFamily="34" charset="-122"/>
                <a:ea typeface="微软雅黑" panose="020B0503020204020204" pitchFamily="34" charset="-122"/>
              </a:rPr>
              <a:t>APP</a:t>
            </a:r>
            <a:r>
              <a:rPr lang="zh-CN" altLang="en-US" sz="2000" dirty="0">
                <a:solidFill>
                  <a:schemeClr val="bg1"/>
                </a:solidFill>
                <a:latin typeface="微软雅黑" panose="020B0503020204020204" pitchFamily="34" charset="-122"/>
                <a:ea typeface="微软雅黑" panose="020B0503020204020204" pitchFamily="34" charset="-122"/>
              </a:rPr>
              <a:t>是基于社区的学习资源共享平台，我们的应用可以根据用户在注册时填写的学校专业与兴趣爱好来匹配并推送相应社区，但是需要设计好一定的算法，推送与客户关联最强的社区，此外，客户还可以自建社区，为防止社区重复浪费资源，</a:t>
            </a:r>
            <a:r>
              <a:rPr lang="en-US" altLang="zh-CN" sz="2000" dirty="0">
                <a:solidFill>
                  <a:schemeClr val="bg1"/>
                </a:solidFill>
                <a:latin typeface="微软雅黑" panose="020B0503020204020204" pitchFamily="34" charset="-122"/>
                <a:ea typeface="微软雅黑" panose="020B0503020204020204" pitchFamily="34" charset="-122"/>
              </a:rPr>
              <a:t>APP</a:t>
            </a:r>
            <a:r>
              <a:rPr lang="zh-CN" altLang="en-US" sz="2000" dirty="0">
                <a:solidFill>
                  <a:schemeClr val="bg1"/>
                </a:solidFill>
                <a:latin typeface="微软雅黑" panose="020B0503020204020204" pitchFamily="34" charset="-122"/>
                <a:ea typeface="微软雅黑" panose="020B0503020204020204" pitchFamily="34" charset="-122"/>
              </a:rPr>
              <a:t>应设置管理员审核机制，对新创建的社区进行内容健康性和重复性的审查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335123" y="451832"/>
            <a:ext cx="4934108" cy="1200329"/>
          </a:xfrm>
          <a:prstGeom prst="rect">
            <a:avLst/>
          </a:prstGeom>
        </p:spPr>
        <p:txBody>
          <a:bodyPr wrap="none">
            <a:spAutoFit/>
          </a:bodyPr>
          <a:lstStyle/>
          <a:p>
            <a:r>
              <a:rPr lang="en-US" altLang="zh-CN" sz="3600" b="1" dirty="0">
                <a:solidFill>
                  <a:srgbClr val="FFFFFF"/>
                </a:solidFill>
                <a:latin typeface="+mn-ea"/>
                <a:cs typeface="+mn-ea"/>
              </a:rPr>
              <a:t>Part 3 </a:t>
            </a:r>
            <a:r>
              <a:rPr lang="zh-CN" altLang="en-US" sz="3600" b="1" dirty="0">
                <a:solidFill>
                  <a:srgbClr val="FFFFFF"/>
                </a:solidFill>
                <a:latin typeface="+mn-ea"/>
                <a:cs typeface="+mn-ea"/>
              </a:rPr>
              <a:t>技术解决方案之</a:t>
            </a:r>
            <a:endParaRPr lang="en-US" altLang="zh-CN" sz="3600" b="1" dirty="0">
              <a:solidFill>
                <a:srgbClr val="FFFFFF"/>
              </a:solidFill>
              <a:latin typeface="+mn-ea"/>
              <a:cs typeface="+mn-ea"/>
            </a:endParaRPr>
          </a:p>
          <a:p>
            <a:r>
              <a:rPr lang="zh-CN" altLang="en-US" sz="3600" b="1" dirty="0">
                <a:solidFill>
                  <a:srgbClr val="FFFFFF"/>
                </a:solidFill>
                <a:latin typeface="+mn-ea"/>
                <a:cs typeface="+mn-ea"/>
              </a:rPr>
              <a:t>技术难点</a:t>
            </a:r>
            <a:endParaRPr lang="zh-CN" altLang="en-US" sz="3600" b="1" dirty="0">
              <a:solidFill>
                <a:srgbClr val="FFFFFF"/>
              </a:solidFill>
              <a:latin typeface="+mn-ea"/>
              <a:cs typeface="+mn-ea"/>
            </a:endParaRPr>
          </a:p>
        </p:txBody>
      </p:sp>
      <p:sp>
        <p:nvSpPr>
          <p:cNvPr id="46" name="文本框 45"/>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barn(inVertical)">
                                      <p:cBhvr>
                                        <p:cTn id="12" dur="500"/>
                                        <p:tgtEl>
                                          <p:spTgt spid="110"/>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barn(inVertical)">
                                      <p:cBhvr>
                                        <p:cTn id="15" dur="500"/>
                                        <p:tgtEl>
                                          <p:spTgt spid="5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barn(inVertical)">
                                      <p:cBhvr>
                                        <p:cTn id="18" dur="500"/>
                                        <p:tgtEl>
                                          <p:spTgt spid="56"/>
                                        </p:tgtEl>
                                      </p:cBhvr>
                                    </p:animEffect>
                                  </p:childTnLst>
                                </p:cTn>
                              </p:par>
                            </p:childTnLst>
                          </p:cTn>
                        </p:par>
                        <p:par>
                          <p:cTn id="19" fill="hold">
                            <p:stCondLst>
                              <p:cond delay="500"/>
                            </p:stCondLst>
                            <p:childTnLst>
                              <p:par>
                                <p:cTn id="20" presetID="22" presetClass="entr" presetSubtype="4" fill="hold" grpId="0"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down)">
                                      <p:cBhvr>
                                        <p:cTn id="22"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2"/>
          <p:cNvPicPr>
            <a:picLocks noChangeAspect="1"/>
          </p:cNvPicPr>
          <p:nvPr/>
        </p:nvPicPr>
        <p:blipFill rotWithShape="1">
          <a:blip r:embed="rId1" cstate="screen"/>
          <a:srcRect l="35016" r="16077"/>
          <a:stretch>
            <a:fillRect/>
          </a:stretch>
        </p:blipFill>
        <p:spPr>
          <a:xfrm>
            <a:off x="8897584" y="457924"/>
            <a:ext cx="2490839" cy="4769691"/>
          </a:xfrm>
          <a:prstGeom prst="rect">
            <a:avLst/>
          </a:prstGeom>
        </p:spPr>
      </p:pic>
      <p:sp>
        <p:nvSpPr>
          <p:cNvPr id="2" name="矩形 1"/>
          <p:cNvSpPr/>
          <p:nvPr/>
        </p:nvSpPr>
        <p:spPr>
          <a:xfrm>
            <a:off x="9132095" y="1056235"/>
            <a:ext cx="2016224" cy="3507960"/>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TextBox 54"/>
          <p:cNvSpPr txBox="1"/>
          <p:nvPr/>
        </p:nvSpPr>
        <p:spPr>
          <a:xfrm>
            <a:off x="2166396" y="1944871"/>
            <a:ext cx="2646879" cy="584775"/>
          </a:xfrm>
          <a:prstGeom prst="rect">
            <a:avLst/>
          </a:prstGeom>
          <a:noFill/>
        </p:spPr>
        <p:txBody>
          <a:bodyPr wrap="none" rtlCol="0">
            <a:spAutoFit/>
          </a:bodyPr>
          <a:lstStyle/>
          <a:p>
            <a:pPr algn="r"/>
            <a:r>
              <a:rPr lang="zh-CN" altLang="en-US" sz="3200" b="1" dirty="0">
                <a:solidFill>
                  <a:schemeClr val="bg1"/>
                </a:solidFill>
                <a:latin typeface="微软雅黑" panose="020B0503020204020204" pitchFamily="34" charset="-122"/>
                <a:ea typeface="微软雅黑" panose="020B0503020204020204" pitchFamily="34" charset="-122"/>
              </a:rPr>
              <a:t>社区内的提问</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335123" y="2932979"/>
            <a:ext cx="6925890" cy="1938020"/>
          </a:xfrm>
          <a:prstGeom prst="rect">
            <a:avLst/>
          </a:prstGeom>
          <a:noFill/>
        </p:spPr>
        <p:txBody>
          <a:bodyPr wrap="square" rtlCol="0">
            <a:spAutoFit/>
          </a:bodyPr>
          <a:lstStyle/>
          <a:p>
            <a:pPr>
              <a:lnSpc>
                <a:spcPct val="125000"/>
              </a:lnSpc>
            </a:pPr>
            <a:r>
              <a:rPr lang="zh-CN" altLang="en-US" sz="2000" dirty="0">
                <a:solidFill>
                  <a:schemeClr val="bg1"/>
                </a:solidFill>
                <a:latin typeface="微软雅黑" panose="020B0503020204020204" pitchFamily="34" charset="-122"/>
                <a:ea typeface="微软雅黑" panose="020B0503020204020204" pitchFamily="34" charset="-122"/>
              </a:rPr>
              <a:t>提问是本</a:t>
            </a:r>
            <a:r>
              <a:rPr lang="en-US" altLang="zh-CN" sz="2000" dirty="0">
                <a:solidFill>
                  <a:schemeClr val="bg1"/>
                </a:solidFill>
                <a:latin typeface="微软雅黑" panose="020B0503020204020204" pitchFamily="34" charset="-122"/>
                <a:ea typeface="微软雅黑" panose="020B0503020204020204" pitchFamily="34" charset="-122"/>
              </a:rPr>
              <a:t>APP</a:t>
            </a:r>
            <a:r>
              <a:rPr lang="zh-CN" altLang="en-US" sz="2000" dirty="0">
                <a:solidFill>
                  <a:schemeClr val="bg1"/>
                </a:solidFill>
                <a:latin typeface="微软雅黑" panose="020B0503020204020204" pitchFamily="34" charset="-122"/>
                <a:ea typeface="微软雅黑" panose="020B0503020204020204" pitchFamily="34" charset="-122"/>
              </a:rPr>
              <a:t>的一大重要功能，提问者可对校园</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000" dirty="0">
                <a:solidFill>
                  <a:schemeClr val="bg1"/>
                </a:solidFill>
                <a:latin typeface="微软雅黑" panose="020B0503020204020204" pitchFamily="34" charset="-122"/>
                <a:ea typeface="微软雅黑" panose="020B0503020204020204" pitchFamily="34" charset="-122"/>
              </a:rPr>
              <a:t>学习资源或学习困惑等方面的问题对社区内成员进行提问，但问题有时会涉及敏感信息，因此也需要进行管理员审核；此外，已发布的问题应进行分类整理，以便于成员进行浏览</a:t>
            </a:r>
            <a:endParaRPr lang="zh-CN" altLang="en-US" sz="20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335123" y="451832"/>
            <a:ext cx="4934108" cy="1200329"/>
          </a:xfrm>
          <a:prstGeom prst="rect">
            <a:avLst/>
          </a:prstGeom>
        </p:spPr>
        <p:txBody>
          <a:bodyPr wrap="none">
            <a:spAutoFit/>
          </a:bodyPr>
          <a:lstStyle/>
          <a:p>
            <a:r>
              <a:rPr lang="en-US" altLang="zh-CN" sz="3600" b="1" dirty="0">
                <a:solidFill>
                  <a:srgbClr val="FFFFFF"/>
                </a:solidFill>
                <a:latin typeface="+mn-ea"/>
                <a:cs typeface="+mn-ea"/>
              </a:rPr>
              <a:t>Part 3 </a:t>
            </a:r>
            <a:r>
              <a:rPr lang="zh-CN" altLang="en-US" sz="3600" b="1" dirty="0">
                <a:solidFill>
                  <a:srgbClr val="FFFFFF"/>
                </a:solidFill>
                <a:latin typeface="+mn-ea"/>
                <a:cs typeface="+mn-ea"/>
              </a:rPr>
              <a:t>技术解决方案之</a:t>
            </a:r>
            <a:endParaRPr lang="en-US" altLang="zh-CN" sz="3600" b="1" dirty="0">
              <a:solidFill>
                <a:srgbClr val="FFFFFF"/>
              </a:solidFill>
              <a:latin typeface="+mn-ea"/>
              <a:cs typeface="+mn-ea"/>
            </a:endParaRPr>
          </a:p>
          <a:p>
            <a:r>
              <a:rPr lang="zh-CN" altLang="en-US" sz="3600" b="1" dirty="0">
                <a:solidFill>
                  <a:srgbClr val="FFFFFF"/>
                </a:solidFill>
                <a:latin typeface="+mn-ea"/>
                <a:cs typeface="+mn-ea"/>
              </a:rPr>
              <a:t>技术难点</a:t>
            </a:r>
            <a:endParaRPr lang="zh-CN" altLang="en-US" sz="3600" b="1" dirty="0">
              <a:solidFill>
                <a:srgbClr val="FFFFFF"/>
              </a:solidFill>
              <a:latin typeface="+mn-ea"/>
              <a:cs typeface="+mn-ea"/>
            </a:endParaRPr>
          </a:p>
        </p:txBody>
      </p:sp>
      <p:sp>
        <p:nvSpPr>
          <p:cNvPr id="46" name="文本框 45"/>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grpSp>
        <p:nvGrpSpPr>
          <p:cNvPr id="14" name="Group 41"/>
          <p:cNvGrpSpPr/>
          <p:nvPr/>
        </p:nvGrpSpPr>
        <p:grpSpPr>
          <a:xfrm>
            <a:off x="1335123" y="1845236"/>
            <a:ext cx="831273" cy="831273"/>
            <a:chOff x="8115591" y="1727927"/>
            <a:chExt cx="831273" cy="831273"/>
          </a:xfrm>
        </p:grpSpPr>
        <p:sp>
          <p:nvSpPr>
            <p:cNvPr id="15" name="Oval 12"/>
            <p:cNvSpPr/>
            <p:nvPr/>
          </p:nvSpPr>
          <p:spPr>
            <a:xfrm>
              <a:off x="8115591" y="1727927"/>
              <a:ext cx="831273" cy="831273"/>
            </a:xfrm>
            <a:prstGeom prst="ellipse">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rgbClr val="000000"/>
                </a:solidFill>
              </a:endParaRPr>
            </a:p>
          </p:txBody>
        </p:sp>
        <p:grpSp>
          <p:nvGrpSpPr>
            <p:cNvPr id="16" name="Group 14"/>
            <p:cNvGrpSpPr/>
            <p:nvPr/>
          </p:nvGrpSpPr>
          <p:grpSpPr>
            <a:xfrm>
              <a:off x="8338661" y="1951357"/>
              <a:ext cx="383755" cy="384412"/>
              <a:chOff x="9145588" y="4435475"/>
              <a:chExt cx="464344" cy="465138"/>
            </a:xfrm>
            <a:solidFill>
              <a:schemeClr val="bg2"/>
            </a:solidFill>
          </p:grpSpPr>
          <p:sp>
            <p:nvSpPr>
              <p:cNvPr id="17"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600" fontAlgn="base" hangingPunct="0">
                  <a:spcBef>
                    <a:spcPct val="0"/>
                  </a:spcBef>
                  <a:spcAft>
                    <a:spcPct val="0"/>
                  </a:spcAft>
                </a:pPr>
                <a:endParaRPr lang="en-US" sz="2400">
                  <a:sym typeface="Gill Sans" charset="0"/>
                </a:endParaRPr>
              </a:p>
            </p:txBody>
          </p:sp>
          <p:sp>
            <p:nvSpPr>
              <p:cNvPr id="18"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600" fontAlgn="base" hangingPunct="0">
                  <a:spcBef>
                    <a:spcPct val="0"/>
                  </a:spcBef>
                  <a:spcAft>
                    <a:spcPct val="0"/>
                  </a:spcAft>
                </a:pPr>
                <a:endParaRPr lang="en-US" sz="2400">
                  <a:sym typeface="Gill Sans" charset="0"/>
                </a:endParaRPr>
              </a:p>
            </p:txBody>
          </p:sp>
          <p:sp>
            <p:nvSpPr>
              <p:cNvPr id="19"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600" fontAlgn="base" hangingPunct="0">
                  <a:spcBef>
                    <a:spcPct val="0"/>
                  </a:spcBef>
                  <a:spcAft>
                    <a:spcPct val="0"/>
                  </a:spcAft>
                </a:pPr>
                <a:endParaRPr lang="en-US" sz="2400">
                  <a:sym typeface="Gill Sans" charset="0"/>
                </a:endParaRPr>
              </a:p>
            </p:txBody>
          </p:sp>
          <p:sp>
            <p:nvSpPr>
              <p:cNvPr id="20"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600" fontAlgn="base" hangingPunct="0">
                  <a:spcBef>
                    <a:spcPct val="0"/>
                  </a:spcBef>
                  <a:spcAft>
                    <a:spcPct val="0"/>
                  </a:spcAft>
                </a:pPr>
                <a:endParaRPr lang="en-US" sz="2400">
                  <a:sym typeface="Gill Sans" charset="0"/>
                </a:endParaRPr>
              </a:p>
            </p:txBody>
          </p:sp>
          <p:sp>
            <p:nvSpPr>
              <p:cNvPr id="21"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600" fontAlgn="base" hangingPunct="0">
                  <a:spcBef>
                    <a:spcPct val="0"/>
                  </a:spcBef>
                  <a:spcAft>
                    <a:spcPct val="0"/>
                  </a:spcAft>
                </a:pPr>
                <a:endParaRPr lang="en-US" sz="2400">
                  <a:sym typeface="Gill Sans" charset="0"/>
                </a:endParaRPr>
              </a:p>
            </p:txBody>
          </p:sp>
          <p:sp>
            <p:nvSpPr>
              <p:cNvPr id="22"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600" fontAlgn="base" hangingPunct="0">
                  <a:spcBef>
                    <a:spcPct val="0"/>
                  </a:spcBef>
                  <a:spcAft>
                    <a:spcPct val="0"/>
                  </a:spcAft>
                </a:pPr>
                <a:endParaRPr lang="en-US" sz="2400">
                  <a:sym typeface="Gill Sans" charset="0"/>
                </a:endParaRPr>
              </a:p>
            </p:txBody>
          </p:sp>
          <p:sp>
            <p:nvSpPr>
              <p:cNvPr id="23"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600" fontAlgn="base" hangingPunct="0">
                  <a:spcBef>
                    <a:spcPct val="0"/>
                  </a:spcBef>
                  <a:spcAft>
                    <a:spcPct val="0"/>
                  </a:spcAft>
                </a:pPr>
                <a:endParaRPr lang="en-US" sz="2400">
                  <a:sym typeface="Gill Sans" charset="0"/>
                </a:endParaRPr>
              </a:p>
            </p:txBody>
          </p:sp>
          <p:sp>
            <p:nvSpPr>
              <p:cNvPr id="24"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600" fontAlgn="base" hangingPunct="0">
                  <a:spcBef>
                    <a:spcPct val="0"/>
                  </a:spcBef>
                  <a:spcAft>
                    <a:spcPct val="0"/>
                  </a:spcAft>
                </a:pPr>
                <a:endParaRPr lang="en-US" sz="2400">
                  <a:sym typeface="Gill Sans" charset="0"/>
                </a:endParaRPr>
              </a:p>
            </p:txBody>
          </p:sp>
          <p:sp>
            <p:nvSpPr>
              <p:cNvPr id="25"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600" fontAlgn="base" hangingPunct="0">
                  <a:spcBef>
                    <a:spcPct val="0"/>
                  </a:spcBef>
                  <a:spcAft>
                    <a:spcPct val="0"/>
                  </a:spcAft>
                </a:pPr>
                <a:endParaRPr lang="en-US" sz="2400">
                  <a:sym typeface="Gill Sans" charset="0"/>
                </a:endParaRPr>
              </a:p>
            </p:txBody>
          </p:sp>
        </p:gr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barn(inVertical)">
                                      <p:cBhvr>
                                        <p:cTn id="10" dur="500"/>
                                        <p:tgtEl>
                                          <p:spTgt spid="5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barn(inVertical)">
                                      <p:cBhvr>
                                        <p:cTn id="1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2"/>
          <p:cNvPicPr>
            <a:picLocks noChangeAspect="1"/>
          </p:cNvPicPr>
          <p:nvPr/>
        </p:nvPicPr>
        <p:blipFill rotWithShape="1">
          <a:blip r:embed="rId1" cstate="screen"/>
          <a:srcRect l="35016" r="16077"/>
          <a:stretch>
            <a:fillRect/>
          </a:stretch>
        </p:blipFill>
        <p:spPr>
          <a:xfrm>
            <a:off x="8897584" y="457924"/>
            <a:ext cx="2490839" cy="4769691"/>
          </a:xfrm>
          <a:prstGeom prst="rect">
            <a:avLst/>
          </a:prstGeom>
        </p:spPr>
      </p:pic>
      <p:sp>
        <p:nvSpPr>
          <p:cNvPr id="2" name="矩形 1"/>
          <p:cNvSpPr/>
          <p:nvPr/>
        </p:nvSpPr>
        <p:spPr>
          <a:xfrm>
            <a:off x="9132095" y="1056235"/>
            <a:ext cx="2016224" cy="3507960"/>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TextBox 54"/>
          <p:cNvSpPr txBox="1"/>
          <p:nvPr/>
        </p:nvSpPr>
        <p:spPr>
          <a:xfrm>
            <a:off x="2129259" y="1905981"/>
            <a:ext cx="2646879" cy="584775"/>
          </a:xfrm>
          <a:prstGeom prst="rect">
            <a:avLst/>
          </a:prstGeom>
          <a:noFill/>
        </p:spPr>
        <p:txBody>
          <a:bodyPr wrap="none" rtlCol="0">
            <a:spAutoFit/>
          </a:bodyPr>
          <a:lstStyle/>
          <a:p>
            <a:pPr algn="r"/>
            <a:r>
              <a:rPr lang="zh-CN" altLang="en-US" sz="3200" b="1" dirty="0">
                <a:solidFill>
                  <a:schemeClr val="bg1"/>
                </a:solidFill>
                <a:latin typeface="微软雅黑" panose="020B0503020204020204" pitchFamily="34" charset="-122"/>
                <a:ea typeface="微软雅黑" panose="020B0503020204020204" pitchFamily="34" charset="-122"/>
              </a:rPr>
              <a:t>社区内的回复</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335123" y="2967335"/>
            <a:ext cx="6925890" cy="2322830"/>
          </a:xfrm>
          <a:prstGeom prst="rect">
            <a:avLst/>
          </a:prstGeom>
          <a:noFill/>
        </p:spPr>
        <p:txBody>
          <a:bodyPr wrap="square" rtlCol="0">
            <a:spAutoFit/>
          </a:bodyPr>
          <a:lstStyle/>
          <a:p>
            <a:pPr>
              <a:lnSpc>
                <a:spcPct val="125000"/>
              </a:lnSpc>
            </a:pPr>
            <a:r>
              <a:rPr lang="zh-CN" altLang="en-US" sz="2000" dirty="0">
                <a:solidFill>
                  <a:schemeClr val="bg1"/>
                </a:solidFill>
                <a:latin typeface="微软雅黑" panose="020B0503020204020204" pitchFamily="34" charset="-122"/>
                <a:ea typeface="微软雅黑" panose="020B0503020204020204" pitchFamily="34" charset="-122"/>
              </a:rPr>
              <a:t>由于社区内的回复形式多样，因此需要涉及各种类型文件的处理，如果涉及文件的上传，直接在手机文件夹中寻找会非常麻烦，因此后期希望可以实现微信文件在该</a:t>
            </a:r>
            <a:r>
              <a:rPr lang="en-US" altLang="zh-CN" sz="2000" dirty="0">
                <a:solidFill>
                  <a:schemeClr val="bg1"/>
                </a:solidFill>
                <a:latin typeface="微软雅黑" panose="020B0503020204020204" pitchFamily="34" charset="-122"/>
                <a:ea typeface="微软雅黑" panose="020B0503020204020204" pitchFamily="34" charset="-122"/>
              </a:rPr>
              <a:t>APP</a:t>
            </a:r>
            <a:r>
              <a:rPr lang="zh-CN" altLang="en-US" sz="2000" dirty="0">
                <a:solidFill>
                  <a:schemeClr val="bg1"/>
                </a:solidFill>
                <a:latin typeface="微软雅黑" panose="020B0503020204020204" pitchFamily="34" charset="-122"/>
                <a:ea typeface="微软雅黑" panose="020B0503020204020204" pitchFamily="34" charset="-122"/>
              </a:rPr>
              <a:t>上直接打开并上传，解决文件上传时查找的问题；或者实现显示最近使用的文件，方便用户上传</a:t>
            </a:r>
            <a:endParaRPr lang="zh-CN" altLang="en-US" sz="20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335123" y="451832"/>
            <a:ext cx="4934108" cy="1200329"/>
          </a:xfrm>
          <a:prstGeom prst="rect">
            <a:avLst/>
          </a:prstGeom>
        </p:spPr>
        <p:txBody>
          <a:bodyPr wrap="none">
            <a:spAutoFit/>
          </a:bodyPr>
          <a:lstStyle/>
          <a:p>
            <a:r>
              <a:rPr lang="en-US" altLang="zh-CN" sz="3600" b="1" dirty="0">
                <a:solidFill>
                  <a:srgbClr val="FFFFFF"/>
                </a:solidFill>
                <a:latin typeface="+mn-ea"/>
                <a:cs typeface="+mn-ea"/>
              </a:rPr>
              <a:t>Part 3 </a:t>
            </a:r>
            <a:r>
              <a:rPr lang="zh-CN" altLang="en-US" sz="3600" b="1" dirty="0">
                <a:solidFill>
                  <a:srgbClr val="FFFFFF"/>
                </a:solidFill>
                <a:latin typeface="+mn-ea"/>
                <a:cs typeface="+mn-ea"/>
              </a:rPr>
              <a:t>技术解决方案之</a:t>
            </a:r>
            <a:endParaRPr lang="en-US" altLang="zh-CN" sz="3600" b="1" dirty="0">
              <a:solidFill>
                <a:srgbClr val="FFFFFF"/>
              </a:solidFill>
              <a:latin typeface="+mn-ea"/>
              <a:cs typeface="+mn-ea"/>
            </a:endParaRPr>
          </a:p>
          <a:p>
            <a:r>
              <a:rPr lang="zh-CN" altLang="en-US" sz="3600" b="1" dirty="0">
                <a:solidFill>
                  <a:srgbClr val="FFFFFF"/>
                </a:solidFill>
                <a:latin typeface="+mn-ea"/>
                <a:cs typeface="+mn-ea"/>
              </a:rPr>
              <a:t>技术难点</a:t>
            </a:r>
            <a:endParaRPr lang="zh-CN" altLang="en-US" sz="3600" b="1" dirty="0">
              <a:solidFill>
                <a:srgbClr val="FFFFFF"/>
              </a:solidFill>
              <a:latin typeface="+mn-ea"/>
              <a:cs typeface="+mn-ea"/>
            </a:endParaRPr>
          </a:p>
        </p:txBody>
      </p:sp>
      <p:sp>
        <p:nvSpPr>
          <p:cNvPr id="46" name="文本框 45"/>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grpSp>
        <p:nvGrpSpPr>
          <p:cNvPr id="14" name="Group 43"/>
          <p:cNvGrpSpPr/>
          <p:nvPr/>
        </p:nvGrpSpPr>
        <p:grpSpPr>
          <a:xfrm>
            <a:off x="1335123" y="1836526"/>
            <a:ext cx="831273" cy="831273"/>
            <a:chOff x="3245823" y="3429000"/>
            <a:chExt cx="831273" cy="831273"/>
          </a:xfrm>
        </p:grpSpPr>
        <p:sp>
          <p:nvSpPr>
            <p:cNvPr id="15" name="Oval 11"/>
            <p:cNvSpPr/>
            <p:nvPr/>
          </p:nvSpPr>
          <p:spPr>
            <a:xfrm>
              <a:off x="3245823" y="3429000"/>
              <a:ext cx="831273" cy="831273"/>
            </a:xfrm>
            <a:prstGeom prst="ellipse">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endParaRPr>
            </a:p>
          </p:txBody>
        </p:sp>
        <p:grpSp>
          <p:nvGrpSpPr>
            <p:cNvPr id="16" name="Group 24"/>
            <p:cNvGrpSpPr/>
            <p:nvPr/>
          </p:nvGrpSpPr>
          <p:grpSpPr>
            <a:xfrm>
              <a:off x="3541739" y="3652429"/>
              <a:ext cx="263709" cy="384412"/>
              <a:chOff x="3582988" y="3510757"/>
              <a:chExt cx="319088" cy="465138"/>
            </a:xfrm>
            <a:solidFill>
              <a:schemeClr val="bg2"/>
            </a:solidFill>
          </p:grpSpPr>
          <p:sp>
            <p:nvSpPr>
              <p:cNvPr id="17"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600" fontAlgn="base" hangingPunct="0">
                  <a:spcBef>
                    <a:spcPct val="0"/>
                  </a:spcBef>
                  <a:spcAft>
                    <a:spcPct val="0"/>
                  </a:spcAft>
                </a:pPr>
                <a:endParaRPr lang="en-US" sz="2400">
                  <a:solidFill>
                    <a:schemeClr val="bg1"/>
                  </a:solidFill>
                  <a:sym typeface="Gill Sans" charset="0"/>
                </a:endParaRPr>
              </a:p>
            </p:txBody>
          </p:sp>
          <p:sp>
            <p:nvSpPr>
              <p:cNvPr id="18"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600" fontAlgn="base" hangingPunct="0">
                  <a:spcBef>
                    <a:spcPct val="0"/>
                  </a:spcBef>
                  <a:spcAft>
                    <a:spcPct val="0"/>
                  </a:spcAft>
                </a:pPr>
                <a:endParaRPr lang="en-US" sz="2400">
                  <a:solidFill>
                    <a:schemeClr val="bg1"/>
                  </a:solidFill>
                  <a:sym typeface="Gill Sans" charset="0"/>
                </a:endParaRPr>
              </a:p>
            </p:txBody>
          </p:sp>
        </p:gr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500"/>
                                        <p:tgtEl>
                                          <p:spTgt spid="55"/>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barn(inVertical)">
                                      <p:cBhvr>
                                        <p:cTn id="1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94"/>
          <p:cNvGrpSpPr/>
          <p:nvPr/>
        </p:nvGrpSpPr>
        <p:grpSpPr>
          <a:xfrm>
            <a:off x="6315235" y="274327"/>
            <a:ext cx="5294313" cy="5295900"/>
            <a:chOff x="2954336" y="1206696"/>
            <a:chExt cx="5294312" cy="5295904"/>
          </a:xfrm>
        </p:grpSpPr>
        <p:sp>
          <p:nvSpPr>
            <p:cNvPr id="144" name="Freeform 33"/>
            <p:cNvSpPr>
              <a:spLocks noEditPoints="1"/>
            </p:cNvSpPr>
            <p:nvPr/>
          </p:nvSpPr>
          <p:spPr bwMode="auto">
            <a:xfrm>
              <a:off x="3398836" y="1651196"/>
              <a:ext cx="4849812" cy="4851404"/>
            </a:xfrm>
            <a:custGeom>
              <a:avLst/>
              <a:gdLst>
                <a:gd name="T0" fmla="*/ 706 w 994"/>
                <a:gd name="T1" fmla="*/ 832 h 994"/>
                <a:gd name="T2" fmla="*/ 706 w 994"/>
                <a:gd name="T3" fmla="*/ 831 h 994"/>
                <a:gd name="T4" fmla="*/ 656 w 994"/>
                <a:gd name="T5" fmla="*/ 812 h 994"/>
                <a:gd name="T6" fmla="*/ 655 w 994"/>
                <a:gd name="T7" fmla="*/ 812 h 994"/>
                <a:gd name="T8" fmla="*/ 653 w 994"/>
                <a:gd name="T9" fmla="*/ 812 h 994"/>
                <a:gd name="T10" fmla="*/ 652 w 994"/>
                <a:gd name="T11" fmla="*/ 812 h 994"/>
                <a:gd name="T12" fmla="*/ 651 w 994"/>
                <a:gd name="T13" fmla="*/ 812 h 994"/>
                <a:gd name="T14" fmla="*/ 958 w 994"/>
                <a:gd name="T15" fmla="*/ 826 h 994"/>
                <a:gd name="T16" fmla="*/ 958 w 994"/>
                <a:gd name="T17" fmla="*/ 827 h 994"/>
                <a:gd name="T18" fmla="*/ 958 w 994"/>
                <a:gd name="T19" fmla="*/ 828 h 994"/>
                <a:gd name="T20" fmla="*/ 958 w 994"/>
                <a:gd name="T21" fmla="*/ 829 h 994"/>
                <a:gd name="T22" fmla="*/ 958 w 994"/>
                <a:gd name="T23" fmla="*/ 829 h 994"/>
                <a:gd name="T24" fmla="*/ 958 w 994"/>
                <a:gd name="T25" fmla="*/ 830 h 994"/>
                <a:gd name="T26" fmla="*/ 958 w 994"/>
                <a:gd name="T27" fmla="*/ 831 h 994"/>
                <a:gd name="T28" fmla="*/ 832 w 994"/>
                <a:gd name="T29" fmla="*/ 958 h 994"/>
                <a:gd name="T30" fmla="*/ 831 w 994"/>
                <a:gd name="T31" fmla="*/ 958 h 994"/>
                <a:gd name="T32" fmla="*/ 830 w 994"/>
                <a:gd name="T33" fmla="*/ 958 h 994"/>
                <a:gd name="T34" fmla="*/ 937 w 994"/>
                <a:gd name="T35" fmla="*/ 762 h 994"/>
                <a:gd name="T36" fmla="*/ 497 w 994"/>
                <a:gd name="T37" fmla="*/ 654 h 994"/>
                <a:gd name="T38" fmla="*/ 497 w 994"/>
                <a:gd name="T39" fmla="*/ 653 h 994"/>
                <a:gd name="T40" fmla="*/ 497 w 994"/>
                <a:gd name="T41" fmla="*/ 652 h 994"/>
                <a:gd name="T42" fmla="*/ 433 w 994"/>
                <a:gd name="T43" fmla="*/ 628 h 994"/>
                <a:gd name="T44" fmla="*/ 431 w 994"/>
                <a:gd name="T45" fmla="*/ 628 h 994"/>
                <a:gd name="T46" fmla="*/ 430 w 994"/>
                <a:gd name="T47" fmla="*/ 628 h 994"/>
                <a:gd name="T48" fmla="*/ 428 w 994"/>
                <a:gd name="T49" fmla="*/ 628 h 994"/>
                <a:gd name="T50" fmla="*/ 426 w 994"/>
                <a:gd name="T51" fmla="*/ 628 h 994"/>
                <a:gd name="T52" fmla="*/ 812 w 994"/>
                <a:gd name="T53" fmla="*/ 650 h 994"/>
                <a:gd name="T54" fmla="*/ 812 w 994"/>
                <a:gd name="T55" fmla="*/ 651 h 994"/>
                <a:gd name="T56" fmla="*/ 812 w 994"/>
                <a:gd name="T57" fmla="*/ 652 h 994"/>
                <a:gd name="T58" fmla="*/ 812 w 994"/>
                <a:gd name="T59" fmla="*/ 653 h 994"/>
                <a:gd name="T60" fmla="*/ 812 w 994"/>
                <a:gd name="T61" fmla="*/ 654 h 994"/>
                <a:gd name="T62" fmla="*/ 812 w 994"/>
                <a:gd name="T63" fmla="*/ 655 h 994"/>
                <a:gd name="T64" fmla="*/ 831 w 994"/>
                <a:gd name="T65" fmla="*/ 706 h 994"/>
                <a:gd name="T66" fmla="*/ 832 w 994"/>
                <a:gd name="T67" fmla="*/ 706 h 994"/>
                <a:gd name="T68" fmla="*/ 234 w 994"/>
                <a:gd name="T69" fmla="*/ 431 h 994"/>
                <a:gd name="T70" fmla="*/ 234 w 994"/>
                <a:gd name="T71" fmla="*/ 430 h 994"/>
                <a:gd name="T72" fmla="*/ 234 w 994"/>
                <a:gd name="T73" fmla="*/ 429 h 994"/>
                <a:gd name="T74" fmla="*/ 157 w 994"/>
                <a:gd name="T75" fmla="*/ 402 h 994"/>
                <a:gd name="T76" fmla="*/ 156 w 994"/>
                <a:gd name="T77" fmla="*/ 402 h 994"/>
                <a:gd name="T78" fmla="*/ 154 w 994"/>
                <a:gd name="T79" fmla="*/ 402 h 994"/>
                <a:gd name="T80" fmla="*/ 153 w 994"/>
                <a:gd name="T81" fmla="*/ 402 h 994"/>
                <a:gd name="T82" fmla="*/ 628 w 994"/>
                <a:gd name="T83" fmla="*/ 426 h 994"/>
                <a:gd name="T84" fmla="*/ 628 w 994"/>
                <a:gd name="T85" fmla="*/ 427 h 994"/>
                <a:gd name="T86" fmla="*/ 628 w 994"/>
                <a:gd name="T87" fmla="*/ 429 h 994"/>
                <a:gd name="T88" fmla="*/ 628 w 994"/>
                <a:gd name="T89" fmla="*/ 430 h 994"/>
                <a:gd name="T90" fmla="*/ 628 w 994"/>
                <a:gd name="T91" fmla="*/ 431 h 994"/>
                <a:gd name="T92" fmla="*/ 628 w 994"/>
                <a:gd name="T93" fmla="*/ 433 h 994"/>
                <a:gd name="T94" fmla="*/ 621 w 994"/>
                <a:gd name="T95" fmla="*/ 500 h 994"/>
                <a:gd name="T96" fmla="*/ 649 w 994"/>
                <a:gd name="T97" fmla="*/ 497 h 994"/>
                <a:gd name="T98" fmla="*/ 651 w 994"/>
                <a:gd name="T99" fmla="*/ 497 h 994"/>
                <a:gd name="T100" fmla="*/ 652 w 994"/>
                <a:gd name="T101" fmla="*/ 497 h 994"/>
                <a:gd name="T102" fmla="*/ 653 w 994"/>
                <a:gd name="T103" fmla="*/ 497 h 994"/>
                <a:gd name="T104" fmla="*/ 654 w 994"/>
                <a:gd name="T105" fmla="*/ 497 h 994"/>
                <a:gd name="T106" fmla="*/ 347 w 994"/>
                <a:gd name="T107" fmla="*/ 0 h 994"/>
                <a:gd name="T108" fmla="*/ 402 w 994"/>
                <a:gd name="T109" fmla="*/ 154 h 994"/>
                <a:gd name="T110" fmla="*/ 402 w 994"/>
                <a:gd name="T111" fmla="*/ 155 h 994"/>
                <a:gd name="T112" fmla="*/ 402 w 994"/>
                <a:gd name="T113" fmla="*/ 156 h 994"/>
                <a:gd name="T114" fmla="*/ 429 w 994"/>
                <a:gd name="T115" fmla="*/ 234 h 994"/>
                <a:gd name="T116" fmla="*/ 431 w 994"/>
                <a:gd name="T117" fmla="*/ 234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94" h="994">
                  <a:moveTo>
                    <a:pt x="562" y="782"/>
                  </a:moveTo>
                  <a:cubicBezTo>
                    <a:pt x="591" y="822"/>
                    <a:pt x="638" y="848"/>
                    <a:pt x="690" y="848"/>
                  </a:cubicBezTo>
                  <a:cubicBezTo>
                    <a:pt x="696" y="848"/>
                    <a:pt x="701" y="847"/>
                    <a:pt x="707" y="847"/>
                  </a:cubicBezTo>
                  <a:cubicBezTo>
                    <a:pt x="706" y="842"/>
                    <a:pt x="706" y="837"/>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21"/>
                    <a:pt x="707" y="811"/>
                    <a:pt x="709" y="802"/>
                  </a:cubicBezTo>
                  <a:cubicBezTo>
                    <a:pt x="693" y="808"/>
                    <a:pt x="675"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0" y="812"/>
                  </a:cubicBezTo>
                  <a:cubicBezTo>
                    <a:pt x="650" y="812"/>
                    <a:pt x="650" y="812"/>
                    <a:pt x="650" y="812"/>
                  </a:cubicBezTo>
                  <a:cubicBezTo>
                    <a:pt x="650" y="812"/>
                    <a:pt x="650" y="812"/>
                    <a:pt x="650" y="812"/>
                  </a:cubicBezTo>
                  <a:cubicBezTo>
                    <a:pt x="650" y="812"/>
                    <a:pt x="650" y="812"/>
                    <a:pt x="650" y="812"/>
                  </a:cubicBezTo>
                  <a:cubicBezTo>
                    <a:pt x="617" y="811"/>
                    <a:pt x="587" y="800"/>
                    <a:pt x="562" y="782"/>
                  </a:cubicBezTo>
                  <a:moveTo>
                    <a:pt x="937" y="762"/>
                  </a:moveTo>
                  <a:cubicBezTo>
                    <a:pt x="949" y="781"/>
                    <a:pt x="957" y="802"/>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2"/>
                    <a:pt x="958" y="832"/>
                    <a:pt x="958" y="832"/>
                  </a:cubicBezTo>
                  <a:cubicBezTo>
                    <a:pt x="958" y="832"/>
                    <a:pt x="958" y="832"/>
                    <a:pt x="958" y="832"/>
                  </a:cubicBezTo>
                  <a:cubicBezTo>
                    <a:pt x="958" y="832"/>
                    <a:pt x="958" y="832"/>
                    <a:pt x="958" y="832"/>
                  </a:cubicBezTo>
                  <a:cubicBezTo>
                    <a:pt x="958" y="832"/>
                    <a:pt x="958" y="832"/>
                    <a:pt x="958" y="832"/>
                  </a:cubicBezTo>
                  <a:cubicBezTo>
                    <a:pt x="958" y="901"/>
                    <a:pt x="902" y="958"/>
                    <a:pt x="832" y="958"/>
                  </a:cubicBezTo>
                  <a:cubicBezTo>
                    <a:pt x="832" y="958"/>
                    <a:pt x="832" y="958"/>
                    <a:pt x="832" y="958"/>
                  </a:cubicBezTo>
                  <a:cubicBezTo>
                    <a:pt x="832" y="958"/>
                    <a:pt x="832" y="958"/>
                    <a:pt x="832" y="958"/>
                  </a:cubicBezTo>
                  <a:cubicBezTo>
                    <a:pt x="832" y="958"/>
                    <a:pt x="832" y="958"/>
                    <a:pt x="832" y="958"/>
                  </a:cubicBezTo>
                  <a:cubicBezTo>
                    <a:pt x="832" y="958"/>
                    <a:pt x="832" y="958"/>
                    <a:pt x="832" y="958"/>
                  </a:cubicBezTo>
                  <a:cubicBezTo>
                    <a:pt x="832"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29" y="958"/>
                  </a:cubicBezTo>
                  <a:cubicBezTo>
                    <a:pt x="829" y="958"/>
                    <a:pt x="829" y="958"/>
                    <a:pt x="829" y="958"/>
                  </a:cubicBezTo>
                  <a:cubicBezTo>
                    <a:pt x="805" y="957"/>
                    <a:pt x="782" y="950"/>
                    <a:pt x="763" y="937"/>
                  </a:cubicBezTo>
                  <a:cubicBezTo>
                    <a:pt x="785" y="971"/>
                    <a:pt x="824" y="994"/>
                    <a:pt x="868" y="994"/>
                  </a:cubicBezTo>
                  <a:cubicBezTo>
                    <a:pt x="937" y="994"/>
                    <a:pt x="994" y="937"/>
                    <a:pt x="994" y="868"/>
                  </a:cubicBezTo>
                  <a:cubicBezTo>
                    <a:pt x="994" y="824"/>
                    <a:pt x="971" y="785"/>
                    <a:pt x="937" y="762"/>
                  </a:cubicBezTo>
                  <a:moveTo>
                    <a:pt x="311" y="587"/>
                  </a:moveTo>
                  <a:cubicBezTo>
                    <a:pt x="347" y="634"/>
                    <a:pt x="404" y="664"/>
                    <a:pt x="467" y="664"/>
                  </a:cubicBezTo>
                  <a:cubicBezTo>
                    <a:pt x="477" y="664"/>
                    <a:pt x="487" y="663"/>
                    <a:pt x="497" y="662"/>
                  </a:cubicBezTo>
                  <a:cubicBezTo>
                    <a:pt x="497" y="659"/>
                    <a:pt x="497" y="657"/>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39"/>
                    <a:pt x="499" y="627"/>
                    <a:pt x="502" y="615"/>
                  </a:cubicBezTo>
                  <a:cubicBezTo>
                    <a:pt x="481" y="623"/>
                    <a:pt x="458" y="628"/>
                    <a:pt x="434" y="628"/>
                  </a:cubicBezTo>
                  <a:cubicBezTo>
                    <a:pt x="434" y="628"/>
                    <a:pt x="434" y="628"/>
                    <a:pt x="434" y="628"/>
                  </a:cubicBezTo>
                  <a:cubicBezTo>
                    <a:pt x="434" y="628"/>
                    <a:pt x="434"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2" y="628"/>
                    <a:pt x="432" y="628"/>
                  </a:cubicBezTo>
                  <a:cubicBezTo>
                    <a:pt x="432" y="628"/>
                    <a:pt x="432" y="628"/>
                    <a:pt x="432" y="628"/>
                  </a:cubicBezTo>
                  <a:cubicBezTo>
                    <a:pt x="432" y="628"/>
                    <a:pt x="432" y="628"/>
                    <a:pt x="432" y="628"/>
                  </a:cubicBezTo>
                  <a:cubicBezTo>
                    <a:pt x="432" y="628"/>
                    <a:pt x="432" y="628"/>
                    <a:pt x="432" y="628"/>
                  </a:cubicBezTo>
                  <a:cubicBezTo>
                    <a:pt x="432" y="628"/>
                    <a:pt x="432" y="628"/>
                    <a:pt x="432" y="628"/>
                  </a:cubicBezTo>
                  <a:cubicBezTo>
                    <a:pt x="432" y="628"/>
                    <a:pt x="432" y="628"/>
                    <a:pt x="432" y="628"/>
                  </a:cubicBezTo>
                  <a:cubicBezTo>
                    <a:pt x="432" y="628"/>
                    <a:pt x="431" y="628"/>
                    <a:pt x="431" y="628"/>
                  </a:cubicBezTo>
                  <a:cubicBezTo>
                    <a:pt x="431" y="628"/>
                    <a:pt x="431" y="628"/>
                    <a:pt x="431" y="628"/>
                  </a:cubicBezTo>
                  <a:cubicBezTo>
                    <a:pt x="431" y="628"/>
                    <a:pt x="431" y="628"/>
                    <a:pt x="431" y="628"/>
                  </a:cubicBezTo>
                  <a:cubicBezTo>
                    <a:pt x="431" y="628"/>
                    <a:pt x="431" y="628"/>
                    <a:pt x="431" y="628"/>
                  </a:cubicBezTo>
                  <a:cubicBezTo>
                    <a:pt x="431" y="628"/>
                    <a:pt x="431" y="628"/>
                    <a:pt x="431" y="628"/>
                  </a:cubicBezTo>
                  <a:cubicBezTo>
                    <a:pt x="431" y="628"/>
                    <a:pt x="431" y="628"/>
                    <a:pt x="430" y="628"/>
                  </a:cubicBezTo>
                  <a:cubicBezTo>
                    <a:pt x="430" y="628"/>
                    <a:pt x="430" y="628"/>
                    <a:pt x="430" y="628"/>
                  </a:cubicBezTo>
                  <a:cubicBezTo>
                    <a:pt x="430" y="628"/>
                    <a:pt x="430" y="628"/>
                    <a:pt x="430" y="628"/>
                  </a:cubicBezTo>
                  <a:cubicBezTo>
                    <a:pt x="430" y="628"/>
                    <a:pt x="430" y="628"/>
                    <a:pt x="430" y="628"/>
                  </a:cubicBezTo>
                  <a:cubicBezTo>
                    <a:pt x="430" y="628"/>
                    <a:pt x="430" y="628"/>
                    <a:pt x="430" y="628"/>
                  </a:cubicBezTo>
                  <a:cubicBezTo>
                    <a:pt x="430" y="628"/>
                    <a:pt x="430" y="628"/>
                    <a:pt x="430" y="628"/>
                  </a:cubicBezTo>
                  <a:cubicBezTo>
                    <a:pt x="430" y="628"/>
                    <a:pt x="430"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8" y="628"/>
                  </a:cubicBezTo>
                  <a:cubicBezTo>
                    <a:pt x="428" y="628"/>
                    <a:pt x="428" y="628"/>
                    <a:pt x="428" y="628"/>
                  </a:cubicBezTo>
                  <a:cubicBezTo>
                    <a:pt x="428" y="628"/>
                    <a:pt x="428" y="628"/>
                    <a:pt x="428" y="628"/>
                  </a:cubicBezTo>
                  <a:cubicBezTo>
                    <a:pt x="428" y="628"/>
                    <a:pt x="428" y="628"/>
                    <a:pt x="428" y="628"/>
                  </a:cubicBezTo>
                  <a:cubicBezTo>
                    <a:pt x="428" y="628"/>
                    <a:pt x="428" y="628"/>
                    <a:pt x="428" y="628"/>
                  </a:cubicBezTo>
                  <a:cubicBezTo>
                    <a:pt x="428" y="628"/>
                    <a:pt x="428" y="628"/>
                    <a:pt x="428" y="628"/>
                  </a:cubicBezTo>
                  <a:cubicBezTo>
                    <a:pt x="428" y="628"/>
                    <a:pt x="428" y="628"/>
                    <a:pt x="427" y="628"/>
                  </a:cubicBezTo>
                  <a:cubicBezTo>
                    <a:pt x="427" y="628"/>
                    <a:pt x="427" y="628"/>
                    <a:pt x="427" y="628"/>
                  </a:cubicBezTo>
                  <a:cubicBezTo>
                    <a:pt x="427" y="628"/>
                    <a:pt x="427" y="628"/>
                    <a:pt x="427" y="628"/>
                  </a:cubicBezTo>
                  <a:cubicBezTo>
                    <a:pt x="427" y="628"/>
                    <a:pt x="427" y="628"/>
                    <a:pt x="427" y="628"/>
                  </a:cubicBezTo>
                  <a:cubicBezTo>
                    <a:pt x="427" y="628"/>
                    <a:pt x="426" y="628"/>
                    <a:pt x="426" y="628"/>
                  </a:cubicBezTo>
                  <a:cubicBezTo>
                    <a:pt x="426" y="628"/>
                    <a:pt x="426" y="628"/>
                    <a:pt x="426" y="628"/>
                  </a:cubicBezTo>
                  <a:cubicBezTo>
                    <a:pt x="426" y="628"/>
                    <a:pt x="426" y="628"/>
                    <a:pt x="426" y="628"/>
                  </a:cubicBezTo>
                  <a:cubicBezTo>
                    <a:pt x="426" y="628"/>
                    <a:pt x="426" y="628"/>
                    <a:pt x="426" y="628"/>
                  </a:cubicBezTo>
                  <a:cubicBezTo>
                    <a:pt x="383" y="627"/>
                    <a:pt x="343" y="612"/>
                    <a:pt x="311" y="587"/>
                  </a:cubicBezTo>
                  <a:moveTo>
                    <a:pt x="783" y="562"/>
                  </a:moveTo>
                  <a:cubicBezTo>
                    <a:pt x="800" y="587"/>
                    <a:pt x="811" y="617"/>
                    <a:pt x="812" y="649"/>
                  </a:cubicBezTo>
                  <a:cubicBezTo>
                    <a:pt x="812" y="649"/>
                    <a:pt x="812" y="649"/>
                    <a:pt x="812" y="649"/>
                  </a:cubicBezTo>
                  <a:cubicBezTo>
                    <a:pt x="812" y="649"/>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6"/>
                    <a:pt x="812" y="656"/>
                  </a:cubicBezTo>
                  <a:cubicBezTo>
                    <a:pt x="812" y="656"/>
                    <a:pt x="812" y="656"/>
                    <a:pt x="812" y="656"/>
                  </a:cubicBezTo>
                  <a:cubicBezTo>
                    <a:pt x="812" y="656"/>
                    <a:pt x="812" y="656"/>
                    <a:pt x="812" y="656"/>
                  </a:cubicBezTo>
                  <a:cubicBezTo>
                    <a:pt x="812" y="656"/>
                    <a:pt x="812" y="656"/>
                    <a:pt x="812" y="656"/>
                  </a:cubicBezTo>
                  <a:cubicBezTo>
                    <a:pt x="812" y="675"/>
                    <a:pt x="809" y="692"/>
                    <a:pt x="802" y="709"/>
                  </a:cubicBezTo>
                  <a:cubicBezTo>
                    <a:pt x="812" y="707"/>
                    <a:pt x="821" y="706"/>
                    <a:pt x="831" y="706"/>
                  </a:cubicBezTo>
                  <a:cubicBezTo>
                    <a:pt x="831" y="706"/>
                    <a:pt x="831" y="706"/>
                    <a:pt x="831" y="706"/>
                  </a:cubicBezTo>
                  <a:cubicBezTo>
                    <a:pt x="831" y="706"/>
                    <a:pt x="831" y="706"/>
                    <a:pt x="831" y="706"/>
                  </a:cubicBezTo>
                  <a:cubicBezTo>
                    <a:pt x="831" y="706"/>
                    <a:pt x="831" y="706"/>
                    <a:pt x="831" y="706"/>
                  </a:cubicBezTo>
                  <a:cubicBezTo>
                    <a:pt x="831" y="706"/>
                    <a:pt x="831" y="706"/>
                    <a:pt x="831"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7" y="706"/>
                    <a:pt x="842" y="706"/>
                    <a:pt x="847" y="706"/>
                  </a:cubicBezTo>
                  <a:cubicBezTo>
                    <a:pt x="848" y="701"/>
                    <a:pt x="848" y="696"/>
                    <a:pt x="848" y="690"/>
                  </a:cubicBezTo>
                  <a:cubicBezTo>
                    <a:pt x="848" y="637"/>
                    <a:pt x="822" y="591"/>
                    <a:pt x="783" y="562"/>
                  </a:cubicBezTo>
                  <a:moveTo>
                    <a:pt x="0" y="346"/>
                  </a:moveTo>
                  <a:cubicBezTo>
                    <a:pt x="46" y="402"/>
                    <a:pt x="114" y="437"/>
                    <a:pt x="191" y="437"/>
                  </a:cubicBezTo>
                  <a:cubicBezTo>
                    <a:pt x="206" y="437"/>
                    <a:pt x="220" y="436"/>
                    <a:pt x="234" y="434"/>
                  </a:cubicBezTo>
                  <a:cubicBezTo>
                    <a:pt x="234" y="433"/>
                    <a:pt x="234" y="432"/>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0"/>
                  </a:cubicBezTo>
                  <a:cubicBezTo>
                    <a:pt x="234" y="430"/>
                    <a:pt x="234" y="430"/>
                    <a:pt x="234" y="430"/>
                  </a:cubicBezTo>
                  <a:cubicBezTo>
                    <a:pt x="234" y="430"/>
                    <a:pt x="234" y="430"/>
                    <a:pt x="234" y="430"/>
                  </a:cubicBezTo>
                  <a:cubicBezTo>
                    <a:pt x="234" y="430"/>
                    <a:pt x="234" y="430"/>
                    <a:pt x="234" y="430"/>
                  </a:cubicBezTo>
                  <a:cubicBezTo>
                    <a:pt x="234" y="430"/>
                    <a:pt x="234" y="430"/>
                    <a:pt x="234" y="430"/>
                  </a:cubicBezTo>
                  <a:cubicBezTo>
                    <a:pt x="234" y="430"/>
                    <a:pt x="234" y="430"/>
                    <a:pt x="234" y="430"/>
                  </a:cubicBezTo>
                  <a:cubicBezTo>
                    <a:pt x="234" y="430"/>
                    <a:pt x="234" y="430"/>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8"/>
                    <a:pt x="234" y="428"/>
                  </a:cubicBezTo>
                  <a:cubicBezTo>
                    <a:pt x="234" y="428"/>
                    <a:pt x="234" y="428"/>
                    <a:pt x="234" y="428"/>
                  </a:cubicBezTo>
                  <a:cubicBezTo>
                    <a:pt x="234" y="428"/>
                    <a:pt x="234" y="428"/>
                    <a:pt x="234" y="428"/>
                  </a:cubicBezTo>
                  <a:cubicBezTo>
                    <a:pt x="234" y="428"/>
                    <a:pt x="234" y="428"/>
                    <a:pt x="234" y="428"/>
                  </a:cubicBezTo>
                  <a:cubicBezTo>
                    <a:pt x="234" y="428"/>
                    <a:pt x="234" y="428"/>
                    <a:pt x="234" y="428"/>
                  </a:cubicBezTo>
                  <a:cubicBezTo>
                    <a:pt x="234" y="428"/>
                    <a:pt x="234" y="428"/>
                    <a:pt x="234" y="428"/>
                  </a:cubicBezTo>
                  <a:cubicBezTo>
                    <a:pt x="235" y="414"/>
                    <a:pt x="236" y="400"/>
                    <a:pt x="239" y="387"/>
                  </a:cubicBezTo>
                  <a:cubicBezTo>
                    <a:pt x="214" y="396"/>
                    <a:pt x="186" y="401"/>
                    <a:pt x="157" y="402"/>
                  </a:cubicBezTo>
                  <a:cubicBezTo>
                    <a:pt x="157" y="402"/>
                    <a:pt x="157" y="402"/>
                    <a:pt x="157" y="402"/>
                  </a:cubicBezTo>
                  <a:cubicBezTo>
                    <a:pt x="157" y="402"/>
                    <a:pt x="157" y="402"/>
                    <a:pt x="157" y="402"/>
                  </a:cubicBezTo>
                  <a:cubicBezTo>
                    <a:pt x="157" y="402"/>
                    <a:pt x="157" y="402"/>
                    <a:pt x="157" y="402"/>
                  </a:cubicBezTo>
                  <a:cubicBezTo>
                    <a:pt x="157" y="402"/>
                    <a:pt x="157" y="402"/>
                    <a:pt x="157" y="402"/>
                  </a:cubicBezTo>
                  <a:cubicBezTo>
                    <a:pt x="157" y="402"/>
                    <a:pt x="157" y="402"/>
                    <a:pt x="157" y="402"/>
                  </a:cubicBezTo>
                  <a:cubicBezTo>
                    <a:pt x="157"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5" y="402"/>
                    <a:pt x="155" y="402"/>
                  </a:cubicBezTo>
                  <a:cubicBezTo>
                    <a:pt x="155" y="402"/>
                    <a:pt x="155" y="402"/>
                    <a:pt x="155" y="402"/>
                  </a:cubicBezTo>
                  <a:cubicBezTo>
                    <a:pt x="155" y="402"/>
                    <a:pt x="155" y="402"/>
                    <a:pt x="155" y="402"/>
                  </a:cubicBezTo>
                  <a:cubicBezTo>
                    <a:pt x="155" y="402"/>
                    <a:pt x="155" y="402"/>
                    <a:pt x="155" y="402"/>
                  </a:cubicBezTo>
                  <a:cubicBezTo>
                    <a:pt x="155" y="402"/>
                    <a:pt x="155" y="402"/>
                    <a:pt x="155" y="402"/>
                  </a:cubicBezTo>
                  <a:cubicBezTo>
                    <a:pt x="155" y="402"/>
                    <a:pt x="155" y="402"/>
                    <a:pt x="155"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3" y="402"/>
                    <a:pt x="153" y="402"/>
                    <a:pt x="153" y="402"/>
                  </a:cubicBezTo>
                  <a:cubicBezTo>
                    <a:pt x="153" y="402"/>
                    <a:pt x="153" y="402"/>
                    <a:pt x="153" y="402"/>
                  </a:cubicBezTo>
                  <a:cubicBezTo>
                    <a:pt x="153" y="402"/>
                    <a:pt x="153" y="402"/>
                    <a:pt x="153" y="402"/>
                  </a:cubicBezTo>
                  <a:cubicBezTo>
                    <a:pt x="153" y="402"/>
                    <a:pt x="153" y="402"/>
                    <a:pt x="153" y="402"/>
                  </a:cubicBezTo>
                  <a:cubicBezTo>
                    <a:pt x="152" y="402"/>
                    <a:pt x="152" y="402"/>
                    <a:pt x="152" y="402"/>
                  </a:cubicBezTo>
                  <a:cubicBezTo>
                    <a:pt x="152" y="402"/>
                    <a:pt x="152" y="402"/>
                    <a:pt x="152" y="402"/>
                  </a:cubicBezTo>
                  <a:cubicBezTo>
                    <a:pt x="95" y="401"/>
                    <a:pt x="42" y="380"/>
                    <a:pt x="0" y="346"/>
                  </a:cubicBezTo>
                  <a:moveTo>
                    <a:pt x="587" y="311"/>
                  </a:moveTo>
                  <a:cubicBezTo>
                    <a:pt x="612" y="343"/>
                    <a:pt x="627" y="382"/>
                    <a:pt x="628" y="425"/>
                  </a:cubicBezTo>
                  <a:cubicBezTo>
                    <a:pt x="628" y="425"/>
                    <a:pt x="628" y="425"/>
                    <a:pt x="628" y="425"/>
                  </a:cubicBezTo>
                  <a:cubicBezTo>
                    <a:pt x="628" y="425"/>
                    <a:pt x="628" y="425"/>
                    <a:pt x="628" y="425"/>
                  </a:cubicBezTo>
                  <a:cubicBezTo>
                    <a:pt x="628" y="425"/>
                    <a:pt x="628" y="425"/>
                    <a:pt x="628" y="426"/>
                  </a:cubicBezTo>
                  <a:cubicBezTo>
                    <a:pt x="628" y="426"/>
                    <a:pt x="628" y="426"/>
                    <a:pt x="628" y="426"/>
                  </a:cubicBezTo>
                  <a:cubicBezTo>
                    <a:pt x="628" y="426"/>
                    <a:pt x="628" y="426"/>
                    <a:pt x="628" y="426"/>
                  </a:cubicBezTo>
                  <a:cubicBezTo>
                    <a:pt x="628" y="426"/>
                    <a:pt x="628" y="426"/>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8"/>
                    <a:pt x="628" y="428"/>
                  </a:cubicBezTo>
                  <a:cubicBezTo>
                    <a:pt x="628" y="428"/>
                    <a:pt x="628" y="428"/>
                    <a:pt x="628" y="428"/>
                  </a:cubicBezTo>
                  <a:cubicBezTo>
                    <a:pt x="628" y="428"/>
                    <a:pt x="628" y="428"/>
                    <a:pt x="628" y="428"/>
                  </a:cubicBezTo>
                  <a:cubicBezTo>
                    <a:pt x="628" y="428"/>
                    <a:pt x="628" y="428"/>
                    <a:pt x="628" y="428"/>
                  </a:cubicBezTo>
                  <a:cubicBezTo>
                    <a:pt x="628" y="428"/>
                    <a:pt x="628" y="428"/>
                    <a:pt x="628" y="428"/>
                  </a:cubicBezTo>
                  <a:cubicBezTo>
                    <a:pt x="628" y="428"/>
                    <a:pt x="628" y="428"/>
                    <a:pt x="628" y="428"/>
                  </a:cubicBezTo>
                  <a:cubicBezTo>
                    <a:pt x="628" y="428"/>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57"/>
                    <a:pt x="624" y="480"/>
                    <a:pt x="615" y="502"/>
                  </a:cubicBezTo>
                  <a:cubicBezTo>
                    <a:pt x="617" y="501"/>
                    <a:pt x="619" y="501"/>
                    <a:pt x="621" y="500"/>
                  </a:cubicBezTo>
                  <a:cubicBezTo>
                    <a:pt x="621" y="500"/>
                    <a:pt x="621" y="500"/>
                    <a:pt x="621" y="500"/>
                  </a:cubicBezTo>
                  <a:cubicBezTo>
                    <a:pt x="621" y="500"/>
                    <a:pt x="621" y="500"/>
                    <a:pt x="621" y="500"/>
                  </a:cubicBezTo>
                  <a:cubicBezTo>
                    <a:pt x="621" y="500"/>
                    <a:pt x="621" y="500"/>
                    <a:pt x="621" y="500"/>
                  </a:cubicBezTo>
                  <a:cubicBezTo>
                    <a:pt x="621" y="500"/>
                    <a:pt x="621" y="500"/>
                    <a:pt x="621" y="500"/>
                  </a:cubicBezTo>
                  <a:cubicBezTo>
                    <a:pt x="621" y="500"/>
                    <a:pt x="622" y="500"/>
                    <a:pt x="622" y="500"/>
                  </a:cubicBezTo>
                  <a:cubicBezTo>
                    <a:pt x="622" y="500"/>
                    <a:pt x="622" y="500"/>
                    <a:pt x="622" y="500"/>
                  </a:cubicBezTo>
                  <a:cubicBezTo>
                    <a:pt x="630" y="498"/>
                    <a:pt x="638" y="497"/>
                    <a:pt x="646" y="497"/>
                  </a:cubicBezTo>
                  <a:cubicBezTo>
                    <a:pt x="646" y="497"/>
                    <a:pt x="646" y="497"/>
                    <a:pt x="646" y="497"/>
                  </a:cubicBezTo>
                  <a:cubicBezTo>
                    <a:pt x="646" y="497"/>
                    <a:pt x="646" y="497"/>
                    <a:pt x="646" y="497"/>
                  </a:cubicBezTo>
                  <a:cubicBezTo>
                    <a:pt x="646" y="497"/>
                    <a:pt x="646" y="497"/>
                    <a:pt x="646" y="497"/>
                  </a:cubicBezTo>
                  <a:cubicBezTo>
                    <a:pt x="647" y="497"/>
                    <a:pt x="648" y="497"/>
                    <a:pt x="649" y="497"/>
                  </a:cubicBezTo>
                  <a:cubicBezTo>
                    <a:pt x="649" y="497"/>
                    <a:pt x="649" y="497"/>
                    <a:pt x="649" y="497"/>
                  </a:cubicBezTo>
                  <a:cubicBezTo>
                    <a:pt x="649"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5" y="497"/>
                  </a:cubicBezTo>
                  <a:cubicBezTo>
                    <a:pt x="655" y="497"/>
                    <a:pt x="655" y="497"/>
                    <a:pt x="655" y="497"/>
                  </a:cubicBezTo>
                  <a:cubicBezTo>
                    <a:pt x="657" y="497"/>
                    <a:pt x="660" y="497"/>
                    <a:pt x="662" y="497"/>
                  </a:cubicBezTo>
                  <a:cubicBezTo>
                    <a:pt x="663" y="487"/>
                    <a:pt x="664" y="477"/>
                    <a:pt x="664" y="467"/>
                  </a:cubicBezTo>
                  <a:cubicBezTo>
                    <a:pt x="664" y="403"/>
                    <a:pt x="634" y="347"/>
                    <a:pt x="587" y="311"/>
                  </a:cubicBezTo>
                  <a:moveTo>
                    <a:pt x="347" y="0"/>
                  </a:moveTo>
                  <a:cubicBezTo>
                    <a:pt x="381" y="42"/>
                    <a:pt x="401" y="94"/>
                    <a:pt x="402" y="152"/>
                  </a:cubicBezTo>
                  <a:cubicBezTo>
                    <a:pt x="402" y="152"/>
                    <a:pt x="402" y="152"/>
                    <a:pt x="402" y="152"/>
                  </a:cubicBezTo>
                  <a:cubicBezTo>
                    <a:pt x="402" y="152"/>
                    <a:pt x="402" y="152"/>
                    <a:pt x="402" y="152"/>
                  </a:cubicBezTo>
                  <a:cubicBezTo>
                    <a:pt x="402" y="152"/>
                    <a:pt x="402" y="152"/>
                    <a:pt x="402" y="152"/>
                  </a:cubicBezTo>
                  <a:cubicBezTo>
                    <a:pt x="402" y="152"/>
                    <a:pt x="402" y="152"/>
                    <a:pt x="402" y="153"/>
                  </a:cubicBezTo>
                  <a:cubicBezTo>
                    <a:pt x="402" y="153"/>
                    <a:pt x="402" y="153"/>
                    <a:pt x="402" y="153"/>
                  </a:cubicBezTo>
                  <a:cubicBezTo>
                    <a:pt x="402" y="153"/>
                    <a:pt x="402" y="153"/>
                    <a:pt x="402" y="153"/>
                  </a:cubicBezTo>
                  <a:cubicBezTo>
                    <a:pt x="402" y="153"/>
                    <a:pt x="402" y="153"/>
                    <a:pt x="402" y="153"/>
                  </a:cubicBezTo>
                  <a:cubicBezTo>
                    <a:pt x="402" y="153"/>
                    <a:pt x="402" y="153"/>
                    <a:pt x="402" y="154"/>
                  </a:cubicBezTo>
                  <a:cubicBezTo>
                    <a:pt x="402" y="154"/>
                    <a:pt x="402" y="154"/>
                    <a:pt x="402" y="154"/>
                  </a:cubicBezTo>
                  <a:cubicBezTo>
                    <a:pt x="402" y="154"/>
                    <a:pt x="402" y="154"/>
                    <a:pt x="402" y="154"/>
                  </a:cubicBezTo>
                  <a:cubicBezTo>
                    <a:pt x="402" y="154"/>
                    <a:pt x="402" y="154"/>
                    <a:pt x="402" y="154"/>
                  </a:cubicBezTo>
                  <a:cubicBezTo>
                    <a:pt x="402" y="154"/>
                    <a:pt x="402" y="154"/>
                    <a:pt x="402" y="154"/>
                  </a:cubicBezTo>
                  <a:cubicBezTo>
                    <a:pt x="402" y="154"/>
                    <a:pt x="402" y="154"/>
                    <a:pt x="402" y="154"/>
                  </a:cubicBezTo>
                  <a:cubicBezTo>
                    <a:pt x="402" y="154"/>
                    <a:pt x="402" y="154"/>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6"/>
                    <a:pt x="402" y="156"/>
                  </a:cubicBezTo>
                  <a:cubicBezTo>
                    <a:pt x="402" y="156"/>
                    <a:pt x="402" y="156"/>
                    <a:pt x="402" y="156"/>
                  </a:cubicBezTo>
                  <a:cubicBezTo>
                    <a:pt x="402" y="156"/>
                    <a:pt x="402" y="156"/>
                    <a:pt x="402" y="156"/>
                  </a:cubicBezTo>
                  <a:cubicBezTo>
                    <a:pt x="402" y="156"/>
                    <a:pt x="402" y="156"/>
                    <a:pt x="402" y="156"/>
                  </a:cubicBezTo>
                  <a:cubicBezTo>
                    <a:pt x="402" y="156"/>
                    <a:pt x="402" y="156"/>
                    <a:pt x="402" y="156"/>
                  </a:cubicBezTo>
                  <a:cubicBezTo>
                    <a:pt x="402" y="156"/>
                    <a:pt x="402" y="156"/>
                    <a:pt x="402" y="156"/>
                  </a:cubicBezTo>
                  <a:cubicBezTo>
                    <a:pt x="402" y="156"/>
                    <a:pt x="402" y="157"/>
                    <a:pt x="402" y="157"/>
                  </a:cubicBezTo>
                  <a:cubicBezTo>
                    <a:pt x="402" y="157"/>
                    <a:pt x="402" y="157"/>
                    <a:pt x="402" y="157"/>
                  </a:cubicBezTo>
                  <a:cubicBezTo>
                    <a:pt x="402" y="157"/>
                    <a:pt x="402" y="157"/>
                    <a:pt x="402" y="157"/>
                  </a:cubicBezTo>
                  <a:cubicBezTo>
                    <a:pt x="402" y="157"/>
                    <a:pt x="402" y="157"/>
                    <a:pt x="402" y="157"/>
                  </a:cubicBezTo>
                  <a:cubicBezTo>
                    <a:pt x="402" y="157"/>
                    <a:pt x="402" y="157"/>
                    <a:pt x="402" y="157"/>
                  </a:cubicBezTo>
                  <a:cubicBezTo>
                    <a:pt x="402" y="157"/>
                    <a:pt x="402" y="157"/>
                    <a:pt x="402" y="157"/>
                  </a:cubicBezTo>
                  <a:cubicBezTo>
                    <a:pt x="402" y="186"/>
                    <a:pt x="397" y="213"/>
                    <a:pt x="387" y="239"/>
                  </a:cubicBezTo>
                  <a:cubicBezTo>
                    <a:pt x="401" y="236"/>
                    <a:pt x="415" y="234"/>
                    <a:pt x="429" y="234"/>
                  </a:cubicBezTo>
                  <a:cubicBezTo>
                    <a:pt x="429" y="234"/>
                    <a:pt x="429" y="234"/>
                    <a:pt x="429" y="234"/>
                  </a:cubicBezTo>
                  <a:cubicBezTo>
                    <a:pt x="429" y="234"/>
                    <a:pt x="429"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2" y="234"/>
                    <a:pt x="433" y="234"/>
                    <a:pt x="434" y="234"/>
                  </a:cubicBezTo>
                  <a:cubicBezTo>
                    <a:pt x="436" y="220"/>
                    <a:pt x="438" y="206"/>
                    <a:pt x="438" y="191"/>
                  </a:cubicBezTo>
                  <a:cubicBezTo>
                    <a:pt x="438" y="114"/>
                    <a:pt x="402" y="45"/>
                    <a:pt x="347"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45" name="Oval 34"/>
            <p:cNvSpPr>
              <a:spLocks noChangeArrowheads="1"/>
            </p:cNvSpPr>
            <p:nvPr/>
          </p:nvSpPr>
          <p:spPr bwMode="auto">
            <a:xfrm>
              <a:off x="6843710" y="5096073"/>
              <a:ext cx="1228725" cy="1230314"/>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146" name="Oval 35"/>
            <p:cNvSpPr>
              <a:spLocks noChangeArrowheads="1"/>
            </p:cNvSpPr>
            <p:nvPr/>
          </p:nvSpPr>
          <p:spPr bwMode="auto">
            <a:xfrm>
              <a:off x="6921499" y="5173862"/>
              <a:ext cx="1073151" cy="1074739"/>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47" name="Oval 36"/>
            <p:cNvSpPr>
              <a:spLocks noChangeArrowheads="1"/>
            </p:cNvSpPr>
            <p:nvPr/>
          </p:nvSpPr>
          <p:spPr bwMode="auto">
            <a:xfrm>
              <a:off x="6994524" y="5248474"/>
              <a:ext cx="927100" cy="922339"/>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48" name="Oval 37"/>
            <p:cNvSpPr>
              <a:spLocks noChangeArrowheads="1"/>
            </p:cNvSpPr>
            <p:nvPr/>
          </p:nvSpPr>
          <p:spPr bwMode="auto">
            <a:xfrm>
              <a:off x="5822949" y="4076898"/>
              <a:ext cx="1536700" cy="1536701"/>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149" name="Oval 38"/>
            <p:cNvSpPr>
              <a:spLocks noChangeArrowheads="1"/>
            </p:cNvSpPr>
            <p:nvPr/>
          </p:nvSpPr>
          <p:spPr bwMode="auto">
            <a:xfrm>
              <a:off x="5921374" y="4173736"/>
              <a:ext cx="1341439" cy="1343026"/>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50" name="Oval 39"/>
            <p:cNvSpPr>
              <a:spLocks noChangeArrowheads="1"/>
            </p:cNvSpPr>
            <p:nvPr/>
          </p:nvSpPr>
          <p:spPr bwMode="auto">
            <a:xfrm>
              <a:off x="6013449" y="4267399"/>
              <a:ext cx="1157288" cy="1150940"/>
            </a:xfrm>
            <a:prstGeom prst="ellipse">
              <a:avLst/>
            </a:prstGeom>
            <a:solidFill>
              <a:srgbClr val="87B0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51" name="Oval 40"/>
            <p:cNvSpPr>
              <a:spLocks noChangeArrowheads="1"/>
            </p:cNvSpPr>
            <p:nvPr/>
          </p:nvSpPr>
          <p:spPr bwMode="auto">
            <a:xfrm>
              <a:off x="4540249" y="2792609"/>
              <a:ext cx="1922463" cy="1922464"/>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152" name="Oval 41"/>
            <p:cNvSpPr>
              <a:spLocks noChangeArrowheads="1"/>
            </p:cNvSpPr>
            <p:nvPr/>
          </p:nvSpPr>
          <p:spPr bwMode="auto">
            <a:xfrm>
              <a:off x="4667249" y="2914848"/>
              <a:ext cx="1673225" cy="1679576"/>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53" name="Oval 42"/>
            <p:cNvSpPr>
              <a:spLocks noChangeArrowheads="1"/>
            </p:cNvSpPr>
            <p:nvPr/>
          </p:nvSpPr>
          <p:spPr bwMode="auto">
            <a:xfrm>
              <a:off x="4784724" y="3032323"/>
              <a:ext cx="1438275" cy="1444627"/>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54" name="Oval 43"/>
            <p:cNvSpPr>
              <a:spLocks noChangeArrowheads="1"/>
            </p:cNvSpPr>
            <p:nvPr/>
          </p:nvSpPr>
          <p:spPr bwMode="auto">
            <a:xfrm>
              <a:off x="2954336" y="1206696"/>
              <a:ext cx="2405062" cy="2406653"/>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155" name="Oval 44"/>
            <p:cNvSpPr>
              <a:spLocks noChangeArrowheads="1"/>
            </p:cNvSpPr>
            <p:nvPr/>
          </p:nvSpPr>
          <p:spPr bwMode="auto">
            <a:xfrm>
              <a:off x="3109911" y="1362271"/>
              <a:ext cx="2093913" cy="2093915"/>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56" name="Oval 45"/>
            <p:cNvSpPr>
              <a:spLocks noChangeArrowheads="1"/>
            </p:cNvSpPr>
            <p:nvPr/>
          </p:nvSpPr>
          <p:spPr bwMode="auto">
            <a:xfrm>
              <a:off x="3257550" y="1509908"/>
              <a:ext cx="1800225" cy="1800227"/>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57" name="Freeform 46"/>
            <p:cNvSpPr>
              <a:spLocks noEditPoints="1"/>
            </p:cNvSpPr>
            <p:nvPr/>
          </p:nvSpPr>
          <p:spPr bwMode="auto">
            <a:xfrm>
              <a:off x="3257550" y="1509908"/>
              <a:ext cx="946150" cy="941389"/>
            </a:xfrm>
            <a:custGeom>
              <a:avLst/>
              <a:gdLst>
                <a:gd name="T0" fmla="*/ 0 w 194"/>
                <a:gd name="T1" fmla="*/ 193 h 193"/>
                <a:gd name="T2" fmla="*/ 0 w 194"/>
                <a:gd name="T3" fmla="*/ 193 h 193"/>
                <a:gd name="T4" fmla="*/ 0 w 194"/>
                <a:gd name="T5" fmla="*/ 192 h 193"/>
                <a:gd name="T6" fmla="*/ 0 w 194"/>
                <a:gd name="T7" fmla="*/ 192 h 193"/>
                <a:gd name="T8" fmla="*/ 0 w 194"/>
                <a:gd name="T9" fmla="*/ 192 h 193"/>
                <a:gd name="T10" fmla="*/ 0 w 194"/>
                <a:gd name="T11" fmla="*/ 192 h 193"/>
                <a:gd name="T12" fmla="*/ 0 w 194"/>
                <a:gd name="T13" fmla="*/ 191 h 193"/>
                <a:gd name="T14" fmla="*/ 0 w 194"/>
                <a:gd name="T15" fmla="*/ 191 h 193"/>
                <a:gd name="T16" fmla="*/ 0 w 194"/>
                <a:gd name="T17" fmla="*/ 191 h 193"/>
                <a:gd name="T18" fmla="*/ 0 w 194"/>
                <a:gd name="T19" fmla="*/ 190 h 193"/>
                <a:gd name="T20" fmla="*/ 0 w 194"/>
                <a:gd name="T21" fmla="*/ 190 h 193"/>
                <a:gd name="T22" fmla="*/ 0 w 194"/>
                <a:gd name="T23" fmla="*/ 190 h 193"/>
                <a:gd name="T24" fmla="*/ 0 w 194"/>
                <a:gd name="T25" fmla="*/ 189 h 193"/>
                <a:gd name="T26" fmla="*/ 0 w 194"/>
                <a:gd name="T27" fmla="*/ 189 h 193"/>
                <a:gd name="T28" fmla="*/ 0 w 194"/>
                <a:gd name="T29" fmla="*/ 189 h 193"/>
                <a:gd name="T30" fmla="*/ 0 w 194"/>
                <a:gd name="T31" fmla="*/ 189 h 193"/>
                <a:gd name="T32" fmla="*/ 0 w 194"/>
                <a:gd name="T33" fmla="*/ 188 h 193"/>
                <a:gd name="T34" fmla="*/ 0 w 194"/>
                <a:gd name="T35" fmla="*/ 188 h 193"/>
                <a:gd name="T36" fmla="*/ 0 w 194"/>
                <a:gd name="T37" fmla="*/ 188 h 193"/>
                <a:gd name="T38" fmla="*/ 0 w 194"/>
                <a:gd name="T39" fmla="*/ 187 h 193"/>
                <a:gd name="T40" fmla="*/ 0 w 194"/>
                <a:gd name="T41" fmla="*/ 187 h 193"/>
                <a:gd name="T42" fmla="*/ 0 w 194"/>
                <a:gd name="T43" fmla="*/ 187 h 193"/>
                <a:gd name="T44" fmla="*/ 0 w 194"/>
                <a:gd name="T45" fmla="*/ 186 h 193"/>
                <a:gd name="T46" fmla="*/ 0 w 194"/>
                <a:gd name="T47" fmla="*/ 186 h 193"/>
                <a:gd name="T48" fmla="*/ 0 w 194"/>
                <a:gd name="T49" fmla="*/ 186 h 193"/>
                <a:gd name="T50" fmla="*/ 0 w 194"/>
                <a:gd name="T51" fmla="*/ 186 h 193"/>
                <a:gd name="T52" fmla="*/ 0 w 194"/>
                <a:gd name="T53" fmla="*/ 185 h 193"/>
                <a:gd name="T54" fmla="*/ 0 w 194"/>
                <a:gd name="T55" fmla="*/ 185 h 193"/>
                <a:gd name="T56" fmla="*/ 0 w 194"/>
                <a:gd name="T57" fmla="*/ 184 h 193"/>
                <a:gd name="T58" fmla="*/ 194 w 194"/>
                <a:gd name="T59" fmla="*/ 0 h 193"/>
                <a:gd name="T60" fmla="*/ 193 w 194"/>
                <a:gd name="T61" fmla="*/ 0 h 193"/>
                <a:gd name="T62" fmla="*/ 193 w 194"/>
                <a:gd name="T63" fmla="*/ 0 h 193"/>
                <a:gd name="T64" fmla="*/ 192 w 194"/>
                <a:gd name="T65" fmla="*/ 0 h 193"/>
                <a:gd name="T66" fmla="*/ 192 w 194"/>
                <a:gd name="T67" fmla="*/ 0 h 193"/>
                <a:gd name="T68" fmla="*/ 192 w 194"/>
                <a:gd name="T69" fmla="*/ 0 h 193"/>
                <a:gd name="T70" fmla="*/ 191 w 194"/>
                <a:gd name="T71" fmla="*/ 0 h 193"/>
                <a:gd name="T72" fmla="*/ 191 w 194"/>
                <a:gd name="T73" fmla="*/ 0 h 193"/>
                <a:gd name="T74" fmla="*/ 191 w 194"/>
                <a:gd name="T75" fmla="*/ 0 h 193"/>
                <a:gd name="T76" fmla="*/ 190 w 194"/>
                <a:gd name="T77" fmla="*/ 0 h 193"/>
                <a:gd name="T78" fmla="*/ 190 w 194"/>
                <a:gd name="T79" fmla="*/ 0 h 193"/>
                <a:gd name="T80" fmla="*/ 190 w 194"/>
                <a:gd name="T81" fmla="*/ 0 h 193"/>
                <a:gd name="T82" fmla="*/ 189 w 194"/>
                <a:gd name="T83" fmla="*/ 0 h 193"/>
                <a:gd name="T84" fmla="*/ 189 w 194"/>
                <a:gd name="T85" fmla="*/ 0 h 193"/>
                <a:gd name="T86" fmla="*/ 189 w 194"/>
                <a:gd name="T87" fmla="*/ 0 h 193"/>
                <a:gd name="T88" fmla="*/ 189 w 194"/>
                <a:gd name="T89" fmla="*/ 0 h 193"/>
                <a:gd name="T90" fmla="*/ 188 w 194"/>
                <a:gd name="T91" fmla="*/ 0 h 193"/>
                <a:gd name="T92" fmla="*/ 188 w 194"/>
                <a:gd name="T93" fmla="*/ 0 h 193"/>
                <a:gd name="T94" fmla="*/ 188 w 194"/>
                <a:gd name="T95" fmla="*/ 0 h 193"/>
                <a:gd name="T96" fmla="*/ 187 w 194"/>
                <a:gd name="T97" fmla="*/ 0 h 193"/>
                <a:gd name="T98" fmla="*/ 187 w 194"/>
                <a:gd name="T99" fmla="*/ 0 h 193"/>
                <a:gd name="T100" fmla="*/ 187 w 194"/>
                <a:gd name="T101" fmla="*/ 0 h 193"/>
                <a:gd name="T102" fmla="*/ 186 w 194"/>
                <a:gd name="T103" fmla="*/ 0 h 193"/>
                <a:gd name="T104" fmla="*/ 186 w 194"/>
                <a:gd name="T105" fmla="*/ 0 h 193"/>
                <a:gd name="T106" fmla="*/ 186 w 194"/>
                <a:gd name="T107" fmla="*/ 0 h 193"/>
                <a:gd name="T108" fmla="*/ 185 w 194"/>
                <a:gd name="T109" fmla="*/ 0 h 193"/>
                <a:gd name="T110" fmla="*/ 185 w 194"/>
                <a:gd name="T111" fmla="*/ 0 h 193"/>
                <a:gd name="T112" fmla="*/ 0 w 194"/>
                <a:gd name="T113" fmla="*/ 184 h 193"/>
                <a:gd name="T114" fmla="*/ 185 w 194"/>
                <a:gd name="T115"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4" h="193">
                  <a:moveTo>
                    <a:pt x="0" y="193"/>
                  </a:moveTo>
                  <a:cubicBezTo>
                    <a:pt x="0" y="193"/>
                    <a:pt x="0" y="193"/>
                    <a:pt x="0" y="193"/>
                  </a:cubicBezTo>
                  <a:cubicBezTo>
                    <a:pt x="0" y="193"/>
                    <a:pt x="0" y="193"/>
                    <a:pt x="0" y="193"/>
                  </a:cubicBezTo>
                  <a:moveTo>
                    <a:pt x="0" y="193"/>
                  </a:moveTo>
                  <a:cubicBezTo>
                    <a:pt x="0" y="193"/>
                    <a:pt x="0" y="193"/>
                    <a:pt x="0" y="193"/>
                  </a:cubicBezTo>
                  <a:cubicBezTo>
                    <a:pt x="0" y="193"/>
                    <a:pt x="0" y="193"/>
                    <a:pt x="0" y="193"/>
                  </a:cubicBezTo>
                  <a:moveTo>
                    <a:pt x="0" y="192"/>
                  </a:moveTo>
                  <a:cubicBezTo>
                    <a:pt x="0" y="192"/>
                    <a:pt x="0" y="193"/>
                    <a:pt x="0" y="193"/>
                  </a:cubicBezTo>
                  <a:cubicBezTo>
                    <a:pt x="0" y="193"/>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89"/>
                  </a:moveTo>
                  <a:cubicBezTo>
                    <a:pt x="0" y="189"/>
                    <a:pt x="0" y="190"/>
                    <a:pt x="0" y="190"/>
                  </a:cubicBezTo>
                  <a:cubicBezTo>
                    <a:pt x="0" y="190"/>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7"/>
                  </a:moveTo>
                  <a:cubicBezTo>
                    <a:pt x="0" y="187"/>
                    <a:pt x="0" y="187"/>
                    <a:pt x="0" y="188"/>
                  </a:cubicBezTo>
                  <a:cubicBezTo>
                    <a:pt x="0" y="187"/>
                    <a:pt x="0" y="187"/>
                    <a:pt x="0" y="187"/>
                  </a:cubicBezTo>
                  <a:moveTo>
                    <a:pt x="0" y="187"/>
                  </a:moveTo>
                  <a:cubicBezTo>
                    <a:pt x="0" y="187"/>
                    <a:pt x="0" y="187"/>
                    <a:pt x="0" y="187"/>
                  </a:cubicBezTo>
                  <a:cubicBezTo>
                    <a:pt x="0" y="187"/>
                    <a:pt x="0" y="187"/>
                    <a:pt x="0" y="187"/>
                  </a:cubicBezTo>
                  <a:moveTo>
                    <a:pt x="0" y="187"/>
                  </a:moveTo>
                  <a:cubicBezTo>
                    <a:pt x="0" y="187"/>
                    <a:pt x="0" y="187"/>
                    <a:pt x="0" y="187"/>
                  </a:cubicBezTo>
                  <a:cubicBezTo>
                    <a:pt x="0" y="187"/>
                    <a:pt x="0" y="187"/>
                    <a:pt x="0" y="187"/>
                  </a:cubicBezTo>
                  <a:moveTo>
                    <a:pt x="0" y="186"/>
                  </a:moveTo>
                  <a:cubicBezTo>
                    <a:pt x="0" y="186"/>
                    <a:pt x="0" y="187"/>
                    <a:pt x="0" y="187"/>
                  </a:cubicBezTo>
                  <a:cubicBezTo>
                    <a:pt x="0" y="187"/>
                    <a:pt x="0" y="187"/>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5"/>
                  </a:moveTo>
                  <a:cubicBezTo>
                    <a:pt x="0" y="185"/>
                    <a:pt x="0" y="185"/>
                    <a:pt x="0" y="185"/>
                  </a:cubicBezTo>
                  <a:cubicBezTo>
                    <a:pt x="0" y="185"/>
                    <a:pt x="0" y="185"/>
                    <a:pt x="0" y="185"/>
                  </a:cubicBezTo>
                  <a:moveTo>
                    <a:pt x="0" y="185"/>
                  </a:moveTo>
                  <a:cubicBezTo>
                    <a:pt x="0" y="185"/>
                    <a:pt x="0" y="185"/>
                    <a:pt x="0" y="185"/>
                  </a:cubicBezTo>
                  <a:cubicBezTo>
                    <a:pt x="0" y="185"/>
                    <a:pt x="0" y="185"/>
                    <a:pt x="0" y="185"/>
                  </a:cubicBezTo>
                  <a:moveTo>
                    <a:pt x="0" y="184"/>
                  </a:moveTo>
                  <a:cubicBezTo>
                    <a:pt x="0" y="184"/>
                    <a:pt x="0" y="184"/>
                    <a:pt x="0" y="185"/>
                  </a:cubicBezTo>
                  <a:cubicBezTo>
                    <a:pt x="0" y="184"/>
                    <a:pt x="0" y="184"/>
                    <a:pt x="0" y="184"/>
                  </a:cubicBezTo>
                  <a:moveTo>
                    <a:pt x="194" y="0"/>
                  </a:moveTo>
                  <a:cubicBezTo>
                    <a:pt x="194" y="0"/>
                    <a:pt x="194" y="0"/>
                    <a:pt x="194" y="0"/>
                  </a:cubicBezTo>
                  <a:cubicBezTo>
                    <a:pt x="194" y="0"/>
                    <a:pt x="194" y="0"/>
                    <a:pt x="194" y="0"/>
                  </a:cubicBezTo>
                  <a:moveTo>
                    <a:pt x="193" y="0"/>
                  </a:moveTo>
                  <a:cubicBezTo>
                    <a:pt x="193" y="0"/>
                    <a:pt x="193" y="0"/>
                    <a:pt x="193" y="0"/>
                  </a:cubicBezTo>
                  <a:cubicBezTo>
                    <a:pt x="193" y="0"/>
                    <a:pt x="193" y="0"/>
                    <a:pt x="193" y="0"/>
                  </a:cubicBezTo>
                  <a:moveTo>
                    <a:pt x="193" y="0"/>
                  </a:moveTo>
                  <a:cubicBezTo>
                    <a:pt x="193" y="0"/>
                    <a:pt x="193" y="0"/>
                    <a:pt x="193" y="0"/>
                  </a:cubicBezTo>
                  <a:cubicBezTo>
                    <a:pt x="193" y="0"/>
                    <a:pt x="193" y="0"/>
                    <a:pt x="193" y="0"/>
                  </a:cubicBezTo>
                  <a:moveTo>
                    <a:pt x="192" y="0"/>
                  </a:moveTo>
                  <a:cubicBezTo>
                    <a:pt x="192" y="0"/>
                    <a:pt x="192" y="0"/>
                    <a:pt x="193" y="0"/>
                  </a:cubicBezTo>
                  <a:cubicBezTo>
                    <a:pt x="193" y="0"/>
                    <a:pt x="192" y="0"/>
                    <a:pt x="192" y="0"/>
                  </a:cubicBezTo>
                  <a:moveTo>
                    <a:pt x="192" y="0"/>
                  </a:moveTo>
                  <a:cubicBezTo>
                    <a:pt x="192" y="0"/>
                    <a:pt x="192" y="0"/>
                    <a:pt x="192" y="0"/>
                  </a:cubicBezTo>
                  <a:cubicBezTo>
                    <a:pt x="192" y="0"/>
                    <a:pt x="192" y="0"/>
                    <a:pt x="192" y="0"/>
                  </a:cubicBezTo>
                  <a:moveTo>
                    <a:pt x="192" y="0"/>
                  </a:moveTo>
                  <a:cubicBezTo>
                    <a:pt x="192" y="0"/>
                    <a:pt x="192" y="0"/>
                    <a:pt x="192" y="0"/>
                  </a:cubicBezTo>
                  <a:cubicBezTo>
                    <a:pt x="192" y="0"/>
                    <a:pt x="192" y="0"/>
                    <a:pt x="192"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0" y="0"/>
                  </a:moveTo>
                  <a:cubicBezTo>
                    <a:pt x="190" y="0"/>
                    <a:pt x="190" y="0"/>
                    <a:pt x="191" y="0"/>
                  </a:cubicBezTo>
                  <a:cubicBezTo>
                    <a:pt x="190" y="0"/>
                    <a:pt x="190" y="0"/>
                    <a:pt x="190" y="0"/>
                  </a:cubicBezTo>
                  <a:moveTo>
                    <a:pt x="190" y="0"/>
                  </a:moveTo>
                  <a:cubicBezTo>
                    <a:pt x="190" y="0"/>
                    <a:pt x="190" y="0"/>
                    <a:pt x="190" y="0"/>
                  </a:cubicBezTo>
                  <a:cubicBezTo>
                    <a:pt x="190" y="0"/>
                    <a:pt x="190" y="0"/>
                    <a:pt x="190" y="0"/>
                  </a:cubicBezTo>
                  <a:moveTo>
                    <a:pt x="190" y="0"/>
                  </a:moveTo>
                  <a:cubicBezTo>
                    <a:pt x="190" y="0"/>
                    <a:pt x="190" y="0"/>
                    <a:pt x="190" y="0"/>
                  </a:cubicBezTo>
                  <a:cubicBezTo>
                    <a:pt x="190" y="0"/>
                    <a:pt x="190" y="0"/>
                    <a:pt x="190" y="0"/>
                  </a:cubicBezTo>
                  <a:moveTo>
                    <a:pt x="189" y="0"/>
                  </a:moveTo>
                  <a:cubicBezTo>
                    <a:pt x="190" y="0"/>
                    <a:pt x="190" y="0"/>
                    <a:pt x="190" y="0"/>
                  </a:cubicBezTo>
                  <a:cubicBezTo>
                    <a:pt x="190" y="0"/>
                    <a:pt x="190"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7" y="0"/>
                  </a:moveTo>
                  <a:cubicBezTo>
                    <a:pt x="187" y="0"/>
                    <a:pt x="187" y="0"/>
                    <a:pt x="188" y="0"/>
                  </a:cubicBezTo>
                  <a:cubicBezTo>
                    <a:pt x="187" y="0"/>
                    <a:pt x="187" y="0"/>
                    <a:pt x="187" y="0"/>
                  </a:cubicBezTo>
                  <a:moveTo>
                    <a:pt x="187" y="0"/>
                  </a:moveTo>
                  <a:cubicBezTo>
                    <a:pt x="187" y="0"/>
                    <a:pt x="187" y="0"/>
                    <a:pt x="187" y="0"/>
                  </a:cubicBezTo>
                  <a:cubicBezTo>
                    <a:pt x="187" y="0"/>
                    <a:pt x="187" y="0"/>
                    <a:pt x="187" y="0"/>
                  </a:cubicBezTo>
                  <a:moveTo>
                    <a:pt x="187" y="0"/>
                  </a:moveTo>
                  <a:cubicBezTo>
                    <a:pt x="187" y="0"/>
                    <a:pt x="187" y="0"/>
                    <a:pt x="187" y="0"/>
                  </a:cubicBezTo>
                  <a:cubicBezTo>
                    <a:pt x="187" y="0"/>
                    <a:pt x="187" y="0"/>
                    <a:pt x="187" y="0"/>
                  </a:cubicBezTo>
                  <a:moveTo>
                    <a:pt x="186" y="0"/>
                  </a:moveTo>
                  <a:cubicBezTo>
                    <a:pt x="187" y="0"/>
                    <a:pt x="187" y="0"/>
                    <a:pt x="187" y="0"/>
                  </a:cubicBezTo>
                  <a:cubicBezTo>
                    <a:pt x="187" y="0"/>
                    <a:pt x="187" y="0"/>
                    <a:pt x="186" y="0"/>
                  </a:cubicBezTo>
                  <a:moveTo>
                    <a:pt x="186" y="0"/>
                  </a:moveTo>
                  <a:cubicBezTo>
                    <a:pt x="186" y="0"/>
                    <a:pt x="186" y="0"/>
                    <a:pt x="186" y="0"/>
                  </a:cubicBezTo>
                  <a:cubicBezTo>
                    <a:pt x="186" y="0"/>
                    <a:pt x="186" y="0"/>
                    <a:pt x="186" y="0"/>
                  </a:cubicBezTo>
                  <a:moveTo>
                    <a:pt x="186" y="0"/>
                  </a:moveTo>
                  <a:cubicBezTo>
                    <a:pt x="186" y="0"/>
                    <a:pt x="186" y="0"/>
                    <a:pt x="186" y="0"/>
                  </a:cubicBezTo>
                  <a:cubicBezTo>
                    <a:pt x="186" y="0"/>
                    <a:pt x="186" y="0"/>
                    <a:pt x="186" y="0"/>
                  </a:cubicBezTo>
                  <a:moveTo>
                    <a:pt x="185" y="0"/>
                  </a:moveTo>
                  <a:cubicBezTo>
                    <a:pt x="185" y="0"/>
                    <a:pt x="186" y="0"/>
                    <a:pt x="186" y="0"/>
                  </a:cubicBezTo>
                  <a:cubicBezTo>
                    <a:pt x="186" y="0"/>
                    <a:pt x="185" y="0"/>
                    <a:pt x="185" y="0"/>
                  </a:cubicBezTo>
                  <a:moveTo>
                    <a:pt x="185" y="0"/>
                  </a:moveTo>
                  <a:cubicBezTo>
                    <a:pt x="185" y="0"/>
                    <a:pt x="185" y="0"/>
                    <a:pt x="185" y="0"/>
                  </a:cubicBezTo>
                  <a:cubicBezTo>
                    <a:pt x="185" y="0"/>
                    <a:pt x="185" y="0"/>
                    <a:pt x="185" y="0"/>
                  </a:cubicBezTo>
                  <a:moveTo>
                    <a:pt x="185" y="0"/>
                  </a:moveTo>
                  <a:cubicBezTo>
                    <a:pt x="83" y="0"/>
                    <a:pt x="0" y="82"/>
                    <a:pt x="0" y="184"/>
                  </a:cubicBezTo>
                  <a:cubicBezTo>
                    <a:pt x="0" y="184"/>
                    <a:pt x="0" y="184"/>
                    <a:pt x="0" y="184"/>
                  </a:cubicBezTo>
                  <a:cubicBezTo>
                    <a:pt x="0" y="82"/>
                    <a:pt x="83" y="0"/>
                    <a:pt x="185" y="0"/>
                  </a:cubicBezTo>
                  <a:cubicBezTo>
                    <a:pt x="185" y="0"/>
                    <a:pt x="185" y="0"/>
                    <a:pt x="185" y="0"/>
                  </a:cubicBezTo>
                  <a:cubicBezTo>
                    <a:pt x="185" y="0"/>
                    <a:pt x="185" y="0"/>
                    <a:pt x="18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58" name="Freeform 47"/>
            <p:cNvSpPr/>
            <p:nvPr/>
          </p:nvSpPr>
          <p:spPr bwMode="auto">
            <a:xfrm>
              <a:off x="3257550" y="1509908"/>
              <a:ext cx="1628774" cy="1624015"/>
            </a:xfrm>
            <a:custGeom>
              <a:avLst/>
              <a:gdLst>
                <a:gd name="T0" fmla="*/ 0 w 334"/>
                <a:gd name="T1" fmla="*/ 184 h 333"/>
                <a:gd name="T2" fmla="*/ 0 w 334"/>
                <a:gd name="T3" fmla="*/ 185 h 333"/>
                <a:gd name="T4" fmla="*/ 0 w 334"/>
                <a:gd name="T5" fmla="*/ 185 h 333"/>
                <a:gd name="T6" fmla="*/ 0 w 334"/>
                <a:gd name="T7" fmla="*/ 185 h 333"/>
                <a:gd name="T8" fmla="*/ 0 w 334"/>
                <a:gd name="T9" fmla="*/ 186 h 333"/>
                <a:gd name="T10" fmla="*/ 0 w 334"/>
                <a:gd name="T11" fmla="*/ 186 h 333"/>
                <a:gd name="T12" fmla="*/ 0 w 334"/>
                <a:gd name="T13" fmla="*/ 186 h 333"/>
                <a:gd name="T14" fmla="*/ 0 w 334"/>
                <a:gd name="T15" fmla="*/ 187 h 333"/>
                <a:gd name="T16" fmla="*/ 0 w 334"/>
                <a:gd name="T17" fmla="*/ 187 h 333"/>
                <a:gd name="T18" fmla="*/ 0 w 334"/>
                <a:gd name="T19" fmla="*/ 187 h 333"/>
                <a:gd name="T20" fmla="*/ 0 w 334"/>
                <a:gd name="T21" fmla="*/ 188 h 333"/>
                <a:gd name="T22" fmla="*/ 0 w 334"/>
                <a:gd name="T23" fmla="*/ 188 h 333"/>
                <a:gd name="T24" fmla="*/ 0 w 334"/>
                <a:gd name="T25" fmla="*/ 188 h 333"/>
                <a:gd name="T26" fmla="*/ 0 w 334"/>
                <a:gd name="T27" fmla="*/ 188 h 333"/>
                <a:gd name="T28" fmla="*/ 0 w 334"/>
                <a:gd name="T29" fmla="*/ 189 h 333"/>
                <a:gd name="T30" fmla="*/ 0 w 334"/>
                <a:gd name="T31" fmla="*/ 189 h 333"/>
                <a:gd name="T32" fmla="*/ 0 w 334"/>
                <a:gd name="T33" fmla="*/ 189 h 333"/>
                <a:gd name="T34" fmla="*/ 0 w 334"/>
                <a:gd name="T35" fmla="*/ 190 h 333"/>
                <a:gd name="T36" fmla="*/ 0 w 334"/>
                <a:gd name="T37" fmla="*/ 190 h 333"/>
                <a:gd name="T38" fmla="*/ 0 w 334"/>
                <a:gd name="T39" fmla="*/ 190 h 333"/>
                <a:gd name="T40" fmla="*/ 0 w 334"/>
                <a:gd name="T41" fmla="*/ 190 h 333"/>
                <a:gd name="T42" fmla="*/ 0 w 334"/>
                <a:gd name="T43" fmla="*/ 191 h 333"/>
                <a:gd name="T44" fmla="*/ 0 w 334"/>
                <a:gd name="T45" fmla="*/ 191 h 333"/>
                <a:gd name="T46" fmla="*/ 0 w 334"/>
                <a:gd name="T47" fmla="*/ 191 h 333"/>
                <a:gd name="T48" fmla="*/ 0 w 334"/>
                <a:gd name="T49" fmla="*/ 192 h 333"/>
                <a:gd name="T50" fmla="*/ 0 w 334"/>
                <a:gd name="T51" fmla="*/ 192 h 333"/>
                <a:gd name="T52" fmla="*/ 0 w 334"/>
                <a:gd name="T53" fmla="*/ 192 h 333"/>
                <a:gd name="T54" fmla="*/ 0 w 334"/>
                <a:gd name="T55" fmla="*/ 193 h 333"/>
                <a:gd name="T56" fmla="*/ 0 w 334"/>
                <a:gd name="T57" fmla="*/ 193 h 333"/>
                <a:gd name="T58" fmla="*/ 0 w 334"/>
                <a:gd name="T59" fmla="*/ 193 h 333"/>
                <a:gd name="T60" fmla="*/ 40 w 334"/>
                <a:gd name="T61" fmla="*/ 224 h 333"/>
                <a:gd name="T62" fmla="*/ 334 w 334"/>
                <a:gd name="T63" fmla="*/ 75 h 333"/>
                <a:gd name="T64" fmla="*/ 194 w 334"/>
                <a:gd name="T65" fmla="*/ 0 h 333"/>
                <a:gd name="T66" fmla="*/ 193 w 334"/>
                <a:gd name="T67" fmla="*/ 0 h 333"/>
                <a:gd name="T68" fmla="*/ 193 w 334"/>
                <a:gd name="T69" fmla="*/ 0 h 333"/>
                <a:gd name="T70" fmla="*/ 192 w 334"/>
                <a:gd name="T71" fmla="*/ 0 h 333"/>
                <a:gd name="T72" fmla="*/ 192 w 334"/>
                <a:gd name="T73" fmla="*/ 0 h 333"/>
                <a:gd name="T74" fmla="*/ 192 w 334"/>
                <a:gd name="T75" fmla="*/ 0 h 333"/>
                <a:gd name="T76" fmla="*/ 191 w 334"/>
                <a:gd name="T77" fmla="*/ 0 h 333"/>
                <a:gd name="T78" fmla="*/ 191 w 334"/>
                <a:gd name="T79" fmla="*/ 0 h 333"/>
                <a:gd name="T80" fmla="*/ 191 w 334"/>
                <a:gd name="T81" fmla="*/ 0 h 333"/>
                <a:gd name="T82" fmla="*/ 190 w 334"/>
                <a:gd name="T83" fmla="*/ 0 h 333"/>
                <a:gd name="T84" fmla="*/ 190 w 334"/>
                <a:gd name="T85" fmla="*/ 0 h 333"/>
                <a:gd name="T86" fmla="*/ 190 w 334"/>
                <a:gd name="T87" fmla="*/ 0 h 333"/>
                <a:gd name="T88" fmla="*/ 189 w 334"/>
                <a:gd name="T89" fmla="*/ 0 h 333"/>
                <a:gd name="T90" fmla="*/ 189 w 334"/>
                <a:gd name="T91" fmla="*/ 0 h 333"/>
                <a:gd name="T92" fmla="*/ 189 w 334"/>
                <a:gd name="T93" fmla="*/ 0 h 333"/>
                <a:gd name="T94" fmla="*/ 189 w 334"/>
                <a:gd name="T95" fmla="*/ 0 h 333"/>
                <a:gd name="T96" fmla="*/ 188 w 334"/>
                <a:gd name="T97" fmla="*/ 0 h 333"/>
                <a:gd name="T98" fmla="*/ 188 w 334"/>
                <a:gd name="T99" fmla="*/ 0 h 333"/>
                <a:gd name="T100" fmla="*/ 188 w 334"/>
                <a:gd name="T101" fmla="*/ 0 h 333"/>
                <a:gd name="T102" fmla="*/ 187 w 334"/>
                <a:gd name="T103" fmla="*/ 0 h 333"/>
                <a:gd name="T104" fmla="*/ 187 w 334"/>
                <a:gd name="T105" fmla="*/ 0 h 333"/>
                <a:gd name="T106" fmla="*/ 187 w 334"/>
                <a:gd name="T107" fmla="*/ 0 h 333"/>
                <a:gd name="T108" fmla="*/ 186 w 334"/>
                <a:gd name="T109" fmla="*/ 0 h 333"/>
                <a:gd name="T110" fmla="*/ 186 w 334"/>
                <a:gd name="T111" fmla="*/ 0 h 333"/>
                <a:gd name="T112" fmla="*/ 186 w 334"/>
                <a:gd name="T113" fmla="*/ 0 h 333"/>
                <a:gd name="T114" fmla="*/ 185 w 334"/>
                <a:gd name="T115" fmla="*/ 0 h 333"/>
                <a:gd name="T116" fmla="*/ 185 w 334"/>
                <a:gd name="T117" fmla="*/ 0 h 333"/>
                <a:gd name="T118" fmla="*/ 185 w 334"/>
                <a:gd name="T11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4" h="333">
                  <a:moveTo>
                    <a:pt x="185" y="0"/>
                  </a:moveTo>
                  <a:cubicBezTo>
                    <a:pt x="83" y="0"/>
                    <a:pt x="0" y="82"/>
                    <a:pt x="0" y="184"/>
                  </a:cubicBezTo>
                  <a:cubicBezTo>
                    <a:pt x="0" y="184"/>
                    <a:pt x="0" y="184"/>
                    <a:pt x="0" y="184"/>
                  </a:cubicBezTo>
                  <a:cubicBezTo>
                    <a:pt x="0" y="184"/>
                    <a:pt x="0" y="184"/>
                    <a:pt x="0" y="185"/>
                  </a:cubicBezTo>
                  <a:cubicBezTo>
                    <a:pt x="0" y="185"/>
                    <a:pt x="0" y="185"/>
                    <a:pt x="0" y="185"/>
                  </a:cubicBezTo>
                  <a:cubicBezTo>
                    <a:pt x="0" y="185"/>
                    <a:pt x="0" y="185"/>
                    <a:pt x="0" y="185"/>
                  </a:cubicBezTo>
                  <a:cubicBezTo>
                    <a:pt x="0" y="185"/>
                    <a:pt x="0" y="185"/>
                    <a:pt x="0" y="185"/>
                  </a:cubicBezTo>
                  <a:cubicBezTo>
                    <a:pt x="0" y="185"/>
                    <a:pt x="0" y="185"/>
                    <a:pt x="0" y="185"/>
                  </a:cubicBezTo>
                  <a:cubicBezTo>
                    <a:pt x="0" y="185"/>
                    <a:pt x="0" y="185"/>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3"/>
                    <a:pt x="0" y="193"/>
                  </a:cubicBezTo>
                  <a:cubicBezTo>
                    <a:pt x="0" y="193"/>
                    <a:pt x="0" y="193"/>
                    <a:pt x="0" y="193"/>
                  </a:cubicBezTo>
                  <a:cubicBezTo>
                    <a:pt x="0" y="193"/>
                    <a:pt x="0" y="193"/>
                    <a:pt x="0" y="193"/>
                  </a:cubicBezTo>
                  <a:cubicBezTo>
                    <a:pt x="0" y="193"/>
                    <a:pt x="0" y="193"/>
                    <a:pt x="0" y="193"/>
                  </a:cubicBezTo>
                  <a:cubicBezTo>
                    <a:pt x="0" y="193"/>
                    <a:pt x="0" y="193"/>
                    <a:pt x="0" y="193"/>
                  </a:cubicBezTo>
                  <a:cubicBezTo>
                    <a:pt x="3" y="251"/>
                    <a:pt x="32" y="301"/>
                    <a:pt x="76" y="333"/>
                  </a:cubicBezTo>
                  <a:cubicBezTo>
                    <a:pt x="53" y="303"/>
                    <a:pt x="40" y="265"/>
                    <a:pt x="40" y="224"/>
                  </a:cubicBezTo>
                  <a:cubicBezTo>
                    <a:pt x="40" y="122"/>
                    <a:pt x="123" y="40"/>
                    <a:pt x="225" y="40"/>
                  </a:cubicBezTo>
                  <a:cubicBezTo>
                    <a:pt x="265" y="40"/>
                    <a:pt x="303" y="53"/>
                    <a:pt x="334" y="75"/>
                  </a:cubicBezTo>
                  <a:cubicBezTo>
                    <a:pt x="302" y="32"/>
                    <a:pt x="251" y="3"/>
                    <a:pt x="194" y="0"/>
                  </a:cubicBezTo>
                  <a:cubicBezTo>
                    <a:pt x="194" y="0"/>
                    <a:pt x="194" y="0"/>
                    <a:pt x="194" y="0"/>
                  </a:cubicBezTo>
                  <a:cubicBezTo>
                    <a:pt x="194" y="0"/>
                    <a:pt x="193" y="0"/>
                    <a:pt x="193" y="0"/>
                  </a:cubicBezTo>
                  <a:cubicBezTo>
                    <a:pt x="193" y="0"/>
                    <a:pt x="193" y="0"/>
                    <a:pt x="193" y="0"/>
                  </a:cubicBezTo>
                  <a:cubicBezTo>
                    <a:pt x="193" y="0"/>
                    <a:pt x="193" y="0"/>
                    <a:pt x="193" y="0"/>
                  </a:cubicBezTo>
                  <a:cubicBezTo>
                    <a:pt x="193" y="0"/>
                    <a:pt x="193" y="0"/>
                    <a:pt x="193" y="0"/>
                  </a:cubicBezTo>
                  <a:cubicBezTo>
                    <a:pt x="193" y="0"/>
                    <a:pt x="193" y="0"/>
                    <a:pt x="193"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6" y="0"/>
                  </a:cubicBezTo>
                  <a:cubicBezTo>
                    <a:pt x="186" y="0"/>
                    <a:pt x="186" y="0"/>
                    <a:pt x="186" y="0"/>
                  </a:cubicBezTo>
                  <a:cubicBezTo>
                    <a:pt x="186" y="0"/>
                    <a:pt x="186" y="0"/>
                    <a:pt x="186" y="0"/>
                  </a:cubicBezTo>
                  <a:cubicBezTo>
                    <a:pt x="186" y="0"/>
                    <a:pt x="186" y="0"/>
                    <a:pt x="186" y="0"/>
                  </a:cubicBezTo>
                  <a:cubicBezTo>
                    <a:pt x="186" y="0"/>
                    <a:pt x="186" y="0"/>
                    <a:pt x="186" y="0"/>
                  </a:cubicBezTo>
                  <a:cubicBezTo>
                    <a:pt x="186" y="0"/>
                    <a:pt x="186" y="0"/>
                    <a:pt x="186" y="0"/>
                  </a:cubicBezTo>
                  <a:cubicBezTo>
                    <a:pt x="186" y="0"/>
                    <a:pt x="185" y="0"/>
                    <a:pt x="185" y="0"/>
                  </a:cubicBezTo>
                  <a:cubicBezTo>
                    <a:pt x="185" y="0"/>
                    <a:pt x="185" y="0"/>
                    <a:pt x="185" y="0"/>
                  </a:cubicBezTo>
                  <a:cubicBezTo>
                    <a:pt x="185" y="0"/>
                    <a:pt x="185" y="0"/>
                    <a:pt x="185" y="0"/>
                  </a:cubicBezTo>
                  <a:cubicBezTo>
                    <a:pt x="185" y="0"/>
                    <a:pt x="185" y="0"/>
                    <a:pt x="185" y="0"/>
                  </a:cubicBezTo>
                  <a:cubicBezTo>
                    <a:pt x="185" y="0"/>
                    <a:pt x="185" y="0"/>
                    <a:pt x="185"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59" name="Freeform 48"/>
            <p:cNvSpPr>
              <a:spLocks noEditPoints="1"/>
            </p:cNvSpPr>
            <p:nvPr/>
          </p:nvSpPr>
          <p:spPr bwMode="auto">
            <a:xfrm>
              <a:off x="6013449" y="4267399"/>
              <a:ext cx="609600" cy="614363"/>
            </a:xfrm>
            <a:custGeom>
              <a:avLst/>
              <a:gdLst>
                <a:gd name="T0" fmla="*/ 1 w 125"/>
                <a:gd name="T1" fmla="*/ 126 h 126"/>
                <a:gd name="T2" fmla="*/ 1 w 125"/>
                <a:gd name="T3" fmla="*/ 125 h 126"/>
                <a:gd name="T4" fmla="*/ 0 w 125"/>
                <a:gd name="T5" fmla="*/ 125 h 126"/>
                <a:gd name="T6" fmla="*/ 0 w 125"/>
                <a:gd name="T7" fmla="*/ 124 h 126"/>
                <a:gd name="T8" fmla="*/ 0 w 125"/>
                <a:gd name="T9" fmla="*/ 124 h 126"/>
                <a:gd name="T10" fmla="*/ 0 w 125"/>
                <a:gd name="T11" fmla="*/ 124 h 126"/>
                <a:gd name="T12" fmla="*/ 0 w 125"/>
                <a:gd name="T13" fmla="*/ 123 h 126"/>
                <a:gd name="T14" fmla="*/ 0 w 125"/>
                <a:gd name="T15" fmla="*/ 123 h 126"/>
                <a:gd name="T16" fmla="*/ 0 w 125"/>
                <a:gd name="T17" fmla="*/ 123 h 126"/>
                <a:gd name="T18" fmla="*/ 0 w 125"/>
                <a:gd name="T19" fmla="*/ 122 h 126"/>
                <a:gd name="T20" fmla="*/ 0 w 125"/>
                <a:gd name="T21" fmla="*/ 122 h 126"/>
                <a:gd name="T22" fmla="*/ 0 w 125"/>
                <a:gd name="T23" fmla="*/ 122 h 126"/>
                <a:gd name="T24" fmla="*/ 0 w 125"/>
                <a:gd name="T25" fmla="*/ 122 h 126"/>
                <a:gd name="T26" fmla="*/ 0 w 125"/>
                <a:gd name="T27" fmla="*/ 121 h 126"/>
                <a:gd name="T28" fmla="*/ 0 w 125"/>
                <a:gd name="T29" fmla="*/ 121 h 126"/>
                <a:gd name="T30" fmla="*/ 0 w 125"/>
                <a:gd name="T31" fmla="*/ 121 h 126"/>
                <a:gd name="T32" fmla="*/ 0 w 125"/>
                <a:gd name="T33" fmla="*/ 121 h 126"/>
                <a:gd name="T34" fmla="*/ 0 w 125"/>
                <a:gd name="T35" fmla="*/ 120 h 126"/>
                <a:gd name="T36" fmla="*/ 0 w 125"/>
                <a:gd name="T37" fmla="*/ 120 h 126"/>
                <a:gd name="T38" fmla="*/ 0 w 125"/>
                <a:gd name="T39" fmla="*/ 120 h 126"/>
                <a:gd name="T40" fmla="*/ 0 w 125"/>
                <a:gd name="T41" fmla="*/ 120 h 126"/>
                <a:gd name="T42" fmla="*/ 0 w 125"/>
                <a:gd name="T43" fmla="*/ 119 h 126"/>
                <a:gd name="T44" fmla="*/ 0 w 125"/>
                <a:gd name="T45" fmla="*/ 119 h 126"/>
                <a:gd name="T46" fmla="*/ 0 w 125"/>
                <a:gd name="T47" fmla="*/ 119 h 126"/>
                <a:gd name="T48" fmla="*/ 0 w 125"/>
                <a:gd name="T49" fmla="*/ 119 h 126"/>
                <a:gd name="T50" fmla="*/ 0 w 125"/>
                <a:gd name="T51" fmla="*/ 118 h 126"/>
                <a:gd name="T52" fmla="*/ 125 w 125"/>
                <a:gd name="T53" fmla="*/ 0 h 126"/>
                <a:gd name="T54" fmla="*/ 125 w 125"/>
                <a:gd name="T55" fmla="*/ 0 h 126"/>
                <a:gd name="T56" fmla="*/ 124 w 125"/>
                <a:gd name="T57" fmla="*/ 0 h 126"/>
                <a:gd name="T58" fmla="*/ 124 w 125"/>
                <a:gd name="T59" fmla="*/ 0 h 126"/>
                <a:gd name="T60" fmla="*/ 123 w 125"/>
                <a:gd name="T61" fmla="*/ 0 h 126"/>
                <a:gd name="T62" fmla="*/ 123 w 125"/>
                <a:gd name="T63" fmla="*/ 0 h 126"/>
                <a:gd name="T64" fmla="*/ 123 w 125"/>
                <a:gd name="T65" fmla="*/ 0 h 126"/>
                <a:gd name="T66" fmla="*/ 122 w 125"/>
                <a:gd name="T67" fmla="*/ 0 h 126"/>
                <a:gd name="T68" fmla="*/ 122 w 125"/>
                <a:gd name="T69" fmla="*/ 0 h 126"/>
                <a:gd name="T70" fmla="*/ 122 w 125"/>
                <a:gd name="T71" fmla="*/ 0 h 126"/>
                <a:gd name="T72" fmla="*/ 122 w 125"/>
                <a:gd name="T73" fmla="*/ 0 h 126"/>
                <a:gd name="T74" fmla="*/ 121 w 125"/>
                <a:gd name="T75" fmla="*/ 0 h 126"/>
                <a:gd name="T76" fmla="*/ 121 w 125"/>
                <a:gd name="T77" fmla="*/ 0 h 126"/>
                <a:gd name="T78" fmla="*/ 121 w 125"/>
                <a:gd name="T79" fmla="*/ 0 h 126"/>
                <a:gd name="T80" fmla="*/ 121 w 125"/>
                <a:gd name="T81" fmla="*/ 0 h 126"/>
                <a:gd name="T82" fmla="*/ 120 w 125"/>
                <a:gd name="T83" fmla="*/ 0 h 126"/>
                <a:gd name="T84" fmla="*/ 120 w 125"/>
                <a:gd name="T85" fmla="*/ 0 h 126"/>
                <a:gd name="T86" fmla="*/ 120 w 125"/>
                <a:gd name="T87" fmla="*/ 0 h 126"/>
                <a:gd name="T88" fmla="*/ 120 w 125"/>
                <a:gd name="T89" fmla="*/ 0 h 126"/>
                <a:gd name="T90" fmla="*/ 120 w 125"/>
                <a:gd name="T91" fmla="*/ 0 h 126"/>
                <a:gd name="T92" fmla="*/ 119 w 125"/>
                <a:gd name="T93" fmla="*/ 0 h 126"/>
                <a:gd name="T94" fmla="*/ 119 w 125"/>
                <a:gd name="T95" fmla="*/ 0 h 126"/>
                <a:gd name="T96" fmla="*/ 119 w 125"/>
                <a:gd name="T9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 h="126">
                  <a:moveTo>
                    <a:pt x="1" y="126"/>
                  </a:moveTo>
                  <a:cubicBezTo>
                    <a:pt x="1" y="126"/>
                    <a:pt x="1" y="126"/>
                    <a:pt x="1" y="126"/>
                  </a:cubicBezTo>
                  <a:cubicBezTo>
                    <a:pt x="1" y="126"/>
                    <a:pt x="1" y="126"/>
                    <a:pt x="1" y="126"/>
                  </a:cubicBezTo>
                  <a:moveTo>
                    <a:pt x="1" y="125"/>
                  </a:moveTo>
                  <a:cubicBezTo>
                    <a:pt x="1" y="125"/>
                    <a:pt x="1" y="125"/>
                    <a:pt x="1" y="125"/>
                  </a:cubicBezTo>
                  <a:cubicBezTo>
                    <a:pt x="1" y="125"/>
                    <a:pt x="1" y="125"/>
                    <a:pt x="1" y="125"/>
                  </a:cubicBezTo>
                  <a:moveTo>
                    <a:pt x="0" y="125"/>
                  </a:moveTo>
                  <a:cubicBezTo>
                    <a:pt x="0" y="125"/>
                    <a:pt x="0" y="125"/>
                    <a:pt x="0" y="125"/>
                  </a:cubicBezTo>
                  <a:cubicBezTo>
                    <a:pt x="0" y="125"/>
                    <a:pt x="0" y="125"/>
                    <a:pt x="0" y="125"/>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2"/>
                  </a:moveTo>
                  <a:cubicBezTo>
                    <a:pt x="0" y="122"/>
                    <a:pt x="0" y="122"/>
                    <a:pt x="0" y="123"/>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8"/>
                  </a:moveTo>
                  <a:cubicBezTo>
                    <a:pt x="0" y="118"/>
                    <a:pt x="0" y="118"/>
                    <a:pt x="0" y="119"/>
                  </a:cubicBezTo>
                  <a:cubicBezTo>
                    <a:pt x="0" y="118"/>
                    <a:pt x="0" y="118"/>
                    <a:pt x="0" y="118"/>
                  </a:cubicBezTo>
                  <a:moveTo>
                    <a:pt x="125" y="0"/>
                  </a:moveTo>
                  <a:cubicBezTo>
                    <a:pt x="125" y="0"/>
                    <a:pt x="125" y="0"/>
                    <a:pt x="125" y="0"/>
                  </a:cubicBezTo>
                  <a:cubicBezTo>
                    <a:pt x="125" y="0"/>
                    <a:pt x="125" y="0"/>
                    <a:pt x="125" y="0"/>
                  </a:cubicBezTo>
                  <a:moveTo>
                    <a:pt x="125" y="0"/>
                  </a:moveTo>
                  <a:cubicBezTo>
                    <a:pt x="125" y="0"/>
                    <a:pt x="125" y="0"/>
                    <a:pt x="125" y="0"/>
                  </a:cubicBezTo>
                  <a:cubicBezTo>
                    <a:pt x="125" y="0"/>
                    <a:pt x="125" y="0"/>
                    <a:pt x="125" y="0"/>
                  </a:cubicBezTo>
                  <a:moveTo>
                    <a:pt x="124" y="0"/>
                  </a:moveTo>
                  <a:cubicBezTo>
                    <a:pt x="124" y="0"/>
                    <a:pt x="124" y="0"/>
                    <a:pt x="124" y="0"/>
                  </a:cubicBezTo>
                  <a:cubicBezTo>
                    <a:pt x="124" y="0"/>
                    <a:pt x="124" y="0"/>
                    <a:pt x="124" y="0"/>
                  </a:cubicBezTo>
                  <a:moveTo>
                    <a:pt x="124" y="0"/>
                  </a:moveTo>
                  <a:cubicBezTo>
                    <a:pt x="124" y="0"/>
                    <a:pt x="124" y="0"/>
                    <a:pt x="124" y="0"/>
                  </a:cubicBezTo>
                  <a:cubicBezTo>
                    <a:pt x="124" y="0"/>
                    <a:pt x="124" y="0"/>
                    <a:pt x="124"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0" name="Freeform 49"/>
            <p:cNvSpPr/>
            <p:nvPr/>
          </p:nvSpPr>
          <p:spPr bwMode="auto">
            <a:xfrm>
              <a:off x="6013449" y="4267399"/>
              <a:ext cx="1054100" cy="1054101"/>
            </a:xfrm>
            <a:custGeom>
              <a:avLst/>
              <a:gdLst>
                <a:gd name="T0" fmla="*/ 96 w 216"/>
                <a:gd name="T1" fmla="*/ 2 h 216"/>
                <a:gd name="T2" fmla="*/ 2 w 216"/>
                <a:gd name="T3" fmla="*/ 96 h 216"/>
                <a:gd name="T4" fmla="*/ 0 w 216"/>
                <a:gd name="T5" fmla="*/ 118 h 216"/>
                <a:gd name="T6" fmla="*/ 0 w 216"/>
                <a:gd name="T7" fmla="*/ 119 h 216"/>
                <a:gd name="T8" fmla="*/ 0 w 216"/>
                <a:gd name="T9" fmla="*/ 119 h 216"/>
                <a:gd name="T10" fmla="*/ 0 w 216"/>
                <a:gd name="T11" fmla="*/ 119 h 216"/>
                <a:gd name="T12" fmla="*/ 0 w 216"/>
                <a:gd name="T13" fmla="*/ 119 h 216"/>
                <a:gd name="T14" fmla="*/ 0 w 216"/>
                <a:gd name="T15" fmla="*/ 119 h 216"/>
                <a:gd name="T16" fmla="*/ 0 w 216"/>
                <a:gd name="T17" fmla="*/ 120 h 216"/>
                <a:gd name="T18" fmla="*/ 0 w 216"/>
                <a:gd name="T19" fmla="*/ 120 h 216"/>
                <a:gd name="T20" fmla="*/ 0 w 216"/>
                <a:gd name="T21" fmla="*/ 120 h 216"/>
                <a:gd name="T22" fmla="*/ 0 w 216"/>
                <a:gd name="T23" fmla="*/ 120 h 216"/>
                <a:gd name="T24" fmla="*/ 0 w 216"/>
                <a:gd name="T25" fmla="*/ 121 h 216"/>
                <a:gd name="T26" fmla="*/ 0 w 216"/>
                <a:gd name="T27" fmla="*/ 121 h 216"/>
                <a:gd name="T28" fmla="*/ 0 w 216"/>
                <a:gd name="T29" fmla="*/ 121 h 216"/>
                <a:gd name="T30" fmla="*/ 0 w 216"/>
                <a:gd name="T31" fmla="*/ 121 h 216"/>
                <a:gd name="T32" fmla="*/ 0 w 216"/>
                <a:gd name="T33" fmla="*/ 122 h 216"/>
                <a:gd name="T34" fmla="*/ 0 w 216"/>
                <a:gd name="T35" fmla="*/ 122 h 216"/>
                <a:gd name="T36" fmla="*/ 0 w 216"/>
                <a:gd name="T37" fmla="*/ 122 h 216"/>
                <a:gd name="T38" fmla="*/ 0 w 216"/>
                <a:gd name="T39" fmla="*/ 123 h 216"/>
                <a:gd name="T40" fmla="*/ 0 w 216"/>
                <a:gd name="T41" fmla="*/ 123 h 216"/>
                <a:gd name="T42" fmla="*/ 0 w 216"/>
                <a:gd name="T43" fmla="*/ 123 h 216"/>
                <a:gd name="T44" fmla="*/ 0 w 216"/>
                <a:gd name="T45" fmla="*/ 123 h 216"/>
                <a:gd name="T46" fmla="*/ 0 w 216"/>
                <a:gd name="T47" fmla="*/ 124 h 216"/>
                <a:gd name="T48" fmla="*/ 0 w 216"/>
                <a:gd name="T49" fmla="*/ 124 h 216"/>
                <a:gd name="T50" fmla="*/ 0 w 216"/>
                <a:gd name="T51" fmla="*/ 124 h 216"/>
                <a:gd name="T52" fmla="*/ 0 w 216"/>
                <a:gd name="T53" fmla="*/ 125 h 216"/>
                <a:gd name="T54" fmla="*/ 1 w 216"/>
                <a:gd name="T55" fmla="*/ 125 h 216"/>
                <a:gd name="T56" fmla="*/ 1 w 216"/>
                <a:gd name="T57" fmla="*/ 126 h 216"/>
                <a:gd name="T58" fmla="*/ 31 w 216"/>
                <a:gd name="T59" fmla="*/ 149 h 216"/>
                <a:gd name="T60" fmla="*/ 216 w 216"/>
                <a:gd name="T61" fmla="*/ 51 h 216"/>
                <a:gd name="T62" fmla="*/ 125 w 216"/>
                <a:gd name="T63" fmla="*/ 0 h 216"/>
                <a:gd name="T64" fmla="*/ 125 w 216"/>
                <a:gd name="T65" fmla="*/ 0 h 216"/>
                <a:gd name="T66" fmla="*/ 124 w 216"/>
                <a:gd name="T67" fmla="*/ 0 h 216"/>
                <a:gd name="T68" fmla="*/ 124 w 216"/>
                <a:gd name="T69" fmla="*/ 0 h 216"/>
                <a:gd name="T70" fmla="*/ 123 w 216"/>
                <a:gd name="T71" fmla="*/ 0 h 216"/>
                <a:gd name="T72" fmla="*/ 123 w 216"/>
                <a:gd name="T73" fmla="*/ 0 h 216"/>
                <a:gd name="T74" fmla="*/ 123 w 216"/>
                <a:gd name="T75" fmla="*/ 0 h 216"/>
                <a:gd name="T76" fmla="*/ 122 w 216"/>
                <a:gd name="T77" fmla="*/ 0 h 216"/>
                <a:gd name="T78" fmla="*/ 122 w 216"/>
                <a:gd name="T79" fmla="*/ 0 h 216"/>
                <a:gd name="T80" fmla="*/ 122 w 216"/>
                <a:gd name="T81" fmla="*/ 0 h 216"/>
                <a:gd name="T82" fmla="*/ 122 w 216"/>
                <a:gd name="T83" fmla="*/ 0 h 216"/>
                <a:gd name="T84" fmla="*/ 121 w 216"/>
                <a:gd name="T85" fmla="*/ 0 h 216"/>
                <a:gd name="T86" fmla="*/ 121 w 216"/>
                <a:gd name="T87" fmla="*/ 0 h 216"/>
                <a:gd name="T88" fmla="*/ 121 w 216"/>
                <a:gd name="T89" fmla="*/ 0 h 216"/>
                <a:gd name="T90" fmla="*/ 121 w 216"/>
                <a:gd name="T91" fmla="*/ 0 h 216"/>
                <a:gd name="T92" fmla="*/ 120 w 216"/>
                <a:gd name="T93" fmla="*/ 0 h 216"/>
                <a:gd name="T94" fmla="*/ 120 w 216"/>
                <a:gd name="T95" fmla="*/ 0 h 216"/>
                <a:gd name="T96" fmla="*/ 120 w 216"/>
                <a:gd name="T97" fmla="*/ 0 h 216"/>
                <a:gd name="T98" fmla="*/ 120 w 216"/>
                <a:gd name="T99" fmla="*/ 0 h 216"/>
                <a:gd name="T100" fmla="*/ 120 w 216"/>
                <a:gd name="T101" fmla="*/ 0 h 216"/>
                <a:gd name="T102" fmla="*/ 119 w 216"/>
                <a:gd name="T103" fmla="*/ 0 h 216"/>
                <a:gd name="T104" fmla="*/ 119 w 216"/>
                <a:gd name="T105" fmla="*/ 0 h 216"/>
                <a:gd name="T106" fmla="*/ 119 w 216"/>
                <a:gd name="T107" fmla="*/ 0 h 216"/>
                <a:gd name="T108" fmla="*/ 119 w 216"/>
                <a:gd name="T10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6" h="216">
                  <a:moveTo>
                    <a:pt x="119" y="0"/>
                  </a:moveTo>
                  <a:cubicBezTo>
                    <a:pt x="111" y="0"/>
                    <a:pt x="103" y="1"/>
                    <a:pt x="96" y="2"/>
                  </a:cubicBezTo>
                  <a:cubicBezTo>
                    <a:pt x="96" y="2"/>
                    <a:pt x="96" y="2"/>
                    <a:pt x="96" y="2"/>
                  </a:cubicBezTo>
                  <a:cubicBezTo>
                    <a:pt x="49" y="11"/>
                    <a:pt x="12" y="48"/>
                    <a:pt x="2" y="96"/>
                  </a:cubicBezTo>
                  <a:cubicBezTo>
                    <a:pt x="2" y="96"/>
                    <a:pt x="2" y="96"/>
                    <a:pt x="2" y="96"/>
                  </a:cubicBezTo>
                  <a:cubicBezTo>
                    <a:pt x="1" y="103"/>
                    <a:pt x="0" y="111"/>
                    <a:pt x="0" y="118"/>
                  </a:cubicBezTo>
                  <a:cubicBezTo>
                    <a:pt x="0" y="118"/>
                    <a:pt x="0" y="118"/>
                    <a:pt x="0" y="118"/>
                  </a:cubicBezTo>
                  <a:cubicBezTo>
                    <a:pt x="0" y="118"/>
                    <a:pt x="0" y="118"/>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5"/>
                    <a:pt x="0" y="125"/>
                  </a:cubicBezTo>
                  <a:cubicBezTo>
                    <a:pt x="0" y="125"/>
                    <a:pt x="0" y="125"/>
                    <a:pt x="0" y="125"/>
                  </a:cubicBezTo>
                  <a:cubicBezTo>
                    <a:pt x="1" y="125"/>
                    <a:pt x="1" y="125"/>
                    <a:pt x="1" y="125"/>
                  </a:cubicBezTo>
                  <a:cubicBezTo>
                    <a:pt x="1" y="125"/>
                    <a:pt x="1" y="125"/>
                    <a:pt x="1" y="125"/>
                  </a:cubicBezTo>
                  <a:cubicBezTo>
                    <a:pt x="1" y="125"/>
                    <a:pt x="1" y="125"/>
                    <a:pt x="1" y="126"/>
                  </a:cubicBezTo>
                  <a:cubicBezTo>
                    <a:pt x="1" y="126"/>
                    <a:pt x="1" y="126"/>
                    <a:pt x="1" y="126"/>
                  </a:cubicBezTo>
                  <a:cubicBezTo>
                    <a:pt x="3" y="163"/>
                    <a:pt x="23" y="196"/>
                    <a:pt x="52" y="216"/>
                  </a:cubicBezTo>
                  <a:cubicBezTo>
                    <a:pt x="39" y="197"/>
                    <a:pt x="31" y="174"/>
                    <a:pt x="31" y="149"/>
                  </a:cubicBezTo>
                  <a:cubicBezTo>
                    <a:pt x="31" y="84"/>
                    <a:pt x="84" y="31"/>
                    <a:pt x="149" y="31"/>
                  </a:cubicBezTo>
                  <a:cubicBezTo>
                    <a:pt x="174" y="31"/>
                    <a:pt x="197" y="38"/>
                    <a:pt x="216" y="51"/>
                  </a:cubicBezTo>
                  <a:cubicBezTo>
                    <a:pt x="196" y="22"/>
                    <a:pt x="163" y="2"/>
                    <a:pt x="125" y="0"/>
                  </a:cubicBezTo>
                  <a:cubicBezTo>
                    <a:pt x="125" y="0"/>
                    <a:pt x="125" y="0"/>
                    <a:pt x="125" y="0"/>
                  </a:cubicBezTo>
                  <a:cubicBezTo>
                    <a:pt x="125" y="0"/>
                    <a:pt x="125" y="0"/>
                    <a:pt x="125" y="0"/>
                  </a:cubicBezTo>
                  <a:cubicBezTo>
                    <a:pt x="125" y="0"/>
                    <a:pt x="125" y="0"/>
                    <a:pt x="125" y="0"/>
                  </a:cubicBezTo>
                  <a:cubicBezTo>
                    <a:pt x="124" y="0"/>
                    <a:pt x="124" y="0"/>
                    <a:pt x="124" y="0"/>
                  </a:cubicBezTo>
                  <a:cubicBezTo>
                    <a:pt x="124" y="0"/>
                    <a:pt x="124" y="0"/>
                    <a:pt x="124" y="0"/>
                  </a:cubicBezTo>
                  <a:cubicBezTo>
                    <a:pt x="124" y="0"/>
                    <a:pt x="124" y="0"/>
                    <a:pt x="124" y="0"/>
                  </a:cubicBezTo>
                  <a:cubicBezTo>
                    <a:pt x="124" y="0"/>
                    <a:pt x="124" y="0"/>
                    <a:pt x="124" y="0"/>
                  </a:cubicBezTo>
                  <a:cubicBezTo>
                    <a:pt x="124" y="0"/>
                    <a:pt x="123" y="0"/>
                    <a:pt x="123" y="0"/>
                  </a:cubicBezTo>
                  <a:cubicBezTo>
                    <a:pt x="123" y="0"/>
                    <a:pt x="123" y="0"/>
                    <a:pt x="123" y="0"/>
                  </a:cubicBezTo>
                  <a:cubicBezTo>
                    <a:pt x="123" y="0"/>
                    <a:pt x="123" y="0"/>
                    <a:pt x="123" y="0"/>
                  </a:cubicBezTo>
                  <a:cubicBezTo>
                    <a:pt x="123" y="0"/>
                    <a:pt x="123" y="0"/>
                    <a:pt x="123" y="0"/>
                  </a:cubicBezTo>
                  <a:cubicBezTo>
                    <a:pt x="123" y="0"/>
                    <a:pt x="123" y="0"/>
                    <a:pt x="123" y="0"/>
                  </a:cubicBezTo>
                  <a:cubicBezTo>
                    <a:pt x="123" y="0"/>
                    <a:pt x="123" y="0"/>
                    <a:pt x="123" y="0"/>
                  </a:cubicBezTo>
                  <a:cubicBezTo>
                    <a:pt x="123"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1" name="Freeform 50"/>
            <p:cNvSpPr>
              <a:spLocks noEditPoints="1"/>
            </p:cNvSpPr>
            <p:nvPr/>
          </p:nvSpPr>
          <p:spPr bwMode="auto">
            <a:xfrm>
              <a:off x="6994524" y="5248474"/>
              <a:ext cx="482600" cy="482600"/>
            </a:xfrm>
            <a:custGeom>
              <a:avLst/>
              <a:gdLst>
                <a:gd name="T0" fmla="*/ 1 w 99"/>
                <a:gd name="T1" fmla="*/ 99 h 99"/>
                <a:gd name="T2" fmla="*/ 0 w 99"/>
                <a:gd name="T3" fmla="*/ 98 h 99"/>
                <a:gd name="T4" fmla="*/ 0 w 99"/>
                <a:gd name="T5" fmla="*/ 98 h 99"/>
                <a:gd name="T6" fmla="*/ 0 w 99"/>
                <a:gd name="T7" fmla="*/ 97 h 99"/>
                <a:gd name="T8" fmla="*/ 0 w 99"/>
                <a:gd name="T9" fmla="*/ 97 h 99"/>
                <a:gd name="T10" fmla="*/ 0 w 99"/>
                <a:gd name="T11" fmla="*/ 97 h 99"/>
                <a:gd name="T12" fmla="*/ 0 w 99"/>
                <a:gd name="T13" fmla="*/ 97 h 99"/>
                <a:gd name="T14" fmla="*/ 0 w 99"/>
                <a:gd name="T15" fmla="*/ 97 h 99"/>
                <a:gd name="T16" fmla="*/ 0 w 99"/>
                <a:gd name="T17" fmla="*/ 96 h 99"/>
                <a:gd name="T18" fmla="*/ 0 w 99"/>
                <a:gd name="T19" fmla="*/ 96 h 99"/>
                <a:gd name="T20" fmla="*/ 0 w 99"/>
                <a:gd name="T21" fmla="*/ 96 h 99"/>
                <a:gd name="T22" fmla="*/ 0 w 99"/>
                <a:gd name="T23" fmla="*/ 96 h 99"/>
                <a:gd name="T24" fmla="*/ 0 w 99"/>
                <a:gd name="T25" fmla="*/ 96 h 99"/>
                <a:gd name="T26" fmla="*/ 0 w 99"/>
                <a:gd name="T27" fmla="*/ 95 h 99"/>
                <a:gd name="T28" fmla="*/ 0 w 99"/>
                <a:gd name="T29" fmla="*/ 95 h 99"/>
                <a:gd name="T30" fmla="*/ 0 w 99"/>
                <a:gd name="T31" fmla="*/ 95 h 99"/>
                <a:gd name="T32" fmla="*/ 0 w 99"/>
                <a:gd name="T33" fmla="*/ 95 h 99"/>
                <a:gd name="T34" fmla="*/ 0 w 99"/>
                <a:gd name="T35" fmla="*/ 95 h 99"/>
                <a:gd name="T36" fmla="*/ 0 w 99"/>
                <a:gd name="T37" fmla="*/ 94 h 99"/>
                <a:gd name="T38" fmla="*/ 0 w 99"/>
                <a:gd name="T39" fmla="*/ 94 h 99"/>
                <a:gd name="T40" fmla="*/ 0 w 99"/>
                <a:gd name="T41" fmla="*/ 94 h 99"/>
                <a:gd name="T42" fmla="*/ 0 w 99"/>
                <a:gd name="T43" fmla="*/ 94 h 99"/>
                <a:gd name="T44" fmla="*/ 0 w 99"/>
                <a:gd name="T45" fmla="*/ 94 h 99"/>
                <a:gd name="T46" fmla="*/ 0 w 99"/>
                <a:gd name="T47" fmla="*/ 94 h 99"/>
                <a:gd name="T48" fmla="*/ 0 w 99"/>
                <a:gd name="T49" fmla="*/ 94 h 99"/>
                <a:gd name="T50" fmla="*/ 0 w 99"/>
                <a:gd name="T51" fmla="*/ 93 h 99"/>
                <a:gd name="T52" fmla="*/ 99 w 99"/>
                <a:gd name="T53" fmla="*/ 0 h 99"/>
                <a:gd name="T54" fmla="*/ 98 w 99"/>
                <a:gd name="T55" fmla="*/ 0 h 99"/>
                <a:gd name="T56" fmla="*/ 98 w 99"/>
                <a:gd name="T57" fmla="*/ 0 h 99"/>
                <a:gd name="T58" fmla="*/ 98 w 99"/>
                <a:gd name="T59" fmla="*/ 0 h 99"/>
                <a:gd name="T60" fmla="*/ 98 w 99"/>
                <a:gd name="T61" fmla="*/ 0 h 99"/>
                <a:gd name="T62" fmla="*/ 97 w 99"/>
                <a:gd name="T63" fmla="*/ 0 h 99"/>
                <a:gd name="T64" fmla="*/ 97 w 99"/>
                <a:gd name="T65" fmla="*/ 0 h 99"/>
                <a:gd name="T66" fmla="*/ 97 w 99"/>
                <a:gd name="T67" fmla="*/ 0 h 99"/>
                <a:gd name="T68" fmla="*/ 97 w 99"/>
                <a:gd name="T69" fmla="*/ 0 h 99"/>
                <a:gd name="T70" fmla="*/ 97 w 99"/>
                <a:gd name="T71" fmla="*/ 0 h 99"/>
                <a:gd name="T72" fmla="*/ 96 w 99"/>
                <a:gd name="T73" fmla="*/ 0 h 99"/>
                <a:gd name="T74" fmla="*/ 94 w 99"/>
                <a:gd name="T75" fmla="*/ 0 h 99"/>
                <a:gd name="T76" fmla="*/ 96 w 99"/>
                <a:gd name="T77" fmla="*/ 0 h 99"/>
                <a:gd name="T78" fmla="*/ 94 w 99"/>
                <a:gd name="T79" fmla="*/ 0 h 99"/>
                <a:gd name="T80" fmla="*/ 94 w 99"/>
                <a:gd name="T81" fmla="*/ 0 h 99"/>
                <a:gd name="T82" fmla="*/ 96 w 99"/>
                <a:gd name="T83" fmla="*/ 0 h 99"/>
                <a:gd name="T84" fmla="*/ 94 w 99"/>
                <a:gd name="T85" fmla="*/ 0 h 99"/>
                <a:gd name="T86" fmla="*/ 96 w 99"/>
                <a:gd name="T87" fmla="*/ 0 h 99"/>
                <a:gd name="T88" fmla="*/ 94 w 99"/>
                <a:gd name="T89" fmla="*/ 0 h 99"/>
                <a:gd name="T90" fmla="*/ 96 w 99"/>
                <a:gd name="T91" fmla="*/ 0 h 99"/>
                <a:gd name="T92" fmla="*/ 94 w 99"/>
                <a:gd name="T93" fmla="*/ 0 h 99"/>
                <a:gd name="T94" fmla="*/ 95 w 99"/>
                <a:gd name="T95" fmla="*/ 0 h 99"/>
                <a:gd name="T96" fmla="*/ 95 w 99"/>
                <a:gd name="T97" fmla="*/ 0 h 99"/>
                <a:gd name="T98" fmla="*/ 95 w 99"/>
                <a:gd name="T99" fmla="*/ 0 h 99"/>
                <a:gd name="T100" fmla="*/ 95 w 99"/>
                <a:gd name="T101" fmla="*/ 0 h 99"/>
                <a:gd name="T102" fmla="*/ 95 w 99"/>
                <a:gd name="T103" fmla="*/ 0 h 99"/>
                <a:gd name="T104" fmla="*/ 95 w 99"/>
                <a:gd name="T10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99">
                  <a:moveTo>
                    <a:pt x="1" y="99"/>
                  </a:moveTo>
                  <a:cubicBezTo>
                    <a:pt x="1" y="99"/>
                    <a:pt x="1" y="99"/>
                    <a:pt x="1" y="99"/>
                  </a:cubicBezTo>
                  <a:cubicBezTo>
                    <a:pt x="1" y="99"/>
                    <a:pt x="1" y="99"/>
                    <a:pt x="1" y="99"/>
                  </a:cubicBezTo>
                  <a:moveTo>
                    <a:pt x="0" y="98"/>
                  </a:moveTo>
                  <a:cubicBezTo>
                    <a:pt x="0" y="98"/>
                    <a:pt x="0" y="98"/>
                    <a:pt x="0" y="98"/>
                  </a:cubicBezTo>
                  <a:cubicBezTo>
                    <a:pt x="0" y="98"/>
                    <a:pt x="0" y="98"/>
                    <a:pt x="0" y="98"/>
                  </a:cubicBezTo>
                  <a:moveTo>
                    <a:pt x="0" y="98"/>
                  </a:moveTo>
                  <a:cubicBezTo>
                    <a:pt x="0" y="98"/>
                    <a:pt x="0" y="98"/>
                    <a:pt x="0" y="98"/>
                  </a:cubicBezTo>
                  <a:cubicBezTo>
                    <a:pt x="0" y="98"/>
                    <a:pt x="0" y="98"/>
                    <a:pt x="0" y="98"/>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cubicBezTo>
                    <a:pt x="0" y="95"/>
                    <a:pt x="0" y="95"/>
                    <a:pt x="0" y="95"/>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3"/>
                  </a:moveTo>
                  <a:cubicBezTo>
                    <a:pt x="0" y="93"/>
                    <a:pt x="0" y="93"/>
                    <a:pt x="0" y="93"/>
                  </a:cubicBezTo>
                  <a:cubicBezTo>
                    <a:pt x="0" y="93"/>
                    <a:pt x="0" y="93"/>
                    <a:pt x="0" y="93"/>
                  </a:cubicBezTo>
                  <a:moveTo>
                    <a:pt x="99" y="0"/>
                  </a:moveTo>
                  <a:cubicBezTo>
                    <a:pt x="99" y="0"/>
                    <a:pt x="99" y="0"/>
                    <a:pt x="99" y="0"/>
                  </a:cubicBezTo>
                  <a:cubicBezTo>
                    <a:pt x="99" y="0"/>
                    <a:pt x="99" y="0"/>
                    <a:pt x="99"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7" y="0"/>
                  </a:moveTo>
                  <a:cubicBezTo>
                    <a:pt x="97" y="0"/>
                    <a:pt x="98" y="0"/>
                    <a:pt x="98" y="0"/>
                  </a:cubicBezTo>
                  <a:cubicBezTo>
                    <a:pt x="98"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5" y="0"/>
                  </a:moveTo>
                  <a:cubicBezTo>
                    <a:pt x="94" y="0"/>
                    <a:pt x="94" y="0"/>
                    <a:pt x="94" y="0"/>
                  </a:cubicBezTo>
                  <a:cubicBezTo>
                    <a:pt x="94" y="0"/>
                    <a:pt x="94"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cubicBezTo>
                    <a:pt x="95" y="0"/>
                    <a:pt x="95" y="0"/>
                    <a:pt x="95" y="0"/>
                  </a:cubicBezTo>
                  <a:cubicBezTo>
                    <a:pt x="95" y="0"/>
                    <a:pt x="95" y="0"/>
                    <a:pt x="95" y="0"/>
                  </a:cubicBezTo>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2" name="Freeform 51"/>
            <p:cNvSpPr/>
            <p:nvPr/>
          </p:nvSpPr>
          <p:spPr bwMode="auto">
            <a:xfrm>
              <a:off x="6994524" y="5248474"/>
              <a:ext cx="849313" cy="847726"/>
            </a:xfrm>
            <a:custGeom>
              <a:avLst/>
              <a:gdLst>
                <a:gd name="T0" fmla="*/ 95 w 174"/>
                <a:gd name="T1" fmla="*/ 0 h 174"/>
                <a:gd name="T2" fmla="*/ 95 w 174"/>
                <a:gd name="T3" fmla="*/ 0 h 174"/>
                <a:gd name="T4" fmla="*/ 95 w 174"/>
                <a:gd name="T5" fmla="*/ 0 h 174"/>
                <a:gd name="T6" fmla="*/ 94 w 174"/>
                <a:gd name="T7" fmla="*/ 0 h 174"/>
                <a:gd name="T8" fmla="*/ 94 w 174"/>
                <a:gd name="T9" fmla="*/ 0 h 174"/>
                <a:gd name="T10" fmla="*/ 94 w 174"/>
                <a:gd name="T11" fmla="*/ 0 h 174"/>
                <a:gd name="T12" fmla="*/ 94 w 174"/>
                <a:gd name="T13" fmla="*/ 0 h 174"/>
                <a:gd name="T14" fmla="*/ 94 w 174"/>
                <a:gd name="T15" fmla="*/ 0 h 174"/>
                <a:gd name="T16" fmla="*/ 94 w 174"/>
                <a:gd name="T17" fmla="*/ 0 h 174"/>
                <a:gd name="T18" fmla="*/ 79 w 174"/>
                <a:gd name="T19" fmla="*/ 2 h 174"/>
                <a:gd name="T20" fmla="*/ 20 w 174"/>
                <a:gd name="T21" fmla="*/ 37 h 174"/>
                <a:gd name="T22" fmla="*/ 2 w 174"/>
                <a:gd name="T23" fmla="*/ 78 h 174"/>
                <a:gd name="T24" fmla="*/ 0 w 174"/>
                <a:gd name="T25" fmla="*/ 93 h 174"/>
                <a:gd name="T26" fmla="*/ 0 w 174"/>
                <a:gd name="T27" fmla="*/ 94 h 174"/>
                <a:gd name="T28" fmla="*/ 0 w 174"/>
                <a:gd name="T29" fmla="*/ 94 h 174"/>
                <a:gd name="T30" fmla="*/ 0 w 174"/>
                <a:gd name="T31" fmla="*/ 94 h 174"/>
                <a:gd name="T32" fmla="*/ 0 w 174"/>
                <a:gd name="T33" fmla="*/ 94 h 174"/>
                <a:gd name="T34" fmla="*/ 0 w 174"/>
                <a:gd name="T35" fmla="*/ 94 h 174"/>
                <a:gd name="T36" fmla="*/ 0 w 174"/>
                <a:gd name="T37" fmla="*/ 94 h 174"/>
                <a:gd name="T38" fmla="*/ 0 w 174"/>
                <a:gd name="T39" fmla="*/ 94 h 174"/>
                <a:gd name="T40" fmla="*/ 0 w 174"/>
                <a:gd name="T41" fmla="*/ 95 h 174"/>
                <a:gd name="T42" fmla="*/ 0 w 174"/>
                <a:gd name="T43" fmla="*/ 95 h 174"/>
                <a:gd name="T44" fmla="*/ 0 w 174"/>
                <a:gd name="T45" fmla="*/ 95 h 174"/>
                <a:gd name="T46" fmla="*/ 0 w 174"/>
                <a:gd name="T47" fmla="*/ 95 h 174"/>
                <a:gd name="T48" fmla="*/ 0 w 174"/>
                <a:gd name="T49" fmla="*/ 95 h 174"/>
                <a:gd name="T50" fmla="*/ 0 w 174"/>
                <a:gd name="T51" fmla="*/ 96 h 174"/>
                <a:gd name="T52" fmla="*/ 0 w 174"/>
                <a:gd name="T53" fmla="*/ 96 h 174"/>
                <a:gd name="T54" fmla="*/ 0 w 174"/>
                <a:gd name="T55" fmla="*/ 96 h 174"/>
                <a:gd name="T56" fmla="*/ 0 w 174"/>
                <a:gd name="T57" fmla="*/ 96 h 174"/>
                <a:gd name="T58" fmla="*/ 0 w 174"/>
                <a:gd name="T59" fmla="*/ 96 h 174"/>
                <a:gd name="T60" fmla="*/ 0 w 174"/>
                <a:gd name="T61" fmla="*/ 97 h 174"/>
                <a:gd name="T62" fmla="*/ 0 w 174"/>
                <a:gd name="T63" fmla="*/ 97 h 174"/>
                <a:gd name="T64" fmla="*/ 0 w 174"/>
                <a:gd name="T65" fmla="*/ 97 h 174"/>
                <a:gd name="T66" fmla="*/ 0 w 174"/>
                <a:gd name="T67" fmla="*/ 97 h 174"/>
                <a:gd name="T68" fmla="*/ 0 w 174"/>
                <a:gd name="T69" fmla="*/ 97 h 174"/>
                <a:gd name="T70" fmla="*/ 0 w 174"/>
                <a:gd name="T71" fmla="*/ 98 h 174"/>
                <a:gd name="T72" fmla="*/ 0 w 174"/>
                <a:gd name="T73" fmla="*/ 98 h 174"/>
                <a:gd name="T74" fmla="*/ 1 w 174"/>
                <a:gd name="T75" fmla="*/ 99 h 174"/>
                <a:gd name="T76" fmla="*/ 27 w 174"/>
                <a:gd name="T77" fmla="*/ 121 h 174"/>
                <a:gd name="T78" fmla="*/ 174 w 174"/>
                <a:gd name="T79" fmla="*/ 42 h 174"/>
                <a:gd name="T80" fmla="*/ 99 w 174"/>
                <a:gd name="T81" fmla="*/ 0 h 174"/>
                <a:gd name="T82" fmla="*/ 98 w 174"/>
                <a:gd name="T83" fmla="*/ 0 h 174"/>
                <a:gd name="T84" fmla="*/ 98 w 174"/>
                <a:gd name="T85" fmla="*/ 0 h 174"/>
                <a:gd name="T86" fmla="*/ 98 w 174"/>
                <a:gd name="T87" fmla="*/ 0 h 174"/>
                <a:gd name="T88" fmla="*/ 97 w 174"/>
                <a:gd name="T89" fmla="*/ 0 h 174"/>
                <a:gd name="T90" fmla="*/ 97 w 174"/>
                <a:gd name="T91" fmla="*/ 0 h 174"/>
                <a:gd name="T92" fmla="*/ 97 w 174"/>
                <a:gd name="T93" fmla="*/ 0 h 174"/>
                <a:gd name="T94" fmla="*/ 97 w 174"/>
                <a:gd name="T95" fmla="*/ 0 h 174"/>
                <a:gd name="T96" fmla="*/ 97 w 174"/>
                <a:gd name="T97" fmla="*/ 0 h 174"/>
                <a:gd name="T98" fmla="*/ 97 w 174"/>
                <a:gd name="T99" fmla="*/ 0 h 174"/>
                <a:gd name="T100" fmla="*/ 96 w 174"/>
                <a:gd name="T101" fmla="*/ 0 h 174"/>
                <a:gd name="T102" fmla="*/ 96 w 174"/>
                <a:gd name="T103" fmla="*/ 0 h 174"/>
                <a:gd name="T104" fmla="*/ 96 w 174"/>
                <a:gd name="T105" fmla="*/ 0 h 174"/>
                <a:gd name="T106" fmla="*/ 96 w 174"/>
                <a:gd name="T107" fmla="*/ 0 h 174"/>
                <a:gd name="T108" fmla="*/ 96 w 174"/>
                <a:gd name="T109" fmla="*/ 0 h 174"/>
                <a:gd name="T110" fmla="*/ 95 w 174"/>
                <a:gd name="T111" fmla="*/ 0 h 174"/>
                <a:gd name="T112" fmla="*/ 95 w 174"/>
                <a:gd name="T113" fmla="*/ 0 h 174"/>
                <a:gd name="T114" fmla="*/ 95 w 174"/>
                <a:gd name="T11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 h="174">
                  <a:moveTo>
                    <a:pt x="95" y="0"/>
                  </a:move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89" y="0"/>
                    <a:pt x="84" y="1"/>
                    <a:pt x="79" y="2"/>
                  </a:cubicBezTo>
                  <a:cubicBezTo>
                    <a:pt x="79" y="2"/>
                    <a:pt x="79" y="2"/>
                    <a:pt x="79" y="2"/>
                  </a:cubicBezTo>
                  <a:cubicBezTo>
                    <a:pt x="63" y="4"/>
                    <a:pt x="49" y="11"/>
                    <a:pt x="37" y="20"/>
                  </a:cubicBezTo>
                  <a:cubicBezTo>
                    <a:pt x="32" y="26"/>
                    <a:pt x="26" y="32"/>
                    <a:pt x="20" y="37"/>
                  </a:cubicBezTo>
                  <a:cubicBezTo>
                    <a:pt x="11" y="49"/>
                    <a:pt x="5" y="63"/>
                    <a:pt x="2" y="78"/>
                  </a:cubicBezTo>
                  <a:cubicBezTo>
                    <a:pt x="2" y="78"/>
                    <a:pt x="2" y="78"/>
                    <a:pt x="2" y="78"/>
                  </a:cubicBezTo>
                  <a:cubicBezTo>
                    <a:pt x="1" y="83"/>
                    <a:pt x="0" y="88"/>
                    <a:pt x="0" y="93"/>
                  </a:cubicBezTo>
                  <a:cubicBezTo>
                    <a:pt x="0" y="93"/>
                    <a:pt x="0" y="93"/>
                    <a:pt x="0" y="93"/>
                  </a:cubicBezTo>
                  <a:cubicBezTo>
                    <a:pt x="0" y="93"/>
                    <a:pt x="0" y="93"/>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98"/>
                    <a:pt x="0" y="98"/>
                    <a:pt x="0" y="98"/>
                  </a:cubicBezTo>
                  <a:cubicBezTo>
                    <a:pt x="0" y="98"/>
                    <a:pt x="0" y="98"/>
                    <a:pt x="0" y="98"/>
                  </a:cubicBezTo>
                  <a:cubicBezTo>
                    <a:pt x="0" y="98"/>
                    <a:pt x="0" y="99"/>
                    <a:pt x="1" y="99"/>
                  </a:cubicBezTo>
                  <a:cubicBezTo>
                    <a:pt x="1" y="99"/>
                    <a:pt x="1" y="99"/>
                    <a:pt x="1" y="99"/>
                  </a:cubicBezTo>
                  <a:cubicBezTo>
                    <a:pt x="2" y="130"/>
                    <a:pt x="18" y="157"/>
                    <a:pt x="43" y="174"/>
                  </a:cubicBezTo>
                  <a:cubicBezTo>
                    <a:pt x="33" y="159"/>
                    <a:pt x="27" y="141"/>
                    <a:pt x="27" y="121"/>
                  </a:cubicBezTo>
                  <a:cubicBezTo>
                    <a:pt x="27" y="69"/>
                    <a:pt x="69" y="27"/>
                    <a:pt x="122" y="27"/>
                  </a:cubicBezTo>
                  <a:cubicBezTo>
                    <a:pt x="141" y="27"/>
                    <a:pt x="159" y="33"/>
                    <a:pt x="174" y="42"/>
                  </a:cubicBezTo>
                  <a:cubicBezTo>
                    <a:pt x="158" y="18"/>
                    <a:pt x="130" y="1"/>
                    <a:pt x="99" y="0"/>
                  </a:cubicBezTo>
                  <a:cubicBezTo>
                    <a:pt x="99" y="0"/>
                    <a:pt x="99" y="0"/>
                    <a:pt x="99" y="0"/>
                  </a:cubicBezTo>
                  <a:cubicBezTo>
                    <a:pt x="99" y="0"/>
                    <a:pt x="99"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63" name="Freeform 52"/>
            <p:cNvSpPr/>
            <p:nvPr/>
          </p:nvSpPr>
          <p:spPr bwMode="auto">
            <a:xfrm>
              <a:off x="7091361" y="5345311"/>
              <a:ext cx="84139" cy="82551"/>
            </a:xfrm>
            <a:custGeom>
              <a:avLst/>
              <a:gdLst>
                <a:gd name="T0" fmla="*/ 17 w 17"/>
                <a:gd name="T1" fmla="*/ 0 h 17"/>
                <a:gd name="T2" fmla="*/ 17 w 17"/>
                <a:gd name="T3" fmla="*/ 0 h 17"/>
                <a:gd name="T4" fmla="*/ 0 w 17"/>
                <a:gd name="T5" fmla="*/ 17 h 17"/>
                <a:gd name="T6" fmla="*/ 0 w 17"/>
                <a:gd name="T7" fmla="*/ 17 h 17"/>
                <a:gd name="T8" fmla="*/ 17 w 17"/>
                <a:gd name="T9" fmla="*/ 0 h 17"/>
              </a:gdLst>
              <a:ahLst/>
              <a:cxnLst>
                <a:cxn ang="0">
                  <a:pos x="T0" y="T1"/>
                </a:cxn>
                <a:cxn ang="0">
                  <a:pos x="T2" y="T3"/>
                </a:cxn>
                <a:cxn ang="0">
                  <a:pos x="T4" y="T5"/>
                </a:cxn>
                <a:cxn ang="0">
                  <a:pos x="T6" y="T7"/>
                </a:cxn>
                <a:cxn ang="0">
                  <a:pos x="T8" y="T9"/>
                </a:cxn>
              </a:cxnLst>
              <a:rect l="0" t="0" r="r" b="b"/>
              <a:pathLst>
                <a:path w="17" h="17">
                  <a:moveTo>
                    <a:pt x="17" y="0"/>
                  </a:moveTo>
                  <a:cubicBezTo>
                    <a:pt x="17" y="0"/>
                    <a:pt x="17" y="0"/>
                    <a:pt x="17" y="0"/>
                  </a:cubicBezTo>
                  <a:cubicBezTo>
                    <a:pt x="12" y="6"/>
                    <a:pt x="6" y="12"/>
                    <a:pt x="0" y="17"/>
                  </a:cubicBezTo>
                  <a:cubicBezTo>
                    <a:pt x="0" y="17"/>
                    <a:pt x="0" y="17"/>
                    <a:pt x="0" y="17"/>
                  </a:cubicBezTo>
                  <a:cubicBezTo>
                    <a:pt x="6" y="12"/>
                    <a:pt x="12" y="6"/>
                    <a:pt x="17"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4" name="Freeform 53"/>
            <p:cNvSpPr>
              <a:spLocks noEditPoints="1"/>
            </p:cNvSpPr>
            <p:nvPr/>
          </p:nvSpPr>
          <p:spPr bwMode="auto">
            <a:xfrm>
              <a:off x="4784724" y="3032323"/>
              <a:ext cx="760413" cy="765175"/>
            </a:xfrm>
            <a:custGeom>
              <a:avLst/>
              <a:gdLst>
                <a:gd name="T0" fmla="*/ 0 w 156"/>
                <a:gd name="T1" fmla="*/ 156 h 157"/>
                <a:gd name="T2" fmla="*/ 0 w 156"/>
                <a:gd name="T3" fmla="*/ 156 h 157"/>
                <a:gd name="T4" fmla="*/ 0 w 156"/>
                <a:gd name="T5" fmla="*/ 155 h 157"/>
                <a:gd name="T6" fmla="*/ 0 w 156"/>
                <a:gd name="T7" fmla="*/ 155 h 157"/>
                <a:gd name="T8" fmla="*/ 0 w 156"/>
                <a:gd name="T9" fmla="*/ 154 h 157"/>
                <a:gd name="T10" fmla="*/ 0 w 156"/>
                <a:gd name="T11" fmla="*/ 154 h 157"/>
                <a:gd name="T12" fmla="*/ 0 w 156"/>
                <a:gd name="T13" fmla="*/ 153 h 157"/>
                <a:gd name="T14" fmla="*/ 0 w 156"/>
                <a:gd name="T15" fmla="*/ 153 h 157"/>
                <a:gd name="T16" fmla="*/ 0 w 156"/>
                <a:gd name="T17" fmla="*/ 152 h 157"/>
                <a:gd name="T18" fmla="*/ 0 w 156"/>
                <a:gd name="T19" fmla="*/ 152 h 157"/>
                <a:gd name="T20" fmla="*/ 0 w 156"/>
                <a:gd name="T21" fmla="*/ 151 h 157"/>
                <a:gd name="T22" fmla="*/ 0 w 156"/>
                <a:gd name="T23" fmla="*/ 151 h 157"/>
                <a:gd name="T24" fmla="*/ 0 w 156"/>
                <a:gd name="T25" fmla="*/ 150 h 157"/>
                <a:gd name="T26" fmla="*/ 0 w 156"/>
                <a:gd name="T27" fmla="*/ 150 h 157"/>
                <a:gd name="T28" fmla="*/ 0 w 156"/>
                <a:gd name="T29" fmla="*/ 149 h 157"/>
                <a:gd name="T30" fmla="*/ 0 w 156"/>
                <a:gd name="T31" fmla="*/ 149 h 157"/>
                <a:gd name="T32" fmla="*/ 0 w 156"/>
                <a:gd name="T33" fmla="*/ 149 h 157"/>
                <a:gd name="T34" fmla="*/ 0 w 156"/>
                <a:gd name="T35" fmla="*/ 148 h 157"/>
                <a:gd name="T36" fmla="*/ 0 w 156"/>
                <a:gd name="T37" fmla="*/ 148 h 157"/>
                <a:gd name="T38" fmla="*/ 0 w 156"/>
                <a:gd name="T39" fmla="*/ 147 h 157"/>
                <a:gd name="T40" fmla="*/ 0 w 156"/>
                <a:gd name="T41" fmla="*/ 147 h 157"/>
                <a:gd name="T42" fmla="*/ 0 w 156"/>
                <a:gd name="T43" fmla="*/ 146 h 157"/>
                <a:gd name="T44" fmla="*/ 0 w 156"/>
                <a:gd name="T45" fmla="*/ 146 h 157"/>
                <a:gd name="T46" fmla="*/ 0 w 156"/>
                <a:gd name="T47" fmla="*/ 145 h 157"/>
                <a:gd name="T48" fmla="*/ 0 w 156"/>
                <a:gd name="T49" fmla="*/ 145 h 157"/>
                <a:gd name="T50" fmla="*/ 0 w 156"/>
                <a:gd name="T51" fmla="*/ 144 h 157"/>
                <a:gd name="T52" fmla="*/ 0 w 156"/>
                <a:gd name="T53" fmla="*/ 143 h 157"/>
                <a:gd name="T54" fmla="*/ 156 w 156"/>
                <a:gd name="T55" fmla="*/ 0 h 157"/>
                <a:gd name="T56" fmla="*/ 155 w 156"/>
                <a:gd name="T57" fmla="*/ 0 h 157"/>
                <a:gd name="T58" fmla="*/ 155 w 156"/>
                <a:gd name="T59" fmla="*/ 0 h 157"/>
                <a:gd name="T60" fmla="*/ 154 w 156"/>
                <a:gd name="T61" fmla="*/ 0 h 157"/>
                <a:gd name="T62" fmla="*/ 154 w 156"/>
                <a:gd name="T63" fmla="*/ 0 h 157"/>
                <a:gd name="T64" fmla="*/ 153 w 156"/>
                <a:gd name="T65" fmla="*/ 0 h 157"/>
                <a:gd name="T66" fmla="*/ 153 w 156"/>
                <a:gd name="T67" fmla="*/ 0 h 157"/>
                <a:gd name="T68" fmla="*/ 142 w 156"/>
                <a:gd name="T69" fmla="*/ 0 h 157"/>
                <a:gd name="T70" fmla="*/ 143 w 156"/>
                <a:gd name="T71" fmla="*/ 0 h 157"/>
                <a:gd name="T72" fmla="*/ 152 w 156"/>
                <a:gd name="T73" fmla="*/ 0 h 157"/>
                <a:gd name="T74" fmla="*/ 152 w 156"/>
                <a:gd name="T75" fmla="*/ 0 h 157"/>
                <a:gd name="T76" fmla="*/ 151 w 156"/>
                <a:gd name="T77" fmla="*/ 0 h 157"/>
                <a:gd name="T78" fmla="*/ 144 w 156"/>
                <a:gd name="T79" fmla="*/ 0 h 157"/>
                <a:gd name="T80" fmla="*/ 144 w 156"/>
                <a:gd name="T81" fmla="*/ 0 h 157"/>
                <a:gd name="T82" fmla="*/ 150 w 156"/>
                <a:gd name="T83" fmla="*/ 0 h 157"/>
                <a:gd name="T84" fmla="*/ 145 w 156"/>
                <a:gd name="T85" fmla="*/ 0 h 157"/>
                <a:gd name="T86" fmla="*/ 145 w 156"/>
                <a:gd name="T87" fmla="*/ 0 h 157"/>
                <a:gd name="T88" fmla="*/ 150 w 156"/>
                <a:gd name="T89" fmla="*/ 0 h 157"/>
                <a:gd name="T90" fmla="*/ 145 w 156"/>
                <a:gd name="T91" fmla="*/ 0 h 157"/>
                <a:gd name="T92" fmla="*/ 145 w 156"/>
                <a:gd name="T93" fmla="*/ 0 h 157"/>
                <a:gd name="T94" fmla="*/ 149 w 156"/>
                <a:gd name="T95" fmla="*/ 0 h 157"/>
                <a:gd name="T96" fmla="*/ 146 w 156"/>
                <a:gd name="T97" fmla="*/ 0 h 157"/>
                <a:gd name="T98" fmla="*/ 146 w 156"/>
                <a:gd name="T99" fmla="*/ 0 h 157"/>
                <a:gd name="T100" fmla="*/ 148 w 156"/>
                <a:gd name="T101" fmla="*/ 0 h 157"/>
                <a:gd name="T102" fmla="*/ 147 w 156"/>
                <a:gd name="T103" fmla="*/ 0 h 157"/>
                <a:gd name="T104" fmla="*/ 147 w 156"/>
                <a:gd name="T105" fmla="*/ 0 h 157"/>
                <a:gd name="T106" fmla="*/ 147 w 156"/>
                <a:gd name="T10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7">
                  <a:moveTo>
                    <a:pt x="0" y="157"/>
                  </a:moveTo>
                  <a:cubicBezTo>
                    <a:pt x="0" y="157"/>
                    <a:pt x="0" y="157"/>
                    <a:pt x="0" y="157"/>
                  </a:cubicBezTo>
                  <a:cubicBezTo>
                    <a:pt x="0" y="157"/>
                    <a:pt x="0" y="157"/>
                    <a:pt x="0" y="157"/>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2"/>
                  </a:moveTo>
                  <a:cubicBezTo>
                    <a:pt x="0" y="152"/>
                    <a:pt x="0" y="152"/>
                    <a:pt x="0" y="153"/>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1"/>
                  </a:moveTo>
                  <a:cubicBezTo>
                    <a:pt x="0" y="151"/>
                    <a:pt x="0" y="152"/>
                    <a:pt x="0" y="152"/>
                  </a:cubicBezTo>
                  <a:cubicBezTo>
                    <a:pt x="0" y="152"/>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0"/>
                  </a:moveTo>
                  <a:cubicBezTo>
                    <a:pt x="0" y="151"/>
                    <a:pt x="0" y="151"/>
                    <a:pt x="0" y="151"/>
                  </a:cubicBezTo>
                  <a:cubicBezTo>
                    <a:pt x="0" y="151"/>
                    <a:pt x="0" y="151"/>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49"/>
                  </a:moveTo>
                  <a:cubicBezTo>
                    <a:pt x="0" y="150"/>
                    <a:pt x="0" y="150"/>
                    <a:pt x="0" y="150"/>
                  </a:cubicBezTo>
                  <a:cubicBezTo>
                    <a:pt x="0" y="150"/>
                    <a:pt x="0" y="150"/>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8"/>
                  </a:moveTo>
                  <a:cubicBezTo>
                    <a:pt x="0" y="148"/>
                    <a:pt x="0" y="148"/>
                    <a:pt x="0" y="149"/>
                  </a:cubicBezTo>
                  <a:cubicBezTo>
                    <a:pt x="0" y="148"/>
                    <a:pt x="0" y="148"/>
                    <a:pt x="0" y="148"/>
                  </a:cubicBezTo>
                  <a:moveTo>
                    <a:pt x="0" y="148"/>
                  </a:moveTo>
                  <a:cubicBezTo>
                    <a:pt x="0" y="148"/>
                    <a:pt x="0" y="148"/>
                    <a:pt x="0" y="148"/>
                  </a:cubicBezTo>
                  <a:cubicBezTo>
                    <a:pt x="0" y="148"/>
                    <a:pt x="0" y="148"/>
                    <a:pt x="0" y="148"/>
                  </a:cubicBezTo>
                  <a:moveTo>
                    <a:pt x="0" y="148"/>
                  </a:moveTo>
                  <a:cubicBezTo>
                    <a:pt x="0" y="148"/>
                    <a:pt x="0" y="148"/>
                    <a:pt x="0" y="148"/>
                  </a:cubicBezTo>
                  <a:cubicBezTo>
                    <a:pt x="0" y="148"/>
                    <a:pt x="0" y="148"/>
                    <a:pt x="0" y="148"/>
                  </a:cubicBezTo>
                  <a:cubicBezTo>
                    <a:pt x="0" y="148"/>
                    <a:pt x="0" y="148"/>
                    <a:pt x="0" y="148"/>
                  </a:cubicBezTo>
                  <a:moveTo>
                    <a:pt x="0" y="148"/>
                  </a:moveTo>
                  <a:cubicBezTo>
                    <a:pt x="0" y="148"/>
                    <a:pt x="0" y="148"/>
                    <a:pt x="0" y="148"/>
                  </a:cubicBezTo>
                  <a:cubicBezTo>
                    <a:pt x="0" y="148"/>
                    <a:pt x="0" y="148"/>
                    <a:pt x="0" y="148"/>
                  </a:cubicBezTo>
                  <a:moveTo>
                    <a:pt x="0" y="147"/>
                  </a:moveTo>
                  <a:cubicBezTo>
                    <a:pt x="0" y="147"/>
                    <a:pt x="0" y="147"/>
                    <a:pt x="0" y="148"/>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6"/>
                  </a:moveTo>
                  <a:cubicBezTo>
                    <a:pt x="0" y="146"/>
                    <a:pt x="0" y="147"/>
                    <a:pt x="0" y="147"/>
                  </a:cubicBezTo>
                  <a:cubicBezTo>
                    <a:pt x="0" y="147"/>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5"/>
                  </a:moveTo>
                  <a:cubicBezTo>
                    <a:pt x="0" y="146"/>
                    <a:pt x="0" y="146"/>
                    <a:pt x="0" y="146"/>
                  </a:cubicBezTo>
                  <a:cubicBezTo>
                    <a:pt x="0" y="146"/>
                    <a:pt x="0" y="146"/>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4"/>
                  </a:moveTo>
                  <a:cubicBezTo>
                    <a:pt x="0" y="144"/>
                    <a:pt x="0" y="144"/>
                    <a:pt x="0" y="144"/>
                  </a:cubicBezTo>
                  <a:cubicBezTo>
                    <a:pt x="0" y="144"/>
                    <a:pt x="0" y="144"/>
                    <a:pt x="0" y="144"/>
                  </a:cubicBezTo>
                  <a:moveTo>
                    <a:pt x="0" y="144"/>
                  </a:moveTo>
                  <a:cubicBezTo>
                    <a:pt x="0" y="144"/>
                    <a:pt x="0" y="144"/>
                    <a:pt x="0" y="144"/>
                  </a:cubicBezTo>
                  <a:cubicBezTo>
                    <a:pt x="0" y="144"/>
                    <a:pt x="0" y="144"/>
                    <a:pt x="0" y="144"/>
                  </a:cubicBezTo>
                  <a:moveTo>
                    <a:pt x="0" y="143"/>
                  </a:moveTo>
                  <a:cubicBezTo>
                    <a:pt x="0" y="143"/>
                    <a:pt x="0" y="143"/>
                    <a:pt x="0" y="143"/>
                  </a:cubicBezTo>
                  <a:cubicBezTo>
                    <a:pt x="0" y="143"/>
                    <a:pt x="0" y="143"/>
                    <a:pt x="0" y="143"/>
                  </a:cubicBezTo>
                  <a:moveTo>
                    <a:pt x="0" y="143"/>
                  </a:moveTo>
                  <a:cubicBezTo>
                    <a:pt x="0" y="143"/>
                    <a:pt x="0" y="143"/>
                    <a:pt x="0" y="143"/>
                  </a:cubicBezTo>
                  <a:cubicBezTo>
                    <a:pt x="0" y="143"/>
                    <a:pt x="0" y="143"/>
                    <a:pt x="0" y="143"/>
                  </a:cubicBezTo>
                  <a:moveTo>
                    <a:pt x="156" y="0"/>
                  </a:moveTo>
                  <a:cubicBezTo>
                    <a:pt x="156" y="0"/>
                    <a:pt x="156" y="0"/>
                    <a:pt x="156" y="0"/>
                  </a:cubicBezTo>
                  <a:cubicBezTo>
                    <a:pt x="156" y="0"/>
                    <a:pt x="156" y="0"/>
                    <a:pt x="156"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2" y="0"/>
                  </a:moveTo>
                  <a:cubicBezTo>
                    <a:pt x="152" y="0"/>
                    <a:pt x="153" y="0"/>
                    <a:pt x="153" y="0"/>
                  </a:cubicBezTo>
                  <a:cubicBezTo>
                    <a:pt x="153" y="0"/>
                    <a:pt x="152" y="0"/>
                    <a:pt x="152" y="0"/>
                  </a:cubicBezTo>
                  <a:moveTo>
                    <a:pt x="143" y="0"/>
                  </a:moveTo>
                  <a:cubicBezTo>
                    <a:pt x="143" y="0"/>
                    <a:pt x="142" y="0"/>
                    <a:pt x="142" y="0"/>
                  </a:cubicBezTo>
                  <a:cubicBezTo>
                    <a:pt x="143" y="0"/>
                    <a:pt x="143" y="0"/>
                    <a:pt x="143"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2" y="0"/>
                  </a:moveTo>
                  <a:cubicBezTo>
                    <a:pt x="152" y="0"/>
                    <a:pt x="152" y="0"/>
                    <a:pt x="152" y="0"/>
                  </a:cubicBezTo>
                  <a:cubicBezTo>
                    <a:pt x="152" y="0"/>
                    <a:pt x="152" y="0"/>
                    <a:pt x="152"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1" y="0"/>
                  </a:moveTo>
                  <a:cubicBezTo>
                    <a:pt x="152" y="0"/>
                    <a:pt x="152" y="0"/>
                    <a:pt x="152" y="0"/>
                  </a:cubicBezTo>
                  <a:cubicBezTo>
                    <a:pt x="152" y="0"/>
                    <a:pt x="152" y="0"/>
                    <a:pt x="151" y="0"/>
                  </a:cubicBezTo>
                  <a:moveTo>
                    <a:pt x="143" y="0"/>
                  </a:moveTo>
                  <a:cubicBezTo>
                    <a:pt x="143" y="0"/>
                    <a:pt x="143" y="0"/>
                    <a:pt x="143" y="0"/>
                  </a:cubicBezTo>
                  <a:cubicBezTo>
                    <a:pt x="143" y="0"/>
                    <a:pt x="143" y="0"/>
                    <a:pt x="143" y="0"/>
                  </a:cubicBezTo>
                  <a:moveTo>
                    <a:pt x="151" y="0"/>
                  </a:moveTo>
                  <a:cubicBezTo>
                    <a:pt x="151" y="0"/>
                    <a:pt x="151" y="0"/>
                    <a:pt x="151" y="0"/>
                  </a:cubicBezTo>
                  <a:cubicBezTo>
                    <a:pt x="151" y="0"/>
                    <a:pt x="151" y="0"/>
                    <a:pt x="151"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0" y="0"/>
                  </a:moveTo>
                  <a:cubicBezTo>
                    <a:pt x="151" y="0"/>
                    <a:pt x="151" y="0"/>
                    <a:pt x="151" y="0"/>
                  </a:cubicBezTo>
                  <a:cubicBezTo>
                    <a:pt x="151" y="0"/>
                    <a:pt x="151" y="0"/>
                    <a:pt x="150" y="0"/>
                  </a:cubicBezTo>
                  <a:moveTo>
                    <a:pt x="150" y="0"/>
                  </a:moveTo>
                  <a:cubicBezTo>
                    <a:pt x="150" y="0"/>
                    <a:pt x="150" y="0"/>
                    <a:pt x="150" y="0"/>
                  </a:cubicBezTo>
                  <a:cubicBezTo>
                    <a:pt x="150" y="0"/>
                    <a:pt x="150" y="0"/>
                    <a:pt x="150" y="0"/>
                  </a:cubicBezTo>
                  <a:moveTo>
                    <a:pt x="144" y="0"/>
                  </a:moveTo>
                  <a:cubicBezTo>
                    <a:pt x="144" y="0"/>
                    <a:pt x="144" y="0"/>
                    <a:pt x="144" y="0"/>
                  </a:cubicBezTo>
                  <a:cubicBezTo>
                    <a:pt x="144" y="0"/>
                    <a:pt x="144" y="0"/>
                    <a:pt x="144"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45" y="0"/>
                  </a:moveTo>
                  <a:cubicBezTo>
                    <a:pt x="145" y="0"/>
                    <a:pt x="145" y="0"/>
                    <a:pt x="145" y="0"/>
                  </a:cubicBezTo>
                  <a:cubicBezTo>
                    <a:pt x="145" y="0"/>
                    <a:pt x="145" y="0"/>
                    <a:pt x="145" y="0"/>
                  </a:cubicBezTo>
                  <a:moveTo>
                    <a:pt x="149" y="0"/>
                  </a:moveTo>
                  <a:cubicBezTo>
                    <a:pt x="149" y="0"/>
                    <a:pt x="149" y="0"/>
                    <a:pt x="149" y="0"/>
                  </a:cubicBezTo>
                  <a:cubicBezTo>
                    <a:pt x="149" y="0"/>
                    <a:pt x="149" y="0"/>
                    <a:pt x="149" y="0"/>
                  </a:cubicBezTo>
                  <a:moveTo>
                    <a:pt x="146" y="0"/>
                  </a:moveTo>
                  <a:cubicBezTo>
                    <a:pt x="146" y="0"/>
                    <a:pt x="146" y="0"/>
                    <a:pt x="145" y="0"/>
                  </a:cubicBezTo>
                  <a:cubicBezTo>
                    <a:pt x="146" y="0"/>
                    <a:pt x="146" y="0"/>
                    <a:pt x="146" y="0"/>
                  </a:cubicBezTo>
                  <a:moveTo>
                    <a:pt x="149" y="0"/>
                  </a:moveTo>
                  <a:cubicBezTo>
                    <a:pt x="149" y="0"/>
                    <a:pt x="149" y="0"/>
                    <a:pt x="149" y="0"/>
                  </a:cubicBezTo>
                  <a:cubicBezTo>
                    <a:pt x="149" y="0"/>
                    <a:pt x="149" y="0"/>
                    <a:pt x="149"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6" y="0"/>
                  </a:moveTo>
                  <a:cubicBezTo>
                    <a:pt x="146" y="0"/>
                    <a:pt x="146" y="0"/>
                    <a:pt x="146" y="0"/>
                  </a:cubicBezTo>
                  <a:cubicBezTo>
                    <a:pt x="146" y="0"/>
                    <a:pt x="146" y="0"/>
                    <a:pt x="146"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8" y="0"/>
                  </a:moveTo>
                  <a:cubicBezTo>
                    <a:pt x="148" y="0"/>
                    <a:pt x="148" y="0"/>
                    <a:pt x="149" y="0"/>
                  </a:cubicBezTo>
                  <a:cubicBezTo>
                    <a:pt x="148" y="0"/>
                    <a:pt x="148" y="0"/>
                    <a:pt x="148" y="0"/>
                  </a:cubicBezTo>
                  <a:moveTo>
                    <a:pt x="148" y="0"/>
                  </a:moveTo>
                  <a:cubicBezTo>
                    <a:pt x="148" y="0"/>
                    <a:pt x="148" y="0"/>
                    <a:pt x="148" y="0"/>
                  </a:cubicBezTo>
                  <a:cubicBezTo>
                    <a:pt x="148" y="0"/>
                    <a:pt x="148" y="0"/>
                    <a:pt x="148" y="0"/>
                  </a:cubicBezTo>
                  <a:moveTo>
                    <a:pt x="147" y="0"/>
                  </a:moveTo>
                  <a:cubicBezTo>
                    <a:pt x="147" y="0"/>
                    <a:pt x="147" y="0"/>
                    <a:pt x="146" y="0"/>
                  </a:cubicBezTo>
                  <a:cubicBezTo>
                    <a:pt x="147" y="0"/>
                    <a:pt x="147" y="0"/>
                    <a:pt x="147"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cubicBezTo>
                    <a:pt x="147" y="0"/>
                    <a:pt x="148" y="0"/>
                    <a:pt x="148" y="0"/>
                  </a:cubicBezTo>
                  <a:cubicBezTo>
                    <a:pt x="148" y="0"/>
                    <a:pt x="147" y="0"/>
                    <a:pt x="147"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5" name="Freeform 54"/>
            <p:cNvSpPr/>
            <p:nvPr/>
          </p:nvSpPr>
          <p:spPr bwMode="auto">
            <a:xfrm>
              <a:off x="4784724" y="3032323"/>
              <a:ext cx="1311274" cy="1317626"/>
            </a:xfrm>
            <a:custGeom>
              <a:avLst/>
              <a:gdLst>
                <a:gd name="T0" fmla="*/ 147 w 269"/>
                <a:gd name="T1" fmla="*/ 0 h 270"/>
                <a:gd name="T2" fmla="*/ 146 w 269"/>
                <a:gd name="T3" fmla="*/ 0 h 270"/>
                <a:gd name="T4" fmla="*/ 146 w 269"/>
                <a:gd name="T5" fmla="*/ 0 h 270"/>
                <a:gd name="T6" fmla="*/ 145 w 269"/>
                <a:gd name="T7" fmla="*/ 0 h 270"/>
                <a:gd name="T8" fmla="*/ 145 w 269"/>
                <a:gd name="T9" fmla="*/ 0 h 270"/>
                <a:gd name="T10" fmla="*/ 145 w 269"/>
                <a:gd name="T11" fmla="*/ 0 h 270"/>
                <a:gd name="T12" fmla="*/ 144 w 269"/>
                <a:gd name="T13" fmla="*/ 0 h 270"/>
                <a:gd name="T14" fmla="*/ 143 w 269"/>
                <a:gd name="T15" fmla="*/ 0 h 270"/>
                <a:gd name="T16" fmla="*/ 143 w 269"/>
                <a:gd name="T17" fmla="*/ 0 h 270"/>
                <a:gd name="T18" fmla="*/ 112 w 269"/>
                <a:gd name="T19" fmla="*/ 5 h 270"/>
                <a:gd name="T20" fmla="*/ 4 w 269"/>
                <a:gd name="T21" fmla="*/ 113 h 270"/>
                <a:gd name="T22" fmla="*/ 0 w 269"/>
                <a:gd name="T23" fmla="*/ 143 h 270"/>
                <a:gd name="T24" fmla="*/ 0 w 269"/>
                <a:gd name="T25" fmla="*/ 144 h 270"/>
                <a:gd name="T26" fmla="*/ 0 w 269"/>
                <a:gd name="T27" fmla="*/ 145 h 270"/>
                <a:gd name="T28" fmla="*/ 0 w 269"/>
                <a:gd name="T29" fmla="*/ 145 h 270"/>
                <a:gd name="T30" fmla="*/ 0 w 269"/>
                <a:gd name="T31" fmla="*/ 146 h 270"/>
                <a:gd name="T32" fmla="*/ 0 w 269"/>
                <a:gd name="T33" fmla="*/ 146 h 270"/>
                <a:gd name="T34" fmla="*/ 0 w 269"/>
                <a:gd name="T35" fmla="*/ 147 h 270"/>
                <a:gd name="T36" fmla="*/ 0 w 269"/>
                <a:gd name="T37" fmla="*/ 147 h 270"/>
                <a:gd name="T38" fmla="*/ 0 w 269"/>
                <a:gd name="T39" fmla="*/ 148 h 270"/>
                <a:gd name="T40" fmla="*/ 0 w 269"/>
                <a:gd name="T41" fmla="*/ 148 h 270"/>
                <a:gd name="T42" fmla="*/ 0 w 269"/>
                <a:gd name="T43" fmla="*/ 149 h 270"/>
                <a:gd name="T44" fmla="*/ 0 w 269"/>
                <a:gd name="T45" fmla="*/ 149 h 270"/>
                <a:gd name="T46" fmla="*/ 0 w 269"/>
                <a:gd name="T47" fmla="*/ 150 h 270"/>
                <a:gd name="T48" fmla="*/ 0 w 269"/>
                <a:gd name="T49" fmla="*/ 150 h 270"/>
                <a:gd name="T50" fmla="*/ 0 w 269"/>
                <a:gd name="T51" fmla="*/ 151 h 270"/>
                <a:gd name="T52" fmla="*/ 0 w 269"/>
                <a:gd name="T53" fmla="*/ 151 h 270"/>
                <a:gd name="T54" fmla="*/ 0 w 269"/>
                <a:gd name="T55" fmla="*/ 152 h 270"/>
                <a:gd name="T56" fmla="*/ 0 w 269"/>
                <a:gd name="T57" fmla="*/ 152 h 270"/>
                <a:gd name="T58" fmla="*/ 0 w 269"/>
                <a:gd name="T59" fmla="*/ 153 h 270"/>
                <a:gd name="T60" fmla="*/ 0 w 269"/>
                <a:gd name="T61" fmla="*/ 153 h 270"/>
                <a:gd name="T62" fmla="*/ 0 w 269"/>
                <a:gd name="T63" fmla="*/ 153 h 270"/>
                <a:gd name="T64" fmla="*/ 0 w 269"/>
                <a:gd name="T65" fmla="*/ 154 h 270"/>
                <a:gd name="T66" fmla="*/ 0 w 269"/>
                <a:gd name="T67" fmla="*/ 154 h 270"/>
                <a:gd name="T68" fmla="*/ 0 w 269"/>
                <a:gd name="T69" fmla="*/ 155 h 270"/>
                <a:gd name="T70" fmla="*/ 0 w 269"/>
                <a:gd name="T71" fmla="*/ 155 h 270"/>
                <a:gd name="T72" fmla="*/ 0 w 269"/>
                <a:gd name="T73" fmla="*/ 156 h 270"/>
                <a:gd name="T74" fmla="*/ 0 w 269"/>
                <a:gd name="T75" fmla="*/ 156 h 270"/>
                <a:gd name="T76" fmla="*/ 38 w 269"/>
                <a:gd name="T77" fmla="*/ 187 h 270"/>
                <a:gd name="T78" fmla="*/ 156 w 269"/>
                <a:gd name="T79" fmla="*/ 0 h 270"/>
                <a:gd name="T80" fmla="*/ 155 w 269"/>
                <a:gd name="T81" fmla="*/ 0 h 270"/>
                <a:gd name="T82" fmla="*/ 155 w 269"/>
                <a:gd name="T83" fmla="*/ 0 h 270"/>
                <a:gd name="T84" fmla="*/ 154 w 269"/>
                <a:gd name="T85" fmla="*/ 0 h 270"/>
                <a:gd name="T86" fmla="*/ 154 w 269"/>
                <a:gd name="T87" fmla="*/ 0 h 270"/>
                <a:gd name="T88" fmla="*/ 153 w 269"/>
                <a:gd name="T89" fmla="*/ 0 h 270"/>
                <a:gd name="T90" fmla="*/ 153 w 269"/>
                <a:gd name="T91" fmla="*/ 0 h 270"/>
                <a:gd name="T92" fmla="*/ 152 w 269"/>
                <a:gd name="T93" fmla="*/ 0 h 270"/>
                <a:gd name="T94" fmla="*/ 152 w 269"/>
                <a:gd name="T95" fmla="*/ 0 h 270"/>
                <a:gd name="T96" fmla="*/ 151 w 269"/>
                <a:gd name="T97" fmla="*/ 0 h 270"/>
                <a:gd name="T98" fmla="*/ 151 w 269"/>
                <a:gd name="T99" fmla="*/ 0 h 270"/>
                <a:gd name="T100" fmla="*/ 150 w 269"/>
                <a:gd name="T101" fmla="*/ 0 h 270"/>
                <a:gd name="T102" fmla="*/ 150 w 269"/>
                <a:gd name="T103" fmla="*/ 0 h 270"/>
                <a:gd name="T104" fmla="*/ 149 w 269"/>
                <a:gd name="T105" fmla="*/ 0 h 270"/>
                <a:gd name="T106" fmla="*/ 149 w 269"/>
                <a:gd name="T107" fmla="*/ 0 h 270"/>
                <a:gd name="T108" fmla="*/ 148 w 269"/>
                <a:gd name="T109" fmla="*/ 0 h 270"/>
                <a:gd name="T110" fmla="*/ 148 w 269"/>
                <a:gd name="T111" fmla="*/ 0 h 270"/>
                <a:gd name="T112" fmla="*/ 147 w 269"/>
                <a:gd name="T113"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9" h="270">
                  <a:moveTo>
                    <a:pt x="147" y="0"/>
                  </a:move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4" y="0"/>
                  </a:cubicBezTo>
                  <a:cubicBezTo>
                    <a:pt x="144" y="0"/>
                    <a:pt x="144" y="0"/>
                    <a:pt x="144" y="0"/>
                  </a:cubicBezTo>
                  <a:cubicBezTo>
                    <a:pt x="144" y="0"/>
                    <a:pt x="144" y="0"/>
                    <a:pt x="144" y="0"/>
                  </a:cubicBezTo>
                  <a:cubicBezTo>
                    <a:pt x="144" y="0"/>
                    <a:pt x="144" y="0"/>
                    <a:pt x="144" y="0"/>
                  </a:cubicBezTo>
                  <a:cubicBezTo>
                    <a:pt x="144" y="0"/>
                    <a:pt x="144" y="0"/>
                    <a:pt x="144" y="0"/>
                  </a:cubicBezTo>
                  <a:cubicBezTo>
                    <a:pt x="144" y="0"/>
                    <a:pt x="144" y="0"/>
                    <a:pt x="144" y="0"/>
                  </a:cubicBezTo>
                  <a:cubicBezTo>
                    <a:pt x="144" y="0"/>
                    <a:pt x="144"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32" y="1"/>
                    <a:pt x="122" y="2"/>
                    <a:pt x="112" y="5"/>
                  </a:cubicBezTo>
                  <a:cubicBezTo>
                    <a:pt x="112" y="5"/>
                    <a:pt x="112" y="5"/>
                    <a:pt x="112" y="5"/>
                  </a:cubicBezTo>
                  <a:cubicBezTo>
                    <a:pt x="95" y="9"/>
                    <a:pt x="78" y="16"/>
                    <a:pt x="64" y="26"/>
                  </a:cubicBezTo>
                  <a:cubicBezTo>
                    <a:pt x="53" y="40"/>
                    <a:pt x="40" y="53"/>
                    <a:pt x="25" y="65"/>
                  </a:cubicBezTo>
                  <a:cubicBezTo>
                    <a:pt x="16" y="79"/>
                    <a:pt x="8" y="95"/>
                    <a:pt x="4" y="113"/>
                  </a:cubicBezTo>
                  <a:cubicBezTo>
                    <a:pt x="4" y="113"/>
                    <a:pt x="4" y="113"/>
                    <a:pt x="4" y="113"/>
                  </a:cubicBezTo>
                  <a:cubicBezTo>
                    <a:pt x="1" y="122"/>
                    <a:pt x="0" y="13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7"/>
                    <a:pt x="0" y="157"/>
                    <a:pt x="0" y="157"/>
                  </a:cubicBezTo>
                  <a:cubicBezTo>
                    <a:pt x="0" y="157"/>
                    <a:pt x="0" y="157"/>
                    <a:pt x="0" y="157"/>
                  </a:cubicBezTo>
                  <a:cubicBezTo>
                    <a:pt x="3" y="204"/>
                    <a:pt x="27" y="245"/>
                    <a:pt x="64" y="270"/>
                  </a:cubicBezTo>
                  <a:cubicBezTo>
                    <a:pt x="48" y="246"/>
                    <a:pt x="38" y="218"/>
                    <a:pt x="38" y="187"/>
                  </a:cubicBezTo>
                  <a:cubicBezTo>
                    <a:pt x="38" y="105"/>
                    <a:pt x="104" y="39"/>
                    <a:pt x="186" y="39"/>
                  </a:cubicBezTo>
                  <a:cubicBezTo>
                    <a:pt x="217" y="39"/>
                    <a:pt x="246" y="48"/>
                    <a:pt x="269" y="65"/>
                  </a:cubicBezTo>
                  <a:cubicBezTo>
                    <a:pt x="244" y="28"/>
                    <a:pt x="203" y="3"/>
                    <a:pt x="156" y="0"/>
                  </a:cubicBezTo>
                  <a:cubicBezTo>
                    <a:pt x="156" y="0"/>
                    <a:pt x="156" y="0"/>
                    <a:pt x="156" y="0"/>
                  </a:cubicBezTo>
                  <a:cubicBezTo>
                    <a:pt x="156"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66" name="Freeform 55"/>
            <p:cNvSpPr/>
            <p:nvPr/>
          </p:nvSpPr>
          <p:spPr bwMode="auto">
            <a:xfrm>
              <a:off x="4905375" y="3159323"/>
              <a:ext cx="190500" cy="190500"/>
            </a:xfrm>
            <a:custGeom>
              <a:avLst/>
              <a:gdLst>
                <a:gd name="T0" fmla="*/ 39 w 39"/>
                <a:gd name="T1" fmla="*/ 0 h 39"/>
                <a:gd name="T2" fmla="*/ 39 w 39"/>
                <a:gd name="T3" fmla="*/ 0 h 39"/>
                <a:gd name="T4" fmla="*/ 0 w 39"/>
                <a:gd name="T5" fmla="*/ 39 h 39"/>
                <a:gd name="T6" fmla="*/ 0 w 39"/>
                <a:gd name="T7" fmla="*/ 39 h 39"/>
                <a:gd name="T8" fmla="*/ 0 w 39"/>
                <a:gd name="T9" fmla="*/ 39 h 39"/>
                <a:gd name="T10" fmla="*/ 0 w 39"/>
                <a:gd name="T11" fmla="*/ 39 h 39"/>
                <a:gd name="T12" fmla="*/ 0 w 39"/>
                <a:gd name="T13" fmla="*/ 39 h 39"/>
                <a:gd name="T14" fmla="*/ 0 w 39"/>
                <a:gd name="T15" fmla="*/ 39 h 39"/>
                <a:gd name="T16" fmla="*/ 39 w 39"/>
                <a:gd name="T17" fmla="*/ 0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9" y="0"/>
                  </a:moveTo>
                  <a:cubicBezTo>
                    <a:pt x="39" y="0"/>
                    <a:pt x="39" y="0"/>
                    <a:pt x="39" y="0"/>
                  </a:cubicBezTo>
                  <a:cubicBezTo>
                    <a:pt x="28" y="14"/>
                    <a:pt x="15" y="27"/>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15" y="27"/>
                    <a:pt x="28" y="14"/>
                    <a:pt x="39" y="0"/>
                  </a:cubicBezTo>
                  <a:cubicBezTo>
                    <a:pt x="39" y="0"/>
                    <a:pt x="39" y="0"/>
                    <a:pt x="39" y="0"/>
                  </a:cubicBezTo>
                  <a:cubicBezTo>
                    <a:pt x="39" y="0"/>
                    <a:pt x="39" y="0"/>
                    <a:pt x="3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7" name="Freeform 56"/>
            <p:cNvSpPr/>
            <p:nvPr/>
          </p:nvSpPr>
          <p:spPr bwMode="auto">
            <a:xfrm>
              <a:off x="5222875" y="2797372"/>
              <a:ext cx="204788" cy="166688"/>
            </a:xfrm>
            <a:custGeom>
              <a:avLst/>
              <a:gdLst>
                <a:gd name="T0" fmla="*/ 42 w 42"/>
                <a:gd name="T1" fmla="*/ 0 h 34"/>
                <a:gd name="T2" fmla="*/ 13 w 42"/>
                <a:gd name="T3" fmla="*/ 4 h 34"/>
                <a:gd name="T4" fmla="*/ 0 w 42"/>
                <a:gd name="T5" fmla="*/ 34 h 34"/>
                <a:gd name="T6" fmla="*/ 34 w 42"/>
                <a:gd name="T7" fmla="*/ 26 h 34"/>
                <a:gd name="T8" fmla="*/ 42 w 42"/>
                <a:gd name="T9" fmla="*/ 0 h 34"/>
              </a:gdLst>
              <a:ahLst/>
              <a:cxnLst>
                <a:cxn ang="0">
                  <a:pos x="T0" y="T1"/>
                </a:cxn>
                <a:cxn ang="0">
                  <a:pos x="T2" y="T3"/>
                </a:cxn>
                <a:cxn ang="0">
                  <a:pos x="T4" y="T5"/>
                </a:cxn>
                <a:cxn ang="0">
                  <a:pos x="T6" y="T7"/>
                </a:cxn>
                <a:cxn ang="0">
                  <a:pos x="T8" y="T9"/>
                </a:cxn>
              </a:cxnLst>
              <a:rect l="0" t="0" r="r" b="b"/>
              <a:pathLst>
                <a:path w="42" h="34">
                  <a:moveTo>
                    <a:pt x="42" y="0"/>
                  </a:moveTo>
                  <a:cubicBezTo>
                    <a:pt x="32" y="0"/>
                    <a:pt x="23" y="2"/>
                    <a:pt x="13" y="4"/>
                  </a:cubicBezTo>
                  <a:cubicBezTo>
                    <a:pt x="10" y="14"/>
                    <a:pt x="5" y="24"/>
                    <a:pt x="0" y="34"/>
                  </a:cubicBezTo>
                  <a:cubicBezTo>
                    <a:pt x="11" y="30"/>
                    <a:pt x="22" y="27"/>
                    <a:pt x="34" y="26"/>
                  </a:cubicBezTo>
                  <a:cubicBezTo>
                    <a:pt x="37" y="17"/>
                    <a:pt x="39" y="9"/>
                    <a:pt x="42"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8" name="Freeform 57"/>
            <p:cNvSpPr/>
            <p:nvPr/>
          </p:nvSpPr>
          <p:spPr bwMode="auto">
            <a:xfrm>
              <a:off x="5095875" y="2924372"/>
              <a:ext cx="293688" cy="234951"/>
            </a:xfrm>
            <a:custGeom>
              <a:avLst/>
              <a:gdLst>
                <a:gd name="T0" fmla="*/ 60 w 60"/>
                <a:gd name="T1" fmla="*/ 0 h 48"/>
                <a:gd name="T2" fmla="*/ 26 w 60"/>
                <a:gd name="T3" fmla="*/ 8 h 48"/>
                <a:gd name="T4" fmla="*/ 0 w 60"/>
                <a:gd name="T5" fmla="*/ 48 h 48"/>
                <a:gd name="T6" fmla="*/ 48 w 60"/>
                <a:gd name="T7" fmla="*/ 27 h 48"/>
                <a:gd name="T8" fmla="*/ 60 w 60"/>
                <a:gd name="T9" fmla="*/ 0 h 48"/>
              </a:gdLst>
              <a:ahLst/>
              <a:cxnLst>
                <a:cxn ang="0">
                  <a:pos x="T0" y="T1"/>
                </a:cxn>
                <a:cxn ang="0">
                  <a:pos x="T2" y="T3"/>
                </a:cxn>
                <a:cxn ang="0">
                  <a:pos x="T4" y="T5"/>
                </a:cxn>
                <a:cxn ang="0">
                  <a:pos x="T6" y="T7"/>
                </a:cxn>
                <a:cxn ang="0">
                  <a:pos x="T8" y="T9"/>
                </a:cxn>
              </a:cxnLst>
              <a:rect l="0" t="0" r="r" b="b"/>
              <a:pathLst>
                <a:path w="60" h="48">
                  <a:moveTo>
                    <a:pt x="60" y="0"/>
                  </a:moveTo>
                  <a:cubicBezTo>
                    <a:pt x="48" y="1"/>
                    <a:pt x="37" y="4"/>
                    <a:pt x="26" y="8"/>
                  </a:cubicBezTo>
                  <a:cubicBezTo>
                    <a:pt x="19" y="22"/>
                    <a:pt x="10" y="35"/>
                    <a:pt x="0" y="48"/>
                  </a:cubicBezTo>
                  <a:cubicBezTo>
                    <a:pt x="14" y="38"/>
                    <a:pt x="31" y="31"/>
                    <a:pt x="48" y="27"/>
                  </a:cubicBezTo>
                  <a:cubicBezTo>
                    <a:pt x="52" y="18"/>
                    <a:pt x="56" y="9"/>
                    <a:pt x="60"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9" name="Freeform 58"/>
            <p:cNvSpPr/>
            <p:nvPr/>
          </p:nvSpPr>
          <p:spPr bwMode="auto">
            <a:xfrm>
              <a:off x="5095875" y="3056135"/>
              <a:ext cx="234951" cy="103188"/>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0" name="Freeform 59"/>
            <p:cNvSpPr/>
            <p:nvPr/>
          </p:nvSpPr>
          <p:spPr bwMode="auto">
            <a:xfrm>
              <a:off x="5095875" y="2818009"/>
              <a:ext cx="190500" cy="341314"/>
            </a:xfrm>
            <a:custGeom>
              <a:avLst/>
              <a:gdLst>
                <a:gd name="T0" fmla="*/ 39 w 39"/>
                <a:gd name="T1" fmla="*/ 0 h 70"/>
                <a:gd name="T2" fmla="*/ 39 w 39"/>
                <a:gd name="T3" fmla="*/ 0 h 70"/>
                <a:gd name="T4" fmla="*/ 0 w 39"/>
                <a:gd name="T5" fmla="*/ 70 h 70"/>
                <a:gd name="T6" fmla="*/ 0 w 39"/>
                <a:gd name="T7" fmla="*/ 70 h 70"/>
                <a:gd name="T8" fmla="*/ 0 w 39"/>
                <a:gd name="T9" fmla="*/ 70 h 70"/>
                <a:gd name="T10" fmla="*/ 26 w 39"/>
                <a:gd name="T11" fmla="*/ 30 h 70"/>
                <a:gd name="T12" fmla="*/ 39 w 39"/>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39" y="0"/>
                  </a:moveTo>
                  <a:cubicBezTo>
                    <a:pt x="39" y="0"/>
                    <a:pt x="39" y="0"/>
                    <a:pt x="39" y="0"/>
                  </a:cubicBezTo>
                  <a:cubicBezTo>
                    <a:pt x="30" y="26"/>
                    <a:pt x="17" y="49"/>
                    <a:pt x="0" y="70"/>
                  </a:cubicBezTo>
                  <a:cubicBezTo>
                    <a:pt x="0" y="70"/>
                    <a:pt x="0" y="70"/>
                    <a:pt x="0" y="70"/>
                  </a:cubicBezTo>
                  <a:cubicBezTo>
                    <a:pt x="0" y="70"/>
                    <a:pt x="0" y="70"/>
                    <a:pt x="0" y="70"/>
                  </a:cubicBezTo>
                  <a:cubicBezTo>
                    <a:pt x="10" y="57"/>
                    <a:pt x="19" y="44"/>
                    <a:pt x="26" y="30"/>
                  </a:cubicBezTo>
                  <a:cubicBezTo>
                    <a:pt x="31" y="20"/>
                    <a:pt x="36" y="10"/>
                    <a:pt x="3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1" name="Freeform 60"/>
            <p:cNvSpPr/>
            <p:nvPr/>
          </p:nvSpPr>
          <p:spPr bwMode="auto">
            <a:xfrm>
              <a:off x="5095875" y="3056135"/>
              <a:ext cx="234951" cy="103188"/>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894D5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2" name="Oval 61"/>
            <p:cNvSpPr>
              <a:spLocks noChangeArrowheads="1"/>
            </p:cNvSpPr>
            <p:nvPr/>
          </p:nvSpPr>
          <p:spPr bwMode="auto">
            <a:xfrm>
              <a:off x="5095875" y="3159323"/>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3" name="Freeform 62"/>
            <p:cNvSpPr/>
            <p:nvPr/>
          </p:nvSpPr>
          <p:spPr bwMode="auto">
            <a:xfrm>
              <a:off x="4545011" y="3476823"/>
              <a:ext cx="166688" cy="200025"/>
            </a:xfrm>
            <a:custGeom>
              <a:avLst/>
              <a:gdLst>
                <a:gd name="T0" fmla="*/ 34 w 34"/>
                <a:gd name="T1" fmla="*/ 0 h 41"/>
                <a:gd name="T2" fmla="*/ 4 w 34"/>
                <a:gd name="T3" fmla="*/ 13 h 41"/>
                <a:gd name="T4" fmla="*/ 0 w 34"/>
                <a:gd name="T5" fmla="*/ 41 h 41"/>
                <a:gd name="T6" fmla="*/ 26 w 34"/>
                <a:gd name="T7" fmla="*/ 33 h 41"/>
                <a:gd name="T8" fmla="*/ 34 w 34"/>
                <a:gd name="T9" fmla="*/ 0 h 41"/>
              </a:gdLst>
              <a:ahLst/>
              <a:cxnLst>
                <a:cxn ang="0">
                  <a:pos x="T0" y="T1"/>
                </a:cxn>
                <a:cxn ang="0">
                  <a:pos x="T2" y="T3"/>
                </a:cxn>
                <a:cxn ang="0">
                  <a:pos x="T4" y="T5"/>
                </a:cxn>
                <a:cxn ang="0">
                  <a:pos x="T6" y="T7"/>
                </a:cxn>
                <a:cxn ang="0">
                  <a:pos x="T8" y="T9"/>
                </a:cxn>
              </a:cxnLst>
              <a:rect l="0" t="0" r="r" b="b"/>
              <a:pathLst>
                <a:path w="34" h="41">
                  <a:moveTo>
                    <a:pt x="34" y="0"/>
                  </a:moveTo>
                  <a:cubicBezTo>
                    <a:pt x="25" y="5"/>
                    <a:pt x="15" y="9"/>
                    <a:pt x="4" y="13"/>
                  </a:cubicBezTo>
                  <a:cubicBezTo>
                    <a:pt x="2" y="22"/>
                    <a:pt x="1" y="32"/>
                    <a:pt x="0" y="41"/>
                  </a:cubicBezTo>
                  <a:cubicBezTo>
                    <a:pt x="9" y="39"/>
                    <a:pt x="18" y="36"/>
                    <a:pt x="26" y="33"/>
                  </a:cubicBezTo>
                  <a:cubicBezTo>
                    <a:pt x="28" y="22"/>
                    <a:pt x="31" y="11"/>
                    <a:pt x="34"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4" name="Freeform 63"/>
            <p:cNvSpPr/>
            <p:nvPr/>
          </p:nvSpPr>
          <p:spPr bwMode="auto">
            <a:xfrm>
              <a:off x="4672011" y="3349823"/>
              <a:ext cx="233363" cy="287339"/>
            </a:xfrm>
            <a:custGeom>
              <a:avLst/>
              <a:gdLst>
                <a:gd name="T0" fmla="*/ 48 w 48"/>
                <a:gd name="T1" fmla="*/ 0 h 59"/>
                <a:gd name="T2" fmla="*/ 8 w 48"/>
                <a:gd name="T3" fmla="*/ 26 h 59"/>
                <a:gd name="T4" fmla="*/ 0 w 48"/>
                <a:gd name="T5" fmla="*/ 59 h 59"/>
                <a:gd name="T6" fmla="*/ 27 w 48"/>
                <a:gd name="T7" fmla="*/ 48 h 59"/>
                <a:gd name="T8" fmla="*/ 48 w 48"/>
                <a:gd name="T9" fmla="*/ 0 h 59"/>
              </a:gdLst>
              <a:ahLst/>
              <a:cxnLst>
                <a:cxn ang="0">
                  <a:pos x="T0" y="T1"/>
                </a:cxn>
                <a:cxn ang="0">
                  <a:pos x="T2" y="T3"/>
                </a:cxn>
                <a:cxn ang="0">
                  <a:pos x="T4" y="T5"/>
                </a:cxn>
                <a:cxn ang="0">
                  <a:pos x="T6" y="T7"/>
                </a:cxn>
                <a:cxn ang="0">
                  <a:pos x="T8" y="T9"/>
                </a:cxn>
              </a:cxnLst>
              <a:rect l="0" t="0" r="r" b="b"/>
              <a:pathLst>
                <a:path w="48" h="59">
                  <a:moveTo>
                    <a:pt x="48" y="0"/>
                  </a:moveTo>
                  <a:cubicBezTo>
                    <a:pt x="36" y="10"/>
                    <a:pt x="22" y="18"/>
                    <a:pt x="8" y="26"/>
                  </a:cubicBezTo>
                  <a:cubicBezTo>
                    <a:pt x="5" y="37"/>
                    <a:pt x="2" y="48"/>
                    <a:pt x="0" y="59"/>
                  </a:cubicBezTo>
                  <a:cubicBezTo>
                    <a:pt x="9" y="56"/>
                    <a:pt x="18" y="52"/>
                    <a:pt x="27" y="48"/>
                  </a:cubicBezTo>
                  <a:cubicBezTo>
                    <a:pt x="31" y="30"/>
                    <a:pt x="38" y="14"/>
                    <a:pt x="48"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5" name="Freeform 64"/>
            <p:cNvSpPr/>
            <p:nvPr/>
          </p:nvSpPr>
          <p:spPr bwMode="auto">
            <a:xfrm>
              <a:off x="4803775" y="3349823"/>
              <a:ext cx="101600" cy="233363"/>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1" y="14"/>
                    <a:pt x="21"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6" name="Freeform 65"/>
            <p:cNvSpPr/>
            <p:nvPr/>
          </p:nvSpPr>
          <p:spPr bwMode="auto">
            <a:xfrm>
              <a:off x="4564061" y="3349823"/>
              <a:ext cx="341313" cy="190500"/>
            </a:xfrm>
            <a:custGeom>
              <a:avLst/>
              <a:gdLst>
                <a:gd name="T0" fmla="*/ 70 w 70"/>
                <a:gd name="T1" fmla="*/ 0 h 39"/>
                <a:gd name="T2" fmla="*/ 0 w 70"/>
                <a:gd name="T3" fmla="*/ 39 h 39"/>
                <a:gd name="T4" fmla="*/ 0 w 70"/>
                <a:gd name="T5" fmla="*/ 39 h 39"/>
                <a:gd name="T6" fmla="*/ 30 w 70"/>
                <a:gd name="T7" fmla="*/ 26 h 39"/>
                <a:gd name="T8" fmla="*/ 70 w 70"/>
                <a:gd name="T9" fmla="*/ 0 h 39"/>
                <a:gd name="T10" fmla="*/ 70 w 70"/>
                <a:gd name="T11" fmla="*/ 0 h 39"/>
                <a:gd name="T12" fmla="*/ 70 w 7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70" h="39">
                  <a:moveTo>
                    <a:pt x="70" y="0"/>
                  </a:moveTo>
                  <a:cubicBezTo>
                    <a:pt x="49" y="16"/>
                    <a:pt x="26" y="30"/>
                    <a:pt x="0" y="39"/>
                  </a:cubicBezTo>
                  <a:cubicBezTo>
                    <a:pt x="0" y="39"/>
                    <a:pt x="0" y="39"/>
                    <a:pt x="0" y="39"/>
                  </a:cubicBezTo>
                  <a:cubicBezTo>
                    <a:pt x="11" y="35"/>
                    <a:pt x="21" y="31"/>
                    <a:pt x="30" y="26"/>
                  </a:cubicBezTo>
                  <a:cubicBezTo>
                    <a:pt x="44" y="18"/>
                    <a:pt x="58" y="10"/>
                    <a:pt x="70" y="0"/>
                  </a:cubicBezTo>
                  <a:cubicBezTo>
                    <a:pt x="70" y="0"/>
                    <a:pt x="70" y="0"/>
                    <a:pt x="70" y="0"/>
                  </a:cubicBezTo>
                  <a:cubicBezTo>
                    <a:pt x="70" y="0"/>
                    <a:pt x="70" y="0"/>
                    <a:pt x="70"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7" name="Freeform 66"/>
            <p:cNvSpPr/>
            <p:nvPr/>
          </p:nvSpPr>
          <p:spPr bwMode="auto">
            <a:xfrm>
              <a:off x="4803775" y="3349823"/>
              <a:ext cx="101600" cy="233363"/>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2" y="14"/>
                    <a:pt x="21" y="0"/>
                  </a:cubicBezTo>
                </a:path>
              </a:pathLst>
            </a:custGeom>
            <a:solidFill>
              <a:srgbClr val="894D5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8" name="Oval 67"/>
            <p:cNvSpPr>
              <a:spLocks noChangeArrowheads="1"/>
            </p:cNvSpPr>
            <p:nvPr/>
          </p:nvSpPr>
          <p:spPr bwMode="auto">
            <a:xfrm>
              <a:off x="4905375" y="3349823"/>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9" name="Freeform 68"/>
            <p:cNvSpPr>
              <a:spLocks noEditPoints="1"/>
            </p:cNvSpPr>
            <p:nvPr/>
          </p:nvSpPr>
          <p:spPr bwMode="auto">
            <a:xfrm>
              <a:off x="6427786" y="4076898"/>
              <a:ext cx="122239" cy="14288"/>
            </a:xfrm>
            <a:custGeom>
              <a:avLst/>
              <a:gdLst>
                <a:gd name="T0" fmla="*/ 0 w 25"/>
                <a:gd name="T1" fmla="*/ 3 h 3"/>
                <a:gd name="T2" fmla="*/ 0 w 25"/>
                <a:gd name="T3" fmla="*/ 3 h 3"/>
                <a:gd name="T4" fmla="*/ 0 w 25"/>
                <a:gd name="T5" fmla="*/ 3 h 3"/>
                <a:gd name="T6" fmla="*/ 0 w 25"/>
                <a:gd name="T7" fmla="*/ 3 h 3"/>
                <a:gd name="T8" fmla="*/ 0 w 25"/>
                <a:gd name="T9" fmla="*/ 3 h 3"/>
                <a:gd name="T10" fmla="*/ 0 w 25"/>
                <a:gd name="T11" fmla="*/ 3 h 3"/>
                <a:gd name="T12" fmla="*/ 1 w 25"/>
                <a:gd name="T13" fmla="*/ 3 h 3"/>
                <a:gd name="T14" fmla="*/ 0 w 25"/>
                <a:gd name="T15" fmla="*/ 3 h 3"/>
                <a:gd name="T16" fmla="*/ 1 w 25"/>
                <a:gd name="T17" fmla="*/ 3 h 3"/>
                <a:gd name="T18" fmla="*/ 25 w 25"/>
                <a:gd name="T19" fmla="*/ 0 h 3"/>
                <a:gd name="T20" fmla="*/ 1 w 25"/>
                <a:gd name="T21" fmla="*/ 3 h 3"/>
                <a:gd name="T22" fmla="*/ 25 w 25"/>
                <a:gd name="T23" fmla="*/ 0 h 3"/>
                <a:gd name="T24" fmla="*/ 25 w 25"/>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3"/>
                  </a:moveTo>
                  <a:cubicBezTo>
                    <a:pt x="1" y="3"/>
                    <a:pt x="0" y="3"/>
                    <a:pt x="0" y="3"/>
                  </a:cubicBezTo>
                  <a:cubicBezTo>
                    <a:pt x="0" y="3"/>
                    <a:pt x="1" y="3"/>
                    <a:pt x="1" y="3"/>
                  </a:cubicBezTo>
                  <a:moveTo>
                    <a:pt x="25" y="0"/>
                  </a:moveTo>
                  <a:cubicBezTo>
                    <a:pt x="17" y="0"/>
                    <a:pt x="9" y="1"/>
                    <a:pt x="1" y="3"/>
                  </a:cubicBezTo>
                  <a:cubicBezTo>
                    <a:pt x="9" y="1"/>
                    <a:pt x="17" y="0"/>
                    <a:pt x="25" y="0"/>
                  </a:cubicBezTo>
                  <a:cubicBezTo>
                    <a:pt x="25" y="0"/>
                    <a:pt x="25" y="0"/>
                    <a:pt x="25" y="0"/>
                  </a:cubicBezTo>
                </a:path>
              </a:pathLst>
            </a:cu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0" name="Freeform 69"/>
            <p:cNvSpPr>
              <a:spLocks noEditPoints="1"/>
            </p:cNvSpPr>
            <p:nvPr/>
          </p:nvSpPr>
          <p:spPr bwMode="auto">
            <a:xfrm>
              <a:off x="5822949" y="4076898"/>
              <a:ext cx="727074" cy="727075"/>
            </a:xfrm>
            <a:custGeom>
              <a:avLst/>
              <a:gdLst>
                <a:gd name="T0" fmla="*/ 30 w 149"/>
                <a:gd name="T1" fmla="*/ 106 h 149"/>
                <a:gd name="T2" fmla="*/ 5 w 149"/>
                <a:gd name="T3" fmla="*/ 118 h 149"/>
                <a:gd name="T4" fmla="*/ 0 w 149"/>
                <a:gd name="T5" fmla="*/ 149 h 149"/>
                <a:gd name="T6" fmla="*/ 21 w 149"/>
                <a:gd name="T7" fmla="*/ 143 h 149"/>
                <a:gd name="T8" fmla="*/ 30 w 149"/>
                <a:gd name="T9" fmla="*/ 106 h 149"/>
                <a:gd name="T10" fmla="*/ 149 w 149"/>
                <a:gd name="T11" fmla="*/ 0 h 149"/>
                <a:gd name="T12" fmla="*/ 125 w 149"/>
                <a:gd name="T13" fmla="*/ 3 h 149"/>
                <a:gd name="T14" fmla="*/ 125 w 149"/>
                <a:gd name="T15" fmla="*/ 3 h 149"/>
                <a:gd name="T16" fmla="*/ 124 w 149"/>
                <a:gd name="T17" fmla="*/ 3 h 149"/>
                <a:gd name="T18" fmla="*/ 124 w 149"/>
                <a:gd name="T19" fmla="*/ 3 h 149"/>
                <a:gd name="T20" fmla="*/ 124 w 149"/>
                <a:gd name="T21" fmla="*/ 3 h 149"/>
                <a:gd name="T22" fmla="*/ 124 w 149"/>
                <a:gd name="T23" fmla="*/ 3 h 149"/>
                <a:gd name="T24" fmla="*/ 124 w 149"/>
                <a:gd name="T25" fmla="*/ 3 h 149"/>
                <a:gd name="T26" fmla="*/ 118 w 149"/>
                <a:gd name="T27" fmla="*/ 5 h 149"/>
                <a:gd name="T28" fmla="*/ 107 w 149"/>
                <a:gd name="T29" fmla="*/ 29 h 149"/>
                <a:gd name="T30" fmla="*/ 143 w 149"/>
                <a:gd name="T31" fmla="*/ 20 h 149"/>
                <a:gd name="T32" fmla="*/ 149 w 149"/>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49">
                  <a:moveTo>
                    <a:pt x="30" y="106"/>
                  </a:moveTo>
                  <a:cubicBezTo>
                    <a:pt x="22" y="111"/>
                    <a:pt x="13" y="115"/>
                    <a:pt x="5" y="118"/>
                  </a:cubicBezTo>
                  <a:cubicBezTo>
                    <a:pt x="2" y="128"/>
                    <a:pt x="1" y="138"/>
                    <a:pt x="0" y="149"/>
                  </a:cubicBezTo>
                  <a:cubicBezTo>
                    <a:pt x="7" y="147"/>
                    <a:pt x="14" y="145"/>
                    <a:pt x="21" y="143"/>
                  </a:cubicBezTo>
                  <a:cubicBezTo>
                    <a:pt x="22" y="130"/>
                    <a:pt x="25" y="118"/>
                    <a:pt x="30" y="106"/>
                  </a:cubicBezTo>
                  <a:moveTo>
                    <a:pt x="149" y="0"/>
                  </a:moveTo>
                  <a:cubicBezTo>
                    <a:pt x="141" y="0"/>
                    <a:pt x="133" y="1"/>
                    <a:pt x="125" y="3"/>
                  </a:cubicBezTo>
                  <a:cubicBezTo>
                    <a:pt x="125" y="3"/>
                    <a:pt x="125" y="3"/>
                    <a:pt x="125" y="3"/>
                  </a:cubicBezTo>
                  <a:cubicBezTo>
                    <a:pt x="125" y="3"/>
                    <a:pt x="124" y="3"/>
                    <a:pt x="124" y="3"/>
                  </a:cubicBezTo>
                  <a:cubicBezTo>
                    <a:pt x="124" y="3"/>
                    <a:pt x="124" y="3"/>
                    <a:pt x="124" y="3"/>
                  </a:cubicBezTo>
                  <a:cubicBezTo>
                    <a:pt x="124" y="3"/>
                    <a:pt x="124" y="3"/>
                    <a:pt x="124" y="3"/>
                  </a:cubicBezTo>
                  <a:cubicBezTo>
                    <a:pt x="124" y="3"/>
                    <a:pt x="124" y="3"/>
                    <a:pt x="124" y="3"/>
                  </a:cubicBezTo>
                  <a:cubicBezTo>
                    <a:pt x="124" y="3"/>
                    <a:pt x="124" y="3"/>
                    <a:pt x="124" y="3"/>
                  </a:cubicBezTo>
                  <a:cubicBezTo>
                    <a:pt x="122" y="4"/>
                    <a:pt x="120" y="4"/>
                    <a:pt x="118" y="5"/>
                  </a:cubicBezTo>
                  <a:cubicBezTo>
                    <a:pt x="115" y="13"/>
                    <a:pt x="111" y="21"/>
                    <a:pt x="107" y="29"/>
                  </a:cubicBezTo>
                  <a:cubicBezTo>
                    <a:pt x="118" y="25"/>
                    <a:pt x="131" y="22"/>
                    <a:pt x="143" y="20"/>
                  </a:cubicBezTo>
                  <a:cubicBezTo>
                    <a:pt x="146" y="14"/>
                    <a:pt x="148" y="7"/>
                    <a:pt x="14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1" name="Freeform 70"/>
            <p:cNvSpPr/>
            <p:nvPr/>
          </p:nvSpPr>
          <p:spPr bwMode="auto">
            <a:xfrm>
              <a:off x="5926136" y="4173735"/>
              <a:ext cx="595313" cy="600075"/>
            </a:xfrm>
            <a:custGeom>
              <a:avLst/>
              <a:gdLst>
                <a:gd name="T0" fmla="*/ 122 w 122"/>
                <a:gd name="T1" fmla="*/ 0 h 123"/>
                <a:gd name="T2" fmla="*/ 86 w 122"/>
                <a:gd name="T3" fmla="*/ 9 h 123"/>
                <a:gd name="T4" fmla="*/ 9 w 122"/>
                <a:gd name="T5" fmla="*/ 86 h 123"/>
                <a:gd name="T6" fmla="*/ 0 w 122"/>
                <a:gd name="T7" fmla="*/ 123 h 123"/>
                <a:gd name="T8" fmla="*/ 20 w 122"/>
                <a:gd name="T9" fmla="*/ 115 h 123"/>
                <a:gd name="T10" fmla="*/ 114 w 122"/>
                <a:gd name="T11" fmla="*/ 21 h 123"/>
                <a:gd name="T12" fmla="*/ 122 w 122"/>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122" h="123">
                  <a:moveTo>
                    <a:pt x="122" y="0"/>
                  </a:moveTo>
                  <a:cubicBezTo>
                    <a:pt x="110" y="2"/>
                    <a:pt x="97" y="5"/>
                    <a:pt x="86" y="9"/>
                  </a:cubicBezTo>
                  <a:cubicBezTo>
                    <a:pt x="68" y="42"/>
                    <a:pt x="41" y="69"/>
                    <a:pt x="9" y="86"/>
                  </a:cubicBezTo>
                  <a:cubicBezTo>
                    <a:pt x="4" y="98"/>
                    <a:pt x="1" y="110"/>
                    <a:pt x="0" y="123"/>
                  </a:cubicBezTo>
                  <a:cubicBezTo>
                    <a:pt x="7" y="121"/>
                    <a:pt x="14" y="118"/>
                    <a:pt x="20" y="115"/>
                  </a:cubicBezTo>
                  <a:cubicBezTo>
                    <a:pt x="30" y="67"/>
                    <a:pt x="67" y="30"/>
                    <a:pt x="114" y="21"/>
                  </a:cubicBezTo>
                  <a:cubicBezTo>
                    <a:pt x="117" y="14"/>
                    <a:pt x="120" y="8"/>
                    <a:pt x="122"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2" name="Freeform 71"/>
            <p:cNvSpPr/>
            <p:nvPr/>
          </p:nvSpPr>
          <p:spPr bwMode="auto">
            <a:xfrm>
              <a:off x="5848349" y="4100710"/>
              <a:ext cx="550863" cy="550863"/>
            </a:xfrm>
            <a:custGeom>
              <a:avLst/>
              <a:gdLst>
                <a:gd name="T0" fmla="*/ 113 w 113"/>
                <a:gd name="T1" fmla="*/ 0 h 113"/>
                <a:gd name="T2" fmla="*/ 113 w 113"/>
                <a:gd name="T3" fmla="*/ 0 h 113"/>
                <a:gd name="T4" fmla="*/ 0 w 113"/>
                <a:gd name="T5" fmla="*/ 113 h 113"/>
                <a:gd name="T6" fmla="*/ 0 w 113"/>
                <a:gd name="T7" fmla="*/ 113 h 113"/>
                <a:gd name="T8" fmla="*/ 25 w 113"/>
                <a:gd name="T9" fmla="*/ 101 h 113"/>
                <a:gd name="T10" fmla="*/ 102 w 113"/>
                <a:gd name="T11" fmla="*/ 24 h 113"/>
                <a:gd name="T12" fmla="*/ 113 w 113"/>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13" h="113">
                  <a:moveTo>
                    <a:pt x="113" y="0"/>
                  </a:moveTo>
                  <a:cubicBezTo>
                    <a:pt x="113" y="0"/>
                    <a:pt x="113" y="0"/>
                    <a:pt x="113" y="0"/>
                  </a:cubicBezTo>
                  <a:cubicBezTo>
                    <a:pt x="93" y="52"/>
                    <a:pt x="52" y="93"/>
                    <a:pt x="0" y="113"/>
                  </a:cubicBezTo>
                  <a:cubicBezTo>
                    <a:pt x="0" y="113"/>
                    <a:pt x="0" y="113"/>
                    <a:pt x="0" y="113"/>
                  </a:cubicBezTo>
                  <a:cubicBezTo>
                    <a:pt x="8" y="110"/>
                    <a:pt x="17" y="106"/>
                    <a:pt x="25" y="101"/>
                  </a:cubicBezTo>
                  <a:cubicBezTo>
                    <a:pt x="57" y="84"/>
                    <a:pt x="84" y="57"/>
                    <a:pt x="102" y="24"/>
                  </a:cubicBezTo>
                  <a:cubicBezTo>
                    <a:pt x="106" y="16"/>
                    <a:pt x="110" y="8"/>
                    <a:pt x="11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3" name="Freeform 72"/>
            <p:cNvSpPr/>
            <p:nvPr/>
          </p:nvSpPr>
          <p:spPr bwMode="auto">
            <a:xfrm>
              <a:off x="6022974" y="4276924"/>
              <a:ext cx="458788" cy="458788"/>
            </a:xfrm>
            <a:custGeom>
              <a:avLst/>
              <a:gdLst>
                <a:gd name="T0" fmla="*/ 94 w 94"/>
                <a:gd name="T1" fmla="*/ 0 h 94"/>
                <a:gd name="T2" fmla="*/ 0 w 94"/>
                <a:gd name="T3" fmla="*/ 94 h 94"/>
                <a:gd name="T4" fmla="*/ 0 w 94"/>
                <a:gd name="T5" fmla="*/ 94 h 94"/>
                <a:gd name="T6" fmla="*/ 94 w 94"/>
                <a:gd name="T7" fmla="*/ 0 h 94"/>
                <a:gd name="T8" fmla="*/ 94 w 94"/>
                <a:gd name="T9" fmla="*/ 0 h 94"/>
              </a:gdLst>
              <a:ahLst/>
              <a:cxnLst>
                <a:cxn ang="0">
                  <a:pos x="T0" y="T1"/>
                </a:cxn>
                <a:cxn ang="0">
                  <a:pos x="T2" y="T3"/>
                </a:cxn>
                <a:cxn ang="0">
                  <a:pos x="T4" y="T5"/>
                </a:cxn>
                <a:cxn ang="0">
                  <a:pos x="T6" y="T7"/>
                </a:cxn>
                <a:cxn ang="0">
                  <a:pos x="T8" y="T9"/>
                </a:cxn>
              </a:cxnLst>
              <a:rect l="0" t="0" r="r" b="b"/>
              <a:pathLst>
                <a:path w="94" h="94">
                  <a:moveTo>
                    <a:pt x="94" y="0"/>
                  </a:moveTo>
                  <a:cubicBezTo>
                    <a:pt x="47" y="9"/>
                    <a:pt x="10" y="46"/>
                    <a:pt x="0" y="94"/>
                  </a:cubicBezTo>
                  <a:cubicBezTo>
                    <a:pt x="0" y="94"/>
                    <a:pt x="0" y="94"/>
                    <a:pt x="0" y="94"/>
                  </a:cubicBezTo>
                  <a:cubicBezTo>
                    <a:pt x="10" y="46"/>
                    <a:pt x="47" y="9"/>
                    <a:pt x="94" y="0"/>
                  </a:cubicBezTo>
                  <a:cubicBezTo>
                    <a:pt x="94" y="0"/>
                    <a:pt x="94" y="0"/>
                    <a:pt x="94" y="0"/>
                  </a:cubicBezTo>
                </a:path>
              </a:pathLst>
            </a:custGeom>
            <a:solidFill>
              <a:srgbClr val="2D383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4" name="Freeform 73"/>
            <p:cNvSpPr/>
            <p:nvPr/>
          </p:nvSpPr>
          <p:spPr bwMode="auto">
            <a:xfrm>
              <a:off x="7272335" y="5096073"/>
              <a:ext cx="161925" cy="112713"/>
            </a:xfrm>
            <a:custGeom>
              <a:avLst/>
              <a:gdLst>
                <a:gd name="T0" fmla="*/ 33 w 33"/>
                <a:gd name="T1" fmla="*/ 0 h 23"/>
                <a:gd name="T2" fmla="*/ 8 w 33"/>
                <a:gd name="T3" fmla="*/ 3 h 23"/>
                <a:gd name="T4" fmla="*/ 0 w 33"/>
                <a:gd name="T5" fmla="*/ 23 h 23"/>
                <a:gd name="T6" fmla="*/ 28 w 33"/>
                <a:gd name="T7" fmla="*/ 16 h 23"/>
                <a:gd name="T8" fmla="*/ 33 w 33"/>
                <a:gd name="T9" fmla="*/ 0 h 23"/>
              </a:gdLst>
              <a:ahLst/>
              <a:cxnLst>
                <a:cxn ang="0">
                  <a:pos x="T0" y="T1"/>
                </a:cxn>
                <a:cxn ang="0">
                  <a:pos x="T2" y="T3"/>
                </a:cxn>
                <a:cxn ang="0">
                  <a:pos x="T4" y="T5"/>
                </a:cxn>
                <a:cxn ang="0">
                  <a:pos x="T6" y="T7"/>
                </a:cxn>
                <a:cxn ang="0">
                  <a:pos x="T8" y="T9"/>
                </a:cxn>
              </a:cxnLst>
              <a:rect l="0" t="0" r="r" b="b"/>
              <a:pathLst>
                <a:path w="33" h="23">
                  <a:moveTo>
                    <a:pt x="33" y="0"/>
                  </a:moveTo>
                  <a:cubicBezTo>
                    <a:pt x="24" y="0"/>
                    <a:pt x="16" y="1"/>
                    <a:pt x="8" y="3"/>
                  </a:cubicBezTo>
                  <a:cubicBezTo>
                    <a:pt x="6" y="10"/>
                    <a:pt x="3" y="16"/>
                    <a:pt x="0" y="23"/>
                  </a:cubicBezTo>
                  <a:cubicBezTo>
                    <a:pt x="9" y="19"/>
                    <a:pt x="18" y="17"/>
                    <a:pt x="28" y="16"/>
                  </a:cubicBezTo>
                  <a:cubicBezTo>
                    <a:pt x="30" y="11"/>
                    <a:pt x="31" y="5"/>
                    <a:pt x="3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5" name="Freeform 74"/>
            <p:cNvSpPr/>
            <p:nvPr/>
          </p:nvSpPr>
          <p:spPr bwMode="auto">
            <a:xfrm>
              <a:off x="7175498" y="5173861"/>
              <a:ext cx="233363" cy="171451"/>
            </a:xfrm>
            <a:custGeom>
              <a:avLst/>
              <a:gdLst>
                <a:gd name="T0" fmla="*/ 48 w 48"/>
                <a:gd name="T1" fmla="*/ 0 h 35"/>
                <a:gd name="T2" fmla="*/ 20 w 48"/>
                <a:gd name="T3" fmla="*/ 7 h 35"/>
                <a:gd name="T4" fmla="*/ 0 w 48"/>
                <a:gd name="T5" fmla="*/ 35 h 35"/>
                <a:gd name="T6" fmla="*/ 42 w 48"/>
                <a:gd name="T7" fmla="*/ 17 h 35"/>
                <a:gd name="T8" fmla="*/ 48 w 48"/>
                <a:gd name="T9" fmla="*/ 0 h 35"/>
              </a:gdLst>
              <a:ahLst/>
              <a:cxnLst>
                <a:cxn ang="0">
                  <a:pos x="T0" y="T1"/>
                </a:cxn>
                <a:cxn ang="0">
                  <a:pos x="T2" y="T3"/>
                </a:cxn>
                <a:cxn ang="0">
                  <a:pos x="T4" y="T5"/>
                </a:cxn>
                <a:cxn ang="0">
                  <a:pos x="T6" y="T7"/>
                </a:cxn>
                <a:cxn ang="0">
                  <a:pos x="T8" y="T9"/>
                </a:cxn>
              </a:cxnLst>
              <a:rect l="0" t="0" r="r" b="b"/>
              <a:pathLst>
                <a:path w="48" h="35">
                  <a:moveTo>
                    <a:pt x="48" y="0"/>
                  </a:moveTo>
                  <a:cubicBezTo>
                    <a:pt x="38" y="1"/>
                    <a:pt x="29" y="3"/>
                    <a:pt x="20" y="7"/>
                  </a:cubicBezTo>
                  <a:cubicBezTo>
                    <a:pt x="14" y="17"/>
                    <a:pt x="8" y="26"/>
                    <a:pt x="0" y="35"/>
                  </a:cubicBezTo>
                  <a:cubicBezTo>
                    <a:pt x="12" y="26"/>
                    <a:pt x="26" y="19"/>
                    <a:pt x="42" y="17"/>
                  </a:cubicBezTo>
                  <a:cubicBezTo>
                    <a:pt x="44" y="11"/>
                    <a:pt x="46" y="6"/>
                    <a:pt x="48"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6" name="Freeform 75"/>
            <p:cNvSpPr/>
            <p:nvPr/>
          </p:nvSpPr>
          <p:spPr bwMode="auto">
            <a:xfrm>
              <a:off x="7175498" y="5257999"/>
              <a:ext cx="204788" cy="87313"/>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7" name="Freeform 76"/>
            <p:cNvSpPr/>
            <p:nvPr/>
          </p:nvSpPr>
          <p:spPr bwMode="auto">
            <a:xfrm>
              <a:off x="7175498" y="5110361"/>
              <a:ext cx="136525" cy="234951"/>
            </a:xfrm>
            <a:custGeom>
              <a:avLst/>
              <a:gdLst>
                <a:gd name="T0" fmla="*/ 28 w 28"/>
                <a:gd name="T1" fmla="*/ 0 h 48"/>
                <a:gd name="T2" fmla="*/ 28 w 28"/>
                <a:gd name="T3" fmla="*/ 0 h 48"/>
                <a:gd name="T4" fmla="*/ 0 w 28"/>
                <a:gd name="T5" fmla="*/ 48 h 48"/>
                <a:gd name="T6" fmla="*/ 0 w 28"/>
                <a:gd name="T7" fmla="*/ 48 h 48"/>
                <a:gd name="T8" fmla="*/ 0 w 28"/>
                <a:gd name="T9" fmla="*/ 48 h 48"/>
                <a:gd name="T10" fmla="*/ 0 w 28"/>
                <a:gd name="T11" fmla="*/ 48 h 48"/>
                <a:gd name="T12" fmla="*/ 0 w 28"/>
                <a:gd name="T13" fmla="*/ 48 h 48"/>
                <a:gd name="T14" fmla="*/ 20 w 28"/>
                <a:gd name="T15" fmla="*/ 20 h 48"/>
                <a:gd name="T16" fmla="*/ 28 w 2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8">
                  <a:moveTo>
                    <a:pt x="28" y="0"/>
                  </a:moveTo>
                  <a:cubicBezTo>
                    <a:pt x="28" y="0"/>
                    <a:pt x="28" y="0"/>
                    <a:pt x="28" y="0"/>
                  </a:cubicBezTo>
                  <a:cubicBezTo>
                    <a:pt x="22" y="18"/>
                    <a:pt x="12" y="34"/>
                    <a:pt x="0" y="48"/>
                  </a:cubicBezTo>
                  <a:cubicBezTo>
                    <a:pt x="0" y="48"/>
                    <a:pt x="0" y="48"/>
                    <a:pt x="0" y="48"/>
                  </a:cubicBezTo>
                  <a:cubicBezTo>
                    <a:pt x="0" y="48"/>
                    <a:pt x="0" y="48"/>
                    <a:pt x="0" y="48"/>
                  </a:cubicBezTo>
                  <a:cubicBezTo>
                    <a:pt x="0" y="48"/>
                    <a:pt x="0" y="48"/>
                    <a:pt x="0" y="48"/>
                  </a:cubicBezTo>
                  <a:cubicBezTo>
                    <a:pt x="0" y="48"/>
                    <a:pt x="0" y="48"/>
                    <a:pt x="0" y="48"/>
                  </a:cubicBezTo>
                  <a:cubicBezTo>
                    <a:pt x="8" y="39"/>
                    <a:pt x="14" y="30"/>
                    <a:pt x="20" y="20"/>
                  </a:cubicBezTo>
                  <a:cubicBezTo>
                    <a:pt x="23" y="13"/>
                    <a:pt x="26" y="7"/>
                    <a:pt x="2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8" name="Freeform 77"/>
            <p:cNvSpPr/>
            <p:nvPr/>
          </p:nvSpPr>
          <p:spPr bwMode="auto">
            <a:xfrm>
              <a:off x="7175498" y="5257999"/>
              <a:ext cx="204788" cy="87313"/>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25757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9" name="Oval 78"/>
            <p:cNvSpPr>
              <a:spLocks noChangeArrowheads="1"/>
            </p:cNvSpPr>
            <p:nvPr/>
          </p:nvSpPr>
          <p:spPr bwMode="auto">
            <a:xfrm>
              <a:off x="7175498" y="5345311"/>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0" name="Freeform 79"/>
            <p:cNvSpPr/>
            <p:nvPr/>
          </p:nvSpPr>
          <p:spPr bwMode="auto">
            <a:xfrm>
              <a:off x="6843710" y="5521524"/>
              <a:ext cx="111125" cy="160339"/>
            </a:xfrm>
            <a:custGeom>
              <a:avLst/>
              <a:gdLst>
                <a:gd name="T0" fmla="*/ 23 w 23"/>
                <a:gd name="T1" fmla="*/ 0 h 33"/>
                <a:gd name="T2" fmla="*/ 3 w 23"/>
                <a:gd name="T3" fmla="*/ 9 h 33"/>
                <a:gd name="T4" fmla="*/ 0 w 23"/>
                <a:gd name="T5" fmla="*/ 33 h 33"/>
                <a:gd name="T6" fmla="*/ 16 w 23"/>
                <a:gd name="T7" fmla="*/ 29 h 33"/>
                <a:gd name="T8" fmla="*/ 23 w 23"/>
                <a:gd name="T9" fmla="*/ 0 h 33"/>
              </a:gdLst>
              <a:ahLst/>
              <a:cxnLst>
                <a:cxn ang="0">
                  <a:pos x="T0" y="T1"/>
                </a:cxn>
                <a:cxn ang="0">
                  <a:pos x="T2" y="T3"/>
                </a:cxn>
                <a:cxn ang="0">
                  <a:pos x="T4" y="T5"/>
                </a:cxn>
                <a:cxn ang="0">
                  <a:pos x="T6" y="T7"/>
                </a:cxn>
                <a:cxn ang="0">
                  <a:pos x="T8" y="T9"/>
                </a:cxn>
              </a:cxnLst>
              <a:rect l="0" t="0" r="r" b="b"/>
              <a:pathLst>
                <a:path w="23" h="33">
                  <a:moveTo>
                    <a:pt x="23" y="0"/>
                  </a:moveTo>
                  <a:cubicBezTo>
                    <a:pt x="17" y="4"/>
                    <a:pt x="10" y="7"/>
                    <a:pt x="3" y="9"/>
                  </a:cubicBezTo>
                  <a:cubicBezTo>
                    <a:pt x="2" y="17"/>
                    <a:pt x="0" y="25"/>
                    <a:pt x="0" y="33"/>
                  </a:cubicBezTo>
                  <a:cubicBezTo>
                    <a:pt x="6" y="32"/>
                    <a:pt x="11" y="31"/>
                    <a:pt x="16" y="29"/>
                  </a:cubicBezTo>
                  <a:cubicBezTo>
                    <a:pt x="17" y="19"/>
                    <a:pt x="20" y="9"/>
                    <a:pt x="2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1" name="Freeform 80"/>
            <p:cNvSpPr/>
            <p:nvPr/>
          </p:nvSpPr>
          <p:spPr bwMode="auto">
            <a:xfrm>
              <a:off x="6921498" y="5427862"/>
              <a:ext cx="169863" cy="234951"/>
            </a:xfrm>
            <a:custGeom>
              <a:avLst/>
              <a:gdLst>
                <a:gd name="T0" fmla="*/ 35 w 35"/>
                <a:gd name="T1" fmla="*/ 0 h 48"/>
                <a:gd name="T2" fmla="*/ 7 w 35"/>
                <a:gd name="T3" fmla="*/ 19 h 48"/>
                <a:gd name="T4" fmla="*/ 0 w 35"/>
                <a:gd name="T5" fmla="*/ 48 h 48"/>
                <a:gd name="T6" fmla="*/ 17 w 35"/>
                <a:gd name="T7" fmla="*/ 41 h 48"/>
                <a:gd name="T8" fmla="*/ 35 w 35"/>
                <a:gd name="T9" fmla="*/ 0 h 48"/>
              </a:gdLst>
              <a:ahLst/>
              <a:cxnLst>
                <a:cxn ang="0">
                  <a:pos x="T0" y="T1"/>
                </a:cxn>
                <a:cxn ang="0">
                  <a:pos x="T2" y="T3"/>
                </a:cxn>
                <a:cxn ang="0">
                  <a:pos x="T4" y="T5"/>
                </a:cxn>
                <a:cxn ang="0">
                  <a:pos x="T6" y="T7"/>
                </a:cxn>
                <a:cxn ang="0">
                  <a:pos x="T8" y="T9"/>
                </a:cxn>
              </a:cxnLst>
              <a:rect l="0" t="0" r="r" b="b"/>
              <a:pathLst>
                <a:path w="35" h="48">
                  <a:moveTo>
                    <a:pt x="35" y="0"/>
                  </a:moveTo>
                  <a:cubicBezTo>
                    <a:pt x="26" y="7"/>
                    <a:pt x="17" y="14"/>
                    <a:pt x="7" y="19"/>
                  </a:cubicBezTo>
                  <a:cubicBezTo>
                    <a:pt x="4" y="28"/>
                    <a:pt x="1" y="38"/>
                    <a:pt x="0" y="48"/>
                  </a:cubicBezTo>
                  <a:cubicBezTo>
                    <a:pt x="6" y="46"/>
                    <a:pt x="12" y="44"/>
                    <a:pt x="17" y="41"/>
                  </a:cubicBezTo>
                  <a:cubicBezTo>
                    <a:pt x="20" y="26"/>
                    <a:pt x="26" y="12"/>
                    <a:pt x="3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2" name="Freeform 81"/>
            <p:cNvSpPr/>
            <p:nvPr/>
          </p:nvSpPr>
          <p:spPr bwMode="auto">
            <a:xfrm>
              <a:off x="7004049" y="5427862"/>
              <a:ext cx="87313" cy="200025"/>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3" name="Freeform 82"/>
            <p:cNvSpPr/>
            <p:nvPr/>
          </p:nvSpPr>
          <p:spPr bwMode="auto">
            <a:xfrm>
              <a:off x="6857998" y="5427862"/>
              <a:ext cx="233363" cy="136525"/>
            </a:xfrm>
            <a:custGeom>
              <a:avLst/>
              <a:gdLst>
                <a:gd name="T0" fmla="*/ 48 w 48"/>
                <a:gd name="T1" fmla="*/ 0 h 28"/>
                <a:gd name="T2" fmla="*/ 0 w 48"/>
                <a:gd name="T3" fmla="*/ 28 h 28"/>
                <a:gd name="T4" fmla="*/ 0 w 48"/>
                <a:gd name="T5" fmla="*/ 28 h 28"/>
                <a:gd name="T6" fmla="*/ 20 w 48"/>
                <a:gd name="T7" fmla="*/ 19 h 28"/>
                <a:gd name="T8" fmla="*/ 48 w 48"/>
                <a:gd name="T9" fmla="*/ 0 h 28"/>
                <a:gd name="T10" fmla="*/ 48 w 48"/>
                <a:gd name="T11" fmla="*/ 0 h 28"/>
                <a:gd name="T12" fmla="*/ 48 w 48"/>
                <a:gd name="T13" fmla="*/ 0 h 28"/>
                <a:gd name="T14" fmla="*/ 48 w 48"/>
                <a:gd name="T15" fmla="*/ 0 h 28"/>
                <a:gd name="T16" fmla="*/ 48 w 4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8">
                  <a:moveTo>
                    <a:pt x="48" y="0"/>
                  </a:moveTo>
                  <a:cubicBezTo>
                    <a:pt x="34" y="12"/>
                    <a:pt x="18" y="22"/>
                    <a:pt x="0" y="28"/>
                  </a:cubicBezTo>
                  <a:cubicBezTo>
                    <a:pt x="0" y="28"/>
                    <a:pt x="0" y="28"/>
                    <a:pt x="0" y="28"/>
                  </a:cubicBezTo>
                  <a:cubicBezTo>
                    <a:pt x="7" y="26"/>
                    <a:pt x="14" y="23"/>
                    <a:pt x="20" y="19"/>
                  </a:cubicBezTo>
                  <a:cubicBezTo>
                    <a:pt x="30" y="14"/>
                    <a:pt x="39" y="7"/>
                    <a:pt x="48" y="0"/>
                  </a:cubicBezTo>
                  <a:cubicBezTo>
                    <a:pt x="48" y="0"/>
                    <a:pt x="48" y="0"/>
                    <a:pt x="48" y="0"/>
                  </a:cubicBezTo>
                  <a:cubicBezTo>
                    <a:pt x="48" y="0"/>
                    <a:pt x="48" y="0"/>
                    <a:pt x="48" y="0"/>
                  </a:cubicBezTo>
                  <a:cubicBezTo>
                    <a:pt x="48" y="0"/>
                    <a:pt x="48" y="0"/>
                    <a:pt x="48" y="0"/>
                  </a:cubicBezTo>
                  <a:cubicBezTo>
                    <a:pt x="48" y="0"/>
                    <a:pt x="48" y="0"/>
                    <a:pt x="4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4" name="Freeform 83"/>
            <p:cNvSpPr/>
            <p:nvPr/>
          </p:nvSpPr>
          <p:spPr bwMode="auto">
            <a:xfrm>
              <a:off x="7004049" y="5427862"/>
              <a:ext cx="87313" cy="200025"/>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25757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5" name="Oval 84"/>
            <p:cNvSpPr>
              <a:spLocks noChangeArrowheads="1"/>
            </p:cNvSpPr>
            <p:nvPr/>
          </p:nvSpPr>
          <p:spPr bwMode="auto">
            <a:xfrm>
              <a:off x="7091361" y="5427862"/>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6" name="Freeform 85"/>
            <p:cNvSpPr>
              <a:spLocks noEditPoints="1"/>
            </p:cNvSpPr>
            <p:nvPr/>
          </p:nvSpPr>
          <p:spPr bwMode="auto">
            <a:xfrm>
              <a:off x="7248523" y="5481836"/>
              <a:ext cx="409575" cy="454026"/>
            </a:xfrm>
            <a:custGeom>
              <a:avLst/>
              <a:gdLst>
                <a:gd name="T0" fmla="*/ 67 w 84"/>
                <a:gd name="T1" fmla="*/ 13 h 93"/>
                <a:gd name="T2" fmla="*/ 59 w 84"/>
                <a:gd name="T3" fmla="*/ 23 h 93"/>
                <a:gd name="T4" fmla="*/ 71 w 84"/>
                <a:gd name="T5" fmla="*/ 47 h 93"/>
                <a:gd name="T6" fmla="*/ 43 w 84"/>
                <a:gd name="T7" fmla="*/ 76 h 93"/>
                <a:gd name="T8" fmla="*/ 43 w 84"/>
                <a:gd name="T9" fmla="*/ 71 h 93"/>
                <a:gd name="T10" fmla="*/ 24 w 84"/>
                <a:gd name="T11" fmla="*/ 82 h 93"/>
                <a:gd name="T12" fmla="*/ 43 w 84"/>
                <a:gd name="T13" fmla="*/ 93 h 93"/>
                <a:gd name="T14" fmla="*/ 43 w 84"/>
                <a:gd name="T15" fmla="*/ 89 h 93"/>
                <a:gd name="T16" fmla="*/ 84 w 84"/>
                <a:gd name="T17" fmla="*/ 47 h 93"/>
                <a:gd name="T18" fmla="*/ 67 w 84"/>
                <a:gd name="T19" fmla="*/ 13 h 93"/>
                <a:gd name="T20" fmla="*/ 38 w 84"/>
                <a:gd name="T21" fmla="*/ 0 h 93"/>
                <a:gd name="T22" fmla="*/ 38 w 84"/>
                <a:gd name="T23" fmla="*/ 5 h 93"/>
                <a:gd name="T24" fmla="*/ 0 w 84"/>
                <a:gd name="T25" fmla="*/ 47 h 93"/>
                <a:gd name="T26" fmla="*/ 14 w 84"/>
                <a:gd name="T27" fmla="*/ 78 h 93"/>
                <a:gd name="T28" fmla="*/ 23 w 84"/>
                <a:gd name="T29" fmla="*/ 69 h 93"/>
                <a:gd name="T30" fmla="*/ 13 w 84"/>
                <a:gd name="T31" fmla="*/ 47 h 93"/>
                <a:gd name="T32" fmla="*/ 38 w 84"/>
                <a:gd name="T33" fmla="*/ 18 h 93"/>
                <a:gd name="T34" fmla="*/ 38 w 84"/>
                <a:gd name="T35" fmla="*/ 22 h 93"/>
                <a:gd name="T36" fmla="*/ 57 w 84"/>
                <a:gd name="T37" fmla="*/ 11 h 93"/>
                <a:gd name="T38" fmla="*/ 38 w 84"/>
                <a:gd name="T3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93">
                  <a:moveTo>
                    <a:pt x="67" y="13"/>
                  </a:moveTo>
                  <a:cubicBezTo>
                    <a:pt x="59" y="23"/>
                    <a:pt x="59" y="23"/>
                    <a:pt x="59" y="23"/>
                  </a:cubicBezTo>
                  <a:cubicBezTo>
                    <a:pt x="66" y="29"/>
                    <a:pt x="71" y="37"/>
                    <a:pt x="71" y="47"/>
                  </a:cubicBezTo>
                  <a:cubicBezTo>
                    <a:pt x="71" y="62"/>
                    <a:pt x="59" y="75"/>
                    <a:pt x="43" y="76"/>
                  </a:cubicBezTo>
                  <a:cubicBezTo>
                    <a:pt x="43" y="71"/>
                    <a:pt x="43" y="71"/>
                    <a:pt x="43" y="71"/>
                  </a:cubicBezTo>
                  <a:cubicBezTo>
                    <a:pt x="24" y="82"/>
                    <a:pt x="24" y="82"/>
                    <a:pt x="24" y="82"/>
                  </a:cubicBezTo>
                  <a:cubicBezTo>
                    <a:pt x="43" y="93"/>
                    <a:pt x="43" y="93"/>
                    <a:pt x="43" y="93"/>
                  </a:cubicBezTo>
                  <a:cubicBezTo>
                    <a:pt x="43" y="89"/>
                    <a:pt x="43" y="89"/>
                    <a:pt x="43" y="89"/>
                  </a:cubicBezTo>
                  <a:cubicBezTo>
                    <a:pt x="66" y="88"/>
                    <a:pt x="84" y="69"/>
                    <a:pt x="84" y="47"/>
                  </a:cubicBezTo>
                  <a:cubicBezTo>
                    <a:pt x="84" y="33"/>
                    <a:pt x="77" y="21"/>
                    <a:pt x="67" y="13"/>
                  </a:cubicBezTo>
                  <a:moveTo>
                    <a:pt x="38" y="0"/>
                  </a:moveTo>
                  <a:cubicBezTo>
                    <a:pt x="38" y="5"/>
                    <a:pt x="38" y="5"/>
                    <a:pt x="38" y="5"/>
                  </a:cubicBezTo>
                  <a:cubicBezTo>
                    <a:pt x="17" y="7"/>
                    <a:pt x="0" y="25"/>
                    <a:pt x="0" y="47"/>
                  </a:cubicBezTo>
                  <a:cubicBezTo>
                    <a:pt x="0" y="59"/>
                    <a:pt x="5" y="70"/>
                    <a:pt x="14" y="78"/>
                  </a:cubicBezTo>
                  <a:cubicBezTo>
                    <a:pt x="23" y="69"/>
                    <a:pt x="23" y="69"/>
                    <a:pt x="23" y="69"/>
                  </a:cubicBezTo>
                  <a:cubicBezTo>
                    <a:pt x="17" y="63"/>
                    <a:pt x="13" y="55"/>
                    <a:pt x="13" y="47"/>
                  </a:cubicBezTo>
                  <a:cubicBezTo>
                    <a:pt x="13" y="32"/>
                    <a:pt x="24" y="20"/>
                    <a:pt x="38" y="18"/>
                  </a:cubicBezTo>
                  <a:cubicBezTo>
                    <a:pt x="38" y="22"/>
                    <a:pt x="38" y="22"/>
                    <a:pt x="38" y="22"/>
                  </a:cubicBezTo>
                  <a:cubicBezTo>
                    <a:pt x="57" y="11"/>
                    <a:pt x="57" y="11"/>
                    <a:pt x="57" y="11"/>
                  </a:cubicBezTo>
                  <a:cubicBezTo>
                    <a:pt x="38" y="0"/>
                    <a:pt x="38" y="0"/>
                    <a:pt x="38"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97" name="Freeform 86"/>
            <p:cNvSpPr>
              <a:spLocks noEditPoints="1"/>
            </p:cNvSpPr>
            <p:nvPr/>
          </p:nvSpPr>
          <p:spPr bwMode="auto">
            <a:xfrm>
              <a:off x="3709987" y="2027434"/>
              <a:ext cx="933450" cy="774700"/>
            </a:xfrm>
            <a:custGeom>
              <a:avLst/>
              <a:gdLst>
                <a:gd name="T0" fmla="*/ 25 w 191"/>
                <a:gd name="T1" fmla="*/ 89 h 159"/>
                <a:gd name="T2" fmla="*/ 113 w 191"/>
                <a:gd name="T3" fmla="*/ 89 h 159"/>
                <a:gd name="T4" fmla="*/ 80 w 191"/>
                <a:gd name="T5" fmla="*/ 20 h 159"/>
                <a:gd name="T6" fmla="*/ 58 w 191"/>
                <a:gd name="T7" fmla="*/ 33 h 159"/>
                <a:gd name="T8" fmla="*/ 28 w 191"/>
                <a:gd name="T9" fmla="*/ 33 h 159"/>
                <a:gd name="T10" fmla="*/ 21 w 191"/>
                <a:gd name="T11" fmla="*/ 57 h 159"/>
                <a:gd name="T12" fmla="*/ 0 w 191"/>
                <a:gd name="T13" fmla="*/ 79 h 159"/>
                <a:gd name="T14" fmla="*/ 12 w 191"/>
                <a:gd name="T15" fmla="*/ 100 h 159"/>
                <a:gd name="T16" fmla="*/ 12 w 191"/>
                <a:gd name="T17" fmla="*/ 131 h 159"/>
                <a:gd name="T18" fmla="*/ 37 w 191"/>
                <a:gd name="T19" fmla="*/ 137 h 159"/>
                <a:gd name="T20" fmla="*/ 58 w 191"/>
                <a:gd name="T21" fmla="*/ 159 h 159"/>
                <a:gd name="T22" fmla="*/ 80 w 191"/>
                <a:gd name="T23" fmla="*/ 146 h 159"/>
                <a:gd name="T24" fmla="*/ 110 w 191"/>
                <a:gd name="T25" fmla="*/ 146 h 159"/>
                <a:gd name="T26" fmla="*/ 116 w 191"/>
                <a:gd name="T27" fmla="*/ 122 h 159"/>
                <a:gd name="T28" fmla="*/ 138 w 191"/>
                <a:gd name="T29" fmla="*/ 100 h 159"/>
                <a:gd name="T30" fmla="*/ 125 w 191"/>
                <a:gd name="T31" fmla="*/ 79 h 159"/>
                <a:gd name="T32" fmla="*/ 126 w 191"/>
                <a:gd name="T33" fmla="*/ 48 h 159"/>
                <a:gd name="T34" fmla="*/ 101 w 191"/>
                <a:gd name="T35" fmla="*/ 42 h 159"/>
                <a:gd name="T36" fmla="*/ 80 w 191"/>
                <a:gd name="T37" fmla="*/ 20 h 159"/>
                <a:gd name="T38" fmla="*/ 141 w 191"/>
                <a:gd name="T39" fmla="*/ 34 h 159"/>
                <a:gd name="T40" fmla="*/ 175 w 191"/>
                <a:gd name="T41" fmla="*/ 34 h 159"/>
                <a:gd name="T42" fmla="*/ 163 w 191"/>
                <a:gd name="T43" fmla="*/ 0 h 159"/>
                <a:gd name="T44" fmla="*/ 153 w 191"/>
                <a:gd name="T45" fmla="*/ 7 h 159"/>
                <a:gd name="T46" fmla="*/ 138 w 191"/>
                <a:gd name="T47" fmla="*/ 7 h 159"/>
                <a:gd name="T48" fmla="*/ 135 w 191"/>
                <a:gd name="T49" fmla="*/ 18 h 159"/>
                <a:gd name="T50" fmla="*/ 125 w 191"/>
                <a:gd name="T51" fmla="*/ 29 h 159"/>
                <a:gd name="T52" fmla="*/ 131 w 191"/>
                <a:gd name="T53" fmla="*/ 39 h 159"/>
                <a:gd name="T54" fmla="*/ 131 w 191"/>
                <a:gd name="T55" fmla="*/ 54 h 159"/>
                <a:gd name="T56" fmla="*/ 143 w 191"/>
                <a:gd name="T57" fmla="*/ 57 h 159"/>
                <a:gd name="T58" fmla="*/ 153 w 191"/>
                <a:gd name="T59" fmla="*/ 67 h 159"/>
                <a:gd name="T60" fmla="*/ 163 w 191"/>
                <a:gd name="T61" fmla="*/ 61 h 159"/>
                <a:gd name="T62" fmla="*/ 178 w 191"/>
                <a:gd name="T63" fmla="*/ 61 h 159"/>
                <a:gd name="T64" fmla="*/ 181 w 191"/>
                <a:gd name="T65" fmla="*/ 49 h 159"/>
                <a:gd name="T66" fmla="*/ 191 w 191"/>
                <a:gd name="T67" fmla="*/ 39 h 159"/>
                <a:gd name="T68" fmla="*/ 185 w 191"/>
                <a:gd name="T69" fmla="*/ 29 h 159"/>
                <a:gd name="T70" fmla="*/ 185 w 191"/>
                <a:gd name="T71" fmla="*/ 14 h 159"/>
                <a:gd name="T72" fmla="*/ 174 w 191"/>
                <a:gd name="T73" fmla="*/ 11 h 159"/>
                <a:gd name="T74" fmla="*/ 163 w 191"/>
                <a:gd name="T7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9">
                  <a:moveTo>
                    <a:pt x="69" y="133"/>
                  </a:moveTo>
                  <a:cubicBezTo>
                    <a:pt x="45" y="133"/>
                    <a:pt x="25" y="114"/>
                    <a:pt x="25" y="89"/>
                  </a:cubicBezTo>
                  <a:cubicBezTo>
                    <a:pt x="25" y="65"/>
                    <a:pt x="45" y="46"/>
                    <a:pt x="69" y="46"/>
                  </a:cubicBezTo>
                  <a:cubicBezTo>
                    <a:pt x="93" y="46"/>
                    <a:pt x="113" y="65"/>
                    <a:pt x="113" y="89"/>
                  </a:cubicBezTo>
                  <a:cubicBezTo>
                    <a:pt x="113" y="114"/>
                    <a:pt x="93" y="133"/>
                    <a:pt x="69" y="133"/>
                  </a:cubicBezTo>
                  <a:moveTo>
                    <a:pt x="80" y="20"/>
                  </a:moveTo>
                  <a:cubicBezTo>
                    <a:pt x="58" y="20"/>
                    <a:pt x="58" y="20"/>
                    <a:pt x="58" y="20"/>
                  </a:cubicBezTo>
                  <a:cubicBezTo>
                    <a:pt x="58" y="33"/>
                    <a:pt x="58" y="33"/>
                    <a:pt x="58" y="33"/>
                  </a:cubicBezTo>
                  <a:cubicBezTo>
                    <a:pt x="50" y="35"/>
                    <a:pt x="43" y="38"/>
                    <a:pt x="37" y="42"/>
                  </a:cubicBezTo>
                  <a:cubicBezTo>
                    <a:pt x="28" y="33"/>
                    <a:pt x="28" y="33"/>
                    <a:pt x="28" y="33"/>
                  </a:cubicBezTo>
                  <a:cubicBezTo>
                    <a:pt x="12" y="48"/>
                    <a:pt x="12" y="48"/>
                    <a:pt x="12" y="48"/>
                  </a:cubicBezTo>
                  <a:cubicBezTo>
                    <a:pt x="21" y="57"/>
                    <a:pt x="21" y="57"/>
                    <a:pt x="21" y="57"/>
                  </a:cubicBezTo>
                  <a:cubicBezTo>
                    <a:pt x="17" y="64"/>
                    <a:pt x="14" y="71"/>
                    <a:pt x="12" y="79"/>
                  </a:cubicBezTo>
                  <a:cubicBezTo>
                    <a:pt x="0" y="79"/>
                    <a:pt x="0" y="79"/>
                    <a:pt x="0" y="79"/>
                  </a:cubicBezTo>
                  <a:cubicBezTo>
                    <a:pt x="0" y="100"/>
                    <a:pt x="0" y="100"/>
                    <a:pt x="0" y="100"/>
                  </a:cubicBezTo>
                  <a:cubicBezTo>
                    <a:pt x="12" y="100"/>
                    <a:pt x="12" y="100"/>
                    <a:pt x="12" y="100"/>
                  </a:cubicBezTo>
                  <a:cubicBezTo>
                    <a:pt x="14" y="108"/>
                    <a:pt x="17" y="115"/>
                    <a:pt x="21" y="122"/>
                  </a:cubicBezTo>
                  <a:cubicBezTo>
                    <a:pt x="12" y="131"/>
                    <a:pt x="12" y="131"/>
                    <a:pt x="12" y="131"/>
                  </a:cubicBezTo>
                  <a:cubicBezTo>
                    <a:pt x="28" y="146"/>
                    <a:pt x="28" y="146"/>
                    <a:pt x="28" y="146"/>
                  </a:cubicBezTo>
                  <a:cubicBezTo>
                    <a:pt x="37" y="137"/>
                    <a:pt x="37" y="137"/>
                    <a:pt x="37" y="137"/>
                  </a:cubicBezTo>
                  <a:cubicBezTo>
                    <a:pt x="43" y="141"/>
                    <a:pt x="50" y="144"/>
                    <a:pt x="58" y="146"/>
                  </a:cubicBezTo>
                  <a:cubicBezTo>
                    <a:pt x="58" y="159"/>
                    <a:pt x="58" y="159"/>
                    <a:pt x="58" y="159"/>
                  </a:cubicBezTo>
                  <a:cubicBezTo>
                    <a:pt x="80" y="159"/>
                    <a:pt x="80" y="159"/>
                    <a:pt x="80" y="159"/>
                  </a:cubicBezTo>
                  <a:cubicBezTo>
                    <a:pt x="80" y="146"/>
                    <a:pt x="80" y="146"/>
                    <a:pt x="80" y="146"/>
                  </a:cubicBezTo>
                  <a:cubicBezTo>
                    <a:pt x="87" y="144"/>
                    <a:pt x="95" y="141"/>
                    <a:pt x="101" y="137"/>
                  </a:cubicBezTo>
                  <a:cubicBezTo>
                    <a:pt x="110" y="146"/>
                    <a:pt x="110" y="146"/>
                    <a:pt x="110" y="146"/>
                  </a:cubicBezTo>
                  <a:cubicBezTo>
                    <a:pt x="126" y="131"/>
                    <a:pt x="126" y="131"/>
                    <a:pt x="126" y="131"/>
                  </a:cubicBezTo>
                  <a:cubicBezTo>
                    <a:pt x="116" y="122"/>
                    <a:pt x="116" y="122"/>
                    <a:pt x="116" y="122"/>
                  </a:cubicBezTo>
                  <a:cubicBezTo>
                    <a:pt x="121" y="115"/>
                    <a:pt x="124" y="108"/>
                    <a:pt x="125" y="100"/>
                  </a:cubicBezTo>
                  <a:cubicBezTo>
                    <a:pt x="138" y="100"/>
                    <a:pt x="138" y="100"/>
                    <a:pt x="138" y="100"/>
                  </a:cubicBezTo>
                  <a:cubicBezTo>
                    <a:pt x="138" y="79"/>
                    <a:pt x="138" y="79"/>
                    <a:pt x="138" y="79"/>
                  </a:cubicBezTo>
                  <a:cubicBezTo>
                    <a:pt x="125" y="79"/>
                    <a:pt x="125" y="79"/>
                    <a:pt x="125" y="79"/>
                  </a:cubicBezTo>
                  <a:cubicBezTo>
                    <a:pt x="124" y="71"/>
                    <a:pt x="121" y="64"/>
                    <a:pt x="116" y="57"/>
                  </a:cubicBezTo>
                  <a:cubicBezTo>
                    <a:pt x="126" y="48"/>
                    <a:pt x="126" y="48"/>
                    <a:pt x="126" y="48"/>
                  </a:cubicBezTo>
                  <a:cubicBezTo>
                    <a:pt x="110" y="33"/>
                    <a:pt x="110" y="33"/>
                    <a:pt x="110" y="33"/>
                  </a:cubicBezTo>
                  <a:cubicBezTo>
                    <a:pt x="101" y="42"/>
                    <a:pt x="101" y="42"/>
                    <a:pt x="101" y="42"/>
                  </a:cubicBezTo>
                  <a:cubicBezTo>
                    <a:pt x="95" y="38"/>
                    <a:pt x="87" y="35"/>
                    <a:pt x="80" y="33"/>
                  </a:cubicBezTo>
                  <a:cubicBezTo>
                    <a:pt x="80" y="20"/>
                    <a:pt x="80" y="20"/>
                    <a:pt x="80" y="20"/>
                  </a:cubicBezTo>
                  <a:moveTo>
                    <a:pt x="158" y="51"/>
                  </a:moveTo>
                  <a:cubicBezTo>
                    <a:pt x="149" y="51"/>
                    <a:pt x="141" y="43"/>
                    <a:pt x="141" y="34"/>
                  </a:cubicBezTo>
                  <a:cubicBezTo>
                    <a:pt x="141" y="24"/>
                    <a:pt x="149" y="17"/>
                    <a:pt x="158" y="17"/>
                  </a:cubicBezTo>
                  <a:cubicBezTo>
                    <a:pt x="168" y="17"/>
                    <a:pt x="175" y="24"/>
                    <a:pt x="175" y="34"/>
                  </a:cubicBezTo>
                  <a:cubicBezTo>
                    <a:pt x="175" y="43"/>
                    <a:pt x="168" y="51"/>
                    <a:pt x="158" y="51"/>
                  </a:cubicBezTo>
                  <a:moveTo>
                    <a:pt x="163" y="0"/>
                  </a:moveTo>
                  <a:cubicBezTo>
                    <a:pt x="153" y="0"/>
                    <a:pt x="153" y="0"/>
                    <a:pt x="153" y="0"/>
                  </a:cubicBezTo>
                  <a:cubicBezTo>
                    <a:pt x="153" y="7"/>
                    <a:pt x="153" y="7"/>
                    <a:pt x="153" y="7"/>
                  </a:cubicBezTo>
                  <a:cubicBezTo>
                    <a:pt x="149" y="7"/>
                    <a:pt x="146" y="9"/>
                    <a:pt x="143" y="11"/>
                  </a:cubicBezTo>
                  <a:cubicBezTo>
                    <a:pt x="138" y="7"/>
                    <a:pt x="138" y="7"/>
                    <a:pt x="138" y="7"/>
                  </a:cubicBezTo>
                  <a:cubicBezTo>
                    <a:pt x="131" y="14"/>
                    <a:pt x="131" y="14"/>
                    <a:pt x="131" y="14"/>
                  </a:cubicBezTo>
                  <a:cubicBezTo>
                    <a:pt x="135" y="18"/>
                    <a:pt x="135" y="18"/>
                    <a:pt x="135" y="18"/>
                  </a:cubicBezTo>
                  <a:cubicBezTo>
                    <a:pt x="133" y="21"/>
                    <a:pt x="132" y="25"/>
                    <a:pt x="131" y="29"/>
                  </a:cubicBezTo>
                  <a:cubicBezTo>
                    <a:pt x="125" y="29"/>
                    <a:pt x="125" y="29"/>
                    <a:pt x="125" y="29"/>
                  </a:cubicBezTo>
                  <a:cubicBezTo>
                    <a:pt x="125" y="39"/>
                    <a:pt x="125" y="39"/>
                    <a:pt x="125" y="39"/>
                  </a:cubicBezTo>
                  <a:cubicBezTo>
                    <a:pt x="131" y="39"/>
                    <a:pt x="131" y="39"/>
                    <a:pt x="131" y="39"/>
                  </a:cubicBezTo>
                  <a:cubicBezTo>
                    <a:pt x="132" y="43"/>
                    <a:pt x="133" y="46"/>
                    <a:pt x="135" y="49"/>
                  </a:cubicBezTo>
                  <a:cubicBezTo>
                    <a:pt x="131" y="54"/>
                    <a:pt x="131" y="54"/>
                    <a:pt x="131" y="54"/>
                  </a:cubicBezTo>
                  <a:cubicBezTo>
                    <a:pt x="138" y="61"/>
                    <a:pt x="138" y="61"/>
                    <a:pt x="138" y="61"/>
                  </a:cubicBezTo>
                  <a:cubicBezTo>
                    <a:pt x="143" y="57"/>
                    <a:pt x="143" y="57"/>
                    <a:pt x="143" y="57"/>
                  </a:cubicBezTo>
                  <a:cubicBezTo>
                    <a:pt x="146" y="59"/>
                    <a:pt x="149" y="60"/>
                    <a:pt x="153" y="61"/>
                  </a:cubicBezTo>
                  <a:cubicBezTo>
                    <a:pt x="153" y="67"/>
                    <a:pt x="153" y="67"/>
                    <a:pt x="153" y="67"/>
                  </a:cubicBezTo>
                  <a:cubicBezTo>
                    <a:pt x="163" y="67"/>
                    <a:pt x="163" y="67"/>
                    <a:pt x="163" y="67"/>
                  </a:cubicBezTo>
                  <a:cubicBezTo>
                    <a:pt x="163" y="61"/>
                    <a:pt x="163" y="61"/>
                    <a:pt x="163" y="61"/>
                  </a:cubicBezTo>
                  <a:cubicBezTo>
                    <a:pt x="167" y="60"/>
                    <a:pt x="171" y="59"/>
                    <a:pt x="174" y="57"/>
                  </a:cubicBezTo>
                  <a:cubicBezTo>
                    <a:pt x="178" y="61"/>
                    <a:pt x="178" y="61"/>
                    <a:pt x="178" y="61"/>
                  </a:cubicBezTo>
                  <a:cubicBezTo>
                    <a:pt x="185" y="54"/>
                    <a:pt x="185" y="54"/>
                    <a:pt x="185" y="54"/>
                  </a:cubicBezTo>
                  <a:cubicBezTo>
                    <a:pt x="181" y="49"/>
                    <a:pt x="181" y="49"/>
                    <a:pt x="181" y="49"/>
                  </a:cubicBezTo>
                  <a:cubicBezTo>
                    <a:pt x="183" y="46"/>
                    <a:pt x="185" y="43"/>
                    <a:pt x="185" y="39"/>
                  </a:cubicBezTo>
                  <a:cubicBezTo>
                    <a:pt x="191" y="39"/>
                    <a:pt x="191" y="39"/>
                    <a:pt x="191" y="39"/>
                  </a:cubicBezTo>
                  <a:cubicBezTo>
                    <a:pt x="191" y="29"/>
                    <a:pt x="191" y="29"/>
                    <a:pt x="191" y="29"/>
                  </a:cubicBezTo>
                  <a:cubicBezTo>
                    <a:pt x="185" y="29"/>
                    <a:pt x="185" y="29"/>
                    <a:pt x="185" y="29"/>
                  </a:cubicBezTo>
                  <a:cubicBezTo>
                    <a:pt x="185" y="25"/>
                    <a:pt x="183" y="21"/>
                    <a:pt x="181" y="18"/>
                  </a:cubicBezTo>
                  <a:cubicBezTo>
                    <a:pt x="185" y="14"/>
                    <a:pt x="185" y="14"/>
                    <a:pt x="185" y="14"/>
                  </a:cubicBezTo>
                  <a:cubicBezTo>
                    <a:pt x="178" y="7"/>
                    <a:pt x="178" y="7"/>
                    <a:pt x="178" y="7"/>
                  </a:cubicBezTo>
                  <a:cubicBezTo>
                    <a:pt x="174" y="11"/>
                    <a:pt x="174" y="11"/>
                    <a:pt x="174" y="11"/>
                  </a:cubicBezTo>
                  <a:cubicBezTo>
                    <a:pt x="171" y="9"/>
                    <a:pt x="167" y="7"/>
                    <a:pt x="163" y="7"/>
                  </a:cubicBezTo>
                  <a:cubicBezTo>
                    <a:pt x="163" y="0"/>
                    <a:pt x="163" y="0"/>
                    <a:pt x="163"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98" name="Freeform 87"/>
            <p:cNvSpPr>
              <a:spLocks noEditPoints="1"/>
            </p:cNvSpPr>
            <p:nvPr/>
          </p:nvSpPr>
          <p:spPr bwMode="auto">
            <a:xfrm>
              <a:off x="6316663" y="4627762"/>
              <a:ext cx="536575" cy="477839"/>
            </a:xfrm>
            <a:custGeom>
              <a:avLst/>
              <a:gdLst>
                <a:gd name="T0" fmla="*/ 23 w 110"/>
                <a:gd name="T1" fmla="*/ 40 h 98"/>
                <a:gd name="T2" fmla="*/ 34 w 110"/>
                <a:gd name="T3" fmla="*/ 55 h 98"/>
                <a:gd name="T4" fmla="*/ 50 w 110"/>
                <a:gd name="T5" fmla="*/ 44 h 98"/>
                <a:gd name="T6" fmla="*/ 39 w 110"/>
                <a:gd name="T7" fmla="*/ 30 h 98"/>
                <a:gd name="T8" fmla="*/ 50 w 110"/>
                <a:gd name="T9" fmla="*/ 22 h 98"/>
                <a:gd name="T10" fmla="*/ 8 w 110"/>
                <a:gd name="T11" fmla="*/ 0 h 98"/>
                <a:gd name="T12" fmla="*/ 11 w 110"/>
                <a:gd name="T13" fmla="*/ 48 h 98"/>
                <a:gd name="T14" fmla="*/ 23 w 110"/>
                <a:gd name="T15" fmla="*/ 40 h 98"/>
                <a:gd name="T16" fmla="*/ 88 w 110"/>
                <a:gd name="T17" fmla="*/ 41 h 98"/>
                <a:gd name="T18" fmla="*/ 100 w 110"/>
                <a:gd name="T19" fmla="*/ 49 h 98"/>
                <a:gd name="T20" fmla="*/ 105 w 110"/>
                <a:gd name="T21" fmla="*/ 1 h 98"/>
                <a:gd name="T22" fmla="*/ 62 w 110"/>
                <a:gd name="T23" fmla="*/ 22 h 98"/>
                <a:gd name="T24" fmla="*/ 73 w 110"/>
                <a:gd name="T25" fmla="*/ 30 h 98"/>
                <a:gd name="T26" fmla="*/ 0 w 110"/>
                <a:gd name="T27" fmla="*/ 78 h 98"/>
                <a:gd name="T28" fmla="*/ 4 w 110"/>
                <a:gd name="T29" fmla="*/ 96 h 98"/>
                <a:gd name="T30" fmla="*/ 88 w 110"/>
                <a:gd name="T31" fmla="*/ 41 h 98"/>
                <a:gd name="T32" fmla="*/ 77 w 110"/>
                <a:gd name="T33" fmla="*/ 66 h 98"/>
                <a:gd name="T34" fmla="*/ 62 w 110"/>
                <a:gd name="T35" fmla="*/ 78 h 98"/>
                <a:gd name="T36" fmla="*/ 105 w 110"/>
                <a:gd name="T37" fmla="*/ 98 h 98"/>
                <a:gd name="T38" fmla="*/ 110 w 110"/>
                <a:gd name="T39" fmla="*/ 80 h 98"/>
                <a:gd name="T40" fmla="*/ 77 w 110"/>
                <a:gd name="T41" fmla="*/ 6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98">
                  <a:moveTo>
                    <a:pt x="23" y="40"/>
                  </a:moveTo>
                  <a:cubicBezTo>
                    <a:pt x="27" y="45"/>
                    <a:pt x="30" y="50"/>
                    <a:pt x="34" y="55"/>
                  </a:cubicBezTo>
                  <a:cubicBezTo>
                    <a:pt x="40" y="52"/>
                    <a:pt x="45" y="48"/>
                    <a:pt x="50" y="44"/>
                  </a:cubicBezTo>
                  <a:cubicBezTo>
                    <a:pt x="46" y="40"/>
                    <a:pt x="42" y="35"/>
                    <a:pt x="39" y="30"/>
                  </a:cubicBezTo>
                  <a:cubicBezTo>
                    <a:pt x="50" y="22"/>
                    <a:pt x="50" y="22"/>
                    <a:pt x="50" y="22"/>
                  </a:cubicBezTo>
                  <a:cubicBezTo>
                    <a:pt x="8" y="0"/>
                    <a:pt x="8" y="0"/>
                    <a:pt x="8" y="0"/>
                  </a:cubicBezTo>
                  <a:cubicBezTo>
                    <a:pt x="11" y="48"/>
                    <a:pt x="11" y="48"/>
                    <a:pt x="11" y="48"/>
                  </a:cubicBezTo>
                  <a:lnTo>
                    <a:pt x="23" y="40"/>
                  </a:lnTo>
                  <a:close/>
                  <a:moveTo>
                    <a:pt x="88" y="41"/>
                  </a:moveTo>
                  <a:cubicBezTo>
                    <a:pt x="100" y="49"/>
                    <a:pt x="100" y="49"/>
                    <a:pt x="100" y="49"/>
                  </a:cubicBezTo>
                  <a:cubicBezTo>
                    <a:pt x="105" y="1"/>
                    <a:pt x="105" y="1"/>
                    <a:pt x="105" y="1"/>
                  </a:cubicBezTo>
                  <a:cubicBezTo>
                    <a:pt x="62" y="22"/>
                    <a:pt x="62" y="22"/>
                    <a:pt x="62" y="22"/>
                  </a:cubicBezTo>
                  <a:cubicBezTo>
                    <a:pt x="73" y="30"/>
                    <a:pt x="73" y="30"/>
                    <a:pt x="73" y="30"/>
                  </a:cubicBezTo>
                  <a:cubicBezTo>
                    <a:pt x="46" y="68"/>
                    <a:pt x="1" y="78"/>
                    <a:pt x="0" y="78"/>
                  </a:cubicBezTo>
                  <a:cubicBezTo>
                    <a:pt x="4" y="96"/>
                    <a:pt x="4" y="96"/>
                    <a:pt x="4" y="96"/>
                  </a:cubicBezTo>
                  <a:cubicBezTo>
                    <a:pt x="6" y="96"/>
                    <a:pt x="57" y="85"/>
                    <a:pt x="88" y="41"/>
                  </a:cubicBezTo>
                  <a:close/>
                  <a:moveTo>
                    <a:pt x="77" y="66"/>
                  </a:moveTo>
                  <a:cubicBezTo>
                    <a:pt x="72" y="70"/>
                    <a:pt x="67" y="75"/>
                    <a:pt x="62" y="78"/>
                  </a:cubicBezTo>
                  <a:cubicBezTo>
                    <a:pt x="84" y="93"/>
                    <a:pt x="104" y="98"/>
                    <a:pt x="105" y="98"/>
                  </a:cubicBezTo>
                  <a:cubicBezTo>
                    <a:pt x="110" y="80"/>
                    <a:pt x="110" y="80"/>
                    <a:pt x="110" y="80"/>
                  </a:cubicBezTo>
                  <a:cubicBezTo>
                    <a:pt x="109" y="80"/>
                    <a:pt x="95" y="76"/>
                    <a:pt x="77" y="66"/>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99" name="Freeform 88"/>
            <p:cNvSpPr>
              <a:spLocks noEditPoints="1"/>
            </p:cNvSpPr>
            <p:nvPr/>
          </p:nvSpPr>
          <p:spPr bwMode="auto">
            <a:xfrm>
              <a:off x="5043488" y="3510159"/>
              <a:ext cx="915988" cy="463551"/>
            </a:xfrm>
            <a:custGeom>
              <a:avLst/>
              <a:gdLst>
                <a:gd name="T0" fmla="*/ 26 w 188"/>
                <a:gd name="T1" fmla="*/ 37 h 95"/>
                <a:gd name="T2" fmla="*/ 17 w 188"/>
                <a:gd name="T3" fmla="*/ 46 h 95"/>
                <a:gd name="T4" fmla="*/ 20 w 188"/>
                <a:gd name="T5" fmla="*/ 53 h 95"/>
                <a:gd name="T6" fmla="*/ 4 w 188"/>
                <a:gd name="T7" fmla="*/ 78 h 95"/>
                <a:gd name="T8" fmla="*/ 6 w 188"/>
                <a:gd name="T9" fmla="*/ 78 h 95"/>
                <a:gd name="T10" fmla="*/ 16 w 188"/>
                <a:gd name="T11" fmla="*/ 69 h 95"/>
                <a:gd name="T12" fmla="*/ 11 w 188"/>
                <a:gd name="T13" fmla="*/ 95 h 95"/>
                <a:gd name="T14" fmla="*/ 19 w 188"/>
                <a:gd name="T15" fmla="*/ 95 h 95"/>
                <a:gd name="T16" fmla="*/ 26 w 188"/>
                <a:gd name="T17" fmla="*/ 84 h 95"/>
                <a:gd name="T18" fmla="*/ 32 w 188"/>
                <a:gd name="T19" fmla="*/ 95 h 95"/>
                <a:gd name="T20" fmla="*/ 40 w 188"/>
                <a:gd name="T21" fmla="*/ 95 h 95"/>
                <a:gd name="T22" fmla="*/ 35 w 188"/>
                <a:gd name="T23" fmla="*/ 69 h 95"/>
                <a:gd name="T24" fmla="*/ 46 w 188"/>
                <a:gd name="T25" fmla="*/ 78 h 95"/>
                <a:gd name="T26" fmla="*/ 47 w 188"/>
                <a:gd name="T27" fmla="*/ 78 h 95"/>
                <a:gd name="T28" fmla="*/ 31 w 188"/>
                <a:gd name="T29" fmla="*/ 53 h 95"/>
                <a:gd name="T30" fmla="*/ 35 w 188"/>
                <a:gd name="T31" fmla="*/ 46 h 95"/>
                <a:gd name="T32" fmla="*/ 26 w 188"/>
                <a:gd name="T33" fmla="*/ 37 h 95"/>
                <a:gd name="T34" fmla="*/ 163 w 188"/>
                <a:gd name="T35" fmla="*/ 37 h 95"/>
                <a:gd name="T36" fmla="*/ 154 w 188"/>
                <a:gd name="T37" fmla="*/ 46 h 95"/>
                <a:gd name="T38" fmla="*/ 157 w 188"/>
                <a:gd name="T39" fmla="*/ 53 h 95"/>
                <a:gd name="T40" fmla="*/ 141 w 188"/>
                <a:gd name="T41" fmla="*/ 78 h 95"/>
                <a:gd name="T42" fmla="*/ 143 w 188"/>
                <a:gd name="T43" fmla="*/ 78 h 95"/>
                <a:gd name="T44" fmla="*/ 153 w 188"/>
                <a:gd name="T45" fmla="*/ 69 h 95"/>
                <a:gd name="T46" fmla="*/ 148 w 188"/>
                <a:gd name="T47" fmla="*/ 95 h 95"/>
                <a:gd name="T48" fmla="*/ 157 w 188"/>
                <a:gd name="T49" fmla="*/ 95 h 95"/>
                <a:gd name="T50" fmla="*/ 163 w 188"/>
                <a:gd name="T51" fmla="*/ 84 h 95"/>
                <a:gd name="T52" fmla="*/ 169 w 188"/>
                <a:gd name="T53" fmla="*/ 95 h 95"/>
                <a:gd name="T54" fmla="*/ 177 w 188"/>
                <a:gd name="T55" fmla="*/ 95 h 95"/>
                <a:gd name="T56" fmla="*/ 173 w 188"/>
                <a:gd name="T57" fmla="*/ 69 h 95"/>
                <a:gd name="T58" fmla="*/ 183 w 188"/>
                <a:gd name="T59" fmla="*/ 78 h 95"/>
                <a:gd name="T60" fmla="*/ 185 w 188"/>
                <a:gd name="T61" fmla="*/ 78 h 95"/>
                <a:gd name="T62" fmla="*/ 169 w 188"/>
                <a:gd name="T63" fmla="*/ 53 h 95"/>
                <a:gd name="T64" fmla="*/ 172 w 188"/>
                <a:gd name="T65" fmla="*/ 46 h 95"/>
                <a:gd name="T66" fmla="*/ 163 w 188"/>
                <a:gd name="T67" fmla="*/ 37 h 95"/>
                <a:gd name="T68" fmla="*/ 96 w 188"/>
                <a:gd name="T69" fmla="*/ 0 h 95"/>
                <a:gd name="T70" fmla="*/ 81 w 188"/>
                <a:gd name="T71" fmla="*/ 14 h 95"/>
                <a:gd name="T72" fmla="*/ 87 w 188"/>
                <a:gd name="T73" fmla="*/ 26 h 95"/>
                <a:gd name="T74" fmla="*/ 60 w 188"/>
                <a:gd name="T75" fmla="*/ 67 h 95"/>
                <a:gd name="T76" fmla="*/ 63 w 188"/>
                <a:gd name="T77" fmla="*/ 68 h 95"/>
                <a:gd name="T78" fmla="*/ 80 w 188"/>
                <a:gd name="T79" fmla="*/ 53 h 95"/>
                <a:gd name="T80" fmla="*/ 72 w 188"/>
                <a:gd name="T81" fmla="*/ 95 h 95"/>
                <a:gd name="T82" fmla="*/ 86 w 188"/>
                <a:gd name="T83" fmla="*/ 95 h 95"/>
                <a:gd name="T84" fmla="*/ 96 w 188"/>
                <a:gd name="T85" fmla="*/ 78 h 95"/>
                <a:gd name="T86" fmla="*/ 106 w 188"/>
                <a:gd name="T87" fmla="*/ 95 h 95"/>
                <a:gd name="T88" fmla="*/ 119 w 188"/>
                <a:gd name="T89" fmla="*/ 95 h 95"/>
                <a:gd name="T90" fmla="*/ 112 w 188"/>
                <a:gd name="T91" fmla="*/ 53 h 95"/>
                <a:gd name="T92" fmla="*/ 128 w 188"/>
                <a:gd name="T93" fmla="*/ 68 h 95"/>
                <a:gd name="T94" fmla="*/ 131 w 188"/>
                <a:gd name="T95" fmla="*/ 67 h 95"/>
                <a:gd name="T96" fmla="*/ 105 w 188"/>
                <a:gd name="T97" fmla="*/ 26 h 95"/>
                <a:gd name="T98" fmla="*/ 111 w 188"/>
                <a:gd name="T99" fmla="*/ 14 h 95"/>
                <a:gd name="T100" fmla="*/ 96 w 188"/>
                <a:gd name="T10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8" h="95">
                  <a:moveTo>
                    <a:pt x="26" y="37"/>
                  </a:moveTo>
                  <a:cubicBezTo>
                    <a:pt x="21" y="37"/>
                    <a:pt x="17" y="41"/>
                    <a:pt x="17" y="46"/>
                  </a:cubicBezTo>
                  <a:cubicBezTo>
                    <a:pt x="17" y="49"/>
                    <a:pt x="18" y="51"/>
                    <a:pt x="20" y="53"/>
                  </a:cubicBezTo>
                  <a:cubicBezTo>
                    <a:pt x="11" y="56"/>
                    <a:pt x="0" y="74"/>
                    <a:pt x="4" y="78"/>
                  </a:cubicBezTo>
                  <a:cubicBezTo>
                    <a:pt x="4" y="78"/>
                    <a:pt x="5" y="78"/>
                    <a:pt x="6" y="78"/>
                  </a:cubicBezTo>
                  <a:cubicBezTo>
                    <a:pt x="9" y="78"/>
                    <a:pt x="13" y="74"/>
                    <a:pt x="16" y="69"/>
                  </a:cubicBezTo>
                  <a:cubicBezTo>
                    <a:pt x="14" y="78"/>
                    <a:pt x="12" y="87"/>
                    <a:pt x="11" y="95"/>
                  </a:cubicBezTo>
                  <a:cubicBezTo>
                    <a:pt x="19" y="95"/>
                    <a:pt x="19" y="95"/>
                    <a:pt x="19" y="95"/>
                  </a:cubicBezTo>
                  <a:cubicBezTo>
                    <a:pt x="20" y="91"/>
                    <a:pt x="22" y="84"/>
                    <a:pt x="26" y="84"/>
                  </a:cubicBezTo>
                  <a:cubicBezTo>
                    <a:pt x="29" y="84"/>
                    <a:pt x="32" y="91"/>
                    <a:pt x="32" y="95"/>
                  </a:cubicBezTo>
                  <a:cubicBezTo>
                    <a:pt x="40" y="95"/>
                    <a:pt x="40" y="95"/>
                    <a:pt x="40" y="95"/>
                  </a:cubicBezTo>
                  <a:cubicBezTo>
                    <a:pt x="39" y="87"/>
                    <a:pt x="38" y="78"/>
                    <a:pt x="35" y="69"/>
                  </a:cubicBezTo>
                  <a:cubicBezTo>
                    <a:pt x="39" y="74"/>
                    <a:pt x="43" y="78"/>
                    <a:pt x="46" y="78"/>
                  </a:cubicBezTo>
                  <a:cubicBezTo>
                    <a:pt x="46" y="78"/>
                    <a:pt x="47" y="78"/>
                    <a:pt x="47" y="78"/>
                  </a:cubicBezTo>
                  <a:cubicBezTo>
                    <a:pt x="51" y="74"/>
                    <a:pt x="41" y="56"/>
                    <a:pt x="31" y="53"/>
                  </a:cubicBezTo>
                  <a:cubicBezTo>
                    <a:pt x="33" y="51"/>
                    <a:pt x="35" y="49"/>
                    <a:pt x="35" y="46"/>
                  </a:cubicBezTo>
                  <a:cubicBezTo>
                    <a:pt x="35" y="41"/>
                    <a:pt x="31" y="37"/>
                    <a:pt x="26" y="37"/>
                  </a:cubicBezTo>
                  <a:moveTo>
                    <a:pt x="163" y="37"/>
                  </a:moveTo>
                  <a:cubicBezTo>
                    <a:pt x="158" y="37"/>
                    <a:pt x="154" y="41"/>
                    <a:pt x="154" y="46"/>
                  </a:cubicBezTo>
                  <a:cubicBezTo>
                    <a:pt x="154" y="49"/>
                    <a:pt x="155" y="51"/>
                    <a:pt x="157" y="53"/>
                  </a:cubicBezTo>
                  <a:cubicBezTo>
                    <a:pt x="148" y="56"/>
                    <a:pt x="138" y="74"/>
                    <a:pt x="141" y="78"/>
                  </a:cubicBezTo>
                  <a:cubicBezTo>
                    <a:pt x="142" y="78"/>
                    <a:pt x="142" y="78"/>
                    <a:pt x="143" y="78"/>
                  </a:cubicBezTo>
                  <a:cubicBezTo>
                    <a:pt x="146" y="78"/>
                    <a:pt x="150" y="74"/>
                    <a:pt x="153" y="69"/>
                  </a:cubicBezTo>
                  <a:cubicBezTo>
                    <a:pt x="151" y="78"/>
                    <a:pt x="149" y="87"/>
                    <a:pt x="148" y="95"/>
                  </a:cubicBezTo>
                  <a:cubicBezTo>
                    <a:pt x="157" y="95"/>
                    <a:pt x="157" y="95"/>
                    <a:pt x="157" y="95"/>
                  </a:cubicBezTo>
                  <a:cubicBezTo>
                    <a:pt x="157" y="91"/>
                    <a:pt x="160" y="84"/>
                    <a:pt x="163" y="84"/>
                  </a:cubicBezTo>
                  <a:cubicBezTo>
                    <a:pt x="166" y="84"/>
                    <a:pt x="169" y="91"/>
                    <a:pt x="169" y="95"/>
                  </a:cubicBezTo>
                  <a:cubicBezTo>
                    <a:pt x="177" y="95"/>
                    <a:pt x="177" y="95"/>
                    <a:pt x="177" y="95"/>
                  </a:cubicBezTo>
                  <a:cubicBezTo>
                    <a:pt x="177" y="87"/>
                    <a:pt x="175" y="78"/>
                    <a:pt x="173" y="69"/>
                  </a:cubicBezTo>
                  <a:cubicBezTo>
                    <a:pt x="176" y="74"/>
                    <a:pt x="180" y="78"/>
                    <a:pt x="183" y="78"/>
                  </a:cubicBezTo>
                  <a:cubicBezTo>
                    <a:pt x="184" y="78"/>
                    <a:pt x="184" y="78"/>
                    <a:pt x="185" y="78"/>
                  </a:cubicBezTo>
                  <a:cubicBezTo>
                    <a:pt x="188" y="74"/>
                    <a:pt x="178" y="56"/>
                    <a:pt x="169" y="53"/>
                  </a:cubicBezTo>
                  <a:cubicBezTo>
                    <a:pt x="171" y="51"/>
                    <a:pt x="172" y="49"/>
                    <a:pt x="172" y="46"/>
                  </a:cubicBezTo>
                  <a:cubicBezTo>
                    <a:pt x="172" y="41"/>
                    <a:pt x="168" y="37"/>
                    <a:pt x="163" y="37"/>
                  </a:cubicBezTo>
                  <a:moveTo>
                    <a:pt x="96" y="0"/>
                  </a:moveTo>
                  <a:cubicBezTo>
                    <a:pt x="88" y="0"/>
                    <a:pt x="81" y="6"/>
                    <a:pt x="81" y="14"/>
                  </a:cubicBezTo>
                  <a:cubicBezTo>
                    <a:pt x="81" y="19"/>
                    <a:pt x="83" y="23"/>
                    <a:pt x="87" y="26"/>
                  </a:cubicBezTo>
                  <a:cubicBezTo>
                    <a:pt x="72" y="31"/>
                    <a:pt x="55" y="61"/>
                    <a:pt x="60" y="67"/>
                  </a:cubicBezTo>
                  <a:cubicBezTo>
                    <a:pt x="61" y="68"/>
                    <a:pt x="62" y="68"/>
                    <a:pt x="63" y="68"/>
                  </a:cubicBezTo>
                  <a:cubicBezTo>
                    <a:pt x="68" y="68"/>
                    <a:pt x="75" y="60"/>
                    <a:pt x="80" y="53"/>
                  </a:cubicBezTo>
                  <a:cubicBezTo>
                    <a:pt x="76" y="67"/>
                    <a:pt x="74" y="82"/>
                    <a:pt x="72" y="95"/>
                  </a:cubicBezTo>
                  <a:cubicBezTo>
                    <a:pt x="86" y="95"/>
                    <a:pt x="86" y="95"/>
                    <a:pt x="86" y="95"/>
                  </a:cubicBezTo>
                  <a:cubicBezTo>
                    <a:pt x="86" y="88"/>
                    <a:pt x="91" y="78"/>
                    <a:pt x="96" y="78"/>
                  </a:cubicBezTo>
                  <a:cubicBezTo>
                    <a:pt x="101" y="78"/>
                    <a:pt x="106" y="88"/>
                    <a:pt x="106" y="95"/>
                  </a:cubicBezTo>
                  <a:cubicBezTo>
                    <a:pt x="119" y="95"/>
                    <a:pt x="119" y="95"/>
                    <a:pt x="119" y="95"/>
                  </a:cubicBezTo>
                  <a:cubicBezTo>
                    <a:pt x="118" y="82"/>
                    <a:pt x="115" y="67"/>
                    <a:pt x="112" y="53"/>
                  </a:cubicBezTo>
                  <a:cubicBezTo>
                    <a:pt x="117" y="60"/>
                    <a:pt x="124" y="68"/>
                    <a:pt x="128" y="68"/>
                  </a:cubicBezTo>
                  <a:cubicBezTo>
                    <a:pt x="130" y="68"/>
                    <a:pt x="131" y="68"/>
                    <a:pt x="131" y="67"/>
                  </a:cubicBezTo>
                  <a:cubicBezTo>
                    <a:pt x="137" y="61"/>
                    <a:pt x="120" y="31"/>
                    <a:pt x="105" y="26"/>
                  </a:cubicBezTo>
                  <a:cubicBezTo>
                    <a:pt x="108" y="23"/>
                    <a:pt x="111" y="19"/>
                    <a:pt x="111" y="14"/>
                  </a:cubicBezTo>
                  <a:cubicBezTo>
                    <a:pt x="111" y="6"/>
                    <a:pt x="104" y="0"/>
                    <a:pt x="96"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grpSp>
      <p:sp>
        <p:nvSpPr>
          <p:cNvPr id="213" name="TextBox 212"/>
          <p:cNvSpPr txBox="1"/>
          <p:nvPr/>
        </p:nvSpPr>
        <p:spPr>
          <a:xfrm>
            <a:off x="1499310" y="2100261"/>
            <a:ext cx="2569932" cy="768350"/>
          </a:xfrm>
          <a:prstGeom prst="rect">
            <a:avLst/>
          </a:prstGeom>
          <a:noFill/>
        </p:spPr>
        <p:txBody>
          <a:bodyPr wrap="square" lIns="91440" tIns="45720" rIns="91440" bIns="45720"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社区模式</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14" name="Rectangle 111"/>
          <p:cNvSpPr/>
          <p:nvPr/>
        </p:nvSpPr>
        <p:spPr>
          <a:xfrm>
            <a:off x="1511935" y="3034665"/>
            <a:ext cx="5337175" cy="1014730"/>
          </a:xfrm>
          <a:prstGeom prst="rect">
            <a:avLst/>
          </a:prstGeom>
        </p:spPr>
        <p:txBody>
          <a:bodyPr wrap="square" lIns="91440" tIns="45720" rIns="91440" bIns="4572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采用社区模式，将学习环境相似的人聚合在一起，更有利于资源的查找，也能更好的增强用户的归属感。</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1335123" y="451832"/>
            <a:ext cx="4934108" cy="1754326"/>
          </a:xfrm>
          <a:prstGeom prst="rect">
            <a:avLst/>
          </a:prstGeom>
        </p:spPr>
        <p:txBody>
          <a:bodyPr wrap="none">
            <a:spAutoFit/>
          </a:bodyPr>
          <a:lstStyle/>
          <a:p>
            <a:r>
              <a:rPr lang="en-US" altLang="zh-CN" sz="3600" b="1" dirty="0">
                <a:solidFill>
                  <a:srgbClr val="FFFFFF"/>
                </a:solidFill>
                <a:latin typeface="+mn-ea"/>
                <a:cs typeface="+mn-ea"/>
              </a:rPr>
              <a:t>Part 3 </a:t>
            </a:r>
            <a:r>
              <a:rPr lang="zh-CN" altLang="en-US" sz="3600" b="1" dirty="0">
                <a:solidFill>
                  <a:srgbClr val="FFFFFF"/>
                </a:solidFill>
                <a:latin typeface="+mn-ea"/>
                <a:cs typeface="+mn-ea"/>
              </a:rPr>
              <a:t>技术解决方案之</a:t>
            </a:r>
            <a:endParaRPr lang="en-US" altLang="zh-CN" sz="3600" b="1" dirty="0">
              <a:solidFill>
                <a:srgbClr val="FFFFFF"/>
              </a:solidFill>
              <a:latin typeface="+mn-ea"/>
              <a:cs typeface="+mn-ea"/>
            </a:endParaRPr>
          </a:p>
          <a:p>
            <a:r>
              <a:rPr lang="zh-CN" altLang="en-US" sz="3600" b="1" dirty="0">
                <a:solidFill>
                  <a:srgbClr val="FFFFFF"/>
                </a:solidFill>
                <a:latin typeface="+mn-ea"/>
                <a:cs typeface="+mn-ea"/>
              </a:rPr>
              <a:t>特色亮点</a:t>
            </a:r>
            <a:endParaRPr lang="zh-CN" altLang="en-US" sz="3600" b="1" dirty="0">
              <a:solidFill>
                <a:srgbClr val="FFFFFF"/>
              </a:solidFill>
              <a:latin typeface="+mn-ea"/>
              <a:cs typeface="+mn-ea"/>
            </a:endParaRPr>
          </a:p>
          <a:p>
            <a:endParaRPr lang="zh-CN" altLang="en-US" sz="3600" b="1" dirty="0">
              <a:solidFill>
                <a:srgbClr val="FFFFFF"/>
              </a:solidFill>
              <a:latin typeface="+mn-ea"/>
              <a:cs typeface="+mn-ea"/>
            </a:endParaRPr>
          </a:p>
        </p:txBody>
      </p:sp>
      <p:sp>
        <p:nvSpPr>
          <p:cNvPr id="71" name="文本框 70"/>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500">
        <p:checker dir="vert"/>
      </p:transition>
    </mc:Choice>
    <mc:Fallback>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anim calcmode="lin" valueType="num">
                                      <p:cBhvr>
                                        <p:cTn id="8" dur="1000" fill="hold"/>
                                        <p:tgtEl>
                                          <p:spTgt spid="143"/>
                                        </p:tgtEl>
                                        <p:attrNameLst>
                                          <p:attrName>ppt_x</p:attrName>
                                        </p:attrNameLst>
                                      </p:cBhvr>
                                      <p:tavLst>
                                        <p:tav tm="0">
                                          <p:val>
                                            <p:strVal val="#ppt_x"/>
                                          </p:val>
                                        </p:tav>
                                        <p:tav tm="100000">
                                          <p:val>
                                            <p:strVal val="#ppt_x"/>
                                          </p:val>
                                        </p:tav>
                                      </p:tavLst>
                                    </p:anim>
                                    <p:anim calcmode="lin" valueType="num">
                                      <p:cBhvr>
                                        <p:cTn id="9" dur="1000" fill="hold"/>
                                        <p:tgtEl>
                                          <p:spTgt spid="1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13"/>
                                        </p:tgtEl>
                                        <p:attrNameLst>
                                          <p:attrName>style.visibility</p:attrName>
                                        </p:attrNameLst>
                                      </p:cBhvr>
                                      <p:to>
                                        <p:strVal val="visible"/>
                                      </p:to>
                                    </p:set>
                                    <p:animEffect transition="in" filter="wipe(left)">
                                      <p:cBhvr>
                                        <p:cTn id="13" dur="500"/>
                                        <p:tgtEl>
                                          <p:spTgt spid="2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14"/>
                                        </p:tgtEl>
                                        <p:attrNameLst>
                                          <p:attrName>style.visibility</p:attrName>
                                        </p:attrNameLst>
                                      </p:cBhvr>
                                      <p:to>
                                        <p:strVal val="visible"/>
                                      </p:to>
                                    </p:set>
                                    <p:animEffect transition="in" filter="wipe(left)">
                                      <p:cBhvr>
                                        <p:cTn id="17" dur="500"/>
                                        <p:tgtEl>
                                          <p:spTgt spid="214"/>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wipe(down)">
                                      <p:cBhvr>
                                        <p:cTn id="21"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14" grpId="0"/>
      <p:bldP spid="7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94"/>
          <p:cNvGrpSpPr/>
          <p:nvPr/>
        </p:nvGrpSpPr>
        <p:grpSpPr>
          <a:xfrm>
            <a:off x="2858295" y="1113797"/>
            <a:ext cx="5294313" cy="5295900"/>
            <a:chOff x="2954336" y="1206696"/>
            <a:chExt cx="5294312" cy="5295904"/>
          </a:xfrm>
        </p:grpSpPr>
        <p:sp>
          <p:nvSpPr>
            <p:cNvPr id="144" name="Freeform 33"/>
            <p:cNvSpPr>
              <a:spLocks noEditPoints="1"/>
            </p:cNvSpPr>
            <p:nvPr/>
          </p:nvSpPr>
          <p:spPr bwMode="auto">
            <a:xfrm>
              <a:off x="3398836" y="1651196"/>
              <a:ext cx="4849812" cy="4851404"/>
            </a:xfrm>
            <a:custGeom>
              <a:avLst/>
              <a:gdLst>
                <a:gd name="T0" fmla="*/ 706 w 994"/>
                <a:gd name="T1" fmla="*/ 832 h 994"/>
                <a:gd name="T2" fmla="*/ 706 w 994"/>
                <a:gd name="T3" fmla="*/ 831 h 994"/>
                <a:gd name="T4" fmla="*/ 656 w 994"/>
                <a:gd name="T5" fmla="*/ 812 h 994"/>
                <a:gd name="T6" fmla="*/ 655 w 994"/>
                <a:gd name="T7" fmla="*/ 812 h 994"/>
                <a:gd name="T8" fmla="*/ 653 w 994"/>
                <a:gd name="T9" fmla="*/ 812 h 994"/>
                <a:gd name="T10" fmla="*/ 652 w 994"/>
                <a:gd name="T11" fmla="*/ 812 h 994"/>
                <a:gd name="T12" fmla="*/ 651 w 994"/>
                <a:gd name="T13" fmla="*/ 812 h 994"/>
                <a:gd name="T14" fmla="*/ 958 w 994"/>
                <a:gd name="T15" fmla="*/ 826 h 994"/>
                <a:gd name="T16" fmla="*/ 958 w 994"/>
                <a:gd name="T17" fmla="*/ 827 h 994"/>
                <a:gd name="T18" fmla="*/ 958 w 994"/>
                <a:gd name="T19" fmla="*/ 828 h 994"/>
                <a:gd name="T20" fmla="*/ 958 w 994"/>
                <a:gd name="T21" fmla="*/ 829 h 994"/>
                <a:gd name="T22" fmla="*/ 958 w 994"/>
                <a:gd name="T23" fmla="*/ 829 h 994"/>
                <a:gd name="T24" fmla="*/ 958 w 994"/>
                <a:gd name="T25" fmla="*/ 830 h 994"/>
                <a:gd name="T26" fmla="*/ 958 w 994"/>
                <a:gd name="T27" fmla="*/ 831 h 994"/>
                <a:gd name="T28" fmla="*/ 832 w 994"/>
                <a:gd name="T29" fmla="*/ 958 h 994"/>
                <a:gd name="T30" fmla="*/ 831 w 994"/>
                <a:gd name="T31" fmla="*/ 958 h 994"/>
                <a:gd name="T32" fmla="*/ 830 w 994"/>
                <a:gd name="T33" fmla="*/ 958 h 994"/>
                <a:gd name="T34" fmla="*/ 937 w 994"/>
                <a:gd name="T35" fmla="*/ 762 h 994"/>
                <a:gd name="T36" fmla="*/ 497 w 994"/>
                <a:gd name="T37" fmla="*/ 654 h 994"/>
                <a:gd name="T38" fmla="*/ 497 w 994"/>
                <a:gd name="T39" fmla="*/ 653 h 994"/>
                <a:gd name="T40" fmla="*/ 497 w 994"/>
                <a:gd name="T41" fmla="*/ 652 h 994"/>
                <a:gd name="T42" fmla="*/ 433 w 994"/>
                <a:gd name="T43" fmla="*/ 628 h 994"/>
                <a:gd name="T44" fmla="*/ 431 w 994"/>
                <a:gd name="T45" fmla="*/ 628 h 994"/>
                <a:gd name="T46" fmla="*/ 430 w 994"/>
                <a:gd name="T47" fmla="*/ 628 h 994"/>
                <a:gd name="T48" fmla="*/ 428 w 994"/>
                <a:gd name="T49" fmla="*/ 628 h 994"/>
                <a:gd name="T50" fmla="*/ 426 w 994"/>
                <a:gd name="T51" fmla="*/ 628 h 994"/>
                <a:gd name="T52" fmla="*/ 812 w 994"/>
                <a:gd name="T53" fmla="*/ 650 h 994"/>
                <a:gd name="T54" fmla="*/ 812 w 994"/>
                <a:gd name="T55" fmla="*/ 651 h 994"/>
                <a:gd name="T56" fmla="*/ 812 w 994"/>
                <a:gd name="T57" fmla="*/ 652 h 994"/>
                <a:gd name="T58" fmla="*/ 812 w 994"/>
                <a:gd name="T59" fmla="*/ 653 h 994"/>
                <a:gd name="T60" fmla="*/ 812 w 994"/>
                <a:gd name="T61" fmla="*/ 654 h 994"/>
                <a:gd name="T62" fmla="*/ 812 w 994"/>
                <a:gd name="T63" fmla="*/ 655 h 994"/>
                <a:gd name="T64" fmla="*/ 831 w 994"/>
                <a:gd name="T65" fmla="*/ 706 h 994"/>
                <a:gd name="T66" fmla="*/ 832 w 994"/>
                <a:gd name="T67" fmla="*/ 706 h 994"/>
                <a:gd name="T68" fmla="*/ 234 w 994"/>
                <a:gd name="T69" fmla="*/ 431 h 994"/>
                <a:gd name="T70" fmla="*/ 234 w 994"/>
                <a:gd name="T71" fmla="*/ 430 h 994"/>
                <a:gd name="T72" fmla="*/ 234 w 994"/>
                <a:gd name="T73" fmla="*/ 429 h 994"/>
                <a:gd name="T74" fmla="*/ 157 w 994"/>
                <a:gd name="T75" fmla="*/ 402 h 994"/>
                <a:gd name="T76" fmla="*/ 156 w 994"/>
                <a:gd name="T77" fmla="*/ 402 h 994"/>
                <a:gd name="T78" fmla="*/ 154 w 994"/>
                <a:gd name="T79" fmla="*/ 402 h 994"/>
                <a:gd name="T80" fmla="*/ 153 w 994"/>
                <a:gd name="T81" fmla="*/ 402 h 994"/>
                <a:gd name="T82" fmla="*/ 628 w 994"/>
                <a:gd name="T83" fmla="*/ 426 h 994"/>
                <a:gd name="T84" fmla="*/ 628 w 994"/>
                <a:gd name="T85" fmla="*/ 427 h 994"/>
                <a:gd name="T86" fmla="*/ 628 w 994"/>
                <a:gd name="T87" fmla="*/ 429 h 994"/>
                <a:gd name="T88" fmla="*/ 628 w 994"/>
                <a:gd name="T89" fmla="*/ 430 h 994"/>
                <a:gd name="T90" fmla="*/ 628 w 994"/>
                <a:gd name="T91" fmla="*/ 431 h 994"/>
                <a:gd name="T92" fmla="*/ 628 w 994"/>
                <a:gd name="T93" fmla="*/ 433 h 994"/>
                <a:gd name="T94" fmla="*/ 621 w 994"/>
                <a:gd name="T95" fmla="*/ 500 h 994"/>
                <a:gd name="T96" fmla="*/ 649 w 994"/>
                <a:gd name="T97" fmla="*/ 497 h 994"/>
                <a:gd name="T98" fmla="*/ 651 w 994"/>
                <a:gd name="T99" fmla="*/ 497 h 994"/>
                <a:gd name="T100" fmla="*/ 652 w 994"/>
                <a:gd name="T101" fmla="*/ 497 h 994"/>
                <a:gd name="T102" fmla="*/ 653 w 994"/>
                <a:gd name="T103" fmla="*/ 497 h 994"/>
                <a:gd name="T104" fmla="*/ 654 w 994"/>
                <a:gd name="T105" fmla="*/ 497 h 994"/>
                <a:gd name="T106" fmla="*/ 347 w 994"/>
                <a:gd name="T107" fmla="*/ 0 h 994"/>
                <a:gd name="T108" fmla="*/ 402 w 994"/>
                <a:gd name="T109" fmla="*/ 154 h 994"/>
                <a:gd name="T110" fmla="*/ 402 w 994"/>
                <a:gd name="T111" fmla="*/ 155 h 994"/>
                <a:gd name="T112" fmla="*/ 402 w 994"/>
                <a:gd name="T113" fmla="*/ 156 h 994"/>
                <a:gd name="T114" fmla="*/ 429 w 994"/>
                <a:gd name="T115" fmla="*/ 234 h 994"/>
                <a:gd name="T116" fmla="*/ 431 w 994"/>
                <a:gd name="T117" fmla="*/ 234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94" h="994">
                  <a:moveTo>
                    <a:pt x="562" y="782"/>
                  </a:moveTo>
                  <a:cubicBezTo>
                    <a:pt x="591" y="822"/>
                    <a:pt x="638" y="848"/>
                    <a:pt x="690" y="848"/>
                  </a:cubicBezTo>
                  <a:cubicBezTo>
                    <a:pt x="696" y="848"/>
                    <a:pt x="701" y="847"/>
                    <a:pt x="707" y="847"/>
                  </a:cubicBezTo>
                  <a:cubicBezTo>
                    <a:pt x="706" y="842"/>
                    <a:pt x="706" y="837"/>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21"/>
                    <a:pt x="707" y="811"/>
                    <a:pt x="709" y="802"/>
                  </a:cubicBezTo>
                  <a:cubicBezTo>
                    <a:pt x="693" y="808"/>
                    <a:pt x="675"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0" y="812"/>
                  </a:cubicBezTo>
                  <a:cubicBezTo>
                    <a:pt x="650" y="812"/>
                    <a:pt x="650" y="812"/>
                    <a:pt x="650" y="812"/>
                  </a:cubicBezTo>
                  <a:cubicBezTo>
                    <a:pt x="650" y="812"/>
                    <a:pt x="650" y="812"/>
                    <a:pt x="650" y="812"/>
                  </a:cubicBezTo>
                  <a:cubicBezTo>
                    <a:pt x="650" y="812"/>
                    <a:pt x="650" y="812"/>
                    <a:pt x="650" y="812"/>
                  </a:cubicBezTo>
                  <a:cubicBezTo>
                    <a:pt x="617" y="811"/>
                    <a:pt x="587" y="800"/>
                    <a:pt x="562" y="782"/>
                  </a:cubicBezTo>
                  <a:moveTo>
                    <a:pt x="937" y="762"/>
                  </a:moveTo>
                  <a:cubicBezTo>
                    <a:pt x="949" y="781"/>
                    <a:pt x="957" y="802"/>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2"/>
                    <a:pt x="958" y="832"/>
                    <a:pt x="958" y="832"/>
                  </a:cubicBezTo>
                  <a:cubicBezTo>
                    <a:pt x="958" y="832"/>
                    <a:pt x="958" y="832"/>
                    <a:pt x="958" y="832"/>
                  </a:cubicBezTo>
                  <a:cubicBezTo>
                    <a:pt x="958" y="832"/>
                    <a:pt x="958" y="832"/>
                    <a:pt x="958" y="832"/>
                  </a:cubicBezTo>
                  <a:cubicBezTo>
                    <a:pt x="958" y="832"/>
                    <a:pt x="958" y="832"/>
                    <a:pt x="958" y="832"/>
                  </a:cubicBezTo>
                  <a:cubicBezTo>
                    <a:pt x="958" y="901"/>
                    <a:pt x="902" y="958"/>
                    <a:pt x="832" y="958"/>
                  </a:cubicBezTo>
                  <a:cubicBezTo>
                    <a:pt x="832" y="958"/>
                    <a:pt x="832" y="958"/>
                    <a:pt x="832" y="958"/>
                  </a:cubicBezTo>
                  <a:cubicBezTo>
                    <a:pt x="832" y="958"/>
                    <a:pt x="832" y="958"/>
                    <a:pt x="832" y="958"/>
                  </a:cubicBezTo>
                  <a:cubicBezTo>
                    <a:pt x="832" y="958"/>
                    <a:pt x="832" y="958"/>
                    <a:pt x="832" y="958"/>
                  </a:cubicBezTo>
                  <a:cubicBezTo>
                    <a:pt x="832" y="958"/>
                    <a:pt x="832" y="958"/>
                    <a:pt x="832" y="958"/>
                  </a:cubicBezTo>
                  <a:cubicBezTo>
                    <a:pt x="832"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29" y="958"/>
                  </a:cubicBezTo>
                  <a:cubicBezTo>
                    <a:pt x="829" y="958"/>
                    <a:pt x="829" y="958"/>
                    <a:pt x="829" y="958"/>
                  </a:cubicBezTo>
                  <a:cubicBezTo>
                    <a:pt x="805" y="957"/>
                    <a:pt x="782" y="950"/>
                    <a:pt x="763" y="937"/>
                  </a:cubicBezTo>
                  <a:cubicBezTo>
                    <a:pt x="785" y="971"/>
                    <a:pt x="824" y="994"/>
                    <a:pt x="868" y="994"/>
                  </a:cubicBezTo>
                  <a:cubicBezTo>
                    <a:pt x="937" y="994"/>
                    <a:pt x="994" y="937"/>
                    <a:pt x="994" y="868"/>
                  </a:cubicBezTo>
                  <a:cubicBezTo>
                    <a:pt x="994" y="824"/>
                    <a:pt x="971" y="785"/>
                    <a:pt x="937" y="762"/>
                  </a:cubicBezTo>
                  <a:moveTo>
                    <a:pt x="311" y="587"/>
                  </a:moveTo>
                  <a:cubicBezTo>
                    <a:pt x="347" y="634"/>
                    <a:pt x="404" y="664"/>
                    <a:pt x="467" y="664"/>
                  </a:cubicBezTo>
                  <a:cubicBezTo>
                    <a:pt x="477" y="664"/>
                    <a:pt x="487" y="663"/>
                    <a:pt x="497" y="662"/>
                  </a:cubicBezTo>
                  <a:cubicBezTo>
                    <a:pt x="497" y="659"/>
                    <a:pt x="497" y="657"/>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39"/>
                    <a:pt x="499" y="627"/>
                    <a:pt x="502" y="615"/>
                  </a:cubicBezTo>
                  <a:cubicBezTo>
                    <a:pt x="481" y="623"/>
                    <a:pt x="458" y="628"/>
                    <a:pt x="434" y="628"/>
                  </a:cubicBezTo>
                  <a:cubicBezTo>
                    <a:pt x="434" y="628"/>
                    <a:pt x="434" y="628"/>
                    <a:pt x="434" y="628"/>
                  </a:cubicBezTo>
                  <a:cubicBezTo>
                    <a:pt x="434" y="628"/>
                    <a:pt x="434"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2" y="628"/>
                    <a:pt x="432" y="628"/>
                  </a:cubicBezTo>
                  <a:cubicBezTo>
                    <a:pt x="432" y="628"/>
                    <a:pt x="432" y="628"/>
                    <a:pt x="432" y="628"/>
                  </a:cubicBezTo>
                  <a:cubicBezTo>
                    <a:pt x="432" y="628"/>
                    <a:pt x="432" y="628"/>
                    <a:pt x="432" y="628"/>
                  </a:cubicBezTo>
                  <a:cubicBezTo>
                    <a:pt x="432" y="628"/>
                    <a:pt x="432" y="628"/>
                    <a:pt x="432" y="628"/>
                  </a:cubicBezTo>
                  <a:cubicBezTo>
                    <a:pt x="432" y="628"/>
                    <a:pt x="432" y="628"/>
                    <a:pt x="432" y="628"/>
                  </a:cubicBezTo>
                  <a:cubicBezTo>
                    <a:pt x="432" y="628"/>
                    <a:pt x="432" y="628"/>
                    <a:pt x="432" y="628"/>
                  </a:cubicBezTo>
                  <a:cubicBezTo>
                    <a:pt x="432" y="628"/>
                    <a:pt x="431" y="628"/>
                    <a:pt x="431" y="628"/>
                  </a:cubicBezTo>
                  <a:cubicBezTo>
                    <a:pt x="431" y="628"/>
                    <a:pt x="431" y="628"/>
                    <a:pt x="431" y="628"/>
                  </a:cubicBezTo>
                  <a:cubicBezTo>
                    <a:pt x="431" y="628"/>
                    <a:pt x="431" y="628"/>
                    <a:pt x="431" y="628"/>
                  </a:cubicBezTo>
                  <a:cubicBezTo>
                    <a:pt x="431" y="628"/>
                    <a:pt x="431" y="628"/>
                    <a:pt x="431" y="628"/>
                  </a:cubicBezTo>
                  <a:cubicBezTo>
                    <a:pt x="431" y="628"/>
                    <a:pt x="431" y="628"/>
                    <a:pt x="431" y="628"/>
                  </a:cubicBezTo>
                  <a:cubicBezTo>
                    <a:pt x="431" y="628"/>
                    <a:pt x="431" y="628"/>
                    <a:pt x="430" y="628"/>
                  </a:cubicBezTo>
                  <a:cubicBezTo>
                    <a:pt x="430" y="628"/>
                    <a:pt x="430" y="628"/>
                    <a:pt x="430" y="628"/>
                  </a:cubicBezTo>
                  <a:cubicBezTo>
                    <a:pt x="430" y="628"/>
                    <a:pt x="430" y="628"/>
                    <a:pt x="430" y="628"/>
                  </a:cubicBezTo>
                  <a:cubicBezTo>
                    <a:pt x="430" y="628"/>
                    <a:pt x="430" y="628"/>
                    <a:pt x="430" y="628"/>
                  </a:cubicBezTo>
                  <a:cubicBezTo>
                    <a:pt x="430" y="628"/>
                    <a:pt x="430" y="628"/>
                    <a:pt x="430" y="628"/>
                  </a:cubicBezTo>
                  <a:cubicBezTo>
                    <a:pt x="430" y="628"/>
                    <a:pt x="430" y="628"/>
                    <a:pt x="430" y="628"/>
                  </a:cubicBezTo>
                  <a:cubicBezTo>
                    <a:pt x="430" y="628"/>
                    <a:pt x="430"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8" y="628"/>
                  </a:cubicBezTo>
                  <a:cubicBezTo>
                    <a:pt x="428" y="628"/>
                    <a:pt x="428" y="628"/>
                    <a:pt x="428" y="628"/>
                  </a:cubicBezTo>
                  <a:cubicBezTo>
                    <a:pt x="428" y="628"/>
                    <a:pt x="428" y="628"/>
                    <a:pt x="428" y="628"/>
                  </a:cubicBezTo>
                  <a:cubicBezTo>
                    <a:pt x="428" y="628"/>
                    <a:pt x="428" y="628"/>
                    <a:pt x="428" y="628"/>
                  </a:cubicBezTo>
                  <a:cubicBezTo>
                    <a:pt x="428" y="628"/>
                    <a:pt x="428" y="628"/>
                    <a:pt x="428" y="628"/>
                  </a:cubicBezTo>
                  <a:cubicBezTo>
                    <a:pt x="428" y="628"/>
                    <a:pt x="428" y="628"/>
                    <a:pt x="428" y="628"/>
                  </a:cubicBezTo>
                  <a:cubicBezTo>
                    <a:pt x="428" y="628"/>
                    <a:pt x="428" y="628"/>
                    <a:pt x="427" y="628"/>
                  </a:cubicBezTo>
                  <a:cubicBezTo>
                    <a:pt x="427" y="628"/>
                    <a:pt x="427" y="628"/>
                    <a:pt x="427" y="628"/>
                  </a:cubicBezTo>
                  <a:cubicBezTo>
                    <a:pt x="427" y="628"/>
                    <a:pt x="427" y="628"/>
                    <a:pt x="427" y="628"/>
                  </a:cubicBezTo>
                  <a:cubicBezTo>
                    <a:pt x="427" y="628"/>
                    <a:pt x="427" y="628"/>
                    <a:pt x="427" y="628"/>
                  </a:cubicBezTo>
                  <a:cubicBezTo>
                    <a:pt x="427" y="628"/>
                    <a:pt x="426" y="628"/>
                    <a:pt x="426" y="628"/>
                  </a:cubicBezTo>
                  <a:cubicBezTo>
                    <a:pt x="426" y="628"/>
                    <a:pt x="426" y="628"/>
                    <a:pt x="426" y="628"/>
                  </a:cubicBezTo>
                  <a:cubicBezTo>
                    <a:pt x="426" y="628"/>
                    <a:pt x="426" y="628"/>
                    <a:pt x="426" y="628"/>
                  </a:cubicBezTo>
                  <a:cubicBezTo>
                    <a:pt x="426" y="628"/>
                    <a:pt x="426" y="628"/>
                    <a:pt x="426" y="628"/>
                  </a:cubicBezTo>
                  <a:cubicBezTo>
                    <a:pt x="383" y="627"/>
                    <a:pt x="343" y="612"/>
                    <a:pt x="311" y="587"/>
                  </a:cubicBezTo>
                  <a:moveTo>
                    <a:pt x="783" y="562"/>
                  </a:moveTo>
                  <a:cubicBezTo>
                    <a:pt x="800" y="587"/>
                    <a:pt x="811" y="617"/>
                    <a:pt x="812" y="649"/>
                  </a:cubicBezTo>
                  <a:cubicBezTo>
                    <a:pt x="812" y="649"/>
                    <a:pt x="812" y="649"/>
                    <a:pt x="812" y="649"/>
                  </a:cubicBezTo>
                  <a:cubicBezTo>
                    <a:pt x="812" y="649"/>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6"/>
                    <a:pt x="812" y="656"/>
                  </a:cubicBezTo>
                  <a:cubicBezTo>
                    <a:pt x="812" y="656"/>
                    <a:pt x="812" y="656"/>
                    <a:pt x="812" y="656"/>
                  </a:cubicBezTo>
                  <a:cubicBezTo>
                    <a:pt x="812" y="656"/>
                    <a:pt x="812" y="656"/>
                    <a:pt x="812" y="656"/>
                  </a:cubicBezTo>
                  <a:cubicBezTo>
                    <a:pt x="812" y="656"/>
                    <a:pt x="812" y="656"/>
                    <a:pt x="812" y="656"/>
                  </a:cubicBezTo>
                  <a:cubicBezTo>
                    <a:pt x="812" y="675"/>
                    <a:pt x="809" y="692"/>
                    <a:pt x="802" y="709"/>
                  </a:cubicBezTo>
                  <a:cubicBezTo>
                    <a:pt x="812" y="707"/>
                    <a:pt x="821" y="706"/>
                    <a:pt x="831" y="706"/>
                  </a:cubicBezTo>
                  <a:cubicBezTo>
                    <a:pt x="831" y="706"/>
                    <a:pt x="831" y="706"/>
                    <a:pt x="831" y="706"/>
                  </a:cubicBezTo>
                  <a:cubicBezTo>
                    <a:pt x="831" y="706"/>
                    <a:pt x="831" y="706"/>
                    <a:pt x="831" y="706"/>
                  </a:cubicBezTo>
                  <a:cubicBezTo>
                    <a:pt x="831" y="706"/>
                    <a:pt x="831" y="706"/>
                    <a:pt x="831" y="706"/>
                  </a:cubicBezTo>
                  <a:cubicBezTo>
                    <a:pt x="831" y="706"/>
                    <a:pt x="831" y="706"/>
                    <a:pt x="831"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7" y="706"/>
                    <a:pt x="842" y="706"/>
                    <a:pt x="847" y="706"/>
                  </a:cubicBezTo>
                  <a:cubicBezTo>
                    <a:pt x="848" y="701"/>
                    <a:pt x="848" y="696"/>
                    <a:pt x="848" y="690"/>
                  </a:cubicBezTo>
                  <a:cubicBezTo>
                    <a:pt x="848" y="637"/>
                    <a:pt x="822" y="591"/>
                    <a:pt x="783" y="562"/>
                  </a:cubicBezTo>
                  <a:moveTo>
                    <a:pt x="0" y="346"/>
                  </a:moveTo>
                  <a:cubicBezTo>
                    <a:pt x="46" y="402"/>
                    <a:pt x="114" y="437"/>
                    <a:pt x="191" y="437"/>
                  </a:cubicBezTo>
                  <a:cubicBezTo>
                    <a:pt x="206" y="437"/>
                    <a:pt x="220" y="436"/>
                    <a:pt x="234" y="434"/>
                  </a:cubicBezTo>
                  <a:cubicBezTo>
                    <a:pt x="234" y="433"/>
                    <a:pt x="234" y="432"/>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0"/>
                  </a:cubicBezTo>
                  <a:cubicBezTo>
                    <a:pt x="234" y="430"/>
                    <a:pt x="234" y="430"/>
                    <a:pt x="234" y="430"/>
                  </a:cubicBezTo>
                  <a:cubicBezTo>
                    <a:pt x="234" y="430"/>
                    <a:pt x="234" y="430"/>
                    <a:pt x="234" y="430"/>
                  </a:cubicBezTo>
                  <a:cubicBezTo>
                    <a:pt x="234" y="430"/>
                    <a:pt x="234" y="430"/>
                    <a:pt x="234" y="430"/>
                  </a:cubicBezTo>
                  <a:cubicBezTo>
                    <a:pt x="234" y="430"/>
                    <a:pt x="234" y="430"/>
                    <a:pt x="234" y="430"/>
                  </a:cubicBezTo>
                  <a:cubicBezTo>
                    <a:pt x="234" y="430"/>
                    <a:pt x="234" y="430"/>
                    <a:pt x="234" y="430"/>
                  </a:cubicBezTo>
                  <a:cubicBezTo>
                    <a:pt x="234" y="430"/>
                    <a:pt x="234" y="430"/>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8"/>
                    <a:pt x="234" y="428"/>
                  </a:cubicBezTo>
                  <a:cubicBezTo>
                    <a:pt x="234" y="428"/>
                    <a:pt x="234" y="428"/>
                    <a:pt x="234" y="428"/>
                  </a:cubicBezTo>
                  <a:cubicBezTo>
                    <a:pt x="234" y="428"/>
                    <a:pt x="234" y="428"/>
                    <a:pt x="234" y="428"/>
                  </a:cubicBezTo>
                  <a:cubicBezTo>
                    <a:pt x="234" y="428"/>
                    <a:pt x="234" y="428"/>
                    <a:pt x="234" y="428"/>
                  </a:cubicBezTo>
                  <a:cubicBezTo>
                    <a:pt x="234" y="428"/>
                    <a:pt x="234" y="428"/>
                    <a:pt x="234" y="428"/>
                  </a:cubicBezTo>
                  <a:cubicBezTo>
                    <a:pt x="234" y="428"/>
                    <a:pt x="234" y="428"/>
                    <a:pt x="234" y="428"/>
                  </a:cubicBezTo>
                  <a:cubicBezTo>
                    <a:pt x="235" y="414"/>
                    <a:pt x="236" y="400"/>
                    <a:pt x="239" y="387"/>
                  </a:cubicBezTo>
                  <a:cubicBezTo>
                    <a:pt x="214" y="396"/>
                    <a:pt x="186" y="401"/>
                    <a:pt x="157" y="402"/>
                  </a:cubicBezTo>
                  <a:cubicBezTo>
                    <a:pt x="157" y="402"/>
                    <a:pt x="157" y="402"/>
                    <a:pt x="157" y="402"/>
                  </a:cubicBezTo>
                  <a:cubicBezTo>
                    <a:pt x="157" y="402"/>
                    <a:pt x="157" y="402"/>
                    <a:pt x="157" y="402"/>
                  </a:cubicBezTo>
                  <a:cubicBezTo>
                    <a:pt x="157" y="402"/>
                    <a:pt x="157" y="402"/>
                    <a:pt x="157" y="402"/>
                  </a:cubicBezTo>
                  <a:cubicBezTo>
                    <a:pt x="157" y="402"/>
                    <a:pt x="157" y="402"/>
                    <a:pt x="157" y="402"/>
                  </a:cubicBezTo>
                  <a:cubicBezTo>
                    <a:pt x="157" y="402"/>
                    <a:pt x="157" y="402"/>
                    <a:pt x="157" y="402"/>
                  </a:cubicBezTo>
                  <a:cubicBezTo>
                    <a:pt x="157"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5" y="402"/>
                    <a:pt x="155" y="402"/>
                  </a:cubicBezTo>
                  <a:cubicBezTo>
                    <a:pt x="155" y="402"/>
                    <a:pt x="155" y="402"/>
                    <a:pt x="155" y="402"/>
                  </a:cubicBezTo>
                  <a:cubicBezTo>
                    <a:pt x="155" y="402"/>
                    <a:pt x="155" y="402"/>
                    <a:pt x="155" y="402"/>
                  </a:cubicBezTo>
                  <a:cubicBezTo>
                    <a:pt x="155" y="402"/>
                    <a:pt x="155" y="402"/>
                    <a:pt x="155" y="402"/>
                  </a:cubicBezTo>
                  <a:cubicBezTo>
                    <a:pt x="155" y="402"/>
                    <a:pt x="155" y="402"/>
                    <a:pt x="155" y="402"/>
                  </a:cubicBezTo>
                  <a:cubicBezTo>
                    <a:pt x="155" y="402"/>
                    <a:pt x="155" y="402"/>
                    <a:pt x="155"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3" y="402"/>
                    <a:pt x="153" y="402"/>
                    <a:pt x="153" y="402"/>
                  </a:cubicBezTo>
                  <a:cubicBezTo>
                    <a:pt x="153" y="402"/>
                    <a:pt x="153" y="402"/>
                    <a:pt x="153" y="402"/>
                  </a:cubicBezTo>
                  <a:cubicBezTo>
                    <a:pt x="153" y="402"/>
                    <a:pt x="153" y="402"/>
                    <a:pt x="153" y="402"/>
                  </a:cubicBezTo>
                  <a:cubicBezTo>
                    <a:pt x="153" y="402"/>
                    <a:pt x="153" y="402"/>
                    <a:pt x="153" y="402"/>
                  </a:cubicBezTo>
                  <a:cubicBezTo>
                    <a:pt x="152" y="402"/>
                    <a:pt x="152" y="402"/>
                    <a:pt x="152" y="402"/>
                  </a:cubicBezTo>
                  <a:cubicBezTo>
                    <a:pt x="152" y="402"/>
                    <a:pt x="152" y="402"/>
                    <a:pt x="152" y="402"/>
                  </a:cubicBezTo>
                  <a:cubicBezTo>
                    <a:pt x="95" y="401"/>
                    <a:pt x="42" y="380"/>
                    <a:pt x="0" y="346"/>
                  </a:cubicBezTo>
                  <a:moveTo>
                    <a:pt x="587" y="311"/>
                  </a:moveTo>
                  <a:cubicBezTo>
                    <a:pt x="612" y="343"/>
                    <a:pt x="627" y="382"/>
                    <a:pt x="628" y="425"/>
                  </a:cubicBezTo>
                  <a:cubicBezTo>
                    <a:pt x="628" y="425"/>
                    <a:pt x="628" y="425"/>
                    <a:pt x="628" y="425"/>
                  </a:cubicBezTo>
                  <a:cubicBezTo>
                    <a:pt x="628" y="425"/>
                    <a:pt x="628" y="425"/>
                    <a:pt x="628" y="425"/>
                  </a:cubicBezTo>
                  <a:cubicBezTo>
                    <a:pt x="628" y="425"/>
                    <a:pt x="628" y="425"/>
                    <a:pt x="628" y="426"/>
                  </a:cubicBezTo>
                  <a:cubicBezTo>
                    <a:pt x="628" y="426"/>
                    <a:pt x="628" y="426"/>
                    <a:pt x="628" y="426"/>
                  </a:cubicBezTo>
                  <a:cubicBezTo>
                    <a:pt x="628" y="426"/>
                    <a:pt x="628" y="426"/>
                    <a:pt x="628" y="426"/>
                  </a:cubicBezTo>
                  <a:cubicBezTo>
                    <a:pt x="628" y="426"/>
                    <a:pt x="628" y="426"/>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8"/>
                    <a:pt x="628" y="428"/>
                  </a:cubicBezTo>
                  <a:cubicBezTo>
                    <a:pt x="628" y="428"/>
                    <a:pt x="628" y="428"/>
                    <a:pt x="628" y="428"/>
                  </a:cubicBezTo>
                  <a:cubicBezTo>
                    <a:pt x="628" y="428"/>
                    <a:pt x="628" y="428"/>
                    <a:pt x="628" y="428"/>
                  </a:cubicBezTo>
                  <a:cubicBezTo>
                    <a:pt x="628" y="428"/>
                    <a:pt x="628" y="428"/>
                    <a:pt x="628" y="428"/>
                  </a:cubicBezTo>
                  <a:cubicBezTo>
                    <a:pt x="628" y="428"/>
                    <a:pt x="628" y="428"/>
                    <a:pt x="628" y="428"/>
                  </a:cubicBezTo>
                  <a:cubicBezTo>
                    <a:pt x="628" y="428"/>
                    <a:pt x="628" y="428"/>
                    <a:pt x="628" y="428"/>
                  </a:cubicBezTo>
                  <a:cubicBezTo>
                    <a:pt x="628" y="428"/>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57"/>
                    <a:pt x="624" y="480"/>
                    <a:pt x="615" y="502"/>
                  </a:cubicBezTo>
                  <a:cubicBezTo>
                    <a:pt x="617" y="501"/>
                    <a:pt x="619" y="501"/>
                    <a:pt x="621" y="500"/>
                  </a:cubicBezTo>
                  <a:cubicBezTo>
                    <a:pt x="621" y="500"/>
                    <a:pt x="621" y="500"/>
                    <a:pt x="621" y="500"/>
                  </a:cubicBezTo>
                  <a:cubicBezTo>
                    <a:pt x="621" y="500"/>
                    <a:pt x="621" y="500"/>
                    <a:pt x="621" y="500"/>
                  </a:cubicBezTo>
                  <a:cubicBezTo>
                    <a:pt x="621" y="500"/>
                    <a:pt x="621" y="500"/>
                    <a:pt x="621" y="500"/>
                  </a:cubicBezTo>
                  <a:cubicBezTo>
                    <a:pt x="621" y="500"/>
                    <a:pt x="621" y="500"/>
                    <a:pt x="621" y="500"/>
                  </a:cubicBezTo>
                  <a:cubicBezTo>
                    <a:pt x="621" y="500"/>
                    <a:pt x="622" y="500"/>
                    <a:pt x="622" y="500"/>
                  </a:cubicBezTo>
                  <a:cubicBezTo>
                    <a:pt x="622" y="500"/>
                    <a:pt x="622" y="500"/>
                    <a:pt x="622" y="500"/>
                  </a:cubicBezTo>
                  <a:cubicBezTo>
                    <a:pt x="630" y="498"/>
                    <a:pt x="638" y="497"/>
                    <a:pt x="646" y="497"/>
                  </a:cubicBezTo>
                  <a:cubicBezTo>
                    <a:pt x="646" y="497"/>
                    <a:pt x="646" y="497"/>
                    <a:pt x="646" y="497"/>
                  </a:cubicBezTo>
                  <a:cubicBezTo>
                    <a:pt x="646" y="497"/>
                    <a:pt x="646" y="497"/>
                    <a:pt x="646" y="497"/>
                  </a:cubicBezTo>
                  <a:cubicBezTo>
                    <a:pt x="646" y="497"/>
                    <a:pt x="646" y="497"/>
                    <a:pt x="646" y="497"/>
                  </a:cubicBezTo>
                  <a:cubicBezTo>
                    <a:pt x="647" y="497"/>
                    <a:pt x="648" y="497"/>
                    <a:pt x="649" y="497"/>
                  </a:cubicBezTo>
                  <a:cubicBezTo>
                    <a:pt x="649" y="497"/>
                    <a:pt x="649" y="497"/>
                    <a:pt x="649" y="497"/>
                  </a:cubicBezTo>
                  <a:cubicBezTo>
                    <a:pt x="649"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5" y="497"/>
                  </a:cubicBezTo>
                  <a:cubicBezTo>
                    <a:pt x="655" y="497"/>
                    <a:pt x="655" y="497"/>
                    <a:pt x="655" y="497"/>
                  </a:cubicBezTo>
                  <a:cubicBezTo>
                    <a:pt x="657" y="497"/>
                    <a:pt x="660" y="497"/>
                    <a:pt x="662" y="497"/>
                  </a:cubicBezTo>
                  <a:cubicBezTo>
                    <a:pt x="663" y="487"/>
                    <a:pt x="664" y="477"/>
                    <a:pt x="664" y="467"/>
                  </a:cubicBezTo>
                  <a:cubicBezTo>
                    <a:pt x="664" y="403"/>
                    <a:pt x="634" y="347"/>
                    <a:pt x="587" y="311"/>
                  </a:cubicBezTo>
                  <a:moveTo>
                    <a:pt x="347" y="0"/>
                  </a:moveTo>
                  <a:cubicBezTo>
                    <a:pt x="381" y="42"/>
                    <a:pt x="401" y="94"/>
                    <a:pt x="402" y="152"/>
                  </a:cubicBezTo>
                  <a:cubicBezTo>
                    <a:pt x="402" y="152"/>
                    <a:pt x="402" y="152"/>
                    <a:pt x="402" y="152"/>
                  </a:cubicBezTo>
                  <a:cubicBezTo>
                    <a:pt x="402" y="152"/>
                    <a:pt x="402" y="152"/>
                    <a:pt x="402" y="152"/>
                  </a:cubicBezTo>
                  <a:cubicBezTo>
                    <a:pt x="402" y="152"/>
                    <a:pt x="402" y="152"/>
                    <a:pt x="402" y="152"/>
                  </a:cubicBezTo>
                  <a:cubicBezTo>
                    <a:pt x="402" y="152"/>
                    <a:pt x="402" y="152"/>
                    <a:pt x="402" y="153"/>
                  </a:cubicBezTo>
                  <a:cubicBezTo>
                    <a:pt x="402" y="153"/>
                    <a:pt x="402" y="153"/>
                    <a:pt x="402" y="153"/>
                  </a:cubicBezTo>
                  <a:cubicBezTo>
                    <a:pt x="402" y="153"/>
                    <a:pt x="402" y="153"/>
                    <a:pt x="402" y="153"/>
                  </a:cubicBezTo>
                  <a:cubicBezTo>
                    <a:pt x="402" y="153"/>
                    <a:pt x="402" y="153"/>
                    <a:pt x="402" y="153"/>
                  </a:cubicBezTo>
                  <a:cubicBezTo>
                    <a:pt x="402" y="153"/>
                    <a:pt x="402" y="153"/>
                    <a:pt x="402" y="154"/>
                  </a:cubicBezTo>
                  <a:cubicBezTo>
                    <a:pt x="402" y="154"/>
                    <a:pt x="402" y="154"/>
                    <a:pt x="402" y="154"/>
                  </a:cubicBezTo>
                  <a:cubicBezTo>
                    <a:pt x="402" y="154"/>
                    <a:pt x="402" y="154"/>
                    <a:pt x="402" y="154"/>
                  </a:cubicBezTo>
                  <a:cubicBezTo>
                    <a:pt x="402" y="154"/>
                    <a:pt x="402" y="154"/>
                    <a:pt x="402" y="154"/>
                  </a:cubicBezTo>
                  <a:cubicBezTo>
                    <a:pt x="402" y="154"/>
                    <a:pt x="402" y="154"/>
                    <a:pt x="402" y="154"/>
                  </a:cubicBezTo>
                  <a:cubicBezTo>
                    <a:pt x="402" y="154"/>
                    <a:pt x="402" y="154"/>
                    <a:pt x="402" y="154"/>
                  </a:cubicBezTo>
                  <a:cubicBezTo>
                    <a:pt x="402" y="154"/>
                    <a:pt x="402" y="154"/>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6"/>
                    <a:pt x="402" y="156"/>
                  </a:cubicBezTo>
                  <a:cubicBezTo>
                    <a:pt x="402" y="156"/>
                    <a:pt x="402" y="156"/>
                    <a:pt x="402" y="156"/>
                  </a:cubicBezTo>
                  <a:cubicBezTo>
                    <a:pt x="402" y="156"/>
                    <a:pt x="402" y="156"/>
                    <a:pt x="402" y="156"/>
                  </a:cubicBezTo>
                  <a:cubicBezTo>
                    <a:pt x="402" y="156"/>
                    <a:pt x="402" y="156"/>
                    <a:pt x="402" y="156"/>
                  </a:cubicBezTo>
                  <a:cubicBezTo>
                    <a:pt x="402" y="156"/>
                    <a:pt x="402" y="156"/>
                    <a:pt x="402" y="156"/>
                  </a:cubicBezTo>
                  <a:cubicBezTo>
                    <a:pt x="402" y="156"/>
                    <a:pt x="402" y="156"/>
                    <a:pt x="402" y="156"/>
                  </a:cubicBezTo>
                  <a:cubicBezTo>
                    <a:pt x="402" y="156"/>
                    <a:pt x="402" y="157"/>
                    <a:pt x="402" y="157"/>
                  </a:cubicBezTo>
                  <a:cubicBezTo>
                    <a:pt x="402" y="157"/>
                    <a:pt x="402" y="157"/>
                    <a:pt x="402" y="157"/>
                  </a:cubicBezTo>
                  <a:cubicBezTo>
                    <a:pt x="402" y="157"/>
                    <a:pt x="402" y="157"/>
                    <a:pt x="402" y="157"/>
                  </a:cubicBezTo>
                  <a:cubicBezTo>
                    <a:pt x="402" y="157"/>
                    <a:pt x="402" y="157"/>
                    <a:pt x="402" y="157"/>
                  </a:cubicBezTo>
                  <a:cubicBezTo>
                    <a:pt x="402" y="157"/>
                    <a:pt x="402" y="157"/>
                    <a:pt x="402" y="157"/>
                  </a:cubicBezTo>
                  <a:cubicBezTo>
                    <a:pt x="402" y="157"/>
                    <a:pt x="402" y="157"/>
                    <a:pt x="402" y="157"/>
                  </a:cubicBezTo>
                  <a:cubicBezTo>
                    <a:pt x="402" y="186"/>
                    <a:pt x="397" y="213"/>
                    <a:pt x="387" y="239"/>
                  </a:cubicBezTo>
                  <a:cubicBezTo>
                    <a:pt x="401" y="236"/>
                    <a:pt x="415" y="234"/>
                    <a:pt x="429" y="234"/>
                  </a:cubicBezTo>
                  <a:cubicBezTo>
                    <a:pt x="429" y="234"/>
                    <a:pt x="429" y="234"/>
                    <a:pt x="429" y="234"/>
                  </a:cubicBezTo>
                  <a:cubicBezTo>
                    <a:pt x="429" y="234"/>
                    <a:pt x="429"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2" y="234"/>
                    <a:pt x="433" y="234"/>
                    <a:pt x="434" y="234"/>
                  </a:cubicBezTo>
                  <a:cubicBezTo>
                    <a:pt x="436" y="220"/>
                    <a:pt x="438" y="206"/>
                    <a:pt x="438" y="191"/>
                  </a:cubicBezTo>
                  <a:cubicBezTo>
                    <a:pt x="438" y="114"/>
                    <a:pt x="402" y="45"/>
                    <a:pt x="347"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45" name="Oval 34"/>
            <p:cNvSpPr>
              <a:spLocks noChangeArrowheads="1"/>
            </p:cNvSpPr>
            <p:nvPr/>
          </p:nvSpPr>
          <p:spPr bwMode="auto">
            <a:xfrm>
              <a:off x="6843710" y="5096073"/>
              <a:ext cx="1228725" cy="1230314"/>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146" name="Oval 35"/>
            <p:cNvSpPr>
              <a:spLocks noChangeArrowheads="1"/>
            </p:cNvSpPr>
            <p:nvPr/>
          </p:nvSpPr>
          <p:spPr bwMode="auto">
            <a:xfrm>
              <a:off x="6921499" y="5173862"/>
              <a:ext cx="1073151" cy="1074739"/>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47" name="Oval 36"/>
            <p:cNvSpPr>
              <a:spLocks noChangeArrowheads="1"/>
            </p:cNvSpPr>
            <p:nvPr/>
          </p:nvSpPr>
          <p:spPr bwMode="auto">
            <a:xfrm>
              <a:off x="6994524" y="5248474"/>
              <a:ext cx="927100" cy="922339"/>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48" name="Oval 37"/>
            <p:cNvSpPr>
              <a:spLocks noChangeArrowheads="1"/>
            </p:cNvSpPr>
            <p:nvPr/>
          </p:nvSpPr>
          <p:spPr bwMode="auto">
            <a:xfrm>
              <a:off x="5822949" y="4076898"/>
              <a:ext cx="1536700" cy="1536701"/>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149" name="Oval 38"/>
            <p:cNvSpPr>
              <a:spLocks noChangeArrowheads="1"/>
            </p:cNvSpPr>
            <p:nvPr/>
          </p:nvSpPr>
          <p:spPr bwMode="auto">
            <a:xfrm>
              <a:off x="5921374" y="4173736"/>
              <a:ext cx="1341439" cy="1343026"/>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50" name="Oval 39"/>
            <p:cNvSpPr>
              <a:spLocks noChangeArrowheads="1"/>
            </p:cNvSpPr>
            <p:nvPr/>
          </p:nvSpPr>
          <p:spPr bwMode="auto">
            <a:xfrm>
              <a:off x="6013449" y="4267399"/>
              <a:ext cx="1157288" cy="1150940"/>
            </a:xfrm>
            <a:prstGeom prst="ellipse">
              <a:avLst/>
            </a:prstGeom>
            <a:solidFill>
              <a:srgbClr val="87B0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51" name="Oval 40"/>
            <p:cNvSpPr>
              <a:spLocks noChangeArrowheads="1"/>
            </p:cNvSpPr>
            <p:nvPr/>
          </p:nvSpPr>
          <p:spPr bwMode="auto">
            <a:xfrm>
              <a:off x="4540249" y="2792609"/>
              <a:ext cx="1922463" cy="1922464"/>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152" name="Oval 41"/>
            <p:cNvSpPr>
              <a:spLocks noChangeArrowheads="1"/>
            </p:cNvSpPr>
            <p:nvPr/>
          </p:nvSpPr>
          <p:spPr bwMode="auto">
            <a:xfrm>
              <a:off x="4667249" y="2914848"/>
              <a:ext cx="1673225" cy="1679576"/>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53" name="Oval 42"/>
            <p:cNvSpPr>
              <a:spLocks noChangeArrowheads="1"/>
            </p:cNvSpPr>
            <p:nvPr/>
          </p:nvSpPr>
          <p:spPr bwMode="auto">
            <a:xfrm>
              <a:off x="4784724" y="3032323"/>
              <a:ext cx="1438275" cy="1444627"/>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54" name="Oval 43"/>
            <p:cNvSpPr>
              <a:spLocks noChangeArrowheads="1"/>
            </p:cNvSpPr>
            <p:nvPr/>
          </p:nvSpPr>
          <p:spPr bwMode="auto">
            <a:xfrm>
              <a:off x="2954336" y="1206696"/>
              <a:ext cx="2405062" cy="2406653"/>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155" name="Oval 44"/>
            <p:cNvSpPr>
              <a:spLocks noChangeArrowheads="1"/>
            </p:cNvSpPr>
            <p:nvPr/>
          </p:nvSpPr>
          <p:spPr bwMode="auto">
            <a:xfrm>
              <a:off x="3109911" y="1362271"/>
              <a:ext cx="2093913" cy="2093915"/>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56" name="Oval 45"/>
            <p:cNvSpPr>
              <a:spLocks noChangeArrowheads="1"/>
            </p:cNvSpPr>
            <p:nvPr/>
          </p:nvSpPr>
          <p:spPr bwMode="auto">
            <a:xfrm>
              <a:off x="3257550" y="1509908"/>
              <a:ext cx="1800225" cy="1800227"/>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57" name="Freeform 46"/>
            <p:cNvSpPr>
              <a:spLocks noEditPoints="1"/>
            </p:cNvSpPr>
            <p:nvPr/>
          </p:nvSpPr>
          <p:spPr bwMode="auto">
            <a:xfrm>
              <a:off x="3257550" y="1509908"/>
              <a:ext cx="946150" cy="941389"/>
            </a:xfrm>
            <a:custGeom>
              <a:avLst/>
              <a:gdLst>
                <a:gd name="T0" fmla="*/ 0 w 194"/>
                <a:gd name="T1" fmla="*/ 193 h 193"/>
                <a:gd name="T2" fmla="*/ 0 w 194"/>
                <a:gd name="T3" fmla="*/ 193 h 193"/>
                <a:gd name="T4" fmla="*/ 0 w 194"/>
                <a:gd name="T5" fmla="*/ 192 h 193"/>
                <a:gd name="T6" fmla="*/ 0 w 194"/>
                <a:gd name="T7" fmla="*/ 192 h 193"/>
                <a:gd name="T8" fmla="*/ 0 w 194"/>
                <a:gd name="T9" fmla="*/ 192 h 193"/>
                <a:gd name="T10" fmla="*/ 0 w 194"/>
                <a:gd name="T11" fmla="*/ 192 h 193"/>
                <a:gd name="T12" fmla="*/ 0 w 194"/>
                <a:gd name="T13" fmla="*/ 191 h 193"/>
                <a:gd name="T14" fmla="*/ 0 w 194"/>
                <a:gd name="T15" fmla="*/ 191 h 193"/>
                <a:gd name="T16" fmla="*/ 0 w 194"/>
                <a:gd name="T17" fmla="*/ 191 h 193"/>
                <a:gd name="T18" fmla="*/ 0 w 194"/>
                <a:gd name="T19" fmla="*/ 190 h 193"/>
                <a:gd name="T20" fmla="*/ 0 w 194"/>
                <a:gd name="T21" fmla="*/ 190 h 193"/>
                <a:gd name="T22" fmla="*/ 0 w 194"/>
                <a:gd name="T23" fmla="*/ 190 h 193"/>
                <a:gd name="T24" fmla="*/ 0 w 194"/>
                <a:gd name="T25" fmla="*/ 189 h 193"/>
                <a:gd name="T26" fmla="*/ 0 w 194"/>
                <a:gd name="T27" fmla="*/ 189 h 193"/>
                <a:gd name="T28" fmla="*/ 0 w 194"/>
                <a:gd name="T29" fmla="*/ 189 h 193"/>
                <a:gd name="T30" fmla="*/ 0 w 194"/>
                <a:gd name="T31" fmla="*/ 189 h 193"/>
                <a:gd name="T32" fmla="*/ 0 w 194"/>
                <a:gd name="T33" fmla="*/ 188 h 193"/>
                <a:gd name="T34" fmla="*/ 0 w 194"/>
                <a:gd name="T35" fmla="*/ 188 h 193"/>
                <a:gd name="T36" fmla="*/ 0 w 194"/>
                <a:gd name="T37" fmla="*/ 188 h 193"/>
                <a:gd name="T38" fmla="*/ 0 w 194"/>
                <a:gd name="T39" fmla="*/ 187 h 193"/>
                <a:gd name="T40" fmla="*/ 0 w 194"/>
                <a:gd name="T41" fmla="*/ 187 h 193"/>
                <a:gd name="T42" fmla="*/ 0 w 194"/>
                <a:gd name="T43" fmla="*/ 187 h 193"/>
                <a:gd name="T44" fmla="*/ 0 w 194"/>
                <a:gd name="T45" fmla="*/ 186 h 193"/>
                <a:gd name="T46" fmla="*/ 0 w 194"/>
                <a:gd name="T47" fmla="*/ 186 h 193"/>
                <a:gd name="T48" fmla="*/ 0 w 194"/>
                <a:gd name="T49" fmla="*/ 186 h 193"/>
                <a:gd name="T50" fmla="*/ 0 w 194"/>
                <a:gd name="T51" fmla="*/ 186 h 193"/>
                <a:gd name="T52" fmla="*/ 0 w 194"/>
                <a:gd name="T53" fmla="*/ 185 h 193"/>
                <a:gd name="T54" fmla="*/ 0 w 194"/>
                <a:gd name="T55" fmla="*/ 185 h 193"/>
                <a:gd name="T56" fmla="*/ 0 w 194"/>
                <a:gd name="T57" fmla="*/ 184 h 193"/>
                <a:gd name="T58" fmla="*/ 194 w 194"/>
                <a:gd name="T59" fmla="*/ 0 h 193"/>
                <a:gd name="T60" fmla="*/ 193 w 194"/>
                <a:gd name="T61" fmla="*/ 0 h 193"/>
                <a:gd name="T62" fmla="*/ 193 w 194"/>
                <a:gd name="T63" fmla="*/ 0 h 193"/>
                <a:gd name="T64" fmla="*/ 192 w 194"/>
                <a:gd name="T65" fmla="*/ 0 h 193"/>
                <a:gd name="T66" fmla="*/ 192 w 194"/>
                <a:gd name="T67" fmla="*/ 0 h 193"/>
                <a:gd name="T68" fmla="*/ 192 w 194"/>
                <a:gd name="T69" fmla="*/ 0 h 193"/>
                <a:gd name="T70" fmla="*/ 191 w 194"/>
                <a:gd name="T71" fmla="*/ 0 h 193"/>
                <a:gd name="T72" fmla="*/ 191 w 194"/>
                <a:gd name="T73" fmla="*/ 0 h 193"/>
                <a:gd name="T74" fmla="*/ 191 w 194"/>
                <a:gd name="T75" fmla="*/ 0 h 193"/>
                <a:gd name="T76" fmla="*/ 190 w 194"/>
                <a:gd name="T77" fmla="*/ 0 h 193"/>
                <a:gd name="T78" fmla="*/ 190 w 194"/>
                <a:gd name="T79" fmla="*/ 0 h 193"/>
                <a:gd name="T80" fmla="*/ 190 w 194"/>
                <a:gd name="T81" fmla="*/ 0 h 193"/>
                <a:gd name="T82" fmla="*/ 189 w 194"/>
                <a:gd name="T83" fmla="*/ 0 h 193"/>
                <a:gd name="T84" fmla="*/ 189 w 194"/>
                <a:gd name="T85" fmla="*/ 0 h 193"/>
                <a:gd name="T86" fmla="*/ 189 w 194"/>
                <a:gd name="T87" fmla="*/ 0 h 193"/>
                <a:gd name="T88" fmla="*/ 189 w 194"/>
                <a:gd name="T89" fmla="*/ 0 h 193"/>
                <a:gd name="T90" fmla="*/ 188 w 194"/>
                <a:gd name="T91" fmla="*/ 0 h 193"/>
                <a:gd name="T92" fmla="*/ 188 w 194"/>
                <a:gd name="T93" fmla="*/ 0 h 193"/>
                <a:gd name="T94" fmla="*/ 188 w 194"/>
                <a:gd name="T95" fmla="*/ 0 h 193"/>
                <a:gd name="T96" fmla="*/ 187 w 194"/>
                <a:gd name="T97" fmla="*/ 0 h 193"/>
                <a:gd name="T98" fmla="*/ 187 w 194"/>
                <a:gd name="T99" fmla="*/ 0 h 193"/>
                <a:gd name="T100" fmla="*/ 187 w 194"/>
                <a:gd name="T101" fmla="*/ 0 h 193"/>
                <a:gd name="T102" fmla="*/ 186 w 194"/>
                <a:gd name="T103" fmla="*/ 0 h 193"/>
                <a:gd name="T104" fmla="*/ 186 w 194"/>
                <a:gd name="T105" fmla="*/ 0 h 193"/>
                <a:gd name="T106" fmla="*/ 186 w 194"/>
                <a:gd name="T107" fmla="*/ 0 h 193"/>
                <a:gd name="T108" fmla="*/ 185 w 194"/>
                <a:gd name="T109" fmla="*/ 0 h 193"/>
                <a:gd name="T110" fmla="*/ 185 w 194"/>
                <a:gd name="T111" fmla="*/ 0 h 193"/>
                <a:gd name="T112" fmla="*/ 0 w 194"/>
                <a:gd name="T113" fmla="*/ 184 h 193"/>
                <a:gd name="T114" fmla="*/ 185 w 194"/>
                <a:gd name="T115"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4" h="193">
                  <a:moveTo>
                    <a:pt x="0" y="193"/>
                  </a:moveTo>
                  <a:cubicBezTo>
                    <a:pt x="0" y="193"/>
                    <a:pt x="0" y="193"/>
                    <a:pt x="0" y="193"/>
                  </a:cubicBezTo>
                  <a:cubicBezTo>
                    <a:pt x="0" y="193"/>
                    <a:pt x="0" y="193"/>
                    <a:pt x="0" y="193"/>
                  </a:cubicBezTo>
                  <a:moveTo>
                    <a:pt x="0" y="193"/>
                  </a:moveTo>
                  <a:cubicBezTo>
                    <a:pt x="0" y="193"/>
                    <a:pt x="0" y="193"/>
                    <a:pt x="0" y="193"/>
                  </a:cubicBezTo>
                  <a:cubicBezTo>
                    <a:pt x="0" y="193"/>
                    <a:pt x="0" y="193"/>
                    <a:pt x="0" y="193"/>
                  </a:cubicBezTo>
                  <a:moveTo>
                    <a:pt x="0" y="192"/>
                  </a:moveTo>
                  <a:cubicBezTo>
                    <a:pt x="0" y="192"/>
                    <a:pt x="0" y="193"/>
                    <a:pt x="0" y="193"/>
                  </a:cubicBezTo>
                  <a:cubicBezTo>
                    <a:pt x="0" y="193"/>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89"/>
                  </a:moveTo>
                  <a:cubicBezTo>
                    <a:pt x="0" y="189"/>
                    <a:pt x="0" y="190"/>
                    <a:pt x="0" y="190"/>
                  </a:cubicBezTo>
                  <a:cubicBezTo>
                    <a:pt x="0" y="190"/>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7"/>
                  </a:moveTo>
                  <a:cubicBezTo>
                    <a:pt x="0" y="187"/>
                    <a:pt x="0" y="187"/>
                    <a:pt x="0" y="188"/>
                  </a:cubicBezTo>
                  <a:cubicBezTo>
                    <a:pt x="0" y="187"/>
                    <a:pt x="0" y="187"/>
                    <a:pt x="0" y="187"/>
                  </a:cubicBezTo>
                  <a:moveTo>
                    <a:pt x="0" y="187"/>
                  </a:moveTo>
                  <a:cubicBezTo>
                    <a:pt x="0" y="187"/>
                    <a:pt x="0" y="187"/>
                    <a:pt x="0" y="187"/>
                  </a:cubicBezTo>
                  <a:cubicBezTo>
                    <a:pt x="0" y="187"/>
                    <a:pt x="0" y="187"/>
                    <a:pt x="0" y="187"/>
                  </a:cubicBezTo>
                  <a:moveTo>
                    <a:pt x="0" y="187"/>
                  </a:moveTo>
                  <a:cubicBezTo>
                    <a:pt x="0" y="187"/>
                    <a:pt x="0" y="187"/>
                    <a:pt x="0" y="187"/>
                  </a:cubicBezTo>
                  <a:cubicBezTo>
                    <a:pt x="0" y="187"/>
                    <a:pt x="0" y="187"/>
                    <a:pt x="0" y="187"/>
                  </a:cubicBezTo>
                  <a:moveTo>
                    <a:pt x="0" y="186"/>
                  </a:moveTo>
                  <a:cubicBezTo>
                    <a:pt x="0" y="186"/>
                    <a:pt x="0" y="187"/>
                    <a:pt x="0" y="187"/>
                  </a:cubicBezTo>
                  <a:cubicBezTo>
                    <a:pt x="0" y="187"/>
                    <a:pt x="0" y="187"/>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5"/>
                  </a:moveTo>
                  <a:cubicBezTo>
                    <a:pt x="0" y="185"/>
                    <a:pt x="0" y="185"/>
                    <a:pt x="0" y="185"/>
                  </a:cubicBezTo>
                  <a:cubicBezTo>
                    <a:pt x="0" y="185"/>
                    <a:pt x="0" y="185"/>
                    <a:pt x="0" y="185"/>
                  </a:cubicBezTo>
                  <a:moveTo>
                    <a:pt x="0" y="185"/>
                  </a:moveTo>
                  <a:cubicBezTo>
                    <a:pt x="0" y="185"/>
                    <a:pt x="0" y="185"/>
                    <a:pt x="0" y="185"/>
                  </a:cubicBezTo>
                  <a:cubicBezTo>
                    <a:pt x="0" y="185"/>
                    <a:pt x="0" y="185"/>
                    <a:pt x="0" y="185"/>
                  </a:cubicBezTo>
                  <a:moveTo>
                    <a:pt x="0" y="184"/>
                  </a:moveTo>
                  <a:cubicBezTo>
                    <a:pt x="0" y="184"/>
                    <a:pt x="0" y="184"/>
                    <a:pt x="0" y="185"/>
                  </a:cubicBezTo>
                  <a:cubicBezTo>
                    <a:pt x="0" y="184"/>
                    <a:pt x="0" y="184"/>
                    <a:pt x="0" y="184"/>
                  </a:cubicBezTo>
                  <a:moveTo>
                    <a:pt x="194" y="0"/>
                  </a:moveTo>
                  <a:cubicBezTo>
                    <a:pt x="194" y="0"/>
                    <a:pt x="194" y="0"/>
                    <a:pt x="194" y="0"/>
                  </a:cubicBezTo>
                  <a:cubicBezTo>
                    <a:pt x="194" y="0"/>
                    <a:pt x="194" y="0"/>
                    <a:pt x="194" y="0"/>
                  </a:cubicBezTo>
                  <a:moveTo>
                    <a:pt x="193" y="0"/>
                  </a:moveTo>
                  <a:cubicBezTo>
                    <a:pt x="193" y="0"/>
                    <a:pt x="193" y="0"/>
                    <a:pt x="193" y="0"/>
                  </a:cubicBezTo>
                  <a:cubicBezTo>
                    <a:pt x="193" y="0"/>
                    <a:pt x="193" y="0"/>
                    <a:pt x="193" y="0"/>
                  </a:cubicBezTo>
                  <a:moveTo>
                    <a:pt x="193" y="0"/>
                  </a:moveTo>
                  <a:cubicBezTo>
                    <a:pt x="193" y="0"/>
                    <a:pt x="193" y="0"/>
                    <a:pt x="193" y="0"/>
                  </a:cubicBezTo>
                  <a:cubicBezTo>
                    <a:pt x="193" y="0"/>
                    <a:pt x="193" y="0"/>
                    <a:pt x="193" y="0"/>
                  </a:cubicBezTo>
                  <a:moveTo>
                    <a:pt x="192" y="0"/>
                  </a:moveTo>
                  <a:cubicBezTo>
                    <a:pt x="192" y="0"/>
                    <a:pt x="192" y="0"/>
                    <a:pt x="193" y="0"/>
                  </a:cubicBezTo>
                  <a:cubicBezTo>
                    <a:pt x="193" y="0"/>
                    <a:pt x="192" y="0"/>
                    <a:pt x="192" y="0"/>
                  </a:cubicBezTo>
                  <a:moveTo>
                    <a:pt x="192" y="0"/>
                  </a:moveTo>
                  <a:cubicBezTo>
                    <a:pt x="192" y="0"/>
                    <a:pt x="192" y="0"/>
                    <a:pt x="192" y="0"/>
                  </a:cubicBezTo>
                  <a:cubicBezTo>
                    <a:pt x="192" y="0"/>
                    <a:pt x="192" y="0"/>
                    <a:pt x="192" y="0"/>
                  </a:cubicBezTo>
                  <a:moveTo>
                    <a:pt x="192" y="0"/>
                  </a:moveTo>
                  <a:cubicBezTo>
                    <a:pt x="192" y="0"/>
                    <a:pt x="192" y="0"/>
                    <a:pt x="192" y="0"/>
                  </a:cubicBezTo>
                  <a:cubicBezTo>
                    <a:pt x="192" y="0"/>
                    <a:pt x="192" y="0"/>
                    <a:pt x="192"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0" y="0"/>
                  </a:moveTo>
                  <a:cubicBezTo>
                    <a:pt x="190" y="0"/>
                    <a:pt x="190" y="0"/>
                    <a:pt x="191" y="0"/>
                  </a:cubicBezTo>
                  <a:cubicBezTo>
                    <a:pt x="190" y="0"/>
                    <a:pt x="190" y="0"/>
                    <a:pt x="190" y="0"/>
                  </a:cubicBezTo>
                  <a:moveTo>
                    <a:pt x="190" y="0"/>
                  </a:moveTo>
                  <a:cubicBezTo>
                    <a:pt x="190" y="0"/>
                    <a:pt x="190" y="0"/>
                    <a:pt x="190" y="0"/>
                  </a:cubicBezTo>
                  <a:cubicBezTo>
                    <a:pt x="190" y="0"/>
                    <a:pt x="190" y="0"/>
                    <a:pt x="190" y="0"/>
                  </a:cubicBezTo>
                  <a:moveTo>
                    <a:pt x="190" y="0"/>
                  </a:moveTo>
                  <a:cubicBezTo>
                    <a:pt x="190" y="0"/>
                    <a:pt x="190" y="0"/>
                    <a:pt x="190" y="0"/>
                  </a:cubicBezTo>
                  <a:cubicBezTo>
                    <a:pt x="190" y="0"/>
                    <a:pt x="190" y="0"/>
                    <a:pt x="190" y="0"/>
                  </a:cubicBezTo>
                  <a:moveTo>
                    <a:pt x="189" y="0"/>
                  </a:moveTo>
                  <a:cubicBezTo>
                    <a:pt x="190" y="0"/>
                    <a:pt x="190" y="0"/>
                    <a:pt x="190" y="0"/>
                  </a:cubicBezTo>
                  <a:cubicBezTo>
                    <a:pt x="190" y="0"/>
                    <a:pt x="190"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7" y="0"/>
                  </a:moveTo>
                  <a:cubicBezTo>
                    <a:pt x="187" y="0"/>
                    <a:pt x="187" y="0"/>
                    <a:pt x="188" y="0"/>
                  </a:cubicBezTo>
                  <a:cubicBezTo>
                    <a:pt x="187" y="0"/>
                    <a:pt x="187" y="0"/>
                    <a:pt x="187" y="0"/>
                  </a:cubicBezTo>
                  <a:moveTo>
                    <a:pt x="187" y="0"/>
                  </a:moveTo>
                  <a:cubicBezTo>
                    <a:pt x="187" y="0"/>
                    <a:pt x="187" y="0"/>
                    <a:pt x="187" y="0"/>
                  </a:cubicBezTo>
                  <a:cubicBezTo>
                    <a:pt x="187" y="0"/>
                    <a:pt x="187" y="0"/>
                    <a:pt x="187" y="0"/>
                  </a:cubicBezTo>
                  <a:moveTo>
                    <a:pt x="187" y="0"/>
                  </a:moveTo>
                  <a:cubicBezTo>
                    <a:pt x="187" y="0"/>
                    <a:pt x="187" y="0"/>
                    <a:pt x="187" y="0"/>
                  </a:cubicBezTo>
                  <a:cubicBezTo>
                    <a:pt x="187" y="0"/>
                    <a:pt x="187" y="0"/>
                    <a:pt x="187" y="0"/>
                  </a:cubicBezTo>
                  <a:moveTo>
                    <a:pt x="186" y="0"/>
                  </a:moveTo>
                  <a:cubicBezTo>
                    <a:pt x="187" y="0"/>
                    <a:pt x="187" y="0"/>
                    <a:pt x="187" y="0"/>
                  </a:cubicBezTo>
                  <a:cubicBezTo>
                    <a:pt x="187" y="0"/>
                    <a:pt x="187" y="0"/>
                    <a:pt x="186" y="0"/>
                  </a:cubicBezTo>
                  <a:moveTo>
                    <a:pt x="186" y="0"/>
                  </a:moveTo>
                  <a:cubicBezTo>
                    <a:pt x="186" y="0"/>
                    <a:pt x="186" y="0"/>
                    <a:pt x="186" y="0"/>
                  </a:cubicBezTo>
                  <a:cubicBezTo>
                    <a:pt x="186" y="0"/>
                    <a:pt x="186" y="0"/>
                    <a:pt x="186" y="0"/>
                  </a:cubicBezTo>
                  <a:moveTo>
                    <a:pt x="186" y="0"/>
                  </a:moveTo>
                  <a:cubicBezTo>
                    <a:pt x="186" y="0"/>
                    <a:pt x="186" y="0"/>
                    <a:pt x="186" y="0"/>
                  </a:cubicBezTo>
                  <a:cubicBezTo>
                    <a:pt x="186" y="0"/>
                    <a:pt x="186" y="0"/>
                    <a:pt x="186" y="0"/>
                  </a:cubicBezTo>
                  <a:moveTo>
                    <a:pt x="185" y="0"/>
                  </a:moveTo>
                  <a:cubicBezTo>
                    <a:pt x="185" y="0"/>
                    <a:pt x="186" y="0"/>
                    <a:pt x="186" y="0"/>
                  </a:cubicBezTo>
                  <a:cubicBezTo>
                    <a:pt x="186" y="0"/>
                    <a:pt x="185" y="0"/>
                    <a:pt x="185" y="0"/>
                  </a:cubicBezTo>
                  <a:moveTo>
                    <a:pt x="185" y="0"/>
                  </a:moveTo>
                  <a:cubicBezTo>
                    <a:pt x="185" y="0"/>
                    <a:pt x="185" y="0"/>
                    <a:pt x="185" y="0"/>
                  </a:cubicBezTo>
                  <a:cubicBezTo>
                    <a:pt x="185" y="0"/>
                    <a:pt x="185" y="0"/>
                    <a:pt x="185" y="0"/>
                  </a:cubicBezTo>
                  <a:moveTo>
                    <a:pt x="185" y="0"/>
                  </a:moveTo>
                  <a:cubicBezTo>
                    <a:pt x="83" y="0"/>
                    <a:pt x="0" y="82"/>
                    <a:pt x="0" y="184"/>
                  </a:cubicBezTo>
                  <a:cubicBezTo>
                    <a:pt x="0" y="184"/>
                    <a:pt x="0" y="184"/>
                    <a:pt x="0" y="184"/>
                  </a:cubicBezTo>
                  <a:cubicBezTo>
                    <a:pt x="0" y="82"/>
                    <a:pt x="83" y="0"/>
                    <a:pt x="185" y="0"/>
                  </a:cubicBezTo>
                  <a:cubicBezTo>
                    <a:pt x="185" y="0"/>
                    <a:pt x="185" y="0"/>
                    <a:pt x="185" y="0"/>
                  </a:cubicBezTo>
                  <a:cubicBezTo>
                    <a:pt x="185" y="0"/>
                    <a:pt x="185" y="0"/>
                    <a:pt x="18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58" name="Freeform 47"/>
            <p:cNvSpPr/>
            <p:nvPr/>
          </p:nvSpPr>
          <p:spPr bwMode="auto">
            <a:xfrm>
              <a:off x="3257550" y="1509908"/>
              <a:ext cx="1628774" cy="1624015"/>
            </a:xfrm>
            <a:custGeom>
              <a:avLst/>
              <a:gdLst>
                <a:gd name="T0" fmla="*/ 0 w 334"/>
                <a:gd name="T1" fmla="*/ 184 h 333"/>
                <a:gd name="T2" fmla="*/ 0 w 334"/>
                <a:gd name="T3" fmla="*/ 185 h 333"/>
                <a:gd name="T4" fmla="*/ 0 w 334"/>
                <a:gd name="T5" fmla="*/ 185 h 333"/>
                <a:gd name="T6" fmla="*/ 0 w 334"/>
                <a:gd name="T7" fmla="*/ 185 h 333"/>
                <a:gd name="T8" fmla="*/ 0 w 334"/>
                <a:gd name="T9" fmla="*/ 186 h 333"/>
                <a:gd name="T10" fmla="*/ 0 w 334"/>
                <a:gd name="T11" fmla="*/ 186 h 333"/>
                <a:gd name="T12" fmla="*/ 0 w 334"/>
                <a:gd name="T13" fmla="*/ 186 h 333"/>
                <a:gd name="T14" fmla="*/ 0 w 334"/>
                <a:gd name="T15" fmla="*/ 187 h 333"/>
                <a:gd name="T16" fmla="*/ 0 w 334"/>
                <a:gd name="T17" fmla="*/ 187 h 333"/>
                <a:gd name="T18" fmla="*/ 0 w 334"/>
                <a:gd name="T19" fmla="*/ 187 h 333"/>
                <a:gd name="T20" fmla="*/ 0 w 334"/>
                <a:gd name="T21" fmla="*/ 188 h 333"/>
                <a:gd name="T22" fmla="*/ 0 w 334"/>
                <a:gd name="T23" fmla="*/ 188 h 333"/>
                <a:gd name="T24" fmla="*/ 0 w 334"/>
                <a:gd name="T25" fmla="*/ 188 h 333"/>
                <a:gd name="T26" fmla="*/ 0 w 334"/>
                <a:gd name="T27" fmla="*/ 188 h 333"/>
                <a:gd name="T28" fmla="*/ 0 w 334"/>
                <a:gd name="T29" fmla="*/ 189 h 333"/>
                <a:gd name="T30" fmla="*/ 0 w 334"/>
                <a:gd name="T31" fmla="*/ 189 h 333"/>
                <a:gd name="T32" fmla="*/ 0 w 334"/>
                <a:gd name="T33" fmla="*/ 189 h 333"/>
                <a:gd name="T34" fmla="*/ 0 w 334"/>
                <a:gd name="T35" fmla="*/ 190 h 333"/>
                <a:gd name="T36" fmla="*/ 0 w 334"/>
                <a:gd name="T37" fmla="*/ 190 h 333"/>
                <a:gd name="T38" fmla="*/ 0 w 334"/>
                <a:gd name="T39" fmla="*/ 190 h 333"/>
                <a:gd name="T40" fmla="*/ 0 w 334"/>
                <a:gd name="T41" fmla="*/ 190 h 333"/>
                <a:gd name="T42" fmla="*/ 0 w 334"/>
                <a:gd name="T43" fmla="*/ 191 h 333"/>
                <a:gd name="T44" fmla="*/ 0 w 334"/>
                <a:gd name="T45" fmla="*/ 191 h 333"/>
                <a:gd name="T46" fmla="*/ 0 w 334"/>
                <a:gd name="T47" fmla="*/ 191 h 333"/>
                <a:gd name="T48" fmla="*/ 0 w 334"/>
                <a:gd name="T49" fmla="*/ 192 h 333"/>
                <a:gd name="T50" fmla="*/ 0 w 334"/>
                <a:gd name="T51" fmla="*/ 192 h 333"/>
                <a:gd name="T52" fmla="*/ 0 w 334"/>
                <a:gd name="T53" fmla="*/ 192 h 333"/>
                <a:gd name="T54" fmla="*/ 0 w 334"/>
                <a:gd name="T55" fmla="*/ 193 h 333"/>
                <a:gd name="T56" fmla="*/ 0 w 334"/>
                <a:gd name="T57" fmla="*/ 193 h 333"/>
                <a:gd name="T58" fmla="*/ 0 w 334"/>
                <a:gd name="T59" fmla="*/ 193 h 333"/>
                <a:gd name="T60" fmla="*/ 40 w 334"/>
                <a:gd name="T61" fmla="*/ 224 h 333"/>
                <a:gd name="T62" fmla="*/ 334 w 334"/>
                <a:gd name="T63" fmla="*/ 75 h 333"/>
                <a:gd name="T64" fmla="*/ 194 w 334"/>
                <a:gd name="T65" fmla="*/ 0 h 333"/>
                <a:gd name="T66" fmla="*/ 193 w 334"/>
                <a:gd name="T67" fmla="*/ 0 h 333"/>
                <a:gd name="T68" fmla="*/ 193 w 334"/>
                <a:gd name="T69" fmla="*/ 0 h 333"/>
                <a:gd name="T70" fmla="*/ 192 w 334"/>
                <a:gd name="T71" fmla="*/ 0 h 333"/>
                <a:gd name="T72" fmla="*/ 192 w 334"/>
                <a:gd name="T73" fmla="*/ 0 h 333"/>
                <a:gd name="T74" fmla="*/ 192 w 334"/>
                <a:gd name="T75" fmla="*/ 0 h 333"/>
                <a:gd name="T76" fmla="*/ 191 w 334"/>
                <a:gd name="T77" fmla="*/ 0 h 333"/>
                <a:gd name="T78" fmla="*/ 191 w 334"/>
                <a:gd name="T79" fmla="*/ 0 h 333"/>
                <a:gd name="T80" fmla="*/ 191 w 334"/>
                <a:gd name="T81" fmla="*/ 0 h 333"/>
                <a:gd name="T82" fmla="*/ 190 w 334"/>
                <a:gd name="T83" fmla="*/ 0 h 333"/>
                <a:gd name="T84" fmla="*/ 190 w 334"/>
                <a:gd name="T85" fmla="*/ 0 h 333"/>
                <a:gd name="T86" fmla="*/ 190 w 334"/>
                <a:gd name="T87" fmla="*/ 0 h 333"/>
                <a:gd name="T88" fmla="*/ 189 w 334"/>
                <a:gd name="T89" fmla="*/ 0 h 333"/>
                <a:gd name="T90" fmla="*/ 189 w 334"/>
                <a:gd name="T91" fmla="*/ 0 h 333"/>
                <a:gd name="T92" fmla="*/ 189 w 334"/>
                <a:gd name="T93" fmla="*/ 0 h 333"/>
                <a:gd name="T94" fmla="*/ 189 w 334"/>
                <a:gd name="T95" fmla="*/ 0 h 333"/>
                <a:gd name="T96" fmla="*/ 188 w 334"/>
                <a:gd name="T97" fmla="*/ 0 h 333"/>
                <a:gd name="T98" fmla="*/ 188 w 334"/>
                <a:gd name="T99" fmla="*/ 0 h 333"/>
                <a:gd name="T100" fmla="*/ 188 w 334"/>
                <a:gd name="T101" fmla="*/ 0 h 333"/>
                <a:gd name="T102" fmla="*/ 187 w 334"/>
                <a:gd name="T103" fmla="*/ 0 h 333"/>
                <a:gd name="T104" fmla="*/ 187 w 334"/>
                <a:gd name="T105" fmla="*/ 0 h 333"/>
                <a:gd name="T106" fmla="*/ 187 w 334"/>
                <a:gd name="T107" fmla="*/ 0 h 333"/>
                <a:gd name="T108" fmla="*/ 186 w 334"/>
                <a:gd name="T109" fmla="*/ 0 h 333"/>
                <a:gd name="T110" fmla="*/ 186 w 334"/>
                <a:gd name="T111" fmla="*/ 0 h 333"/>
                <a:gd name="T112" fmla="*/ 186 w 334"/>
                <a:gd name="T113" fmla="*/ 0 h 333"/>
                <a:gd name="T114" fmla="*/ 185 w 334"/>
                <a:gd name="T115" fmla="*/ 0 h 333"/>
                <a:gd name="T116" fmla="*/ 185 w 334"/>
                <a:gd name="T117" fmla="*/ 0 h 333"/>
                <a:gd name="T118" fmla="*/ 185 w 334"/>
                <a:gd name="T11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4" h="333">
                  <a:moveTo>
                    <a:pt x="185" y="0"/>
                  </a:moveTo>
                  <a:cubicBezTo>
                    <a:pt x="83" y="0"/>
                    <a:pt x="0" y="82"/>
                    <a:pt x="0" y="184"/>
                  </a:cubicBezTo>
                  <a:cubicBezTo>
                    <a:pt x="0" y="184"/>
                    <a:pt x="0" y="184"/>
                    <a:pt x="0" y="184"/>
                  </a:cubicBezTo>
                  <a:cubicBezTo>
                    <a:pt x="0" y="184"/>
                    <a:pt x="0" y="184"/>
                    <a:pt x="0" y="185"/>
                  </a:cubicBezTo>
                  <a:cubicBezTo>
                    <a:pt x="0" y="185"/>
                    <a:pt x="0" y="185"/>
                    <a:pt x="0" y="185"/>
                  </a:cubicBezTo>
                  <a:cubicBezTo>
                    <a:pt x="0" y="185"/>
                    <a:pt x="0" y="185"/>
                    <a:pt x="0" y="185"/>
                  </a:cubicBezTo>
                  <a:cubicBezTo>
                    <a:pt x="0" y="185"/>
                    <a:pt x="0" y="185"/>
                    <a:pt x="0" y="185"/>
                  </a:cubicBezTo>
                  <a:cubicBezTo>
                    <a:pt x="0" y="185"/>
                    <a:pt x="0" y="185"/>
                    <a:pt x="0" y="185"/>
                  </a:cubicBezTo>
                  <a:cubicBezTo>
                    <a:pt x="0" y="185"/>
                    <a:pt x="0" y="185"/>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3"/>
                    <a:pt x="0" y="193"/>
                  </a:cubicBezTo>
                  <a:cubicBezTo>
                    <a:pt x="0" y="193"/>
                    <a:pt x="0" y="193"/>
                    <a:pt x="0" y="193"/>
                  </a:cubicBezTo>
                  <a:cubicBezTo>
                    <a:pt x="0" y="193"/>
                    <a:pt x="0" y="193"/>
                    <a:pt x="0" y="193"/>
                  </a:cubicBezTo>
                  <a:cubicBezTo>
                    <a:pt x="0" y="193"/>
                    <a:pt x="0" y="193"/>
                    <a:pt x="0" y="193"/>
                  </a:cubicBezTo>
                  <a:cubicBezTo>
                    <a:pt x="0" y="193"/>
                    <a:pt x="0" y="193"/>
                    <a:pt x="0" y="193"/>
                  </a:cubicBezTo>
                  <a:cubicBezTo>
                    <a:pt x="3" y="251"/>
                    <a:pt x="32" y="301"/>
                    <a:pt x="76" y="333"/>
                  </a:cubicBezTo>
                  <a:cubicBezTo>
                    <a:pt x="53" y="303"/>
                    <a:pt x="40" y="265"/>
                    <a:pt x="40" y="224"/>
                  </a:cubicBezTo>
                  <a:cubicBezTo>
                    <a:pt x="40" y="122"/>
                    <a:pt x="123" y="40"/>
                    <a:pt x="225" y="40"/>
                  </a:cubicBezTo>
                  <a:cubicBezTo>
                    <a:pt x="265" y="40"/>
                    <a:pt x="303" y="53"/>
                    <a:pt x="334" y="75"/>
                  </a:cubicBezTo>
                  <a:cubicBezTo>
                    <a:pt x="302" y="32"/>
                    <a:pt x="251" y="3"/>
                    <a:pt x="194" y="0"/>
                  </a:cubicBezTo>
                  <a:cubicBezTo>
                    <a:pt x="194" y="0"/>
                    <a:pt x="194" y="0"/>
                    <a:pt x="194" y="0"/>
                  </a:cubicBezTo>
                  <a:cubicBezTo>
                    <a:pt x="194" y="0"/>
                    <a:pt x="193" y="0"/>
                    <a:pt x="193" y="0"/>
                  </a:cubicBezTo>
                  <a:cubicBezTo>
                    <a:pt x="193" y="0"/>
                    <a:pt x="193" y="0"/>
                    <a:pt x="193" y="0"/>
                  </a:cubicBezTo>
                  <a:cubicBezTo>
                    <a:pt x="193" y="0"/>
                    <a:pt x="193" y="0"/>
                    <a:pt x="193" y="0"/>
                  </a:cubicBezTo>
                  <a:cubicBezTo>
                    <a:pt x="193" y="0"/>
                    <a:pt x="193" y="0"/>
                    <a:pt x="193" y="0"/>
                  </a:cubicBezTo>
                  <a:cubicBezTo>
                    <a:pt x="193" y="0"/>
                    <a:pt x="193" y="0"/>
                    <a:pt x="193"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6" y="0"/>
                  </a:cubicBezTo>
                  <a:cubicBezTo>
                    <a:pt x="186" y="0"/>
                    <a:pt x="186" y="0"/>
                    <a:pt x="186" y="0"/>
                  </a:cubicBezTo>
                  <a:cubicBezTo>
                    <a:pt x="186" y="0"/>
                    <a:pt x="186" y="0"/>
                    <a:pt x="186" y="0"/>
                  </a:cubicBezTo>
                  <a:cubicBezTo>
                    <a:pt x="186" y="0"/>
                    <a:pt x="186" y="0"/>
                    <a:pt x="186" y="0"/>
                  </a:cubicBezTo>
                  <a:cubicBezTo>
                    <a:pt x="186" y="0"/>
                    <a:pt x="186" y="0"/>
                    <a:pt x="186" y="0"/>
                  </a:cubicBezTo>
                  <a:cubicBezTo>
                    <a:pt x="186" y="0"/>
                    <a:pt x="186" y="0"/>
                    <a:pt x="186" y="0"/>
                  </a:cubicBezTo>
                  <a:cubicBezTo>
                    <a:pt x="186" y="0"/>
                    <a:pt x="185" y="0"/>
                    <a:pt x="185" y="0"/>
                  </a:cubicBezTo>
                  <a:cubicBezTo>
                    <a:pt x="185" y="0"/>
                    <a:pt x="185" y="0"/>
                    <a:pt x="185" y="0"/>
                  </a:cubicBezTo>
                  <a:cubicBezTo>
                    <a:pt x="185" y="0"/>
                    <a:pt x="185" y="0"/>
                    <a:pt x="185" y="0"/>
                  </a:cubicBezTo>
                  <a:cubicBezTo>
                    <a:pt x="185" y="0"/>
                    <a:pt x="185" y="0"/>
                    <a:pt x="185" y="0"/>
                  </a:cubicBezTo>
                  <a:cubicBezTo>
                    <a:pt x="185" y="0"/>
                    <a:pt x="185" y="0"/>
                    <a:pt x="185"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59" name="Freeform 48"/>
            <p:cNvSpPr>
              <a:spLocks noEditPoints="1"/>
            </p:cNvSpPr>
            <p:nvPr/>
          </p:nvSpPr>
          <p:spPr bwMode="auto">
            <a:xfrm>
              <a:off x="6013449" y="4267399"/>
              <a:ext cx="609600" cy="614363"/>
            </a:xfrm>
            <a:custGeom>
              <a:avLst/>
              <a:gdLst>
                <a:gd name="T0" fmla="*/ 1 w 125"/>
                <a:gd name="T1" fmla="*/ 126 h 126"/>
                <a:gd name="T2" fmla="*/ 1 w 125"/>
                <a:gd name="T3" fmla="*/ 125 h 126"/>
                <a:gd name="T4" fmla="*/ 0 w 125"/>
                <a:gd name="T5" fmla="*/ 125 h 126"/>
                <a:gd name="T6" fmla="*/ 0 w 125"/>
                <a:gd name="T7" fmla="*/ 124 h 126"/>
                <a:gd name="T8" fmla="*/ 0 w 125"/>
                <a:gd name="T9" fmla="*/ 124 h 126"/>
                <a:gd name="T10" fmla="*/ 0 w 125"/>
                <a:gd name="T11" fmla="*/ 124 h 126"/>
                <a:gd name="T12" fmla="*/ 0 w 125"/>
                <a:gd name="T13" fmla="*/ 123 h 126"/>
                <a:gd name="T14" fmla="*/ 0 w 125"/>
                <a:gd name="T15" fmla="*/ 123 h 126"/>
                <a:gd name="T16" fmla="*/ 0 w 125"/>
                <a:gd name="T17" fmla="*/ 123 h 126"/>
                <a:gd name="T18" fmla="*/ 0 w 125"/>
                <a:gd name="T19" fmla="*/ 122 h 126"/>
                <a:gd name="T20" fmla="*/ 0 w 125"/>
                <a:gd name="T21" fmla="*/ 122 h 126"/>
                <a:gd name="T22" fmla="*/ 0 w 125"/>
                <a:gd name="T23" fmla="*/ 122 h 126"/>
                <a:gd name="T24" fmla="*/ 0 w 125"/>
                <a:gd name="T25" fmla="*/ 122 h 126"/>
                <a:gd name="T26" fmla="*/ 0 w 125"/>
                <a:gd name="T27" fmla="*/ 121 h 126"/>
                <a:gd name="T28" fmla="*/ 0 w 125"/>
                <a:gd name="T29" fmla="*/ 121 h 126"/>
                <a:gd name="T30" fmla="*/ 0 w 125"/>
                <a:gd name="T31" fmla="*/ 121 h 126"/>
                <a:gd name="T32" fmla="*/ 0 w 125"/>
                <a:gd name="T33" fmla="*/ 121 h 126"/>
                <a:gd name="T34" fmla="*/ 0 w 125"/>
                <a:gd name="T35" fmla="*/ 120 h 126"/>
                <a:gd name="T36" fmla="*/ 0 w 125"/>
                <a:gd name="T37" fmla="*/ 120 h 126"/>
                <a:gd name="T38" fmla="*/ 0 w 125"/>
                <a:gd name="T39" fmla="*/ 120 h 126"/>
                <a:gd name="T40" fmla="*/ 0 w 125"/>
                <a:gd name="T41" fmla="*/ 120 h 126"/>
                <a:gd name="T42" fmla="*/ 0 w 125"/>
                <a:gd name="T43" fmla="*/ 119 h 126"/>
                <a:gd name="T44" fmla="*/ 0 w 125"/>
                <a:gd name="T45" fmla="*/ 119 h 126"/>
                <a:gd name="T46" fmla="*/ 0 w 125"/>
                <a:gd name="T47" fmla="*/ 119 h 126"/>
                <a:gd name="T48" fmla="*/ 0 w 125"/>
                <a:gd name="T49" fmla="*/ 119 h 126"/>
                <a:gd name="T50" fmla="*/ 0 w 125"/>
                <a:gd name="T51" fmla="*/ 118 h 126"/>
                <a:gd name="T52" fmla="*/ 125 w 125"/>
                <a:gd name="T53" fmla="*/ 0 h 126"/>
                <a:gd name="T54" fmla="*/ 125 w 125"/>
                <a:gd name="T55" fmla="*/ 0 h 126"/>
                <a:gd name="T56" fmla="*/ 124 w 125"/>
                <a:gd name="T57" fmla="*/ 0 h 126"/>
                <a:gd name="T58" fmla="*/ 124 w 125"/>
                <a:gd name="T59" fmla="*/ 0 h 126"/>
                <a:gd name="T60" fmla="*/ 123 w 125"/>
                <a:gd name="T61" fmla="*/ 0 h 126"/>
                <a:gd name="T62" fmla="*/ 123 w 125"/>
                <a:gd name="T63" fmla="*/ 0 h 126"/>
                <a:gd name="T64" fmla="*/ 123 w 125"/>
                <a:gd name="T65" fmla="*/ 0 h 126"/>
                <a:gd name="T66" fmla="*/ 122 w 125"/>
                <a:gd name="T67" fmla="*/ 0 h 126"/>
                <a:gd name="T68" fmla="*/ 122 w 125"/>
                <a:gd name="T69" fmla="*/ 0 h 126"/>
                <a:gd name="T70" fmla="*/ 122 w 125"/>
                <a:gd name="T71" fmla="*/ 0 h 126"/>
                <a:gd name="T72" fmla="*/ 122 w 125"/>
                <a:gd name="T73" fmla="*/ 0 h 126"/>
                <a:gd name="T74" fmla="*/ 121 w 125"/>
                <a:gd name="T75" fmla="*/ 0 h 126"/>
                <a:gd name="T76" fmla="*/ 121 w 125"/>
                <a:gd name="T77" fmla="*/ 0 h 126"/>
                <a:gd name="T78" fmla="*/ 121 w 125"/>
                <a:gd name="T79" fmla="*/ 0 h 126"/>
                <a:gd name="T80" fmla="*/ 121 w 125"/>
                <a:gd name="T81" fmla="*/ 0 h 126"/>
                <a:gd name="T82" fmla="*/ 120 w 125"/>
                <a:gd name="T83" fmla="*/ 0 h 126"/>
                <a:gd name="T84" fmla="*/ 120 w 125"/>
                <a:gd name="T85" fmla="*/ 0 h 126"/>
                <a:gd name="T86" fmla="*/ 120 w 125"/>
                <a:gd name="T87" fmla="*/ 0 h 126"/>
                <a:gd name="T88" fmla="*/ 120 w 125"/>
                <a:gd name="T89" fmla="*/ 0 h 126"/>
                <a:gd name="T90" fmla="*/ 120 w 125"/>
                <a:gd name="T91" fmla="*/ 0 h 126"/>
                <a:gd name="T92" fmla="*/ 119 w 125"/>
                <a:gd name="T93" fmla="*/ 0 h 126"/>
                <a:gd name="T94" fmla="*/ 119 w 125"/>
                <a:gd name="T95" fmla="*/ 0 h 126"/>
                <a:gd name="T96" fmla="*/ 119 w 125"/>
                <a:gd name="T9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 h="126">
                  <a:moveTo>
                    <a:pt x="1" y="126"/>
                  </a:moveTo>
                  <a:cubicBezTo>
                    <a:pt x="1" y="126"/>
                    <a:pt x="1" y="126"/>
                    <a:pt x="1" y="126"/>
                  </a:cubicBezTo>
                  <a:cubicBezTo>
                    <a:pt x="1" y="126"/>
                    <a:pt x="1" y="126"/>
                    <a:pt x="1" y="126"/>
                  </a:cubicBezTo>
                  <a:moveTo>
                    <a:pt x="1" y="125"/>
                  </a:moveTo>
                  <a:cubicBezTo>
                    <a:pt x="1" y="125"/>
                    <a:pt x="1" y="125"/>
                    <a:pt x="1" y="125"/>
                  </a:cubicBezTo>
                  <a:cubicBezTo>
                    <a:pt x="1" y="125"/>
                    <a:pt x="1" y="125"/>
                    <a:pt x="1" y="125"/>
                  </a:cubicBezTo>
                  <a:moveTo>
                    <a:pt x="0" y="125"/>
                  </a:moveTo>
                  <a:cubicBezTo>
                    <a:pt x="0" y="125"/>
                    <a:pt x="0" y="125"/>
                    <a:pt x="0" y="125"/>
                  </a:cubicBezTo>
                  <a:cubicBezTo>
                    <a:pt x="0" y="125"/>
                    <a:pt x="0" y="125"/>
                    <a:pt x="0" y="125"/>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2"/>
                  </a:moveTo>
                  <a:cubicBezTo>
                    <a:pt x="0" y="122"/>
                    <a:pt x="0" y="122"/>
                    <a:pt x="0" y="123"/>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8"/>
                  </a:moveTo>
                  <a:cubicBezTo>
                    <a:pt x="0" y="118"/>
                    <a:pt x="0" y="118"/>
                    <a:pt x="0" y="119"/>
                  </a:cubicBezTo>
                  <a:cubicBezTo>
                    <a:pt x="0" y="118"/>
                    <a:pt x="0" y="118"/>
                    <a:pt x="0" y="118"/>
                  </a:cubicBezTo>
                  <a:moveTo>
                    <a:pt x="125" y="0"/>
                  </a:moveTo>
                  <a:cubicBezTo>
                    <a:pt x="125" y="0"/>
                    <a:pt x="125" y="0"/>
                    <a:pt x="125" y="0"/>
                  </a:cubicBezTo>
                  <a:cubicBezTo>
                    <a:pt x="125" y="0"/>
                    <a:pt x="125" y="0"/>
                    <a:pt x="125" y="0"/>
                  </a:cubicBezTo>
                  <a:moveTo>
                    <a:pt x="125" y="0"/>
                  </a:moveTo>
                  <a:cubicBezTo>
                    <a:pt x="125" y="0"/>
                    <a:pt x="125" y="0"/>
                    <a:pt x="125" y="0"/>
                  </a:cubicBezTo>
                  <a:cubicBezTo>
                    <a:pt x="125" y="0"/>
                    <a:pt x="125" y="0"/>
                    <a:pt x="125" y="0"/>
                  </a:cubicBezTo>
                  <a:moveTo>
                    <a:pt x="124" y="0"/>
                  </a:moveTo>
                  <a:cubicBezTo>
                    <a:pt x="124" y="0"/>
                    <a:pt x="124" y="0"/>
                    <a:pt x="124" y="0"/>
                  </a:cubicBezTo>
                  <a:cubicBezTo>
                    <a:pt x="124" y="0"/>
                    <a:pt x="124" y="0"/>
                    <a:pt x="124" y="0"/>
                  </a:cubicBezTo>
                  <a:moveTo>
                    <a:pt x="124" y="0"/>
                  </a:moveTo>
                  <a:cubicBezTo>
                    <a:pt x="124" y="0"/>
                    <a:pt x="124" y="0"/>
                    <a:pt x="124" y="0"/>
                  </a:cubicBezTo>
                  <a:cubicBezTo>
                    <a:pt x="124" y="0"/>
                    <a:pt x="124" y="0"/>
                    <a:pt x="124"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0" name="Freeform 49"/>
            <p:cNvSpPr/>
            <p:nvPr/>
          </p:nvSpPr>
          <p:spPr bwMode="auto">
            <a:xfrm>
              <a:off x="6013449" y="4267399"/>
              <a:ext cx="1054100" cy="1054101"/>
            </a:xfrm>
            <a:custGeom>
              <a:avLst/>
              <a:gdLst>
                <a:gd name="T0" fmla="*/ 96 w 216"/>
                <a:gd name="T1" fmla="*/ 2 h 216"/>
                <a:gd name="T2" fmla="*/ 2 w 216"/>
                <a:gd name="T3" fmla="*/ 96 h 216"/>
                <a:gd name="T4" fmla="*/ 0 w 216"/>
                <a:gd name="T5" fmla="*/ 118 h 216"/>
                <a:gd name="T6" fmla="*/ 0 w 216"/>
                <a:gd name="T7" fmla="*/ 119 h 216"/>
                <a:gd name="T8" fmla="*/ 0 w 216"/>
                <a:gd name="T9" fmla="*/ 119 h 216"/>
                <a:gd name="T10" fmla="*/ 0 w 216"/>
                <a:gd name="T11" fmla="*/ 119 h 216"/>
                <a:gd name="T12" fmla="*/ 0 w 216"/>
                <a:gd name="T13" fmla="*/ 119 h 216"/>
                <a:gd name="T14" fmla="*/ 0 w 216"/>
                <a:gd name="T15" fmla="*/ 119 h 216"/>
                <a:gd name="T16" fmla="*/ 0 w 216"/>
                <a:gd name="T17" fmla="*/ 120 h 216"/>
                <a:gd name="T18" fmla="*/ 0 w 216"/>
                <a:gd name="T19" fmla="*/ 120 h 216"/>
                <a:gd name="T20" fmla="*/ 0 w 216"/>
                <a:gd name="T21" fmla="*/ 120 h 216"/>
                <a:gd name="T22" fmla="*/ 0 w 216"/>
                <a:gd name="T23" fmla="*/ 120 h 216"/>
                <a:gd name="T24" fmla="*/ 0 w 216"/>
                <a:gd name="T25" fmla="*/ 121 h 216"/>
                <a:gd name="T26" fmla="*/ 0 w 216"/>
                <a:gd name="T27" fmla="*/ 121 h 216"/>
                <a:gd name="T28" fmla="*/ 0 w 216"/>
                <a:gd name="T29" fmla="*/ 121 h 216"/>
                <a:gd name="T30" fmla="*/ 0 w 216"/>
                <a:gd name="T31" fmla="*/ 121 h 216"/>
                <a:gd name="T32" fmla="*/ 0 w 216"/>
                <a:gd name="T33" fmla="*/ 122 h 216"/>
                <a:gd name="T34" fmla="*/ 0 w 216"/>
                <a:gd name="T35" fmla="*/ 122 h 216"/>
                <a:gd name="T36" fmla="*/ 0 w 216"/>
                <a:gd name="T37" fmla="*/ 122 h 216"/>
                <a:gd name="T38" fmla="*/ 0 w 216"/>
                <a:gd name="T39" fmla="*/ 123 h 216"/>
                <a:gd name="T40" fmla="*/ 0 w 216"/>
                <a:gd name="T41" fmla="*/ 123 h 216"/>
                <a:gd name="T42" fmla="*/ 0 w 216"/>
                <a:gd name="T43" fmla="*/ 123 h 216"/>
                <a:gd name="T44" fmla="*/ 0 w 216"/>
                <a:gd name="T45" fmla="*/ 123 h 216"/>
                <a:gd name="T46" fmla="*/ 0 w 216"/>
                <a:gd name="T47" fmla="*/ 124 h 216"/>
                <a:gd name="T48" fmla="*/ 0 w 216"/>
                <a:gd name="T49" fmla="*/ 124 h 216"/>
                <a:gd name="T50" fmla="*/ 0 w 216"/>
                <a:gd name="T51" fmla="*/ 124 h 216"/>
                <a:gd name="T52" fmla="*/ 0 w 216"/>
                <a:gd name="T53" fmla="*/ 125 h 216"/>
                <a:gd name="T54" fmla="*/ 1 w 216"/>
                <a:gd name="T55" fmla="*/ 125 h 216"/>
                <a:gd name="T56" fmla="*/ 1 w 216"/>
                <a:gd name="T57" fmla="*/ 126 h 216"/>
                <a:gd name="T58" fmla="*/ 31 w 216"/>
                <a:gd name="T59" fmla="*/ 149 h 216"/>
                <a:gd name="T60" fmla="*/ 216 w 216"/>
                <a:gd name="T61" fmla="*/ 51 h 216"/>
                <a:gd name="T62" fmla="*/ 125 w 216"/>
                <a:gd name="T63" fmla="*/ 0 h 216"/>
                <a:gd name="T64" fmla="*/ 125 w 216"/>
                <a:gd name="T65" fmla="*/ 0 h 216"/>
                <a:gd name="T66" fmla="*/ 124 w 216"/>
                <a:gd name="T67" fmla="*/ 0 h 216"/>
                <a:gd name="T68" fmla="*/ 124 w 216"/>
                <a:gd name="T69" fmla="*/ 0 h 216"/>
                <a:gd name="T70" fmla="*/ 123 w 216"/>
                <a:gd name="T71" fmla="*/ 0 h 216"/>
                <a:gd name="T72" fmla="*/ 123 w 216"/>
                <a:gd name="T73" fmla="*/ 0 h 216"/>
                <a:gd name="T74" fmla="*/ 123 w 216"/>
                <a:gd name="T75" fmla="*/ 0 h 216"/>
                <a:gd name="T76" fmla="*/ 122 w 216"/>
                <a:gd name="T77" fmla="*/ 0 h 216"/>
                <a:gd name="T78" fmla="*/ 122 w 216"/>
                <a:gd name="T79" fmla="*/ 0 h 216"/>
                <a:gd name="T80" fmla="*/ 122 w 216"/>
                <a:gd name="T81" fmla="*/ 0 h 216"/>
                <a:gd name="T82" fmla="*/ 122 w 216"/>
                <a:gd name="T83" fmla="*/ 0 h 216"/>
                <a:gd name="T84" fmla="*/ 121 w 216"/>
                <a:gd name="T85" fmla="*/ 0 h 216"/>
                <a:gd name="T86" fmla="*/ 121 w 216"/>
                <a:gd name="T87" fmla="*/ 0 h 216"/>
                <a:gd name="T88" fmla="*/ 121 w 216"/>
                <a:gd name="T89" fmla="*/ 0 h 216"/>
                <a:gd name="T90" fmla="*/ 121 w 216"/>
                <a:gd name="T91" fmla="*/ 0 h 216"/>
                <a:gd name="T92" fmla="*/ 120 w 216"/>
                <a:gd name="T93" fmla="*/ 0 h 216"/>
                <a:gd name="T94" fmla="*/ 120 w 216"/>
                <a:gd name="T95" fmla="*/ 0 h 216"/>
                <a:gd name="T96" fmla="*/ 120 w 216"/>
                <a:gd name="T97" fmla="*/ 0 h 216"/>
                <a:gd name="T98" fmla="*/ 120 w 216"/>
                <a:gd name="T99" fmla="*/ 0 h 216"/>
                <a:gd name="T100" fmla="*/ 120 w 216"/>
                <a:gd name="T101" fmla="*/ 0 h 216"/>
                <a:gd name="T102" fmla="*/ 119 w 216"/>
                <a:gd name="T103" fmla="*/ 0 h 216"/>
                <a:gd name="T104" fmla="*/ 119 w 216"/>
                <a:gd name="T105" fmla="*/ 0 h 216"/>
                <a:gd name="T106" fmla="*/ 119 w 216"/>
                <a:gd name="T107" fmla="*/ 0 h 216"/>
                <a:gd name="T108" fmla="*/ 119 w 216"/>
                <a:gd name="T10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6" h="216">
                  <a:moveTo>
                    <a:pt x="119" y="0"/>
                  </a:moveTo>
                  <a:cubicBezTo>
                    <a:pt x="111" y="0"/>
                    <a:pt x="103" y="1"/>
                    <a:pt x="96" y="2"/>
                  </a:cubicBezTo>
                  <a:cubicBezTo>
                    <a:pt x="96" y="2"/>
                    <a:pt x="96" y="2"/>
                    <a:pt x="96" y="2"/>
                  </a:cubicBezTo>
                  <a:cubicBezTo>
                    <a:pt x="49" y="11"/>
                    <a:pt x="12" y="48"/>
                    <a:pt x="2" y="96"/>
                  </a:cubicBezTo>
                  <a:cubicBezTo>
                    <a:pt x="2" y="96"/>
                    <a:pt x="2" y="96"/>
                    <a:pt x="2" y="96"/>
                  </a:cubicBezTo>
                  <a:cubicBezTo>
                    <a:pt x="1" y="103"/>
                    <a:pt x="0" y="111"/>
                    <a:pt x="0" y="118"/>
                  </a:cubicBezTo>
                  <a:cubicBezTo>
                    <a:pt x="0" y="118"/>
                    <a:pt x="0" y="118"/>
                    <a:pt x="0" y="118"/>
                  </a:cubicBezTo>
                  <a:cubicBezTo>
                    <a:pt x="0" y="118"/>
                    <a:pt x="0" y="118"/>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5"/>
                    <a:pt x="0" y="125"/>
                  </a:cubicBezTo>
                  <a:cubicBezTo>
                    <a:pt x="0" y="125"/>
                    <a:pt x="0" y="125"/>
                    <a:pt x="0" y="125"/>
                  </a:cubicBezTo>
                  <a:cubicBezTo>
                    <a:pt x="1" y="125"/>
                    <a:pt x="1" y="125"/>
                    <a:pt x="1" y="125"/>
                  </a:cubicBezTo>
                  <a:cubicBezTo>
                    <a:pt x="1" y="125"/>
                    <a:pt x="1" y="125"/>
                    <a:pt x="1" y="125"/>
                  </a:cubicBezTo>
                  <a:cubicBezTo>
                    <a:pt x="1" y="125"/>
                    <a:pt x="1" y="125"/>
                    <a:pt x="1" y="126"/>
                  </a:cubicBezTo>
                  <a:cubicBezTo>
                    <a:pt x="1" y="126"/>
                    <a:pt x="1" y="126"/>
                    <a:pt x="1" y="126"/>
                  </a:cubicBezTo>
                  <a:cubicBezTo>
                    <a:pt x="3" y="163"/>
                    <a:pt x="23" y="196"/>
                    <a:pt x="52" y="216"/>
                  </a:cubicBezTo>
                  <a:cubicBezTo>
                    <a:pt x="39" y="197"/>
                    <a:pt x="31" y="174"/>
                    <a:pt x="31" y="149"/>
                  </a:cubicBezTo>
                  <a:cubicBezTo>
                    <a:pt x="31" y="84"/>
                    <a:pt x="84" y="31"/>
                    <a:pt x="149" y="31"/>
                  </a:cubicBezTo>
                  <a:cubicBezTo>
                    <a:pt x="174" y="31"/>
                    <a:pt x="197" y="38"/>
                    <a:pt x="216" y="51"/>
                  </a:cubicBezTo>
                  <a:cubicBezTo>
                    <a:pt x="196" y="22"/>
                    <a:pt x="163" y="2"/>
                    <a:pt x="125" y="0"/>
                  </a:cubicBezTo>
                  <a:cubicBezTo>
                    <a:pt x="125" y="0"/>
                    <a:pt x="125" y="0"/>
                    <a:pt x="125" y="0"/>
                  </a:cubicBezTo>
                  <a:cubicBezTo>
                    <a:pt x="125" y="0"/>
                    <a:pt x="125" y="0"/>
                    <a:pt x="125" y="0"/>
                  </a:cubicBezTo>
                  <a:cubicBezTo>
                    <a:pt x="125" y="0"/>
                    <a:pt x="125" y="0"/>
                    <a:pt x="125" y="0"/>
                  </a:cubicBezTo>
                  <a:cubicBezTo>
                    <a:pt x="124" y="0"/>
                    <a:pt x="124" y="0"/>
                    <a:pt x="124" y="0"/>
                  </a:cubicBezTo>
                  <a:cubicBezTo>
                    <a:pt x="124" y="0"/>
                    <a:pt x="124" y="0"/>
                    <a:pt x="124" y="0"/>
                  </a:cubicBezTo>
                  <a:cubicBezTo>
                    <a:pt x="124" y="0"/>
                    <a:pt x="124" y="0"/>
                    <a:pt x="124" y="0"/>
                  </a:cubicBezTo>
                  <a:cubicBezTo>
                    <a:pt x="124" y="0"/>
                    <a:pt x="124" y="0"/>
                    <a:pt x="124" y="0"/>
                  </a:cubicBezTo>
                  <a:cubicBezTo>
                    <a:pt x="124" y="0"/>
                    <a:pt x="123" y="0"/>
                    <a:pt x="123" y="0"/>
                  </a:cubicBezTo>
                  <a:cubicBezTo>
                    <a:pt x="123" y="0"/>
                    <a:pt x="123" y="0"/>
                    <a:pt x="123" y="0"/>
                  </a:cubicBezTo>
                  <a:cubicBezTo>
                    <a:pt x="123" y="0"/>
                    <a:pt x="123" y="0"/>
                    <a:pt x="123" y="0"/>
                  </a:cubicBezTo>
                  <a:cubicBezTo>
                    <a:pt x="123" y="0"/>
                    <a:pt x="123" y="0"/>
                    <a:pt x="123" y="0"/>
                  </a:cubicBezTo>
                  <a:cubicBezTo>
                    <a:pt x="123" y="0"/>
                    <a:pt x="123" y="0"/>
                    <a:pt x="123" y="0"/>
                  </a:cubicBezTo>
                  <a:cubicBezTo>
                    <a:pt x="123" y="0"/>
                    <a:pt x="123" y="0"/>
                    <a:pt x="123" y="0"/>
                  </a:cubicBezTo>
                  <a:cubicBezTo>
                    <a:pt x="123"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1" name="Freeform 50"/>
            <p:cNvSpPr>
              <a:spLocks noEditPoints="1"/>
            </p:cNvSpPr>
            <p:nvPr/>
          </p:nvSpPr>
          <p:spPr bwMode="auto">
            <a:xfrm>
              <a:off x="6994524" y="5248474"/>
              <a:ext cx="482600" cy="482600"/>
            </a:xfrm>
            <a:custGeom>
              <a:avLst/>
              <a:gdLst>
                <a:gd name="T0" fmla="*/ 1 w 99"/>
                <a:gd name="T1" fmla="*/ 99 h 99"/>
                <a:gd name="T2" fmla="*/ 0 w 99"/>
                <a:gd name="T3" fmla="*/ 98 h 99"/>
                <a:gd name="T4" fmla="*/ 0 w 99"/>
                <a:gd name="T5" fmla="*/ 98 h 99"/>
                <a:gd name="T6" fmla="*/ 0 w 99"/>
                <a:gd name="T7" fmla="*/ 97 h 99"/>
                <a:gd name="T8" fmla="*/ 0 w 99"/>
                <a:gd name="T9" fmla="*/ 97 h 99"/>
                <a:gd name="T10" fmla="*/ 0 w 99"/>
                <a:gd name="T11" fmla="*/ 97 h 99"/>
                <a:gd name="T12" fmla="*/ 0 w 99"/>
                <a:gd name="T13" fmla="*/ 97 h 99"/>
                <a:gd name="T14" fmla="*/ 0 w 99"/>
                <a:gd name="T15" fmla="*/ 97 h 99"/>
                <a:gd name="T16" fmla="*/ 0 w 99"/>
                <a:gd name="T17" fmla="*/ 96 h 99"/>
                <a:gd name="T18" fmla="*/ 0 w 99"/>
                <a:gd name="T19" fmla="*/ 96 h 99"/>
                <a:gd name="T20" fmla="*/ 0 w 99"/>
                <a:gd name="T21" fmla="*/ 96 h 99"/>
                <a:gd name="T22" fmla="*/ 0 w 99"/>
                <a:gd name="T23" fmla="*/ 96 h 99"/>
                <a:gd name="T24" fmla="*/ 0 w 99"/>
                <a:gd name="T25" fmla="*/ 96 h 99"/>
                <a:gd name="T26" fmla="*/ 0 w 99"/>
                <a:gd name="T27" fmla="*/ 95 h 99"/>
                <a:gd name="T28" fmla="*/ 0 w 99"/>
                <a:gd name="T29" fmla="*/ 95 h 99"/>
                <a:gd name="T30" fmla="*/ 0 w 99"/>
                <a:gd name="T31" fmla="*/ 95 h 99"/>
                <a:gd name="T32" fmla="*/ 0 w 99"/>
                <a:gd name="T33" fmla="*/ 95 h 99"/>
                <a:gd name="T34" fmla="*/ 0 w 99"/>
                <a:gd name="T35" fmla="*/ 95 h 99"/>
                <a:gd name="T36" fmla="*/ 0 w 99"/>
                <a:gd name="T37" fmla="*/ 94 h 99"/>
                <a:gd name="T38" fmla="*/ 0 w 99"/>
                <a:gd name="T39" fmla="*/ 94 h 99"/>
                <a:gd name="T40" fmla="*/ 0 w 99"/>
                <a:gd name="T41" fmla="*/ 94 h 99"/>
                <a:gd name="T42" fmla="*/ 0 w 99"/>
                <a:gd name="T43" fmla="*/ 94 h 99"/>
                <a:gd name="T44" fmla="*/ 0 w 99"/>
                <a:gd name="T45" fmla="*/ 94 h 99"/>
                <a:gd name="T46" fmla="*/ 0 w 99"/>
                <a:gd name="T47" fmla="*/ 94 h 99"/>
                <a:gd name="T48" fmla="*/ 0 w 99"/>
                <a:gd name="T49" fmla="*/ 94 h 99"/>
                <a:gd name="T50" fmla="*/ 0 w 99"/>
                <a:gd name="T51" fmla="*/ 93 h 99"/>
                <a:gd name="T52" fmla="*/ 99 w 99"/>
                <a:gd name="T53" fmla="*/ 0 h 99"/>
                <a:gd name="T54" fmla="*/ 98 w 99"/>
                <a:gd name="T55" fmla="*/ 0 h 99"/>
                <a:gd name="T56" fmla="*/ 98 w 99"/>
                <a:gd name="T57" fmla="*/ 0 h 99"/>
                <a:gd name="T58" fmla="*/ 98 w 99"/>
                <a:gd name="T59" fmla="*/ 0 h 99"/>
                <a:gd name="T60" fmla="*/ 98 w 99"/>
                <a:gd name="T61" fmla="*/ 0 h 99"/>
                <a:gd name="T62" fmla="*/ 97 w 99"/>
                <a:gd name="T63" fmla="*/ 0 h 99"/>
                <a:gd name="T64" fmla="*/ 97 w 99"/>
                <a:gd name="T65" fmla="*/ 0 h 99"/>
                <a:gd name="T66" fmla="*/ 97 w 99"/>
                <a:gd name="T67" fmla="*/ 0 h 99"/>
                <a:gd name="T68" fmla="*/ 97 w 99"/>
                <a:gd name="T69" fmla="*/ 0 h 99"/>
                <a:gd name="T70" fmla="*/ 97 w 99"/>
                <a:gd name="T71" fmla="*/ 0 h 99"/>
                <a:gd name="T72" fmla="*/ 96 w 99"/>
                <a:gd name="T73" fmla="*/ 0 h 99"/>
                <a:gd name="T74" fmla="*/ 94 w 99"/>
                <a:gd name="T75" fmla="*/ 0 h 99"/>
                <a:gd name="T76" fmla="*/ 96 w 99"/>
                <a:gd name="T77" fmla="*/ 0 h 99"/>
                <a:gd name="T78" fmla="*/ 94 w 99"/>
                <a:gd name="T79" fmla="*/ 0 h 99"/>
                <a:gd name="T80" fmla="*/ 94 w 99"/>
                <a:gd name="T81" fmla="*/ 0 h 99"/>
                <a:gd name="T82" fmla="*/ 96 w 99"/>
                <a:gd name="T83" fmla="*/ 0 h 99"/>
                <a:gd name="T84" fmla="*/ 94 w 99"/>
                <a:gd name="T85" fmla="*/ 0 h 99"/>
                <a:gd name="T86" fmla="*/ 96 w 99"/>
                <a:gd name="T87" fmla="*/ 0 h 99"/>
                <a:gd name="T88" fmla="*/ 94 w 99"/>
                <a:gd name="T89" fmla="*/ 0 h 99"/>
                <a:gd name="T90" fmla="*/ 96 w 99"/>
                <a:gd name="T91" fmla="*/ 0 h 99"/>
                <a:gd name="T92" fmla="*/ 94 w 99"/>
                <a:gd name="T93" fmla="*/ 0 h 99"/>
                <a:gd name="T94" fmla="*/ 95 w 99"/>
                <a:gd name="T95" fmla="*/ 0 h 99"/>
                <a:gd name="T96" fmla="*/ 95 w 99"/>
                <a:gd name="T97" fmla="*/ 0 h 99"/>
                <a:gd name="T98" fmla="*/ 95 w 99"/>
                <a:gd name="T99" fmla="*/ 0 h 99"/>
                <a:gd name="T100" fmla="*/ 95 w 99"/>
                <a:gd name="T101" fmla="*/ 0 h 99"/>
                <a:gd name="T102" fmla="*/ 95 w 99"/>
                <a:gd name="T103" fmla="*/ 0 h 99"/>
                <a:gd name="T104" fmla="*/ 95 w 99"/>
                <a:gd name="T10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99">
                  <a:moveTo>
                    <a:pt x="1" y="99"/>
                  </a:moveTo>
                  <a:cubicBezTo>
                    <a:pt x="1" y="99"/>
                    <a:pt x="1" y="99"/>
                    <a:pt x="1" y="99"/>
                  </a:cubicBezTo>
                  <a:cubicBezTo>
                    <a:pt x="1" y="99"/>
                    <a:pt x="1" y="99"/>
                    <a:pt x="1" y="99"/>
                  </a:cubicBezTo>
                  <a:moveTo>
                    <a:pt x="0" y="98"/>
                  </a:moveTo>
                  <a:cubicBezTo>
                    <a:pt x="0" y="98"/>
                    <a:pt x="0" y="98"/>
                    <a:pt x="0" y="98"/>
                  </a:cubicBezTo>
                  <a:cubicBezTo>
                    <a:pt x="0" y="98"/>
                    <a:pt x="0" y="98"/>
                    <a:pt x="0" y="98"/>
                  </a:cubicBezTo>
                  <a:moveTo>
                    <a:pt x="0" y="98"/>
                  </a:moveTo>
                  <a:cubicBezTo>
                    <a:pt x="0" y="98"/>
                    <a:pt x="0" y="98"/>
                    <a:pt x="0" y="98"/>
                  </a:cubicBezTo>
                  <a:cubicBezTo>
                    <a:pt x="0" y="98"/>
                    <a:pt x="0" y="98"/>
                    <a:pt x="0" y="98"/>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cubicBezTo>
                    <a:pt x="0" y="95"/>
                    <a:pt x="0" y="95"/>
                    <a:pt x="0" y="95"/>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3"/>
                  </a:moveTo>
                  <a:cubicBezTo>
                    <a:pt x="0" y="93"/>
                    <a:pt x="0" y="93"/>
                    <a:pt x="0" y="93"/>
                  </a:cubicBezTo>
                  <a:cubicBezTo>
                    <a:pt x="0" y="93"/>
                    <a:pt x="0" y="93"/>
                    <a:pt x="0" y="93"/>
                  </a:cubicBezTo>
                  <a:moveTo>
                    <a:pt x="99" y="0"/>
                  </a:moveTo>
                  <a:cubicBezTo>
                    <a:pt x="99" y="0"/>
                    <a:pt x="99" y="0"/>
                    <a:pt x="99" y="0"/>
                  </a:cubicBezTo>
                  <a:cubicBezTo>
                    <a:pt x="99" y="0"/>
                    <a:pt x="99" y="0"/>
                    <a:pt x="99"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7" y="0"/>
                  </a:moveTo>
                  <a:cubicBezTo>
                    <a:pt x="97" y="0"/>
                    <a:pt x="98" y="0"/>
                    <a:pt x="98" y="0"/>
                  </a:cubicBezTo>
                  <a:cubicBezTo>
                    <a:pt x="98"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5" y="0"/>
                  </a:moveTo>
                  <a:cubicBezTo>
                    <a:pt x="94" y="0"/>
                    <a:pt x="94" y="0"/>
                    <a:pt x="94" y="0"/>
                  </a:cubicBezTo>
                  <a:cubicBezTo>
                    <a:pt x="94" y="0"/>
                    <a:pt x="94"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cubicBezTo>
                    <a:pt x="95" y="0"/>
                    <a:pt x="95" y="0"/>
                    <a:pt x="95" y="0"/>
                  </a:cubicBezTo>
                  <a:cubicBezTo>
                    <a:pt x="95" y="0"/>
                    <a:pt x="95" y="0"/>
                    <a:pt x="95" y="0"/>
                  </a:cubicBezTo>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2" name="Freeform 51"/>
            <p:cNvSpPr/>
            <p:nvPr/>
          </p:nvSpPr>
          <p:spPr bwMode="auto">
            <a:xfrm>
              <a:off x="6994524" y="5248474"/>
              <a:ext cx="849313" cy="847726"/>
            </a:xfrm>
            <a:custGeom>
              <a:avLst/>
              <a:gdLst>
                <a:gd name="T0" fmla="*/ 95 w 174"/>
                <a:gd name="T1" fmla="*/ 0 h 174"/>
                <a:gd name="T2" fmla="*/ 95 w 174"/>
                <a:gd name="T3" fmla="*/ 0 h 174"/>
                <a:gd name="T4" fmla="*/ 95 w 174"/>
                <a:gd name="T5" fmla="*/ 0 h 174"/>
                <a:gd name="T6" fmla="*/ 94 w 174"/>
                <a:gd name="T7" fmla="*/ 0 h 174"/>
                <a:gd name="T8" fmla="*/ 94 w 174"/>
                <a:gd name="T9" fmla="*/ 0 h 174"/>
                <a:gd name="T10" fmla="*/ 94 w 174"/>
                <a:gd name="T11" fmla="*/ 0 h 174"/>
                <a:gd name="T12" fmla="*/ 94 w 174"/>
                <a:gd name="T13" fmla="*/ 0 h 174"/>
                <a:gd name="T14" fmla="*/ 94 w 174"/>
                <a:gd name="T15" fmla="*/ 0 h 174"/>
                <a:gd name="T16" fmla="*/ 94 w 174"/>
                <a:gd name="T17" fmla="*/ 0 h 174"/>
                <a:gd name="T18" fmla="*/ 79 w 174"/>
                <a:gd name="T19" fmla="*/ 2 h 174"/>
                <a:gd name="T20" fmla="*/ 20 w 174"/>
                <a:gd name="T21" fmla="*/ 37 h 174"/>
                <a:gd name="T22" fmla="*/ 2 w 174"/>
                <a:gd name="T23" fmla="*/ 78 h 174"/>
                <a:gd name="T24" fmla="*/ 0 w 174"/>
                <a:gd name="T25" fmla="*/ 93 h 174"/>
                <a:gd name="T26" fmla="*/ 0 w 174"/>
                <a:gd name="T27" fmla="*/ 94 h 174"/>
                <a:gd name="T28" fmla="*/ 0 w 174"/>
                <a:gd name="T29" fmla="*/ 94 h 174"/>
                <a:gd name="T30" fmla="*/ 0 w 174"/>
                <a:gd name="T31" fmla="*/ 94 h 174"/>
                <a:gd name="T32" fmla="*/ 0 w 174"/>
                <a:gd name="T33" fmla="*/ 94 h 174"/>
                <a:gd name="T34" fmla="*/ 0 w 174"/>
                <a:gd name="T35" fmla="*/ 94 h 174"/>
                <a:gd name="T36" fmla="*/ 0 w 174"/>
                <a:gd name="T37" fmla="*/ 94 h 174"/>
                <a:gd name="T38" fmla="*/ 0 w 174"/>
                <a:gd name="T39" fmla="*/ 94 h 174"/>
                <a:gd name="T40" fmla="*/ 0 w 174"/>
                <a:gd name="T41" fmla="*/ 95 h 174"/>
                <a:gd name="T42" fmla="*/ 0 w 174"/>
                <a:gd name="T43" fmla="*/ 95 h 174"/>
                <a:gd name="T44" fmla="*/ 0 w 174"/>
                <a:gd name="T45" fmla="*/ 95 h 174"/>
                <a:gd name="T46" fmla="*/ 0 w 174"/>
                <a:gd name="T47" fmla="*/ 95 h 174"/>
                <a:gd name="T48" fmla="*/ 0 w 174"/>
                <a:gd name="T49" fmla="*/ 95 h 174"/>
                <a:gd name="T50" fmla="*/ 0 w 174"/>
                <a:gd name="T51" fmla="*/ 96 h 174"/>
                <a:gd name="T52" fmla="*/ 0 w 174"/>
                <a:gd name="T53" fmla="*/ 96 h 174"/>
                <a:gd name="T54" fmla="*/ 0 w 174"/>
                <a:gd name="T55" fmla="*/ 96 h 174"/>
                <a:gd name="T56" fmla="*/ 0 w 174"/>
                <a:gd name="T57" fmla="*/ 96 h 174"/>
                <a:gd name="T58" fmla="*/ 0 w 174"/>
                <a:gd name="T59" fmla="*/ 96 h 174"/>
                <a:gd name="T60" fmla="*/ 0 w 174"/>
                <a:gd name="T61" fmla="*/ 97 h 174"/>
                <a:gd name="T62" fmla="*/ 0 w 174"/>
                <a:gd name="T63" fmla="*/ 97 h 174"/>
                <a:gd name="T64" fmla="*/ 0 w 174"/>
                <a:gd name="T65" fmla="*/ 97 h 174"/>
                <a:gd name="T66" fmla="*/ 0 w 174"/>
                <a:gd name="T67" fmla="*/ 97 h 174"/>
                <a:gd name="T68" fmla="*/ 0 w 174"/>
                <a:gd name="T69" fmla="*/ 97 h 174"/>
                <a:gd name="T70" fmla="*/ 0 w 174"/>
                <a:gd name="T71" fmla="*/ 98 h 174"/>
                <a:gd name="T72" fmla="*/ 0 w 174"/>
                <a:gd name="T73" fmla="*/ 98 h 174"/>
                <a:gd name="T74" fmla="*/ 1 w 174"/>
                <a:gd name="T75" fmla="*/ 99 h 174"/>
                <a:gd name="T76" fmla="*/ 27 w 174"/>
                <a:gd name="T77" fmla="*/ 121 h 174"/>
                <a:gd name="T78" fmla="*/ 174 w 174"/>
                <a:gd name="T79" fmla="*/ 42 h 174"/>
                <a:gd name="T80" fmla="*/ 99 w 174"/>
                <a:gd name="T81" fmla="*/ 0 h 174"/>
                <a:gd name="T82" fmla="*/ 98 w 174"/>
                <a:gd name="T83" fmla="*/ 0 h 174"/>
                <a:gd name="T84" fmla="*/ 98 w 174"/>
                <a:gd name="T85" fmla="*/ 0 h 174"/>
                <a:gd name="T86" fmla="*/ 98 w 174"/>
                <a:gd name="T87" fmla="*/ 0 h 174"/>
                <a:gd name="T88" fmla="*/ 97 w 174"/>
                <a:gd name="T89" fmla="*/ 0 h 174"/>
                <a:gd name="T90" fmla="*/ 97 w 174"/>
                <a:gd name="T91" fmla="*/ 0 h 174"/>
                <a:gd name="T92" fmla="*/ 97 w 174"/>
                <a:gd name="T93" fmla="*/ 0 h 174"/>
                <a:gd name="T94" fmla="*/ 97 w 174"/>
                <a:gd name="T95" fmla="*/ 0 h 174"/>
                <a:gd name="T96" fmla="*/ 97 w 174"/>
                <a:gd name="T97" fmla="*/ 0 h 174"/>
                <a:gd name="T98" fmla="*/ 97 w 174"/>
                <a:gd name="T99" fmla="*/ 0 h 174"/>
                <a:gd name="T100" fmla="*/ 96 w 174"/>
                <a:gd name="T101" fmla="*/ 0 h 174"/>
                <a:gd name="T102" fmla="*/ 96 w 174"/>
                <a:gd name="T103" fmla="*/ 0 h 174"/>
                <a:gd name="T104" fmla="*/ 96 w 174"/>
                <a:gd name="T105" fmla="*/ 0 h 174"/>
                <a:gd name="T106" fmla="*/ 96 w 174"/>
                <a:gd name="T107" fmla="*/ 0 h 174"/>
                <a:gd name="T108" fmla="*/ 96 w 174"/>
                <a:gd name="T109" fmla="*/ 0 h 174"/>
                <a:gd name="T110" fmla="*/ 95 w 174"/>
                <a:gd name="T111" fmla="*/ 0 h 174"/>
                <a:gd name="T112" fmla="*/ 95 w 174"/>
                <a:gd name="T113" fmla="*/ 0 h 174"/>
                <a:gd name="T114" fmla="*/ 95 w 174"/>
                <a:gd name="T11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 h="174">
                  <a:moveTo>
                    <a:pt x="95" y="0"/>
                  </a:move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89" y="0"/>
                    <a:pt x="84" y="1"/>
                    <a:pt x="79" y="2"/>
                  </a:cubicBezTo>
                  <a:cubicBezTo>
                    <a:pt x="79" y="2"/>
                    <a:pt x="79" y="2"/>
                    <a:pt x="79" y="2"/>
                  </a:cubicBezTo>
                  <a:cubicBezTo>
                    <a:pt x="63" y="4"/>
                    <a:pt x="49" y="11"/>
                    <a:pt x="37" y="20"/>
                  </a:cubicBezTo>
                  <a:cubicBezTo>
                    <a:pt x="32" y="26"/>
                    <a:pt x="26" y="32"/>
                    <a:pt x="20" y="37"/>
                  </a:cubicBezTo>
                  <a:cubicBezTo>
                    <a:pt x="11" y="49"/>
                    <a:pt x="5" y="63"/>
                    <a:pt x="2" y="78"/>
                  </a:cubicBezTo>
                  <a:cubicBezTo>
                    <a:pt x="2" y="78"/>
                    <a:pt x="2" y="78"/>
                    <a:pt x="2" y="78"/>
                  </a:cubicBezTo>
                  <a:cubicBezTo>
                    <a:pt x="1" y="83"/>
                    <a:pt x="0" y="88"/>
                    <a:pt x="0" y="93"/>
                  </a:cubicBezTo>
                  <a:cubicBezTo>
                    <a:pt x="0" y="93"/>
                    <a:pt x="0" y="93"/>
                    <a:pt x="0" y="93"/>
                  </a:cubicBezTo>
                  <a:cubicBezTo>
                    <a:pt x="0" y="93"/>
                    <a:pt x="0" y="93"/>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98"/>
                    <a:pt x="0" y="98"/>
                    <a:pt x="0" y="98"/>
                  </a:cubicBezTo>
                  <a:cubicBezTo>
                    <a:pt x="0" y="98"/>
                    <a:pt x="0" y="98"/>
                    <a:pt x="0" y="98"/>
                  </a:cubicBezTo>
                  <a:cubicBezTo>
                    <a:pt x="0" y="98"/>
                    <a:pt x="0" y="99"/>
                    <a:pt x="1" y="99"/>
                  </a:cubicBezTo>
                  <a:cubicBezTo>
                    <a:pt x="1" y="99"/>
                    <a:pt x="1" y="99"/>
                    <a:pt x="1" y="99"/>
                  </a:cubicBezTo>
                  <a:cubicBezTo>
                    <a:pt x="2" y="130"/>
                    <a:pt x="18" y="157"/>
                    <a:pt x="43" y="174"/>
                  </a:cubicBezTo>
                  <a:cubicBezTo>
                    <a:pt x="33" y="159"/>
                    <a:pt x="27" y="141"/>
                    <a:pt x="27" y="121"/>
                  </a:cubicBezTo>
                  <a:cubicBezTo>
                    <a:pt x="27" y="69"/>
                    <a:pt x="69" y="27"/>
                    <a:pt x="122" y="27"/>
                  </a:cubicBezTo>
                  <a:cubicBezTo>
                    <a:pt x="141" y="27"/>
                    <a:pt x="159" y="33"/>
                    <a:pt x="174" y="42"/>
                  </a:cubicBezTo>
                  <a:cubicBezTo>
                    <a:pt x="158" y="18"/>
                    <a:pt x="130" y="1"/>
                    <a:pt x="99" y="0"/>
                  </a:cubicBezTo>
                  <a:cubicBezTo>
                    <a:pt x="99" y="0"/>
                    <a:pt x="99" y="0"/>
                    <a:pt x="99" y="0"/>
                  </a:cubicBezTo>
                  <a:cubicBezTo>
                    <a:pt x="99" y="0"/>
                    <a:pt x="99"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63" name="Freeform 52"/>
            <p:cNvSpPr/>
            <p:nvPr/>
          </p:nvSpPr>
          <p:spPr bwMode="auto">
            <a:xfrm>
              <a:off x="7091361" y="5345311"/>
              <a:ext cx="84139" cy="82551"/>
            </a:xfrm>
            <a:custGeom>
              <a:avLst/>
              <a:gdLst>
                <a:gd name="T0" fmla="*/ 17 w 17"/>
                <a:gd name="T1" fmla="*/ 0 h 17"/>
                <a:gd name="T2" fmla="*/ 17 w 17"/>
                <a:gd name="T3" fmla="*/ 0 h 17"/>
                <a:gd name="T4" fmla="*/ 0 w 17"/>
                <a:gd name="T5" fmla="*/ 17 h 17"/>
                <a:gd name="T6" fmla="*/ 0 w 17"/>
                <a:gd name="T7" fmla="*/ 17 h 17"/>
                <a:gd name="T8" fmla="*/ 17 w 17"/>
                <a:gd name="T9" fmla="*/ 0 h 17"/>
              </a:gdLst>
              <a:ahLst/>
              <a:cxnLst>
                <a:cxn ang="0">
                  <a:pos x="T0" y="T1"/>
                </a:cxn>
                <a:cxn ang="0">
                  <a:pos x="T2" y="T3"/>
                </a:cxn>
                <a:cxn ang="0">
                  <a:pos x="T4" y="T5"/>
                </a:cxn>
                <a:cxn ang="0">
                  <a:pos x="T6" y="T7"/>
                </a:cxn>
                <a:cxn ang="0">
                  <a:pos x="T8" y="T9"/>
                </a:cxn>
              </a:cxnLst>
              <a:rect l="0" t="0" r="r" b="b"/>
              <a:pathLst>
                <a:path w="17" h="17">
                  <a:moveTo>
                    <a:pt x="17" y="0"/>
                  </a:moveTo>
                  <a:cubicBezTo>
                    <a:pt x="17" y="0"/>
                    <a:pt x="17" y="0"/>
                    <a:pt x="17" y="0"/>
                  </a:cubicBezTo>
                  <a:cubicBezTo>
                    <a:pt x="12" y="6"/>
                    <a:pt x="6" y="12"/>
                    <a:pt x="0" y="17"/>
                  </a:cubicBezTo>
                  <a:cubicBezTo>
                    <a:pt x="0" y="17"/>
                    <a:pt x="0" y="17"/>
                    <a:pt x="0" y="17"/>
                  </a:cubicBezTo>
                  <a:cubicBezTo>
                    <a:pt x="6" y="12"/>
                    <a:pt x="12" y="6"/>
                    <a:pt x="17"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4" name="Freeform 53"/>
            <p:cNvSpPr>
              <a:spLocks noEditPoints="1"/>
            </p:cNvSpPr>
            <p:nvPr/>
          </p:nvSpPr>
          <p:spPr bwMode="auto">
            <a:xfrm>
              <a:off x="4784724" y="3032323"/>
              <a:ext cx="760413" cy="765175"/>
            </a:xfrm>
            <a:custGeom>
              <a:avLst/>
              <a:gdLst>
                <a:gd name="T0" fmla="*/ 0 w 156"/>
                <a:gd name="T1" fmla="*/ 156 h 157"/>
                <a:gd name="T2" fmla="*/ 0 w 156"/>
                <a:gd name="T3" fmla="*/ 156 h 157"/>
                <a:gd name="T4" fmla="*/ 0 w 156"/>
                <a:gd name="T5" fmla="*/ 155 h 157"/>
                <a:gd name="T6" fmla="*/ 0 w 156"/>
                <a:gd name="T7" fmla="*/ 155 h 157"/>
                <a:gd name="T8" fmla="*/ 0 w 156"/>
                <a:gd name="T9" fmla="*/ 154 h 157"/>
                <a:gd name="T10" fmla="*/ 0 w 156"/>
                <a:gd name="T11" fmla="*/ 154 h 157"/>
                <a:gd name="T12" fmla="*/ 0 w 156"/>
                <a:gd name="T13" fmla="*/ 153 h 157"/>
                <a:gd name="T14" fmla="*/ 0 w 156"/>
                <a:gd name="T15" fmla="*/ 153 h 157"/>
                <a:gd name="T16" fmla="*/ 0 w 156"/>
                <a:gd name="T17" fmla="*/ 152 h 157"/>
                <a:gd name="T18" fmla="*/ 0 w 156"/>
                <a:gd name="T19" fmla="*/ 152 h 157"/>
                <a:gd name="T20" fmla="*/ 0 w 156"/>
                <a:gd name="T21" fmla="*/ 151 h 157"/>
                <a:gd name="T22" fmla="*/ 0 w 156"/>
                <a:gd name="T23" fmla="*/ 151 h 157"/>
                <a:gd name="T24" fmla="*/ 0 w 156"/>
                <a:gd name="T25" fmla="*/ 150 h 157"/>
                <a:gd name="T26" fmla="*/ 0 w 156"/>
                <a:gd name="T27" fmla="*/ 150 h 157"/>
                <a:gd name="T28" fmla="*/ 0 w 156"/>
                <a:gd name="T29" fmla="*/ 149 h 157"/>
                <a:gd name="T30" fmla="*/ 0 w 156"/>
                <a:gd name="T31" fmla="*/ 149 h 157"/>
                <a:gd name="T32" fmla="*/ 0 w 156"/>
                <a:gd name="T33" fmla="*/ 149 h 157"/>
                <a:gd name="T34" fmla="*/ 0 w 156"/>
                <a:gd name="T35" fmla="*/ 148 h 157"/>
                <a:gd name="T36" fmla="*/ 0 w 156"/>
                <a:gd name="T37" fmla="*/ 148 h 157"/>
                <a:gd name="T38" fmla="*/ 0 w 156"/>
                <a:gd name="T39" fmla="*/ 147 h 157"/>
                <a:gd name="T40" fmla="*/ 0 w 156"/>
                <a:gd name="T41" fmla="*/ 147 h 157"/>
                <a:gd name="T42" fmla="*/ 0 w 156"/>
                <a:gd name="T43" fmla="*/ 146 h 157"/>
                <a:gd name="T44" fmla="*/ 0 w 156"/>
                <a:gd name="T45" fmla="*/ 146 h 157"/>
                <a:gd name="T46" fmla="*/ 0 w 156"/>
                <a:gd name="T47" fmla="*/ 145 h 157"/>
                <a:gd name="T48" fmla="*/ 0 w 156"/>
                <a:gd name="T49" fmla="*/ 145 h 157"/>
                <a:gd name="T50" fmla="*/ 0 w 156"/>
                <a:gd name="T51" fmla="*/ 144 h 157"/>
                <a:gd name="T52" fmla="*/ 0 w 156"/>
                <a:gd name="T53" fmla="*/ 143 h 157"/>
                <a:gd name="T54" fmla="*/ 156 w 156"/>
                <a:gd name="T55" fmla="*/ 0 h 157"/>
                <a:gd name="T56" fmla="*/ 155 w 156"/>
                <a:gd name="T57" fmla="*/ 0 h 157"/>
                <a:gd name="T58" fmla="*/ 155 w 156"/>
                <a:gd name="T59" fmla="*/ 0 h 157"/>
                <a:gd name="T60" fmla="*/ 154 w 156"/>
                <a:gd name="T61" fmla="*/ 0 h 157"/>
                <a:gd name="T62" fmla="*/ 154 w 156"/>
                <a:gd name="T63" fmla="*/ 0 h 157"/>
                <a:gd name="T64" fmla="*/ 153 w 156"/>
                <a:gd name="T65" fmla="*/ 0 h 157"/>
                <a:gd name="T66" fmla="*/ 153 w 156"/>
                <a:gd name="T67" fmla="*/ 0 h 157"/>
                <a:gd name="T68" fmla="*/ 142 w 156"/>
                <a:gd name="T69" fmla="*/ 0 h 157"/>
                <a:gd name="T70" fmla="*/ 143 w 156"/>
                <a:gd name="T71" fmla="*/ 0 h 157"/>
                <a:gd name="T72" fmla="*/ 152 w 156"/>
                <a:gd name="T73" fmla="*/ 0 h 157"/>
                <a:gd name="T74" fmla="*/ 152 w 156"/>
                <a:gd name="T75" fmla="*/ 0 h 157"/>
                <a:gd name="T76" fmla="*/ 151 w 156"/>
                <a:gd name="T77" fmla="*/ 0 h 157"/>
                <a:gd name="T78" fmla="*/ 144 w 156"/>
                <a:gd name="T79" fmla="*/ 0 h 157"/>
                <a:gd name="T80" fmla="*/ 144 w 156"/>
                <a:gd name="T81" fmla="*/ 0 h 157"/>
                <a:gd name="T82" fmla="*/ 150 w 156"/>
                <a:gd name="T83" fmla="*/ 0 h 157"/>
                <a:gd name="T84" fmla="*/ 145 w 156"/>
                <a:gd name="T85" fmla="*/ 0 h 157"/>
                <a:gd name="T86" fmla="*/ 145 w 156"/>
                <a:gd name="T87" fmla="*/ 0 h 157"/>
                <a:gd name="T88" fmla="*/ 150 w 156"/>
                <a:gd name="T89" fmla="*/ 0 h 157"/>
                <a:gd name="T90" fmla="*/ 145 w 156"/>
                <a:gd name="T91" fmla="*/ 0 h 157"/>
                <a:gd name="T92" fmla="*/ 145 w 156"/>
                <a:gd name="T93" fmla="*/ 0 h 157"/>
                <a:gd name="T94" fmla="*/ 149 w 156"/>
                <a:gd name="T95" fmla="*/ 0 h 157"/>
                <a:gd name="T96" fmla="*/ 146 w 156"/>
                <a:gd name="T97" fmla="*/ 0 h 157"/>
                <a:gd name="T98" fmla="*/ 146 w 156"/>
                <a:gd name="T99" fmla="*/ 0 h 157"/>
                <a:gd name="T100" fmla="*/ 148 w 156"/>
                <a:gd name="T101" fmla="*/ 0 h 157"/>
                <a:gd name="T102" fmla="*/ 147 w 156"/>
                <a:gd name="T103" fmla="*/ 0 h 157"/>
                <a:gd name="T104" fmla="*/ 147 w 156"/>
                <a:gd name="T105" fmla="*/ 0 h 157"/>
                <a:gd name="T106" fmla="*/ 147 w 156"/>
                <a:gd name="T10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7">
                  <a:moveTo>
                    <a:pt x="0" y="157"/>
                  </a:moveTo>
                  <a:cubicBezTo>
                    <a:pt x="0" y="157"/>
                    <a:pt x="0" y="157"/>
                    <a:pt x="0" y="157"/>
                  </a:cubicBezTo>
                  <a:cubicBezTo>
                    <a:pt x="0" y="157"/>
                    <a:pt x="0" y="157"/>
                    <a:pt x="0" y="157"/>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2"/>
                  </a:moveTo>
                  <a:cubicBezTo>
                    <a:pt x="0" y="152"/>
                    <a:pt x="0" y="152"/>
                    <a:pt x="0" y="153"/>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1"/>
                  </a:moveTo>
                  <a:cubicBezTo>
                    <a:pt x="0" y="151"/>
                    <a:pt x="0" y="152"/>
                    <a:pt x="0" y="152"/>
                  </a:cubicBezTo>
                  <a:cubicBezTo>
                    <a:pt x="0" y="152"/>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0"/>
                  </a:moveTo>
                  <a:cubicBezTo>
                    <a:pt x="0" y="151"/>
                    <a:pt x="0" y="151"/>
                    <a:pt x="0" y="151"/>
                  </a:cubicBezTo>
                  <a:cubicBezTo>
                    <a:pt x="0" y="151"/>
                    <a:pt x="0" y="151"/>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49"/>
                  </a:moveTo>
                  <a:cubicBezTo>
                    <a:pt x="0" y="150"/>
                    <a:pt x="0" y="150"/>
                    <a:pt x="0" y="150"/>
                  </a:cubicBezTo>
                  <a:cubicBezTo>
                    <a:pt x="0" y="150"/>
                    <a:pt x="0" y="150"/>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8"/>
                  </a:moveTo>
                  <a:cubicBezTo>
                    <a:pt x="0" y="148"/>
                    <a:pt x="0" y="148"/>
                    <a:pt x="0" y="149"/>
                  </a:cubicBezTo>
                  <a:cubicBezTo>
                    <a:pt x="0" y="148"/>
                    <a:pt x="0" y="148"/>
                    <a:pt x="0" y="148"/>
                  </a:cubicBezTo>
                  <a:moveTo>
                    <a:pt x="0" y="148"/>
                  </a:moveTo>
                  <a:cubicBezTo>
                    <a:pt x="0" y="148"/>
                    <a:pt x="0" y="148"/>
                    <a:pt x="0" y="148"/>
                  </a:cubicBezTo>
                  <a:cubicBezTo>
                    <a:pt x="0" y="148"/>
                    <a:pt x="0" y="148"/>
                    <a:pt x="0" y="148"/>
                  </a:cubicBezTo>
                  <a:moveTo>
                    <a:pt x="0" y="148"/>
                  </a:moveTo>
                  <a:cubicBezTo>
                    <a:pt x="0" y="148"/>
                    <a:pt x="0" y="148"/>
                    <a:pt x="0" y="148"/>
                  </a:cubicBezTo>
                  <a:cubicBezTo>
                    <a:pt x="0" y="148"/>
                    <a:pt x="0" y="148"/>
                    <a:pt x="0" y="148"/>
                  </a:cubicBezTo>
                  <a:cubicBezTo>
                    <a:pt x="0" y="148"/>
                    <a:pt x="0" y="148"/>
                    <a:pt x="0" y="148"/>
                  </a:cubicBezTo>
                  <a:moveTo>
                    <a:pt x="0" y="148"/>
                  </a:moveTo>
                  <a:cubicBezTo>
                    <a:pt x="0" y="148"/>
                    <a:pt x="0" y="148"/>
                    <a:pt x="0" y="148"/>
                  </a:cubicBezTo>
                  <a:cubicBezTo>
                    <a:pt x="0" y="148"/>
                    <a:pt x="0" y="148"/>
                    <a:pt x="0" y="148"/>
                  </a:cubicBezTo>
                  <a:moveTo>
                    <a:pt x="0" y="147"/>
                  </a:moveTo>
                  <a:cubicBezTo>
                    <a:pt x="0" y="147"/>
                    <a:pt x="0" y="147"/>
                    <a:pt x="0" y="148"/>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6"/>
                  </a:moveTo>
                  <a:cubicBezTo>
                    <a:pt x="0" y="146"/>
                    <a:pt x="0" y="147"/>
                    <a:pt x="0" y="147"/>
                  </a:cubicBezTo>
                  <a:cubicBezTo>
                    <a:pt x="0" y="147"/>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5"/>
                  </a:moveTo>
                  <a:cubicBezTo>
                    <a:pt x="0" y="146"/>
                    <a:pt x="0" y="146"/>
                    <a:pt x="0" y="146"/>
                  </a:cubicBezTo>
                  <a:cubicBezTo>
                    <a:pt x="0" y="146"/>
                    <a:pt x="0" y="146"/>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4"/>
                  </a:moveTo>
                  <a:cubicBezTo>
                    <a:pt x="0" y="144"/>
                    <a:pt x="0" y="144"/>
                    <a:pt x="0" y="144"/>
                  </a:cubicBezTo>
                  <a:cubicBezTo>
                    <a:pt x="0" y="144"/>
                    <a:pt x="0" y="144"/>
                    <a:pt x="0" y="144"/>
                  </a:cubicBezTo>
                  <a:moveTo>
                    <a:pt x="0" y="144"/>
                  </a:moveTo>
                  <a:cubicBezTo>
                    <a:pt x="0" y="144"/>
                    <a:pt x="0" y="144"/>
                    <a:pt x="0" y="144"/>
                  </a:cubicBezTo>
                  <a:cubicBezTo>
                    <a:pt x="0" y="144"/>
                    <a:pt x="0" y="144"/>
                    <a:pt x="0" y="144"/>
                  </a:cubicBezTo>
                  <a:moveTo>
                    <a:pt x="0" y="143"/>
                  </a:moveTo>
                  <a:cubicBezTo>
                    <a:pt x="0" y="143"/>
                    <a:pt x="0" y="143"/>
                    <a:pt x="0" y="143"/>
                  </a:cubicBezTo>
                  <a:cubicBezTo>
                    <a:pt x="0" y="143"/>
                    <a:pt x="0" y="143"/>
                    <a:pt x="0" y="143"/>
                  </a:cubicBezTo>
                  <a:moveTo>
                    <a:pt x="0" y="143"/>
                  </a:moveTo>
                  <a:cubicBezTo>
                    <a:pt x="0" y="143"/>
                    <a:pt x="0" y="143"/>
                    <a:pt x="0" y="143"/>
                  </a:cubicBezTo>
                  <a:cubicBezTo>
                    <a:pt x="0" y="143"/>
                    <a:pt x="0" y="143"/>
                    <a:pt x="0" y="143"/>
                  </a:cubicBezTo>
                  <a:moveTo>
                    <a:pt x="156" y="0"/>
                  </a:moveTo>
                  <a:cubicBezTo>
                    <a:pt x="156" y="0"/>
                    <a:pt x="156" y="0"/>
                    <a:pt x="156" y="0"/>
                  </a:cubicBezTo>
                  <a:cubicBezTo>
                    <a:pt x="156" y="0"/>
                    <a:pt x="156" y="0"/>
                    <a:pt x="156"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2" y="0"/>
                  </a:moveTo>
                  <a:cubicBezTo>
                    <a:pt x="152" y="0"/>
                    <a:pt x="153" y="0"/>
                    <a:pt x="153" y="0"/>
                  </a:cubicBezTo>
                  <a:cubicBezTo>
                    <a:pt x="153" y="0"/>
                    <a:pt x="152" y="0"/>
                    <a:pt x="152" y="0"/>
                  </a:cubicBezTo>
                  <a:moveTo>
                    <a:pt x="143" y="0"/>
                  </a:moveTo>
                  <a:cubicBezTo>
                    <a:pt x="143" y="0"/>
                    <a:pt x="142" y="0"/>
                    <a:pt x="142" y="0"/>
                  </a:cubicBezTo>
                  <a:cubicBezTo>
                    <a:pt x="143" y="0"/>
                    <a:pt x="143" y="0"/>
                    <a:pt x="143"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2" y="0"/>
                  </a:moveTo>
                  <a:cubicBezTo>
                    <a:pt x="152" y="0"/>
                    <a:pt x="152" y="0"/>
                    <a:pt x="152" y="0"/>
                  </a:cubicBezTo>
                  <a:cubicBezTo>
                    <a:pt x="152" y="0"/>
                    <a:pt x="152" y="0"/>
                    <a:pt x="152"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1" y="0"/>
                  </a:moveTo>
                  <a:cubicBezTo>
                    <a:pt x="152" y="0"/>
                    <a:pt x="152" y="0"/>
                    <a:pt x="152" y="0"/>
                  </a:cubicBezTo>
                  <a:cubicBezTo>
                    <a:pt x="152" y="0"/>
                    <a:pt x="152" y="0"/>
                    <a:pt x="151" y="0"/>
                  </a:cubicBezTo>
                  <a:moveTo>
                    <a:pt x="143" y="0"/>
                  </a:moveTo>
                  <a:cubicBezTo>
                    <a:pt x="143" y="0"/>
                    <a:pt x="143" y="0"/>
                    <a:pt x="143" y="0"/>
                  </a:cubicBezTo>
                  <a:cubicBezTo>
                    <a:pt x="143" y="0"/>
                    <a:pt x="143" y="0"/>
                    <a:pt x="143" y="0"/>
                  </a:cubicBezTo>
                  <a:moveTo>
                    <a:pt x="151" y="0"/>
                  </a:moveTo>
                  <a:cubicBezTo>
                    <a:pt x="151" y="0"/>
                    <a:pt x="151" y="0"/>
                    <a:pt x="151" y="0"/>
                  </a:cubicBezTo>
                  <a:cubicBezTo>
                    <a:pt x="151" y="0"/>
                    <a:pt x="151" y="0"/>
                    <a:pt x="151"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0" y="0"/>
                  </a:moveTo>
                  <a:cubicBezTo>
                    <a:pt x="151" y="0"/>
                    <a:pt x="151" y="0"/>
                    <a:pt x="151" y="0"/>
                  </a:cubicBezTo>
                  <a:cubicBezTo>
                    <a:pt x="151" y="0"/>
                    <a:pt x="151" y="0"/>
                    <a:pt x="150" y="0"/>
                  </a:cubicBezTo>
                  <a:moveTo>
                    <a:pt x="150" y="0"/>
                  </a:moveTo>
                  <a:cubicBezTo>
                    <a:pt x="150" y="0"/>
                    <a:pt x="150" y="0"/>
                    <a:pt x="150" y="0"/>
                  </a:cubicBezTo>
                  <a:cubicBezTo>
                    <a:pt x="150" y="0"/>
                    <a:pt x="150" y="0"/>
                    <a:pt x="150" y="0"/>
                  </a:cubicBezTo>
                  <a:moveTo>
                    <a:pt x="144" y="0"/>
                  </a:moveTo>
                  <a:cubicBezTo>
                    <a:pt x="144" y="0"/>
                    <a:pt x="144" y="0"/>
                    <a:pt x="144" y="0"/>
                  </a:cubicBezTo>
                  <a:cubicBezTo>
                    <a:pt x="144" y="0"/>
                    <a:pt x="144" y="0"/>
                    <a:pt x="144"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45" y="0"/>
                  </a:moveTo>
                  <a:cubicBezTo>
                    <a:pt x="145" y="0"/>
                    <a:pt x="145" y="0"/>
                    <a:pt x="145" y="0"/>
                  </a:cubicBezTo>
                  <a:cubicBezTo>
                    <a:pt x="145" y="0"/>
                    <a:pt x="145" y="0"/>
                    <a:pt x="145" y="0"/>
                  </a:cubicBezTo>
                  <a:moveTo>
                    <a:pt x="149" y="0"/>
                  </a:moveTo>
                  <a:cubicBezTo>
                    <a:pt x="149" y="0"/>
                    <a:pt x="149" y="0"/>
                    <a:pt x="149" y="0"/>
                  </a:cubicBezTo>
                  <a:cubicBezTo>
                    <a:pt x="149" y="0"/>
                    <a:pt x="149" y="0"/>
                    <a:pt x="149" y="0"/>
                  </a:cubicBezTo>
                  <a:moveTo>
                    <a:pt x="146" y="0"/>
                  </a:moveTo>
                  <a:cubicBezTo>
                    <a:pt x="146" y="0"/>
                    <a:pt x="146" y="0"/>
                    <a:pt x="145" y="0"/>
                  </a:cubicBezTo>
                  <a:cubicBezTo>
                    <a:pt x="146" y="0"/>
                    <a:pt x="146" y="0"/>
                    <a:pt x="146" y="0"/>
                  </a:cubicBezTo>
                  <a:moveTo>
                    <a:pt x="149" y="0"/>
                  </a:moveTo>
                  <a:cubicBezTo>
                    <a:pt x="149" y="0"/>
                    <a:pt x="149" y="0"/>
                    <a:pt x="149" y="0"/>
                  </a:cubicBezTo>
                  <a:cubicBezTo>
                    <a:pt x="149" y="0"/>
                    <a:pt x="149" y="0"/>
                    <a:pt x="149"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6" y="0"/>
                  </a:moveTo>
                  <a:cubicBezTo>
                    <a:pt x="146" y="0"/>
                    <a:pt x="146" y="0"/>
                    <a:pt x="146" y="0"/>
                  </a:cubicBezTo>
                  <a:cubicBezTo>
                    <a:pt x="146" y="0"/>
                    <a:pt x="146" y="0"/>
                    <a:pt x="146"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8" y="0"/>
                  </a:moveTo>
                  <a:cubicBezTo>
                    <a:pt x="148" y="0"/>
                    <a:pt x="148" y="0"/>
                    <a:pt x="149" y="0"/>
                  </a:cubicBezTo>
                  <a:cubicBezTo>
                    <a:pt x="148" y="0"/>
                    <a:pt x="148" y="0"/>
                    <a:pt x="148" y="0"/>
                  </a:cubicBezTo>
                  <a:moveTo>
                    <a:pt x="148" y="0"/>
                  </a:moveTo>
                  <a:cubicBezTo>
                    <a:pt x="148" y="0"/>
                    <a:pt x="148" y="0"/>
                    <a:pt x="148" y="0"/>
                  </a:cubicBezTo>
                  <a:cubicBezTo>
                    <a:pt x="148" y="0"/>
                    <a:pt x="148" y="0"/>
                    <a:pt x="148" y="0"/>
                  </a:cubicBezTo>
                  <a:moveTo>
                    <a:pt x="147" y="0"/>
                  </a:moveTo>
                  <a:cubicBezTo>
                    <a:pt x="147" y="0"/>
                    <a:pt x="147" y="0"/>
                    <a:pt x="146" y="0"/>
                  </a:cubicBezTo>
                  <a:cubicBezTo>
                    <a:pt x="147" y="0"/>
                    <a:pt x="147" y="0"/>
                    <a:pt x="147"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cubicBezTo>
                    <a:pt x="147" y="0"/>
                    <a:pt x="148" y="0"/>
                    <a:pt x="148" y="0"/>
                  </a:cubicBezTo>
                  <a:cubicBezTo>
                    <a:pt x="148" y="0"/>
                    <a:pt x="147" y="0"/>
                    <a:pt x="147"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5" name="Freeform 54"/>
            <p:cNvSpPr/>
            <p:nvPr/>
          </p:nvSpPr>
          <p:spPr bwMode="auto">
            <a:xfrm>
              <a:off x="4784724" y="3032323"/>
              <a:ext cx="1311274" cy="1317626"/>
            </a:xfrm>
            <a:custGeom>
              <a:avLst/>
              <a:gdLst>
                <a:gd name="T0" fmla="*/ 147 w 269"/>
                <a:gd name="T1" fmla="*/ 0 h 270"/>
                <a:gd name="T2" fmla="*/ 146 w 269"/>
                <a:gd name="T3" fmla="*/ 0 h 270"/>
                <a:gd name="T4" fmla="*/ 146 w 269"/>
                <a:gd name="T5" fmla="*/ 0 h 270"/>
                <a:gd name="T6" fmla="*/ 145 w 269"/>
                <a:gd name="T7" fmla="*/ 0 h 270"/>
                <a:gd name="T8" fmla="*/ 145 w 269"/>
                <a:gd name="T9" fmla="*/ 0 h 270"/>
                <a:gd name="T10" fmla="*/ 145 w 269"/>
                <a:gd name="T11" fmla="*/ 0 h 270"/>
                <a:gd name="T12" fmla="*/ 144 w 269"/>
                <a:gd name="T13" fmla="*/ 0 h 270"/>
                <a:gd name="T14" fmla="*/ 143 w 269"/>
                <a:gd name="T15" fmla="*/ 0 h 270"/>
                <a:gd name="T16" fmla="*/ 143 w 269"/>
                <a:gd name="T17" fmla="*/ 0 h 270"/>
                <a:gd name="T18" fmla="*/ 112 w 269"/>
                <a:gd name="T19" fmla="*/ 5 h 270"/>
                <a:gd name="T20" fmla="*/ 4 w 269"/>
                <a:gd name="T21" fmla="*/ 113 h 270"/>
                <a:gd name="T22" fmla="*/ 0 w 269"/>
                <a:gd name="T23" fmla="*/ 143 h 270"/>
                <a:gd name="T24" fmla="*/ 0 w 269"/>
                <a:gd name="T25" fmla="*/ 144 h 270"/>
                <a:gd name="T26" fmla="*/ 0 w 269"/>
                <a:gd name="T27" fmla="*/ 145 h 270"/>
                <a:gd name="T28" fmla="*/ 0 w 269"/>
                <a:gd name="T29" fmla="*/ 145 h 270"/>
                <a:gd name="T30" fmla="*/ 0 w 269"/>
                <a:gd name="T31" fmla="*/ 146 h 270"/>
                <a:gd name="T32" fmla="*/ 0 w 269"/>
                <a:gd name="T33" fmla="*/ 146 h 270"/>
                <a:gd name="T34" fmla="*/ 0 w 269"/>
                <a:gd name="T35" fmla="*/ 147 h 270"/>
                <a:gd name="T36" fmla="*/ 0 w 269"/>
                <a:gd name="T37" fmla="*/ 147 h 270"/>
                <a:gd name="T38" fmla="*/ 0 w 269"/>
                <a:gd name="T39" fmla="*/ 148 h 270"/>
                <a:gd name="T40" fmla="*/ 0 w 269"/>
                <a:gd name="T41" fmla="*/ 148 h 270"/>
                <a:gd name="T42" fmla="*/ 0 w 269"/>
                <a:gd name="T43" fmla="*/ 149 h 270"/>
                <a:gd name="T44" fmla="*/ 0 w 269"/>
                <a:gd name="T45" fmla="*/ 149 h 270"/>
                <a:gd name="T46" fmla="*/ 0 w 269"/>
                <a:gd name="T47" fmla="*/ 150 h 270"/>
                <a:gd name="T48" fmla="*/ 0 w 269"/>
                <a:gd name="T49" fmla="*/ 150 h 270"/>
                <a:gd name="T50" fmla="*/ 0 w 269"/>
                <a:gd name="T51" fmla="*/ 151 h 270"/>
                <a:gd name="T52" fmla="*/ 0 w 269"/>
                <a:gd name="T53" fmla="*/ 151 h 270"/>
                <a:gd name="T54" fmla="*/ 0 w 269"/>
                <a:gd name="T55" fmla="*/ 152 h 270"/>
                <a:gd name="T56" fmla="*/ 0 w 269"/>
                <a:gd name="T57" fmla="*/ 152 h 270"/>
                <a:gd name="T58" fmla="*/ 0 w 269"/>
                <a:gd name="T59" fmla="*/ 153 h 270"/>
                <a:gd name="T60" fmla="*/ 0 w 269"/>
                <a:gd name="T61" fmla="*/ 153 h 270"/>
                <a:gd name="T62" fmla="*/ 0 w 269"/>
                <a:gd name="T63" fmla="*/ 153 h 270"/>
                <a:gd name="T64" fmla="*/ 0 w 269"/>
                <a:gd name="T65" fmla="*/ 154 h 270"/>
                <a:gd name="T66" fmla="*/ 0 w 269"/>
                <a:gd name="T67" fmla="*/ 154 h 270"/>
                <a:gd name="T68" fmla="*/ 0 w 269"/>
                <a:gd name="T69" fmla="*/ 155 h 270"/>
                <a:gd name="T70" fmla="*/ 0 w 269"/>
                <a:gd name="T71" fmla="*/ 155 h 270"/>
                <a:gd name="T72" fmla="*/ 0 w 269"/>
                <a:gd name="T73" fmla="*/ 156 h 270"/>
                <a:gd name="T74" fmla="*/ 0 w 269"/>
                <a:gd name="T75" fmla="*/ 156 h 270"/>
                <a:gd name="T76" fmla="*/ 38 w 269"/>
                <a:gd name="T77" fmla="*/ 187 h 270"/>
                <a:gd name="T78" fmla="*/ 156 w 269"/>
                <a:gd name="T79" fmla="*/ 0 h 270"/>
                <a:gd name="T80" fmla="*/ 155 w 269"/>
                <a:gd name="T81" fmla="*/ 0 h 270"/>
                <a:gd name="T82" fmla="*/ 155 w 269"/>
                <a:gd name="T83" fmla="*/ 0 h 270"/>
                <a:gd name="T84" fmla="*/ 154 w 269"/>
                <a:gd name="T85" fmla="*/ 0 h 270"/>
                <a:gd name="T86" fmla="*/ 154 w 269"/>
                <a:gd name="T87" fmla="*/ 0 h 270"/>
                <a:gd name="T88" fmla="*/ 153 w 269"/>
                <a:gd name="T89" fmla="*/ 0 h 270"/>
                <a:gd name="T90" fmla="*/ 153 w 269"/>
                <a:gd name="T91" fmla="*/ 0 h 270"/>
                <a:gd name="T92" fmla="*/ 152 w 269"/>
                <a:gd name="T93" fmla="*/ 0 h 270"/>
                <a:gd name="T94" fmla="*/ 152 w 269"/>
                <a:gd name="T95" fmla="*/ 0 h 270"/>
                <a:gd name="T96" fmla="*/ 151 w 269"/>
                <a:gd name="T97" fmla="*/ 0 h 270"/>
                <a:gd name="T98" fmla="*/ 151 w 269"/>
                <a:gd name="T99" fmla="*/ 0 h 270"/>
                <a:gd name="T100" fmla="*/ 150 w 269"/>
                <a:gd name="T101" fmla="*/ 0 h 270"/>
                <a:gd name="T102" fmla="*/ 150 w 269"/>
                <a:gd name="T103" fmla="*/ 0 h 270"/>
                <a:gd name="T104" fmla="*/ 149 w 269"/>
                <a:gd name="T105" fmla="*/ 0 h 270"/>
                <a:gd name="T106" fmla="*/ 149 w 269"/>
                <a:gd name="T107" fmla="*/ 0 h 270"/>
                <a:gd name="T108" fmla="*/ 148 w 269"/>
                <a:gd name="T109" fmla="*/ 0 h 270"/>
                <a:gd name="T110" fmla="*/ 148 w 269"/>
                <a:gd name="T111" fmla="*/ 0 h 270"/>
                <a:gd name="T112" fmla="*/ 147 w 269"/>
                <a:gd name="T113"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9" h="270">
                  <a:moveTo>
                    <a:pt x="147" y="0"/>
                  </a:move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4" y="0"/>
                  </a:cubicBezTo>
                  <a:cubicBezTo>
                    <a:pt x="144" y="0"/>
                    <a:pt x="144" y="0"/>
                    <a:pt x="144" y="0"/>
                  </a:cubicBezTo>
                  <a:cubicBezTo>
                    <a:pt x="144" y="0"/>
                    <a:pt x="144" y="0"/>
                    <a:pt x="144" y="0"/>
                  </a:cubicBezTo>
                  <a:cubicBezTo>
                    <a:pt x="144" y="0"/>
                    <a:pt x="144" y="0"/>
                    <a:pt x="144" y="0"/>
                  </a:cubicBezTo>
                  <a:cubicBezTo>
                    <a:pt x="144" y="0"/>
                    <a:pt x="144" y="0"/>
                    <a:pt x="144" y="0"/>
                  </a:cubicBezTo>
                  <a:cubicBezTo>
                    <a:pt x="144" y="0"/>
                    <a:pt x="144" y="0"/>
                    <a:pt x="144" y="0"/>
                  </a:cubicBezTo>
                  <a:cubicBezTo>
                    <a:pt x="144" y="0"/>
                    <a:pt x="144"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32" y="1"/>
                    <a:pt x="122" y="2"/>
                    <a:pt x="112" y="5"/>
                  </a:cubicBezTo>
                  <a:cubicBezTo>
                    <a:pt x="112" y="5"/>
                    <a:pt x="112" y="5"/>
                    <a:pt x="112" y="5"/>
                  </a:cubicBezTo>
                  <a:cubicBezTo>
                    <a:pt x="95" y="9"/>
                    <a:pt x="78" y="16"/>
                    <a:pt x="64" y="26"/>
                  </a:cubicBezTo>
                  <a:cubicBezTo>
                    <a:pt x="53" y="40"/>
                    <a:pt x="40" y="53"/>
                    <a:pt x="25" y="65"/>
                  </a:cubicBezTo>
                  <a:cubicBezTo>
                    <a:pt x="16" y="79"/>
                    <a:pt x="8" y="95"/>
                    <a:pt x="4" y="113"/>
                  </a:cubicBezTo>
                  <a:cubicBezTo>
                    <a:pt x="4" y="113"/>
                    <a:pt x="4" y="113"/>
                    <a:pt x="4" y="113"/>
                  </a:cubicBezTo>
                  <a:cubicBezTo>
                    <a:pt x="1" y="122"/>
                    <a:pt x="0" y="13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7"/>
                    <a:pt x="0" y="157"/>
                    <a:pt x="0" y="157"/>
                  </a:cubicBezTo>
                  <a:cubicBezTo>
                    <a:pt x="0" y="157"/>
                    <a:pt x="0" y="157"/>
                    <a:pt x="0" y="157"/>
                  </a:cubicBezTo>
                  <a:cubicBezTo>
                    <a:pt x="3" y="204"/>
                    <a:pt x="27" y="245"/>
                    <a:pt x="64" y="270"/>
                  </a:cubicBezTo>
                  <a:cubicBezTo>
                    <a:pt x="48" y="246"/>
                    <a:pt x="38" y="218"/>
                    <a:pt x="38" y="187"/>
                  </a:cubicBezTo>
                  <a:cubicBezTo>
                    <a:pt x="38" y="105"/>
                    <a:pt x="104" y="39"/>
                    <a:pt x="186" y="39"/>
                  </a:cubicBezTo>
                  <a:cubicBezTo>
                    <a:pt x="217" y="39"/>
                    <a:pt x="246" y="48"/>
                    <a:pt x="269" y="65"/>
                  </a:cubicBezTo>
                  <a:cubicBezTo>
                    <a:pt x="244" y="28"/>
                    <a:pt x="203" y="3"/>
                    <a:pt x="156" y="0"/>
                  </a:cubicBezTo>
                  <a:cubicBezTo>
                    <a:pt x="156" y="0"/>
                    <a:pt x="156" y="0"/>
                    <a:pt x="156" y="0"/>
                  </a:cubicBezTo>
                  <a:cubicBezTo>
                    <a:pt x="156"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66" name="Freeform 55"/>
            <p:cNvSpPr/>
            <p:nvPr/>
          </p:nvSpPr>
          <p:spPr bwMode="auto">
            <a:xfrm>
              <a:off x="4905375" y="3159323"/>
              <a:ext cx="190500" cy="190500"/>
            </a:xfrm>
            <a:custGeom>
              <a:avLst/>
              <a:gdLst>
                <a:gd name="T0" fmla="*/ 39 w 39"/>
                <a:gd name="T1" fmla="*/ 0 h 39"/>
                <a:gd name="T2" fmla="*/ 39 w 39"/>
                <a:gd name="T3" fmla="*/ 0 h 39"/>
                <a:gd name="T4" fmla="*/ 0 w 39"/>
                <a:gd name="T5" fmla="*/ 39 h 39"/>
                <a:gd name="T6" fmla="*/ 0 w 39"/>
                <a:gd name="T7" fmla="*/ 39 h 39"/>
                <a:gd name="T8" fmla="*/ 0 w 39"/>
                <a:gd name="T9" fmla="*/ 39 h 39"/>
                <a:gd name="T10" fmla="*/ 0 w 39"/>
                <a:gd name="T11" fmla="*/ 39 h 39"/>
                <a:gd name="T12" fmla="*/ 0 w 39"/>
                <a:gd name="T13" fmla="*/ 39 h 39"/>
                <a:gd name="T14" fmla="*/ 0 w 39"/>
                <a:gd name="T15" fmla="*/ 39 h 39"/>
                <a:gd name="T16" fmla="*/ 39 w 39"/>
                <a:gd name="T17" fmla="*/ 0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9" y="0"/>
                  </a:moveTo>
                  <a:cubicBezTo>
                    <a:pt x="39" y="0"/>
                    <a:pt x="39" y="0"/>
                    <a:pt x="39" y="0"/>
                  </a:cubicBezTo>
                  <a:cubicBezTo>
                    <a:pt x="28" y="14"/>
                    <a:pt x="15" y="27"/>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15" y="27"/>
                    <a:pt x="28" y="14"/>
                    <a:pt x="39" y="0"/>
                  </a:cubicBezTo>
                  <a:cubicBezTo>
                    <a:pt x="39" y="0"/>
                    <a:pt x="39" y="0"/>
                    <a:pt x="39" y="0"/>
                  </a:cubicBezTo>
                  <a:cubicBezTo>
                    <a:pt x="39" y="0"/>
                    <a:pt x="39" y="0"/>
                    <a:pt x="3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7" name="Freeform 56"/>
            <p:cNvSpPr/>
            <p:nvPr/>
          </p:nvSpPr>
          <p:spPr bwMode="auto">
            <a:xfrm>
              <a:off x="5222875" y="2797372"/>
              <a:ext cx="204788" cy="166688"/>
            </a:xfrm>
            <a:custGeom>
              <a:avLst/>
              <a:gdLst>
                <a:gd name="T0" fmla="*/ 42 w 42"/>
                <a:gd name="T1" fmla="*/ 0 h 34"/>
                <a:gd name="T2" fmla="*/ 13 w 42"/>
                <a:gd name="T3" fmla="*/ 4 h 34"/>
                <a:gd name="T4" fmla="*/ 0 w 42"/>
                <a:gd name="T5" fmla="*/ 34 h 34"/>
                <a:gd name="T6" fmla="*/ 34 w 42"/>
                <a:gd name="T7" fmla="*/ 26 h 34"/>
                <a:gd name="T8" fmla="*/ 42 w 42"/>
                <a:gd name="T9" fmla="*/ 0 h 34"/>
              </a:gdLst>
              <a:ahLst/>
              <a:cxnLst>
                <a:cxn ang="0">
                  <a:pos x="T0" y="T1"/>
                </a:cxn>
                <a:cxn ang="0">
                  <a:pos x="T2" y="T3"/>
                </a:cxn>
                <a:cxn ang="0">
                  <a:pos x="T4" y="T5"/>
                </a:cxn>
                <a:cxn ang="0">
                  <a:pos x="T6" y="T7"/>
                </a:cxn>
                <a:cxn ang="0">
                  <a:pos x="T8" y="T9"/>
                </a:cxn>
              </a:cxnLst>
              <a:rect l="0" t="0" r="r" b="b"/>
              <a:pathLst>
                <a:path w="42" h="34">
                  <a:moveTo>
                    <a:pt x="42" y="0"/>
                  </a:moveTo>
                  <a:cubicBezTo>
                    <a:pt x="32" y="0"/>
                    <a:pt x="23" y="2"/>
                    <a:pt x="13" y="4"/>
                  </a:cubicBezTo>
                  <a:cubicBezTo>
                    <a:pt x="10" y="14"/>
                    <a:pt x="5" y="24"/>
                    <a:pt x="0" y="34"/>
                  </a:cubicBezTo>
                  <a:cubicBezTo>
                    <a:pt x="11" y="30"/>
                    <a:pt x="22" y="27"/>
                    <a:pt x="34" y="26"/>
                  </a:cubicBezTo>
                  <a:cubicBezTo>
                    <a:pt x="37" y="17"/>
                    <a:pt x="39" y="9"/>
                    <a:pt x="42"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8" name="Freeform 57"/>
            <p:cNvSpPr/>
            <p:nvPr/>
          </p:nvSpPr>
          <p:spPr bwMode="auto">
            <a:xfrm>
              <a:off x="5095875" y="2924372"/>
              <a:ext cx="293688" cy="234951"/>
            </a:xfrm>
            <a:custGeom>
              <a:avLst/>
              <a:gdLst>
                <a:gd name="T0" fmla="*/ 60 w 60"/>
                <a:gd name="T1" fmla="*/ 0 h 48"/>
                <a:gd name="T2" fmla="*/ 26 w 60"/>
                <a:gd name="T3" fmla="*/ 8 h 48"/>
                <a:gd name="T4" fmla="*/ 0 w 60"/>
                <a:gd name="T5" fmla="*/ 48 h 48"/>
                <a:gd name="T6" fmla="*/ 48 w 60"/>
                <a:gd name="T7" fmla="*/ 27 h 48"/>
                <a:gd name="T8" fmla="*/ 60 w 60"/>
                <a:gd name="T9" fmla="*/ 0 h 48"/>
              </a:gdLst>
              <a:ahLst/>
              <a:cxnLst>
                <a:cxn ang="0">
                  <a:pos x="T0" y="T1"/>
                </a:cxn>
                <a:cxn ang="0">
                  <a:pos x="T2" y="T3"/>
                </a:cxn>
                <a:cxn ang="0">
                  <a:pos x="T4" y="T5"/>
                </a:cxn>
                <a:cxn ang="0">
                  <a:pos x="T6" y="T7"/>
                </a:cxn>
                <a:cxn ang="0">
                  <a:pos x="T8" y="T9"/>
                </a:cxn>
              </a:cxnLst>
              <a:rect l="0" t="0" r="r" b="b"/>
              <a:pathLst>
                <a:path w="60" h="48">
                  <a:moveTo>
                    <a:pt x="60" y="0"/>
                  </a:moveTo>
                  <a:cubicBezTo>
                    <a:pt x="48" y="1"/>
                    <a:pt x="37" y="4"/>
                    <a:pt x="26" y="8"/>
                  </a:cubicBezTo>
                  <a:cubicBezTo>
                    <a:pt x="19" y="22"/>
                    <a:pt x="10" y="35"/>
                    <a:pt x="0" y="48"/>
                  </a:cubicBezTo>
                  <a:cubicBezTo>
                    <a:pt x="14" y="38"/>
                    <a:pt x="31" y="31"/>
                    <a:pt x="48" y="27"/>
                  </a:cubicBezTo>
                  <a:cubicBezTo>
                    <a:pt x="52" y="18"/>
                    <a:pt x="56" y="9"/>
                    <a:pt x="60"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9" name="Freeform 58"/>
            <p:cNvSpPr/>
            <p:nvPr/>
          </p:nvSpPr>
          <p:spPr bwMode="auto">
            <a:xfrm>
              <a:off x="5095875" y="3056135"/>
              <a:ext cx="234951" cy="103188"/>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0" name="Freeform 59"/>
            <p:cNvSpPr/>
            <p:nvPr/>
          </p:nvSpPr>
          <p:spPr bwMode="auto">
            <a:xfrm>
              <a:off x="5095875" y="2818009"/>
              <a:ext cx="190500" cy="341314"/>
            </a:xfrm>
            <a:custGeom>
              <a:avLst/>
              <a:gdLst>
                <a:gd name="T0" fmla="*/ 39 w 39"/>
                <a:gd name="T1" fmla="*/ 0 h 70"/>
                <a:gd name="T2" fmla="*/ 39 w 39"/>
                <a:gd name="T3" fmla="*/ 0 h 70"/>
                <a:gd name="T4" fmla="*/ 0 w 39"/>
                <a:gd name="T5" fmla="*/ 70 h 70"/>
                <a:gd name="T6" fmla="*/ 0 w 39"/>
                <a:gd name="T7" fmla="*/ 70 h 70"/>
                <a:gd name="T8" fmla="*/ 0 w 39"/>
                <a:gd name="T9" fmla="*/ 70 h 70"/>
                <a:gd name="T10" fmla="*/ 26 w 39"/>
                <a:gd name="T11" fmla="*/ 30 h 70"/>
                <a:gd name="T12" fmla="*/ 39 w 39"/>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39" y="0"/>
                  </a:moveTo>
                  <a:cubicBezTo>
                    <a:pt x="39" y="0"/>
                    <a:pt x="39" y="0"/>
                    <a:pt x="39" y="0"/>
                  </a:cubicBezTo>
                  <a:cubicBezTo>
                    <a:pt x="30" y="26"/>
                    <a:pt x="17" y="49"/>
                    <a:pt x="0" y="70"/>
                  </a:cubicBezTo>
                  <a:cubicBezTo>
                    <a:pt x="0" y="70"/>
                    <a:pt x="0" y="70"/>
                    <a:pt x="0" y="70"/>
                  </a:cubicBezTo>
                  <a:cubicBezTo>
                    <a:pt x="0" y="70"/>
                    <a:pt x="0" y="70"/>
                    <a:pt x="0" y="70"/>
                  </a:cubicBezTo>
                  <a:cubicBezTo>
                    <a:pt x="10" y="57"/>
                    <a:pt x="19" y="44"/>
                    <a:pt x="26" y="30"/>
                  </a:cubicBezTo>
                  <a:cubicBezTo>
                    <a:pt x="31" y="20"/>
                    <a:pt x="36" y="10"/>
                    <a:pt x="3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1" name="Freeform 60"/>
            <p:cNvSpPr/>
            <p:nvPr/>
          </p:nvSpPr>
          <p:spPr bwMode="auto">
            <a:xfrm>
              <a:off x="5095875" y="3056135"/>
              <a:ext cx="234951" cy="103188"/>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894D5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2" name="Oval 61"/>
            <p:cNvSpPr>
              <a:spLocks noChangeArrowheads="1"/>
            </p:cNvSpPr>
            <p:nvPr/>
          </p:nvSpPr>
          <p:spPr bwMode="auto">
            <a:xfrm>
              <a:off x="5095875" y="3159323"/>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3" name="Freeform 62"/>
            <p:cNvSpPr/>
            <p:nvPr/>
          </p:nvSpPr>
          <p:spPr bwMode="auto">
            <a:xfrm>
              <a:off x="4545011" y="3476823"/>
              <a:ext cx="166688" cy="200025"/>
            </a:xfrm>
            <a:custGeom>
              <a:avLst/>
              <a:gdLst>
                <a:gd name="T0" fmla="*/ 34 w 34"/>
                <a:gd name="T1" fmla="*/ 0 h 41"/>
                <a:gd name="T2" fmla="*/ 4 w 34"/>
                <a:gd name="T3" fmla="*/ 13 h 41"/>
                <a:gd name="T4" fmla="*/ 0 w 34"/>
                <a:gd name="T5" fmla="*/ 41 h 41"/>
                <a:gd name="T6" fmla="*/ 26 w 34"/>
                <a:gd name="T7" fmla="*/ 33 h 41"/>
                <a:gd name="T8" fmla="*/ 34 w 34"/>
                <a:gd name="T9" fmla="*/ 0 h 41"/>
              </a:gdLst>
              <a:ahLst/>
              <a:cxnLst>
                <a:cxn ang="0">
                  <a:pos x="T0" y="T1"/>
                </a:cxn>
                <a:cxn ang="0">
                  <a:pos x="T2" y="T3"/>
                </a:cxn>
                <a:cxn ang="0">
                  <a:pos x="T4" y="T5"/>
                </a:cxn>
                <a:cxn ang="0">
                  <a:pos x="T6" y="T7"/>
                </a:cxn>
                <a:cxn ang="0">
                  <a:pos x="T8" y="T9"/>
                </a:cxn>
              </a:cxnLst>
              <a:rect l="0" t="0" r="r" b="b"/>
              <a:pathLst>
                <a:path w="34" h="41">
                  <a:moveTo>
                    <a:pt x="34" y="0"/>
                  </a:moveTo>
                  <a:cubicBezTo>
                    <a:pt x="25" y="5"/>
                    <a:pt x="15" y="9"/>
                    <a:pt x="4" y="13"/>
                  </a:cubicBezTo>
                  <a:cubicBezTo>
                    <a:pt x="2" y="22"/>
                    <a:pt x="1" y="32"/>
                    <a:pt x="0" y="41"/>
                  </a:cubicBezTo>
                  <a:cubicBezTo>
                    <a:pt x="9" y="39"/>
                    <a:pt x="18" y="36"/>
                    <a:pt x="26" y="33"/>
                  </a:cubicBezTo>
                  <a:cubicBezTo>
                    <a:pt x="28" y="22"/>
                    <a:pt x="31" y="11"/>
                    <a:pt x="34"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4" name="Freeform 63"/>
            <p:cNvSpPr/>
            <p:nvPr/>
          </p:nvSpPr>
          <p:spPr bwMode="auto">
            <a:xfrm>
              <a:off x="4672011" y="3349823"/>
              <a:ext cx="233363" cy="287339"/>
            </a:xfrm>
            <a:custGeom>
              <a:avLst/>
              <a:gdLst>
                <a:gd name="T0" fmla="*/ 48 w 48"/>
                <a:gd name="T1" fmla="*/ 0 h 59"/>
                <a:gd name="T2" fmla="*/ 8 w 48"/>
                <a:gd name="T3" fmla="*/ 26 h 59"/>
                <a:gd name="T4" fmla="*/ 0 w 48"/>
                <a:gd name="T5" fmla="*/ 59 h 59"/>
                <a:gd name="T6" fmla="*/ 27 w 48"/>
                <a:gd name="T7" fmla="*/ 48 h 59"/>
                <a:gd name="T8" fmla="*/ 48 w 48"/>
                <a:gd name="T9" fmla="*/ 0 h 59"/>
              </a:gdLst>
              <a:ahLst/>
              <a:cxnLst>
                <a:cxn ang="0">
                  <a:pos x="T0" y="T1"/>
                </a:cxn>
                <a:cxn ang="0">
                  <a:pos x="T2" y="T3"/>
                </a:cxn>
                <a:cxn ang="0">
                  <a:pos x="T4" y="T5"/>
                </a:cxn>
                <a:cxn ang="0">
                  <a:pos x="T6" y="T7"/>
                </a:cxn>
                <a:cxn ang="0">
                  <a:pos x="T8" y="T9"/>
                </a:cxn>
              </a:cxnLst>
              <a:rect l="0" t="0" r="r" b="b"/>
              <a:pathLst>
                <a:path w="48" h="59">
                  <a:moveTo>
                    <a:pt x="48" y="0"/>
                  </a:moveTo>
                  <a:cubicBezTo>
                    <a:pt x="36" y="10"/>
                    <a:pt x="22" y="18"/>
                    <a:pt x="8" y="26"/>
                  </a:cubicBezTo>
                  <a:cubicBezTo>
                    <a:pt x="5" y="37"/>
                    <a:pt x="2" y="48"/>
                    <a:pt x="0" y="59"/>
                  </a:cubicBezTo>
                  <a:cubicBezTo>
                    <a:pt x="9" y="56"/>
                    <a:pt x="18" y="52"/>
                    <a:pt x="27" y="48"/>
                  </a:cubicBezTo>
                  <a:cubicBezTo>
                    <a:pt x="31" y="30"/>
                    <a:pt x="38" y="14"/>
                    <a:pt x="48"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5" name="Freeform 64"/>
            <p:cNvSpPr/>
            <p:nvPr/>
          </p:nvSpPr>
          <p:spPr bwMode="auto">
            <a:xfrm>
              <a:off x="4803775" y="3349823"/>
              <a:ext cx="101600" cy="233363"/>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1" y="14"/>
                    <a:pt x="21"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6" name="Freeform 65"/>
            <p:cNvSpPr/>
            <p:nvPr/>
          </p:nvSpPr>
          <p:spPr bwMode="auto">
            <a:xfrm>
              <a:off x="4564061" y="3349823"/>
              <a:ext cx="341313" cy="190500"/>
            </a:xfrm>
            <a:custGeom>
              <a:avLst/>
              <a:gdLst>
                <a:gd name="T0" fmla="*/ 70 w 70"/>
                <a:gd name="T1" fmla="*/ 0 h 39"/>
                <a:gd name="T2" fmla="*/ 0 w 70"/>
                <a:gd name="T3" fmla="*/ 39 h 39"/>
                <a:gd name="T4" fmla="*/ 0 w 70"/>
                <a:gd name="T5" fmla="*/ 39 h 39"/>
                <a:gd name="T6" fmla="*/ 30 w 70"/>
                <a:gd name="T7" fmla="*/ 26 h 39"/>
                <a:gd name="T8" fmla="*/ 70 w 70"/>
                <a:gd name="T9" fmla="*/ 0 h 39"/>
                <a:gd name="T10" fmla="*/ 70 w 70"/>
                <a:gd name="T11" fmla="*/ 0 h 39"/>
                <a:gd name="T12" fmla="*/ 70 w 7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70" h="39">
                  <a:moveTo>
                    <a:pt x="70" y="0"/>
                  </a:moveTo>
                  <a:cubicBezTo>
                    <a:pt x="49" y="16"/>
                    <a:pt x="26" y="30"/>
                    <a:pt x="0" y="39"/>
                  </a:cubicBezTo>
                  <a:cubicBezTo>
                    <a:pt x="0" y="39"/>
                    <a:pt x="0" y="39"/>
                    <a:pt x="0" y="39"/>
                  </a:cubicBezTo>
                  <a:cubicBezTo>
                    <a:pt x="11" y="35"/>
                    <a:pt x="21" y="31"/>
                    <a:pt x="30" y="26"/>
                  </a:cubicBezTo>
                  <a:cubicBezTo>
                    <a:pt x="44" y="18"/>
                    <a:pt x="58" y="10"/>
                    <a:pt x="70" y="0"/>
                  </a:cubicBezTo>
                  <a:cubicBezTo>
                    <a:pt x="70" y="0"/>
                    <a:pt x="70" y="0"/>
                    <a:pt x="70" y="0"/>
                  </a:cubicBezTo>
                  <a:cubicBezTo>
                    <a:pt x="70" y="0"/>
                    <a:pt x="70" y="0"/>
                    <a:pt x="70"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7" name="Freeform 66"/>
            <p:cNvSpPr/>
            <p:nvPr/>
          </p:nvSpPr>
          <p:spPr bwMode="auto">
            <a:xfrm>
              <a:off x="4803775" y="3349823"/>
              <a:ext cx="101600" cy="233363"/>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2" y="14"/>
                    <a:pt x="21" y="0"/>
                  </a:cubicBezTo>
                </a:path>
              </a:pathLst>
            </a:custGeom>
            <a:solidFill>
              <a:srgbClr val="894D5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8" name="Oval 67"/>
            <p:cNvSpPr>
              <a:spLocks noChangeArrowheads="1"/>
            </p:cNvSpPr>
            <p:nvPr/>
          </p:nvSpPr>
          <p:spPr bwMode="auto">
            <a:xfrm>
              <a:off x="4905375" y="3349823"/>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9" name="Freeform 68"/>
            <p:cNvSpPr>
              <a:spLocks noEditPoints="1"/>
            </p:cNvSpPr>
            <p:nvPr/>
          </p:nvSpPr>
          <p:spPr bwMode="auto">
            <a:xfrm>
              <a:off x="6427786" y="4076898"/>
              <a:ext cx="122239" cy="14288"/>
            </a:xfrm>
            <a:custGeom>
              <a:avLst/>
              <a:gdLst>
                <a:gd name="T0" fmla="*/ 0 w 25"/>
                <a:gd name="T1" fmla="*/ 3 h 3"/>
                <a:gd name="T2" fmla="*/ 0 w 25"/>
                <a:gd name="T3" fmla="*/ 3 h 3"/>
                <a:gd name="T4" fmla="*/ 0 w 25"/>
                <a:gd name="T5" fmla="*/ 3 h 3"/>
                <a:gd name="T6" fmla="*/ 0 w 25"/>
                <a:gd name="T7" fmla="*/ 3 h 3"/>
                <a:gd name="T8" fmla="*/ 0 w 25"/>
                <a:gd name="T9" fmla="*/ 3 h 3"/>
                <a:gd name="T10" fmla="*/ 0 w 25"/>
                <a:gd name="T11" fmla="*/ 3 h 3"/>
                <a:gd name="T12" fmla="*/ 1 w 25"/>
                <a:gd name="T13" fmla="*/ 3 h 3"/>
                <a:gd name="T14" fmla="*/ 0 w 25"/>
                <a:gd name="T15" fmla="*/ 3 h 3"/>
                <a:gd name="T16" fmla="*/ 1 w 25"/>
                <a:gd name="T17" fmla="*/ 3 h 3"/>
                <a:gd name="T18" fmla="*/ 25 w 25"/>
                <a:gd name="T19" fmla="*/ 0 h 3"/>
                <a:gd name="T20" fmla="*/ 1 w 25"/>
                <a:gd name="T21" fmla="*/ 3 h 3"/>
                <a:gd name="T22" fmla="*/ 25 w 25"/>
                <a:gd name="T23" fmla="*/ 0 h 3"/>
                <a:gd name="T24" fmla="*/ 25 w 25"/>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3"/>
                  </a:moveTo>
                  <a:cubicBezTo>
                    <a:pt x="1" y="3"/>
                    <a:pt x="0" y="3"/>
                    <a:pt x="0" y="3"/>
                  </a:cubicBezTo>
                  <a:cubicBezTo>
                    <a:pt x="0" y="3"/>
                    <a:pt x="1" y="3"/>
                    <a:pt x="1" y="3"/>
                  </a:cubicBezTo>
                  <a:moveTo>
                    <a:pt x="25" y="0"/>
                  </a:moveTo>
                  <a:cubicBezTo>
                    <a:pt x="17" y="0"/>
                    <a:pt x="9" y="1"/>
                    <a:pt x="1" y="3"/>
                  </a:cubicBezTo>
                  <a:cubicBezTo>
                    <a:pt x="9" y="1"/>
                    <a:pt x="17" y="0"/>
                    <a:pt x="25" y="0"/>
                  </a:cubicBezTo>
                  <a:cubicBezTo>
                    <a:pt x="25" y="0"/>
                    <a:pt x="25" y="0"/>
                    <a:pt x="25" y="0"/>
                  </a:cubicBezTo>
                </a:path>
              </a:pathLst>
            </a:cu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0" name="Freeform 69"/>
            <p:cNvSpPr>
              <a:spLocks noEditPoints="1"/>
            </p:cNvSpPr>
            <p:nvPr/>
          </p:nvSpPr>
          <p:spPr bwMode="auto">
            <a:xfrm>
              <a:off x="5822949" y="4076898"/>
              <a:ext cx="727074" cy="727075"/>
            </a:xfrm>
            <a:custGeom>
              <a:avLst/>
              <a:gdLst>
                <a:gd name="T0" fmla="*/ 30 w 149"/>
                <a:gd name="T1" fmla="*/ 106 h 149"/>
                <a:gd name="T2" fmla="*/ 5 w 149"/>
                <a:gd name="T3" fmla="*/ 118 h 149"/>
                <a:gd name="T4" fmla="*/ 0 w 149"/>
                <a:gd name="T5" fmla="*/ 149 h 149"/>
                <a:gd name="T6" fmla="*/ 21 w 149"/>
                <a:gd name="T7" fmla="*/ 143 h 149"/>
                <a:gd name="T8" fmla="*/ 30 w 149"/>
                <a:gd name="T9" fmla="*/ 106 h 149"/>
                <a:gd name="T10" fmla="*/ 149 w 149"/>
                <a:gd name="T11" fmla="*/ 0 h 149"/>
                <a:gd name="T12" fmla="*/ 125 w 149"/>
                <a:gd name="T13" fmla="*/ 3 h 149"/>
                <a:gd name="T14" fmla="*/ 125 w 149"/>
                <a:gd name="T15" fmla="*/ 3 h 149"/>
                <a:gd name="T16" fmla="*/ 124 w 149"/>
                <a:gd name="T17" fmla="*/ 3 h 149"/>
                <a:gd name="T18" fmla="*/ 124 w 149"/>
                <a:gd name="T19" fmla="*/ 3 h 149"/>
                <a:gd name="T20" fmla="*/ 124 w 149"/>
                <a:gd name="T21" fmla="*/ 3 h 149"/>
                <a:gd name="T22" fmla="*/ 124 w 149"/>
                <a:gd name="T23" fmla="*/ 3 h 149"/>
                <a:gd name="T24" fmla="*/ 124 w 149"/>
                <a:gd name="T25" fmla="*/ 3 h 149"/>
                <a:gd name="T26" fmla="*/ 118 w 149"/>
                <a:gd name="T27" fmla="*/ 5 h 149"/>
                <a:gd name="T28" fmla="*/ 107 w 149"/>
                <a:gd name="T29" fmla="*/ 29 h 149"/>
                <a:gd name="T30" fmla="*/ 143 w 149"/>
                <a:gd name="T31" fmla="*/ 20 h 149"/>
                <a:gd name="T32" fmla="*/ 149 w 149"/>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49">
                  <a:moveTo>
                    <a:pt x="30" y="106"/>
                  </a:moveTo>
                  <a:cubicBezTo>
                    <a:pt x="22" y="111"/>
                    <a:pt x="13" y="115"/>
                    <a:pt x="5" y="118"/>
                  </a:cubicBezTo>
                  <a:cubicBezTo>
                    <a:pt x="2" y="128"/>
                    <a:pt x="1" y="138"/>
                    <a:pt x="0" y="149"/>
                  </a:cubicBezTo>
                  <a:cubicBezTo>
                    <a:pt x="7" y="147"/>
                    <a:pt x="14" y="145"/>
                    <a:pt x="21" y="143"/>
                  </a:cubicBezTo>
                  <a:cubicBezTo>
                    <a:pt x="22" y="130"/>
                    <a:pt x="25" y="118"/>
                    <a:pt x="30" y="106"/>
                  </a:cubicBezTo>
                  <a:moveTo>
                    <a:pt x="149" y="0"/>
                  </a:moveTo>
                  <a:cubicBezTo>
                    <a:pt x="141" y="0"/>
                    <a:pt x="133" y="1"/>
                    <a:pt x="125" y="3"/>
                  </a:cubicBezTo>
                  <a:cubicBezTo>
                    <a:pt x="125" y="3"/>
                    <a:pt x="125" y="3"/>
                    <a:pt x="125" y="3"/>
                  </a:cubicBezTo>
                  <a:cubicBezTo>
                    <a:pt x="125" y="3"/>
                    <a:pt x="124" y="3"/>
                    <a:pt x="124" y="3"/>
                  </a:cubicBezTo>
                  <a:cubicBezTo>
                    <a:pt x="124" y="3"/>
                    <a:pt x="124" y="3"/>
                    <a:pt x="124" y="3"/>
                  </a:cubicBezTo>
                  <a:cubicBezTo>
                    <a:pt x="124" y="3"/>
                    <a:pt x="124" y="3"/>
                    <a:pt x="124" y="3"/>
                  </a:cubicBezTo>
                  <a:cubicBezTo>
                    <a:pt x="124" y="3"/>
                    <a:pt x="124" y="3"/>
                    <a:pt x="124" y="3"/>
                  </a:cubicBezTo>
                  <a:cubicBezTo>
                    <a:pt x="124" y="3"/>
                    <a:pt x="124" y="3"/>
                    <a:pt x="124" y="3"/>
                  </a:cubicBezTo>
                  <a:cubicBezTo>
                    <a:pt x="122" y="4"/>
                    <a:pt x="120" y="4"/>
                    <a:pt x="118" y="5"/>
                  </a:cubicBezTo>
                  <a:cubicBezTo>
                    <a:pt x="115" y="13"/>
                    <a:pt x="111" y="21"/>
                    <a:pt x="107" y="29"/>
                  </a:cubicBezTo>
                  <a:cubicBezTo>
                    <a:pt x="118" y="25"/>
                    <a:pt x="131" y="22"/>
                    <a:pt x="143" y="20"/>
                  </a:cubicBezTo>
                  <a:cubicBezTo>
                    <a:pt x="146" y="14"/>
                    <a:pt x="148" y="7"/>
                    <a:pt x="14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1" name="Freeform 70"/>
            <p:cNvSpPr/>
            <p:nvPr/>
          </p:nvSpPr>
          <p:spPr bwMode="auto">
            <a:xfrm>
              <a:off x="5926136" y="4173735"/>
              <a:ext cx="595313" cy="600075"/>
            </a:xfrm>
            <a:custGeom>
              <a:avLst/>
              <a:gdLst>
                <a:gd name="T0" fmla="*/ 122 w 122"/>
                <a:gd name="T1" fmla="*/ 0 h 123"/>
                <a:gd name="T2" fmla="*/ 86 w 122"/>
                <a:gd name="T3" fmla="*/ 9 h 123"/>
                <a:gd name="T4" fmla="*/ 9 w 122"/>
                <a:gd name="T5" fmla="*/ 86 h 123"/>
                <a:gd name="T6" fmla="*/ 0 w 122"/>
                <a:gd name="T7" fmla="*/ 123 h 123"/>
                <a:gd name="T8" fmla="*/ 20 w 122"/>
                <a:gd name="T9" fmla="*/ 115 h 123"/>
                <a:gd name="T10" fmla="*/ 114 w 122"/>
                <a:gd name="T11" fmla="*/ 21 h 123"/>
                <a:gd name="T12" fmla="*/ 122 w 122"/>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122" h="123">
                  <a:moveTo>
                    <a:pt x="122" y="0"/>
                  </a:moveTo>
                  <a:cubicBezTo>
                    <a:pt x="110" y="2"/>
                    <a:pt x="97" y="5"/>
                    <a:pt x="86" y="9"/>
                  </a:cubicBezTo>
                  <a:cubicBezTo>
                    <a:pt x="68" y="42"/>
                    <a:pt x="41" y="69"/>
                    <a:pt x="9" y="86"/>
                  </a:cubicBezTo>
                  <a:cubicBezTo>
                    <a:pt x="4" y="98"/>
                    <a:pt x="1" y="110"/>
                    <a:pt x="0" y="123"/>
                  </a:cubicBezTo>
                  <a:cubicBezTo>
                    <a:pt x="7" y="121"/>
                    <a:pt x="14" y="118"/>
                    <a:pt x="20" y="115"/>
                  </a:cubicBezTo>
                  <a:cubicBezTo>
                    <a:pt x="30" y="67"/>
                    <a:pt x="67" y="30"/>
                    <a:pt x="114" y="21"/>
                  </a:cubicBezTo>
                  <a:cubicBezTo>
                    <a:pt x="117" y="14"/>
                    <a:pt x="120" y="8"/>
                    <a:pt x="122"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2" name="Freeform 71"/>
            <p:cNvSpPr/>
            <p:nvPr/>
          </p:nvSpPr>
          <p:spPr bwMode="auto">
            <a:xfrm>
              <a:off x="5848349" y="4100710"/>
              <a:ext cx="550863" cy="550863"/>
            </a:xfrm>
            <a:custGeom>
              <a:avLst/>
              <a:gdLst>
                <a:gd name="T0" fmla="*/ 113 w 113"/>
                <a:gd name="T1" fmla="*/ 0 h 113"/>
                <a:gd name="T2" fmla="*/ 113 w 113"/>
                <a:gd name="T3" fmla="*/ 0 h 113"/>
                <a:gd name="T4" fmla="*/ 0 w 113"/>
                <a:gd name="T5" fmla="*/ 113 h 113"/>
                <a:gd name="T6" fmla="*/ 0 w 113"/>
                <a:gd name="T7" fmla="*/ 113 h 113"/>
                <a:gd name="T8" fmla="*/ 25 w 113"/>
                <a:gd name="T9" fmla="*/ 101 h 113"/>
                <a:gd name="T10" fmla="*/ 102 w 113"/>
                <a:gd name="T11" fmla="*/ 24 h 113"/>
                <a:gd name="T12" fmla="*/ 113 w 113"/>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13" h="113">
                  <a:moveTo>
                    <a:pt x="113" y="0"/>
                  </a:moveTo>
                  <a:cubicBezTo>
                    <a:pt x="113" y="0"/>
                    <a:pt x="113" y="0"/>
                    <a:pt x="113" y="0"/>
                  </a:cubicBezTo>
                  <a:cubicBezTo>
                    <a:pt x="93" y="52"/>
                    <a:pt x="52" y="93"/>
                    <a:pt x="0" y="113"/>
                  </a:cubicBezTo>
                  <a:cubicBezTo>
                    <a:pt x="0" y="113"/>
                    <a:pt x="0" y="113"/>
                    <a:pt x="0" y="113"/>
                  </a:cubicBezTo>
                  <a:cubicBezTo>
                    <a:pt x="8" y="110"/>
                    <a:pt x="17" y="106"/>
                    <a:pt x="25" y="101"/>
                  </a:cubicBezTo>
                  <a:cubicBezTo>
                    <a:pt x="57" y="84"/>
                    <a:pt x="84" y="57"/>
                    <a:pt x="102" y="24"/>
                  </a:cubicBezTo>
                  <a:cubicBezTo>
                    <a:pt x="106" y="16"/>
                    <a:pt x="110" y="8"/>
                    <a:pt x="11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3" name="Freeform 72"/>
            <p:cNvSpPr/>
            <p:nvPr/>
          </p:nvSpPr>
          <p:spPr bwMode="auto">
            <a:xfrm>
              <a:off x="6022974" y="4276924"/>
              <a:ext cx="458788" cy="458788"/>
            </a:xfrm>
            <a:custGeom>
              <a:avLst/>
              <a:gdLst>
                <a:gd name="T0" fmla="*/ 94 w 94"/>
                <a:gd name="T1" fmla="*/ 0 h 94"/>
                <a:gd name="T2" fmla="*/ 0 w 94"/>
                <a:gd name="T3" fmla="*/ 94 h 94"/>
                <a:gd name="T4" fmla="*/ 0 w 94"/>
                <a:gd name="T5" fmla="*/ 94 h 94"/>
                <a:gd name="T6" fmla="*/ 94 w 94"/>
                <a:gd name="T7" fmla="*/ 0 h 94"/>
                <a:gd name="T8" fmla="*/ 94 w 94"/>
                <a:gd name="T9" fmla="*/ 0 h 94"/>
              </a:gdLst>
              <a:ahLst/>
              <a:cxnLst>
                <a:cxn ang="0">
                  <a:pos x="T0" y="T1"/>
                </a:cxn>
                <a:cxn ang="0">
                  <a:pos x="T2" y="T3"/>
                </a:cxn>
                <a:cxn ang="0">
                  <a:pos x="T4" y="T5"/>
                </a:cxn>
                <a:cxn ang="0">
                  <a:pos x="T6" y="T7"/>
                </a:cxn>
                <a:cxn ang="0">
                  <a:pos x="T8" y="T9"/>
                </a:cxn>
              </a:cxnLst>
              <a:rect l="0" t="0" r="r" b="b"/>
              <a:pathLst>
                <a:path w="94" h="94">
                  <a:moveTo>
                    <a:pt x="94" y="0"/>
                  </a:moveTo>
                  <a:cubicBezTo>
                    <a:pt x="47" y="9"/>
                    <a:pt x="10" y="46"/>
                    <a:pt x="0" y="94"/>
                  </a:cubicBezTo>
                  <a:cubicBezTo>
                    <a:pt x="0" y="94"/>
                    <a:pt x="0" y="94"/>
                    <a:pt x="0" y="94"/>
                  </a:cubicBezTo>
                  <a:cubicBezTo>
                    <a:pt x="10" y="46"/>
                    <a:pt x="47" y="9"/>
                    <a:pt x="94" y="0"/>
                  </a:cubicBezTo>
                  <a:cubicBezTo>
                    <a:pt x="94" y="0"/>
                    <a:pt x="94" y="0"/>
                    <a:pt x="94" y="0"/>
                  </a:cubicBezTo>
                </a:path>
              </a:pathLst>
            </a:custGeom>
            <a:solidFill>
              <a:srgbClr val="2D383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4" name="Freeform 73"/>
            <p:cNvSpPr/>
            <p:nvPr/>
          </p:nvSpPr>
          <p:spPr bwMode="auto">
            <a:xfrm>
              <a:off x="7272335" y="5096073"/>
              <a:ext cx="161925" cy="112713"/>
            </a:xfrm>
            <a:custGeom>
              <a:avLst/>
              <a:gdLst>
                <a:gd name="T0" fmla="*/ 33 w 33"/>
                <a:gd name="T1" fmla="*/ 0 h 23"/>
                <a:gd name="T2" fmla="*/ 8 w 33"/>
                <a:gd name="T3" fmla="*/ 3 h 23"/>
                <a:gd name="T4" fmla="*/ 0 w 33"/>
                <a:gd name="T5" fmla="*/ 23 h 23"/>
                <a:gd name="T6" fmla="*/ 28 w 33"/>
                <a:gd name="T7" fmla="*/ 16 h 23"/>
                <a:gd name="T8" fmla="*/ 33 w 33"/>
                <a:gd name="T9" fmla="*/ 0 h 23"/>
              </a:gdLst>
              <a:ahLst/>
              <a:cxnLst>
                <a:cxn ang="0">
                  <a:pos x="T0" y="T1"/>
                </a:cxn>
                <a:cxn ang="0">
                  <a:pos x="T2" y="T3"/>
                </a:cxn>
                <a:cxn ang="0">
                  <a:pos x="T4" y="T5"/>
                </a:cxn>
                <a:cxn ang="0">
                  <a:pos x="T6" y="T7"/>
                </a:cxn>
                <a:cxn ang="0">
                  <a:pos x="T8" y="T9"/>
                </a:cxn>
              </a:cxnLst>
              <a:rect l="0" t="0" r="r" b="b"/>
              <a:pathLst>
                <a:path w="33" h="23">
                  <a:moveTo>
                    <a:pt x="33" y="0"/>
                  </a:moveTo>
                  <a:cubicBezTo>
                    <a:pt x="24" y="0"/>
                    <a:pt x="16" y="1"/>
                    <a:pt x="8" y="3"/>
                  </a:cubicBezTo>
                  <a:cubicBezTo>
                    <a:pt x="6" y="10"/>
                    <a:pt x="3" y="16"/>
                    <a:pt x="0" y="23"/>
                  </a:cubicBezTo>
                  <a:cubicBezTo>
                    <a:pt x="9" y="19"/>
                    <a:pt x="18" y="17"/>
                    <a:pt x="28" y="16"/>
                  </a:cubicBezTo>
                  <a:cubicBezTo>
                    <a:pt x="30" y="11"/>
                    <a:pt x="31" y="5"/>
                    <a:pt x="3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5" name="Freeform 74"/>
            <p:cNvSpPr/>
            <p:nvPr/>
          </p:nvSpPr>
          <p:spPr bwMode="auto">
            <a:xfrm>
              <a:off x="7175498" y="5173861"/>
              <a:ext cx="233363" cy="171451"/>
            </a:xfrm>
            <a:custGeom>
              <a:avLst/>
              <a:gdLst>
                <a:gd name="T0" fmla="*/ 48 w 48"/>
                <a:gd name="T1" fmla="*/ 0 h 35"/>
                <a:gd name="T2" fmla="*/ 20 w 48"/>
                <a:gd name="T3" fmla="*/ 7 h 35"/>
                <a:gd name="T4" fmla="*/ 0 w 48"/>
                <a:gd name="T5" fmla="*/ 35 h 35"/>
                <a:gd name="T6" fmla="*/ 42 w 48"/>
                <a:gd name="T7" fmla="*/ 17 h 35"/>
                <a:gd name="T8" fmla="*/ 48 w 48"/>
                <a:gd name="T9" fmla="*/ 0 h 35"/>
              </a:gdLst>
              <a:ahLst/>
              <a:cxnLst>
                <a:cxn ang="0">
                  <a:pos x="T0" y="T1"/>
                </a:cxn>
                <a:cxn ang="0">
                  <a:pos x="T2" y="T3"/>
                </a:cxn>
                <a:cxn ang="0">
                  <a:pos x="T4" y="T5"/>
                </a:cxn>
                <a:cxn ang="0">
                  <a:pos x="T6" y="T7"/>
                </a:cxn>
                <a:cxn ang="0">
                  <a:pos x="T8" y="T9"/>
                </a:cxn>
              </a:cxnLst>
              <a:rect l="0" t="0" r="r" b="b"/>
              <a:pathLst>
                <a:path w="48" h="35">
                  <a:moveTo>
                    <a:pt x="48" y="0"/>
                  </a:moveTo>
                  <a:cubicBezTo>
                    <a:pt x="38" y="1"/>
                    <a:pt x="29" y="3"/>
                    <a:pt x="20" y="7"/>
                  </a:cubicBezTo>
                  <a:cubicBezTo>
                    <a:pt x="14" y="17"/>
                    <a:pt x="8" y="26"/>
                    <a:pt x="0" y="35"/>
                  </a:cubicBezTo>
                  <a:cubicBezTo>
                    <a:pt x="12" y="26"/>
                    <a:pt x="26" y="19"/>
                    <a:pt x="42" y="17"/>
                  </a:cubicBezTo>
                  <a:cubicBezTo>
                    <a:pt x="44" y="11"/>
                    <a:pt x="46" y="6"/>
                    <a:pt x="48"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6" name="Freeform 75"/>
            <p:cNvSpPr/>
            <p:nvPr/>
          </p:nvSpPr>
          <p:spPr bwMode="auto">
            <a:xfrm>
              <a:off x="7175498" y="5257999"/>
              <a:ext cx="204788" cy="87313"/>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7" name="Freeform 76"/>
            <p:cNvSpPr/>
            <p:nvPr/>
          </p:nvSpPr>
          <p:spPr bwMode="auto">
            <a:xfrm>
              <a:off x="7175498" y="5110361"/>
              <a:ext cx="136525" cy="234951"/>
            </a:xfrm>
            <a:custGeom>
              <a:avLst/>
              <a:gdLst>
                <a:gd name="T0" fmla="*/ 28 w 28"/>
                <a:gd name="T1" fmla="*/ 0 h 48"/>
                <a:gd name="T2" fmla="*/ 28 w 28"/>
                <a:gd name="T3" fmla="*/ 0 h 48"/>
                <a:gd name="T4" fmla="*/ 0 w 28"/>
                <a:gd name="T5" fmla="*/ 48 h 48"/>
                <a:gd name="T6" fmla="*/ 0 w 28"/>
                <a:gd name="T7" fmla="*/ 48 h 48"/>
                <a:gd name="T8" fmla="*/ 0 w 28"/>
                <a:gd name="T9" fmla="*/ 48 h 48"/>
                <a:gd name="T10" fmla="*/ 0 w 28"/>
                <a:gd name="T11" fmla="*/ 48 h 48"/>
                <a:gd name="T12" fmla="*/ 0 w 28"/>
                <a:gd name="T13" fmla="*/ 48 h 48"/>
                <a:gd name="T14" fmla="*/ 20 w 28"/>
                <a:gd name="T15" fmla="*/ 20 h 48"/>
                <a:gd name="T16" fmla="*/ 28 w 2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8">
                  <a:moveTo>
                    <a:pt x="28" y="0"/>
                  </a:moveTo>
                  <a:cubicBezTo>
                    <a:pt x="28" y="0"/>
                    <a:pt x="28" y="0"/>
                    <a:pt x="28" y="0"/>
                  </a:cubicBezTo>
                  <a:cubicBezTo>
                    <a:pt x="22" y="18"/>
                    <a:pt x="12" y="34"/>
                    <a:pt x="0" y="48"/>
                  </a:cubicBezTo>
                  <a:cubicBezTo>
                    <a:pt x="0" y="48"/>
                    <a:pt x="0" y="48"/>
                    <a:pt x="0" y="48"/>
                  </a:cubicBezTo>
                  <a:cubicBezTo>
                    <a:pt x="0" y="48"/>
                    <a:pt x="0" y="48"/>
                    <a:pt x="0" y="48"/>
                  </a:cubicBezTo>
                  <a:cubicBezTo>
                    <a:pt x="0" y="48"/>
                    <a:pt x="0" y="48"/>
                    <a:pt x="0" y="48"/>
                  </a:cubicBezTo>
                  <a:cubicBezTo>
                    <a:pt x="0" y="48"/>
                    <a:pt x="0" y="48"/>
                    <a:pt x="0" y="48"/>
                  </a:cubicBezTo>
                  <a:cubicBezTo>
                    <a:pt x="8" y="39"/>
                    <a:pt x="14" y="30"/>
                    <a:pt x="20" y="20"/>
                  </a:cubicBezTo>
                  <a:cubicBezTo>
                    <a:pt x="23" y="13"/>
                    <a:pt x="26" y="7"/>
                    <a:pt x="2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8" name="Freeform 77"/>
            <p:cNvSpPr/>
            <p:nvPr/>
          </p:nvSpPr>
          <p:spPr bwMode="auto">
            <a:xfrm>
              <a:off x="7175498" y="5257999"/>
              <a:ext cx="204788" cy="87313"/>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25757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9" name="Oval 78"/>
            <p:cNvSpPr>
              <a:spLocks noChangeArrowheads="1"/>
            </p:cNvSpPr>
            <p:nvPr/>
          </p:nvSpPr>
          <p:spPr bwMode="auto">
            <a:xfrm>
              <a:off x="7175498" y="5345311"/>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0" name="Freeform 79"/>
            <p:cNvSpPr/>
            <p:nvPr/>
          </p:nvSpPr>
          <p:spPr bwMode="auto">
            <a:xfrm>
              <a:off x="6843710" y="5521524"/>
              <a:ext cx="111125" cy="160339"/>
            </a:xfrm>
            <a:custGeom>
              <a:avLst/>
              <a:gdLst>
                <a:gd name="T0" fmla="*/ 23 w 23"/>
                <a:gd name="T1" fmla="*/ 0 h 33"/>
                <a:gd name="T2" fmla="*/ 3 w 23"/>
                <a:gd name="T3" fmla="*/ 9 h 33"/>
                <a:gd name="T4" fmla="*/ 0 w 23"/>
                <a:gd name="T5" fmla="*/ 33 h 33"/>
                <a:gd name="T6" fmla="*/ 16 w 23"/>
                <a:gd name="T7" fmla="*/ 29 h 33"/>
                <a:gd name="T8" fmla="*/ 23 w 23"/>
                <a:gd name="T9" fmla="*/ 0 h 33"/>
              </a:gdLst>
              <a:ahLst/>
              <a:cxnLst>
                <a:cxn ang="0">
                  <a:pos x="T0" y="T1"/>
                </a:cxn>
                <a:cxn ang="0">
                  <a:pos x="T2" y="T3"/>
                </a:cxn>
                <a:cxn ang="0">
                  <a:pos x="T4" y="T5"/>
                </a:cxn>
                <a:cxn ang="0">
                  <a:pos x="T6" y="T7"/>
                </a:cxn>
                <a:cxn ang="0">
                  <a:pos x="T8" y="T9"/>
                </a:cxn>
              </a:cxnLst>
              <a:rect l="0" t="0" r="r" b="b"/>
              <a:pathLst>
                <a:path w="23" h="33">
                  <a:moveTo>
                    <a:pt x="23" y="0"/>
                  </a:moveTo>
                  <a:cubicBezTo>
                    <a:pt x="17" y="4"/>
                    <a:pt x="10" y="7"/>
                    <a:pt x="3" y="9"/>
                  </a:cubicBezTo>
                  <a:cubicBezTo>
                    <a:pt x="2" y="17"/>
                    <a:pt x="0" y="25"/>
                    <a:pt x="0" y="33"/>
                  </a:cubicBezTo>
                  <a:cubicBezTo>
                    <a:pt x="6" y="32"/>
                    <a:pt x="11" y="31"/>
                    <a:pt x="16" y="29"/>
                  </a:cubicBezTo>
                  <a:cubicBezTo>
                    <a:pt x="17" y="19"/>
                    <a:pt x="20" y="9"/>
                    <a:pt x="2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1" name="Freeform 80"/>
            <p:cNvSpPr/>
            <p:nvPr/>
          </p:nvSpPr>
          <p:spPr bwMode="auto">
            <a:xfrm>
              <a:off x="6921498" y="5427862"/>
              <a:ext cx="169863" cy="234951"/>
            </a:xfrm>
            <a:custGeom>
              <a:avLst/>
              <a:gdLst>
                <a:gd name="T0" fmla="*/ 35 w 35"/>
                <a:gd name="T1" fmla="*/ 0 h 48"/>
                <a:gd name="T2" fmla="*/ 7 w 35"/>
                <a:gd name="T3" fmla="*/ 19 h 48"/>
                <a:gd name="T4" fmla="*/ 0 w 35"/>
                <a:gd name="T5" fmla="*/ 48 h 48"/>
                <a:gd name="T6" fmla="*/ 17 w 35"/>
                <a:gd name="T7" fmla="*/ 41 h 48"/>
                <a:gd name="T8" fmla="*/ 35 w 35"/>
                <a:gd name="T9" fmla="*/ 0 h 48"/>
              </a:gdLst>
              <a:ahLst/>
              <a:cxnLst>
                <a:cxn ang="0">
                  <a:pos x="T0" y="T1"/>
                </a:cxn>
                <a:cxn ang="0">
                  <a:pos x="T2" y="T3"/>
                </a:cxn>
                <a:cxn ang="0">
                  <a:pos x="T4" y="T5"/>
                </a:cxn>
                <a:cxn ang="0">
                  <a:pos x="T6" y="T7"/>
                </a:cxn>
                <a:cxn ang="0">
                  <a:pos x="T8" y="T9"/>
                </a:cxn>
              </a:cxnLst>
              <a:rect l="0" t="0" r="r" b="b"/>
              <a:pathLst>
                <a:path w="35" h="48">
                  <a:moveTo>
                    <a:pt x="35" y="0"/>
                  </a:moveTo>
                  <a:cubicBezTo>
                    <a:pt x="26" y="7"/>
                    <a:pt x="17" y="14"/>
                    <a:pt x="7" y="19"/>
                  </a:cubicBezTo>
                  <a:cubicBezTo>
                    <a:pt x="4" y="28"/>
                    <a:pt x="1" y="38"/>
                    <a:pt x="0" y="48"/>
                  </a:cubicBezTo>
                  <a:cubicBezTo>
                    <a:pt x="6" y="46"/>
                    <a:pt x="12" y="44"/>
                    <a:pt x="17" y="41"/>
                  </a:cubicBezTo>
                  <a:cubicBezTo>
                    <a:pt x="20" y="26"/>
                    <a:pt x="26" y="12"/>
                    <a:pt x="3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2" name="Freeform 81"/>
            <p:cNvSpPr/>
            <p:nvPr/>
          </p:nvSpPr>
          <p:spPr bwMode="auto">
            <a:xfrm>
              <a:off x="7004049" y="5427862"/>
              <a:ext cx="87313" cy="200025"/>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3" name="Freeform 82"/>
            <p:cNvSpPr/>
            <p:nvPr/>
          </p:nvSpPr>
          <p:spPr bwMode="auto">
            <a:xfrm>
              <a:off x="6857998" y="5427862"/>
              <a:ext cx="233363" cy="136525"/>
            </a:xfrm>
            <a:custGeom>
              <a:avLst/>
              <a:gdLst>
                <a:gd name="T0" fmla="*/ 48 w 48"/>
                <a:gd name="T1" fmla="*/ 0 h 28"/>
                <a:gd name="T2" fmla="*/ 0 w 48"/>
                <a:gd name="T3" fmla="*/ 28 h 28"/>
                <a:gd name="T4" fmla="*/ 0 w 48"/>
                <a:gd name="T5" fmla="*/ 28 h 28"/>
                <a:gd name="T6" fmla="*/ 20 w 48"/>
                <a:gd name="T7" fmla="*/ 19 h 28"/>
                <a:gd name="T8" fmla="*/ 48 w 48"/>
                <a:gd name="T9" fmla="*/ 0 h 28"/>
                <a:gd name="T10" fmla="*/ 48 w 48"/>
                <a:gd name="T11" fmla="*/ 0 h 28"/>
                <a:gd name="T12" fmla="*/ 48 w 48"/>
                <a:gd name="T13" fmla="*/ 0 h 28"/>
                <a:gd name="T14" fmla="*/ 48 w 48"/>
                <a:gd name="T15" fmla="*/ 0 h 28"/>
                <a:gd name="T16" fmla="*/ 48 w 4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8">
                  <a:moveTo>
                    <a:pt x="48" y="0"/>
                  </a:moveTo>
                  <a:cubicBezTo>
                    <a:pt x="34" y="12"/>
                    <a:pt x="18" y="22"/>
                    <a:pt x="0" y="28"/>
                  </a:cubicBezTo>
                  <a:cubicBezTo>
                    <a:pt x="0" y="28"/>
                    <a:pt x="0" y="28"/>
                    <a:pt x="0" y="28"/>
                  </a:cubicBezTo>
                  <a:cubicBezTo>
                    <a:pt x="7" y="26"/>
                    <a:pt x="14" y="23"/>
                    <a:pt x="20" y="19"/>
                  </a:cubicBezTo>
                  <a:cubicBezTo>
                    <a:pt x="30" y="14"/>
                    <a:pt x="39" y="7"/>
                    <a:pt x="48" y="0"/>
                  </a:cubicBezTo>
                  <a:cubicBezTo>
                    <a:pt x="48" y="0"/>
                    <a:pt x="48" y="0"/>
                    <a:pt x="48" y="0"/>
                  </a:cubicBezTo>
                  <a:cubicBezTo>
                    <a:pt x="48" y="0"/>
                    <a:pt x="48" y="0"/>
                    <a:pt x="48" y="0"/>
                  </a:cubicBezTo>
                  <a:cubicBezTo>
                    <a:pt x="48" y="0"/>
                    <a:pt x="48" y="0"/>
                    <a:pt x="48" y="0"/>
                  </a:cubicBezTo>
                  <a:cubicBezTo>
                    <a:pt x="48" y="0"/>
                    <a:pt x="48" y="0"/>
                    <a:pt x="4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4" name="Freeform 83"/>
            <p:cNvSpPr/>
            <p:nvPr/>
          </p:nvSpPr>
          <p:spPr bwMode="auto">
            <a:xfrm>
              <a:off x="7004049" y="5427862"/>
              <a:ext cx="87313" cy="200025"/>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25757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5" name="Oval 84"/>
            <p:cNvSpPr>
              <a:spLocks noChangeArrowheads="1"/>
            </p:cNvSpPr>
            <p:nvPr/>
          </p:nvSpPr>
          <p:spPr bwMode="auto">
            <a:xfrm>
              <a:off x="7091361" y="5427862"/>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6" name="Freeform 85"/>
            <p:cNvSpPr>
              <a:spLocks noEditPoints="1"/>
            </p:cNvSpPr>
            <p:nvPr/>
          </p:nvSpPr>
          <p:spPr bwMode="auto">
            <a:xfrm>
              <a:off x="7248523" y="5481836"/>
              <a:ext cx="409575" cy="454026"/>
            </a:xfrm>
            <a:custGeom>
              <a:avLst/>
              <a:gdLst>
                <a:gd name="T0" fmla="*/ 67 w 84"/>
                <a:gd name="T1" fmla="*/ 13 h 93"/>
                <a:gd name="T2" fmla="*/ 59 w 84"/>
                <a:gd name="T3" fmla="*/ 23 h 93"/>
                <a:gd name="T4" fmla="*/ 71 w 84"/>
                <a:gd name="T5" fmla="*/ 47 h 93"/>
                <a:gd name="T6" fmla="*/ 43 w 84"/>
                <a:gd name="T7" fmla="*/ 76 h 93"/>
                <a:gd name="T8" fmla="*/ 43 w 84"/>
                <a:gd name="T9" fmla="*/ 71 h 93"/>
                <a:gd name="T10" fmla="*/ 24 w 84"/>
                <a:gd name="T11" fmla="*/ 82 h 93"/>
                <a:gd name="T12" fmla="*/ 43 w 84"/>
                <a:gd name="T13" fmla="*/ 93 h 93"/>
                <a:gd name="T14" fmla="*/ 43 w 84"/>
                <a:gd name="T15" fmla="*/ 89 h 93"/>
                <a:gd name="T16" fmla="*/ 84 w 84"/>
                <a:gd name="T17" fmla="*/ 47 h 93"/>
                <a:gd name="T18" fmla="*/ 67 w 84"/>
                <a:gd name="T19" fmla="*/ 13 h 93"/>
                <a:gd name="T20" fmla="*/ 38 w 84"/>
                <a:gd name="T21" fmla="*/ 0 h 93"/>
                <a:gd name="T22" fmla="*/ 38 w 84"/>
                <a:gd name="T23" fmla="*/ 5 h 93"/>
                <a:gd name="T24" fmla="*/ 0 w 84"/>
                <a:gd name="T25" fmla="*/ 47 h 93"/>
                <a:gd name="T26" fmla="*/ 14 w 84"/>
                <a:gd name="T27" fmla="*/ 78 h 93"/>
                <a:gd name="T28" fmla="*/ 23 w 84"/>
                <a:gd name="T29" fmla="*/ 69 h 93"/>
                <a:gd name="T30" fmla="*/ 13 w 84"/>
                <a:gd name="T31" fmla="*/ 47 h 93"/>
                <a:gd name="T32" fmla="*/ 38 w 84"/>
                <a:gd name="T33" fmla="*/ 18 h 93"/>
                <a:gd name="T34" fmla="*/ 38 w 84"/>
                <a:gd name="T35" fmla="*/ 22 h 93"/>
                <a:gd name="T36" fmla="*/ 57 w 84"/>
                <a:gd name="T37" fmla="*/ 11 h 93"/>
                <a:gd name="T38" fmla="*/ 38 w 84"/>
                <a:gd name="T3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93">
                  <a:moveTo>
                    <a:pt x="67" y="13"/>
                  </a:moveTo>
                  <a:cubicBezTo>
                    <a:pt x="59" y="23"/>
                    <a:pt x="59" y="23"/>
                    <a:pt x="59" y="23"/>
                  </a:cubicBezTo>
                  <a:cubicBezTo>
                    <a:pt x="66" y="29"/>
                    <a:pt x="71" y="37"/>
                    <a:pt x="71" y="47"/>
                  </a:cubicBezTo>
                  <a:cubicBezTo>
                    <a:pt x="71" y="62"/>
                    <a:pt x="59" y="75"/>
                    <a:pt x="43" y="76"/>
                  </a:cubicBezTo>
                  <a:cubicBezTo>
                    <a:pt x="43" y="71"/>
                    <a:pt x="43" y="71"/>
                    <a:pt x="43" y="71"/>
                  </a:cubicBezTo>
                  <a:cubicBezTo>
                    <a:pt x="24" y="82"/>
                    <a:pt x="24" y="82"/>
                    <a:pt x="24" y="82"/>
                  </a:cubicBezTo>
                  <a:cubicBezTo>
                    <a:pt x="43" y="93"/>
                    <a:pt x="43" y="93"/>
                    <a:pt x="43" y="93"/>
                  </a:cubicBezTo>
                  <a:cubicBezTo>
                    <a:pt x="43" y="89"/>
                    <a:pt x="43" y="89"/>
                    <a:pt x="43" y="89"/>
                  </a:cubicBezTo>
                  <a:cubicBezTo>
                    <a:pt x="66" y="88"/>
                    <a:pt x="84" y="69"/>
                    <a:pt x="84" y="47"/>
                  </a:cubicBezTo>
                  <a:cubicBezTo>
                    <a:pt x="84" y="33"/>
                    <a:pt x="77" y="21"/>
                    <a:pt x="67" y="13"/>
                  </a:cubicBezTo>
                  <a:moveTo>
                    <a:pt x="38" y="0"/>
                  </a:moveTo>
                  <a:cubicBezTo>
                    <a:pt x="38" y="5"/>
                    <a:pt x="38" y="5"/>
                    <a:pt x="38" y="5"/>
                  </a:cubicBezTo>
                  <a:cubicBezTo>
                    <a:pt x="17" y="7"/>
                    <a:pt x="0" y="25"/>
                    <a:pt x="0" y="47"/>
                  </a:cubicBezTo>
                  <a:cubicBezTo>
                    <a:pt x="0" y="59"/>
                    <a:pt x="5" y="70"/>
                    <a:pt x="14" y="78"/>
                  </a:cubicBezTo>
                  <a:cubicBezTo>
                    <a:pt x="23" y="69"/>
                    <a:pt x="23" y="69"/>
                    <a:pt x="23" y="69"/>
                  </a:cubicBezTo>
                  <a:cubicBezTo>
                    <a:pt x="17" y="63"/>
                    <a:pt x="13" y="55"/>
                    <a:pt x="13" y="47"/>
                  </a:cubicBezTo>
                  <a:cubicBezTo>
                    <a:pt x="13" y="32"/>
                    <a:pt x="24" y="20"/>
                    <a:pt x="38" y="18"/>
                  </a:cubicBezTo>
                  <a:cubicBezTo>
                    <a:pt x="38" y="22"/>
                    <a:pt x="38" y="22"/>
                    <a:pt x="38" y="22"/>
                  </a:cubicBezTo>
                  <a:cubicBezTo>
                    <a:pt x="57" y="11"/>
                    <a:pt x="57" y="11"/>
                    <a:pt x="57" y="11"/>
                  </a:cubicBezTo>
                  <a:cubicBezTo>
                    <a:pt x="38" y="0"/>
                    <a:pt x="38" y="0"/>
                    <a:pt x="38"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97" name="Freeform 86"/>
            <p:cNvSpPr>
              <a:spLocks noEditPoints="1"/>
            </p:cNvSpPr>
            <p:nvPr/>
          </p:nvSpPr>
          <p:spPr bwMode="auto">
            <a:xfrm>
              <a:off x="3709987" y="2027434"/>
              <a:ext cx="933450" cy="774700"/>
            </a:xfrm>
            <a:custGeom>
              <a:avLst/>
              <a:gdLst>
                <a:gd name="T0" fmla="*/ 25 w 191"/>
                <a:gd name="T1" fmla="*/ 89 h 159"/>
                <a:gd name="T2" fmla="*/ 113 w 191"/>
                <a:gd name="T3" fmla="*/ 89 h 159"/>
                <a:gd name="T4" fmla="*/ 80 w 191"/>
                <a:gd name="T5" fmla="*/ 20 h 159"/>
                <a:gd name="T6" fmla="*/ 58 w 191"/>
                <a:gd name="T7" fmla="*/ 33 h 159"/>
                <a:gd name="T8" fmla="*/ 28 w 191"/>
                <a:gd name="T9" fmla="*/ 33 h 159"/>
                <a:gd name="T10" fmla="*/ 21 w 191"/>
                <a:gd name="T11" fmla="*/ 57 h 159"/>
                <a:gd name="T12" fmla="*/ 0 w 191"/>
                <a:gd name="T13" fmla="*/ 79 h 159"/>
                <a:gd name="T14" fmla="*/ 12 w 191"/>
                <a:gd name="T15" fmla="*/ 100 h 159"/>
                <a:gd name="T16" fmla="*/ 12 w 191"/>
                <a:gd name="T17" fmla="*/ 131 h 159"/>
                <a:gd name="T18" fmla="*/ 37 w 191"/>
                <a:gd name="T19" fmla="*/ 137 h 159"/>
                <a:gd name="T20" fmla="*/ 58 w 191"/>
                <a:gd name="T21" fmla="*/ 159 h 159"/>
                <a:gd name="T22" fmla="*/ 80 w 191"/>
                <a:gd name="T23" fmla="*/ 146 h 159"/>
                <a:gd name="T24" fmla="*/ 110 w 191"/>
                <a:gd name="T25" fmla="*/ 146 h 159"/>
                <a:gd name="T26" fmla="*/ 116 w 191"/>
                <a:gd name="T27" fmla="*/ 122 h 159"/>
                <a:gd name="T28" fmla="*/ 138 w 191"/>
                <a:gd name="T29" fmla="*/ 100 h 159"/>
                <a:gd name="T30" fmla="*/ 125 w 191"/>
                <a:gd name="T31" fmla="*/ 79 h 159"/>
                <a:gd name="T32" fmla="*/ 126 w 191"/>
                <a:gd name="T33" fmla="*/ 48 h 159"/>
                <a:gd name="T34" fmla="*/ 101 w 191"/>
                <a:gd name="T35" fmla="*/ 42 h 159"/>
                <a:gd name="T36" fmla="*/ 80 w 191"/>
                <a:gd name="T37" fmla="*/ 20 h 159"/>
                <a:gd name="T38" fmla="*/ 141 w 191"/>
                <a:gd name="T39" fmla="*/ 34 h 159"/>
                <a:gd name="T40" fmla="*/ 175 w 191"/>
                <a:gd name="T41" fmla="*/ 34 h 159"/>
                <a:gd name="T42" fmla="*/ 163 w 191"/>
                <a:gd name="T43" fmla="*/ 0 h 159"/>
                <a:gd name="T44" fmla="*/ 153 w 191"/>
                <a:gd name="T45" fmla="*/ 7 h 159"/>
                <a:gd name="T46" fmla="*/ 138 w 191"/>
                <a:gd name="T47" fmla="*/ 7 h 159"/>
                <a:gd name="T48" fmla="*/ 135 w 191"/>
                <a:gd name="T49" fmla="*/ 18 h 159"/>
                <a:gd name="T50" fmla="*/ 125 w 191"/>
                <a:gd name="T51" fmla="*/ 29 h 159"/>
                <a:gd name="T52" fmla="*/ 131 w 191"/>
                <a:gd name="T53" fmla="*/ 39 h 159"/>
                <a:gd name="T54" fmla="*/ 131 w 191"/>
                <a:gd name="T55" fmla="*/ 54 h 159"/>
                <a:gd name="T56" fmla="*/ 143 w 191"/>
                <a:gd name="T57" fmla="*/ 57 h 159"/>
                <a:gd name="T58" fmla="*/ 153 w 191"/>
                <a:gd name="T59" fmla="*/ 67 h 159"/>
                <a:gd name="T60" fmla="*/ 163 w 191"/>
                <a:gd name="T61" fmla="*/ 61 h 159"/>
                <a:gd name="T62" fmla="*/ 178 w 191"/>
                <a:gd name="T63" fmla="*/ 61 h 159"/>
                <a:gd name="T64" fmla="*/ 181 w 191"/>
                <a:gd name="T65" fmla="*/ 49 h 159"/>
                <a:gd name="T66" fmla="*/ 191 w 191"/>
                <a:gd name="T67" fmla="*/ 39 h 159"/>
                <a:gd name="T68" fmla="*/ 185 w 191"/>
                <a:gd name="T69" fmla="*/ 29 h 159"/>
                <a:gd name="T70" fmla="*/ 185 w 191"/>
                <a:gd name="T71" fmla="*/ 14 h 159"/>
                <a:gd name="T72" fmla="*/ 174 w 191"/>
                <a:gd name="T73" fmla="*/ 11 h 159"/>
                <a:gd name="T74" fmla="*/ 163 w 191"/>
                <a:gd name="T7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9">
                  <a:moveTo>
                    <a:pt x="69" y="133"/>
                  </a:moveTo>
                  <a:cubicBezTo>
                    <a:pt x="45" y="133"/>
                    <a:pt x="25" y="114"/>
                    <a:pt x="25" y="89"/>
                  </a:cubicBezTo>
                  <a:cubicBezTo>
                    <a:pt x="25" y="65"/>
                    <a:pt x="45" y="46"/>
                    <a:pt x="69" y="46"/>
                  </a:cubicBezTo>
                  <a:cubicBezTo>
                    <a:pt x="93" y="46"/>
                    <a:pt x="113" y="65"/>
                    <a:pt x="113" y="89"/>
                  </a:cubicBezTo>
                  <a:cubicBezTo>
                    <a:pt x="113" y="114"/>
                    <a:pt x="93" y="133"/>
                    <a:pt x="69" y="133"/>
                  </a:cubicBezTo>
                  <a:moveTo>
                    <a:pt x="80" y="20"/>
                  </a:moveTo>
                  <a:cubicBezTo>
                    <a:pt x="58" y="20"/>
                    <a:pt x="58" y="20"/>
                    <a:pt x="58" y="20"/>
                  </a:cubicBezTo>
                  <a:cubicBezTo>
                    <a:pt x="58" y="33"/>
                    <a:pt x="58" y="33"/>
                    <a:pt x="58" y="33"/>
                  </a:cubicBezTo>
                  <a:cubicBezTo>
                    <a:pt x="50" y="35"/>
                    <a:pt x="43" y="38"/>
                    <a:pt x="37" y="42"/>
                  </a:cubicBezTo>
                  <a:cubicBezTo>
                    <a:pt x="28" y="33"/>
                    <a:pt x="28" y="33"/>
                    <a:pt x="28" y="33"/>
                  </a:cubicBezTo>
                  <a:cubicBezTo>
                    <a:pt x="12" y="48"/>
                    <a:pt x="12" y="48"/>
                    <a:pt x="12" y="48"/>
                  </a:cubicBezTo>
                  <a:cubicBezTo>
                    <a:pt x="21" y="57"/>
                    <a:pt x="21" y="57"/>
                    <a:pt x="21" y="57"/>
                  </a:cubicBezTo>
                  <a:cubicBezTo>
                    <a:pt x="17" y="64"/>
                    <a:pt x="14" y="71"/>
                    <a:pt x="12" y="79"/>
                  </a:cubicBezTo>
                  <a:cubicBezTo>
                    <a:pt x="0" y="79"/>
                    <a:pt x="0" y="79"/>
                    <a:pt x="0" y="79"/>
                  </a:cubicBezTo>
                  <a:cubicBezTo>
                    <a:pt x="0" y="100"/>
                    <a:pt x="0" y="100"/>
                    <a:pt x="0" y="100"/>
                  </a:cubicBezTo>
                  <a:cubicBezTo>
                    <a:pt x="12" y="100"/>
                    <a:pt x="12" y="100"/>
                    <a:pt x="12" y="100"/>
                  </a:cubicBezTo>
                  <a:cubicBezTo>
                    <a:pt x="14" y="108"/>
                    <a:pt x="17" y="115"/>
                    <a:pt x="21" y="122"/>
                  </a:cubicBezTo>
                  <a:cubicBezTo>
                    <a:pt x="12" y="131"/>
                    <a:pt x="12" y="131"/>
                    <a:pt x="12" y="131"/>
                  </a:cubicBezTo>
                  <a:cubicBezTo>
                    <a:pt x="28" y="146"/>
                    <a:pt x="28" y="146"/>
                    <a:pt x="28" y="146"/>
                  </a:cubicBezTo>
                  <a:cubicBezTo>
                    <a:pt x="37" y="137"/>
                    <a:pt x="37" y="137"/>
                    <a:pt x="37" y="137"/>
                  </a:cubicBezTo>
                  <a:cubicBezTo>
                    <a:pt x="43" y="141"/>
                    <a:pt x="50" y="144"/>
                    <a:pt x="58" y="146"/>
                  </a:cubicBezTo>
                  <a:cubicBezTo>
                    <a:pt x="58" y="159"/>
                    <a:pt x="58" y="159"/>
                    <a:pt x="58" y="159"/>
                  </a:cubicBezTo>
                  <a:cubicBezTo>
                    <a:pt x="80" y="159"/>
                    <a:pt x="80" y="159"/>
                    <a:pt x="80" y="159"/>
                  </a:cubicBezTo>
                  <a:cubicBezTo>
                    <a:pt x="80" y="146"/>
                    <a:pt x="80" y="146"/>
                    <a:pt x="80" y="146"/>
                  </a:cubicBezTo>
                  <a:cubicBezTo>
                    <a:pt x="87" y="144"/>
                    <a:pt x="95" y="141"/>
                    <a:pt x="101" y="137"/>
                  </a:cubicBezTo>
                  <a:cubicBezTo>
                    <a:pt x="110" y="146"/>
                    <a:pt x="110" y="146"/>
                    <a:pt x="110" y="146"/>
                  </a:cubicBezTo>
                  <a:cubicBezTo>
                    <a:pt x="126" y="131"/>
                    <a:pt x="126" y="131"/>
                    <a:pt x="126" y="131"/>
                  </a:cubicBezTo>
                  <a:cubicBezTo>
                    <a:pt x="116" y="122"/>
                    <a:pt x="116" y="122"/>
                    <a:pt x="116" y="122"/>
                  </a:cubicBezTo>
                  <a:cubicBezTo>
                    <a:pt x="121" y="115"/>
                    <a:pt x="124" y="108"/>
                    <a:pt x="125" y="100"/>
                  </a:cubicBezTo>
                  <a:cubicBezTo>
                    <a:pt x="138" y="100"/>
                    <a:pt x="138" y="100"/>
                    <a:pt x="138" y="100"/>
                  </a:cubicBezTo>
                  <a:cubicBezTo>
                    <a:pt x="138" y="79"/>
                    <a:pt x="138" y="79"/>
                    <a:pt x="138" y="79"/>
                  </a:cubicBezTo>
                  <a:cubicBezTo>
                    <a:pt x="125" y="79"/>
                    <a:pt x="125" y="79"/>
                    <a:pt x="125" y="79"/>
                  </a:cubicBezTo>
                  <a:cubicBezTo>
                    <a:pt x="124" y="71"/>
                    <a:pt x="121" y="64"/>
                    <a:pt x="116" y="57"/>
                  </a:cubicBezTo>
                  <a:cubicBezTo>
                    <a:pt x="126" y="48"/>
                    <a:pt x="126" y="48"/>
                    <a:pt x="126" y="48"/>
                  </a:cubicBezTo>
                  <a:cubicBezTo>
                    <a:pt x="110" y="33"/>
                    <a:pt x="110" y="33"/>
                    <a:pt x="110" y="33"/>
                  </a:cubicBezTo>
                  <a:cubicBezTo>
                    <a:pt x="101" y="42"/>
                    <a:pt x="101" y="42"/>
                    <a:pt x="101" y="42"/>
                  </a:cubicBezTo>
                  <a:cubicBezTo>
                    <a:pt x="95" y="38"/>
                    <a:pt x="87" y="35"/>
                    <a:pt x="80" y="33"/>
                  </a:cubicBezTo>
                  <a:cubicBezTo>
                    <a:pt x="80" y="20"/>
                    <a:pt x="80" y="20"/>
                    <a:pt x="80" y="20"/>
                  </a:cubicBezTo>
                  <a:moveTo>
                    <a:pt x="158" y="51"/>
                  </a:moveTo>
                  <a:cubicBezTo>
                    <a:pt x="149" y="51"/>
                    <a:pt x="141" y="43"/>
                    <a:pt x="141" y="34"/>
                  </a:cubicBezTo>
                  <a:cubicBezTo>
                    <a:pt x="141" y="24"/>
                    <a:pt x="149" y="17"/>
                    <a:pt x="158" y="17"/>
                  </a:cubicBezTo>
                  <a:cubicBezTo>
                    <a:pt x="168" y="17"/>
                    <a:pt x="175" y="24"/>
                    <a:pt x="175" y="34"/>
                  </a:cubicBezTo>
                  <a:cubicBezTo>
                    <a:pt x="175" y="43"/>
                    <a:pt x="168" y="51"/>
                    <a:pt x="158" y="51"/>
                  </a:cubicBezTo>
                  <a:moveTo>
                    <a:pt x="163" y="0"/>
                  </a:moveTo>
                  <a:cubicBezTo>
                    <a:pt x="153" y="0"/>
                    <a:pt x="153" y="0"/>
                    <a:pt x="153" y="0"/>
                  </a:cubicBezTo>
                  <a:cubicBezTo>
                    <a:pt x="153" y="7"/>
                    <a:pt x="153" y="7"/>
                    <a:pt x="153" y="7"/>
                  </a:cubicBezTo>
                  <a:cubicBezTo>
                    <a:pt x="149" y="7"/>
                    <a:pt x="146" y="9"/>
                    <a:pt x="143" y="11"/>
                  </a:cubicBezTo>
                  <a:cubicBezTo>
                    <a:pt x="138" y="7"/>
                    <a:pt x="138" y="7"/>
                    <a:pt x="138" y="7"/>
                  </a:cubicBezTo>
                  <a:cubicBezTo>
                    <a:pt x="131" y="14"/>
                    <a:pt x="131" y="14"/>
                    <a:pt x="131" y="14"/>
                  </a:cubicBezTo>
                  <a:cubicBezTo>
                    <a:pt x="135" y="18"/>
                    <a:pt x="135" y="18"/>
                    <a:pt x="135" y="18"/>
                  </a:cubicBezTo>
                  <a:cubicBezTo>
                    <a:pt x="133" y="21"/>
                    <a:pt x="132" y="25"/>
                    <a:pt x="131" y="29"/>
                  </a:cubicBezTo>
                  <a:cubicBezTo>
                    <a:pt x="125" y="29"/>
                    <a:pt x="125" y="29"/>
                    <a:pt x="125" y="29"/>
                  </a:cubicBezTo>
                  <a:cubicBezTo>
                    <a:pt x="125" y="39"/>
                    <a:pt x="125" y="39"/>
                    <a:pt x="125" y="39"/>
                  </a:cubicBezTo>
                  <a:cubicBezTo>
                    <a:pt x="131" y="39"/>
                    <a:pt x="131" y="39"/>
                    <a:pt x="131" y="39"/>
                  </a:cubicBezTo>
                  <a:cubicBezTo>
                    <a:pt x="132" y="43"/>
                    <a:pt x="133" y="46"/>
                    <a:pt x="135" y="49"/>
                  </a:cubicBezTo>
                  <a:cubicBezTo>
                    <a:pt x="131" y="54"/>
                    <a:pt x="131" y="54"/>
                    <a:pt x="131" y="54"/>
                  </a:cubicBezTo>
                  <a:cubicBezTo>
                    <a:pt x="138" y="61"/>
                    <a:pt x="138" y="61"/>
                    <a:pt x="138" y="61"/>
                  </a:cubicBezTo>
                  <a:cubicBezTo>
                    <a:pt x="143" y="57"/>
                    <a:pt x="143" y="57"/>
                    <a:pt x="143" y="57"/>
                  </a:cubicBezTo>
                  <a:cubicBezTo>
                    <a:pt x="146" y="59"/>
                    <a:pt x="149" y="60"/>
                    <a:pt x="153" y="61"/>
                  </a:cubicBezTo>
                  <a:cubicBezTo>
                    <a:pt x="153" y="67"/>
                    <a:pt x="153" y="67"/>
                    <a:pt x="153" y="67"/>
                  </a:cubicBezTo>
                  <a:cubicBezTo>
                    <a:pt x="163" y="67"/>
                    <a:pt x="163" y="67"/>
                    <a:pt x="163" y="67"/>
                  </a:cubicBezTo>
                  <a:cubicBezTo>
                    <a:pt x="163" y="61"/>
                    <a:pt x="163" y="61"/>
                    <a:pt x="163" y="61"/>
                  </a:cubicBezTo>
                  <a:cubicBezTo>
                    <a:pt x="167" y="60"/>
                    <a:pt x="171" y="59"/>
                    <a:pt x="174" y="57"/>
                  </a:cubicBezTo>
                  <a:cubicBezTo>
                    <a:pt x="178" y="61"/>
                    <a:pt x="178" y="61"/>
                    <a:pt x="178" y="61"/>
                  </a:cubicBezTo>
                  <a:cubicBezTo>
                    <a:pt x="185" y="54"/>
                    <a:pt x="185" y="54"/>
                    <a:pt x="185" y="54"/>
                  </a:cubicBezTo>
                  <a:cubicBezTo>
                    <a:pt x="181" y="49"/>
                    <a:pt x="181" y="49"/>
                    <a:pt x="181" y="49"/>
                  </a:cubicBezTo>
                  <a:cubicBezTo>
                    <a:pt x="183" y="46"/>
                    <a:pt x="185" y="43"/>
                    <a:pt x="185" y="39"/>
                  </a:cubicBezTo>
                  <a:cubicBezTo>
                    <a:pt x="191" y="39"/>
                    <a:pt x="191" y="39"/>
                    <a:pt x="191" y="39"/>
                  </a:cubicBezTo>
                  <a:cubicBezTo>
                    <a:pt x="191" y="29"/>
                    <a:pt x="191" y="29"/>
                    <a:pt x="191" y="29"/>
                  </a:cubicBezTo>
                  <a:cubicBezTo>
                    <a:pt x="185" y="29"/>
                    <a:pt x="185" y="29"/>
                    <a:pt x="185" y="29"/>
                  </a:cubicBezTo>
                  <a:cubicBezTo>
                    <a:pt x="185" y="25"/>
                    <a:pt x="183" y="21"/>
                    <a:pt x="181" y="18"/>
                  </a:cubicBezTo>
                  <a:cubicBezTo>
                    <a:pt x="185" y="14"/>
                    <a:pt x="185" y="14"/>
                    <a:pt x="185" y="14"/>
                  </a:cubicBezTo>
                  <a:cubicBezTo>
                    <a:pt x="178" y="7"/>
                    <a:pt x="178" y="7"/>
                    <a:pt x="178" y="7"/>
                  </a:cubicBezTo>
                  <a:cubicBezTo>
                    <a:pt x="174" y="11"/>
                    <a:pt x="174" y="11"/>
                    <a:pt x="174" y="11"/>
                  </a:cubicBezTo>
                  <a:cubicBezTo>
                    <a:pt x="171" y="9"/>
                    <a:pt x="167" y="7"/>
                    <a:pt x="163" y="7"/>
                  </a:cubicBezTo>
                  <a:cubicBezTo>
                    <a:pt x="163" y="0"/>
                    <a:pt x="163" y="0"/>
                    <a:pt x="163"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98" name="Freeform 87"/>
            <p:cNvSpPr>
              <a:spLocks noEditPoints="1"/>
            </p:cNvSpPr>
            <p:nvPr/>
          </p:nvSpPr>
          <p:spPr bwMode="auto">
            <a:xfrm>
              <a:off x="6316663" y="4627762"/>
              <a:ext cx="536575" cy="477839"/>
            </a:xfrm>
            <a:custGeom>
              <a:avLst/>
              <a:gdLst>
                <a:gd name="T0" fmla="*/ 23 w 110"/>
                <a:gd name="T1" fmla="*/ 40 h 98"/>
                <a:gd name="T2" fmla="*/ 34 w 110"/>
                <a:gd name="T3" fmla="*/ 55 h 98"/>
                <a:gd name="T4" fmla="*/ 50 w 110"/>
                <a:gd name="T5" fmla="*/ 44 h 98"/>
                <a:gd name="T6" fmla="*/ 39 w 110"/>
                <a:gd name="T7" fmla="*/ 30 h 98"/>
                <a:gd name="T8" fmla="*/ 50 w 110"/>
                <a:gd name="T9" fmla="*/ 22 h 98"/>
                <a:gd name="T10" fmla="*/ 8 w 110"/>
                <a:gd name="T11" fmla="*/ 0 h 98"/>
                <a:gd name="T12" fmla="*/ 11 w 110"/>
                <a:gd name="T13" fmla="*/ 48 h 98"/>
                <a:gd name="T14" fmla="*/ 23 w 110"/>
                <a:gd name="T15" fmla="*/ 40 h 98"/>
                <a:gd name="T16" fmla="*/ 88 w 110"/>
                <a:gd name="T17" fmla="*/ 41 h 98"/>
                <a:gd name="T18" fmla="*/ 100 w 110"/>
                <a:gd name="T19" fmla="*/ 49 h 98"/>
                <a:gd name="T20" fmla="*/ 105 w 110"/>
                <a:gd name="T21" fmla="*/ 1 h 98"/>
                <a:gd name="T22" fmla="*/ 62 w 110"/>
                <a:gd name="T23" fmla="*/ 22 h 98"/>
                <a:gd name="T24" fmla="*/ 73 w 110"/>
                <a:gd name="T25" fmla="*/ 30 h 98"/>
                <a:gd name="T26" fmla="*/ 0 w 110"/>
                <a:gd name="T27" fmla="*/ 78 h 98"/>
                <a:gd name="T28" fmla="*/ 4 w 110"/>
                <a:gd name="T29" fmla="*/ 96 h 98"/>
                <a:gd name="T30" fmla="*/ 88 w 110"/>
                <a:gd name="T31" fmla="*/ 41 h 98"/>
                <a:gd name="T32" fmla="*/ 77 w 110"/>
                <a:gd name="T33" fmla="*/ 66 h 98"/>
                <a:gd name="T34" fmla="*/ 62 w 110"/>
                <a:gd name="T35" fmla="*/ 78 h 98"/>
                <a:gd name="T36" fmla="*/ 105 w 110"/>
                <a:gd name="T37" fmla="*/ 98 h 98"/>
                <a:gd name="T38" fmla="*/ 110 w 110"/>
                <a:gd name="T39" fmla="*/ 80 h 98"/>
                <a:gd name="T40" fmla="*/ 77 w 110"/>
                <a:gd name="T41" fmla="*/ 6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98">
                  <a:moveTo>
                    <a:pt x="23" y="40"/>
                  </a:moveTo>
                  <a:cubicBezTo>
                    <a:pt x="27" y="45"/>
                    <a:pt x="30" y="50"/>
                    <a:pt x="34" y="55"/>
                  </a:cubicBezTo>
                  <a:cubicBezTo>
                    <a:pt x="40" y="52"/>
                    <a:pt x="45" y="48"/>
                    <a:pt x="50" y="44"/>
                  </a:cubicBezTo>
                  <a:cubicBezTo>
                    <a:pt x="46" y="40"/>
                    <a:pt x="42" y="35"/>
                    <a:pt x="39" y="30"/>
                  </a:cubicBezTo>
                  <a:cubicBezTo>
                    <a:pt x="50" y="22"/>
                    <a:pt x="50" y="22"/>
                    <a:pt x="50" y="22"/>
                  </a:cubicBezTo>
                  <a:cubicBezTo>
                    <a:pt x="8" y="0"/>
                    <a:pt x="8" y="0"/>
                    <a:pt x="8" y="0"/>
                  </a:cubicBezTo>
                  <a:cubicBezTo>
                    <a:pt x="11" y="48"/>
                    <a:pt x="11" y="48"/>
                    <a:pt x="11" y="48"/>
                  </a:cubicBezTo>
                  <a:lnTo>
                    <a:pt x="23" y="40"/>
                  </a:lnTo>
                  <a:close/>
                  <a:moveTo>
                    <a:pt x="88" y="41"/>
                  </a:moveTo>
                  <a:cubicBezTo>
                    <a:pt x="100" y="49"/>
                    <a:pt x="100" y="49"/>
                    <a:pt x="100" y="49"/>
                  </a:cubicBezTo>
                  <a:cubicBezTo>
                    <a:pt x="105" y="1"/>
                    <a:pt x="105" y="1"/>
                    <a:pt x="105" y="1"/>
                  </a:cubicBezTo>
                  <a:cubicBezTo>
                    <a:pt x="62" y="22"/>
                    <a:pt x="62" y="22"/>
                    <a:pt x="62" y="22"/>
                  </a:cubicBezTo>
                  <a:cubicBezTo>
                    <a:pt x="73" y="30"/>
                    <a:pt x="73" y="30"/>
                    <a:pt x="73" y="30"/>
                  </a:cubicBezTo>
                  <a:cubicBezTo>
                    <a:pt x="46" y="68"/>
                    <a:pt x="1" y="78"/>
                    <a:pt x="0" y="78"/>
                  </a:cubicBezTo>
                  <a:cubicBezTo>
                    <a:pt x="4" y="96"/>
                    <a:pt x="4" y="96"/>
                    <a:pt x="4" y="96"/>
                  </a:cubicBezTo>
                  <a:cubicBezTo>
                    <a:pt x="6" y="96"/>
                    <a:pt x="57" y="85"/>
                    <a:pt x="88" y="41"/>
                  </a:cubicBezTo>
                  <a:close/>
                  <a:moveTo>
                    <a:pt x="77" y="66"/>
                  </a:moveTo>
                  <a:cubicBezTo>
                    <a:pt x="72" y="70"/>
                    <a:pt x="67" y="75"/>
                    <a:pt x="62" y="78"/>
                  </a:cubicBezTo>
                  <a:cubicBezTo>
                    <a:pt x="84" y="93"/>
                    <a:pt x="104" y="98"/>
                    <a:pt x="105" y="98"/>
                  </a:cubicBezTo>
                  <a:cubicBezTo>
                    <a:pt x="110" y="80"/>
                    <a:pt x="110" y="80"/>
                    <a:pt x="110" y="80"/>
                  </a:cubicBezTo>
                  <a:cubicBezTo>
                    <a:pt x="109" y="80"/>
                    <a:pt x="95" y="76"/>
                    <a:pt x="77" y="66"/>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99" name="Freeform 88"/>
            <p:cNvSpPr>
              <a:spLocks noEditPoints="1"/>
            </p:cNvSpPr>
            <p:nvPr/>
          </p:nvSpPr>
          <p:spPr bwMode="auto">
            <a:xfrm>
              <a:off x="5043488" y="3510159"/>
              <a:ext cx="915988" cy="463551"/>
            </a:xfrm>
            <a:custGeom>
              <a:avLst/>
              <a:gdLst>
                <a:gd name="T0" fmla="*/ 26 w 188"/>
                <a:gd name="T1" fmla="*/ 37 h 95"/>
                <a:gd name="T2" fmla="*/ 17 w 188"/>
                <a:gd name="T3" fmla="*/ 46 h 95"/>
                <a:gd name="T4" fmla="*/ 20 w 188"/>
                <a:gd name="T5" fmla="*/ 53 h 95"/>
                <a:gd name="T6" fmla="*/ 4 w 188"/>
                <a:gd name="T7" fmla="*/ 78 h 95"/>
                <a:gd name="T8" fmla="*/ 6 w 188"/>
                <a:gd name="T9" fmla="*/ 78 h 95"/>
                <a:gd name="T10" fmla="*/ 16 w 188"/>
                <a:gd name="T11" fmla="*/ 69 h 95"/>
                <a:gd name="T12" fmla="*/ 11 w 188"/>
                <a:gd name="T13" fmla="*/ 95 h 95"/>
                <a:gd name="T14" fmla="*/ 19 w 188"/>
                <a:gd name="T15" fmla="*/ 95 h 95"/>
                <a:gd name="T16" fmla="*/ 26 w 188"/>
                <a:gd name="T17" fmla="*/ 84 h 95"/>
                <a:gd name="T18" fmla="*/ 32 w 188"/>
                <a:gd name="T19" fmla="*/ 95 h 95"/>
                <a:gd name="T20" fmla="*/ 40 w 188"/>
                <a:gd name="T21" fmla="*/ 95 h 95"/>
                <a:gd name="T22" fmla="*/ 35 w 188"/>
                <a:gd name="T23" fmla="*/ 69 h 95"/>
                <a:gd name="T24" fmla="*/ 46 w 188"/>
                <a:gd name="T25" fmla="*/ 78 h 95"/>
                <a:gd name="T26" fmla="*/ 47 w 188"/>
                <a:gd name="T27" fmla="*/ 78 h 95"/>
                <a:gd name="T28" fmla="*/ 31 w 188"/>
                <a:gd name="T29" fmla="*/ 53 h 95"/>
                <a:gd name="T30" fmla="*/ 35 w 188"/>
                <a:gd name="T31" fmla="*/ 46 h 95"/>
                <a:gd name="T32" fmla="*/ 26 w 188"/>
                <a:gd name="T33" fmla="*/ 37 h 95"/>
                <a:gd name="T34" fmla="*/ 163 w 188"/>
                <a:gd name="T35" fmla="*/ 37 h 95"/>
                <a:gd name="T36" fmla="*/ 154 w 188"/>
                <a:gd name="T37" fmla="*/ 46 h 95"/>
                <a:gd name="T38" fmla="*/ 157 w 188"/>
                <a:gd name="T39" fmla="*/ 53 h 95"/>
                <a:gd name="T40" fmla="*/ 141 w 188"/>
                <a:gd name="T41" fmla="*/ 78 h 95"/>
                <a:gd name="T42" fmla="*/ 143 w 188"/>
                <a:gd name="T43" fmla="*/ 78 h 95"/>
                <a:gd name="T44" fmla="*/ 153 w 188"/>
                <a:gd name="T45" fmla="*/ 69 h 95"/>
                <a:gd name="T46" fmla="*/ 148 w 188"/>
                <a:gd name="T47" fmla="*/ 95 h 95"/>
                <a:gd name="T48" fmla="*/ 157 w 188"/>
                <a:gd name="T49" fmla="*/ 95 h 95"/>
                <a:gd name="T50" fmla="*/ 163 w 188"/>
                <a:gd name="T51" fmla="*/ 84 h 95"/>
                <a:gd name="T52" fmla="*/ 169 w 188"/>
                <a:gd name="T53" fmla="*/ 95 h 95"/>
                <a:gd name="T54" fmla="*/ 177 w 188"/>
                <a:gd name="T55" fmla="*/ 95 h 95"/>
                <a:gd name="T56" fmla="*/ 173 w 188"/>
                <a:gd name="T57" fmla="*/ 69 h 95"/>
                <a:gd name="T58" fmla="*/ 183 w 188"/>
                <a:gd name="T59" fmla="*/ 78 h 95"/>
                <a:gd name="T60" fmla="*/ 185 w 188"/>
                <a:gd name="T61" fmla="*/ 78 h 95"/>
                <a:gd name="T62" fmla="*/ 169 w 188"/>
                <a:gd name="T63" fmla="*/ 53 h 95"/>
                <a:gd name="T64" fmla="*/ 172 w 188"/>
                <a:gd name="T65" fmla="*/ 46 h 95"/>
                <a:gd name="T66" fmla="*/ 163 w 188"/>
                <a:gd name="T67" fmla="*/ 37 h 95"/>
                <a:gd name="T68" fmla="*/ 96 w 188"/>
                <a:gd name="T69" fmla="*/ 0 h 95"/>
                <a:gd name="T70" fmla="*/ 81 w 188"/>
                <a:gd name="T71" fmla="*/ 14 h 95"/>
                <a:gd name="T72" fmla="*/ 87 w 188"/>
                <a:gd name="T73" fmla="*/ 26 h 95"/>
                <a:gd name="T74" fmla="*/ 60 w 188"/>
                <a:gd name="T75" fmla="*/ 67 h 95"/>
                <a:gd name="T76" fmla="*/ 63 w 188"/>
                <a:gd name="T77" fmla="*/ 68 h 95"/>
                <a:gd name="T78" fmla="*/ 80 w 188"/>
                <a:gd name="T79" fmla="*/ 53 h 95"/>
                <a:gd name="T80" fmla="*/ 72 w 188"/>
                <a:gd name="T81" fmla="*/ 95 h 95"/>
                <a:gd name="T82" fmla="*/ 86 w 188"/>
                <a:gd name="T83" fmla="*/ 95 h 95"/>
                <a:gd name="T84" fmla="*/ 96 w 188"/>
                <a:gd name="T85" fmla="*/ 78 h 95"/>
                <a:gd name="T86" fmla="*/ 106 w 188"/>
                <a:gd name="T87" fmla="*/ 95 h 95"/>
                <a:gd name="T88" fmla="*/ 119 w 188"/>
                <a:gd name="T89" fmla="*/ 95 h 95"/>
                <a:gd name="T90" fmla="*/ 112 w 188"/>
                <a:gd name="T91" fmla="*/ 53 h 95"/>
                <a:gd name="T92" fmla="*/ 128 w 188"/>
                <a:gd name="T93" fmla="*/ 68 h 95"/>
                <a:gd name="T94" fmla="*/ 131 w 188"/>
                <a:gd name="T95" fmla="*/ 67 h 95"/>
                <a:gd name="T96" fmla="*/ 105 w 188"/>
                <a:gd name="T97" fmla="*/ 26 h 95"/>
                <a:gd name="T98" fmla="*/ 111 w 188"/>
                <a:gd name="T99" fmla="*/ 14 h 95"/>
                <a:gd name="T100" fmla="*/ 96 w 188"/>
                <a:gd name="T10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8" h="95">
                  <a:moveTo>
                    <a:pt x="26" y="37"/>
                  </a:moveTo>
                  <a:cubicBezTo>
                    <a:pt x="21" y="37"/>
                    <a:pt x="17" y="41"/>
                    <a:pt x="17" y="46"/>
                  </a:cubicBezTo>
                  <a:cubicBezTo>
                    <a:pt x="17" y="49"/>
                    <a:pt x="18" y="51"/>
                    <a:pt x="20" y="53"/>
                  </a:cubicBezTo>
                  <a:cubicBezTo>
                    <a:pt x="11" y="56"/>
                    <a:pt x="0" y="74"/>
                    <a:pt x="4" y="78"/>
                  </a:cubicBezTo>
                  <a:cubicBezTo>
                    <a:pt x="4" y="78"/>
                    <a:pt x="5" y="78"/>
                    <a:pt x="6" y="78"/>
                  </a:cubicBezTo>
                  <a:cubicBezTo>
                    <a:pt x="9" y="78"/>
                    <a:pt x="13" y="74"/>
                    <a:pt x="16" y="69"/>
                  </a:cubicBezTo>
                  <a:cubicBezTo>
                    <a:pt x="14" y="78"/>
                    <a:pt x="12" y="87"/>
                    <a:pt x="11" y="95"/>
                  </a:cubicBezTo>
                  <a:cubicBezTo>
                    <a:pt x="19" y="95"/>
                    <a:pt x="19" y="95"/>
                    <a:pt x="19" y="95"/>
                  </a:cubicBezTo>
                  <a:cubicBezTo>
                    <a:pt x="20" y="91"/>
                    <a:pt x="22" y="84"/>
                    <a:pt x="26" y="84"/>
                  </a:cubicBezTo>
                  <a:cubicBezTo>
                    <a:pt x="29" y="84"/>
                    <a:pt x="32" y="91"/>
                    <a:pt x="32" y="95"/>
                  </a:cubicBezTo>
                  <a:cubicBezTo>
                    <a:pt x="40" y="95"/>
                    <a:pt x="40" y="95"/>
                    <a:pt x="40" y="95"/>
                  </a:cubicBezTo>
                  <a:cubicBezTo>
                    <a:pt x="39" y="87"/>
                    <a:pt x="38" y="78"/>
                    <a:pt x="35" y="69"/>
                  </a:cubicBezTo>
                  <a:cubicBezTo>
                    <a:pt x="39" y="74"/>
                    <a:pt x="43" y="78"/>
                    <a:pt x="46" y="78"/>
                  </a:cubicBezTo>
                  <a:cubicBezTo>
                    <a:pt x="46" y="78"/>
                    <a:pt x="47" y="78"/>
                    <a:pt x="47" y="78"/>
                  </a:cubicBezTo>
                  <a:cubicBezTo>
                    <a:pt x="51" y="74"/>
                    <a:pt x="41" y="56"/>
                    <a:pt x="31" y="53"/>
                  </a:cubicBezTo>
                  <a:cubicBezTo>
                    <a:pt x="33" y="51"/>
                    <a:pt x="35" y="49"/>
                    <a:pt x="35" y="46"/>
                  </a:cubicBezTo>
                  <a:cubicBezTo>
                    <a:pt x="35" y="41"/>
                    <a:pt x="31" y="37"/>
                    <a:pt x="26" y="37"/>
                  </a:cubicBezTo>
                  <a:moveTo>
                    <a:pt x="163" y="37"/>
                  </a:moveTo>
                  <a:cubicBezTo>
                    <a:pt x="158" y="37"/>
                    <a:pt x="154" y="41"/>
                    <a:pt x="154" y="46"/>
                  </a:cubicBezTo>
                  <a:cubicBezTo>
                    <a:pt x="154" y="49"/>
                    <a:pt x="155" y="51"/>
                    <a:pt x="157" y="53"/>
                  </a:cubicBezTo>
                  <a:cubicBezTo>
                    <a:pt x="148" y="56"/>
                    <a:pt x="138" y="74"/>
                    <a:pt x="141" y="78"/>
                  </a:cubicBezTo>
                  <a:cubicBezTo>
                    <a:pt x="142" y="78"/>
                    <a:pt x="142" y="78"/>
                    <a:pt x="143" y="78"/>
                  </a:cubicBezTo>
                  <a:cubicBezTo>
                    <a:pt x="146" y="78"/>
                    <a:pt x="150" y="74"/>
                    <a:pt x="153" y="69"/>
                  </a:cubicBezTo>
                  <a:cubicBezTo>
                    <a:pt x="151" y="78"/>
                    <a:pt x="149" y="87"/>
                    <a:pt x="148" y="95"/>
                  </a:cubicBezTo>
                  <a:cubicBezTo>
                    <a:pt x="157" y="95"/>
                    <a:pt x="157" y="95"/>
                    <a:pt x="157" y="95"/>
                  </a:cubicBezTo>
                  <a:cubicBezTo>
                    <a:pt x="157" y="91"/>
                    <a:pt x="160" y="84"/>
                    <a:pt x="163" y="84"/>
                  </a:cubicBezTo>
                  <a:cubicBezTo>
                    <a:pt x="166" y="84"/>
                    <a:pt x="169" y="91"/>
                    <a:pt x="169" y="95"/>
                  </a:cubicBezTo>
                  <a:cubicBezTo>
                    <a:pt x="177" y="95"/>
                    <a:pt x="177" y="95"/>
                    <a:pt x="177" y="95"/>
                  </a:cubicBezTo>
                  <a:cubicBezTo>
                    <a:pt x="177" y="87"/>
                    <a:pt x="175" y="78"/>
                    <a:pt x="173" y="69"/>
                  </a:cubicBezTo>
                  <a:cubicBezTo>
                    <a:pt x="176" y="74"/>
                    <a:pt x="180" y="78"/>
                    <a:pt x="183" y="78"/>
                  </a:cubicBezTo>
                  <a:cubicBezTo>
                    <a:pt x="184" y="78"/>
                    <a:pt x="184" y="78"/>
                    <a:pt x="185" y="78"/>
                  </a:cubicBezTo>
                  <a:cubicBezTo>
                    <a:pt x="188" y="74"/>
                    <a:pt x="178" y="56"/>
                    <a:pt x="169" y="53"/>
                  </a:cubicBezTo>
                  <a:cubicBezTo>
                    <a:pt x="171" y="51"/>
                    <a:pt x="172" y="49"/>
                    <a:pt x="172" y="46"/>
                  </a:cubicBezTo>
                  <a:cubicBezTo>
                    <a:pt x="172" y="41"/>
                    <a:pt x="168" y="37"/>
                    <a:pt x="163" y="37"/>
                  </a:cubicBezTo>
                  <a:moveTo>
                    <a:pt x="96" y="0"/>
                  </a:moveTo>
                  <a:cubicBezTo>
                    <a:pt x="88" y="0"/>
                    <a:pt x="81" y="6"/>
                    <a:pt x="81" y="14"/>
                  </a:cubicBezTo>
                  <a:cubicBezTo>
                    <a:pt x="81" y="19"/>
                    <a:pt x="83" y="23"/>
                    <a:pt x="87" y="26"/>
                  </a:cubicBezTo>
                  <a:cubicBezTo>
                    <a:pt x="72" y="31"/>
                    <a:pt x="55" y="61"/>
                    <a:pt x="60" y="67"/>
                  </a:cubicBezTo>
                  <a:cubicBezTo>
                    <a:pt x="61" y="68"/>
                    <a:pt x="62" y="68"/>
                    <a:pt x="63" y="68"/>
                  </a:cubicBezTo>
                  <a:cubicBezTo>
                    <a:pt x="68" y="68"/>
                    <a:pt x="75" y="60"/>
                    <a:pt x="80" y="53"/>
                  </a:cubicBezTo>
                  <a:cubicBezTo>
                    <a:pt x="76" y="67"/>
                    <a:pt x="74" y="82"/>
                    <a:pt x="72" y="95"/>
                  </a:cubicBezTo>
                  <a:cubicBezTo>
                    <a:pt x="86" y="95"/>
                    <a:pt x="86" y="95"/>
                    <a:pt x="86" y="95"/>
                  </a:cubicBezTo>
                  <a:cubicBezTo>
                    <a:pt x="86" y="88"/>
                    <a:pt x="91" y="78"/>
                    <a:pt x="96" y="78"/>
                  </a:cubicBezTo>
                  <a:cubicBezTo>
                    <a:pt x="101" y="78"/>
                    <a:pt x="106" y="88"/>
                    <a:pt x="106" y="95"/>
                  </a:cubicBezTo>
                  <a:cubicBezTo>
                    <a:pt x="119" y="95"/>
                    <a:pt x="119" y="95"/>
                    <a:pt x="119" y="95"/>
                  </a:cubicBezTo>
                  <a:cubicBezTo>
                    <a:pt x="118" y="82"/>
                    <a:pt x="115" y="67"/>
                    <a:pt x="112" y="53"/>
                  </a:cubicBezTo>
                  <a:cubicBezTo>
                    <a:pt x="117" y="60"/>
                    <a:pt x="124" y="68"/>
                    <a:pt x="128" y="68"/>
                  </a:cubicBezTo>
                  <a:cubicBezTo>
                    <a:pt x="130" y="68"/>
                    <a:pt x="131" y="68"/>
                    <a:pt x="131" y="67"/>
                  </a:cubicBezTo>
                  <a:cubicBezTo>
                    <a:pt x="137" y="61"/>
                    <a:pt x="120" y="31"/>
                    <a:pt x="105" y="26"/>
                  </a:cubicBezTo>
                  <a:cubicBezTo>
                    <a:pt x="108" y="23"/>
                    <a:pt x="111" y="19"/>
                    <a:pt x="111" y="14"/>
                  </a:cubicBezTo>
                  <a:cubicBezTo>
                    <a:pt x="111" y="6"/>
                    <a:pt x="104" y="0"/>
                    <a:pt x="96"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grpSp>
      <p:sp>
        <p:nvSpPr>
          <p:cNvPr id="213" name="TextBox 212"/>
          <p:cNvSpPr txBox="1"/>
          <p:nvPr/>
        </p:nvSpPr>
        <p:spPr>
          <a:xfrm>
            <a:off x="278840" y="2649536"/>
            <a:ext cx="2569932" cy="769441"/>
          </a:xfrm>
          <a:prstGeom prst="rect">
            <a:avLst/>
          </a:prstGeom>
          <a:noFill/>
        </p:spPr>
        <p:txBody>
          <a:bodyPr wrap="square" lIns="91440" tIns="45720" rIns="91440" bIns="45720"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金币机制</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14" name="Rectangle 111"/>
          <p:cNvSpPr/>
          <p:nvPr/>
        </p:nvSpPr>
        <p:spPr>
          <a:xfrm>
            <a:off x="291310" y="3583947"/>
            <a:ext cx="3557585" cy="398780"/>
          </a:xfrm>
          <a:prstGeom prst="rect">
            <a:avLst/>
          </a:prstGeom>
        </p:spPr>
        <p:txBody>
          <a:bodyPr wrap="square" lIns="91440" tIns="45720" rIns="91440" bIns="4572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用户注册即有一定数量金币</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5355811" y="1165211"/>
            <a:ext cx="1415772" cy="46166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我要提问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6" name="TextBox 75"/>
          <p:cNvSpPr txBox="1"/>
          <p:nvPr/>
        </p:nvSpPr>
        <p:spPr>
          <a:xfrm>
            <a:off x="5355811" y="1479226"/>
            <a:ext cx="2779659"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设定悬赏的金币值</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6263623" y="2118115"/>
            <a:ext cx="1415772" cy="46166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我要回答</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8" name="TextBox 77"/>
          <p:cNvSpPr txBox="1"/>
          <p:nvPr/>
        </p:nvSpPr>
        <p:spPr>
          <a:xfrm>
            <a:off x="6263623" y="2432130"/>
            <a:ext cx="2779659" cy="707886"/>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答案被采纳即可获取相应金币</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7176295" y="3226057"/>
            <a:ext cx="1723549" cy="46166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浏览与下载</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0" name="TextBox 79"/>
          <p:cNvSpPr txBox="1"/>
          <p:nvPr/>
        </p:nvSpPr>
        <p:spPr>
          <a:xfrm>
            <a:off x="7176295" y="3540072"/>
            <a:ext cx="2779659" cy="707886"/>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浏览和下载资源时需要交付一定金币</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81" name="TextBox 80"/>
          <p:cNvSpPr txBox="1"/>
          <p:nvPr/>
        </p:nvSpPr>
        <p:spPr>
          <a:xfrm>
            <a:off x="7963480" y="4452685"/>
            <a:ext cx="1415772" cy="46166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余额不足</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2" name="TextBox 81"/>
          <p:cNvSpPr txBox="1"/>
          <p:nvPr/>
        </p:nvSpPr>
        <p:spPr>
          <a:xfrm>
            <a:off x="7963480" y="4766700"/>
            <a:ext cx="2779659" cy="707886"/>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可通过充值或浏览广告两种方式获取金币</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1335123" y="451832"/>
            <a:ext cx="4934108" cy="1754326"/>
          </a:xfrm>
          <a:prstGeom prst="rect">
            <a:avLst/>
          </a:prstGeom>
        </p:spPr>
        <p:txBody>
          <a:bodyPr wrap="none">
            <a:spAutoFit/>
          </a:bodyPr>
          <a:lstStyle/>
          <a:p>
            <a:r>
              <a:rPr lang="en-US" altLang="zh-CN" sz="3600" b="1" dirty="0">
                <a:solidFill>
                  <a:srgbClr val="FFFFFF"/>
                </a:solidFill>
                <a:latin typeface="+mn-ea"/>
                <a:cs typeface="+mn-ea"/>
              </a:rPr>
              <a:t>Part 3 </a:t>
            </a:r>
            <a:r>
              <a:rPr lang="zh-CN" altLang="en-US" sz="3600" b="1" dirty="0">
                <a:solidFill>
                  <a:srgbClr val="FFFFFF"/>
                </a:solidFill>
                <a:latin typeface="+mn-ea"/>
                <a:cs typeface="+mn-ea"/>
              </a:rPr>
              <a:t>技术解决方案之</a:t>
            </a:r>
            <a:endParaRPr lang="en-US" altLang="zh-CN" sz="3600" b="1" dirty="0">
              <a:solidFill>
                <a:srgbClr val="FFFFFF"/>
              </a:solidFill>
              <a:latin typeface="+mn-ea"/>
              <a:cs typeface="+mn-ea"/>
            </a:endParaRPr>
          </a:p>
          <a:p>
            <a:r>
              <a:rPr lang="zh-CN" altLang="en-US" sz="3600" b="1" dirty="0">
                <a:solidFill>
                  <a:srgbClr val="FFFFFF"/>
                </a:solidFill>
                <a:latin typeface="+mn-ea"/>
                <a:cs typeface="+mn-ea"/>
              </a:rPr>
              <a:t>特色亮点</a:t>
            </a:r>
            <a:endParaRPr lang="zh-CN" altLang="en-US" sz="3600" b="1" dirty="0">
              <a:solidFill>
                <a:srgbClr val="FFFFFF"/>
              </a:solidFill>
              <a:latin typeface="+mn-ea"/>
              <a:cs typeface="+mn-ea"/>
            </a:endParaRPr>
          </a:p>
          <a:p>
            <a:endParaRPr lang="zh-CN" altLang="en-US" sz="3600" b="1" dirty="0">
              <a:solidFill>
                <a:srgbClr val="FFFFFF"/>
              </a:solidFill>
              <a:latin typeface="+mn-ea"/>
              <a:cs typeface="+mn-ea"/>
            </a:endParaRPr>
          </a:p>
        </p:txBody>
      </p:sp>
      <p:sp>
        <p:nvSpPr>
          <p:cNvPr id="71" name="文本框 70"/>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500">
        <p:checker dir="vert"/>
      </p:transition>
    </mc:Choice>
    <mc:Fallback>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anim calcmode="lin" valueType="num">
                                      <p:cBhvr>
                                        <p:cTn id="8" dur="1000" fill="hold"/>
                                        <p:tgtEl>
                                          <p:spTgt spid="143"/>
                                        </p:tgtEl>
                                        <p:attrNameLst>
                                          <p:attrName>ppt_x</p:attrName>
                                        </p:attrNameLst>
                                      </p:cBhvr>
                                      <p:tavLst>
                                        <p:tav tm="0">
                                          <p:val>
                                            <p:strVal val="#ppt_x"/>
                                          </p:val>
                                        </p:tav>
                                        <p:tav tm="100000">
                                          <p:val>
                                            <p:strVal val="#ppt_x"/>
                                          </p:val>
                                        </p:tav>
                                      </p:tavLst>
                                    </p:anim>
                                    <p:anim calcmode="lin" valueType="num">
                                      <p:cBhvr>
                                        <p:cTn id="9" dur="1000" fill="hold"/>
                                        <p:tgtEl>
                                          <p:spTgt spid="1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13"/>
                                        </p:tgtEl>
                                        <p:attrNameLst>
                                          <p:attrName>style.visibility</p:attrName>
                                        </p:attrNameLst>
                                      </p:cBhvr>
                                      <p:to>
                                        <p:strVal val="visible"/>
                                      </p:to>
                                    </p:set>
                                    <p:animEffect transition="in" filter="wipe(left)">
                                      <p:cBhvr>
                                        <p:cTn id="13" dur="500"/>
                                        <p:tgtEl>
                                          <p:spTgt spid="2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14"/>
                                        </p:tgtEl>
                                        <p:attrNameLst>
                                          <p:attrName>style.visibility</p:attrName>
                                        </p:attrNameLst>
                                      </p:cBhvr>
                                      <p:to>
                                        <p:strVal val="visible"/>
                                      </p:to>
                                    </p:set>
                                    <p:animEffect transition="in" filter="wipe(left)">
                                      <p:cBhvr>
                                        <p:cTn id="17" dur="500"/>
                                        <p:tgtEl>
                                          <p:spTgt spid="214"/>
                                        </p:tgtEl>
                                      </p:cBhvr>
                                    </p:animEffect>
                                  </p:childTnLst>
                                </p:cTn>
                              </p:par>
                            </p:childTnLst>
                          </p:cTn>
                        </p:par>
                        <p:par>
                          <p:cTn id="18" fill="hold">
                            <p:stCondLst>
                              <p:cond delay="2000"/>
                            </p:stCondLst>
                            <p:childTnLst>
                              <p:par>
                                <p:cTn id="19" presetID="2" presetClass="entr" presetSubtype="2" fill="hold" grpId="0" nodeType="afterEffect">
                                  <p:stCondLst>
                                    <p:cond delay="0"/>
                                  </p:stCondLst>
                                  <p:childTnLst>
                                    <p:set>
                                      <p:cBhvr>
                                        <p:cTn id="20" dur="1" fill="hold">
                                          <p:stCondLst>
                                            <p:cond delay="0"/>
                                          </p:stCondLst>
                                        </p:cTn>
                                        <p:tgtEl>
                                          <p:spTgt spid="75"/>
                                        </p:tgtEl>
                                        <p:attrNameLst>
                                          <p:attrName>style.visibility</p:attrName>
                                        </p:attrNameLst>
                                      </p:cBhvr>
                                      <p:to>
                                        <p:strVal val="visible"/>
                                      </p:to>
                                    </p:set>
                                    <p:anim calcmode="lin" valueType="num">
                                      <p:cBhvr additive="base">
                                        <p:cTn id="21" dur="250" fill="hold"/>
                                        <p:tgtEl>
                                          <p:spTgt spid="75"/>
                                        </p:tgtEl>
                                        <p:attrNameLst>
                                          <p:attrName>ppt_x</p:attrName>
                                        </p:attrNameLst>
                                      </p:cBhvr>
                                      <p:tavLst>
                                        <p:tav tm="0">
                                          <p:val>
                                            <p:strVal val="1+#ppt_w/2"/>
                                          </p:val>
                                        </p:tav>
                                        <p:tav tm="100000">
                                          <p:val>
                                            <p:strVal val="#ppt_x"/>
                                          </p:val>
                                        </p:tav>
                                      </p:tavLst>
                                    </p:anim>
                                    <p:anim calcmode="lin" valueType="num">
                                      <p:cBhvr additive="base">
                                        <p:cTn id="22" dur="250" fill="hold"/>
                                        <p:tgtEl>
                                          <p:spTgt spid="75"/>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wipe(up)">
                                      <p:cBhvr>
                                        <p:cTn id="26" dur="500"/>
                                        <p:tgtEl>
                                          <p:spTgt spid="76"/>
                                        </p:tgtEl>
                                      </p:cBhvr>
                                    </p:animEffect>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77"/>
                                        </p:tgtEl>
                                        <p:attrNameLst>
                                          <p:attrName>style.visibility</p:attrName>
                                        </p:attrNameLst>
                                      </p:cBhvr>
                                      <p:to>
                                        <p:strVal val="visible"/>
                                      </p:to>
                                    </p:set>
                                    <p:anim calcmode="lin" valueType="num">
                                      <p:cBhvr additive="base">
                                        <p:cTn id="30" dur="250" fill="hold"/>
                                        <p:tgtEl>
                                          <p:spTgt spid="77"/>
                                        </p:tgtEl>
                                        <p:attrNameLst>
                                          <p:attrName>ppt_x</p:attrName>
                                        </p:attrNameLst>
                                      </p:cBhvr>
                                      <p:tavLst>
                                        <p:tav tm="0">
                                          <p:val>
                                            <p:strVal val="1+#ppt_w/2"/>
                                          </p:val>
                                        </p:tav>
                                        <p:tav tm="100000">
                                          <p:val>
                                            <p:strVal val="#ppt_x"/>
                                          </p:val>
                                        </p:tav>
                                      </p:tavLst>
                                    </p:anim>
                                    <p:anim calcmode="lin" valueType="num">
                                      <p:cBhvr additive="base">
                                        <p:cTn id="31" dur="250" fill="hold"/>
                                        <p:tgtEl>
                                          <p:spTgt spid="77"/>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up)">
                                      <p:cBhvr>
                                        <p:cTn id="35" dur="500"/>
                                        <p:tgtEl>
                                          <p:spTgt spid="78"/>
                                        </p:tgtEl>
                                      </p:cBhvr>
                                    </p:animEffect>
                                  </p:childTnLst>
                                </p:cTn>
                              </p:par>
                            </p:childTnLst>
                          </p:cTn>
                        </p:par>
                        <p:par>
                          <p:cTn id="36" fill="hold">
                            <p:stCondLst>
                              <p:cond delay="4000"/>
                            </p:stCondLst>
                            <p:childTnLst>
                              <p:par>
                                <p:cTn id="37" presetID="2" presetClass="entr" presetSubtype="2" fill="hold" grpId="0" nodeType="after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250" fill="hold"/>
                                        <p:tgtEl>
                                          <p:spTgt spid="79"/>
                                        </p:tgtEl>
                                        <p:attrNameLst>
                                          <p:attrName>ppt_x</p:attrName>
                                        </p:attrNameLst>
                                      </p:cBhvr>
                                      <p:tavLst>
                                        <p:tav tm="0">
                                          <p:val>
                                            <p:strVal val="1+#ppt_w/2"/>
                                          </p:val>
                                        </p:tav>
                                        <p:tav tm="100000">
                                          <p:val>
                                            <p:strVal val="#ppt_x"/>
                                          </p:val>
                                        </p:tav>
                                      </p:tavLst>
                                    </p:anim>
                                    <p:anim calcmode="lin" valueType="num">
                                      <p:cBhvr additive="base">
                                        <p:cTn id="40" dur="250" fill="hold"/>
                                        <p:tgtEl>
                                          <p:spTgt spid="79"/>
                                        </p:tgtEl>
                                        <p:attrNameLst>
                                          <p:attrName>ppt_y</p:attrName>
                                        </p:attrNameLst>
                                      </p:cBhvr>
                                      <p:tavLst>
                                        <p:tav tm="0">
                                          <p:val>
                                            <p:strVal val="#ppt_y"/>
                                          </p:val>
                                        </p:tav>
                                        <p:tav tm="100000">
                                          <p:val>
                                            <p:strVal val="#ppt_y"/>
                                          </p:val>
                                        </p:tav>
                                      </p:tavLst>
                                    </p:anim>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wipe(up)">
                                      <p:cBhvr>
                                        <p:cTn id="44" dur="500"/>
                                        <p:tgtEl>
                                          <p:spTgt spid="80"/>
                                        </p:tgtEl>
                                      </p:cBhvr>
                                    </p:animEffect>
                                  </p:childTnLst>
                                </p:cTn>
                              </p:par>
                            </p:childTnLst>
                          </p:cTn>
                        </p:par>
                        <p:par>
                          <p:cTn id="45" fill="hold">
                            <p:stCondLst>
                              <p:cond delay="5000"/>
                            </p:stCondLst>
                            <p:childTnLst>
                              <p:par>
                                <p:cTn id="46" presetID="2" presetClass="entr" presetSubtype="2" fill="hold" grpId="0" nodeType="afterEffect">
                                  <p:stCondLst>
                                    <p:cond delay="0"/>
                                  </p:stCondLst>
                                  <p:childTnLst>
                                    <p:set>
                                      <p:cBhvr>
                                        <p:cTn id="47" dur="1" fill="hold">
                                          <p:stCondLst>
                                            <p:cond delay="0"/>
                                          </p:stCondLst>
                                        </p:cTn>
                                        <p:tgtEl>
                                          <p:spTgt spid="81"/>
                                        </p:tgtEl>
                                        <p:attrNameLst>
                                          <p:attrName>style.visibility</p:attrName>
                                        </p:attrNameLst>
                                      </p:cBhvr>
                                      <p:to>
                                        <p:strVal val="visible"/>
                                      </p:to>
                                    </p:set>
                                    <p:anim calcmode="lin" valueType="num">
                                      <p:cBhvr additive="base">
                                        <p:cTn id="48" dur="250" fill="hold"/>
                                        <p:tgtEl>
                                          <p:spTgt spid="81"/>
                                        </p:tgtEl>
                                        <p:attrNameLst>
                                          <p:attrName>ppt_x</p:attrName>
                                        </p:attrNameLst>
                                      </p:cBhvr>
                                      <p:tavLst>
                                        <p:tav tm="0">
                                          <p:val>
                                            <p:strVal val="1+#ppt_w/2"/>
                                          </p:val>
                                        </p:tav>
                                        <p:tav tm="100000">
                                          <p:val>
                                            <p:strVal val="#ppt_x"/>
                                          </p:val>
                                        </p:tav>
                                      </p:tavLst>
                                    </p:anim>
                                    <p:anim calcmode="lin" valueType="num">
                                      <p:cBhvr additive="base">
                                        <p:cTn id="49" dur="250" fill="hold"/>
                                        <p:tgtEl>
                                          <p:spTgt spid="81"/>
                                        </p:tgtEl>
                                        <p:attrNameLst>
                                          <p:attrName>ppt_y</p:attrName>
                                        </p:attrNameLst>
                                      </p:cBhvr>
                                      <p:tavLst>
                                        <p:tav tm="0">
                                          <p:val>
                                            <p:strVal val="#ppt_y"/>
                                          </p:val>
                                        </p:tav>
                                        <p:tav tm="100000">
                                          <p:val>
                                            <p:strVal val="#ppt_y"/>
                                          </p:val>
                                        </p:tav>
                                      </p:tavLst>
                                    </p:anim>
                                  </p:childTnLst>
                                </p:cTn>
                              </p:par>
                            </p:childTnLst>
                          </p:cTn>
                        </p:par>
                        <p:par>
                          <p:cTn id="50" fill="hold">
                            <p:stCondLst>
                              <p:cond delay="5500"/>
                            </p:stCondLst>
                            <p:childTnLst>
                              <p:par>
                                <p:cTn id="51" presetID="22" presetClass="entr" presetSubtype="1"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wipe(up)">
                                      <p:cBhvr>
                                        <p:cTn id="53" dur="500"/>
                                        <p:tgtEl>
                                          <p:spTgt spid="82"/>
                                        </p:tgtEl>
                                      </p:cBhvr>
                                    </p:animEffect>
                                  </p:childTnLst>
                                </p:cTn>
                              </p:par>
                            </p:childTnLst>
                          </p:cTn>
                        </p:par>
                        <p:par>
                          <p:cTn id="54" fill="hold">
                            <p:stCondLst>
                              <p:cond delay="6000"/>
                            </p:stCondLst>
                            <p:childTnLst>
                              <p:par>
                                <p:cTn id="55" presetID="22" presetClass="entr" presetSubtype="4" fill="hold" grpId="0" nodeType="after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wipe(down)">
                                      <p:cBhvr>
                                        <p:cTn id="57"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14" grpId="0"/>
      <p:bldP spid="75" grpId="0"/>
      <p:bldP spid="76" grpId="0"/>
      <p:bldP spid="77" grpId="0"/>
      <p:bldP spid="78" grpId="0"/>
      <p:bldP spid="79" grpId="0"/>
      <p:bldP spid="80" grpId="0"/>
      <p:bldP spid="81" grpId="0"/>
      <p:bldP spid="82" grpId="0"/>
      <p:bldP spid="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0"/>
          <p:cNvSpPr/>
          <p:nvPr/>
        </p:nvSpPr>
        <p:spPr bwMode="auto">
          <a:xfrm>
            <a:off x="1629096" y="1297790"/>
            <a:ext cx="9459459" cy="4684887"/>
          </a:xfrm>
          <a:custGeom>
            <a:avLst/>
            <a:gdLst>
              <a:gd name="T0" fmla="*/ 660 w 668"/>
              <a:gd name="T1" fmla="*/ 0 h 331"/>
              <a:gd name="T2" fmla="*/ 8 w 668"/>
              <a:gd name="T3" fmla="*/ 0 h 331"/>
              <a:gd name="T4" fmla="*/ 0 w 668"/>
              <a:gd name="T5" fmla="*/ 9 h 331"/>
              <a:gd name="T6" fmla="*/ 0 w 668"/>
              <a:gd name="T7" fmla="*/ 323 h 331"/>
              <a:gd name="T8" fmla="*/ 8 w 668"/>
              <a:gd name="T9" fmla="*/ 331 h 331"/>
              <a:gd name="T10" fmla="*/ 660 w 668"/>
              <a:gd name="T11" fmla="*/ 331 h 331"/>
              <a:gd name="T12" fmla="*/ 668 w 668"/>
              <a:gd name="T13" fmla="*/ 323 h 331"/>
              <a:gd name="T14" fmla="*/ 668 w 668"/>
              <a:gd name="T15" fmla="*/ 9 h 331"/>
              <a:gd name="T16" fmla="*/ 660 w 668"/>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331">
                <a:moveTo>
                  <a:pt x="660" y="0"/>
                </a:moveTo>
                <a:lnTo>
                  <a:pt x="8" y="0"/>
                </a:lnTo>
                <a:cubicBezTo>
                  <a:pt x="4" y="0"/>
                  <a:pt x="0" y="4"/>
                  <a:pt x="0" y="9"/>
                </a:cubicBezTo>
                <a:lnTo>
                  <a:pt x="0" y="323"/>
                </a:lnTo>
                <a:cubicBezTo>
                  <a:pt x="0" y="327"/>
                  <a:pt x="4" y="331"/>
                  <a:pt x="8" y="331"/>
                </a:cubicBezTo>
                <a:lnTo>
                  <a:pt x="660" y="331"/>
                </a:lnTo>
                <a:cubicBezTo>
                  <a:pt x="665" y="331"/>
                  <a:pt x="668" y="327"/>
                  <a:pt x="668" y="323"/>
                </a:cubicBezTo>
                <a:lnTo>
                  <a:pt x="668" y="9"/>
                </a:lnTo>
                <a:cubicBezTo>
                  <a:pt x="668" y="4"/>
                  <a:pt x="665" y="0"/>
                  <a:pt x="660" y="0"/>
                </a:cubicBezTo>
              </a:path>
            </a:pathLst>
          </a:custGeom>
          <a:gradFill flip="none" rotWithShape="1">
            <a:gsLst>
              <a:gs pos="64000">
                <a:srgbClr val="FFFFFF"/>
              </a:gs>
              <a:gs pos="0">
                <a:srgbClr val="DEDFE1"/>
              </a:gs>
            </a:gsLst>
            <a:path path="circle">
              <a:fillToRect l="100000" b="100000"/>
            </a:path>
            <a:tileRect t="-100000" r="-100000"/>
          </a:gradFill>
          <a:ln w="12700">
            <a:noFill/>
            <a:prstDash val="solid"/>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25400"/>
          </a:sp3d>
        </p:spPr>
        <p:txBody>
          <a:bodyPr vert="horz" wrap="square" lIns="121920" tIns="60960" rIns="121920" bIns="60960" numCol="1" anchor="t" anchorCtr="0" compatLnSpc="1"/>
          <a:lstStyle/>
          <a:p>
            <a:endParaRPr lang="zh-CN" altLang="en-US" sz="2400"/>
          </a:p>
        </p:txBody>
      </p:sp>
      <p:sp>
        <p:nvSpPr>
          <p:cNvPr id="20" name="Freeform 11"/>
          <p:cNvSpPr/>
          <p:nvPr/>
        </p:nvSpPr>
        <p:spPr bwMode="auto">
          <a:xfrm>
            <a:off x="10309707" y="5189668"/>
            <a:ext cx="778848" cy="793008"/>
          </a:xfrm>
          <a:custGeom>
            <a:avLst/>
            <a:gdLst>
              <a:gd name="T0" fmla="*/ 55 w 55"/>
              <a:gd name="T1" fmla="*/ 0 h 56"/>
              <a:gd name="T2" fmla="*/ 0 w 55"/>
              <a:gd name="T3" fmla="*/ 56 h 56"/>
              <a:gd name="T4" fmla="*/ 3 w 55"/>
              <a:gd name="T5" fmla="*/ 56 h 56"/>
              <a:gd name="T6" fmla="*/ 49 w 55"/>
              <a:gd name="T7" fmla="*/ 56 h 56"/>
              <a:gd name="T8" fmla="*/ 55 w 55"/>
              <a:gd name="T9" fmla="*/ 50 h 56"/>
              <a:gd name="T10" fmla="*/ 55 w 55"/>
              <a:gd name="T11" fmla="*/ 2 h 56"/>
              <a:gd name="T12" fmla="*/ 55 w 5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5" h="56">
                <a:moveTo>
                  <a:pt x="55" y="0"/>
                </a:moveTo>
                <a:cubicBezTo>
                  <a:pt x="37" y="19"/>
                  <a:pt x="19" y="37"/>
                  <a:pt x="0" y="56"/>
                </a:cubicBezTo>
                <a:cubicBezTo>
                  <a:pt x="1" y="56"/>
                  <a:pt x="2" y="56"/>
                  <a:pt x="3" y="56"/>
                </a:cubicBezTo>
                <a:lnTo>
                  <a:pt x="49" y="56"/>
                </a:lnTo>
                <a:cubicBezTo>
                  <a:pt x="52" y="56"/>
                  <a:pt x="55" y="51"/>
                  <a:pt x="55" y="50"/>
                </a:cubicBezTo>
                <a:lnTo>
                  <a:pt x="55" y="2"/>
                </a:lnTo>
                <a:lnTo>
                  <a:pt x="55" y="0"/>
                </a:lnTo>
              </a:path>
            </a:pathLst>
          </a:custGeom>
          <a:solidFill>
            <a:srgbClr val="87B0C7"/>
          </a:solidFill>
          <a:ln w="0">
            <a:noFill/>
            <a:prstDash val="solid"/>
            <a:round/>
          </a:ln>
          <a:effectLst>
            <a:outerShdw blurRad="190500" dist="228600" dir="2700000" algn="ctr">
              <a:srgbClr val="000000">
                <a:alpha val="30000"/>
              </a:srgbClr>
            </a:outerShdw>
          </a:effectLst>
        </p:spPr>
        <p:txBody>
          <a:bodyPr vert="horz" wrap="square" lIns="121920" tIns="60960" rIns="121920" bIns="60960" numCol="1" anchor="t" anchorCtr="0" compatLnSpc="1"/>
          <a:lstStyle/>
          <a:p>
            <a:endParaRPr lang="zh-CN" altLang="en-US" sz="2400">
              <a:solidFill>
                <a:srgbClr val="87B0C7"/>
              </a:solidFill>
            </a:endParaRPr>
          </a:p>
        </p:txBody>
      </p:sp>
      <p:sp>
        <p:nvSpPr>
          <p:cNvPr id="23" name="TextBox 22"/>
          <p:cNvSpPr txBox="1"/>
          <p:nvPr/>
        </p:nvSpPr>
        <p:spPr>
          <a:xfrm>
            <a:off x="1980807" y="1037277"/>
            <a:ext cx="1503938" cy="2939266"/>
          </a:xfrm>
          <a:prstGeom prst="rect">
            <a:avLst/>
          </a:prstGeom>
          <a:noFill/>
        </p:spPr>
        <p:txBody>
          <a:bodyPr wrap="none" rtlCol="0">
            <a:spAutoFit/>
          </a:bodyPr>
          <a:lstStyle/>
          <a:p>
            <a:r>
              <a:rPr lang="en-US" altLang="zh-CN" sz="18500" b="1" dirty="0">
                <a:solidFill>
                  <a:srgbClr val="87B0C7"/>
                </a:solidFill>
                <a:latin typeface="Arial" panose="020B0604020202020204" pitchFamily="34" charset="0"/>
                <a:cs typeface="Arial" panose="020B0604020202020204" pitchFamily="34" charset="0"/>
              </a:rPr>
              <a:t>4</a:t>
            </a:r>
            <a:endParaRPr lang="zh-CN" altLang="en-US" sz="18500" b="1" dirty="0">
              <a:solidFill>
                <a:srgbClr val="87B0C7"/>
              </a:solidFill>
              <a:latin typeface="Arial" panose="020B0604020202020204" pitchFamily="34" charset="0"/>
              <a:cs typeface="Arial" panose="020B0604020202020204" pitchFamily="34" charset="0"/>
            </a:endParaRPr>
          </a:p>
        </p:txBody>
      </p:sp>
      <p:sp>
        <p:nvSpPr>
          <p:cNvPr id="39" name="TextBox 38"/>
          <p:cNvSpPr txBox="1"/>
          <p:nvPr/>
        </p:nvSpPr>
        <p:spPr>
          <a:xfrm>
            <a:off x="3498810" y="1452817"/>
            <a:ext cx="4011034" cy="748988"/>
          </a:xfrm>
          <a:prstGeom prst="rect">
            <a:avLst/>
          </a:prstGeom>
          <a:noFill/>
        </p:spPr>
        <p:txBody>
          <a:bodyPr wrap="none" rtlCol="0">
            <a:spAutoFit/>
          </a:bodyPr>
          <a:lstStyle/>
          <a:p>
            <a:r>
              <a:rPr lang="zh-CN" altLang="en-US" sz="4265" b="1" dirty="0">
                <a:solidFill>
                  <a:srgbClr val="87B0C7"/>
                </a:solidFill>
                <a:latin typeface="微软雅黑" panose="020B0503020204020204" pitchFamily="34" charset="-122"/>
                <a:ea typeface="微软雅黑" panose="020B0503020204020204" pitchFamily="34" charset="-122"/>
              </a:rPr>
              <a:t>推广和运营方案</a:t>
            </a:r>
            <a:endParaRPr lang="zh-CN" altLang="en-US" sz="4265" b="1" dirty="0">
              <a:solidFill>
                <a:srgbClr val="87B0C7"/>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4461206" y="2759048"/>
            <a:ext cx="2031325" cy="461665"/>
          </a:xfrm>
          <a:prstGeom prst="rect">
            <a:avLst/>
          </a:prstGeom>
          <a:noFill/>
        </p:spPr>
        <p:txBody>
          <a:bodyPr wrap="none" rtlCol="0">
            <a:spAutoFit/>
          </a:bodyPr>
          <a:lstStyle/>
          <a:p>
            <a:pPr marL="609600" indent="-609600">
              <a:buFont typeface="Wingdings" panose="05000000000000000000" pitchFamily="2" charset="2"/>
              <a:buChar char="Ø"/>
            </a:pPr>
            <a:r>
              <a:rPr lang="zh-CN" altLang="en-US" sz="2400" dirty="0">
                <a:solidFill>
                  <a:srgbClr val="404040"/>
                </a:solidFill>
                <a:latin typeface="微软雅黑" panose="020B0503020204020204" pitchFamily="34" charset="-122"/>
                <a:ea typeface="微软雅黑" panose="020B0503020204020204" pitchFamily="34" charset="-122"/>
              </a:rPr>
              <a:t>推广方案</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4461205" y="3507485"/>
            <a:ext cx="2031325" cy="461665"/>
          </a:xfrm>
          <a:prstGeom prst="rect">
            <a:avLst/>
          </a:prstGeom>
          <a:noFill/>
        </p:spPr>
        <p:txBody>
          <a:bodyPr wrap="none" rtlCol="0">
            <a:spAutoFit/>
          </a:bodyPr>
          <a:lstStyle/>
          <a:p>
            <a:pPr marL="609600" indent="-609600">
              <a:buFont typeface="Wingdings" panose="05000000000000000000" pitchFamily="2" charset="2"/>
              <a:buChar char="Ø"/>
            </a:pPr>
            <a:r>
              <a:rPr lang="zh-CN" altLang="en-US" sz="2400" dirty="0">
                <a:solidFill>
                  <a:srgbClr val="404040"/>
                </a:solidFill>
                <a:latin typeface="微软雅黑" panose="020B0503020204020204" pitchFamily="34" charset="-122"/>
                <a:ea typeface="微软雅黑" panose="020B0503020204020204" pitchFamily="34" charset="-122"/>
              </a:rPr>
              <a:t>运营计划</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27" name="燕尾形 26"/>
          <p:cNvSpPr/>
          <p:nvPr/>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8" name="文本框 27"/>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spTree>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401763" y="3413528"/>
            <a:ext cx="1347937" cy="1345229"/>
            <a:chOff x="5186121" y="3507044"/>
            <a:chExt cx="1010953" cy="1008922"/>
          </a:xfrm>
        </p:grpSpPr>
        <p:sp>
          <p:nvSpPr>
            <p:cNvPr id="47" name="Freeform 12"/>
            <p:cNvSpPr/>
            <p:nvPr/>
          </p:nvSpPr>
          <p:spPr bwMode="auto">
            <a:xfrm flipH="1">
              <a:off x="5369846" y="4249282"/>
              <a:ext cx="141757" cy="266684"/>
            </a:xfrm>
            <a:custGeom>
              <a:avLst/>
              <a:gdLst>
                <a:gd name="T0" fmla="*/ 20 w 152"/>
                <a:gd name="T1" fmla="*/ 0 h 286"/>
                <a:gd name="T2" fmla="*/ 0 w 152"/>
                <a:gd name="T3" fmla="*/ 149 h 286"/>
                <a:gd name="T4" fmla="*/ 139 w 152"/>
                <a:gd name="T5" fmla="*/ 286 h 286"/>
                <a:gd name="T6" fmla="*/ 152 w 152"/>
                <a:gd name="T7" fmla="*/ 132 h 286"/>
                <a:gd name="T8" fmla="*/ 20 w 152"/>
                <a:gd name="T9" fmla="*/ 0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6">
                  <a:moveTo>
                    <a:pt x="20" y="0"/>
                  </a:moveTo>
                  <a:lnTo>
                    <a:pt x="0" y="149"/>
                  </a:lnTo>
                  <a:lnTo>
                    <a:pt x="139" y="286"/>
                  </a:lnTo>
                  <a:lnTo>
                    <a:pt x="152" y="132"/>
                  </a:lnTo>
                  <a:lnTo>
                    <a:pt x="2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48" name="Freeform 13"/>
            <p:cNvSpPr/>
            <p:nvPr/>
          </p:nvSpPr>
          <p:spPr bwMode="auto">
            <a:xfrm flipH="1">
              <a:off x="5369846" y="4249282"/>
              <a:ext cx="141757" cy="266684"/>
            </a:xfrm>
            <a:custGeom>
              <a:avLst/>
              <a:gdLst>
                <a:gd name="T0" fmla="*/ 20 w 152"/>
                <a:gd name="T1" fmla="*/ 0 h 286"/>
                <a:gd name="T2" fmla="*/ 0 w 152"/>
                <a:gd name="T3" fmla="*/ 149 h 286"/>
                <a:gd name="T4" fmla="*/ 139 w 152"/>
                <a:gd name="T5" fmla="*/ 286 h 286"/>
                <a:gd name="T6" fmla="*/ 152 w 152"/>
                <a:gd name="T7" fmla="*/ 132 h 286"/>
                <a:gd name="T8" fmla="*/ 20 w 152"/>
                <a:gd name="T9" fmla="*/ 0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6">
                  <a:moveTo>
                    <a:pt x="20" y="0"/>
                  </a:moveTo>
                  <a:lnTo>
                    <a:pt x="0" y="149"/>
                  </a:lnTo>
                  <a:lnTo>
                    <a:pt x="139" y="286"/>
                  </a:lnTo>
                  <a:lnTo>
                    <a:pt x="152" y="132"/>
                  </a:lnTo>
                  <a:lnTo>
                    <a:pt x="2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49" name="Freeform 14"/>
            <p:cNvSpPr/>
            <p:nvPr/>
          </p:nvSpPr>
          <p:spPr bwMode="auto">
            <a:xfrm flipH="1">
              <a:off x="5186121" y="4189605"/>
              <a:ext cx="265795" cy="141734"/>
            </a:xfrm>
            <a:custGeom>
              <a:avLst/>
              <a:gdLst>
                <a:gd name="T0" fmla="*/ 0 w 285"/>
                <a:gd name="T1" fmla="*/ 22 h 152"/>
                <a:gd name="T2" fmla="*/ 149 w 285"/>
                <a:gd name="T3" fmla="*/ 0 h 152"/>
                <a:gd name="T4" fmla="*/ 285 w 285"/>
                <a:gd name="T5" fmla="*/ 139 h 152"/>
                <a:gd name="T6" fmla="*/ 131 w 285"/>
                <a:gd name="T7" fmla="*/ 152 h 152"/>
                <a:gd name="T8" fmla="*/ 0 w 285"/>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 h="152">
                  <a:moveTo>
                    <a:pt x="0" y="22"/>
                  </a:moveTo>
                  <a:lnTo>
                    <a:pt x="149" y="0"/>
                  </a:lnTo>
                  <a:lnTo>
                    <a:pt x="285" y="139"/>
                  </a:lnTo>
                  <a:lnTo>
                    <a:pt x="131" y="152"/>
                  </a:lnTo>
                  <a:lnTo>
                    <a:pt x="0" y="22"/>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0" name="Freeform 15"/>
            <p:cNvSpPr/>
            <p:nvPr/>
          </p:nvSpPr>
          <p:spPr bwMode="auto">
            <a:xfrm flipH="1">
              <a:off x="5186121" y="4189605"/>
              <a:ext cx="265795" cy="141734"/>
            </a:xfrm>
            <a:custGeom>
              <a:avLst/>
              <a:gdLst>
                <a:gd name="T0" fmla="*/ 0 w 285"/>
                <a:gd name="T1" fmla="*/ 22 h 152"/>
                <a:gd name="T2" fmla="*/ 149 w 285"/>
                <a:gd name="T3" fmla="*/ 0 h 152"/>
                <a:gd name="T4" fmla="*/ 285 w 285"/>
                <a:gd name="T5" fmla="*/ 139 h 152"/>
                <a:gd name="T6" fmla="*/ 131 w 285"/>
                <a:gd name="T7" fmla="*/ 152 h 152"/>
                <a:gd name="T8" fmla="*/ 0 w 285"/>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 h="152">
                  <a:moveTo>
                    <a:pt x="0" y="22"/>
                  </a:moveTo>
                  <a:lnTo>
                    <a:pt x="149" y="0"/>
                  </a:lnTo>
                  <a:lnTo>
                    <a:pt x="285" y="139"/>
                  </a:lnTo>
                  <a:lnTo>
                    <a:pt x="131" y="152"/>
                  </a:lnTo>
                  <a:lnTo>
                    <a:pt x="0" y="22"/>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1" name="Freeform 16"/>
            <p:cNvSpPr/>
            <p:nvPr/>
          </p:nvSpPr>
          <p:spPr bwMode="auto">
            <a:xfrm flipH="1">
              <a:off x="5453781" y="4286581"/>
              <a:ext cx="933" cy="1865"/>
            </a:xfrm>
            <a:custGeom>
              <a:avLst/>
              <a:gdLst>
                <a:gd name="T0" fmla="*/ 0 w 1"/>
                <a:gd name="T1" fmla="*/ 0 h 2"/>
                <a:gd name="T2" fmla="*/ 0 w 1"/>
                <a:gd name="T3" fmla="*/ 0 h 2"/>
                <a:gd name="T4" fmla="*/ 1 w 1"/>
                <a:gd name="T5" fmla="*/ 2 h 2"/>
                <a:gd name="T6" fmla="*/ 0 w 1"/>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
                  <a:moveTo>
                    <a:pt x="0" y="0"/>
                  </a:moveTo>
                  <a:lnTo>
                    <a:pt x="0" y="0"/>
                  </a:lnTo>
                  <a:lnTo>
                    <a:pt x="1" y="2"/>
                  </a:lnTo>
                  <a:lnTo>
                    <a:pt x="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2" name="Freeform 17"/>
            <p:cNvSpPr/>
            <p:nvPr/>
          </p:nvSpPr>
          <p:spPr bwMode="auto">
            <a:xfrm flipH="1">
              <a:off x="5453781" y="4286581"/>
              <a:ext cx="933" cy="1865"/>
            </a:xfrm>
            <a:custGeom>
              <a:avLst/>
              <a:gdLst>
                <a:gd name="T0" fmla="*/ 0 w 1"/>
                <a:gd name="T1" fmla="*/ 0 h 2"/>
                <a:gd name="T2" fmla="*/ 0 w 1"/>
                <a:gd name="T3" fmla="*/ 0 h 2"/>
                <a:gd name="T4" fmla="*/ 1 w 1"/>
                <a:gd name="T5" fmla="*/ 2 h 2"/>
                <a:gd name="T6" fmla="*/ 0 w 1"/>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
                  <a:moveTo>
                    <a:pt x="0" y="0"/>
                  </a:moveTo>
                  <a:lnTo>
                    <a:pt x="0" y="0"/>
                  </a:lnTo>
                  <a:lnTo>
                    <a:pt x="1" y="2"/>
                  </a:lnTo>
                  <a:lnTo>
                    <a:pt x="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3" name="Freeform 18"/>
            <p:cNvSpPr/>
            <p:nvPr/>
          </p:nvSpPr>
          <p:spPr bwMode="auto">
            <a:xfrm flipH="1">
              <a:off x="5450050" y="4286581"/>
              <a:ext cx="24248" cy="145464"/>
            </a:xfrm>
            <a:custGeom>
              <a:avLst/>
              <a:gdLst>
                <a:gd name="T0" fmla="*/ 21 w 26"/>
                <a:gd name="T1" fmla="*/ 0 h 156"/>
                <a:gd name="T2" fmla="*/ 0 w 26"/>
                <a:gd name="T3" fmla="*/ 149 h 156"/>
                <a:gd name="T4" fmla="*/ 8 w 26"/>
                <a:gd name="T5" fmla="*/ 156 h 156"/>
                <a:gd name="T6" fmla="*/ 26 w 26"/>
                <a:gd name="T7" fmla="*/ 8 h 156"/>
                <a:gd name="T8" fmla="*/ 22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9"/>
                  </a:lnTo>
                  <a:lnTo>
                    <a:pt x="8" y="156"/>
                  </a:lnTo>
                  <a:lnTo>
                    <a:pt x="26" y="8"/>
                  </a:lnTo>
                  <a:lnTo>
                    <a:pt x="22" y="2"/>
                  </a:lnTo>
                  <a:lnTo>
                    <a:pt x="21"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4" name="Freeform 19"/>
            <p:cNvSpPr/>
            <p:nvPr/>
          </p:nvSpPr>
          <p:spPr bwMode="auto">
            <a:xfrm flipH="1">
              <a:off x="5450050" y="4286581"/>
              <a:ext cx="24248" cy="145464"/>
            </a:xfrm>
            <a:custGeom>
              <a:avLst/>
              <a:gdLst>
                <a:gd name="T0" fmla="*/ 21 w 26"/>
                <a:gd name="T1" fmla="*/ 0 h 156"/>
                <a:gd name="T2" fmla="*/ 0 w 26"/>
                <a:gd name="T3" fmla="*/ 149 h 156"/>
                <a:gd name="T4" fmla="*/ 8 w 26"/>
                <a:gd name="T5" fmla="*/ 156 h 156"/>
                <a:gd name="T6" fmla="*/ 26 w 26"/>
                <a:gd name="T7" fmla="*/ 8 h 156"/>
                <a:gd name="T8" fmla="*/ 22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9"/>
                  </a:lnTo>
                  <a:lnTo>
                    <a:pt x="8" y="156"/>
                  </a:lnTo>
                  <a:lnTo>
                    <a:pt x="26" y="8"/>
                  </a:lnTo>
                  <a:lnTo>
                    <a:pt x="22" y="2"/>
                  </a:lnTo>
                  <a:lnTo>
                    <a:pt x="21"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5" name="Freeform 20"/>
            <p:cNvSpPr>
              <a:spLocks noEditPoints="1"/>
            </p:cNvSpPr>
            <p:nvPr/>
          </p:nvSpPr>
          <p:spPr bwMode="auto">
            <a:xfrm flipH="1">
              <a:off x="5410881" y="4327609"/>
              <a:ext cx="22383" cy="145464"/>
            </a:xfrm>
            <a:custGeom>
              <a:avLst/>
              <a:gdLst>
                <a:gd name="T0" fmla="*/ 0 w 24"/>
                <a:gd name="T1" fmla="*/ 149 h 156"/>
                <a:gd name="T2" fmla="*/ 0 w 24"/>
                <a:gd name="T3" fmla="*/ 149 h 156"/>
                <a:gd name="T4" fmla="*/ 8 w 24"/>
                <a:gd name="T5" fmla="*/ 156 h 156"/>
                <a:gd name="T6" fmla="*/ 8 w 24"/>
                <a:gd name="T7" fmla="*/ 156 h 156"/>
                <a:gd name="T8" fmla="*/ 0 w 24"/>
                <a:gd name="T9" fmla="*/ 149 h 156"/>
                <a:gd name="T10" fmla="*/ 21 w 24"/>
                <a:gd name="T11" fmla="*/ 0 h 156"/>
                <a:gd name="T12" fmla="*/ 21 w 24"/>
                <a:gd name="T13" fmla="*/ 0 h 156"/>
                <a:gd name="T14" fmla="*/ 24 w 24"/>
                <a:gd name="T15" fmla="*/ 4 h 156"/>
                <a:gd name="T16" fmla="*/ 21 w 24"/>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156">
                  <a:moveTo>
                    <a:pt x="0" y="149"/>
                  </a:moveTo>
                  <a:lnTo>
                    <a:pt x="0" y="149"/>
                  </a:lnTo>
                  <a:lnTo>
                    <a:pt x="8" y="156"/>
                  </a:lnTo>
                  <a:lnTo>
                    <a:pt x="0" y="149"/>
                  </a:lnTo>
                  <a:close/>
                  <a:moveTo>
                    <a:pt x="21" y="0"/>
                  </a:moveTo>
                  <a:lnTo>
                    <a:pt x="21" y="0"/>
                  </a:lnTo>
                  <a:lnTo>
                    <a:pt x="24" y="4"/>
                  </a:lnTo>
                  <a:lnTo>
                    <a:pt x="21"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6" name="Freeform 21"/>
            <p:cNvSpPr>
              <a:spLocks noEditPoints="1"/>
            </p:cNvSpPr>
            <p:nvPr/>
          </p:nvSpPr>
          <p:spPr bwMode="auto">
            <a:xfrm flipH="1">
              <a:off x="5410881" y="4327609"/>
              <a:ext cx="22383" cy="145464"/>
            </a:xfrm>
            <a:custGeom>
              <a:avLst/>
              <a:gdLst>
                <a:gd name="T0" fmla="*/ 0 w 24"/>
                <a:gd name="T1" fmla="*/ 149 h 156"/>
                <a:gd name="T2" fmla="*/ 0 w 24"/>
                <a:gd name="T3" fmla="*/ 149 h 156"/>
                <a:gd name="T4" fmla="*/ 8 w 24"/>
                <a:gd name="T5" fmla="*/ 156 h 156"/>
                <a:gd name="T6" fmla="*/ 8 w 24"/>
                <a:gd name="T7" fmla="*/ 156 h 156"/>
                <a:gd name="T8" fmla="*/ 0 w 24"/>
                <a:gd name="T9" fmla="*/ 149 h 156"/>
                <a:gd name="T10" fmla="*/ 21 w 24"/>
                <a:gd name="T11" fmla="*/ 0 h 156"/>
                <a:gd name="T12" fmla="*/ 21 w 24"/>
                <a:gd name="T13" fmla="*/ 0 h 156"/>
                <a:gd name="T14" fmla="*/ 24 w 24"/>
                <a:gd name="T15" fmla="*/ 4 h 156"/>
                <a:gd name="T16" fmla="*/ 21 w 24"/>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156">
                  <a:moveTo>
                    <a:pt x="0" y="149"/>
                  </a:moveTo>
                  <a:lnTo>
                    <a:pt x="0" y="149"/>
                  </a:lnTo>
                  <a:lnTo>
                    <a:pt x="8" y="156"/>
                  </a:lnTo>
                  <a:lnTo>
                    <a:pt x="0" y="149"/>
                  </a:lnTo>
                  <a:moveTo>
                    <a:pt x="21" y="0"/>
                  </a:moveTo>
                  <a:lnTo>
                    <a:pt x="21" y="0"/>
                  </a:lnTo>
                  <a:lnTo>
                    <a:pt x="24" y="4"/>
                  </a:lnTo>
                  <a:lnTo>
                    <a:pt x="21"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7" name="Freeform 22"/>
            <p:cNvSpPr/>
            <p:nvPr/>
          </p:nvSpPr>
          <p:spPr bwMode="auto">
            <a:xfrm flipH="1">
              <a:off x="5409015" y="4327609"/>
              <a:ext cx="24248" cy="145464"/>
            </a:xfrm>
            <a:custGeom>
              <a:avLst/>
              <a:gdLst>
                <a:gd name="T0" fmla="*/ 21 w 26"/>
                <a:gd name="T1" fmla="*/ 0 h 156"/>
                <a:gd name="T2" fmla="*/ 0 w 26"/>
                <a:gd name="T3" fmla="*/ 149 h 156"/>
                <a:gd name="T4" fmla="*/ 8 w 26"/>
                <a:gd name="T5" fmla="*/ 156 h 156"/>
                <a:gd name="T6" fmla="*/ 26 w 26"/>
                <a:gd name="T7" fmla="*/ 8 h 156"/>
                <a:gd name="T8" fmla="*/ 24 w 26"/>
                <a:gd name="T9" fmla="*/ 4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9"/>
                  </a:lnTo>
                  <a:lnTo>
                    <a:pt x="8" y="156"/>
                  </a:lnTo>
                  <a:lnTo>
                    <a:pt x="26" y="8"/>
                  </a:lnTo>
                  <a:lnTo>
                    <a:pt x="24" y="4"/>
                  </a:lnTo>
                  <a:lnTo>
                    <a:pt x="21"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8" name="Freeform 23"/>
            <p:cNvSpPr/>
            <p:nvPr/>
          </p:nvSpPr>
          <p:spPr bwMode="auto">
            <a:xfrm flipH="1">
              <a:off x="5409015" y="4327609"/>
              <a:ext cx="24248" cy="145464"/>
            </a:xfrm>
            <a:custGeom>
              <a:avLst/>
              <a:gdLst>
                <a:gd name="T0" fmla="*/ 21 w 26"/>
                <a:gd name="T1" fmla="*/ 0 h 156"/>
                <a:gd name="T2" fmla="*/ 0 w 26"/>
                <a:gd name="T3" fmla="*/ 149 h 156"/>
                <a:gd name="T4" fmla="*/ 8 w 26"/>
                <a:gd name="T5" fmla="*/ 156 h 156"/>
                <a:gd name="T6" fmla="*/ 26 w 26"/>
                <a:gd name="T7" fmla="*/ 8 h 156"/>
                <a:gd name="T8" fmla="*/ 24 w 26"/>
                <a:gd name="T9" fmla="*/ 4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9"/>
                  </a:lnTo>
                  <a:lnTo>
                    <a:pt x="8" y="156"/>
                  </a:lnTo>
                  <a:lnTo>
                    <a:pt x="26" y="8"/>
                  </a:lnTo>
                  <a:lnTo>
                    <a:pt x="24" y="4"/>
                  </a:lnTo>
                  <a:lnTo>
                    <a:pt x="21"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59" name="Freeform 24"/>
            <p:cNvSpPr>
              <a:spLocks noEditPoints="1"/>
            </p:cNvSpPr>
            <p:nvPr/>
          </p:nvSpPr>
          <p:spPr bwMode="auto">
            <a:xfrm flipH="1">
              <a:off x="5226223" y="4274459"/>
              <a:ext cx="152016" cy="22379"/>
            </a:xfrm>
            <a:custGeom>
              <a:avLst/>
              <a:gdLst>
                <a:gd name="T0" fmla="*/ 7 w 163"/>
                <a:gd name="T1" fmla="*/ 15 h 24"/>
                <a:gd name="T2" fmla="*/ 0 w 163"/>
                <a:gd name="T3" fmla="*/ 17 h 24"/>
                <a:gd name="T4" fmla="*/ 7 w 163"/>
                <a:gd name="T5" fmla="*/ 24 h 24"/>
                <a:gd name="T6" fmla="*/ 15 w 163"/>
                <a:gd name="T7" fmla="*/ 24 h 24"/>
                <a:gd name="T8" fmla="*/ 7 w 163"/>
                <a:gd name="T9" fmla="*/ 15 h 24"/>
                <a:gd name="T10" fmla="*/ 160 w 163"/>
                <a:gd name="T11" fmla="*/ 0 h 24"/>
                <a:gd name="T12" fmla="*/ 160 w 163"/>
                <a:gd name="T13" fmla="*/ 0 h 24"/>
                <a:gd name="T14" fmla="*/ 163 w 163"/>
                <a:gd name="T15" fmla="*/ 4 h 24"/>
                <a:gd name="T16" fmla="*/ 160 w 163"/>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24">
                  <a:moveTo>
                    <a:pt x="7" y="15"/>
                  </a:moveTo>
                  <a:lnTo>
                    <a:pt x="0" y="17"/>
                  </a:lnTo>
                  <a:lnTo>
                    <a:pt x="7" y="24"/>
                  </a:lnTo>
                  <a:lnTo>
                    <a:pt x="15" y="24"/>
                  </a:lnTo>
                  <a:lnTo>
                    <a:pt x="7" y="15"/>
                  </a:lnTo>
                  <a:close/>
                  <a:moveTo>
                    <a:pt x="160" y="0"/>
                  </a:moveTo>
                  <a:lnTo>
                    <a:pt x="160" y="0"/>
                  </a:lnTo>
                  <a:lnTo>
                    <a:pt x="163" y="4"/>
                  </a:lnTo>
                  <a:lnTo>
                    <a:pt x="16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0" name="Freeform 25"/>
            <p:cNvSpPr>
              <a:spLocks noEditPoints="1"/>
            </p:cNvSpPr>
            <p:nvPr/>
          </p:nvSpPr>
          <p:spPr bwMode="auto">
            <a:xfrm flipH="1">
              <a:off x="5226223" y="4274459"/>
              <a:ext cx="152016" cy="22379"/>
            </a:xfrm>
            <a:custGeom>
              <a:avLst/>
              <a:gdLst>
                <a:gd name="T0" fmla="*/ 7 w 163"/>
                <a:gd name="T1" fmla="*/ 15 h 24"/>
                <a:gd name="T2" fmla="*/ 0 w 163"/>
                <a:gd name="T3" fmla="*/ 17 h 24"/>
                <a:gd name="T4" fmla="*/ 7 w 163"/>
                <a:gd name="T5" fmla="*/ 24 h 24"/>
                <a:gd name="T6" fmla="*/ 15 w 163"/>
                <a:gd name="T7" fmla="*/ 24 h 24"/>
                <a:gd name="T8" fmla="*/ 7 w 163"/>
                <a:gd name="T9" fmla="*/ 15 h 24"/>
                <a:gd name="T10" fmla="*/ 160 w 163"/>
                <a:gd name="T11" fmla="*/ 0 h 24"/>
                <a:gd name="T12" fmla="*/ 160 w 163"/>
                <a:gd name="T13" fmla="*/ 0 h 24"/>
                <a:gd name="T14" fmla="*/ 163 w 163"/>
                <a:gd name="T15" fmla="*/ 4 h 24"/>
                <a:gd name="T16" fmla="*/ 160 w 163"/>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24">
                  <a:moveTo>
                    <a:pt x="7" y="15"/>
                  </a:moveTo>
                  <a:lnTo>
                    <a:pt x="0" y="17"/>
                  </a:lnTo>
                  <a:lnTo>
                    <a:pt x="7" y="24"/>
                  </a:lnTo>
                  <a:lnTo>
                    <a:pt x="15" y="24"/>
                  </a:lnTo>
                  <a:lnTo>
                    <a:pt x="7" y="15"/>
                  </a:lnTo>
                  <a:moveTo>
                    <a:pt x="160" y="0"/>
                  </a:moveTo>
                  <a:lnTo>
                    <a:pt x="160" y="0"/>
                  </a:lnTo>
                  <a:lnTo>
                    <a:pt x="163" y="4"/>
                  </a:lnTo>
                  <a:lnTo>
                    <a:pt x="16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1" name="Freeform 26"/>
            <p:cNvSpPr/>
            <p:nvPr/>
          </p:nvSpPr>
          <p:spPr bwMode="auto">
            <a:xfrm flipH="1">
              <a:off x="5224358" y="4274459"/>
              <a:ext cx="147353" cy="22379"/>
            </a:xfrm>
            <a:custGeom>
              <a:avLst/>
              <a:gdLst>
                <a:gd name="T0" fmla="*/ 153 w 158"/>
                <a:gd name="T1" fmla="*/ 0 h 24"/>
                <a:gd name="T2" fmla="*/ 0 w 158"/>
                <a:gd name="T3" fmla="*/ 15 h 24"/>
                <a:gd name="T4" fmla="*/ 8 w 158"/>
                <a:gd name="T5" fmla="*/ 24 h 24"/>
                <a:gd name="T6" fmla="*/ 158 w 158"/>
                <a:gd name="T7" fmla="*/ 6 h 24"/>
                <a:gd name="T8" fmla="*/ 156 w 158"/>
                <a:gd name="T9" fmla="*/ 4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5"/>
                  </a:lnTo>
                  <a:lnTo>
                    <a:pt x="8" y="24"/>
                  </a:lnTo>
                  <a:lnTo>
                    <a:pt x="158" y="6"/>
                  </a:lnTo>
                  <a:lnTo>
                    <a:pt x="156" y="4"/>
                  </a:lnTo>
                  <a:lnTo>
                    <a:pt x="153"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2" name="Freeform 27"/>
            <p:cNvSpPr/>
            <p:nvPr/>
          </p:nvSpPr>
          <p:spPr bwMode="auto">
            <a:xfrm flipH="1">
              <a:off x="5224358" y="4274459"/>
              <a:ext cx="147353" cy="22379"/>
            </a:xfrm>
            <a:custGeom>
              <a:avLst/>
              <a:gdLst>
                <a:gd name="T0" fmla="*/ 153 w 158"/>
                <a:gd name="T1" fmla="*/ 0 h 24"/>
                <a:gd name="T2" fmla="*/ 0 w 158"/>
                <a:gd name="T3" fmla="*/ 15 h 24"/>
                <a:gd name="T4" fmla="*/ 8 w 158"/>
                <a:gd name="T5" fmla="*/ 24 h 24"/>
                <a:gd name="T6" fmla="*/ 158 w 158"/>
                <a:gd name="T7" fmla="*/ 6 h 24"/>
                <a:gd name="T8" fmla="*/ 156 w 158"/>
                <a:gd name="T9" fmla="*/ 4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5"/>
                  </a:lnTo>
                  <a:lnTo>
                    <a:pt x="8" y="24"/>
                  </a:lnTo>
                  <a:lnTo>
                    <a:pt x="158" y="6"/>
                  </a:lnTo>
                  <a:lnTo>
                    <a:pt x="156" y="4"/>
                  </a:lnTo>
                  <a:lnTo>
                    <a:pt x="153"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3" name="Freeform 28"/>
            <p:cNvSpPr>
              <a:spLocks noEditPoints="1"/>
            </p:cNvSpPr>
            <p:nvPr/>
          </p:nvSpPr>
          <p:spPr bwMode="auto">
            <a:xfrm flipH="1">
              <a:off x="5273786" y="4226903"/>
              <a:ext cx="150151" cy="22379"/>
            </a:xfrm>
            <a:custGeom>
              <a:avLst/>
              <a:gdLst>
                <a:gd name="T0" fmla="*/ 5 w 161"/>
                <a:gd name="T1" fmla="*/ 17 h 24"/>
                <a:gd name="T2" fmla="*/ 0 w 161"/>
                <a:gd name="T3" fmla="*/ 17 h 24"/>
                <a:gd name="T4" fmla="*/ 7 w 161"/>
                <a:gd name="T5" fmla="*/ 24 h 24"/>
                <a:gd name="T6" fmla="*/ 12 w 161"/>
                <a:gd name="T7" fmla="*/ 24 h 24"/>
                <a:gd name="T8" fmla="*/ 5 w 161"/>
                <a:gd name="T9" fmla="*/ 17 h 24"/>
                <a:gd name="T10" fmla="*/ 159 w 161"/>
                <a:gd name="T11" fmla="*/ 0 h 24"/>
                <a:gd name="T12" fmla="*/ 159 w 161"/>
                <a:gd name="T13" fmla="*/ 0 h 24"/>
                <a:gd name="T14" fmla="*/ 161 w 161"/>
                <a:gd name="T15" fmla="*/ 2 h 24"/>
                <a:gd name="T16" fmla="*/ 159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5" y="17"/>
                  </a:moveTo>
                  <a:lnTo>
                    <a:pt x="0" y="17"/>
                  </a:lnTo>
                  <a:lnTo>
                    <a:pt x="7" y="24"/>
                  </a:lnTo>
                  <a:lnTo>
                    <a:pt x="12" y="24"/>
                  </a:lnTo>
                  <a:lnTo>
                    <a:pt x="5" y="17"/>
                  </a:lnTo>
                  <a:close/>
                  <a:moveTo>
                    <a:pt x="159" y="0"/>
                  </a:moveTo>
                  <a:lnTo>
                    <a:pt x="159" y="0"/>
                  </a:lnTo>
                  <a:lnTo>
                    <a:pt x="161" y="2"/>
                  </a:lnTo>
                  <a:lnTo>
                    <a:pt x="159"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4" name="Freeform 29"/>
            <p:cNvSpPr>
              <a:spLocks noEditPoints="1"/>
            </p:cNvSpPr>
            <p:nvPr/>
          </p:nvSpPr>
          <p:spPr bwMode="auto">
            <a:xfrm flipH="1">
              <a:off x="5273786" y="4226903"/>
              <a:ext cx="150151" cy="22379"/>
            </a:xfrm>
            <a:custGeom>
              <a:avLst/>
              <a:gdLst>
                <a:gd name="T0" fmla="*/ 5 w 161"/>
                <a:gd name="T1" fmla="*/ 17 h 24"/>
                <a:gd name="T2" fmla="*/ 0 w 161"/>
                <a:gd name="T3" fmla="*/ 17 h 24"/>
                <a:gd name="T4" fmla="*/ 7 w 161"/>
                <a:gd name="T5" fmla="*/ 24 h 24"/>
                <a:gd name="T6" fmla="*/ 12 w 161"/>
                <a:gd name="T7" fmla="*/ 24 h 24"/>
                <a:gd name="T8" fmla="*/ 5 w 161"/>
                <a:gd name="T9" fmla="*/ 17 h 24"/>
                <a:gd name="T10" fmla="*/ 159 w 161"/>
                <a:gd name="T11" fmla="*/ 0 h 24"/>
                <a:gd name="T12" fmla="*/ 159 w 161"/>
                <a:gd name="T13" fmla="*/ 0 h 24"/>
                <a:gd name="T14" fmla="*/ 161 w 161"/>
                <a:gd name="T15" fmla="*/ 2 h 24"/>
                <a:gd name="T16" fmla="*/ 159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5" y="17"/>
                  </a:moveTo>
                  <a:lnTo>
                    <a:pt x="0" y="17"/>
                  </a:lnTo>
                  <a:lnTo>
                    <a:pt x="7" y="24"/>
                  </a:lnTo>
                  <a:lnTo>
                    <a:pt x="12" y="24"/>
                  </a:lnTo>
                  <a:lnTo>
                    <a:pt x="5" y="17"/>
                  </a:lnTo>
                  <a:moveTo>
                    <a:pt x="159" y="0"/>
                  </a:moveTo>
                  <a:lnTo>
                    <a:pt x="159" y="0"/>
                  </a:lnTo>
                  <a:lnTo>
                    <a:pt x="161" y="2"/>
                  </a:lnTo>
                  <a:lnTo>
                    <a:pt x="159"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5" name="Freeform 30"/>
            <p:cNvSpPr/>
            <p:nvPr/>
          </p:nvSpPr>
          <p:spPr bwMode="auto">
            <a:xfrm flipH="1">
              <a:off x="5270056" y="4226903"/>
              <a:ext cx="149218" cy="22379"/>
            </a:xfrm>
            <a:custGeom>
              <a:avLst/>
              <a:gdLst>
                <a:gd name="T0" fmla="*/ 154 w 160"/>
                <a:gd name="T1" fmla="*/ 0 h 24"/>
                <a:gd name="T2" fmla="*/ 0 w 160"/>
                <a:gd name="T3" fmla="*/ 17 h 24"/>
                <a:gd name="T4" fmla="*/ 7 w 160"/>
                <a:gd name="T5" fmla="*/ 24 h 24"/>
                <a:gd name="T6" fmla="*/ 160 w 160"/>
                <a:gd name="T7" fmla="*/ 7 h 24"/>
                <a:gd name="T8" fmla="*/ 156 w 160"/>
                <a:gd name="T9" fmla="*/ 2 h 24"/>
                <a:gd name="T10" fmla="*/ 154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4" y="0"/>
                  </a:moveTo>
                  <a:lnTo>
                    <a:pt x="0" y="17"/>
                  </a:lnTo>
                  <a:lnTo>
                    <a:pt x="7" y="24"/>
                  </a:lnTo>
                  <a:lnTo>
                    <a:pt x="160" y="7"/>
                  </a:lnTo>
                  <a:lnTo>
                    <a:pt x="156" y="2"/>
                  </a:lnTo>
                  <a:lnTo>
                    <a:pt x="154"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6" name="Freeform 31"/>
            <p:cNvSpPr/>
            <p:nvPr/>
          </p:nvSpPr>
          <p:spPr bwMode="auto">
            <a:xfrm flipH="1">
              <a:off x="5270056" y="4226903"/>
              <a:ext cx="149218" cy="22379"/>
            </a:xfrm>
            <a:custGeom>
              <a:avLst/>
              <a:gdLst>
                <a:gd name="T0" fmla="*/ 154 w 160"/>
                <a:gd name="T1" fmla="*/ 0 h 24"/>
                <a:gd name="T2" fmla="*/ 0 w 160"/>
                <a:gd name="T3" fmla="*/ 17 h 24"/>
                <a:gd name="T4" fmla="*/ 7 w 160"/>
                <a:gd name="T5" fmla="*/ 24 h 24"/>
                <a:gd name="T6" fmla="*/ 160 w 160"/>
                <a:gd name="T7" fmla="*/ 7 h 24"/>
                <a:gd name="T8" fmla="*/ 156 w 160"/>
                <a:gd name="T9" fmla="*/ 2 h 24"/>
                <a:gd name="T10" fmla="*/ 154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4" y="0"/>
                  </a:moveTo>
                  <a:lnTo>
                    <a:pt x="0" y="17"/>
                  </a:lnTo>
                  <a:lnTo>
                    <a:pt x="7" y="24"/>
                  </a:lnTo>
                  <a:lnTo>
                    <a:pt x="160" y="7"/>
                  </a:lnTo>
                  <a:lnTo>
                    <a:pt x="156" y="2"/>
                  </a:lnTo>
                  <a:lnTo>
                    <a:pt x="154"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7" name="Freeform 32"/>
            <p:cNvSpPr/>
            <p:nvPr/>
          </p:nvSpPr>
          <p:spPr bwMode="auto">
            <a:xfrm flipH="1">
              <a:off x="5329743" y="3507044"/>
              <a:ext cx="867331" cy="865323"/>
            </a:xfrm>
            <a:custGeom>
              <a:avLst/>
              <a:gdLst>
                <a:gd name="T0" fmla="*/ 81 w 507"/>
                <a:gd name="T1" fmla="*/ 31 h 506"/>
                <a:gd name="T2" fmla="*/ 81 w 507"/>
                <a:gd name="T3" fmla="*/ 31 h 506"/>
                <a:gd name="T4" fmla="*/ 0 w 507"/>
                <a:gd name="T5" fmla="*/ 0 h 506"/>
                <a:gd name="T6" fmla="*/ 37 w 507"/>
                <a:gd name="T7" fmla="*/ 79 h 506"/>
                <a:gd name="T8" fmla="*/ 37 w 507"/>
                <a:gd name="T9" fmla="*/ 79 h 506"/>
                <a:gd name="T10" fmla="*/ 888 w 507"/>
                <a:gd name="T11" fmla="*/ 928 h 506"/>
                <a:gd name="T12" fmla="*/ 930 w 507"/>
                <a:gd name="T13" fmla="*/ 884 h 506"/>
                <a:gd name="T14" fmla="*/ 81 w 507"/>
                <a:gd name="T15" fmla="*/ 31 h 5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7" h="506">
                  <a:moveTo>
                    <a:pt x="44" y="17"/>
                  </a:moveTo>
                  <a:cubicBezTo>
                    <a:pt x="44" y="17"/>
                    <a:pt x="44" y="17"/>
                    <a:pt x="44" y="17"/>
                  </a:cubicBezTo>
                  <a:cubicBezTo>
                    <a:pt x="41" y="14"/>
                    <a:pt x="0" y="0"/>
                    <a:pt x="0" y="0"/>
                  </a:cubicBezTo>
                  <a:cubicBezTo>
                    <a:pt x="0" y="0"/>
                    <a:pt x="16" y="40"/>
                    <a:pt x="20" y="43"/>
                  </a:cubicBezTo>
                  <a:cubicBezTo>
                    <a:pt x="20" y="43"/>
                    <a:pt x="20" y="43"/>
                    <a:pt x="20" y="43"/>
                  </a:cubicBezTo>
                  <a:cubicBezTo>
                    <a:pt x="484" y="506"/>
                    <a:pt x="484" y="506"/>
                    <a:pt x="484" y="506"/>
                  </a:cubicBezTo>
                  <a:cubicBezTo>
                    <a:pt x="507" y="482"/>
                    <a:pt x="507" y="482"/>
                    <a:pt x="507" y="482"/>
                  </a:cubicBezTo>
                  <a:lnTo>
                    <a:pt x="44"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grpSp>
        <p:nvGrpSpPr>
          <p:cNvPr id="8" name="组合 7"/>
          <p:cNvGrpSpPr/>
          <p:nvPr/>
        </p:nvGrpSpPr>
        <p:grpSpPr>
          <a:xfrm>
            <a:off x="7730261" y="1786054"/>
            <a:ext cx="1347939" cy="1343985"/>
            <a:chOff x="5107781" y="2781590"/>
            <a:chExt cx="1010954" cy="1007989"/>
          </a:xfrm>
        </p:grpSpPr>
        <p:sp>
          <p:nvSpPr>
            <p:cNvPr id="40" name="Freeform 5"/>
            <p:cNvSpPr/>
            <p:nvPr/>
          </p:nvSpPr>
          <p:spPr bwMode="auto">
            <a:xfrm flipH="1">
              <a:off x="5292439" y="3523828"/>
              <a:ext cx="141757" cy="265751"/>
            </a:xfrm>
            <a:custGeom>
              <a:avLst/>
              <a:gdLst>
                <a:gd name="T0" fmla="*/ 22 w 152"/>
                <a:gd name="T1" fmla="*/ 0 h 285"/>
                <a:gd name="T2" fmla="*/ 0 w 152"/>
                <a:gd name="T3" fmla="*/ 149 h 285"/>
                <a:gd name="T4" fmla="*/ 139 w 152"/>
                <a:gd name="T5" fmla="*/ 285 h 285"/>
                <a:gd name="T6" fmla="*/ 152 w 152"/>
                <a:gd name="T7" fmla="*/ 131 h 285"/>
                <a:gd name="T8" fmla="*/ 22 w 152"/>
                <a:gd name="T9" fmla="*/ 0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5">
                  <a:moveTo>
                    <a:pt x="22" y="0"/>
                  </a:moveTo>
                  <a:lnTo>
                    <a:pt x="0" y="149"/>
                  </a:lnTo>
                  <a:lnTo>
                    <a:pt x="139" y="285"/>
                  </a:lnTo>
                  <a:lnTo>
                    <a:pt x="152" y="131"/>
                  </a:lnTo>
                  <a:lnTo>
                    <a:pt x="22"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41" name="Freeform 6"/>
            <p:cNvSpPr/>
            <p:nvPr/>
          </p:nvSpPr>
          <p:spPr bwMode="auto">
            <a:xfrm flipH="1">
              <a:off x="5292439" y="3523828"/>
              <a:ext cx="141757" cy="265751"/>
            </a:xfrm>
            <a:custGeom>
              <a:avLst/>
              <a:gdLst>
                <a:gd name="T0" fmla="*/ 22 w 152"/>
                <a:gd name="T1" fmla="*/ 0 h 285"/>
                <a:gd name="T2" fmla="*/ 0 w 152"/>
                <a:gd name="T3" fmla="*/ 149 h 285"/>
                <a:gd name="T4" fmla="*/ 139 w 152"/>
                <a:gd name="T5" fmla="*/ 285 h 285"/>
                <a:gd name="T6" fmla="*/ 152 w 152"/>
                <a:gd name="T7" fmla="*/ 131 h 285"/>
                <a:gd name="T8" fmla="*/ 22 w 152"/>
                <a:gd name="T9" fmla="*/ 0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5">
                  <a:moveTo>
                    <a:pt x="22" y="0"/>
                  </a:moveTo>
                  <a:lnTo>
                    <a:pt x="0" y="149"/>
                  </a:lnTo>
                  <a:lnTo>
                    <a:pt x="139" y="285"/>
                  </a:lnTo>
                  <a:lnTo>
                    <a:pt x="152" y="131"/>
                  </a:lnTo>
                  <a:lnTo>
                    <a:pt x="22"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42" name="Freeform 7"/>
            <p:cNvSpPr/>
            <p:nvPr/>
          </p:nvSpPr>
          <p:spPr bwMode="auto">
            <a:xfrm flipH="1">
              <a:off x="5107781" y="3464151"/>
              <a:ext cx="266728" cy="141734"/>
            </a:xfrm>
            <a:custGeom>
              <a:avLst/>
              <a:gdLst>
                <a:gd name="T0" fmla="*/ 0 w 286"/>
                <a:gd name="T1" fmla="*/ 22 h 152"/>
                <a:gd name="T2" fmla="*/ 150 w 286"/>
                <a:gd name="T3" fmla="*/ 0 h 152"/>
                <a:gd name="T4" fmla="*/ 286 w 286"/>
                <a:gd name="T5" fmla="*/ 139 h 152"/>
                <a:gd name="T6" fmla="*/ 132 w 286"/>
                <a:gd name="T7" fmla="*/ 152 h 152"/>
                <a:gd name="T8" fmla="*/ 0 w 286"/>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152">
                  <a:moveTo>
                    <a:pt x="0" y="22"/>
                  </a:moveTo>
                  <a:lnTo>
                    <a:pt x="150" y="0"/>
                  </a:lnTo>
                  <a:lnTo>
                    <a:pt x="286" y="139"/>
                  </a:lnTo>
                  <a:lnTo>
                    <a:pt x="132" y="152"/>
                  </a:lnTo>
                  <a:lnTo>
                    <a:pt x="0" y="22"/>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43" name="Freeform 8"/>
            <p:cNvSpPr/>
            <p:nvPr/>
          </p:nvSpPr>
          <p:spPr bwMode="auto">
            <a:xfrm flipH="1">
              <a:off x="5107781" y="3464151"/>
              <a:ext cx="266728" cy="141734"/>
            </a:xfrm>
            <a:custGeom>
              <a:avLst/>
              <a:gdLst>
                <a:gd name="T0" fmla="*/ 0 w 286"/>
                <a:gd name="T1" fmla="*/ 22 h 152"/>
                <a:gd name="T2" fmla="*/ 150 w 286"/>
                <a:gd name="T3" fmla="*/ 0 h 152"/>
                <a:gd name="T4" fmla="*/ 286 w 286"/>
                <a:gd name="T5" fmla="*/ 139 h 152"/>
                <a:gd name="T6" fmla="*/ 132 w 286"/>
                <a:gd name="T7" fmla="*/ 152 h 152"/>
                <a:gd name="T8" fmla="*/ 0 w 286"/>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152">
                  <a:moveTo>
                    <a:pt x="0" y="22"/>
                  </a:moveTo>
                  <a:lnTo>
                    <a:pt x="150" y="0"/>
                  </a:lnTo>
                  <a:lnTo>
                    <a:pt x="286" y="139"/>
                  </a:lnTo>
                  <a:lnTo>
                    <a:pt x="132" y="152"/>
                  </a:lnTo>
                  <a:lnTo>
                    <a:pt x="0" y="22"/>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44" name="Freeform 9"/>
            <p:cNvSpPr/>
            <p:nvPr/>
          </p:nvSpPr>
          <p:spPr bwMode="auto">
            <a:xfrm flipH="1">
              <a:off x="5191716" y="3501449"/>
              <a:ext cx="148286" cy="22379"/>
            </a:xfrm>
            <a:custGeom>
              <a:avLst/>
              <a:gdLst>
                <a:gd name="T0" fmla="*/ 154 w 159"/>
                <a:gd name="T1" fmla="*/ 0 h 24"/>
                <a:gd name="T2" fmla="*/ 0 w 159"/>
                <a:gd name="T3" fmla="*/ 17 h 24"/>
                <a:gd name="T4" fmla="*/ 7 w 159"/>
                <a:gd name="T5" fmla="*/ 24 h 24"/>
                <a:gd name="T6" fmla="*/ 159 w 159"/>
                <a:gd name="T7" fmla="*/ 8 h 24"/>
                <a:gd name="T8" fmla="*/ 154 w 159"/>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4">
                  <a:moveTo>
                    <a:pt x="154" y="0"/>
                  </a:moveTo>
                  <a:lnTo>
                    <a:pt x="0" y="17"/>
                  </a:lnTo>
                  <a:lnTo>
                    <a:pt x="7" y="24"/>
                  </a:lnTo>
                  <a:lnTo>
                    <a:pt x="159" y="8"/>
                  </a:lnTo>
                  <a:lnTo>
                    <a:pt x="154"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45" name="Freeform 10"/>
            <p:cNvSpPr/>
            <p:nvPr/>
          </p:nvSpPr>
          <p:spPr bwMode="auto">
            <a:xfrm flipH="1">
              <a:off x="5191716" y="3501449"/>
              <a:ext cx="148286" cy="22379"/>
            </a:xfrm>
            <a:custGeom>
              <a:avLst/>
              <a:gdLst>
                <a:gd name="T0" fmla="*/ 154 w 159"/>
                <a:gd name="T1" fmla="*/ 0 h 24"/>
                <a:gd name="T2" fmla="*/ 0 w 159"/>
                <a:gd name="T3" fmla="*/ 17 h 24"/>
                <a:gd name="T4" fmla="*/ 7 w 159"/>
                <a:gd name="T5" fmla="*/ 24 h 24"/>
                <a:gd name="T6" fmla="*/ 159 w 159"/>
                <a:gd name="T7" fmla="*/ 8 h 24"/>
                <a:gd name="T8" fmla="*/ 154 w 159"/>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4">
                  <a:moveTo>
                    <a:pt x="154" y="0"/>
                  </a:moveTo>
                  <a:lnTo>
                    <a:pt x="0" y="17"/>
                  </a:lnTo>
                  <a:lnTo>
                    <a:pt x="7" y="24"/>
                  </a:lnTo>
                  <a:lnTo>
                    <a:pt x="159" y="8"/>
                  </a:lnTo>
                  <a:lnTo>
                    <a:pt x="154"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46" name="Freeform 11"/>
            <p:cNvSpPr/>
            <p:nvPr/>
          </p:nvSpPr>
          <p:spPr bwMode="auto">
            <a:xfrm flipH="1">
              <a:off x="5251404" y="2781590"/>
              <a:ext cx="867331" cy="864391"/>
            </a:xfrm>
            <a:custGeom>
              <a:avLst/>
              <a:gdLst>
                <a:gd name="T0" fmla="*/ 79 w 507"/>
                <a:gd name="T1" fmla="*/ 31 h 505"/>
                <a:gd name="T2" fmla="*/ 79 w 507"/>
                <a:gd name="T3" fmla="*/ 31 h 505"/>
                <a:gd name="T4" fmla="*/ 0 w 507"/>
                <a:gd name="T5" fmla="*/ 0 h 505"/>
                <a:gd name="T6" fmla="*/ 35 w 507"/>
                <a:gd name="T7" fmla="*/ 79 h 505"/>
                <a:gd name="T8" fmla="*/ 35 w 507"/>
                <a:gd name="T9" fmla="*/ 79 h 505"/>
                <a:gd name="T10" fmla="*/ 886 w 507"/>
                <a:gd name="T11" fmla="*/ 927 h 505"/>
                <a:gd name="T12" fmla="*/ 930 w 507"/>
                <a:gd name="T13" fmla="*/ 885 h 505"/>
                <a:gd name="T14" fmla="*/ 79 w 507"/>
                <a:gd name="T15" fmla="*/ 31 h 5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7" h="505">
                  <a:moveTo>
                    <a:pt x="43" y="17"/>
                  </a:moveTo>
                  <a:cubicBezTo>
                    <a:pt x="43" y="17"/>
                    <a:pt x="43" y="17"/>
                    <a:pt x="43" y="17"/>
                  </a:cubicBezTo>
                  <a:cubicBezTo>
                    <a:pt x="40" y="14"/>
                    <a:pt x="0" y="0"/>
                    <a:pt x="0" y="0"/>
                  </a:cubicBezTo>
                  <a:cubicBezTo>
                    <a:pt x="0" y="0"/>
                    <a:pt x="15" y="40"/>
                    <a:pt x="19" y="43"/>
                  </a:cubicBezTo>
                  <a:cubicBezTo>
                    <a:pt x="19" y="43"/>
                    <a:pt x="19" y="43"/>
                    <a:pt x="19" y="43"/>
                  </a:cubicBezTo>
                  <a:cubicBezTo>
                    <a:pt x="483" y="505"/>
                    <a:pt x="483" y="505"/>
                    <a:pt x="483" y="505"/>
                  </a:cubicBezTo>
                  <a:cubicBezTo>
                    <a:pt x="507" y="482"/>
                    <a:pt x="507" y="482"/>
                    <a:pt x="507" y="482"/>
                  </a:cubicBezTo>
                  <a:cubicBezTo>
                    <a:pt x="43" y="17"/>
                    <a:pt x="43" y="17"/>
                    <a:pt x="43"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68" name="Freeform 33"/>
            <p:cNvSpPr/>
            <p:nvPr/>
          </p:nvSpPr>
          <p:spPr bwMode="auto">
            <a:xfrm flipH="1">
              <a:off x="5372643" y="3562059"/>
              <a:ext cx="24248" cy="145464"/>
            </a:xfrm>
            <a:custGeom>
              <a:avLst/>
              <a:gdLst>
                <a:gd name="T0" fmla="*/ 20 w 26"/>
                <a:gd name="T1" fmla="*/ 0 h 156"/>
                <a:gd name="T2" fmla="*/ 0 w 26"/>
                <a:gd name="T3" fmla="*/ 148 h 156"/>
                <a:gd name="T4" fmla="*/ 7 w 26"/>
                <a:gd name="T5" fmla="*/ 156 h 156"/>
                <a:gd name="T6" fmla="*/ 26 w 26"/>
                <a:gd name="T7" fmla="*/ 7 h 156"/>
                <a:gd name="T8" fmla="*/ 24 w 26"/>
                <a:gd name="T9" fmla="*/ 1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4" y="1"/>
                  </a:lnTo>
                  <a:lnTo>
                    <a:pt x="2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69" name="Freeform 34"/>
            <p:cNvSpPr/>
            <p:nvPr/>
          </p:nvSpPr>
          <p:spPr bwMode="auto">
            <a:xfrm flipH="1">
              <a:off x="5372643" y="3562059"/>
              <a:ext cx="24248" cy="145464"/>
            </a:xfrm>
            <a:custGeom>
              <a:avLst/>
              <a:gdLst>
                <a:gd name="T0" fmla="*/ 20 w 26"/>
                <a:gd name="T1" fmla="*/ 0 h 156"/>
                <a:gd name="T2" fmla="*/ 0 w 26"/>
                <a:gd name="T3" fmla="*/ 148 h 156"/>
                <a:gd name="T4" fmla="*/ 7 w 26"/>
                <a:gd name="T5" fmla="*/ 156 h 156"/>
                <a:gd name="T6" fmla="*/ 26 w 26"/>
                <a:gd name="T7" fmla="*/ 7 h 156"/>
                <a:gd name="T8" fmla="*/ 24 w 26"/>
                <a:gd name="T9" fmla="*/ 1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4" y="1"/>
                  </a:lnTo>
                  <a:lnTo>
                    <a:pt x="2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0" name="Freeform 35"/>
            <p:cNvSpPr/>
            <p:nvPr/>
          </p:nvSpPr>
          <p:spPr bwMode="auto">
            <a:xfrm flipH="1">
              <a:off x="5374509" y="3562059"/>
              <a:ext cx="3730" cy="932"/>
            </a:xfrm>
            <a:custGeom>
              <a:avLst/>
              <a:gdLst>
                <a:gd name="T0" fmla="*/ 0 w 4"/>
                <a:gd name="T1" fmla="*/ 0 h 1"/>
                <a:gd name="T2" fmla="*/ 0 w 4"/>
                <a:gd name="T3" fmla="*/ 0 h 1"/>
                <a:gd name="T4" fmla="*/ 4 w 4"/>
                <a:gd name="T5" fmla="*/ 1 h 1"/>
                <a:gd name="T6" fmla="*/ 0 w 4"/>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
                  <a:moveTo>
                    <a:pt x="0" y="0"/>
                  </a:moveTo>
                  <a:lnTo>
                    <a:pt x="0" y="0"/>
                  </a:lnTo>
                  <a:lnTo>
                    <a:pt x="4" y="1"/>
                  </a:lnTo>
                  <a:lnTo>
                    <a:pt x="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1" name="Freeform 36"/>
            <p:cNvSpPr/>
            <p:nvPr/>
          </p:nvSpPr>
          <p:spPr bwMode="auto">
            <a:xfrm flipH="1">
              <a:off x="5374509" y="3562059"/>
              <a:ext cx="3730" cy="932"/>
            </a:xfrm>
            <a:custGeom>
              <a:avLst/>
              <a:gdLst>
                <a:gd name="T0" fmla="*/ 0 w 4"/>
                <a:gd name="T1" fmla="*/ 0 h 1"/>
                <a:gd name="T2" fmla="*/ 0 w 4"/>
                <a:gd name="T3" fmla="*/ 0 h 1"/>
                <a:gd name="T4" fmla="*/ 4 w 4"/>
                <a:gd name="T5" fmla="*/ 1 h 1"/>
                <a:gd name="T6" fmla="*/ 0 w 4"/>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
                  <a:moveTo>
                    <a:pt x="0" y="0"/>
                  </a:moveTo>
                  <a:lnTo>
                    <a:pt x="0" y="0"/>
                  </a:lnTo>
                  <a:lnTo>
                    <a:pt x="4" y="1"/>
                  </a:lnTo>
                  <a:lnTo>
                    <a:pt x="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2" name="Freeform 37"/>
            <p:cNvSpPr/>
            <p:nvPr/>
          </p:nvSpPr>
          <p:spPr bwMode="auto">
            <a:xfrm flipH="1">
              <a:off x="5347463" y="3741092"/>
              <a:ext cx="6528" cy="7460"/>
            </a:xfrm>
            <a:custGeom>
              <a:avLst/>
              <a:gdLst>
                <a:gd name="T0" fmla="*/ 0 w 7"/>
                <a:gd name="T1" fmla="*/ 0 h 8"/>
                <a:gd name="T2" fmla="*/ 0 w 7"/>
                <a:gd name="T3" fmla="*/ 0 h 8"/>
                <a:gd name="T4" fmla="*/ 7 w 7"/>
                <a:gd name="T5" fmla="*/ 8 h 8"/>
                <a:gd name="T6" fmla="*/ 7 w 7"/>
                <a:gd name="T7" fmla="*/ 8 h 8"/>
                <a:gd name="T8" fmla="*/ 0 w 7"/>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8">
                  <a:moveTo>
                    <a:pt x="0" y="0"/>
                  </a:moveTo>
                  <a:lnTo>
                    <a:pt x="0" y="0"/>
                  </a:lnTo>
                  <a:lnTo>
                    <a:pt x="7" y="8"/>
                  </a:lnTo>
                  <a:lnTo>
                    <a:pt x="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3" name="Freeform 38"/>
            <p:cNvSpPr/>
            <p:nvPr/>
          </p:nvSpPr>
          <p:spPr bwMode="auto">
            <a:xfrm flipH="1">
              <a:off x="5347463" y="3741092"/>
              <a:ext cx="6528" cy="7460"/>
            </a:xfrm>
            <a:custGeom>
              <a:avLst/>
              <a:gdLst>
                <a:gd name="T0" fmla="*/ 0 w 7"/>
                <a:gd name="T1" fmla="*/ 0 h 8"/>
                <a:gd name="T2" fmla="*/ 0 w 7"/>
                <a:gd name="T3" fmla="*/ 0 h 8"/>
                <a:gd name="T4" fmla="*/ 7 w 7"/>
                <a:gd name="T5" fmla="*/ 8 h 8"/>
                <a:gd name="T6" fmla="*/ 7 w 7"/>
                <a:gd name="T7" fmla="*/ 8 h 8"/>
                <a:gd name="T8" fmla="*/ 0 w 7"/>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8">
                  <a:moveTo>
                    <a:pt x="0" y="0"/>
                  </a:moveTo>
                  <a:lnTo>
                    <a:pt x="0" y="0"/>
                  </a:lnTo>
                  <a:lnTo>
                    <a:pt x="7" y="8"/>
                  </a:lnTo>
                  <a:lnTo>
                    <a:pt x="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4" name="Freeform 39"/>
            <p:cNvSpPr/>
            <p:nvPr/>
          </p:nvSpPr>
          <p:spPr bwMode="auto">
            <a:xfrm flipH="1">
              <a:off x="5329743" y="3603087"/>
              <a:ext cx="24248" cy="145464"/>
            </a:xfrm>
            <a:custGeom>
              <a:avLst/>
              <a:gdLst>
                <a:gd name="T0" fmla="*/ 20 w 26"/>
                <a:gd name="T1" fmla="*/ 0 h 156"/>
                <a:gd name="T2" fmla="*/ 0 w 26"/>
                <a:gd name="T3" fmla="*/ 148 h 156"/>
                <a:gd name="T4" fmla="*/ 7 w 26"/>
                <a:gd name="T5" fmla="*/ 156 h 156"/>
                <a:gd name="T6" fmla="*/ 26 w 26"/>
                <a:gd name="T7" fmla="*/ 7 h 156"/>
                <a:gd name="T8" fmla="*/ 22 w 26"/>
                <a:gd name="T9" fmla="*/ 3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2" y="3"/>
                  </a:lnTo>
                  <a:lnTo>
                    <a:pt x="2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5" name="Freeform 40"/>
            <p:cNvSpPr/>
            <p:nvPr/>
          </p:nvSpPr>
          <p:spPr bwMode="auto">
            <a:xfrm flipH="1">
              <a:off x="5329743" y="3603087"/>
              <a:ext cx="24248" cy="145464"/>
            </a:xfrm>
            <a:custGeom>
              <a:avLst/>
              <a:gdLst>
                <a:gd name="T0" fmla="*/ 20 w 26"/>
                <a:gd name="T1" fmla="*/ 0 h 156"/>
                <a:gd name="T2" fmla="*/ 0 w 26"/>
                <a:gd name="T3" fmla="*/ 148 h 156"/>
                <a:gd name="T4" fmla="*/ 7 w 26"/>
                <a:gd name="T5" fmla="*/ 156 h 156"/>
                <a:gd name="T6" fmla="*/ 26 w 26"/>
                <a:gd name="T7" fmla="*/ 7 h 156"/>
                <a:gd name="T8" fmla="*/ 22 w 26"/>
                <a:gd name="T9" fmla="*/ 3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2" y="3"/>
                  </a:lnTo>
                  <a:lnTo>
                    <a:pt x="2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6" name="Freeform 41"/>
            <p:cNvSpPr/>
            <p:nvPr/>
          </p:nvSpPr>
          <p:spPr bwMode="auto">
            <a:xfrm flipH="1">
              <a:off x="5333474" y="3603087"/>
              <a:ext cx="1865" cy="2797"/>
            </a:xfrm>
            <a:custGeom>
              <a:avLst/>
              <a:gdLst>
                <a:gd name="T0" fmla="*/ 0 w 2"/>
                <a:gd name="T1" fmla="*/ 0 h 3"/>
                <a:gd name="T2" fmla="*/ 0 w 2"/>
                <a:gd name="T3" fmla="*/ 0 h 3"/>
                <a:gd name="T4" fmla="*/ 2 w 2"/>
                <a:gd name="T5" fmla="*/ 3 h 3"/>
                <a:gd name="T6" fmla="*/ 0 w 2"/>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
                  <a:moveTo>
                    <a:pt x="0" y="0"/>
                  </a:moveTo>
                  <a:lnTo>
                    <a:pt x="0" y="0"/>
                  </a:lnTo>
                  <a:lnTo>
                    <a:pt x="2" y="3"/>
                  </a:lnTo>
                  <a:lnTo>
                    <a:pt x="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7" name="Freeform 42"/>
            <p:cNvSpPr/>
            <p:nvPr/>
          </p:nvSpPr>
          <p:spPr bwMode="auto">
            <a:xfrm flipH="1">
              <a:off x="5333474" y="3603087"/>
              <a:ext cx="1865" cy="2797"/>
            </a:xfrm>
            <a:custGeom>
              <a:avLst/>
              <a:gdLst>
                <a:gd name="T0" fmla="*/ 0 w 2"/>
                <a:gd name="T1" fmla="*/ 0 h 3"/>
                <a:gd name="T2" fmla="*/ 0 w 2"/>
                <a:gd name="T3" fmla="*/ 0 h 3"/>
                <a:gd name="T4" fmla="*/ 2 w 2"/>
                <a:gd name="T5" fmla="*/ 3 h 3"/>
                <a:gd name="T6" fmla="*/ 0 w 2"/>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
                  <a:moveTo>
                    <a:pt x="0" y="0"/>
                  </a:moveTo>
                  <a:lnTo>
                    <a:pt x="0" y="0"/>
                  </a:lnTo>
                  <a:lnTo>
                    <a:pt x="2" y="3"/>
                  </a:lnTo>
                  <a:lnTo>
                    <a:pt x="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8" name="Freeform 43"/>
            <p:cNvSpPr>
              <a:spLocks noEditPoints="1"/>
            </p:cNvSpPr>
            <p:nvPr/>
          </p:nvSpPr>
          <p:spPr bwMode="auto">
            <a:xfrm flipH="1">
              <a:off x="5148816" y="3549937"/>
              <a:ext cx="145488" cy="22379"/>
            </a:xfrm>
            <a:custGeom>
              <a:avLst/>
              <a:gdLst>
                <a:gd name="T0" fmla="*/ 0 w 156"/>
                <a:gd name="T1" fmla="*/ 14 h 24"/>
                <a:gd name="T2" fmla="*/ 0 w 156"/>
                <a:gd name="T3" fmla="*/ 14 h 24"/>
                <a:gd name="T4" fmla="*/ 7 w 156"/>
                <a:gd name="T5" fmla="*/ 24 h 24"/>
                <a:gd name="T6" fmla="*/ 9 w 156"/>
                <a:gd name="T7" fmla="*/ 24 h 24"/>
                <a:gd name="T8" fmla="*/ 0 w 156"/>
                <a:gd name="T9" fmla="*/ 14 h 24"/>
                <a:gd name="T10" fmla="*/ 152 w 156"/>
                <a:gd name="T11" fmla="*/ 0 h 24"/>
                <a:gd name="T12" fmla="*/ 152 w 156"/>
                <a:gd name="T13" fmla="*/ 0 h 24"/>
                <a:gd name="T14" fmla="*/ 156 w 156"/>
                <a:gd name="T15" fmla="*/ 2 h 24"/>
                <a:gd name="T16" fmla="*/ 152 w 15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6" h="24">
                  <a:moveTo>
                    <a:pt x="0" y="14"/>
                  </a:moveTo>
                  <a:lnTo>
                    <a:pt x="0" y="14"/>
                  </a:lnTo>
                  <a:lnTo>
                    <a:pt x="7" y="24"/>
                  </a:lnTo>
                  <a:lnTo>
                    <a:pt x="9" y="24"/>
                  </a:lnTo>
                  <a:lnTo>
                    <a:pt x="0" y="14"/>
                  </a:lnTo>
                  <a:close/>
                  <a:moveTo>
                    <a:pt x="152" y="0"/>
                  </a:moveTo>
                  <a:lnTo>
                    <a:pt x="152" y="0"/>
                  </a:lnTo>
                  <a:lnTo>
                    <a:pt x="156" y="2"/>
                  </a:lnTo>
                  <a:lnTo>
                    <a:pt x="152"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79" name="Freeform 44"/>
            <p:cNvSpPr>
              <a:spLocks noEditPoints="1"/>
            </p:cNvSpPr>
            <p:nvPr/>
          </p:nvSpPr>
          <p:spPr bwMode="auto">
            <a:xfrm flipH="1">
              <a:off x="5148816" y="3549937"/>
              <a:ext cx="145488" cy="22379"/>
            </a:xfrm>
            <a:custGeom>
              <a:avLst/>
              <a:gdLst>
                <a:gd name="T0" fmla="*/ 0 w 156"/>
                <a:gd name="T1" fmla="*/ 14 h 24"/>
                <a:gd name="T2" fmla="*/ 0 w 156"/>
                <a:gd name="T3" fmla="*/ 14 h 24"/>
                <a:gd name="T4" fmla="*/ 7 w 156"/>
                <a:gd name="T5" fmla="*/ 24 h 24"/>
                <a:gd name="T6" fmla="*/ 9 w 156"/>
                <a:gd name="T7" fmla="*/ 24 h 24"/>
                <a:gd name="T8" fmla="*/ 0 w 156"/>
                <a:gd name="T9" fmla="*/ 14 h 24"/>
                <a:gd name="T10" fmla="*/ 152 w 156"/>
                <a:gd name="T11" fmla="*/ 0 h 24"/>
                <a:gd name="T12" fmla="*/ 152 w 156"/>
                <a:gd name="T13" fmla="*/ 0 h 24"/>
                <a:gd name="T14" fmla="*/ 156 w 156"/>
                <a:gd name="T15" fmla="*/ 2 h 24"/>
                <a:gd name="T16" fmla="*/ 152 w 15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6" h="24">
                  <a:moveTo>
                    <a:pt x="0" y="14"/>
                  </a:moveTo>
                  <a:lnTo>
                    <a:pt x="0" y="14"/>
                  </a:lnTo>
                  <a:lnTo>
                    <a:pt x="7" y="24"/>
                  </a:lnTo>
                  <a:lnTo>
                    <a:pt x="9" y="24"/>
                  </a:lnTo>
                  <a:lnTo>
                    <a:pt x="0" y="14"/>
                  </a:lnTo>
                  <a:moveTo>
                    <a:pt x="152" y="0"/>
                  </a:moveTo>
                  <a:lnTo>
                    <a:pt x="152" y="0"/>
                  </a:lnTo>
                  <a:lnTo>
                    <a:pt x="156" y="2"/>
                  </a:lnTo>
                  <a:lnTo>
                    <a:pt x="152"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0" name="Freeform 45"/>
            <p:cNvSpPr/>
            <p:nvPr/>
          </p:nvSpPr>
          <p:spPr bwMode="auto">
            <a:xfrm flipH="1">
              <a:off x="5145086" y="3549937"/>
              <a:ext cx="149218" cy="22379"/>
            </a:xfrm>
            <a:custGeom>
              <a:avLst/>
              <a:gdLst>
                <a:gd name="T0" fmla="*/ 152 w 160"/>
                <a:gd name="T1" fmla="*/ 0 h 24"/>
                <a:gd name="T2" fmla="*/ 0 w 160"/>
                <a:gd name="T3" fmla="*/ 14 h 24"/>
                <a:gd name="T4" fmla="*/ 9 w 160"/>
                <a:gd name="T5" fmla="*/ 24 h 24"/>
                <a:gd name="T6" fmla="*/ 160 w 160"/>
                <a:gd name="T7" fmla="*/ 5 h 24"/>
                <a:gd name="T8" fmla="*/ 156 w 160"/>
                <a:gd name="T9" fmla="*/ 2 h 24"/>
                <a:gd name="T10" fmla="*/ 152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2" y="0"/>
                  </a:moveTo>
                  <a:lnTo>
                    <a:pt x="0" y="14"/>
                  </a:lnTo>
                  <a:lnTo>
                    <a:pt x="9" y="24"/>
                  </a:lnTo>
                  <a:lnTo>
                    <a:pt x="160" y="5"/>
                  </a:lnTo>
                  <a:lnTo>
                    <a:pt x="156" y="2"/>
                  </a:lnTo>
                  <a:lnTo>
                    <a:pt x="152"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1" name="Freeform 46"/>
            <p:cNvSpPr/>
            <p:nvPr/>
          </p:nvSpPr>
          <p:spPr bwMode="auto">
            <a:xfrm flipH="1">
              <a:off x="5145086" y="3549937"/>
              <a:ext cx="149218" cy="22379"/>
            </a:xfrm>
            <a:custGeom>
              <a:avLst/>
              <a:gdLst>
                <a:gd name="T0" fmla="*/ 152 w 160"/>
                <a:gd name="T1" fmla="*/ 0 h 24"/>
                <a:gd name="T2" fmla="*/ 0 w 160"/>
                <a:gd name="T3" fmla="*/ 14 h 24"/>
                <a:gd name="T4" fmla="*/ 9 w 160"/>
                <a:gd name="T5" fmla="*/ 24 h 24"/>
                <a:gd name="T6" fmla="*/ 160 w 160"/>
                <a:gd name="T7" fmla="*/ 5 h 24"/>
                <a:gd name="T8" fmla="*/ 156 w 160"/>
                <a:gd name="T9" fmla="*/ 2 h 24"/>
                <a:gd name="T10" fmla="*/ 152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2" y="0"/>
                  </a:moveTo>
                  <a:lnTo>
                    <a:pt x="0" y="14"/>
                  </a:lnTo>
                  <a:lnTo>
                    <a:pt x="9" y="24"/>
                  </a:lnTo>
                  <a:lnTo>
                    <a:pt x="160" y="5"/>
                  </a:lnTo>
                  <a:lnTo>
                    <a:pt x="156" y="2"/>
                  </a:lnTo>
                  <a:lnTo>
                    <a:pt x="152"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2" name="Freeform 47"/>
            <p:cNvSpPr/>
            <p:nvPr/>
          </p:nvSpPr>
          <p:spPr bwMode="auto">
            <a:xfrm flipH="1">
              <a:off x="5287776" y="3562992"/>
              <a:ext cx="11191" cy="9325"/>
            </a:xfrm>
            <a:custGeom>
              <a:avLst/>
              <a:gdLst>
                <a:gd name="T0" fmla="*/ 5 w 12"/>
                <a:gd name="T1" fmla="*/ 0 h 10"/>
                <a:gd name="T2" fmla="*/ 0 w 12"/>
                <a:gd name="T3" fmla="*/ 2 h 10"/>
                <a:gd name="T4" fmla="*/ 7 w 12"/>
                <a:gd name="T5" fmla="*/ 10 h 10"/>
                <a:gd name="T6" fmla="*/ 12 w 12"/>
                <a:gd name="T7" fmla="*/ 10 h 10"/>
                <a:gd name="T8" fmla="*/ 5 w 12"/>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0">
                  <a:moveTo>
                    <a:pt x="5" y="0"/>
                  </a:moveTo>
                  <a:lnTo>
                    <a:pt x="0" y="2"/>
                  </a:lnTo>
                  <a:lnTo>
                    <a:pt x="7" y="10"/>
                  </a:lnTo>
                  <a:lnTo>
                    <a:pt x="12" y="10"/>
                  </a:lnTo>
                  <a:lnTo>
                    <a:pt x="5"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3" name="Freeform 48"/>
            <p:cNvSpPr/>
            <p:nvPr/>
          </p:nvSpPr>
          <p:spPr bwMode="auto">
            <a:xfrm flipH="1">
              <a:off x="5287776" y="3562992"/>
              <a:ext cx="11191" cy="9325"/>
            </a:xfrm>
            <a:custGeom>
              <a:avLst/>
              <a:gdLst>
                <a:gd name="T0" fmla="*/ 5 w 12"/>
                <a:gd name="T1" fmla="*/ 0 h 10"/>
                <a:gd name="T2" fmla="*/ 0 w 12"/>
                <a:gd name="T3" fmla="*/ 2 h 10"/>
                <a:gd name="T4" fmla="*/ 7 w 12"/>
                <a:gd name="T5" fmla="*/ 10 h 10"/>
                <a:gd name="T6" fmla="*/ 12 w 12"/>
                <a:gd name="T7" fmla="*/ 10 h 10"/>
                <a:gd name="T8" fmla="*/ 5 w 12"/>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0">
                  <a:moveTo>
                    <a:pt x="5" y="0"/>
                  </a:moveTo>
                  <a:lnTo>
                    <a:pt x="0" y="2"/>
                  </a:lnTo>
                  <a:lnTo>
                    <a:pt x="7" y="10"/>
                  </a:lnTo>
                  <a:lnTo>
                    <a:pt x="12" y="10"/>
                  </a:lnTo>
                  <a:lnTo>
                    <a:pt x="5"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grpSp>
      <p:grpSp>
        <p:nvGrpSpPr>
          <p:cNvPr id="2" name="组合 1"/>
          <p:cNvGrpSpPr/>
          <p:nvPr/>
        </p:nvGrpSpPr>
        <p:grpSpPr>
          <a:xfrm>
            <a:off x="9057434" y="3422524"/>
            <a:ext cx="1347937" cy="1346472"/>
            <a:chOff x="6073970" y="3409136"/>
            <a:chExt cx="1010953" cy="1009854"/>
          </a:xfrm>
        </p:grpSpPr>
        <p:sp>
          <p:nvSpPr>
            <p:cNvPr id="84" name="Freeform 49"/>
            <p:cNvSpPr/>
            <p:nvPr/>
          </p:nvSpPr>
          <p:spPr bwMode="auto">
            <a:xfrm flipH="1">
              <a:off x="6259560" y="4151374"/>
              <a:ext cx="141757" cy="267616"/>
            </a:xfrm>
            <a:custGeom>
              <a:avLst/>
              <a:gdLst>
                <a:gd name="T0" fmla="*/ 22 w 152"/>
                <a:gd name="T1" fmla="*/ 0 h 287"/>
                <a:gd name="T2" fmla="*/ 0 w 152"/>
                <a:gd name="T3" fmla="*/ 149 h 287"/>
                <a:gd name="T4" fmla="*/ 140 w 152"/>
                <a:gd name="T5" fmla="*/ 287 h 287"/>
                <a:gd name="T6" fmla="*/ 152 w 152"/>
                <a:gd name="T7" fmla="*/ 132 h 287"/>
                <a:gd name="T8" fmla="*/ 22 w 152"/>
                <a:gd name="T9" fmla="*/ 0 h 2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7">
                  <a:moveTo>
                    <a:pt x="22" y="0"/>
                  </a:moveTo>
                  <a:lnTo>
                    <a:pt x="0" y="149"/>
                  </a:lnTo>
                  <a:lnTo>
                    <a:pt x="140" y="287"/>
                  </a:lnTo>
                  <a:lnTo>
                    <a:pt x="152" y="132"/>
                  </a:lnTo>
                  <a:lnTo>
                    <a:pt x="22"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5" name="Freeform 50"/>
            <p:cNvSpPr/>
            <p:nvPr/>
          </p:nvSpPr>
          <p:spPr bwMode="auto">
            <a:xfrm flipH="1">
              <a:off x="6259560" y="4151374"/>
              <a:ext cx="141757" cy="267616"/>
            </a:xfrm>
            <a:custGeom>
              <a:avLst/>
              <a:gdLst>
                <a:gd name="T0" fmla="*/ 22 w 152"/>
                <a:gd name="T1" fmla="*/ 0 h 287"/>
                <a:gd name="T2" fmla="*/ 0 w 152"/>
                <a:gd name="T3" fmla="*/ 149 h 287"/>
                <a:gd name="T4" fmla="*/ 140 w 152"/>
                <a:gd name="T5" fmla="*/ 287 h 287"/>
                <a:gd name="T6" fmla="*/ 152 w 152"/>
                <a:gd name="T7" fmla="*/ 132 h 287"/>
                <a:gd name="T8" fmla="*/ 22 w 152"/>
                <a:gd name="T9" fmla="*/ 0 h 2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7">
                  <a:moveTo>
                    <a:pt x="22" y="0"/>
                  </a:moveTo>
                  <a:lnTo>
                    <a:pt x="0" y="149"/>
                  </a:lnTo>
                  <a:lnTo>
                    <a:pt x="140" y="287"/>
                  </a:lnTo>
                  <a:lnTo>
                    <a:pt x="152" y="132"/>
                  </a:lnTo>
                  <a:lnTo>
                    <a:pt x="22"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6" name="Freeform 51"/>
            <p:cNvSpPr/>
            <p:nvPr/>
          </p:nvSpPr>
          <p:spPr bwMode="auto">
            <a:xfrm flipH="1">
              <a:off x="6073970" y="4091697"/>
              <a:ext cx="267660" cy="141734"/>
            </a:xfrm>
            <a:custGeom>
              <a:avLst/>
              <a:gdLst>
                <a:gd name="T0" fmla="*/ 0 w 287"/>
                <a:gd name="T1" fmla="*/ 22 h 152"/>
                <a:gd name="T2" fmla="*/ 151 w 287"/>
                <a:gd name="T3" fmla="*/ 0 h 152"/>
                <a:gd name="T4" fmla="*/ 287 w 287"/>
                <a:gd name="T5" fmla="*/ 140 h 152"/>
                <a:gd name="T6" fmla="*/ 133 w 287"/>
                <a:gd name="T7" fmla="*/ 152 h 152"/>
                <a:gd name="T8" fmla="*/ 0 w 287"/>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152">
                  <a:moveTo>
                    <a:pt x="0" y="22"/>
                  </a:moveTo>
                  <a:lnTo>
                    <a:pt x="151" y="0"/>
                  </a:lnTo>
                  <a:lnTo>
                    <a:pt x="287" y="140"/>
                  </a:lnTo>
                  <a:lnTo>
                    <a:pt x="133" y="152"/>
                  </a:lnTo>
                  <a:lnTo>
                    <a:pt x="0" y="22"/>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7" name="Freeform 52"/>
            <p:cNvSpPr/>
            <p:nvPr/>
          </p:nvSpPr>
          <p:spPr bwMode="auto">
            <a:xfrm flipH="1">
              <a:off x="6073970" y="4091697"/>
              <a:ext cx="267660" cy="141734"/>
            </a:xfrm>
            <a:custGeom>
              <a:avLst/>
              <a:gdLst>
                <a:gd name="T0" fmla="*/ 0 w 287"/>
                <a:gd name="T1" fmla="*/ 22 h 152"/>
                <a:gd name="T2" fmla="*/ 151 w 287"/>
                <a:gd name="T3" fmla="*/ 0 h 152"/>
                <a:gd name="T4" fmla="*/ 287 w 287"/>
                <a:gd name="T5" fmla="*/ 140 h 152"/>
                <a:gd name="T6" fmla="*/ 133 w 287"/>
                <a:gd name="T7" fmla="*/ 152 h 152"/>
                <a:gd name="T8" fmla="*/ 0 w 287"/>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152">
                  <a:moveTo>
                    <a:pt x="0" y="22"/>
                  </a:moveTo>
                  <a:lnTo>
                    <a:pt x="151" y="0"/>
                  </a:lnTo>
                  <a:lnTo>
                    <a:pt x="287" y="140"/>
                  </a:lnTo>
                  <a:lnTo>
                    <a:pt x="133" y="152"/>
                  </a:lnTo>
                  <a:lnTo>
                    <a:pt x="0" y="22"/>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8" name="Freeform 53"/>
            <p:cNvSpPr/>
            <p:nvPr/>
          </p:nvSpPr>
          <p:spPr bwMode="auto">
            <a:xfrm flipH="1">
              <a:off x="6342563" y="4189605"/>
              <a:ext cx="0" cy="1865"/>
            </a:xfrm>
            <a:custGeom>
              <a:avLst/>
              <a:gdLst>
                <a:gd name="T0" fmla="*/ 0 h 2"/>
                <a:gd name="T1" fmla="*/ 0 h 2"/>
                <a:gd name="T2" fmla="*/ 2 h 2"/>
                <a:gd name="T3" fmla="*/ 0 h 2"/>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
                  <a:moveTo>
                    <a:pt x="0" y="0"/>
                  </a:moveTo>
                  <a:lnTo>
                    <a:pt x="0" y="0"/>
                  </a:lnTo>
                  <a:lnTo>
                    <a:pt x="0" y="2"/>
                  </a:lnTo>
                  <a:lnTo>
                    <a:pt x="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89" name="Freeform 54"/>
            <p:cNvSpPr/>
            <p:nvPr/>
          </p:nvSpPr>
          <p:spPr bwMode="auto">
            <a:xfrm flipH="1">
              <a:off x="6342563" y="4189605"/>
              <a:ext cx="0" cy="1865"/>
            </a:xfrm>
            <a:custGeom>
              <a:avLst/>
              <a:gdLst>
                <a:gd name="T0" fmla="*/ 0 h 2"/>
                <a:gd name="T1" fmla="*/ 0 h 2"/>
                <a:gd name="T2" fmla="*/ 2 h 2"/>
                <a:gd name="T3" fmla="*/ 0 h 2"/>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
                  <a:moveTo>
                    <a:pt x="0" y="0"/>
                  </a:moveTo>
                  <a:lnTo>
                    <a:pt x="0" y="0"/>
                  </a:lnTo>
                  <a:lnTo>
                    <a:pt x="0" y="2"/>
                  </a:lnTo>
                  <a:lnTo>
                    <a:pt x="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0" name="Freeform 55"/>
            <p:cNvSpPr/>
            <p:nvPr/>
          </p:nvSpPr>
          <p:spPr bwMode="auto">
            <a:xfrm flipH="1">
              <a:off x="6337899" y="4189605"/>
              <a:ext cx="24248" cy="145464"/>
            </a:xfrm>
            <a:custGeom>
              <a:avLst/>
              <a:gdLst>
                <a:gd name="T0" fmla="*/ 21 w 26"/>
                <a:gd name="T1" fmla="*/ 0 h 156"/>
                <a:gd name="T2" fmla="*/ 0 w 26"/>
                <a:gd name="T3" fmla="*/ 148 h 156"/>
                <a:gd name="T4" fmla="*/ 8 w 26"/>
                <a:gd name="T5" fmla="*/ 156 h 156"/>
                <a:gd name="T6" fmla="*/ 26 w 26"/>
                <a:gd name="T7" fmla="*/ 7 h 156"/>
                <a:gd name="T8" fmla="*/ 21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1" y="2"/>
                  </a:lnTo>
                  <a:lnTo>
                    <a:pt x="21"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1" name="Freeform 56"/>
            <p:cNvSpPr/>
            <p:nvPr/>
          </p:nvSpPr>
          <p:spPr bwMode="auto">
            <a:xfrm flipH="1">
              <a:off x="6337899" y="4189605"/>
              <a:ext cx="24248" cy="145464"/>
            </a:xfrm>
            <a:custGeom>
              <a:avLst/>
              <a:gdLst>
                <a:gd name="T0" fmla="*/ 21 w 26"/>
                <a:gd name="T1" fmla="*/ 0 h 156"/>
                <a:gd name="T2" fmla="*/ 0 w 26"/>
                <a:gd name="T3" fmla="*/ 148 h 156"/>
                <a:gd name="T4" fmla="*/ 8 w 26"/>
                <a:gd name="T5" fmla="*/ 156 h 156"/>
                <a:gd name="T6" fmla="*/ 26 w 26"/>
                <a:gd name="T7" fmla="*/ 7 h 156"/>
                <a:gd name="T8" fmla="*/ 21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1" y="2"/>
                  </a:lnTo>
                  <a:lnTo>
                    <a:pt x="21"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2" name="Freeform 57"/>
            <p:cNvSpPr>
              <a:spLocks noEditPoints="1"/>
            </p:cNvSpPr>
            <p:nvPr/>
          </p:nvSpPr>
          <p:spPr bwMode="auto">
            <a:xfrm flipH="1">
              <a:off x="6300595" y="4230633"/>
              <a:ext cx="20518" cy="145464"/>
            </a:xfrm>
            <a:custGeom>
              <a:avLst/>
              <a:gdLst>
                <a:gd name="T0" fmla="*/ 0 w 22"/>
                <a:gd name="T1" fmla="*/ 148 h 156"/>
                <a:gd name="T2" fmla="*/ 0 w 22"/>
                <a:gd name="T3" fmla="*/ 148 h 156"/>
                <a:gd name="T4" fmla="*/ 8 w 22"/>
                <a:gd name="T5" fmla="*/ 156 h 156"/>
                <a:gd name="T6" fmla="*/ 8 w 22"/>
                <a:gd name="T7" fmla="*/ 156 h 156"/>
                <a:gd name="T8" fmla="*/ 0 w 22"/>
                <a:gd name="T9" fmla="*/ 148 h 156"/>
                <a:gd name="T10" fmla="*/ 21 w 22"/>
                <a:gd name="T11" fmla="*/ 0 h 156"/>
                <a:gd name="T12" fmla="*/ 21 w 22"/>
                <a:gd name="T13" fmla="*/ 0 h 156"/>
                <a:gd name="T14" fmla="*/ 22 w 22"/>
                <a:gd name="T15" fmla="*/ 3 h 156"/>
                <a:gd name="T16" fmla="*/ 21 w 22"/>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156">
                  <a:moveTo>
                    <a:pt x="0" y="148"/>
                  </a:moveTo>
                  <a:lnTo>
                    <a:pt x="0" y="148"/>
                  </a:lnTo>
                  <a:lnTo>
                    <a:pt x="8" y="156"/>
                  </a:lnTo>
                  <a:lnTo>
                    <a:pt x="0" y="148"/>
                  </a:lnTo>
                  <a:close/>
                  <a:moveTo>
                    <a:pt x="21" y="0"/>
                  </a:moveTo>
                  <a:lnTo>
                    <a:pt x="21" y="0"/>
                  </a:lnTo>
                  <a:lnTo>
                    <a:pt x="22" y="3"/>
                  </a:lnTo>
                  <a:lnTo>
                    <a:pt x="21"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3" name="Freeform 58"/>
            <p:cNvSpPr>
              <a:spLocks noEditPoints="1"/>
            </p:cNvSpPr>
            <p:nvPr/>
          </p:nvSpPr>
          <p:spPr bwMode="auto">
            <a:xfrm flipH="1">
              <a:off x="6300595" y="4230633"/>
              <a:ext cx="20518" cy="145464"/>
            </a:xfrm>
            <a:custGeom>
              <a:avLst/>
              <a:gdLst>
                <a:gd name="T0" fmla="*/ 0 w 22"/>
                <a:gd name="T1" fmla="*/ 148 h 156"/>
                <a:gd name="T2" fmla="*/ 0 w 22"/>
                <a:gd name="T3" fmla="*/ 148 h 156"/>
                <a:gd name="T4" fmla="*/ 8 w 22"/>
                <a:gd name="T5" fmla="*/ 156 h 156"/>
                <a:gd name="T6" fmla="*/ 8 w 22"/>
                <a:gd name="T7" fmla="*/ 156 h 156"/>
                <a:gd name="T8" fmla="*/ 0 w 22"/>
                <a:gd name="T9" fmla="*/ 148 h 156"/>
                <a:gd name="T10" fmla="*/ 21 w 22"/>
                <a:gd name="T11" fmla="*/ 0 h 156"/>
                <a:gd name="T12" fmla="*/ 21 w 22"/>
                <a:gd name="T13" fmla="*/ 0 h 156"/>
                <a:gd name="T14" fmla="*/ 22 w 22"/>
                <a:gd name="T15" fmla="*/ 3 h 156"/>
                <a:gd name="T16" fmla="*/ 21 w 22"/>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156">
                  <a:moveTo>
                    <a:pt x="0" y="148"/>
                  </a:moveTo>
                  <a:lnTo>
                    <a:pt x="0" y="148"/>
                  </a:lnTo>
                  <a:lnTo>
                    <a:pt x="8" y="156"/>
                  </a:lnTo>
                  <a:lnTo>
                    <a:pt x="0" y="148"/>
                  </a:lnTo>
                  <a:moveTo>
                    <a:pt x="21" y="0"/>
                  </a:moveTo>
                  <a:lnTo>
                    <a:pt x="21" y="0"/>
                  </a:lnTo>
                  <a:lnTo>
                    <a:pt x="22" y="3"/>
                  </a:lnTo>
                  <a:lnTo>
                    <a:pt x="21"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4" name="Freeform 59"/>
            <p:cNvSpPr/>
            <p:nvPr/>
          </p:nvSpPr>
          <p:spPr bwMode="auto">
            <a:xfrm flipH="1">
              <a:off x="6296864" y="4230633"/>
              <a:ext cx="24248" cy="145464"/>
            </a:xfrm>
            <a:custGeom>
              <a:avLst/>
              <a:gdLst>
                <a:gd name="T0" fmla="*/ 21 w 26"/>
                <a:gd name="T1" fmla="*/ 0 h 156"/>
                <a:gd name="T2" fmla="*/ 0 w 26"/>
                <a:gd name="T3" fmla="*/ 148 h 156"/>
                <a:gd name="T4" fmla="*/ 8 w 26"/>
                <a:gd name="T5" fmla="*/ 156 h 156"/>
                <a:gd name="T6" fmla="*/ 26 w 26"/>
                <a:gd name="T7" fmla="*/ 7 h 156"/>
                <a:gd name="T8" fmla="*/ 22 w 26"/>
                <a:gd name="T9" fmla="*/ 3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2" y="3"/>
                  </a:lnTo>
                  <a:lnTo>
                    <a:pt x="21"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5" name="Freeform 60"/>
            <p:cNvSpPr/>
            <p:nvPr/>
          </p:nvSpPr>
          <p:spPr bwMode="auto">
            <a:xfrm flipH="1">
              <a:off x="6296864" y="4230633"/>
              <a:ext cx="24248" cy="145464"/>
            </a:xfrm>
            <a:custGeom>
              <a:avLst/>
              <a:gdLst>
                <a:gd name="T0" fmla="*/ 21 w 26"/>
                <a:gd name="T1" fmla="*/ 0 h 156"/>
                <a:gd name="T2" fmla="*/ 0 w 26"/>
                <a:gd name="T3" fmla="*/ 148 h 156"/>
                <a:gd name="T4" fmla="*/ 8 w 26"/>
                <a:gd name="T5" fmla="*/ 156 h 156"/>
                <a:gd name="T6" fmla="*/ 26 w 26"/>
                <a:gd name="T7" fmla="*/ 7 h 156"/>
                <a:gd name="T8" fmla="*/ 22 w 26"/>
                <a:gd name="T9" fmla="*/ 3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2" y="3"/>
                  </a:lnTo>
                  <a:lnTo>
                    <a:pt x="21"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6" name="Freeform 61"/>
            <p:cNvSpPr>
              <a:spLocks noEditPoints="1"/>
            </p:cNvSpPr>
            <p:nvPr/>
          </p:nvSpPr>
          <p:spPr bwMode="auto">
            <a:xfrm flipH="1">
              <a:off x="6115005" y="4177483"/>
              <a:ext cx="151084" cy="22379"/>
            </a:xfrm>
            <a:custGeom>
              <a:avLst/>
              <a:gdLst>
                <a:gd name="T0" fmla="*/ 7 w 162"/>
                <a:gd name="T1" fmla="*/ 16 h 24"/>
                <a:gd name="T2" fmla="*/ 0 w 162"/>
                <a:gd name="T3" fmla="*/ 16 h 24"/>
                <a:gd name="T4" fmla="*/ 7 w 162"/>
                <a:gd name="T5" fmla="*/ 24 h 24"/>
                <a:gd name="T6" fmla="*/ 15 w 162"/>
                <a:gd name="T7" fmla="*/ 24 h 24"/>
                <a:gd name="T8" fmla="*/ 7 w 162"/>
                <a:gd name="T9" fmla="*/ 16 h 24"/>
                <a:gd name="T10" fmla="*/ 160 w 162"/>
                <a:gd name="T11" fmla="*/ 0 h 24"/>
                <a:gd name="T12" fmla="*/ 160 w 162"/>
                <a:gd name="T13" fmla="*/ 0 h 24"/>
                <a:gd name="T14" fmla="*/ 162 w 162"/>
                <a:gd name="T15" fmla="*/ 2 h 24"/>
                <a:gd name="T16" fmla="*/ 160 w 162"/>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24">
                  <a:moveTo>
                    <a:pt x="7" y="16"/>
                  </a:moveTo>
                  <a:lnTo>
                    <a:pt x="0" y="16"/>
                  </a:lnTo>
                  <a:lnTo>
                    <a:pt x="7" y="24"/>
                  </a:lnTo>
                  <a:lnTo>
                    <a:pt x="15" y="24"/>
                  </a:lnTo>
                  <a:lnTo>
                    <a:pt x="7" y="16"/>
                  </a:lnTo>
                  <a:close/>
                  <a:moveTo>
                    <a:pt x="160" y="0"/>
                  </a:moveTo>
                  <a:lnTo>
                    <a:pt x="160" y="0"/>
                  </a:lnTo>
                  <a:lnTo>
                    <a:pt x="162" y="2"/>
                  </a:lnTo>
                  <a:lnTo>
                    <a:pt x="16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7" name="Freeform 62"/>
            <p:cNvSpPr>
              <a:spLocks noEditPoints="1"/>
            </p:cNvSpPr>
            <p:nvPr/>
          </p:nvSpPr>
          <p:spPr bwMode="auto">
            <a:xfrm flipH="1">
              <a:off x="6115005" y="4177483"/>
              <a:ext cx="151084" cy="22379"/>
            </a:xfrm>
            <a:custGeom>
              <a:avLst/>
              <a:gdLst>
                <a:gd name="T0" fmla="*/ 7 w 162"/>
                <a:gd name="T1" fmla="*/ 16 h 24"/>
                <a:gd name="T2" fmla="*/ 0 w 162"/>
                <a:gd name="T3" fmla="*/ 16 h 24"/>
                <a:gd name="T4" fmla="*/ 7 w 162"/>
                <a:gd name="T5" fmla="*/ 24 h 24"/>
                <a:gd name="T6" fmla="*/ 15 w 162"/>
                <a:gd name="T7" fmla="*/ 24 h 24"/>
                <a:gd name="T8" fmla="*/ 7 w 162"/>
                <a:gd name="T9" fmla="*/ 16 h 24"/>
                <a:gd name="T10" fmla="*/ 160 w 162"/>
                <a:gd name="T11" fmla="*/ 0 h 24"/>
                <a:gd name="T12" fmla="*/ 160 w 162"/>
                <a:gd name="T13" fmla="*/ 0 h 24"/>
                <a:gd name="T14" fmla="*/ 162 w 162"/>
                <a:gd name="T15" fmla="*/ 2 h 24"/>
                <a:gd name="T16" fmla="*/ 160 w 162"/>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24">
                  <a:moveTo>
                    <a:pt x="7" y="16"/>
                  </a:moveTo>
                  <a:lnTo>
                    <a:pt x="0" y="16"/>
                  </a:lnTo>
                  <a:lnTo>
                    <a:pt x="7" y="24"/>
                  </a:lnTo>
                  <a:lnTo>
                    <a:pt x="15" y="24"/>
                  </a:lnTo>
                  <a:lnTo>
                    <a:pt x="7" y="16"/>
                  </a:lnTo>
                  <a:moveTo>
                    <a:pt x="160" y="0"/>
                  </a:moveTo>
                  <a:lnTo>
                    <a:pt x="160" y="0"/>
                  </a:lnTo>
                  <a:lnTo>
                    <a:pt x="162" y="2"/>
                  </a:lnTo>
                  <a:lnTo>
                    <a:pt x="16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8" name="Freeform 63"/>
            <p:cNvSpPr/>
            <p:nvPr/>
          </p:nvSpPr>
          <p:spPr bwMode="auto">
            <a:xfrm flipH="1">
              <a:off x="6112207" y="4177483"/>
              <a:ext cx="147353" cy="22379"/>
            </a:xfrm>
            <a:custGeom>
              <a:avLst/>
              <a:gdLst>
                <a:gd name="T0" fmla="*/ 153 w 158"/>
                <a:gd name="T1" fmla="*/ 0 h 24"/>
                <a:gd name="T2" fmla="*/ 0 w 158"/>
                <a:gd name="T3" fmla="*/ 16 h 24"/>
                <a:gd name="T4" fmla="*/ 8 w 158"/>
                <a:gd name="T5" fmla="*/ 24 h 24"/>
                <a:gd name="T6" fmla="*/ 158 w 158"/>
                <a:gd name="T7" fmla="*/ 7 h 24"/>
                <a:gd name="T8" fmla="*/ 155 w 158"/>
                <a:gd name="T9" fmla="*/ 2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6"/>
                  </a:lnTo>
                  <a:lnTo>
                    <a:pt x="8" y="24"/>
                  </a:lnTo>
                  <a:lnTo>
                    <a:pt x="158" y="7"/>
                  </a:lnTo>
                  <a:lnTo>
                    <a:pt x="155" y="2"/>
                  </a:lnTo>
                  <a:lnTo>
                    <a:pt x="153"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99" name="Freeform 64"/>
            <p:cNvSpPr/>
            <p:nvPr/>
          </p:nvSpPr>
          <p:spPr bwMode="auto">
            <a:xfrm flipH="1">
              <a:off x="6112207" y="4177483"/>
              <a:ext cx="147353" cy="22379"/>
            </a:xfrm>
            <a:custGeom>
              <a:avLst/>
              <a:gdLst>
                <a:gd name="T0" fmla="*/ 153 w 158"/>
                <a:gd name="T1" fmla="*/ 0 h 24"/>
                <a:gd name="T2" fmla="*/ 0 w 158"/>
                <a:gd name="T3" fmla="*/ 16 h 24"/>
                <a:gd name="T4" fmla="*/ 8 w 158"/>
                <a:gd name="T5" fmla="*/ 24 h 24"/>
                <a:gd name="T6" fmla="*/ 158 w 158"/>
                <a:gd name="T7" fmla="*/ 7 h 24"/>
                <a:gd name="T8" fmla="*/ 155 w 158"/>
                <a:gd name="T9" fmla="*/ 2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6"/>
                  </a:lnTo>
                  <a:lnTo>
                    <a:pt x="8" y="24"/>
                  </a:lnTo>
                  <a:lnTo>
                    <a:pt x="158" y="7"/>
                  </a:lnTo>
                  <a:lnTo>
                    <a:pt x="155" y="2"/>
                  </a:lnTo>
                  <a:lnTo>
                    <a:pt x="153"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00" name="Freeform 65"/>
            <p:cNvSpPr>
              <a:spLocks noEditPoints="1"/>
            </p:cNvSpPr>
            <p:nvPr/>
          </p:nvSpPr>
          <p:spPr bwMode="auto">
            <a:xfrm flipH="1">
              <a:off x="6163501" y="4130860"/>
              <a:ext cx="150151" cy="22379"/>
            </a:xfrm>
            <a:custGeom>
              <a:avLst/>
              <a:gdLst>
                <a:gd name="T0" fmla="*/ 7 w 161"/>
                <a:gd name="T1" fmla="*/ 15 h 24"/>
                <a:gd name="T2" fmla="*/ 0 w 161"/>
                <a:gd name="T3" fmla="*/ 15 h 24"/>
                <a:gd name="T4" fmla="*/ 9 w 161"/>
                <a:gd name="T5" fmla="*/ 24 h 24"/>
                <a:gd name="T6" fmla="*/ 14 w 161"/>
                <a:gd name="T7" fmla="*/ 22 h 24"/>
                <a:gd name="T8" fmla="*/ 7 w 161"/>
                <a:gd name="T9" fmla="*/ 15 h 24"/>
                <a:gd name="T10" fmla="*/ 161 w 161"/>
                <a:gd name="T11" fmla="*/ 0 h 24"/>
                <a:gd name="T12" fmla="*/ 161 w 161"/>
                <a:gd name="T13" fmla="*/ 0 h 24"/>
                <a:gd name="T14" fmla="*/ 161 w 161"/>
                <a:gd name="T15" fmla="*/ 0 h 24"/>
                <a:gd name="T16" fmla="*/ 161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7" y="15"/>
                  </a:moveTo>
                  <a:lnTo>
                    <a:pt x="0" y="15"/>
                  </a:lnTo>
                  <a:lnTo>
                    <a:pt x="9" y="24"/>
                  </a:lnTo>
                  <a:lnTo>
                    <a:pt x="14" y="22"/>
                  </a:lnTo>
                  <a:lnTo>
                    <a:pt x="7" y="15"/>
                  </a:lnTo>
                  <a:close/>
                  <a:moveTo>
                    <a:pt x="161" y="0"/>
                  </a:moveTo>
                  <a:lnTo>
                    <a:pt x="161"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01" name="Freeform 66"/>
            <p:cNvSpPr>
              <a:spLocks noEditPoints="1"/>
            </p:cNvSpPr>
            <p:nvPr/>
          </p:nvSpPr>
          <p:spPr bwMode="auto">
            <a:xfrm flipH="1">
              <a:off x="6163501" y="4130860"/>
              <a:ext cx="150151" cy="22379"/>
            </a:xfrm>
            <a:custGeom>
              <a:avLst/>
              <a:gdLst>
                <a:gd name="T0" fmla="*/ 7 w 161"/>
                <a:gd name="T1" fmla="*/ 15 h 24"/>
                <a:gd name="T2" fmla="*/ 0 w 161"/>
                <a:gd name="T3" fmla="*/ 15 h 24"/>
                <a:gd name="T4" fmla="*/ 9 w 161"/>
                <a:gd name="T5" fmla="*/ 24 h 24"/>
                <a:gd name="T6" fmla="*/ 14 w 161"/>
                <a:gd name="T7" fmla="*/ 22 h 24"/>
                <a:gd name="T8" fmla="*/ 7 w 161"/>
                <a:gd name="T9" fmla="*/ 15 h 24"/>
                <a:gd name="T10" fmla="*/ 161 w 161"/>
                <a:gd name="T11" fmla="*/ 0 h 24"/>
                <a:gd name="T12" fmla="*/ 161 w 161"/>
                <a:gd name="T13" fmla="*/ 0 h 24"/>
                <a:gd name="T14" fmla="*/ 161 w 161"/>
                <a:gd name="T15" fmla="*/ 0 h 24"/>
                <a:gd name="T16" fmla="*/ 161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7" y="15"/>
                  </a:moveTo>
                  <a:lnTo>
                    <a:pt x="0" y="15"/>
                  </a:lnTo>
                  <a:lnTo>
                    <a:pt x="9" y="24"/>
                  </a:lnTo>
                  <a:lnTo>
                    <a:pt x="14" y="22"/>
                  </a:lnTo>
                  <a:lnTo>
                    <a:pt x="7" y="15"/>
                  </a:lnTo>
                  <a:moveTo>
                    <a:pt x="161" y="0"/>
                  </a:moveTo>
                  <a:lnTo>
                    <a:pt x="161"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02" name="Freeform 67"/>
            <p:cNvSpPr/>
            <p:nvPr/>
          </p:nvSpPr>
          <p:spPr bwMode="auto">
            <a:xfrm flipH="1">
              <a:off x="6157905" y="4130860"/>
              <a:ext cx="149218" cy="20514"/>
            </a:xfrm>
            <a:custGeom>
              <a:avLst/>
              <a:gdLst>
                <a:gd name="T0" fmla="*/ 154 w 160"/>
                <a:gd name="T1" fmla="*/ 0 h 22"/>
                <a:gd name="T2" fmla="*/ 0 w 160"/>
                <a:gd name="T3" fmla="*/ 15 h 22"/>
                <a:gd name="T4" fmla="*/ 7 w 160"/>
                <a:gd name="T5" fmla="*/ 22 h 22"/>
                <a:gd name="T6" fmla="*/ 160 w 160"/>
                <a:gd name="T7" fmla="*/ 6 h 22"/>
                <a:gd name="T8" fmla="*/ 154 w 160"/>
                <a:gd name="T9" fmla="*/ 0 h 22"/>
                <a:gd name="T10" fmla="*/ 154 w 160"/>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2">
                  <a:moveTo>
                    <a:pt x="154" y="0"/>
                  </a:moveTo>
                  <a:lnTo>
                    <a:pt x="0" y="15"/>
                  </a:lnTo>
                  <a:lnTo>
                    <a:pt x="7" y="22"/>
                  </a:lnTo>
                  <a:lnTo>
                    <a:pt x="160" y="6"/>
                  </a:lnTo>
                  <a:lnTo>
                    <a:pt x="154"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03" name="Freeform 68"/>
            <p:cNvSpPr/>
            <p:nvPr/>
          </p:nvSpPr>
          <p:spPr bwMode="auto">
            <a:xfrm flipH="1">
              <a:off x="6157905" y="4130860"/>
              <a:ext cx="149218" cy="20514"/>
            </a:xfrm>
            <a:custGeom>
              <a:avLst/>
              <a:gdLst>
                <a:gd name="T0" fmla="*/ 154 w 160"/>
                <a:gd name="T1" fmla="*/ 0 h 22"/>
                <a:gd name="T2" fmla="*/ 0 w 160"/>
                <a:gd name="T3" fmla="*/ 15 h 22"/>
                <a:gd name="T4" fmla="*/ 7 w 160"/>
                <a:gd name="T5" fmla="*/ 22 h 22"/>
                <a:gd name="T6" fmla="*/ 160 w 160"/>
                <a:gd name="T7" fmla="*/ 6 h 22"/>
                <a:gd name="T8" fmla="*/ 154 w 160"/>
                <a:gd name="T9" fmla="*/ 0 h 22"/>
                <a:gd name="T10" fmla="*/ 154 w 160"/>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2">
                  <a:moveTo>
                    <a:pt x="154" y="0"/>
                  </a:moveTo>
                  <a:lnTo>
                    <a:pt x="0" y="15"/>
                  </a:lnTo>
                  <a:lnTo>
                    <a:pt x="7" y="22"/>
                  </a:lnTo>
                  <a:lnTo>
                    <a:pt x="160" y="6"/>
                  </a:lnTo>
                  <a:lnTo>
                    <a:pt x="154"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04" name="Freeform 69"/>
            <p:cNvSpPr/>
            <p:nvPr/>
          </p:nvSpPr>
          <p:spPr bwMode="auto">
            <a:xfrm flipH="1">
              <a:off x="6217592" y="3409136"/>
              <a:ext cx="867331" cy="865323"/>
            </a:xfrm>
            <a:custGeom>
              <a:avLst/>
              <a:gdLst>
                <a:gd name="T0" fmla="*/ 81 w 507"/>
                <a:gd name="T1" fmla="*/ 33 h 506"/>
                <a:gd name="T2" fmla="*/ 81 w 507"/>
                <a:gd name="T3" fmla="*/ 33 h 506"/>
                <a:gd name="T4" fmla="*/ 0 w 507"/>
                <a:gd name="T5" fmla="*/ 0 h 506"/>
                <a:gd name="T6" fmla="*/ 35 w 507"/>
                <a:gd name="T7" fmla="*/ 81 h 506"/>
                <a:gd name="T8" fmla="*/ 35 w 507"/>
                <a:gd name="T9" fmla="*/ 81 h 506"/>
                <a:gd name="T10" fmla="*/ 886 w 507"/>
                <a:gd name="T11" fmla="*/ 928 h 506"/>
                <a:gd name="T12" fmla="*/ 930 w 507"/>
                <a:gd name="T13" fmla="*/ 884 h 506"/>
                <a:gd name="T14" fmla="*/ 81 w 507"/>
                <a:gd name="T15" fmla="*/ 33 h 5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7" h="506">
                  <a:moveTo>
                    <a:pt x="44" y="18"/>
                  </a:moveTo>
                  <a:cubicBezTo>
                    <a:pt x="44" y="18"/>
                    <a:pt x="44" y="18"/>
                    <a:pt x="44" y="18"/>
                  </a:cubicBezTo>
                  <a:cubicBezTo>
                    <a:pt x="40" y="14"/>
                    <a:pt x="0" y="0"/>
                    <a:pt x="0" y="0"/>
                  </a:cubicBezTo>
                  <a:cubicBezTo>
                    <a:pt x="0" y="0"/>
                    <a:pt x="16" y="40"/>
                    <a:pt x="19" y="44"/>
                  </a:cubicBezTo>
                  <a:cubicBezTo>
                    <a:pt x="19" y="44"/>
                    <a:pt x="19" y="44"/>
                    <a:pt x="19" y="44"/>
                  </a:cubicBezTo>
                  <a:cubicBezTo>
                    <a:pt x="483" y="506"/>
                    <a:pt x="483" y="506"/>
                    <a:pt x="483" y="506"/>
                  </a:cubicBezTo>
                  <a:cubicBezTo>
                    <a:pt x="507" y="482"/>
                    <a:pt x="507" y="482"/>
                    <a:pt x="507" y="482"/>
                  </a:cubicBezTo>
                  <a:lnTo>
                    <a:pt x="44" y="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sp>
        <p:nvSpPr>
          <p:cNvPr id="106" name="Oval 71"/>
          <p:cNvSpPr>
            <a:spLocks noChangeArrowheads="1"/>
          </p:cNvSpPr>
          <p:nvPr/>
        </p:nvSpPr>
        <p:spPr bwMode="auto">
          <a:xfrm flipH="1">
            <a:off x="9462437" y="585044"/>
            <a:ext cx="2285527" cy="22826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2400">
              <a:solidFill>
                <a:schemeClr val="bg1"/>
              </a:solidFill>
            </a:endParaRPr>
          </a:p>
        </p:txBody>
      </p:sp>
      <p:sp>
        <p:nvSpPr>
          <p:cNvPr id="108" name="Freeform 73"/>
          <p:cNvSpPr>
            <a:spLocks noEditPoints="1"/>
          </p:cNvSpPr>
          <p:nvPr/>
        </p:nvSpPr>
        <p:spPr bwMode="auto">
          <a:xfrm flipH="1">
            <a:off x="9678804" y="803862"/>
            <a:ext cx="1851551" cy="1845028"/>
          </a:xfrm>
          <a:custGeom>
            <a:avLst/>
            <a:gdLst>
              <a:gd name="T0" fmla="*/ 745 w 812"/>
              <a:gd name="T1" fmla="*/ 0 h 809"/>
              <a:gd name="T2" fmla="*/ 0 w 812"/>
              <a:gd name="T3" fmla="*/ 743 h 809"/>
              <a:gd name="T4" fmla="*/ 745 w 812"/>
              <a:gd name="T5" fmla="*/ 1484 h 809"/>
              <a:gd name="T6" fmla="*/ 1489 w 812"/>
              <a:gd name="T7" fmla="*/ 743 h 809"/>
              <a:gd name="T8" fmla="*/ 745 w 812"/>
              <a:gd name="T9" fmla="*/ 0 h 809"/>
              <a:gd name="T10" fmla="*/ 745 w 812"/>
              <a:gd name="T11" fmla="*/ 1398 h 809"/>
              <a:gd name="T12" fmla="*/ 86 w 812"/>
              <a:gd name="T13" fmla="*/ 743 h 809"/>
              <a:gd name="T14" fmla="*/ 745 w 812"/>
              <a:gd name="T15" fmla="*/ 86 h 809"/>
              <a:gd name="T16" fmla="*/ 1405 w 812"/>
              <a:gd name="T17" fmla="*/ 743 h 809"/>
              <a:gd name="T18" fmla="*/ 745 w 812"/>
              <a:gd name="T19" fmla="*/ 1398 h 8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2" h="809">
                <a:moveTo>
                  <a:pt x="406" y="0"/>
                </a:moveTo>
                <a:cubicBezTo>
                  <a:pt x="182" y="0"/>
                  <a:pt x="0" y="182"/>
                  <a:pt x="0" y="405"/>
                </a:cubicBezTo>
                <a:cubicBezTo>
                  <a:pt x="0" y="627"/>
                  <a:pt x="182" y="809"/>
                  <a:pt x="406" y="809"/>
                </a:cubicBezTo>
                <a:cubicBezTo>
                  <a:pt x="630" y="809"/>
                  <a:pt x="812" y="627"/>
                  <a:pt x="812" y="405"/>
                </a:cubicBezTo>
                <a:cubicBezTo>
                  <a:pt x="812" y="182"/>
                  <a:pt x="630" y="0"/>
                  <a:pt x="406" y="0"/>
                </a:cubicBezTo>
                <a:moveTo>
                  <a:pt x="406" y="762"/>
                </a:moveTo>
                <a:cubicBezTo>
                  <a:pt x="208" y="762"/>
                  <a:pt x="47" y="602"/>
                  <a:pt x="47" y="405"/>
                </a:cubicBezTo>
                <a:cubicBezTo>
                  <a:pt x="47" y="207"/>
                  <a:pt x="208" y="47"/>
                  <a:pt x="406" y="47"/>
                </a:cubicBezTo>
                <a:cubicBezTo>
                  <a:pt x="604" y="47"/>
                  <a:pt x="766" y="207"/>
                  <a:pt x="766" y="405"/>
                </a:cubicBezTo>
                <a:cubicBezTo>
                  <a:pt x="766" y="602"/>
                  <a:pt x="604" y="762"/>
                  <a:pt x="406" y="762"/>
                </a:cubicBezTo>
              </a:path>
            </a:pathLst>
          </a:custGeom>
          <a:solidFill>
            <a:srgbClr val="87B0C7"/>
          </a:solidFill>
          <a:ln>
            <a:noFill/>
          </a:ln>
        </p:spPr>
        <p:txBody>
          <a:bodyPr/>
          <a:lstStyle/>
          <a:p>
            <a:endParaRPr lang="zh-CN" altLang="en-US" sz="2400">
              <a:solidFill>
                <a:schemeClr val="bg1"/>
              </a:solidFill>
            </a:endParaRPr>
          </a:p>
        </p:txBody>
      </p:sp>
      <p:sp>
        <p:nvSpPr>
          <p:cNvPr id="109" name="Freeform 74"/>
          <p:cNvSpPr>
            <a:spLocks noEditPoints="1"/>
          </p:cNvSpPr>
          <p:nvPr/>
        </p:nvSpPr>
        <p:spPr bwMode="auto">
          <a:xfrm flipH="1">
            <a:off x="9947396" y="1079870"/>
            <a:ext cx="1314364" cy="1293012"/>
          </a:xfrm>
          <a:custGeom>
            <a:avLst/>
            <a:gdLst>
              <a:gd name="T0" fmla="*/ 529 w 576"/>
              <a:gd name="T1" fmla="*/ 0 h 567"/>
              <a:gd name="T2" fmla="*/ 0 w 576"/>
              <a:gd name="T3" fmla="*/ 521 h 567"/>
              <a:gd name="T4" fmla="*/ 529 w 576"/>
              <a:gd name="T5" fmla="*/ 1040 h 567"/>
              <a:gd name="T6" fmla="*/ 1057 w 576"/>
              <a:gd name="T7" fmla="*/ 521 h 567"/>
              <a:gd name="T8" fmla="*/ 529 w 576"/>
              <a:gd name="T9" fmla="*/ 0 h 567"/>
              <a:gd name="T10" fmla="*/ 529 w 576"/>
              <a:gd name="T11" fmla="*/ 956 h 567"/>
              <a:gd name="T12" fmla="*/ 86 w 576"/>
              <a:gd name="T13" fmla="*/ 521 h 567"/>
              <a:gd name="T14" fmla="*/ 529 w 576"/>
              <a:gd name="T15" fmla="*/ 84 h 567"/>
              <a:gd name="T16" fmla="*/ 971 w 576"/>
              <a:gd name="T17" fmla="*/ 521 h 567"/>
              <a:gd name="T18" fmla="*/ 529 w 576"/>
              <a:gd name="T19" fmla="*/ 956 h 5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 h="567">
                <a:moveTo>
                  <a:pt x="288" y="0"/>
                </a:moveTo>
                <a:cubicBezTo>
                  <a:pt x="129" y="0"/>
                  <a:pt x="0" y="127"/>
                  <a:pt x="0" y="284"/>
                </a:cubicBezTo>
                <a:cubicBezTo>
                  <a:pt x="0" y="440"/>
                  <a:pt x="129" y="567"/>
                  <a:pt x="288" y="567"/>
                </a:cubicBezTo>
                <a:cubicBezTo>
                  <a:pt x="447" y="567"/>
                  <a:pt x="576" y="440"/>
                  <a:pt x="576" y="284"/>
                </a:cubicBezTo>
                <a:cubicBezTo>
                  <a:pt x="576" y="127"/>
                  <a:pt x="447" y="0"/>
                  <a:pt x="288" y="0"/>
                </a:cubicBezTo>
                <a:moveTo>
                  <a:pt x="288" y="521"/>
                </a:moveTo>
                <a:cubicBezTo>
                  <a:pt x="155" y="521"/>
                  <a:pt x="47" y="414"/>
                  <a:pt x="47" y="284"/>
                </a:cubicBezTo>
                <a:cubicBezTo>
                  <a:pt x="47" y="153"/>
                  <a:pt x="155" y="46"/>
                  <a:pt x="288" y="46"/>
                </a:cubicBezTo>
                <a:cubicBezTo>
                  <a:pt x="421" y="46"/>
                  <a:pt x="529" y="153"/>
                  <a:pt x="529" y="284"/>
                </a:cubicBezTo>
                <a:cubicBezTo>
                  <a:pt x="529" y="414"/>
                  <a:pt x="421" y="521"/>
                  <a:pt x="288" y="521"/>
                </a:cubicBezTo>
              </a:path>
            </a:pathLst>
          </a:custGeom>
          <a:solidFill>
            <a:srgbClr val="87B0C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110" name="Freeform 75"/>
          <p:cNvSpPr>
            <a:spLocks noEditPoints="1"/>
          </p:cNvSpPr>
          <p:nvPr/>
        </p:nvSpPr>
        <p:spPr bwMode="auto">
          <a:xfrm flipH="1">
            <a:off x="10217233" y="1353392"/>
            <a:ext cx="774692" cy="745968"/>
          </a:xfrm>
          <a:custGeom>
            <a:avLst/>
            <a:gdLst>
              <a:gd name="T0" fmla="*/ 312 w 340"/>
              <a:gd name="T1" fmla="*/ 0 h 327"/>
              <a:gd name="T2" fmla="*/ 0 w 340"/>
              <a:gd name="T3" fmla="*/ 301 h 327"/>
              <a:gd name="T4" fmla="*/ 312 w 340"/>
              <a:gd name="T5" fmla="*/ 600 h 327"/>
              <a:gd name="T6" fmla="*/ 623 w 340"/>
              <a:gd name="T7" fmla="*/ 301 h 327"/>
              <a:gd name="T8" fmla="*/ 312 w 340"/>
              <a:gd name="T9" fmla="*/ 0 h 327"/>
              <a:gd name="T10" fmla="*/ 312 w 340"/>
              <a:gd name="T11" fmla="*/ 516 h 327"/>
              <a:gd name="T12" fmla="*/ 86 w 340"/>
              <a:gd name="T13" fmla="*/ 301 h 327"/>
              <a:gd name="T14" fmla="*/ 312 w 340"/>
              <a:gd name="T15" fmla="*/ 86 h 327"/>
              <a:gd name="T16" fmla="*/ 537 w 340"/>
              <a:gd name="T17" fmla="*/ 301 h 327"/>
              <a:gd name="T18" fmla="*/ 312 w 340"/>
              <a:gd name="T19" fmla="*/ 516 h 3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0" h="327">
                <a:moveTo>
                  <a:pt x="170" y="0"/>
                </a:moveTo>
                <a:cubicBezTo>
                  <a:pt x="76" y="0"/>
                  <a:pt x="0" y="73"/>
                  <a:pt x="0" y="164"/>
                </a:cubicBezTo>
                <a:cubicBezTo>
                  <a:pt x="0" y="254"/>
                  <a:pt x="76" y="327"/>
                  <a:pt x="170" y="327"/>
                </a:cubicBezTo>
                <a:cubicBezTo>
                  <a:pt x="264" y="327"/>
                  <a:pt x="340" y="254"/>
                  <a:pt x="340" y="164"/>
                </a:cubicBezTo>
                <a:cubicBezTo>
                  <a:pt x="340" y="73"/>
                  <a:pt x="264" y="0"/>
                  <a:pt x="170" y="0"/>
                </a:cubicBezTo>
                <a:moveTo>
                  <a:pt x="170" y="281"/>
                </a:moveTo>
                <a:cubicBezTo>
                  <a:pt x="102" y="281"/>
                  <a:pt x="47" y="228"/>
                  <a:pt x="47" y="164"/>
                </a:cubicBezTo>
                <a:cubicBezTo>
                  <a:pt x="47" y="99"/>
                  <a:pt x="102" y="47"/>
                  <a:pt x="170" y="47"/>
                </a:cubicBezTo>
                <a:cubicBezTo>
                  <a:pt x="238" y="47"/>
                  <a:pt x="293" y="99"/>
                  <a:pt x="293" y="164"/>
                </a:cubicBezTo>
                <a:cubicBezTo>
                  <a:pt x="293" y="228"/>
                  <a:pt x="238" y="281"/>
                  <a:pt x="170" y="281"/>
                </a:cubicBezTo>
              </a:path>
            </a:pathLst>
          </a:custGeom>
          <a:solidFill>
            <a:srgbClr val="87B0C7"/>
          </a:solidFill>
          <a:ln>
            <a:noFill/>
          </a:ln>
        </p:spPr>
        <p:txBody>
          <a:bodyPr/>
          <a:lstStyle/>
          <a:p>
            <a:endParaRPr lang="zh-CN" altLang="en-US" sz="2400">
              <a:solidFill>
                <a:schemeClr val="bg1"/>
              </a:solidFill>
            </a:endParaRPr>
          </a:p>
        </p:txBody>
      </p:sp>
      <p:sp>
        <p:nvSpPr>
          <p:cNvPr id="111" name="Oval 76"/>
          <p:cNvSpPr>
            <a:spLocks noChangeArrowheads="1"/>
          </p:cNvSpPr>
          <p:nvPr/>
        </p:nvSpPr>
        <p:spPr bwMode="auto">
          <a:xfrm flipH="1">
            <a:off x="10454739" y="1585885"/>
            <a:ext cx="284759" cy="279739"/>
          </a:xfrm>
          <a:prstGeom prst="ellipse">
            <a:avLst/>
          </a:prstGeom>
          <a:solidFill>
            <a:srgbClr val="87B0C7"/>
          </a:solidFill>
          <a:ln>
            <a:noFill/>
          </a:ln>
        </p:spPr>
        <p:txBody>
          <a:bodyPr/>
          <a:lstStyle/>
          <a:p>
            <a:pPr eaLnBrk="1" hangingPunct="1"/>
            <a:endParaRPr lang="zh-CN" altLang="zh-CN" sz="2400">
              <a:solidFill>
                <a:schemeClr val="bg1"/>
              </a:solidFill>
            </a:endParaRPr>
          </a:p>
        </p:txBody>
      </p:sp>
      <p:grpSp>
        <p:nvGrpSpPr>
          <p:cNvPr id="10" name="组合 9"/>
          <p:cNvGrpSpPr/>
          <p:nvPr/>
        </p:nvGrpSpPr>
        <p:grpSpPr>
          <a:xfrm>
            <a:off x="9323167" y="1686591"/>
            <a:ext cx="1315607" cy="1315391"/>
            <a:chOff x="6598099" y="2161504"/>
            <a:chExt cx="986705" cy="986543"/>
          </a:xfrm>
        </p:grpSpPr>
        <p:sp>
          <p:nvSpPr>
            <p:cNvPr id="112" name="Freeform 77"/>
            <p:cNvSpPr/>
            <p:nvPr/>
          </p:nvSpPr>
          <p:spPr bwMode="auto">
            <a:xfrm flipH="1">
              <a:off x="6780891" y="2883228"/>
              <a:ext cx="141757" cy="264819"/>
            </a:xfrm>
            <a:custGeom>
              <a:avLst/>
              <a:gdLst>
                <a:gd name="T0" fmla="*/ 20 w 152"/>
                <a:gd name="T1" fmla="*/ 0 h 284"/>
                <a:gd name="T2" fmla="*/ 0 w 152"/>
                <a:gd name="T3" fmla="*/ 148 h 284"/>
                <a:gd name="T4" fmla="*/ 139 w 152"/>
                <a:gd name="T5" fmla="*/ 284 h 284"/>
                <a:gd name="T6" fmla="*/ 152 w 152"/>
                <a:gd name="T7" fmla="*/ 130 h 284"/>
                <a:gd name="T8" fmla="*/ 20 w 152"/>
                <a:gd name="T9" fmla="*/ 0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4">
                  <a:moveTo>
                    <a:pt x="20" y="0"/>
                  </a:moveTo>
                  <a:lnTo>
                    <a:pt x="0" y="148"/>
                  </a:lnTo>
                  <a:lnTo>
                    <a:pt x="139" y="284"/>
                  </a:lnTo>
                  <a:lnTo>
                    <a:pt x="152" y="130"/>
                  </a:lnTo>
                  <a:lnTo>
                    <a:pt x="2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13" name="Freeform 78"/>
            <p:cNvSpPr/>
            <p:nvPr/>
          </p:nvSpPr>
          <p:spPr bwMode="auto">
            <a:xfrm flipH="1">
              <a:off x="6780891" y="2883228"/>
              <a:ext cx="141757" cy="264819"/>
            </a:xfrm>
            <a:custGeom>
              <a:avLst/>
              <a:gdLst>
                <a:gd name="T0" fmla="*/ 20 w 152"/>
                <a:gd name="T1" fmla="*/ 0 h 284"/>
                <a:gd name="T2" fmla="*/ 0 w 152"/>
                <a:gd name="T3" fmla="*/ 148 h 284"/>
                <a:gd name="T4" fmla="*/ 139 w 152"/>
                <a:gd name="T5" fmla="*/ 284 h 284"/>
                <a:gd name="T6" fmla="*/ 152 w 152"/>
                <a:gd name="T7" fmla="*/ 130 h 284"/>
                <a:gd name="T8" fmla="*/ 20 w 152"/>
                <a:gd name="T9" fmla="*/ 0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4">
                  <a:moveTo>
                    <a:pt x="20" y="0"/>
                  </a:moveTo>
                  <a:lnTo>
                    <a:pt x="0" y="148"/>
                  </a:lnTo>
                  <a:lnTo>
                    <a:pt x="139" y="284"/>
                  </a:lnTo>
                  <a:lnTo>
                    <a:pt x="152" y="130"/>
                  </a:lnTo>
                  <a:lnTo>
                    <a:pt x="2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14" name="Freeform 79"/>
            <p:cNvSpPr/>
            <p:nvPr/>
          </p:nvSpPr>
          <p:spPr bwMode="auto">
            <a:xfrm flipH="1">
              <a:off x="6598099" y="2820753"/>
              <a:ext cx="264862" cy="142666"/>
            </a:xfrm>
            <a:custGeom>
              <a:avLst/>
              <a:gdLst>
                <a:gd name="T0" fmla="*/ 0 w 284"/>
                <a:gd name="T1" fmla="*/ 23 h 153"/>
                <a:gd name="T2" fmla="*/ 149 w 284"/>
                <a:gd name="T3" fmla="*/ 0 h 153"/>
                <a:gd name="T4" fmla="*/ 284 w 284"/>
                <a:gd name="T5" fmla="*/ 142 h 153"/>
                <a:gd name="T6" fmla="*/ 130 w 284"/>
                <a:gd name="T7" fmla="*/ 153 h 153"/>
                <a:gd name="T8" fmla="*/ 0 w 284"/>
                <a:gd name="T9" fmla="*/ 23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53">
                  <a:moveTo>
                    <a:pt x="0" y="23"/>
                  </a:moveTo>
                  <a:lnTo>
                    <a:pt x="149" y="0"/>
                  </a:lnTo>
                  <a:lnTo>
                    <a:pt x="284" y="142"/>
                  </a:lnTo>
                  <a:lnTo>
                    <a:pt x="130" y="153"/>
                  </a:lnTo>
                  <a:lnTo>
                    <a:pt x="0" y="23"/>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15" name="Freeform 80"/>
            <p:cNvSpPr/>
            <p:nvPr/>
          </p:nvSpPr>
          <p:spPr bwMode="auto">
            <a:xfrm flipH="1">
              <a:off x="6598099" y="2820753"/>
              <a:ext cx="264862" cy="142666"/>
            </a:xfrm>
            <a:custGeom>
              <a:avLst/>
              <a:gdLst>
                <a:gd name="T0" fmla="*/ 0 w 284"/>
                <a:gd name="T1" fmla="*/ 23 h 153"/>
                <a:gd name="T2" fmla="*/ 149 w 284"/>
                <a:gd name="T3" fmla="*/ 0 h 153"/>
                <a:gd name="T4" fmla="*/ 284 w 284"/>
                <a:gd name="T5" fmla="*/ 142 h 153"/>
                <a:gd name="T6" fmla="*/ 130 w 284"/>
                <a:gd name="T7" fmla="*/ 153 h 153"/>
                <a:gd name="T8" fmla="*/ 0 w 284"/>
                <a:gd name="T9" fmla="*/ 23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53">
                  <a:moveTo>
                    <a:pt x="0" y="23"/>
                  </a:moveTo>
                  <a:lnTo>
                    <a:pt x="149" y="0"/>
                  </a:lnTo>
                  <a:lnTo>
                    <a:pt x="284" y="142"/>
                  </a:lnTo>
                  <a:lnTo>
                    <a:pt x="130" y="153"/>
                  </a:lnTo>
                  <a:lnTo>
                    <a:pt x="0" y="23"/>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16" name="Freeform 81"/>
            <p:cNvSpPr/>
            <p:nvPr/>
          </p:nvSpPr>
          <p:spPr bwMode="auto">
            <a:xfrm flipH="1">
              <a:off x="6861096" y="2918662"/>
              <a:ext cx="24248" cy="145464"/>
            </a:xfrm>
            <a:custGeom>
              <a:avLst/>
              <a:gdLst>
                <a:gd name="T0" fmla="*/ 20 w 26"/>
                <a:gd name="T1" fmla="*/ 0 h 156"/>
                <a:gd name="T2" fmla="*/ 0 w 26"/>
                <a:gd name="T3" fmla="*/ 149 h 156"/>
                <a:gd name="T4" fmla="*/ 7 w 26"/>
                <a:gd name="T5" fmla="*/ 156 h 156"/>
                <a:gd name="T6" fmla="*/ 26 w 26"/>
                <a:gd name="T7" fmla="*/ 7 h 156"/>
                <a:gd name="T8" fmla="*/ 22 w 26"/>
                <a:gd name="T9" fmla="*/ 4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9"/>
                  </a:lnTo>
                  <a:lnTo>
                    <a:pt x="7" y="156"/>
                  </a:lnTo>
                  <a:lnTo>
                    <a:pt x="26" y="7"/>
                  </a:lnTo>
                  <a:lnTo>
                    <a:pt x="22" y="4"/>
                  </a:lnTo>
                  <a:lnTo>
                    <a:pt x="2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17" name="Freeform 82"/>
            <p:cNvSpPr/>
            <p:nvPr/>
          </p:nvSpPr>
          <p:spPr bwMode="auto">
            <a:xfrm flipH="1">
              <a:off x="6861096" y="2918662"/>
              <a:ext cx="24248" cy="145464"/>
            </a:xfrm>
            <a:custGeom>
              <a:avLst/>
              <a:gdLst>
                <a:gd name="T0" fmla="*/ 20 w 26"/>
                <a:gd name="T1" fmla="*/ 0 h 156"/>
                <a:gd name="T2" fmla="*/ 0 w 26"/>
                <a:gd name="T3" fmla="*/ 149 h 156"/>
                <a:gd name="T4" fmla="*/ 7 w 26"/>
                <a:gd name="T5" fmla="*/ 156 h 156"/>
                <a:gd name="T6" fmla="*/ 26 w 26"/>
                <a:gd name="T7" fmla="*/ 7 h 156"/>
                <a:gd name="T8" fmla="*/ 22 w 26"/>
                <a:gd name="T9" fmla="*/ 4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9"/>
                  </a:lnTo>
                  <a:lnTo>
                    <a:pt x="7" y="156"/>
                  </a:lnTo>
                  <a:lnTo>
                    <a:pt x="26" y="7"/>
                  </a:lnTo>
                  <a:lnTo>
                    <a:pt x="22" y="4"/>
                  </a:lnTo>
                  <a:lnTo>
                    <a:pt x="2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18" name="Freeform 83"/>
            <p:cNvSpPr/>
            <p:nvPr/>
          </p:nvSpPr>
          <p:spPr bwMode="auto">
            <a:xfrm flipH="1">
              <a:off x="6837781" y="3098626"/>
              <a:ext cx="6528" cy="6527"/>
            </a:xfrm>
            <a:custGeom>
              <a:avLst/>
              <a:gdLst>
                <a:gd name="T0" fmla="*/ 0 w 7"/>
                <a:gd name="T1" fmla="*/ 0 h 7"/>
                <a:gd name="T2" fmla="*/ 0 w 7"/>
                <a:gd name="T3" fmla="*/ 0 h 7"/>
                <a:gd name="T4" fmla="*/ 7 w 7"/>
                <a:gd name="T5" fmla="*/ 7 h 7"/>
                <a:gd name="T6" fmla="*/ 7 w 7"/>
                <a:gd name="T7" fmla="*/ 7 h 7"/>
                <a:gd name="T8" fmla="*/ 0 w 7"/>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7">
                  <a:moveTo>
                    <a:pt x="0" y="0"/>
                  </a:moveTo>
                  <a:lnTo>
                    <a:pt x="0" y="0"/>
                  </a:lnTo>
                  <a:lnTo>
                    <a:pt x="7" y="7"/>
                  </a:lnTo>
                  <a:lnTo>
                    <a:pt x="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19" name="Freeform 84"/>
            <p:cNvSpPr/>
            <p:nvPr/>
          </p:nvSpPr>
          <p:spPr bwMode="auto">
            <a:xfrm flipH="1">
              <a:off x="6837781" y="3098626"/>
              <a:ext cx="6528" cy="6527"/>
            </a:xfrm>
            <a:custGeom>
              <a:avLst/>
              <a:gdLst>
                <a:gd name="T0" fmla="*/ 0 w 7"/>
                <a:gd name="T1" fmla="*/ 0 h 7"/>
                <a:gd name="T2" fmla="*/ 0 w 7"/>
                <a:gd name="T3" fmla="*/ 0 h 7"/>
                <a:gd name="T4" fmla="*/ 7 w 7"/>
                <a:gd name="T5" fmla="*/ 7 h 7"/>
                <a:gd name="T6" fmla="*/ 7 w 7"/>
                <a:gd name="T7" fmla="*/ 7 h 7"/>
                <a:gd name="T8" fmla="*/ 0 w 7"/>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7">
                  <a:moveTo>
                    <a:pt x="0" y="0"/>
                  </a:moveTo>
                  <a:lnTo>
                    <a:pt x="0" y="0"/>
                  </a:lnTo>
                  <a:lnTo>
                    <a:pt x="7" y="7"/>
                  </a:lnTo>
                  <a:lnTo>
                    <a:pt x="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0" name="Freeform 85"/>
            <p:cNvSpPr/>
            <p:nvPr/>
          </p:nvSpPr>
          <p:spPr bwMode="auto">
            <a:xfrm flipH="1">
              <a:off x="6820061" y="2961555"/>
              <a:ext cx="24248" cy="143599"/>
            </a:xfrm>
            <a:custGeom>
              <a:avLst/>
              <a:gdLst>
                <a:gd name="T0" fmla="*/ 20 w 26"/>
                <a:gd name="T1" fmla="*/ 0 h 154"/>
                <a:gd name="T2" fmla="*/ 0 w 26"/>
                <a:gd name="T3" fmla="*/ 147 h 154"/>
                <a:gd name="T4" fmla="*/ 7 w 26"/>
                <a:gd name="T5" fmla="*/ 154 h 154"/>
                <a:gd name="T6" fmla="*/ 26 w 26"/>
                <a:gd name="T7" fmla="*/ 5 h 154"/>
                <a:gd name="T8" fmla="*/ 24 w 26"/>
                <a:gd name="T9" fmla="*/ 2 h 154"/>
                <a:gd name="T10" fmla="*/ 20 w 26"/>
                <a:gd name="T11" fmla="*/ 0 h 1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4">
                  <a:moveTo>
                    <a:pt x="20" y="0"/>
                  </a:moveTo>
                  <a:lnTo>
                    <a:pt x="0" y="147"/>
                  </a:lnTo>
                  <a:lnTo>
                    <a:pt x="7" y="154"/>
                  </a:lnTo>
                  <a:lnTo>
                    <a:pt x="26" y="5"/>
                  </a:lnTo>
                  <a:lnTo>
                    <a:pt x="24" y="2"/>
                  </a:lnTo>
                  <a:lnTo>
                    <a:pt x="2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1" name="Freeform 86"/>
            <p:cNvSpPr/>
            <p:nvPr/>
          </p:nvSpPr>
          <p:spPr bwMode="auto">
            <a:xfrm flipH="1">
              <a:off x="6820061" y="2961555"/>
              <a:ext cx="24248" cy="143599"/>
            </a:xfrm>
            <a:custGeom>
              <a:avLst/>
              <a:gdLst>
                <a:gd name="T0" fmla="*/ 20 w 26"/>
                <a:gd name="T1" fmla="*/ 0 h 154"/>
                <a:gd name="T2" fmla="*/ 0 w 26"/>
                <a:gd name="T3" fmla="*/ 147 h 154"/>
                <a:gd name="T4" fmla="*/ 7 w 26"/>
                <a:gd name="T5" fmla="*/ 154 h 154"/>
                <a:gd name="T6" fmla="*/ 26 w 26"/>
                <a:gd name="T7" fmla="*/ 5 h 154"/>
                <a:gd name="T8" fmla="*/ 24 w 26"/>
                <a:gd name="T9" fmla="*/ 2 h 154"/>
                <a:gd name="T10" fmla="*/ 20 w 26"/>
                <a:gd name="T11" fmla="*/ 0 h 1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4">
                  <a:moveTo>
                    <a:pt x="20" y="0"/>
                  </a:moveTo>
                  <a:lnTo>
                    <a:pt x="0" y="147"/>
                  </a:lnTo>
                  <a:lnTo>
                    <a:pt x="7" y="154"/>
                  </a:lnTo>
                  <a:lnTo>
                    <a:pt x="26" y="5"/>
                  </a:lnTo>
                  <a:lnTo>
                    <a:pt x="24" y="2"/>
                  </a:lnTo>
                  <a:lnTo>
                    <a:pt x="2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2" name="Freeform 87"/>
            <p:cNvSpPr/>
            <p:nvPr/>
          </p:nvSpPr>
          <p:spPr bwMode="auto">
            <a:xfrm flipH="1">
              <a:off x="6628875" y="2906540"/>
              <a:ext cx="12124" cy="7460"/>
            </a:xfrm>
            <a:custGeom>
              <a:avLst/>
              <a:gdLst>
                <a:gd name="T0" fmla="*/ 4 w 13"/>
                <a:gd name="T1" fmla="*/ 0 h 8"/>
                <a:gd name="T2" fmla="*/ 0 w 13"/>
                <a:gd name="T3" fmla="*/ 0 h 8"/>
                <a:gd name="T4" fmla="*/ 6 w 13"/>
                <a:gd name="T5" fmla="*/ 8 h 8"/>
                <a:gd name="T6" fmla="*/ 13 w 13"/>
                <a:gd name="T7" fmla="*/ 6 h 8"/>
                <a:gd name="T8" fmla="*/ 4 w 13"/>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8">
                  <a:moveTo>
                    <a:pt x="4" y="0"/>
                  </a:moveTo>
                  <a:lnTo>
                    <a:pt x="0" y="0"/>
                  </a:lnTo>
                  <a:lnTo>
                    <a:pt x="6" y="8"/>
                  </a:lnTo>
                  <a:lnTo>
                    <a:pt x="13" y="6"/>
                  </a:lnTo>
                  <a:lnTo>
                    <a:pt x="4"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3" name="Freeform 88"/>
            <p:cNvSpPr/>
            <p:nvPr/>
          </p:nvSpPr>
          <p:spPr bwMode="auto">
            <a:xfrm flipH="1">
              <a:off x="6628875" y="2906540"/>
              <a:ext cx="12124" cy="7460"/>
            </a:xfrm>
            <a:custGeom>
              <a:avLst/>
              <a:gdLst>
                <a:gd name="T0" fmla="*/ 4 w 13"/>
                <a:gd name="T1" fmla="*/ 0 h 8"/>
                <a:gd name="T2" fmla="*/ 0 w 13"/>
                <a:gd name="T3" fmla="*/ 0 h 8"/>
                <a:gd name="T4" fmla="*/ 6 w 13"/>
                <a:gd name="T5" fmla="*/ 8 h 8"/>
                <a:gd name="T6" fmla="*/ 13 w 13"/>
                <a:gd name="T7" fmla="*/ 6 h 8"/>
                <a:gd name="T8" fmla="*/ 4 w 13"/>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8">
                  <a:moveTo>
                    <a:pt x="4" y="0"/>
                  </a:moveTo>
                  <a:lnTo>
                    <a:pt x="0" y="0"/>
                  </a:lnTo>
                  <a:lnTo>
                    <a:pt x="6" y="8"/>
                  </a:lnTo>
                  <a:lnTo>
                    <a:pt x="13" y="6"/>
                  </a:lnTo>
                  <a:lnTo>
                    <a:pt x="4"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4" name="Freeform 89"/>
            <p:cNvSpPr/>
            <p:nvPr/>
          </p:nvSpPr>
          <p:spPr bwMode="auto">
            <a:xfrm flipH="1">
              <a:off x="6775296" y="2922391"/>
              <a:ext cx="7461" cy="6527"/>
            </a:xfrm>
            <a:custGeom>
              <a:avLst/>
              <a:gdLst>
                <a:gd name="T0" fmla="*/ 0 w 8"/>
                <a:gd name="T1" fmla="*/ 0 h 7"/>
                <a:gd name="T2" fmla="*/ 0 w 8"/>
                <a:gd name="T3" fmla="*/ 0 h 7"/>
                <a:gd name="T4" fmla="*/ 8 w 8"/>
                <a:gd name="T5" fmla="*/ 7 h 7"/>
                <a:gd name="T6" fmla="*/ 8 w 8"/>
                <a:gd name="T7" fmla="*/ 7 h 7"/>
                <a:gd name="T8" fmla="*/ 0 w 8"/>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7">
                  <a:moveTo>
                    <a:pt x="0" y="0"/>
                  </a:moveTo>
                  <a:lnTo>
                    <a:pt x="0" y="0"/>
                  </a:lnTo>
                  <a:lnTo>
                    <a:pt x="8" y="7"/>
                  </a:lnTo>
                  <a:lnTo>
                    <a:pt x="0"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5" name="Freeform 90"/>
            <p:cNvSpPr/>
            <p:nvPr/>
          </p:nvSpPr>
          <p:spPr bwMode="auto">
            <a:xfrm flipH="1">
              <a:off x="6775296" y="2922391"/>
              <a:ext cx="7461" cy="6527"/>
            </a:xfrm>
            <a:custGeom>
              <a:avLst/>
              <a:gdLst>
                <a:gd name="T0" fmla="*/ 0 w 8"/>
                <a:gd name="T1" fmla="*/ 0 h 7"/>
                <a:gd name="T2" fmla="*/ 0 w 8"/>
                <a:gd name="T3" fmla="*/ 0 h 7"/>
                <a:gd name="T4" fmla="*/ 8 w 8"/>
                <a:gd name="T5" fmla="*/ 7 h 7"/>
                <a:gd name="T6" fmla="*/ 8 w 8"/>
                <a:gd name="T7" fmla="*/ 7 h 7"/>
                <a:gd name="T8" fmla="*/ 0 w 8"/>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7">
                  <a:moveTo>
                    <a:pt x="0" y="0"/>
                  </a:moveTo>
                  <a:lnTo>
                    <a:pt x="0" y="0"/>
                  </a:lnTo>
                  <a:lnTo>
                    <a:pt x="8" y="7"/>
                  </a:lnTo>
                  <a:lnTo>
                    <a:pt x="0"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6" name="Freeform 91"/>
            <p:cNvSpPr/>
            <p:nvPr/>
          </p:nvSpPr>
          <p:spPr bwMode="auto">
            <a:xfrm flipH="1">
              <a:off x="6635403" y="2906540"/>
              <a:ext cx="147353" cy="22379"/>
            </a:xfrm>
            <a:custGeom>
              <a:avLst/>
              <a:gdLst>
                <a:gd name="T0" fmla="*/ 152 w 158"/>
                <a:gd name="T1" fmla="*/ 0 h 24"/>
                <a:gd name="T2" fmla="*/ 0 w 158"/>
                <a:gd name="T3" fmla="*/ 17 h 24"/>
                <a:gd name="T4" fmla="*/ 8 w 158"/>
                <a:gd name="T5" fmla="*/ 24 h 24"/>
                <a:gd name="T6" fmla="*/ 158 w 158"/>
                <a:gd name="T7" fmla="*/ 8 h 24"/>
                <a:gd name="T8" fmla="*/ 152 w 15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 h="24">
                  <a:moveTo>
                    <a:pt x="152" y="0"/>
                  </a:moveTo>
                  <a:lnTo>
                    <a:pt x="0" y="17"/>
                  </a:lnTo>
                  <a:lnTo>
                    <a:pt x="8" y="24"/>
                  </a:lnTo>
                  <a:lnTo>
                    <a:pt x="158" y="8"/>
                  </a:lnTo>
                  <a:lnTo>
                    <a:pt x="152"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7" name="Freeform 92"/>
            <p:cNvSpPr/>
            <p:nvPr/>
          </p:nvSpPr>
          <p:spPr bwMode="auto">
            <a:xfrm flipH="1">
              <a:off x="6635403" y="2906540"/>
              <a:ext cx="147353" cy="22379"/>
            </a:xfrm>
            <a:custGeom>
              <a:avLst/>
              <a:gdLst>
                <a:gd name="T0" fmla="*/ 152 w 158"/>
                <a:gd name="T1" fmla="*/ 0 h 24"/>
                <a:gd name="T2" fmla="*/ 0 w 158"/>
                <a:gd name="T3" fmla="*/ 17 h 24"/>
                <a:gd name="T4" fmla="*/ 8 w 158"/>
                <a:gd name="T5" fmla="*/ 24 h 24"/>
                <a:gd name="T6" fmla="*/ 158 w 158"/>
                <a:gd name="T7" fmla="*/ 8 h 24"/>
                <a:gd name="T8" fmla="*/ 152 w 15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 h="24">
                  <a:moveTo>
                    <a:pt x="152" y="0"/>
                  </a:moveTo>
                  <a:lnTo>
                    <a:pt x="0" y="17"/>
                  </a:lnTo>
                  <a:lnTo>
                    <a:pt x="8" y="24"/>
                  </a:lnTo>
                  <a:lnTo>
                    <a:pt x="158" y="8"/>
                  </a:lnTo>
                  <a:lnTo>
                    <a:pt x="152"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8" name="Freeform 93"/>
            <p:cNvSpPr/>
            <p:nvPr/>
          </p:nvSpPr>
          <p:spPr bwMode="auto">
            <a:xfrm flipH="1">
              <a:off x="6676438" y="2860849"/>
              <a:ext cx="10259" cy="4662"/>
            </a:xfrm>
            <a:custGeom>
              <a:avLst/>
              <a:gdLst>
                <a:gd name="T0" fmla="*/ 4 w 11"/>
                <a:gd name="T1" fmla="*/ 0 h 5"/>
                <a:gd name="T2" fmla="*/ 0 w 11"/>
                <a:gd name="T3" fmla="*/ 0 h 5"/>
                <a:gd name="T4" fmla="*/ 5 w 11"/>
                <a:gd name="T5" fmla="*/ 5 h 5"/>
                <a:gd name="T6" fmla="*/ 11 w 11"/>
                <a:gd name="T7" fmla="*/ 5 h 5"/>
                <a:gd name="T8" fmla="*/ 4 w 11"/>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5">
                  <a:moveTo>
                    <a:pt x="4" y="0"/>
                  </a:moveTo>
                  <a:lnTo>
                    <a:pt x="0" y="0"/>
                  </a:lnTo>
                  <a:lnTo>
                    <a:pt x="5" y="5"/>
                  </a:lnTo>
                  <a:lnTo>
                    <a:pt x="11" y="5"/>
                  </a:lnTo>
                  <a:lnTo>
                    <a:pt x="4"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29" name="Freeform 94"/>
            <p:cNvSpPr/>
            <p:nvPr/>
          </p:nvSpPr>
          <p:spPr bwMode="auto">
            <a:xfrm flipH="1">
              <a:off x="6676438" y="2860849"/>
              <a:ext cx="10259" cy="4662"/>
            </a:xfrm>
            <a:custGeom>
              <a:avLst/>
              <a:gdLst>
                <a:gd name="T0" fmla="*/ 4 w 11"/>
                <a:gd name="T1" fmla="*/ 0 h 5"/>
                <a:gd name="T2" fmla="*/ 0 w 11"/>
                <a:gd name="T3" fmla="*/ 0 h 5"/>
                <a:gd name="T4" fmla="*/ 5 w 11"/>
                <a:gd name="T5" fmla="*/ 5 h 5"/>
                <a:gd name="T6" fmla="*/ 11 w 11"/>
                <a:gd name="T7" fmla="*/ 5 h 5"/>
                <a:gd name="T8" fmla="*/ 4 w 11"/>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5">
                  <a:moveTo>
                    <a:pt x="4" y="0"/>
                  </a:moveTo>
                  <a:lnTo>
                    <a:pt x="0" y="0"/>
                  </a:lnTo>
                  <a:lnTo>
                    <a:pt x="5" y="5"/>
                  </a:lnTo>
                  <a:lnTo>
                    <a:pt x="11" y="5"/>
                  </a:lnTo>
                  <a:lnTo>
                    <a:pt x="4"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30" name="Freeform 95"/>
            <p:cNvSpPr/>
            <p:nvPr/>
          </p:nvSpPr>
          <p:spPr bwMode="auto">
            <a:xfrm flipH="1">
              <a:off x="6682034" y="2860849"/>
              <a:ext cx="148286" cy="20514"/>
            </a:xfrm>
            <a:custGeom>
              <a:avLst/>
              <a:gdLst>
                <a:gd name="T0" fmla="*/ 154 w 159"/>
                <a:gd name="T1" fmla="*/ 0 h 22"/>
                <a:gd name="T2" fmla="*/ 0 w 159"/>
                <a:gd name="T3" fmla="*/ 14 h 22"/>
                <a:gd name="T4" fmla="*/ 7 w 159"/>
                <a:gd name="T5" fmla="*/ 22 h 22"/>
                <a:gd name="T6" fmla="*/ 159 w 159"/>
                <a:gd name="T7" fmla="*/ 5 h 22"/>
                <a:gd name="T8" fmla="*/ 154 w 159"/>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2">
                  <a:moveTo>
                    <a:pt x="154" y="0"/>
                  </a:moveTo>
                  <a:lnTo>
                    <a:pt x="0" y="14"/>
                  </a:lnTo>
                  <a:lnTo>
                    <a:pt x="7" y="22"/>
                  </a:lnTo>
                  <a:lnTo>
                    <a:pt x="159" y="5"/>
                  </a:lnTo>
                  <a:lnTo>
                    <a:pt x="154" y="0"/>
                  </a:lnTo>
                  <a:close/>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31" name="Freeform 96"/>
            <p:cNvSpPr/>
            <p:nvPr/>
          </p:nvSpPr>
          <p:spPr bwMode="auto">
            <a:xfrm flipH="1">
              <a:off x="6682034" y="2860849"/>
              <a:ext cx="148286" cy="20514"/>
            </a:xfrm>
            <a:custGeom>
              <a:avLst/>
              <a:gdLst>
                <a:gd name="T0" fmla="*/ 154 w 159"/>
                <a:gd name="T1" fmla="*/ 0 h 22"/>
                <a:gd name="T2" fmla="*/ 0 w 159"/>
                <a:gd name="T3" fmla="*/ 14 h 22"/>
                <a:gd name="T4" fmla="*/ 7 w 159"/>
                <a:gd name="T5" fmla="*/ 22 h 22"/>
                <a:gd name="T6" fmla="*/ 159 w 159"/>
                <a:gd name="T7" fmla="*/ 5 h 22"/>
                <a:gd name="T8" fmla="*/ 154 w 159"/>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2">
                  <a:moveTo>
                    <a:pt x="154" y="0"/>
                  </a:moveTo>
                  <a:lnTo>
                    <a:pt x="0" y="14"/>
                  </a:lnTo>
                  <a:lnTo>
                    <a:pt x="7" y="22"/>
                  </a:lnTo>
                  <a:lnTo>
                    <a:pt x="159" y="5"/>
                  </a:lnTo>
                  <a:lnTo>
                    <a:pt x="154" y="0"/>
                  </a:lnTo>
                </a:path>
              </a:pathLst>
            </a:custGeom>
            <a:solidFill>
              <a:srgbClr val="87B0C7"/>
            </a:solidFill>
            <a:ln w="9525">
              <a:solidFill>
                <a:schemeClr val="bg1"/>
              </a:solidFill>
              <a:round/>
            </a:ln>
          </p:spPr>
          <p:txBody>
            <a:bodyPr/>
            <a:lstStyle/>
            <a:p>
              <a:endParaRPr lang="zh-CN" altLang="en-US" sz="2400">
                <a:solidFill>
                  <a:schemeClr val="bg1"/>
                </a:solidFill>
              </a:endParaRPr>
            </a:p>
          </p:txBody>
        </p:sp>
        <p:sp>
          <p:nvSpPr>
            <p:cNvPr id="132" name="Freeform 97"/>
            <p:cNvSpPr/>
            <p:nvPr/>
          </p:nvSpPr>
          <p:spPr bwMode="auto">
            <a:xfrm flipH="1">
              <a:off x="6741721" y="2161504"/>
              <a:ext cx="843083" cy="842944"/>
            </a:xfrm>
            <a:custGeom>
              <a:avLst/>
              <a:gdLst>
                <a:gd name="T0" fmla="*/ 55 w 493"/>
                <a:gd name="T1" fmla="*/ 9 h 493"/>
                <a:gd name="T2" fmla="*/ 55 w 493"/>
                <a:gd name="T3" fmla="*/ 9 h 493"/>
                <a:gd name="T4" fmla="*/ 31 w 493"/>
                <a:gd name="T5" fmla="*/ 0 h 493"/>
                <a:gd name="T6" fmla="*/ 0 w 493"/>
                <a:gd name="T7" fmla="*/ 31 h 493"/>
                <a:gd name="T8" fmla="*/ 11 w 493"/>
                <a:gd name="T9" fmla="*/ 57 h 493"/>
                <a:gd name="T10" fmla="*/ 11 w 493"/>
                <a:gd name="T11" fmla="*/ 57 h 493"/>
                <a:gd name="T12" fmla="*/ 862 w 493"/>
                <a:gd name="T13" fmla="*/ 904 h 493"/>
                <a:gd name="T14" fmla="*/ 904 w 493"/>
                <a:gd name="T15" fmla="*/ 860 h 493"/>
                <a:gd name="T16" fmla="*/ 55 w 493"/>
                <a:gd name="T17" fmla="*/ 9 h 4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3" h="493">
                  <a:moveTo>
                    <a:pt x="30" y="5"/>
                  </a:moveTo>
                  <a:cubicBezTo>
                    <a:pt x="30" y="5"/>
                    <a:pt x="30" y="5"/>
                    <a:pt x="30" y="5"/>
                  </a:cubicBezTo>
                  <a:cubicBezTo>
                    <a:pt x="27" y="2"/>
                    <a:pt x="22" y="0"/>
                    <a:pt x="17" y="0"/>
                  </a:cubicBezTo>
                  <a:cubicBezTo>
                    <a:pt x="8" y="0"/>
                    <a:pt x="0" y="8"/>
                    <a:pt x="0" y="17"/>
                  </a:cubicBezTo>
                  <a:cubicBezTo>
                    <a:pt x="0" y="23"/>
                    <a:pt x="2" y="28"/>
                    <a:pt x="6" y="31"/>
                  </a:cubicBezTo>
                  <a:cubicBezTo>
                    <a:pt x="6" y="31"/>
                    <a:pt x="6" y="31"/>
                    <a:pt x="6" y="31"/>
                  </a:cubicBezTo>
                  <a:cubicBezTo>
                    <a:pt x="470" y="493"/>
                    <a:pt x="470" y="493"/>
                    <a:pt x="470" y="493"/>
                  </a:cubicBezTo>
                  <a:cubicBezTo>
                    <a:pt x="493" y="469"/>
                    <a:pt x="493" y="469"/>
                    <a:pt x="493" y="469"/>
                  </a:cubicBezTo>
                  <a:cubicBezTo>
                    <a:pt x="30" y="5"/>
                    <a:pt x="30" y="5"/>
                    <a:pt x="30"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sp>
        <p:nvSpPr>
          <p:cNvPr id="133" name="Freeform 98"/>
          <p:cNvSpPr/>
          <p:nvPr/>
        </p:nvSpPr>
        <p:spPr bwMode="auto">
          <a:xfrm flipH="1">
            <a:off x="11581337" y="2712298"/>
            <a:ext cx="72123" cy="73353"/>
          </a:xfrm>
          <a:custGeom>
            <a:avLst/>
            <a:gdLst>
              <a:gd name="T0" fmla="*/ 5 w 32"/>
              <a:gd name="T1" fmla="*/ 0 h 32"/>
              <a:gd name="T2" fmla="*/ 0 w 32"/>
              <a:gd name="T3" fmla="*/ 6 h 32"/>
              <a:gd name="T4" fmla="*/ 24 w 32"/>
              <a:gd name="T5" fmla="*/ 31 h 32"/>
              <a:gd name="T6" fmla="*/ 53 w 32"/>
              <a:gd name="T7" fmla="*/ 59 h 32"/>
              <a:gd name="T8" fmla="*/ 58 w 32"/>
              <a:gd name="T9" fmla="*/ 53 h 32"/>
              <a:gd name="T10" fmla="*/ 5 w 32"/>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 h="32">
                <a:moveTo>
                  <a:pt x="3" y="0"/>
                </a:moveTo>
                <a:cubicBezTo>
                  <a:pt x="0" y="3"/>
                  <a:pt x="0" y="3"/>
                  <a:pt x="0" y="3"/>
                </a:cubicBezTo>
                <a:cubicBezTo>
                  <a:pt x="4" y="8"/>
                  <a:pt x="8" y="12"/>
                  <a:pt x="13" y="17"/>
                </a:cubicBezTo>
                <a:cubicBezTo>
                  <a:pt x="18" y="22"/>
                  <a:pt x="24" y="27"/>
                  <a:pt x="29" y="32"/>
                </a:cubicBezTo>
                <a:cubicBezTo>
                  <a:pt x="32" y="29"/>
                  <a:pt x="32" y="29"/>
                  <a:pt x="32" y="29"/>
                </a:cubicBezTo>
                <a:cubicBezTo>
                  <a:pt x="22" y="20"/>
                  <a:pt x="12" y="10"/>
                  <a:pt x="3" y="0"/>
                </a:cubicBezTo>
              </a:path>
            </a:pathLst>
          </a:custGeom>
          <a:solidFill>
            <a:srgbClr val="C9C8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134" name="Freeform 106"/>
          <p:cNvSpPr/>
          <p:nvPr/>
        </p:nvSpPr>
        <p:spPr bwMode="auto">
          <a:xfrm flipH="1">
            <a:off x="10577843" y="1708970"/>
            <a:ext cx="60931" cy="77084"/>
          </a:xfrm>
          <a:custGeom>
            <a:avLst/>
            <a:gdLst>
              <a:gd name="T0" fmla="*/ 4 w 27"/>
              <a:gd name="T1" fmla="*/ 0 h 34"/>
              <a:gd name="T2" fmla="*/ 0 w 27"/>
              <a:gd name="T3" fmla="*/ 4 h 34"/>
              <a:gd name="T4" fmla="*/ 0 w 27"/>
              <a:gd name="T5" fmla="*/ 13 h 34"/>
              <a:gd name="T6" fmla="*/ 11 w 27"/>
              <a:gd name="T7" fmla="*/ 38 h 34"/>
              <a:gd name="T8" fmla="*/ 11 w 27"/>
              <a:gd name="T9" fmla="*/ 38 h 34"/>
              <a:gd name="T10" fmla="*/ 34 w 27"/>
              <a:gd name="T11" fmla="*/ 62 h 34"/>
              <a:gd name="T12" fmla="*/ 49 w 27"/>
              <a:gd name="T13" fmla="*/ 46 h 34"/>
              <a:gd name="T14" fmla="*/ 27 w 27"/>
              <a:gd name="T15" fmla="*/ 27 h 34"/>
              <a:gd name="T16" fmla="*/ 4 w 27"/>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 h="34">
                <a:moveTo>
                  <a:pt x="2" y="0"/>
                </a:moveTo>
                <a:cubicBezTo>
                  <a:pt x="0" y="2"/>
                  <a:pt x="0" y="2"/>
                  <a:pt x="0" y="2"/>
                </a:cubicBezTo>
                <a:cubicBezTo>
                  <a:pt x="0" y="3"/>
                  <a:pt x="0" y="5"/>
                  <a:pt x="0" y="7"/>
                </a:cubicBezTo>
                <a:cubicBezTo>
                  <a:pt x="0" y="13"/>
                  <a:pt x="2" y="18"/>
                  <a:pt x="6" y="21"/>
                </a:cubicBezTo>
                <a:cubicBezTo>
                  <a:pt x="6" y="21"/>
                  <a:pt x="6" y="21"/>
                  <a:pt x="6" y="21"/>
                </a:cubicBezTo>
                <a:cubicBezTo>
                  <a:pt x="19" y="34"/>
                  <a:pt x="19" y="34"/>
                  <a:pt x="19" y="34"/>
                </a:cubicBezTo>
                <a:cubicBezTo>
                  <a:pt x="27" y="25"/>
                  <a:pt x="27" y="25"/>
                  <a:pt x="27" y="25"/>
                </a:cubicBezTo>
                <a:cubicBezTo>
                  <a:pt x="15" y="15"/>
                  <a:pt x="15" y="15"/>
                  <a:pt x="15" y="15"/>
                </a:cubicBezTo>
                <a:cubicBezTo>
                  <a:pt x="2" y="0"/>
                  <a:pt x="2" y="0"/>
                  <a:pt x="2" y="0"/>
                </a:cubicBezTo>
              </a:path>
            </a:pathLst>
          </a:custGeom>
          <a:solidFill>
            <a:srgbClr val="5D483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135" name="矩形 134"/>
          <p:cNvSpPr/>
          <p:nvPr/>
        </p:nvSpPr>
        <p:spPr>
          <a:xfrm>
            <a:off x="1335123" y="451832"/>
            <a:ext cx="2468880" cy="645160"/>
          </a:xfrm>
          <a:prstGeom prst="rect">
            <a:avLst/>
          </a:prstGeom>
        </p:spPr>
        <p:txBody>
          <a:bodyPr wrap="none">
            <a:spAutoFit/>
          </a:bodyPr>
          <a:lstStyle/>
          <a:p>
            <a:r>
              <a:rPr lang="zh-CN" altLang="en-US" sz="3600" b="1" dirty="0">
                <a:solidFill>
                  <a:srgbClr val="FFFFFF"/>
                </a:solidFill>
                <a:latin typeface="+mn-ea"/>
                <a:cs typeface="+mn-ea"/>
              </a:rPr>
              <a:t>学资园简介</a:t>
            </a:r>
            <a:endParaRPr lang="zh-CN" altLang="en-US" sz="3600" b="1" dirty="0">
              <a:solidFill>
                <a:srgbClr val="FFFFFF"/>
              </a:solidFill>
              <a:latin typeface="+mn-ea"/>
              <a:cs typeface="+mn-ea"/>
            </a:endParaRPr>
          </a:p>
        </p:txBody>
      </p:sp>
      <p:sp>
        <p:nvSpPr>
          <p:cNvPr id="136" name="文本框 135"/>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sp>
        <p:nvSpPr>
          <p:cNvPr id="4" name="文本框 3"/>
          <p:cNvSpPr txBox="1"/>
          <p:nvPr/>
        </p:nvSpPr>
        <p:spPr>
          <a:xfrm>
            <a:off x="243205" y="1939925"/>
            <a:ext cx="9218930" cy="3900170"/>
          </a:xfrm>
          <a:prstGeom prst="rect">
            <a:avLst/>
          </a:prstGeom>
          <a:noFill/>
        </p:spPr>
        <p:txBody>
          <a:bodyPr wrap="square" rtlCol="0">
            <a:spAutoFit/>
          </a:bodyPr>
          <a:p>
            <a:pPr algn="l">
              <a:lnSpc>
                <a:spcPct val="125000"/>
              </a:lnSpc>
              <a:buClrTx/>
              <a:buSzTx/>
              <a:buNone/>
            </a:pPr>
            <a:r>
              <a:rPr lang="zh-CN" altLang="en-US" dirty="0">
                <a:solidFill>
                  <a:schemeClr val="bg1"/>
                </a:solidFill>
                <a:latin typeface="微软雅黑" panose="020B0503020204020204" pitchFamily="34" charset="-122"/>
                <a:ea typeface="微软雅黑" panose="020B0503020204020204" pitchFamily="34" charset="-122"/>
              </a:rPr>
              <a:t>学资园是一个学习资源社区共享平台，主要用于更有针对性地解决同学们在日常学习生活中遇到的学习资源问题。通过调研我们发现当前大学生对学习资源的需求量较大，但是获取学习资源如课后作业答案、课程笔记等一般是通过微信好友传播获取的，途径较为局限而且获取不方便，因此我们开发出这一款学资园APP，为同学们提供与自己关联性最强的社区，社区内有三个基本功能，分别是“我要提问”“我来回答”和“查看资源”。用户选择一个社区加入后，可以在社区内以提问的方式提出自己的需求，并设置一定的虚拟金币作为悬赏，等待社区内其他成员的回应；“我来回答”主要是查看社区成员发布的问题，如果自己刚好有对应的资源可以进行上传，提问者采纳后回答者可以获得相应奖励，同时，上传者上传的文件也会发布到“查看资源”板块，即其他的社区用户也可以留下虚拟金币对该文件进行下载；“查看资源”主要是查看平台上大家已发布的学习资源，如果有自己需要的可以进行下载。</a:t>
            </a:r>
            <a:endParaRPr lang="zh-CN" altLang="en-US"/>
          </a:p>
        </p:txBody>
      </p:sp>
    </p:spTree>
  </p:cSld>
  <p:clrMapOvr>
    <a:masterClrMapping/>
  </p:clrMapOvr>
  <p:transition spd="slow">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335123" y="451832"/>
            <a:ext cx="3549113" cy="646331"/>
          </a:xfrm>
          <a:prstGeom prst="rect">
            <a:avLst/>
          </a:prstGeom>
        </p:spPr>
        <p:txBody>
          <a:bodyPr wrap="none">
            <a:spAutoFit/>
          </a:bodyPr>
          <a:lstStyle/>
          <a:p>
            <a:r>
              <a:rPr lang="en-US" altLang="zh-CN" sz="3600" b="1" dirty="0">
                <a:solidFill>
                  <a:schemeClr val="bg1"/>
                </a:solidFill>
                <a:latin typeface="+mn-ea"/>
                <a:cs typeface="+mn-ea"/>
              </a:rPr>
              <a:t>Part 4 </a:t>
            </a:r>
            <a:r>
              <a:rPr lang="zh-CN" altLang="en-US" sz="3600" b="1" dirty="0">
                <a:solidFill>
                  <a:schemeClr val="bg1"/>
                </a:solidFill>
                <a:latin typeface="+mn-ea"/>
                <a:cs typeface="+mn-ea"/>
              </a:rPr>
              <a:t>推广方案</a:t>
            </a:r>
            <a:endParaRPr lang="zh-CN" altLang="en-US" sz="3600" b="1" dirty="0">
              <a:solidFill>
                <a:schemeClr val="bg1"/>
              </a:solidFill>
              <a:latin typeface="+mn-ea"/>
              <a:cs typeface="+mn-ea"/>
            </a:endParaRPr>
          </a:p>
        </p:txBody>
      </p:sp>
      <p:sp>
        <p:nvSpPr>
          <p:cNvPr id="2" name="同心圆 1"/>
          <p:cNvSpPr/>
          <p:nvPr/>
        </p:nvSpPr>
        <p:spPr>
          <a:xfrm>
            <a:off x="4135966" y="1559026"/>
            <a:ext cx="3920067" cy="3920067"/>
          </a:xfrm>
          <a:prstGeom prst="donut">
            <a:avLst>
              <a:gd name="adj" fmla="val 9617"/>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endParaRPr>
          </a:p>
        </p:txBody>
      </p:sp>
      <p:sp>
        <p:nvSpPr>
          <p:cNvPr id="9" name="椭圆 8"/>
          <p:cNvSpPr/>
          <p:nvPr/>
        </p:nvSpPr>
        <p:spPr>
          <a:xfrm rot="10800000">
            <a:off x="4472537" y="1895596"/>
            <a:ext cx="3246924" cy="3246926"/>
          </a:xfrm>
          <a:prstGeom prst="ellipse">
            <a:avLst/>
          </a:prstGeom>
          <a:gradFill flip="none" rotWithShape="1">
            <a:gsLst>
              <a:gs pos="0">
                <a:schemeClr val="bg1">
                  <a:lumMod val="9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grpSp>
        <p:nvGrpSpPr>
          <p:cNvPr id="16" name="组合 15"/>
          <p:cNvGrpSpPr/>
          <p:nvPr/>
        </p:nvGrpSpPr>
        <p:grpSpPr>
          <a:xfrm>
            <a:off x="3512636" y="3559295"/>
            <a:ext cx="1919798" cy="1919798"/>
            <a:chOff x="4056364" y="1384713"/>
            <a:chExt cx="4088570" cy="4088570"/>
          </a:xfrm>
        </p:grpSpPr>
        <p:sp>
          <p:nvSpPr>
            <p:cNvPr id="17" name="椭圆 16"/>
            <p:cNvSpPr/>
            <p:nvPr/>
          </p:nvSpPr>
          <p:spPr>
            <a:xfrm>
              <a:off x="4500033" y="1833033"/>
              <a:ext cx="3191933" cy="3191933"/>
            </a:xfrm>
            <a:prstGeom prst="ellipse">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1"/>
                </a:solidFill>
                <a:cs typeface="+mn-ea"/>
              </a:endParaRPr>
            </a:p>
          </p:txBody>
        </p:sp>
        <p:sp>
          <p:nvSpPr>
            <p:cNvPr id="19" name="同心圆 18"/>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grpSp>
      <p:grpSp>
        <p:nvGrpSpPr>
          <p:cNvPr id="20" name="组合 19"/>
          <p:cNvGrpSpPr/>
          <p:nvPr/>
        </p:nvGrpSpPr>
        <p:grpSpPr>
          <a:xfrm>
            <a:off x="6759566" y="1559025"/>
            <a:ext cx="1919798" cy="1919798"/>
            <a:chOff x="4056364" y="1384713"/>
            <a:chExt cx="4088570" cy="4088570"/>
          </a:xfrm>
        </p:grpSpPr>
        <p:sp>
          <p:nvSpPr>
            <p:cNvPr id="21" name="椭圆 20"/>
            <p:cNvSpPr/>
            <p:nvPr/>
          </p:nvSpPr>
          <p:spPr>
            <a:xfrm>
              <a:off x="4500033" y="1833033"/>
              <a:ext cx="3191933" cy="3191933"/>
            </a:xfrm>
            <a:prstGeom prst="ellipse">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1"/>
                </a:solidFill>
                <a:cs typeface="+mn-ea"/>
              </a:endParaRPr>
            </a:p>
          </p:txBody>
        </p:sp>
        <p:sp>
          <p:nvSpPr>
            <p:cNvPr id="22" name="同心圆 21"/>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grpSp>
      <p:sp>
        <p:nvSpPr>
          <p:cNvPr id="23" name="KSO_Shape"/>
          <p:cNvSpPr/>
          <p:nvPr/>
        </p:nvSpPr>
        <p:spPr bwMode="auto">
          <a:xfrm>
            <a:off x="5304416" y="2894970"/>
            <a:ext cx="1559313" cy="1155047"/>
          </a:xfrm>
          <a:custGeom>
            <a:avLst/>
            <a:gdLst>
              <a:gd name="T0" fmla="*/ 186223 w 4950"/>
              <a:gd name="T1" fmla="*/ 870396 h 3662"/>
              <a:gd name="T2" fmla="*/ 534663 w 4950"/>
              <a:gd name="T3" fmla="*/ 870396 h 3662"/>
              <a:gd name="T4" fmla="*/ 74926 w 4950"/>
              <a:gd name="T5" fmla="*/ 586935 h 3662"/>
              <a:gd name="T6" fmla="*/ 1246820 w 4950"/>
              <a:gd name="T7" fmla="*/ 965004 h 3662"/>
              <a:gd name="T8" fmla="*/ 1479235 w 4950"/>
              <a:gd name="T9" fmla="*/ 1007578 h 3662"/>
              <a:gd name="T10" fmla="*/ 1651637 w 4950"/>
              <a:gd name="T11" fmla="*/ 896595 h 3662"/>
              <a:gd name="T12" fmla="*/ 1800397 w 4950"/>
              <a:gd name="T13" fmla="*/ 1147671 h 3662"/>
              <a:gd name="T14" fmla="*/ 1397763 w 4950"/>
              <a:gd name="T15" fmla="*/ 1332521 h 3662"/>
              <a:gd name="T16" fmla="*/ 446644 w 4950"/>
              <a:gd name="T17" fmla="*/ 1137119 h 3662"/>
              <a:gd name="T18" fmla="*/ 63650 w 4950"/>
              <a:gd name="T19" fmla="*/ 955907 h 3662"/>
              <a:gd name="T20" fmla="*/ 420093 w 4950"/>
              <a:gd name="T21" fmla="*/ 955907 h 3662"/>
              <a:gd name="T22" fmla="*/ 542665 w 4950"/>
              <a:gd name="T23" fmla="*/ 997026 h 3662"/>
              <a:gd name="T24" fmla="*/ 863827 w 4950"/>
              <a:gd name="T25" fmla="*/ 1099639 h 3662"/>
              <a:gd name="T26" fmla="*/ 872920 w 4950"/>
              <a:gd name="T27" fmla="*/ 950813 h 3662"/>
              <a:gd name="T28" fmla="*/ 974397 w 4950"/>
              <a:gd name="T29" fmla="*/ 910423 h 3662"/>
              <a:gd name="T30" fmla="*/ 976943 w 4950"/>
              <a:gd name="T31" fmla="*/ 985745 h 3662"/>
              <a:gd name="T32" fmla="*/ 1150435 w 4950"/>
              <a:gd name="T33" fmla="*/ 914789 h 3662"/>
              <a:gd name="T34" fmla="*/ 1706194 w 4950"/>
              <a:gd name="T35" fmla="*/ 590210 h 3662"/>
              <a:gd name="T36" fmla="*/ 1343205 w 4950"/>
              <a:gd name="T37" fmla="*/ 590210 h 3662"/>
              <a:gd name="T38" fmla="*/ 1337386 w 4950"/>
              <a:gd name="T39" fmla="*/ 639697 h 3662"/>
              <a:gd name="T40" fmla="*/ 1369029 w 4950"/>
              <a:gd name="T41" fmla="*/ 783793 h 3662"/>
              <a:gd name="T42" fmla="*/ 1376303 w 4950"/>
              <a:gd name="T43" fmla="*/ 799440 h 3662"/>
              <a:gd name="T44" fmla="*/ 1678552 w 4950"/>
              <a:gd name="T45" fmla="*/ 793982 h 3662"/>
              <a:gd name="T46" fmla="*/ 1688736 w 4950"/>
              <a:gd name="T47" fmla="*/ 657891 h 3662"/>
              <a:gd name="T48" fmla="*/ 1706558 w 4950"/>
              <a:gd name="T49" fmla="*/ 594577 h 3662"/>
              <a:gd name="T50" fmla="*/ 1215904 w 4950"/>
              <a:gd name="T51" fmla="*/ 467583 h 3662"/>
              <a:gd name="T52" fmla="*/ 627411 w 4950"/>
              <a:gd name="T53" fmla="*/ 270725 h 3662"/>
              <a:gd name="T54" fmla="*/ 693244 w 4950"/>
              <a:gd name="T55" fmla="*/ 640425 h 3662"/>
              <a:gd name="T56" fmla="*/ 804541 w 4950"/>
              <a:gd name="T57" fmla="*/ 842014 h 3662"/>
              <a:gd name="T58" fmla="*/ 934388 w 4950"/>
              <a:gd name="T59" fmla="*/ 851838 h 3662"/>
              <a:gd name="T60" fmla="*/ 1064235 w 4950"/>
              <a:gd name="T61" fmla="*/ 842014 h 3662"/>
              <a:gd name="T62" fmla="*/ 1179533 w 4950"/>
              <a:gd name="T63" fmla="*/ 647339 h 36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950" h="3662">
                <a:moveTo>
                  <a:pt x="134" y="2392"/>
                </a:moveTo>
                <a:cubicBezTo>
                  <a:pt x="512" y="2392"/>
                  <a:pt x="512" y="2392"/>
                  <a:pt x="512" y="2392"/>
                </a:cubicBezTo>
                <a:cubicBezTo>
                  <a:pt x="677" y="2556"/>
                  <a:pt x="901" y="2556"/>
                  <a:pt x="1065" y="2392"/>
                </a:cubicBezTo>
                <a:cubicBezTo>
                  <a:pt x="1470" y="2392"/>
                  <a:pt x="1470" y="2392"/>
                  <a:pt x="1470" y="2392"/>
                </a:cubicBezTo>
                <a:cubicBezTo>
                  <a:pt x="1436" y="2126"/>
                  <a:pt x="1402" y="1861"/>
                  <a:pt x="1368" y="1595"/>
                </a:cubicBezTo>
                <a:cubicBezTo>
                  <a:pt x="1161" y="1029"/>
                  <a:pt x="375" y="1059"/>
                  <a:pt x="206" y="1613"/>
                </a:cubicBezTo>
                <a:cubicBezTo>
                  <a:pt x="134" y="2392"/>
                  <a:pt x="134" y="2392"/>
                  <a:pt x="134" y="2392"/>
                </a:cubicBezTo>
                <a:close/>
                <a:moveTo>
                  <a:pt x="3428" y="2652"/>
                </a:moveTo>
                <a:cubicBezTo>
                  <a:pt x="3827" y="2460"/>
                  <a:pt x="3827" y="2460"/>
                  <a:pt x="3827" y="2460"/>
                </a:cubicBezTo>
                <a:cubicBezTo>
                  <a:pt x="4067" y="2769"/>
                  <a:pt x="4067" y="2769"/>
                  <a:pt x="4067" y="2769"/>
                </a:cubicBezTo>
                <a:cubicBezTo>
                  <a:pt x="4312" y="2773"/>
                  <a:pt x="4312" y="2773"/>
                  <a:pt x="4312" y="2773"/>
                </a:cubicBezTo>
                <a:cubicBezTo>
                  <a:pt x="4541" y="2464"/>
                  <a:pt x="4541" y="2464"/>
                  <a:pt x="4541" y="2464"/>
                </a:cubicBezTo>
                <a:cubicBezTo>
                  <a:pt x="4950" y="2676"/>
                  <a:pt x="4950" y="2676"/>
                  <a:pt x="4950" y="2676"/>
                </a:cubicBezTo>
                <a:cubicBezTo>
                  <a:pt x="4950" y="3154"/>
                  <a:pt x="4950" y="3154"/>
                  <a:pt x="4950" y="3154"/>
                </a:cubicBezTo>
                <a:cubicBezTo>
                  <a:pt x="3843" y="3154"/>
                  <a:pt x="3843" y="3154"/>
                  <a:pt x="3843" y="3154"/>
                </a:cubicBezTo>
                <a:cubicBezTo>
                  <a:pt x="3843" y="3662"/>
                  <a:pt x="3843" y="3662"/>
                  <a:pt x="3843" y="3662"/>
                </a:cubicBezTo>
                <a:cubicBezTo>
                  <a:pt x="1228" y="3662"/>
                  <a:pt x="1228" y="3662"/>
                  <a:pt x="1228" y="3662"/>
                </a:cubicBezTo>
                <a:cubicBezTo>
                  <a:pt x="1228" y="3125"/>
                  <a:pt x="1228" y="3125"/>
                  <a:pt x="1228" y="3125"/>
                </a:cubicBezTo>
                <a:cubicBezTo>
                  <a:pt x="0" y="3125"/>
                  <a:pt x="0" y="3125"/>
                  <a:pt x="0" y="3125"/>
                </a:cubicBezTo>
                <a:cubicBezTo>
                  <a:pt x="2" y="2943"/>
                  <a:pt x="57" y="2776"/>
                  <a:pt x="175" y="2627"/>
                </a:cubicBezTo>
                <a:cubicBezTo>
                  <a:pt x="263" y="2627"/>
                  <a:pt x="350" y="2627"/>
                  <a:pt x="437" y="2627"/>
                </a:cubicBezTo>
                <a:cubicBezTo>
                  <a:pt x="677" y="2890"/>
                  <a:pt x="916" y="2884"/>
                  <a:pt x="1155" y="2627"/>
                </a:cubicBezTo>
                <a:cubicBezTo>
                  <a:pt x="1240" y="2627"/>
                  <a:pt x="1325" y="2627"/>
                  <a:pt x="1409" y="2627"/>
                </a:cubicBezTo>
                <a:cubicBezTo>
                  <a:pt x="1441" y="2663"/>
                  <a:pt x="1469" y="2701"/>
                  <a:pt x="1492" y="2740"/>
                </a:cubicBezTo>
                <a:cubicBezTo>
                  <a:pt x="1975" y="2508"/>
                  <a:pt x="1975" y="2508"/>
                  <a:pt x="1975" y="2508"/>
                </a:cubicBezTo>
                <a:cubicBezTo>
                  <a:pt x="2375" y="3022"/>
                  <a:pt x="2375" y="3022"/>
                  <a:pt x="2375" y="3022"/>
                </a:cubicBezTo>
                <a:cubicBezTo>
                  <a:pt x="2477" y="2709"/>
                  <a:pt x="2477" y="2709"/>
                  <a:pt x="2477" y="2709"/>
                </a:cubicBezTo>
                <a:cubicBezTo>
                  <a:pt x="2400" y="2613"/>
                  <a:pt x="2400" y="2613"/>
                  <a:pt x="2400" y="2613"/>
                </a:cubicBezTo>
                <a:cubicBezTo>
                  <a:pt x="2485" y="2502"/>
                  <a:pt x="2485" y="2502"/>
                  <a:pt x="2485" y="2502"/>
                </a:cubicBezTo>
                <a:cubicBezTo>
                  <a:pt x="2679" y="2502"/>
                  <a:pt x="2679" y="2502"/>
                  <a:pt x="2679" y="2502"/>
                </a:cubicBezTo>
                <a:cubicBezTo>
                  <a:pt x="2763" y="2613"/>
                  <a:pt x="2763" y="2613"/>
                  <a:pt x="2763" y="2613"/>
                </a:cubicBezTo>
                <a:cubicBezTo>
                  <a:pt x="2686" y="2709"/>
                  <a:pt x="2686" y="2709"/>
                  <a:pt x="2686" y="2709"/>
                </a:cubicBezTo>
                <a:cubicBezTo>
                  <a:pt x="2782" y="3000"/>
                  <a:pt x="2782" y="3000"/>
                  <a:pt x="2782" y="3000"/>
                </a:cubicBezTo>
                <a:cubicBezTo>
                  <a:pt x="3163" y="2514"/>
                  <a:pt x="3163" y="2514"/>
                  <a:pt x="3163" y="2514"/>
                </a:cubicBezTo>
                <a:cubicBezTo>
                  <a:pt x="3428" y="2652"/>
                  <a:pt x="3428" y="2652"/>
                  <a:pt x="3428" y="2652"/>
                </a:cubicBezTo>
                <a:close/>
                <a:moveTo>
                  <a:pt x="4691" y="1622"/>
                </a:moveTo>
                <a:cubicBezTo>
                  <a:pt x="4686" y="1278"/>
                  <a:pt x="4503" y="1107"/>
                  <a:pt x="4175" y="1103"/>
                </a:cubicBezTo>
                <a:cubicBezTo>
                  <a:pt x="3896" y="1099"/>
                  <a:pt x="3687" y="1274"/>
                  <a:pt x="3693" y="1622"/>
                </a:cubicBezTo>
                <a:cubicBezTo>
                  <a:pt x="3674" y="1622"/>
                  <a:pt x="3674" y="1622"/>
                  <a:pt x="3674" y="1622"/>
                </a:cubicBezTo>
                <a:cubicBezTo>
                  <a:pt x="3672" y="1669"/>
                  <a:pt x="3671" y="1736"/>
                  <a:pt x="3677" y="1758"/>
                </a:cubicBezTo>
                <a:cubicBezTo>
                  <a:pt x="3681" y="1773"/>
                  <a:pt x="3701" y="1792"/>
                  <a:pt x="3722" y="1808"/>
                </a:cubicBezTo>
                <a:cubicBezTo>
                  <a:pt x="3764" y="2154"/>
                  <a:pt x="3764" y="2154"/>
                  <a:pt x="3764" y="2154"/>
                </a:cubicBezTo>
                <a:cubicBezTo>
                  <a:pt x="3764" y="2180"/>
                  <a:pt x="3764" y="2180"/>
                  <a:pt x="3764" y="2180"/>
                </a:cubicBezTo>
                <a:cubicBezTo>
                  <a:pt x="3784" y="2197"/>
                  <a:pt x="3784" y="2197"/>
                  <a:pt x="3784" y="2197"/>
                </a:cubicBezTo>
                <a:cubicBezTo>
                  <a:pt x="4074" y="2430"/>
                  <a:pt x="4297" y="2414"/>
                  <a:pt x="4593" y="2198"/>
                </a:cubicBezTo>
                <a:cubicBezTo>
                  <a:pt x="4615" y="2182"/>
                  <a:pt x="4615" y="2182"/>
                  <a:pt x="4615" y="2182"/>
                </a:cubicBezTo>
                <a:cubicBezTo>
                  <a:pt x="4615" y="2154"/>
                  <a:pt x="4615" y="2154"/>
                  <a:pt x="4615" y="2154"/>
                </a:cubicBezTo>
                <a:cubicBezTo>
                  <a:pt x="4643" y="1808"/>
                  <a:pt x="4643" y="1808"/>
                  <a:pt x="4643" y="1808"/>
                </a:cubicBezTo>
                <a:cubicBezTo>
                  <a:pt x="4664" y="1792"/>
                  <a:pt x="4685" y="1773"/>
                  <a:pt x="4689" y="1758"/>
                </a:cubicBezTo>
                <a:cubicBezTo>
                  <a:pt x="4694" y="1738"/>
                  <a:pt x="4693" y="1680"/>
                  <a:pt x="4692" y="1634"/>
                </a:cubicBezTo>
                <a:cubicBezTo>
                  <a:pt x="4691" y="1622"/>
                  <a:pt x="4691" y="1622"/>
                  <a:pt x="4691" y="1622"/>
                </a:cubicBezTo>
                <a:close/>
                <a:moveTo>
                  <a:pt x="3343" y="1285"/>
                </a:moveTo>
                <a:cubicBezTo>
                  <a:pt x="3468" y="744"/>
                  <a:pt x="3468" y="744"/>
                  <a:pt x="3468" y="744"/>
                </a:cubicBezTo>
                <a:cubicBezTo>
                  <a:pt x="3122" y="701"/>
                  <a:pt x="2501" y="0"/>
                  <a:pt x="1725" y="744"/>
                </a:cubicBezTo>
                <a:cubicBezTo>
                  <a:pt x="1825" y="1266"/>
                  <a:pt x="1825" y="1266"/>
                  <a:pt x="1825" y="1266"/>
                </a:cubicBezTo>
                <a:cubicBezTo>
                  <a:pt x="1838" y="1443"/>
                  <a:pt x="1864" y="1609"/>
                  <a:pt x="1906" y="1760"/>
                </a:cubicBezTo>
                <a:cubicBezTo>
                  <a:pt x="1965" y="1970"/>
                  <a:pt x="2055" y="2150"/>
                  <a:pt x="2190" y="2291"/>
                </a:cubicBezTo>
                <a:cubicBezTo>
                  <a:pt x="2212" y="2314"/>
                  <a:pt x="2212" y="2314"/>
                  <a:pt x="2212" y="2314"/>
                </a:cubicBezTo>
                <a:cubicBezTo>
                  <a:pt x="2244" y="2318"/>
                  <a:pt x="2244" y="2318"/>
                  <a:pt x="2244" y="2318"/>
                </a:cubicBezTo>
                <a:cubicBezTo>
                  <a:pt x="2354" y="2334"/>
                  <a:pt x="2462" y="2341"/>
                  <a:pt x="2569" y="2341"/>
                </a:cubicBezTo>
                <a:cubicBezTo>
                  <a:pt x="2677" y="2341"/>
                  <a:pt x="2784" y="2334"/>
                  <a:pt x="2895" y="2318"/>
                </a:cubicBezTo>
                <a:cubicBezTo>
                  <a:pt x="2926" y="2314"/>
                  <a:pt x="2926" y="2314"/>
                  <a:pt x="2926" y="2314"/>
                </a:cubicBezTo>
                <a:cubicBezTo>
                  <a:pt x="2948" y="2291"/>
                  <a:pt x="2948" y="2291"/>
                  <a:pt x="2948" y="2291"/>
                </a:cubicBezTo>
                <a:cubicBezTo>
                  <a:pt x="3078" y="2155"/>
                  <a:pt x="3176" y="1981"/>
                  <a:pt x="3243" y="1779"/>
                </a:cubicBezTo>
                <a:cubicBezTo>
                  <a:pt x="3292" y="1629"/>
                  <a:pt x="3326" y="1462"/>
                  <a:pt x="3343" y="1285"/>
                </a:cubicBezTo>
                <a:close/>
              </a:path>
            </a:pathLst>
          </a:custGeom>
          <a:solidFill>
            <a:srgbClr val="87B0C7"/>
          </a:solidFill>
          <a:ln>
            <a:noFill/>
          </a:ln>
          <a:effectLst>
            <a:outerShdw blurRad="50800" dist="38100" dir="2700000" algn="tl" rotWithShape="0">
              <a:prstClr val="black">
                <a:alpha val="40000"/>
              </a:prstClr>
            </a:out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a typeface="+mn-ea"/>
              <a:cs typeface="+mn-ea"/>
            </a:endParaRPr>
          </a:p>
        </p:txBody>
      </p:sp>
      <p:sp>
        <p:nvSpPr>
          <p:cNvPr id="25" name="文本框 8"/>
          <p:cNvSpPr txBox="1"/>
          <p:nvPr/>
        </p:nvSpPr>
        <p:spPr>
          <a:xfrm>
            <a:off x="8726030" y="1551121"/>
            <a:ext cx="3394850" cy="22186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5000"/>
              </a:lnSpc>
            </a:pPr>
            <a:r>
              <a:rPr lang="en-US" altLang="zh-CN" sz="1600" dirty="0">
                <a:solidFill>
                  <a:schemeClr val="bg1"/>
                </a:solidFill>
                <a:latin typeface="+mn-ea"/>
                <a:cs typeface="+mn-ea"/>
              </a:rPr>
              <a:t>1</a:t>
            </a:r>
            <a:r>
              <a:rPr lang="zh-CN" altLang="en-US" sz="1600" dirty="0">
                <a:solidFill>
                  <a:schemeClr val="bg1"/>
                </a:solidFill>
                <a:latin typeface="+mn-ea"/>
                <a:cs typeface="+mn-ea"/>
              </a:rPr>
              <a:t>、发传单：把项目的产品和宣传信息打印到宣传单上，在校园内分发</a:t>
            </a:r>
            <a:endParaRPr lang="en-US" altLang="zh-CN" sz="1600" dirty="0">
              <a:solidFill>
                <a:schemeClr val="bg1"/>
              </a:solidFill>
              <a:latin typeface="+mn-ea"/>
              <a:cs typeface="+mn-ea"/>
            </a:endParaRPr>
          </a:p>
          <a:p>
            <a:pPr algn="just">
              <a:lnSpc>
                <a:spcPct val="125000"/>
              </a:lnSpc>
            </a:pPr>
            <a:endParaRPr lang="en-US" altLang="zh-CN" sz="1600" dirty="0">
              <a:solidFill>
                <a:schemeClr val="bg1"/>
              </a:solidFill>
              <a:latin typeface="+mn-ea"/>
              <a:cs typeface="+mn-ea"/>
            </a:endParaRPr>
          </a:p>
          <a:p>
            <a:pPr algn="just">
              <a:lnSpc>
                <a:spcPct val="125000"/>
              </a:lnSpc>
            </a:pPr>
            <a:r>
              <a:rPr lang="en-US" altLang="zh-CN" sz="1600" dirty="0">
                <a:solidFill>
                  <a:schemeClr val="bg1"/>
                </a:solidFill>
                <a:latin typeface="+mn-ea"/>
                <a:cs typeface="+mn-ea"/>
              </a:rPr>
              <a:t>2</a:t>
            </a:r>
            <a:r>
              <a:rPr lang="zh-CN" altLang="en-US" sz="1600" dirty="0">
                <a:solidFill>
                  <a:schemeClr val="bg1"/>
                </a:solidFill>
                <a:latin typeface="+mn-ea"/>
                <a:cs typeface="+mn-ea"/>
              </a:rPr>
              <a:t>、摆摊：通过设点的方式，摆几张桌椅，准备海报与宣传单。在校园内人流量多的地方进行推广，吸引用户关注</a:t>
            </a:r>
            <a:endParaRPr lang="zh-CN" altLang="en-US" sz="1600" dirty="0">
              <a:solidFill>
                <a:schemeClr val="bg1"/>
              </a:solidFill>
              <a:latin typeface="+mn-ea"/>
              <a:cs typeface="+mn-ea"/>
            </a:endParaRPr>
          </a:p>
        </p:txBody>
      </p:sp>
      <p:sp>
        <p:nvSpPr>
          <p:cNvPr id="27" name="文本框 8"/>
          <p:cNvSpPr txBox="1"/>
          <p:nvPr/>
        </p:nvSpPr>
        <p:spPr>
          <a:xfrm>
            <a:off x="359376" y="4211678"/>
            <a:ext cx="3091710" cy="6798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600" dirty="0">
                <a:solidFill>
                  <a:schemeClr val="bg1"/>
                </a:solidFill>
                <a:latin typeface="+mn-ea"/>
                <a:cs typeface="+mn-ea"/>
              </a:rPr>
              <a:t>制作相关宣传文章和海报并在</a:t>
            </a:r>
            <a:r>
              <a:rPr lang="en-US" altLang="zh-CN" sz="1600" dirty="0" err="1">
                <a:solidFill>
                  <a:schemeClr val="bg1"/>
                </a:solidFill>
                <a:latin typeface="+mn-ea"/>
                <a:cs typeface="+mn-ea"/>
              </a:rPr>
              <a:t>qq</a:t>
            </a:r>
            <a:r>
              <a:rPr lang="zh-CN" altLang="en-US" sz="1600" dirty="0">
                <a:solidFill>
                  <a:schemeClr val="bg1"/>
                </a:solidFill>
                <a:latin typeface="+mn-ea"/>
                <a:cs typeface="+mn-ea"/>
              </a:rPr>
              <a:t>群、微信群等社交工具上推广</a:t>
            </a:r>
            <a:endParaRPr lang="zh-CN" altLang="en-US" sz="1600" dirty="0">
              <a:solidFill>
                <a:schemeClr val="bg1"/>
              </a:solidFill>
              <a:latin typeface="+mn-ea"/>
              <a:cs typeface="+mn-ea"/>
            </a:endParaRPr>
          </a:p>
        </p:txBody>
      </p:sp>
      <p:sp>
        <p:nvSpPr>
          <p:cNvPr id="4" name="灯片编号占位符 3"/>
          <p:cNvSpPr>
            <a:spLocks noGrp="1"/>
          </p:cNvSpPr>
          <p:nvPr>
            <p:ph type="sldNum" sz="quarter" idx="4"/>
          </p:nvPr>
        </p:nvSpPr>
        <p:spPr/>
        <p:txBody>
          <a:bodyPr/>
          <a:lstStyle/>
          <a:p>
            <a:fld id="{D2E042B1-D278-4E51-A271-6D683C342161}" type="slidenum">
              <a:rPr lang="zh-CN" altLang="en-US" smtClean="0">
                <a:cs typeface="+mn-ea"/>
              </a:rPr>
            </a:fld>
            <a:endParaRPr lang="zh-CN" altLang="en-US">
              <a:cs typeface="+mn-ea"/>
            </a:endParaRPr>
          </a:p>
        </p:txBody>
      </p:sp>
      <p:sp>
        <p:nvSpPr>
          <p:cNvPr id="29" name="文本框 28"/>
          <p:cNvSpPr txBox="1"/>
          <p:nvPr/>
        </p:nvSpPr>
        <p:spPr>
          <a:xfrm>
            <a:off x="12192000" y="9372600"/>
            <a:ext cx="877163" cy="369332"/>
          </a:xfrm>
          <a:prstGeom prst="rect">
            <a:avLst/>
          </a:prstGeom>
          <a:noFill/>
        </p:spPr>
        <p:txBody>
          <a:bodyPr wrap="none" rtlCol="0">
            <a:spAutoFit/>
          </a:bodyPr>
          <a:lstStyle/>
          <a:p>
            <a:r>
              <a:rPr lang="zh-CN" altLang="en-US" dirty="0">
                <a:solidFill>
                  <a:schemeClr val="bg1"/>
                </a:solidFill>
              </a:rPr>
              <a:t>延时符</a:t>
            </a:r>
            <a:endParaRPr lang="zh-CN" altLang="en-US" dirty="0">
              <a:solidFill>
                <a:schemeClr val="bg1"/>
              </a:solidFill>
            </a:endParaRPr>
          </a:p>
        </p:txBody>
      </p:sp>
      <p:sp>
        <p:nvSpPr>
          <p:cNvPr id="30" name="文本框 29"/>
          <p:cNvSpPr txBox="1"/>
          <p:nvPr/>
        </p:nvSpPr>
        <p:spPr>
          <a:xfrm>
            <a:off x="12344400" y="9525000"/>
            <a:ext cx="877163" cy="369332"/>
          </a:xfrm>
          <a:prstGeom prst="rect">
            <a:avLst/>
          </a:prstGeom>
          <a:noFill/>
        </p:spPr>
        <p:txBody>
          <a:bodyPr wrap="none" rtlCol="0">
            <a:spAutoFit/>
          </a:bodyPr>
          <a:lstStyle/>
          <a:p>
            <a:r>
              <a:rPr lang="zh-CN" altLang="en-US" dirty="0"/>
              <a:t>延时符</a:t>
            </a:r>
            <a:endParaRPr lang="zh-CN" altLang="en-US" dirty="0"/>
          </a:p>
        </p:txBody>
      </p:sp>
      <p:sp>
        <p:nvSpPr>
          <p:cNvPr id="31" name="文本框 30"/>
          <p:cNvSpPr txBox="1"/>
          <p:nvPr/>
        </p:nvSpPr>
        <p:spPr>
          <a:xfrm>
            <a:off x="4033685" y="4074526"/>
            <a:ext cx="1124508" cy="954107"/>
          </a:xfrm>
          <a:prstGeom prst="rect">
            <a:avLst/>
          </a:prstGeom>
          <a:noFill/>
        </p:spPr>
        <p:txBody>
          <a:bodyPr wrap="square" rtlCol="0">
            <a:spAutoFit/>
          </a:bodyPr>
          <a:lstStyle/>
          <a:p>
            <a:r>
              <a:rPr lang="zh-CN" altLang="en-US" sz="2800" b="1" dirty="0">
                <a:solidFill>
                  <a:srgbClr val="87B0C7"/>
                </a:solidFill>
                <a:latin typeface="+mn-ea"/>
                <a:cs typeface="+mn-ea"/>
              </a:rPr>
              <a:t>线上</a:t>
            </a:r>
            <a:endParaRPr lang="en-US" altLang="zh-CN" sz="2800" b="1" dirty="0">
              <a:solidFill>
                <a:srgbClr val="87B0C7"/>
              </a:solidFill>
              <a:latin typeface="+mn-ea"/>
              <a:cs typeface="+mn-ea"/>
            </a:endParaRPr>
          </a:p>
          <a:p>
            <a:r>
              <a:rPr lang="zh-CN" altLang="en-US" sz="2800" b="1" dirty="0">
                <a:solidFill>
                  <a:srgbClr val="87B0C7"/>
                </a:solidFill>
                <a:latin typeface="+mn-ea"/>
                <a:cs typeface="+mn-ea"/>
              </a:rPr>
              <a:t>推广</a:t>
            </a:r>
            <a:endParaRPr lang="zh-CN" altLang="en-US" sz="2800" b="1" dirty="0">
              <a:solidFill>
                <a:srgbClr val="87B0C7"/>
              </a:solidFill>
              <a:latin typeface="+mn-ea"/>
              <a:cs typeface="+mn-ea"/>
            </a:endParaRPr>
          </a:p>
        </p:txBody>
      </p:sp>
      <p:sp>
        <p:nvSpPr>
          <p:cNvPr id="24" name="文本框 23"/>
          <p:cNvSpPr txBox="1"/>
          <p:nvPr/>
        </p:nvSpPr>
        <p:spPr>
          <a:xfrm>
            <a:off x="7284707" y="2047663"/>
            <a:ext cx="1124508" cy="954107"/>
          </a:xfrm>
          <a:prstGeom prst="rect">
            <a:avLst/>
          </a:prstGeom>
          <a:noFill/>
        </p:spPr>
        <p:txBody>
          <a:bodyPr wrap="square" rtlCol="0">
            <a:spAutoFit/>
          </a:bodyPr>
          <a:lstStyle/>
          <a:p>
            <a:r>
              <a:rPr lang="zh-CN" altLang="en-US" sz="2800" b="1" dirty="0">
                <a:solidFill>
                  <a:srgbClr val="87B0C7"/>
                </a:solidFill>
                <a:latin typeface="+mn-ea"/>
                <a:cs typeface="+mn-ea"/>
              </a:rPr>
              <a:t>线下</a:t>
            </a:r>
            <a:endParaRPr lang="en-US" altLang="zh-CN" sz="2800" b="1" dirty="0">
              <a:solidFill>
                <a:srgbClr val="87B0C7"/>
              </a:solidFill>
              <a:latin typeface="+mn-ea"/>
              <a:cs typeface="+mn-ea"/>
            </a:endParaRPr>
          </a:p>
          <a:p>
            <a:r>
              <a:rPr lang="zh-CN" altLang="en-US" sz="2800" b="1" dirty="0">
                <a:solidFill>
                  <a:srgbClr val="87B0C7"/>
                </a:solidFill>
                <a:latin typeface="+mn-ea"/>
                <a:cs typeface="+mn-ea"/>
              </a:rPr>
              <a:t>推广</a:t>
            </a:r>
            <a:endParaRPr lang="zh-CN" altLang="en-US" sz="2800" b="1" dirty="0">
              <a:solidFill>
                <a:srgbClr val="87B0C7"/>
              </a:solidFill>
              <a:latin typeface="+mn-ea"/>
              <a:cs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arn(inVertical)">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arn(inVertical)">
                                      <p:cBhvr>
                                        <p:cTn id="15" dur="500"/>
                                        <p:tgtEl>
                                          <p:spTgt spid="2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arn(inVertical)">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1"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4"/>
          <p:cNvSpPr>
            <a:spLocks noChangeArrowheads="1"/>
          </p:cNvSpPr>
          <p:nvPr/>
        </p:nvSpPr>
        <p:spPr bwMode="auto">
          <a:xfrm>
            <a:off x="2197749" y="2556432"/>
            <a:ext cx="1608534" cy="1432040"/>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zh-CN" altLang="en-US" b="1" dirty="0">
                <a:solidFill>
                  <a:srgbClr val="87B0C7"/>
                </a:solidFill>
                <a:latin typeface="+mn-ea"/>
                <a:cs typeface="+mn-ea"/>
                <a:sym typeface="+mn-lt"/>
              </a:rPr>
              <a:t>运营目标</a:t>
            </a:r>
            <a:endParaRPr lang="zh-CN" altLang="en-US" b="1" dirty="0">
              <a:solidFill>
                <a:srgbClr val="87B0C7"/>
              </a:solidFill>
              <a:latin typeface="+mn-ea"/>
              <a:cs typeface="+mn-ea"/>
              <a:sym typeface="+mn-lt"/>
            </a:endParaRPr>
          </a:p>
        </p:txBody>
      </p:sp>
      <p:grpSp>
        <p:nvGrpSpPr>
          <p:cNvPr id="19" name="Group 22"/>
          <p:cNvGrpSpPr/>
          <p:nvPr/>
        </p:nvGrpSpPr>
        <p:grpSpPr bwMode="auto">
          <a:xfrm>
            <a:off x="5061244" y="2094221"/>
            <a:ext cx="1322849" cy="625684"/>
            <a:chOff x="0" y="0"/>
            <a:chExt cx="1131895" cy="504056"/>
          </a:xfrm>
          <a:effectLst>
            <a:outerShdw blurRad="190500" dist="165100" dir="8100000" algn="tr" rotWithShape="0">
              <a:prstClr val="black">
                <a:alpha val="40000"/>
              </a:prstClr>
            </a:outerShdw>
          </a:effectLst>
        </p:grpSpPr>
        <p:sp>
          <p:nvSpPr>
            <p:cNvPr id="20" name="矩形 46"/>
            <p:cNvSpPr>
              <a:spLocks noChangeArrowheads="1"/>
            </p:cNvSpPr>
            <p:nvPr/>
          </p:nvSpPr>
          <p:spPr bwMode="auto">
            <a:xfrm>
              <a:off x="0" y="0"/>
              <a:ext cx="1080120" cy="504056"/>
            </a:xfrm>
            <a:prstGeom prst="rect">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zh-CN" b="1">
                <a:solidFill>
                  <a:srgbClr val="87B0C7"/>
                </a:solidFill>
                <a:latin typeface="+mn-ea"/>
                <a:cs typeface="+mn-ea"/>
                <a:sym typeface="+mn-lt"/>
              </a:endParaRPr>
            </a:p>
          </p:txBody>
        </p:sp>
        <p:sp>
          <p:nvSpPr>
            <p:cNvPr id="21" name="文本框 47"/>
            <p:cNvSpPr>
              <a:spLocks noChangeArrowheads="1"/>
            </p:cNvSpPr>
            <p:nvPr/>
          </p:nvSpPr>
          <p:spPr bwMode="auto">
            <a:xfrm>
              <a:off x="51774" y="41772"/>
              <a:ext cx="1080121" cy="431586"/>
            </a:xfrm>
            <a:prstGeom prst="rect">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zh-CN" altLang="en-US" b="1" dirty="0">
                  <a:solidFill>
                    <a:srgbClr val="87B0C7"/>
                  </a:solidFill>
                  <a:latin typeface="+mn-ea"/>
                  <a:cs typeface="+mn-ea"/>
                  <a:sym typeface="+mn-lt"/>
                </a:rPr>
                <a:t>短期目标</a:t>
              </a:r>
              <a:endParaRPr lang="zh-CN" altLang="en-US" b="1" dirty="0">
                <a:solidFill>
                  <a:srgbClr val="87B0C7"/>
                </a:solidFill>
                <a:latin typeface="+mn-ea"/>
                <a:cs typeface="+mn-ea"/>
                <a:sym typeface="+mn-lt"/>
              </a:endParaRPr>
            </a:p>
          </p:txBody>
        </p:sp>
      </p:grpSp>
      <p:sp>
        <p:nvSpPr>
          <p:cNvPr id="22" name="矩形 60"/>
          <p:cNvSpPr>
            <a:spLocks noChangeArrowheads="1"/>
          </p:cNvSpPr>
          <p:nvPr/>
        </p:nvSpPr>
        <p:spPr bwMode="auto">
          <a:xfrm>
            <a:off x="6444601" y="2203601"/>
            <a:ext cx="3336429" cy="7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30000"/>
              </a:lnSpc>
            </a:pPr>
            <a:r>
              <a:rPr lang="zh-CN" altLang="en-US" sz="1600" dirty="0">
                <a:solidFill>
                  <a:schemeClr val="bg1"/>
                </a:solidFill>
                <a:cs typeface="+mn-ea"/>
                <a:sym typeface="+mn-lt"/>
              </a:rPr>
              <a:t>先在华师内部进行推广，建立一定数量的用户群</a:t>
            </a:r>
            <a:endParaRPr lang="en-US" altLang="zh-CN" sz="1600" dirty="0">
              <a:solidFill>
                <a:schemeClr val="bg1"/>
              </a:solidFill>
              <a:cs typeface="+mn-ea"/>
              <a:sym typeface="+mn-lt"/>
            </a:endParaRPr>
          </a:p>
        </p:txBody>
      </p:sp>
      <p:sp>
        <p:nvSpPr>
          <p:cNvPr id="30" name="矩形 60"/>
          <p:cNvSpPr>
            <a:spLocks noChangeArrowheads="1"/>
          </p:cNvSpPr>
          <p:nvPr/>
        </p:nvSpPr>
        <p:spPr bwMode="auto">
          <a:xfrm>
            <a:off x="6444615" y="3638550"/>
            <a:ext cx="359346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25000"/>
              </a:lnSpc>
            </a:pPr>
            <a:r>
              <a:rPr lang="zh-CN" altLang="en-US" sz="1600" dirty="0">
                <a:solidFill>
                  <a:schemeClr val="bg1"/>
                </a:solidFill>
                <a:cs typeface="+mn-ea"/>
                <a:sym typeface="+mn-lt"/>
              </a:rPr>
              <a:t>将该项目打造成主要面向大学生的学习资源共享</a:t>
            </a:r>
            <a:r>
              <a:rPr lang="en-US" altLang="zh-CN" sz="1600" dirty="0">
                <a:solidFill>
                  <a:schemeClr val="bg1"/>
                </a:solidFill>
                <a:cs typeface="+mn-ea"/>
                <a:sym typeface="+mn-lt"/>
              </a:rPr>
              <a:t>APP</a:t>
            </a:r>
            <a:r>
              <a:rPr lang="zh-CN" altLang="en-US" sz="1600" dirty="0">
                <a:solidFill>
                  <a:schemeClr val="bg1"/>
                </a:solidFill>
                <a:cs typeface="+mn-ea"/>
                <a:sym typeface="+mn-lt"/>
              </a:rPr>
              <a:t>，且用户数量、用户的活跃度和满意度都处于较高水平</a:t>
            </a:r>
            <a:endParaRPr lang="en-US" altLang="zh-CN" sz="1600" dirty="0">
              <a:solidFill>
                <a:schemeClr val="bg1"/>
              </a:solidFill>
              <a:cs typeface="+mn-ea"/>
              <a:sym typeface="+mn-lt"/>
            </a:endParaRPr>
          </a:p>
        </p:txBody>
      </p:sp>
      <p:sp>
        <p:nvSpPr>
          <p:cNvPr id="35" name="矩形 34"/>
          <p:cNvSpPr/>
          <p:nvPr/>
        </p:nvSpPr>
        <p:spPr>
          <a:xfrm>
            <a:off x="1335123" y="451832"/>
            <a:ext cx="3549113" cy="646331"/>
          </a:xfrm>
          <a:prstGeom prst="rect">
            <a:avLst/>
          </a:prstGeom>
        </p:spPr>
        <p:txBody>
          <a:bodyPr wrap="none">
            <a:spAutoFit/>
          </a:bodyPr>
          <a:lstStyle/>
          <a:p>
            <a:r>
              <a:rPr lang="en-US" altLang="zh-CN" sz="3600" b="1" dirty="0">
                <a:solidFill>
                  <a:schemeClr val="bg1"/>
                </a:solidFill>
                <a:latin typeface="+mn-ea"/>
                <a:cs typeface="+mn-ea"/>
              </a:rPr>
              <a:t>Part 4 </a:t>
            </a:r>
            <a:r>
              <a:rPr lang="zh-CN" altLang="en-US" sz="3600" b="1" dirty="0">
                <a:solidFill>
                  <a:schemeClr val="bg1"/>
                </a:solidFill>
                <a:latin typeface="+mn-ea"/>
                <a:cs typeface="+mn-ea"/>
              </a:rPr>
              <a:t>运营计划</a:t>
            </a:r>
            <a:endParaRPr lang="zh-CN" altLang="en-US" sz="3600" b="1" dirty="0">
              <a:solidFill>
                <a:schemeClr val="bg1"/>
              </a:solidFill>
              <a:latin typeface="+mn-ea"/>
              <a:cs typeface="+mn-ea"/>
            </a:endParaRPr>
          </a:p>
        </p:txBody>
      </p:sp>
      <p:sp>
        <p:nvSpPr>
          <p:cNvPr id="36" name="文本框 35"/>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grpSp>
        <p:nvGrpSpPr>
          <p:cNvPr id="37" name="组合 36"/>
          <p:cNvGrpSpPr/>
          <p:nvPr/>
        </p:nvGrpSpPr>
        <p:grpSpPr>
          <a:xfrm>
            <a:off x="3678167" y="2345840"/>
            <a:ext cx="1340241" cy="1777939"/>
            <a:chOff x="3851920" y="1290118"/>
            <a:chExt cx="1005180" cy="1333454"/>
          </a:xfrm>
        </p:grpSpPr>
        <p:cxnSp>
          <p:nvCxnSpPr>
            <p:cNvPr id="38" name="肘形连接符 31"/>
            <p:cNvCxnSpPr/>
            <p:nvPr/>
          </p:nvCxnSpPr>
          <p:spPr>
            <a:xfrm rot="16200000" flipH="1">
              <a:off x="4276056" y="2042527"/>
              <a:ext cx="750262" cy="411827"/>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2"/>
            <p:cNvCxnSpPr/>
            <p:nvPr/>
          </p:nvCxnSpPr>
          <p:spPr>
            <a:xfrm rot="5400000" flipH="1" flipV="1">
              <a:off x="4359591" y="1375800"/>
              <a:ext cx="583192" cy="411827"/>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3851920" y="1947897"/>
              <a:ext cx="593353"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grpSp>
        <p:nvGrpSpPr>
          <p:cNvPr id="41" name="Group 22"/>
          <p:cNvGrpSpPr/>
          <p:nvPr/>
        </p:nvGrpSpPr>
        <p:grpSpPr bwMode="auto">
          <a:xfrm>
            <a:off x="5054146" y="3810937"/>
            <a:ext cx="1322849" cy="625684"/>
            <a:chOff x="0" y="0"/>
            <a:chExt cx="1131895" cy="504056"/>
          </a:xfrm>
          <a:effectLst>
            <a:outerShdw blurRad="190500" dist="165100" dir="8100000" algn="tr" rotWithShape="0">
              <a:prstClr val="black">
                <a:alpha val="40000"/>
              </a:prstClr>
            </a:outerShdw>
          </a:effectLst>
        </p:grpSpPr>
        <p:sp>
          <p:nvSpPr>
            <p:cNvPr id="42" name="矩形 46"/>
            <p:cNvSpPr>
              <a:spLocks noChangeArrowheads="1"/>
            </p:cNvSpPr>
            <p:nvPr/>
          </p:nvSpPr>
          <p:spPr bwMode="auto">
            <a:xfrm>
              <a:off x="0" y="0"/>
              <a:ext cx="1080120" cy="504056"/>
            </a:xfrm>
            <a:prstGeom prst="rect">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zh-CN" b="1">
                <a:solidFill>
                  <a:srgbClr val="87B0C7"/>
                </a:solidFill>
                <a:latin typeface="+mn-ea"/>
                <a:cs typeface="+mn-ea"/>
                <a:sym typeface="+mn-lt"/>
              </a:endParaRPr>
            </a:p>
          </p:txBody>
        </p:sp>
        <p:sp>
          <p:nvSpPr>
            <p:cNvPr id="43" name="文本框 47"/>
            <p:cNvSpPr>
              <a:spLocks noChangeArrowheads="1"/>
            </p:cNvSpPr>
            <p:nvPr/>
          </p:nvSpPr>
          <p:spPr bwMode="auto">
            <a:xfrm>
              <a:off x="51774" y="41772"/>
              <a:ext cx="1080121" cy="431586"/>
            </a:xfrm>
            <a:prstGeom prst="rect">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zh-CN" altLang="en-US" b="1" dirty="0">
                  <a:solidFill>
                    <a:srgbClr val="87B0C7"/>
                  </a:solidFill>
                  <a:latin typeface="+mn-ea"/>
                  <a:cs typeface="+mn-ea"/>
                  <a:sym typeface="+mn-lt"/>
                </a:rPr>
                <a:t>长期目标</a:t>
              </a:r>
              <a:endParaRPr lang="zh-CN" altLang="en-US" b="1" dirty="0">
                <a:solidFill>
                  <a:srgbClr val="87B0C7"/>
                </a:solidFill>
                <a:latin typeface="+mn-ea"/>
                <a:cs typeface="+mn-ea"/>
                <a:sym typeface="+mn-lt"/>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
          <p:cNvSpPr/>
          <p:nvPr/>
        </p:nvSpPr>
        <p:spPr bwMode="auto">
          <a:xfrm>
            <a:off x="4182367" y="1607981"/>
            <a:ext cx="1340759" cy="4233108"/>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1"/>
          </a:solidFill>
          <a:ln>
            <a:solidFill>
              <a:schemeClr val="bg1"/>
            </a:solidFill>
          </a:ln>
        </p:spPr>
        <p:txBody>
          <a:bodyPr vert="horz" wrap="square" lIns="121920" tIns="60960" rIns="121920" bIns="60960" numCol="1" anchor="t" anchorCtr="0" compatLnSpc="1"/>
          <a:lstStyle/>
          <a:p>
            <a:endParaRPr lang="zh-CN" altLang="en-US" sz="2400">
              <a:latin typeface="+mn-ea"/>
              <a:cs typeface="+mn-ea"/>
            </a:endParaRPr>
          </a:p>
        </p:txBody>
      </p:sp>
      <p:grpSp>
        <p:nvGrpSpPr>
          <p:cNvPr id="5" name="组合 4"/>
          <p:cNvGrpSpPr/>
          <p:nvPr/>
        </p:nvGrpSpPr>
        <p:grpSpPr>
          <a:xfrm>
            <a:off x="4182155" y="1290335"/>
            <a:ext cx="1532987" cy="1532987"/>
            <a:chOff x="2342140" y="893355"/>
            <a:chExt cx="1149740" cy="1149740"/>
          </a:xfrm>
        </p:grpSpPr>
        <p:grpSp>
          <p:nvGrpSpPr>
            <p:cNvPr id="6" name="组合 5"/>
            <p:cNvGrpSpPr/>
            <p:nvPr/>
          </p:nvGrpSpPr>
          <p:grpSpPr>
            <a:xfrm>
              <a:off x="2342140" y="893355"/>
              <a:ext cx="1149740" cy="1149740"/>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mn-ea"/>
                  <a:cs typeface="+mn-ea"/>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cs typeface="+mn-ea"/>
                </a:endParaRPr>
              </a:p>
            </p:txBody>
          </p:sp>
        </p:grpSp>
        <p:sp>
          <p:nvSpPr>
            <p:cNvPr id="7" name="KSO_Shape"/>
            <p:cNvSpPr/>
            <p:nvPr/>
          </p:nvSpPr>
          <p:spPr bwMode="auto">
            <a:xfrm>
              <a:off x="2678413" y="1165965"/>
              <a:ext cx="489748" cy="569476"/>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87B0C7"/>
            </a:solidFill>
            <a:ln>
              <a:noFill/>
            </a:ln>
          </p:spPr>
          <p:txBody>
            <a:bodyPr anchor="ctr">
              <a:scene3d>
                <a:camera prst="orthographicFront"/>
                <a:lightRig rig="threePt" dir="t"/>
              </a:scene3d>
              <a:sp3d>
                <a:contourClr>
                  <a:srgbClr val="FFFFFF"/>
                </a:contourClr>
              </a:sp3d>
            </a:bodyPr>
            <a:lstStyle/>
            <a:p>
              <a:pPr algn="ctr">
                <a:defRPr/>
              </a:pPr>
              <a:endParaRPr lang="zh-CN" altLang="en-US" sz="2400" dirty="0">
                <a:solidFill>
                  <a:srgbClr val="FFFFFF"/>
                </a:solidFill>
                <a:latin typeface="+mn-ea"/>
                <a:cs typeface="+mn-ea"/>
              </a:endParaRPr>
            </a:p>
          </p:txBody>
        </p:sp>
      </p:grpSp>
      <p:grpSp>
        <p:nvGrpSpPr>
          <p:cNvPr id="15" name="组合 14"/>
          <p:cNvGrpSpPr/>
          <p:nvPr/>
        </p:nvGrpSpPr>
        <p:grpSpPr>
          <a:xfrm>
            <a:off x="4370992" y="4680323"/>
            <a:ext cx="1532987" cy="1532987"/>
            <a:chOff x="2483768" y="3435846"/>
            <a:chExt cx="1149740" cy="1149740"/>
          </a:xfrm>
        </p:grpSpPr>
        <p:grpSp>
          <p:nvGrpSpPr>
            <p:cNvPr id="16" name="组合 15"/>
            <p:cNvGrpSpPr/>
            <p:nvPr/>
          </p:nvGrpSpPr>
          <p:grpSpPr>
            <a:xfrm>
              <a:off x="2483768" y="3435846"/>
              <a:ext cx="1149740" cy="1149740"/>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mn-ea"/>
                  <a:cs typeface="+mn-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cs typeface="+mn-ea"/>
                </a:endParaRPr>
              </a:p>
            </p:txBody>
          </p:sp>
        </p:grpSp>
        <p:sp>
          <p:nvSpPr>
            <p:cNvPr id="17" name="KSO_Shape"/>
            <p:cNvSpPr/>
            <p:nvPr/>
          </p:nvSpPr>
          <p:spPr bwMode="auto">
            <a:xfrm>
              <a:off x="2802446" y="3812214"/>
              <a:ext cx="521267" cy="43960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87B0C7"/>
            </a:solidFill>
            <a:ln>
              <a:noFill/>
            </a:ln>
          </p:spPr>
          <p:txBody>
            <a:bodyPr anchor="ctr">
              <a:scene3d>
                <a:camera prst="orthographicFront"/>
                <a:lightRig rig="threePt" dir="t"/>
              </a:scene3d>
              <a:sp3d>
                <a:contourClr>
                  <a:srgbClr val="FFFFFF"/>
                </a:contourClr>
              </a:sp3d>
            </a:bodyPr>
            <a:lstStyle/>
            <a:p>
              <a:pPr algn="ctr">
                <a:defRPr/>
              </a:pPr>
              <a:endParaRPr lang="zh-CN" altLang="en-US" sz="2400" dirty="0">
                <a:solidFill>
                  <a:srgbClr val="FFFFFF"/>
                </a:solidFill>
                <a:latin typeface="+mn-ea"/>
                <a:cs typeface="+mn-ea"/>
              </a:endParaRPr>
            </a:p>
          </p:txBody>
        </p:sp>
      </p:grpSp>
      <p:sp>
        <p:nvSpPr>
          <p:cNvPr id="21" name="TextBox 19"/>
          <p:cNvSpPr txBox="1"/>
          <p:nvPr/>
        </p:nvSpPr>
        <p:spPr>
          <a:xfrm>
            <a:off x="2040264" y="1803461"/>
            <a:ext cx="1859345" cy="246221"/>
          </a:xfrm>
          <a:prstGeom prst="rect">
            <a:avLst/>
          </a:prstGeom>
          <a:noFill/>
        </p:spPr>
        <p:txBody>
          <a:bodyPr wrap="square" lIns="0" tIns="0" rIns="0" bIns="0" rtlCol="0">
            <a:spAutoFit/>
          </a:bodyPr>
          <a:lstStyle/>
          <a:p>
            <a:pPr algn="ctr"/>
            <a:r>
              <a:rPr lang="zh-CN" altLang="en-US" sz="1600" dirty="0">
                <a:solidFill>
                  <a:schemeClr val="bg1"/>
                </a:solidFill>
                <a:latin typeface="+mn-ea"/>
                <a:cs typeface="+mn-ea"/>
              </a:rPr>
              <a:t>定期对</a:t>
            </a:r>
            <a:r>
              <a:rPr lang="en-US" altLang="zh-CN" sz="1600" dirty="0">
                <a:solidFill>
                  <a:schemeClr val="bg1"/>
                </a:solidFill>
                <a:latin typeface="+mn-ea"/>
                <a:cs typeface="+mn-ea"/>
              </a:rPr>
              <a:t>APP</a:t>
            </a:r>
            <a:r>
              <a:rPr lang="zh-CN" altLang="en-US" sz="1600" dirty="0">
                <a:solidFill>
                  <a:schemeClr val="bg1"/>
                </a:solidFill>
                <a:latin typeface="+mn-ea"/>
                <a:cs typeface="+mn-ea"/>
              </a:rPr>
              <a:t>进行维护</a:t>
            </a:r>
            <a:endParaRPr lang="zh-CN" altLang="en-US" sz="1600" dirty="0">
              <a:solidFill>
                <a:schemeClr val="bg1"/>
              </a:solidFill>
              <a:latin typeface="+mn-ea"/>
              <a:cs typeface="+mn-ea"/>
            </a:endParaRPr>
          </a:p>
        </p:txBody>
      </p:sp>
      <p:sp>
        <p:nvSpPr>
          <p:cNvPr id="25" name="TextBox 23"/>
          <p:cNvSpPr txBox="1"/>
          <p:nvPr/>
        </p:nvSpPr>
        <p:spPr>
          <a:xfrm>
            <a:off x="1788773" y="4953554"/>
            <a:ext cx="2081368" cy="984885"/>
          </a:xfrm>
          <a:prstGeom prst="rect">
            <a:avLst/>
          </a:prstGeom>
          <a:noFill/>
        </p:spPr>
        <p:txBody>
          <a:bodyPr wrap="square" lIns="0" tIns="0" rIns="0" bIns="0" rtlCol="0">
            <a:spAutoFit/>
          </a:bodyPr>
          <a:lstStyle/>
          <a:p>
            <a:r>
              <a:rPr lang="zh-CN" altLang="en-US" sz="1600" dirty="0">
                <a:solidFill>
                  <a:schemeClr val="bg1"/>
                </a:solidFill>
                <a:latin typeface="+mn-ea"/>
                <a:cs typeface="+mn-ea"/>
              </a:rPr>
              <a:t>在</a:t>
            </a:r>
            <a:r>
              <a:rPr lang="en-US" altLang="zh-CN" sz="1600" dirty="0">
                <a:solidFill>
                  <a:schemeClr val="bg1"/>
                </a:solidFill>
                <a:latin typeface="+mn-ea"/>
                <a:cs typeface="+mn-ea"/>
              </a:rPr>
              <a:t>app</a:t>
            </a:r>
            <a:r>
              <a:rPr lang="zh-CN" altLang="en-US" sz="1600" dirty="0">
                <a:solidFill>
                  <a:schemeClr val="bg1"/>
                </a:solidFill>
                <a:latin typeface="+mn-ea"/>
                <a:cs typeface="+mn-ea"/>
              </a:rPr>
              <a:t>中增设反馈链接，通过用户的反馈和项目成员的改进一起提高用户体验的满意度</a:t>
            </a:r>
            <a:endParaRPr lang="zh-CN" altLang="en-US" sz="1600" dirty="0">
              <a:solidFill>
                <a:schemeClr val="bg1"/>
              </a:solidFill>
              <a:latin typeface="+mn-ea"/>
              <a:cs typeface="+mn-ea"/>
            </a:endParaRPr>
          </a:p>
        </p:txBody>
      </p:sp>
      <p:sp>
        <p:nvSpPr>
          <p:cNvPr id="26" name="Line 39"/>
          <p:cNvSpPr>
            <a:spLocks noChangeShapeType="1"/>
          </p:cNvSpPr>
          <p:nvPr/>
        </p:nvSpPr>
        <p:spPr bwMode="auto">
          <a:xfrm>
            <a:off x="6122054" y="2427603"/>
            <a:ext cx="1220367" cy="600099"/>
          </a:xfrm>
          <a:prstGeom prst="line">
            <a:avLst/>
          </a:prstGeom>
          <a:noFill/>
          <a:ln w="57150" cap="rnd">
            <a:solidFill>
              <a:schemeClr val="bg1"/>
            </a:solidFill>
            <a:prstDash val="sysDot"/>
            <a:rou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sz="2400">
              <a:latin typeface="+mn-ea"/>
              <a:cs typeface="+mn-ea"/>
            </a:endParaRPr>
          </a:p>
        </p:txBody>
      </p:sp>
      <p:sp>
        <p:nvSpPr>
          <p:cNvPr id="27" name="Line 40"/>
          <p:cNvSpPr>
            <a:spLocks noChangeShapeType="1"/>
          </p:cNvSpPr>
          <p:nvPr/>
        </p:nvSpPr>
        <p:spPr bwMode="auto">
          <a:xfrm>
            <a:off x="5490925" y="3751845"/>
            <a:ext cx="1655732" cy="1681"/>
          </a:xfrm>
          <a:prstGeom prst="line">
            <a:avLst/>
          </a:prstGeom>
          <a:noFill/>
          <a:ln w="57150" cap="rnd">
            <a:solidFill>
              <a:schemeClr val="bg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latin typeface="+mn-ea"/>
              <a:cs typeface="+mn-ea"/>
            </a:endParaRPr>
          </a:p>
        </p:txBody>
      </p:sp>
      <p:sp>
        <p:nvSpPr>
          <p:cNvPr id="28" name="Line 41"/>
          <p:cNvSpPr>
            <a:spLocks noChangeShapeType="1"/>
          </p:cNvSpPr>
          <p:nvPr/>
        </p:nvSpPr>
        <p:spPr bwMode="auto">
          <a:xfrm flipV="1">
            <a:off x="6064361" y="4479171"/>
            <a:ext cx="1272476" cy="511008"/>
          </a:xfrm>
          <a:prstGeom prst="line">
            <a:avLst/>
          </a:prstGeom>
          <a:noFill/>
          <a:ln w="57150" cap="rnd">
            <a:solidFill>
              <a:schemeClr val="bg1"/>
            </a:solidFill>
            <a:prstDash val="sysDot"/>
            <a:round/>
            <a:tailEnd type="triangle" w="med" len="med"/>
          </a:ln>
          <a:scene3d>
            <a:camera prst="orthographicFront">
              <a:rot lat="0" lon="0" rev="21299999"/>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sz="2400">
              <a:latin typeface="+mn-ea"/>
              <a:cs typeface="+mn-ea"/>
            </a:endParaRPr>
          </a:p>
        </p:txBody>
      </p:sp>
      <p:grpSp>
        <p:nvGrpSpPr>
          <p:cNvPr id="29" name="组合 28"/>
          <p:cNvGrpSpPr/>
          <p:nvPr/>
        </p:nvGrpSpPr>
        <p:grpSpPr>
          <a:xfrm>
            <a:off x="7566653" y="2211352"/>
            <a:ext cx="3041848" cy="3041848"/>
            <a:chOff x="1403648" y="1115468"/>
            <a:chExt cx="1294414" cy="1294414"/>
          </a:xfrm>
        </p:grpSpPr>
        <p:sp>
          <p:nvSpPr>
            <p:cNvPr id="30" name="椭圆 29"/>
            <p:cNvSpPr/>
            <p:nvPr/>
          </p:nvSpPr>
          <p:spPr>
            <a:xfrm>
              <a:off x="1539485" y="1259632"/>
              <a:ext cx="1022740" cy="1022740"/>
            </a:xfrm>
            <a:prstGeom prst="ellipse">
              <a:avLst/>
            </a:prstGeom>
            <a:solidFill>
              <a:srgbClr val="87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5" dirty="0">
                <a:latin typeface="+mn-ea"/>
                <a:cs typeface="+mn-ea"/>
              </a:endParaRPr>
            </a:p>
          </p:txBody>
        </p:sp>
        <p:grpSp>
          <p:nvGrpSpPr>
            <p:cNvPr id="31" name="组合 30"/>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33" name="同心圆 32"/>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5">
                  <a:solidFill>
                    <a:schemeClr val="tx1"/>
                  </a:solidFill>
                  <a:latin typeface="+mn-ea"/>
                  <a:cs typeface="+mn-ea"/>
                </a:endParaRPr>
              </a:p>
            </p:txBody>
          </p:sp>
          <p:sp>
            <p:nvSpPr>
              <p:cNvPr id="34" name="同心圆 33"/>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5">
                  <a:solidFill>
                    <a:schemeClr val="tx1"/>
                  </a:solidFill>
                  <a:latin typeface="+mn-ea"/>
                  <a:cs typeface="+mn-ea"/>
                </a:endParaRPr>
              </a:p>
            </p:txBody>
          </p:sp>
        </p:grpSp>
        <p:sp>
          <p:nvSpPr>
            <p:cNvPr id="32" name="TextBox 30"/>
            <p:cNvSpPr txBox="1"/>
            <p:nvPr/>
          </p:nvSpPr>
          <p:spPr>
            <a:xfrm>
              <a:off x="1687876" y="1485936"/>
              <a:ext cx="725958" cy="528190"/>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3735" dirty="0">
                  <a:solidFill>
                    <a:schemeClr val="bg1"/>
                  </a:solidFill>
                  <a:effectLst/>
                  <a:latin typeface="+mn-ea"/>
                  <a:cs typeface="+mn-ea"/>
                </a:rPr>
                <a:t>运营策略</a:t>
              </a:r>
              <a:endParaRPr lang="en-US" altLang="zh-CN" sz="3735" dirty="0">
                <a:solidFill>
                  <a:schemeClr val="bg1"/>
                </a:solidFill>
                <a:effectLst/>
                <a:latin typeface="+mn-ea"/>
                <a:cs typeface="+mn-ea"/>
              </a:endParaRPr>
            </a:p>
          </p:txBody>
        </p:sp>
      </p:grpSp>
      <p:sp>
        <p:nvSpPr>
          <p:cNvPr id="35" name="矩形 34"/>
          <p:cNvSpPr/>
          <p:nvPr/>
        </p:nvSpPr>
        <p:spPr>
          <a:xfrm>
            <a:off x="1335123" y="451832"/>
            <a:ext cx="3549113" cy="646331"/>
          </a:xfrm>
          <a:prstGeom prst="rect">
            <a:avLst/>
          </a:prstGeom>
        </p:spPr>
        <p:txBody>
          <a:bodyPr wrap="none">
            <a:spAutoFit/>
          </a:bodyPr>
          <a:lstStyle/>
          <a:p>
            <a:r>
              <a:rPr lang="en-US" altLang="zh-CN" sz="3600" b="1" dirty="0">
                <a:solidFill>
                  <a:srgbClr val="FFFFFF"/>
                </a:solidFill>
                <a:latin typeface="+mn-ea"/>
                <a:cs typeface="+mn-ea"/>
              </a:rPr>
              <a:t>Part 4 </a:t>
            </a:r>
            <a:r>
              <a:rPr lang="zh-CN" altLang="en-US" sz="3600" b="1" dirty="0">
                <a:solidFill>
                  <a:srgbClr val="FFFFFF"/>
                </a:solidFill>
                <a:latin typeface="+mn-ea"/>
                <a:cs typeface="+mn-ea"/>
              </a:rPr>
              <a:t>运营计划</a:t>
            </a:r>
            <a:endParaRPr lang="zh-CN" altLang="en-US" sz="3600" b="1" dirty="0">
              <a:solidFill>
                <a:srgbClr val="FFFFFF"/>
              </a:solidFill>
              <a:latin typeface="+mn-ea"/>
              <a:cs typeface="+mn-ea"/>
            </a:endParaRPr>
          </a:p>
        </p:txBody>
      </p:sp>
      <p:sp>
        <p:nvSpPr>
          <p:cNvPr id="36" name="文本框 35"/>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4BDD4"/>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cstate="screen"/>
          <a:stretch>
            <a:fillRect/>
          </a:stretch>
        </p:blipFill>
        <p:spPr>
          <a:xfrm>
            <a:off x="4096773" y="560763"/>
            <a:ext cx="1140089" cy="1564400"/>
          </a:xfrm>
          <a:prstGeom prst="rect">
            <a:avLst/>
          </a:prstGeom>
        </p:spPr>
      </p:pic>
      <p:pic>
        <p:nvPicPr>
          <p:cNvPr id="42" name="图片 41"/>
          <p:cNvPicPr>
            <a:picLocks noChangeAspect="1"/>
          </p:cNvPicPr>
          <p:nvPr/>
        </p:nvPicPr>
        <p:blipFill>
          <a:blip r:embed="rId1" cstate="screen"/>
          <a:stretch>
            <a:fillRect/>
          </a:stretch>
        </p:blipFill>
        <p:spPr>
          <a:xfrm>
            <a:off x="28866" y="5305840"/>
            <a:ext cx="1140089" cy="1564400"/>
          </a:xfrm>
          <a:prstGeom prst="rect">
            <a:avLst/>
          </a:prstGeom>
        </p:spPr>
      </p:pic>
      <p:cxnSp>
        <p:nvCxnSpPr>
          <p:cNvPr id="16" name="直接连接符 15"/>
          <p:cNvCxnSpPr/>
          <p:nvPr/>
        </p:nvCxnSpPr>
        <p:spPr>
          <a:xfrm>
            <a:off x="4542158" y="3381478"/>
            <a:ext cx="6479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pic>
        <p:nvPicPr>
          <p:cNvPr id="2" name="图片 1"/>
          <p:cNvPicPr>
            <a:picLocks noChangeAspect="1"/>
          </p:cNvPicPr>
          <p:nvPr/>
        </p:nvPicPr>
        <p:blipFill>
          <a:blip r:embed="rId2" cstate="screen"/>
          <a:stretch>
            <a:fillRect/>
          </a:stretch>
        </p:blipFill>
        <p:spPr>
          <a:xfrm>
            <a:off x="123849" y="3594663"/>
            <a:ext cx="1752897" cy="1774303"/>
          </a:xfrm>
          <a:prstGeom prst="rect">
            <a:avLst/>
          </a:prstGeom>
        </p:spPr>
      </p:pic>
      <p:pic>
        <p:nvPicPr>
          <p:cNvPr id="21" name="图片 20"/>
          <p:cNvPicPr>
            <a:picLocks noChangeAspect="1"/>
          </p:cNvPicPr>
          <p:nvPr/>
        </p:nvPicPr>
        <p:blipFill>
          <a:blip r:embed="rId3" cstate="screen"/>
          <a:stretch>
            <a:fillRect/>
          </a:stretch>
        </p:blipFill>
        <p:spPr>
          <a:xfrm>
            <a:off x="1652274" y="3115860"/>
            <a:ext cx="873910" cy="884582"/>
          </a:xfrm>
          <a:prstGeom prst="rect">
            <a:avLst/>
          </a:prstGeom>
        </p:spPr>
      </p:pic>
      <p:pic>
        <p:nvPicPr>
          <p:cNvPr id="29" name="图片 28"/>
          <p:cNvPicPr>
            <a:picLocks noChangeAspect="1"/>
          </p:cNvPicPr>
          <p:nvPr/>
        </p:nvPicPr>
        <p:blipFill>
          <a:blip r:embed="rId2" cstate="screen"/>
          <a:stretch>
            <a:fillRect/>
          </a:stretch>
        </p:blipFill>
        <p:spPr>
          <a:xfrm>
            <a:off x="192515" y="1006461"/>
            <a:ext cx="1752897" cy="1774303"/>
          </a:xfrm>
          <a:prstGeom prst="rect">
            <a:avLst/>
          </a:prstGeom>
        </p:spPr>
      </p:pic>
      <p:pic>
        <p:nvPicPr>
          <p:cNvPr id="31" name="图片 30"/>
          <p:cNvPicPr>
            <a:picLocks noChangeAspect="1"/>
          </p:cNvPicPr>
          <p:nvPr/>
        </p:nvPicPr>
        <p:blipFill>
          <a:blip r:embed="rId2" cstate="screen"/>
          <a:stretch>
            <a:fillRect/>
          </a:stretch>
        </p:blipFill>
        <p:spPr>
          <a:xfrm>
            <a:off x="2453407" y="691840"/>
            <a:ext cx="1752897" cy="1774303"/>
          </a:xfrm>
          <a:prstGeom prst="rect">
            <a:avLst/>
          </a:prstGeom>
        </p:spPr>
      </p:pic>
      <p:pic>
        <p:nvPicPr>
          <p:cNvPr id="32" name="图片 31"/>
          <p:cNvPicPr>
            <a:picLocks noChangeAspect="1"/>
          </p:cNvPicPr>
          <p:nvPr/>
        </p:nvPicPr>
        <p:blipFill>
          <a:blip r:embed="rId4" cstate="screen"/>
          <a:stretch>
            <a:fillRect/>
          </a:stretch>
        </p:blipFill>
        <p:spPr>
          <a:xfrm rot="2768150">
            <a:off x="582271" y="2841792"/>
            <a:ext cx="629473" cy="863746"/>
          </a:xfrm>
          <a:prstGeom prst="rect">
            <a:avLst/>
          </a:prstGeom>
        </p:spPr>
      </p:pic>
      <p:pic>
        <p:nvPicPr>
          <p:cNvPr id="33" name="图片 32"/>
          <p:cNvPicPr>
            <a:picLocks noChangeAspect="1"/>
          </p:cNvPicPr>
          <p:nvPr/>
        </p:nvPicPr>
        <p:blipFill>
          <a:blip r:embed="rId4" cstate="screen"/>
          <a:stretch>
            <a:fillRect/>
          </a:stretch>
        </p:blipFill>
        <p:spPr>
          <a:xfrm rot="442191">
            <a:off x="1880666" y="901555"/>
            <a:ext cx="629473" cy="863746"/>
          </a:xfrm>
          <a:prstGeom prst="rect">
            <a:avLst/>
          </a:prstGeom>
        </p:spPr>
      </p:pic>
      <p:pic>
        <p:nvPicPr>
          <p:cNvPr id="34" name="图片 33"/>
          <p:cNvPicPr>
            <a:picLocks noChangeAspect="1"/>
          </p:cNvPicPr>
          <p:nvPr/>
        </p:nvPicPr>
        <p:blipFill>
          <a:blip r:embed="rId4" cstate="screen"/>
          <a:stretch>
            <a:fillRect/>
          </a:stretch>
        </p:blipFill>
        <p:spPr>
          <a:xfrm rot="1257810">
            <a:off x="11328806" y="1798861"/>
            <a:ext cx="629473" cy="863746"/>
          </a:xfrm>
          <a:prstGeom prst="rect">
            <a:avLst/>
          </a:prstGeom>
        </p:spPr>
      </p:pic>
      <p:pic>
        <p:nvPicPr>
          <p:cNvPr id="35" name="图片 34"/>
          <p:cNvPicPr>
            <a:picLocks noChangeAspect="1"/>
          </p:cNvPicPr>
          <p:nvPr/>
        </p:nvPicPr>
        <p:blipFill>
          <a:blip r:embed="rId5" cstate="screen"/>
          <a:stretch>
            <a:fillRect/>
          </a:stretch>
        </p:blipFill>
        <p:spPr>
          <a:xfrm rot="2768150">
            <a:off x="2135204" y="3952323"/>
            <a:ext cx="375710" cy="515539"/>
          </a:xfrm>
          <a:prstGeom prst="rect">
            <a:avLst/>
          </a:prstGeom>
        </p:spPr>
      </p:pic>
      <p:pic>
        <p:nvPicPr>
          <p:cNvPr id="36" name="图片 35"/>
          <p:cNvPicPr>
            <a:picLocks noChangeAspect="1"/>
          </p:cNvPicPr>
          <p:nvPr/>
        </p:nvPicPr>
        <p:blipFill>
          <a:blip r:embed="rId5" cstate="screen"/>
          <a:stretch>
            <a:fillRect/>
          </a:stretch>
        </p:blipFill>
        <p:spPr>
          <a:xfrm rot="2768150">
            <a:off x="1771999" y="2541530"/>
            <a:ext cx="375710" cy="515539"/>
          </a:xfrm>
          <a:prstGeom prst="rect">
            <a:avLst/>
          </a:prstGeom>
        </p:spPr>
      </p:pic>
      <p:pic>
        <p:nvPicPr>
          <p:cNvPr id="37" name="图片 36"/>
          <p:cNvPicPr>
            <a:picLocks noChangeAspect="1"/>
          </p:cNvPicPr>
          <p:nvPr/>
        </p:nvPicPr>
        <p:blipFill>
          <a:blip r:embed="rId5" cstate="screen"/>
          <a:stretch>
            <a:fillRect/>
          </a:stretch>
        </p:blipFill>
        <p:spPr>
          <a:xfrm rot="2768150">
            <a:off x="2858625" y="2855592"/>
            <a:ext cx="375710" cy="515539"/>
          </a:xfrm>
          <a:prstGeom prst="rect">
            <a:avLst/>
          </a:prstGeom>
        </p:spPr>
      </p:pic>
      <p:pic>
        <p:nvPicPr>
          <p:cNvPr id="38" name="图片 37"/>
          <p:cNvPicPr>
            <a:picLocks noChangeAspect="1"/>
          </p:cNvPicPr>
          <p:nvPr/>
        </p:nvPicPr>
        <p:blipFill>
          <a:blip r:embed="rId5" cstate="screen"/>
          <a:stretch>
            <a:fillRect/>
          </a:stretch>
        </p:blipFill>
        <p:spPr>
          <a:xfrm rot="2768150">
            <a:off x="3770457" y="3170576"/>
            <a:ext cx="375710" cy="515539"/>
          </a:xfrm>
          <a:prstGeom prst="rect">
            <a:avLst/>
          </a:prstGeom>
        </p:spPr>
      </p:pic>
      <p:pic>
        <p:nvPicPr>
          <p:cNvPr id="39" name="图片 38"/>
          <p:cNvPicPr>
            <a:picLocks noChangeAspect="1"/>
          </p:cNvPicPr>
          <p:nvPr/>
        </p:nvPicPr>
        <p:blipFill>
          <a:blip r:embed="rId5" cstate="screen"/>
          <a:stretch>
            <a:fillRect/>
          </a:stretch>
        </p:blipFill>
        <p:spPr>
          <a:xfrm rot="2768150">
            <a:off x="3508702" y="2514043"/>
            <a:ext cx="375710" cy="515539"/>
          </a:xfrm>
          <a:prstGeom prst="rect">
            <a:avLst/>
          </a:prstGeom>
        </p:spPr>
      </p:pic>
      <p:pic>
        <p:nvPicPr>
          <p:cNvPr id="40" name="图片 39"/>
          <p:cNvPicPr>
            <a:picLocks noChangeAspect="1"/>
          </p:cNvPicPr>
          <p:nvPr/>
        </p:nvPicPr>
        <p:blipFill>
          <a:blip r:embed="rId4" cstate="screen"/>
          <a:stretch>
            <a:fillRect/>
          </a:stretch>
        </p:blipFill>
        <p:spPr>
          <a:xfrm rot="2768150">
            <a:off x="1329094" y="5548777"/>
            <a:ext cx="629473" cy="863746"/>
          </a:xfrm>
          <a:prstGeom prst="rect">
            <a:avLst/>
          </a:prstGeom>
        </p:spPr>
      </p:pic>
      <p:pic>
        <p:nvPicPr>
          <p:cNvPr id="41" name="图片 40"/>
          <p:cNvPicPr>
            <a:picLocks noChangeAspect="1"/>
          </p:cNvPicPr>
          <p:nvPr/>
        </p:nvPicPr>
        <p:blipFill>
          <a:blip r:embed="rId6" cstate="screen"/>
          <a:stretch>
            <a:fillRect/>
          </a:stretch>
        </p:blipFill>
        <p:spPr>
          <a:xfrm>
            <a:off x="2751980" y="3416373"/>
            <a:ext cx="989387" cy="1001469"/>
          </a:xfrm>
          <a:prstGeom prst="rect">
            <a:avLst/>
          </a:prstGeom>
        </p:spPr>
      </p:pic>
      <p:pic>
        <p:nvPicPr>
          <p:cNvPr id="30" name="图片 29"/>
          <p:cNvPicPr>
            <a:picLocks noChangeAspect="1"/>
          </p:cNvPicPr>
          <p:nvPr/>
        </p:nvPicPr>
        <p:blipFill>
          <a:blip r:embed="rId7" cstate="screen"/>
          <a:stretch>
            <a:fillRect/>
          </a:stretch>
        </p:blipFill>
        <p:spPr>
          <a:xfrm>
            <a:off x="11263430" y="2629268"/>
            <a:ext cx="958326" cy="970029"/>
          </a:xfrm>
          <a:prstGeom prst="rect">
            <a:avLst/>
          </a:prstGeom>
        </p:spPr>
      </p:pic>
      <p:pic>
        <p:nvPicPr>
          <p:cNvPr id="43" name="图片 42"/>
          <p:cNvPicPr>
            <a:picLocks noChangeAspect="1"/>
          </p:cNvPicPr>
          <p:nvPr/>
        </p:nvPicPr>
        <p:blipFill>
          <a:blip r:embed="rId3" cstate="screen"/>
          <a:stretch>
            <a:fillRect/>
          </a:stretch>
        </p:blipFill>
        <p:spPr>
          <a:xfrm>
            <a:off x="1907216" y="5073205"/>
            <a:ext cx="873910" cy="884582"/>
          </a:xfrm>
          <a:prstGeom prst="rect">
            <a:avLst/>
          </a:prstGeom>
        </p:spPr>
      </p:pic>
      <p:pic>
        <p:nvPicPr>
          <p:cNvPr id="44" name="图片 43"/>
          <p:cNvPicPr>
            <a:picLocks noChangeAspect="1"/>
          </p:cNvPicPr>
          <p:nvPr/>
        </p:nvPicPr>
        <p:blipFill>
          <a:blip r:embed="rId5" cstate="screen"/>
          <a:stretch>
            <a:fillRect/>
          </a:stretch>
        </p:blipFill>
        <p:spPr>
          <a:xfrm rot="2768150">
            <a:off x="1941346" y="4627482"/>
            <a:ext cx="375710" cy="515539"/>
          </a:xfrm>
          <a:prstGeom prst="rect">
            <a:avLst/>
          </a:prstGeom>
        </p:spPr>
      </p:pic>
      <p:pic>
        <p:nvPicPr>
          <p:cNvPr id="45" name="图片 44"/>
          <p:cNvPicPr>
            <a:picLocks noChangeAspect="1"/>
          </p:cNvPicPr>
          <p:nvPr/>
        </p:nvPicPr>
        <p:blipFill>
          <a:blip r:embed="rId4" cstate="screen"/>
          <a:stretch>
            <a:fillRect/>
          </a:stretch>
        </p:blipFill>
        <p:spPr>
          <a:xfrm rot="2768150">
            <a:off x="2458384" y="4471378"/>
            <a:ext cx="629473" cy="863746"/>
          </a:xfrm>
          <a:prstGeom prst="rect">
            <a:avLst/>
          </a:prstGeom>
        </p:spPr>
      </p:pic>
      <p:sp>
        <p:nvSpPr>
          <p:cNvPr id="14" name="文本框 13"/>
          <p:cNvSpPr txBox="1"/>
          <p:nvPr/>
        </p:nvSpPr>
        <p:spPr>
          <a:xfrm>
            <a:off x="6223251" y="2303814"/>
            <a:ext cx="2954655" cy="923330"/>
          </a:xfrm>
          <a:prstGeom prst="rect">
            <a:avLst/>
          </a:prstGeom>
          <a:noFill/>
          <a:effectLst>
            <a:outerShdw blurRad="50800" dist="38100" dir="2700000" algn="tl" rotWithShape="0">
              <a:prstClr val="black">
                <a:alpha val="40000"/>
              </a:prstClr>
            </a:outerShdw>
          </a:effectLst>
        </p:spPr>
        <p:txBody>
          <a:bodyPr wrap="none" rtlCol="0">
            <a:spAutoFit/>
          </a:bodyPr>
          <a:lstStyle>
            <a:defPPr>
              <a:defRPr lang="zh-CN"/>
            </a:defPPr>
            <a:lvl1pPr>
              <a:defRPr sz="8000" b="1">
                <a:solidFill>
                  <a:schemeClr val="bg1"/>
                </a:solidFill>
                <a:cs typeface="+mn-ea"/>
              </a:defRPr>
            </a:lvl1pPr>
          </a:lstStyle>
          <a:p>
            <a:r>
              <a:rPr lang="zh-CN" altLang="en-US" sz="5400" dirty="0"/>
              <a:t>谢谢大家</a:t>
            </a:r>
            <a:endParaRPr lang="zh-CN" altLang="en-US" sz="5400" dirty="0"/>
          </a:p>
        </p:txBody>
      </p:sp>
      <p:pic>
        <p:nvPicPr>
          <p:cNvPr id="27" name="图片 26"/>
          <p:cNvPicPr>
            <a:picLocks noChangeAspect="1"/>
          </p:cNvPicPr>
          <p:nvPr/>
        </p:nvPicPr>
        <p:blipFill>
          <a:blip r:embed="rId3" cstate="screen"/>
          <a:stretch>
            <a:fillRect/>
          </a:stretch>
        </p:blipFill>
        <p:spPr>
          <a:xfrm>
            <a:off x="2142841" y="2015459"/>
            <a:ext cx="873910" cy="884582"/>
          </a:xfrm>
          <a:prstGeom prst="rect">
            <a:avLst/>
          </a:prstGeom>
        </p:spPr>
      </p:pic>
      <p:sp>
        <p:nvSpPr>
          <p:cNvPr id="47" name="TextBox 23"/>
          <p:cNvSpPr txBox="1"/>
          <p:nvPr/>
        </p:nvSpPr>
        <p:spPr>
          <a:xfrm>
            <a:off x="6341258" y="4308902"/>
            <a:ext cx="2723823" cy="870623"/>
          </a:xfrm>
          <a:prstGeom prst="rect">
            <a:avLst/>
          </a:prstGeom>
          <a:noFill/>
        </p:spPr>
        <p:txBody>
          <a:bodyPr wrap="none" rtlCol="0">
            <a:spAutoFit/>
          </a:bodyPr>
          <a:lstStyle/>
          <a:p>
            <a:pPr>
              <a:lnSpc>
                <a:spcPct val="150000"/>
              </a:lnSpc>
            </a:pPr>
            <a:r>
              <a:rPr lang="zh-CN" altLang="en-US" dirty="0">
                <a:solidFill>
                  <a:schemeClr val="bg1"/>
                </a:solidFill>
              </a:rPr>
              <a:t>队长：陈涵</a:t>
            </a:r>
            <a:endParaRPr lang="en-US" altLang="zh-CN" dirty="0">
              <a:solidFill>
                <a:schemeClr val="bg1"/>
              </a:solidFill>
            </a:endParaRPr>
          </a:p>
          <a:p>
            <a:pPr>
              <a:lnSpc>
                <a:spcPct val="150000"/>
              </a:lnSpc>
            </a:pPr>
            <a:r>
              <a:rPr lang="zh-CN" altLang="en-US" dirty="0">
                <a:solidFill>
                  <a:schemeClr val="bg1"/>
                </a:solidFill>
              </a:rPr>
              <a:t>成员：梁沛莹、欧阳盈盈</a:t>
            </a:r>
            <a:endParaRPr lang="en-US" altLang="zh-CN" dirty="0">
              <a:solidFill>
                <a:schemeClr val="bg1"/>
              </a:solidFill>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7B0C7"/>
        </a:solidFill>
        <a:effectLst/>
      </p:bgPr>
    </p:bg>
    <p:spTree>
      <p:nvGrpSpPr>
        <p:cNvPr id="1" name=""/>
        <p:cNvGrpSpPr/>
        <p:nvPr/>
      </p:nvGrpSpPr>
      <p:grpSpPr>
        <a:xfrm>
          <a:off x="0" y="0"/>
          <a:ext cx="0" cy="0"/>
          <a:chOff x="0" y="0"/>
          <a:chExt cx="0" cy="0"/>
        </a:xfrm>
      </p:grpSpPr>
      <p:pic>
        <p:nvPicPr>
          <p:cNvPr id="30" name="图片 29"/>
          <p:cNvPicPr>
            <a:picLocks noChangeAspect="1"/>
          </p:cNvPicPr>
          <p:nvPr/>
        </p:nvPicPr>
        <p:blipFill>
          <a:blip r:embed="rId1" cstate="screen"/>
          <a:stretch>
            <a:fillRect/>
          </a:stretch>
        </p:blipFill>
        <p:spPr>
          <a:xfrm rot="1858019">
            <a:off x="1663910" y="3550256"/>
            <a:ext cx="806843" cy="1107128"/>
          </a:xfrm>
          <a:prstGeom prst="rect">
            <a:avLst/>
          </a:prstGeom>
        </p:spPr>
      </p:pic>
      <p:sp>
        <p:nvSpPr>
          <p:cNvPr id="38" name="圆角矩形 37"/>
          <p:cNvSpPr/>
          <p:nvPr/>
        </p:nvSpPr>
        <p:spPr>
          <a:xfrm>
            <a:off x="2255525" y="2375743"/>
            <a:ext cx="1787384" cy="1787384"/>
          </a:xfrm>
          <a:prstGeom prst="roundRect">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zh-CN" altLang="en-US" sz="5400" b="1" dirty="0">
                <a:solidFill>
                  <a:srgbClr val="87B0C7"/>
                </a:solidFill>
                <a:latin typeface="+mn-ea"/>
                <a:cs typeface="+mn-ea"/>
              </a:rPr>
              <a:t>目录</a:t>
            </a:r>
            <a:endParaRPr lang="zh-CN" altLang="en-US" sz="5400" b="1" dirty="0">
              <a:solidFill>
                <a:srgbClr val="87B0C7"/>
              </a:solidFill>
              <a:latin typeface="+mn-ea"/>
              <a:cs typeface="+mn-ea"/>
            </a:endParaRPr>
          </a:p>
        </p:txBody>
      </p:sp>
      <p:sp>
        <p:nvSpPr>
          <p:cNvPr id="39" name="椭圆 38"/>
          <p:cNvSpPr/>
          <p:nvPr/>
        </p:nvSpPr>
        <p:spPr>
          <a:xfrm>
            <a:off x="4936413" y="1383126"/>
            <a:ext cx="653136" cy="653136"/>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87B0C7"/>
                </a:solidFill>
                <a:latin typeface="Arial" panose="020B0604020202020204" pitchFamily="34" charset="0"/>
                <a:cs typeface="Arial" panose="020B0604020202020204" pitchFamily="34" charset="0"/>
              </a:rPr>
              <a:t>1</a:t>
            </a:r>
            <a:endParaRPr lang="zh-CN" altLang="en-US" sz="3200" dirty="0">
              <a:solidFill>
                <a:srgbClr val="87B0C7"/>
              </a:solidFill>
              <a:latin typeface="Arial" panose="020B0604020202020204" pitchFamily="34" charset="0"/>
              <a:cs typeface="Arial" panose="020B0604020202020204" pitchFamily="34" charset="0"/>
            </a:endParaRPr>
          </a:p>
        </p:txBody>
      </p:sp>
      <p:sp>
        <p:nvSpPr>
          <p:cNvPr id="40" name="椭圆 39"/>
          <p:cNvSpPr/>
          <p:nvPr/>
        </p:nvSpPr>
        <p:spPr>
          <a:xfrm>
            <a:off x="4959273" y="2375528"/>
            <a:ext cx="653136" cy="653136"/>
          </a:xfrm>
          <a:prstGeom prst="ellipse">
            <a:avLst/>
          </a:prstGeom>
          <a:gradFill flip="none" rotWithShape="1">
            <a:gsLst>
              <a:gs pos="20000">
                <a:srgbClr val="BFBFBF"/>
              </a:gs>
              <a:gs pos="80000">
                <a:srgbClr val="FFFFFF"/>
              </a:gs>
              <a:gs pos="100000">
                <a:srgbClr val="4F81BD">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87B0C7"/>
                </a:solidFill>
                <a:latin typeface="Arial" panose="020B0604020202020204" pitchFamily="34" charset="0"/>
                <a:cs typeface="Arial" panose="020B0604020202020204" pitchFamily="34" charset="0"/>
              </a:rPr>
              <a:t>2</a:t>
            </a:r>
            <a:endParaRPr lang="zh-CN" altLang="en-US" sz="3200" dirty="0">
              <a:solidFill>
                <a:srgbClr val="87B0C7"/>
              </a:solidFill>
              <a:latin typeface="Arial" panose="020B0604020202020204" pitchFamily="34" charset="0"/>
              <a:cs typeface="Arial" panose="020B0604020202020204" pitchFamily="34" charset="0"/>
            </a:endParaRPr>
          </a:p>
        </p:txBody>
      </p:sp>
      <p:sp>
        <p:nvSpPr>
          <p:cNvPr id="41" name="椭圆 40"/>
          <p:cNvSpPr/>
          <p:nvPr/>
        </p:nvSpPr>
        <p:spPr>
          <a:xfrm>
            <a:off x="4959273" y="3421435"/>
            <a:ext cx="653136" cy="653136"/>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87B0C7"/>
                </a:solidFill>
                <a:latin typeface="Arial" panose="020B0604020202020204" pitchFamily="34" charset="0"/>
                <a:cs typeface="Arial" panose="020B0604020202020204" pitchFamily="34" charset="0"/>
              </a:rPr>
              <a:t>3</a:t>
            </a:r>
            <a:endParaRPr lang="zh-CN" altLang="en-US" sz="3200" dirty="0">
              <a:solidFill>
                <a:srgbClr val="87B0C7"/>
              </a:solidFill>
              <a:latin typeface="Arial" panose="020B0604020202020204" pitchFamily="34" charset="0"/>
              <a:cs typeface="Arial" panose="020B0604020202020204" pitchFamily="34" charset="0"/>
            </a:endParaRPr>
          </a:p>
        </p:txBody>
      </p:sp>
      <p:sp>
        <p:nvSpPr>
          <p:cNvPr id="42" name="椭圆 41"/>
          <p:cNvSpPr/>
          <p:nvPr/>
        </p:nvSpPr>
        <p:spPr>
          <a:xfrm>
            <a:off x="4937048" y="4490528"/>
            <a:ext cx="653136" cy="653136"/>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87B0C7"/>
                </a:solidFill>
                <a:latin typeface="Arial" panose="020B0604020202020204" pitchFamily="34" charset="0"/>
                <a:cs typeface="Arial" panose="020B0604020202020204" pitchFamily="34" charset="0"/>
              </a:rPr>
              <a:t>4</a:t>
            </a:r>
            <a:endParaRPr lang="zh-CN" altLang="en-US" sz="3200" dirty="0">
              <a:solidFill>
                <a:srgbClr val="87B0C7"/>
              </a:solidFill>
              <a:latin typeface="Arial" panose="020B0604020202020204" pitchFamily="34" charset="0"/>
              <a:cs typeface="Arial" panose="020B0604020202020204" pitchFamily="34" charset="0"/>
            </a:endParaRPr>
          </a:p>
        </p:txBody>
      </p:sp>
      <p:sp>
        <p:nvSpPr>
          <p:cNvPr id="43" name="TextBox 42"/>
          <p:cNvSpPr txBox="1"/>
          <p:nvPr/>
        </p:nvSpPr>
        <p:spPr>
          <a:xfrm>
            <a:off x="5814981" y="1382727"/>
            <a:ext cx="5838784" cy="502766"/>
          </a:xfrm>
          <a:prstGeom prst="rect">
            <a:avLst/>
          </a:prstGeom>
          <a:noFill/>
        </p:spPr>
        <p:txBody>
          <a:bodyPr wrap="square" rtlCol="0">
            <a:spAutoFit/>
          </a:bodyPr>
          <a:lstStyle/>
          <a:p>
            <a:r>
              <a:rPr lang="zh-CN" altLang="en-US" sz="2665" b="1" dirty="0">
                <a:solidFill>
                  <a:schemeClr val="bg1"/>
                </a:solidFill>
                <a:latin typeface="微软雅黑" panose="020B0503020204020204" pitchFamily="34" charset="-122"/>
                <a:ea typeface="微软雅黑" panose="020B0503020204020204" pitchFamily="34" charset="-122"/>
              </a:rPr>
              <a:t>项目实施分析</a:t>
            </a:r>
            <a:endParaRPr lang="zh-CN" altLang="en-US" sz="2135" dirty="0">
              <a:solidFill>
                <a:schemeClr val="bg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5814450" y="2450798"/>
            <a:ext cx="5838784" cy="502766"/>
          </a:xfrm>
          <a:prstGeom prst="rect">
            <a:avLst/>
          </a:prstGeom>
          <a:noFill/>
        </p:spPr>
        <p:txBody>
          <a:bodyPr wrap="square" rtlCol="0">
            <a:spAutoFit/>
          </a:bodyPr>
          <a:lstStyle/>
          <a:p>
            <a:r>
              <a:rPr lang="zh-CN" altLang="en-US" sz="2665" b="1" dirty="0">
                <a:solidFill>
                  <a:schemeClr val="bg1"/>
                </a:solidFill>
                <a:latin typeface="微软雅黑" panose="020B0503020204020204" pitchFamily="34" charset="-122"/>
                <a:ea typeface="微软雅黑" panose="020B0503020204020204" pitchFamily="34" charset="-122"/>
              </a:rPr>
              <a:t>产品内容总策划</a:t>
            </a:r>
            <a:endParaRPr lang="zh-CN" altLang="en-US" sz="2135" dirty="0">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5814960" y="3498210"/>
            <a:ext cx="5838784" cy="502766"/>
          </a:xfrm>
          <a:prstGeom prst="rect">
            <a:avLst/>
          </a:prstGeom>
          <a:noFill/>
        </p:spPr>
        <p:txBody>
          <a:bodyPr wrap="square" rtlCol="0">
            <a:spAutoFit/>
          </a:bodyPr>
          <a:lstStyle/>
          <a:p>
            <a:r>
              <a:rPr lang="zh-CN" altLang="en-US" sz="2665" b="1" dirty="0">
                <a:solidFill>
                  <a:schemeClr val="bg1"/>
                </a:solidFill>
                <a:latin typeface="微软雅黑" panose="020B0503020204020204" pitchFamily="34" charset="-122"/>
                <a:ea typeface="微软雅黑" panose="020B0503020204020204" pitchFamily="34" charset="-122"/>
              </a:rPr>
              <a:t>技术解决方案</a:t>
            </a:r>
            <a:endParaRPr lang="zh-CN" altLang="en-US" sz="2135" dirty="0">
              <a:solidFill>
                <a:schemeClr val="bg1"/>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5874213" y="4529899"/>
            <a:ext cx="5838784" cy="502766"/>
          </a:xfrm>
          <a:prstGeom prst="rect">
            <a:avLst/>
          </a:prstGeom>
          <a:noFill/>
        </p:spPr>
        <p:txBody>
          <a:bodyPr wrap="square" rtlCol="0">
            <a:spAutoFit/>
          </a:bodyPr>
          <a:lstStyle/>
          <a:p>
            <a:r>
              <a:rPr lang="zh-CN" altLang="en-US" sz="2665" b="1" dirty="0">
                <a:solidFill>
                  <a:schemeClr val="bg1"/>
                </a:solidFill>
                <a:latin typeface="微软雅黑" panose="020B0503020204020204" pitchFamily="34" charset="-122"/>
                <a:ea typeface="微软雅黑" panose="020B0503020204020204" pitchFamily="34" charset="-122"/>
              </a:rPr>
              <a:t>推广和运营方案</a:t>
            </a:r>
            <a:endParaRPr lang="zh-CN" altLang="en-US" sz="2135"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cstate="screen"/>
          <a:stretch>
            <a:fillRect/>
          </a:stretch>
        </p:blipFill>
        <p:spPr>
          <a:xfrm>
            <a:off x="9292358" y="5921369"/>
            <a:ext cx="651742" cy="659701"/>
          </a:xfrm>
          <a:prstGeom prst="rect">
            <a:avLst/>
          </a:prstGeom>
        </p:spPr>
      </p:pic>
      <p:pic>
        <p:nvPicPr>
          <p:cNvPr id="14" name="图片 13"/>
          <p:cNvPicPr>
            <a:picLocks noChangeAspect="1"/>
          </p:cNvPicPr>
          <p:nvPr/>
        </p:nvPicPr>
        <p:blipFill>
          <a:blip r:embed="rId3" cstate="screen"/>
          <a:stretch>
            <a:fillRect/>
          </a:stretch>
        </p:blipFill>
        <p:spPr>
          <a:xfrm>
            <a:off x="10249776" y="5770583"/>
            <a:ext cx="923049" cy="934321"/>
          </a:xfrm>
          <a:prstGeom prst="rect">
            <a:avLst/>
          </a:prstGeom>
        </p:spPr>
      </p:pic>
      <p:pic>
        <p:nvPicPr>
          <p:cNvPr id="15" name="图片 14"/>
          <p:cNvPicPr>
            <a:picLocks noChangeAspect="1"/>
          </p:cNvPicPr>
          <p:nvPr/>
        </p:nvPicPr>
        <p:blipFill>
          <a:blip r:embed="rId4" cstate="screen"/>
          <a:stretch>
            <a:fillRect/>
          </a:stretch>
        </p:blipFill>
        <p:spPr>
          <a:xfrm>
            <a:off x="11407608" y="6290327"/>
            <a:ext cx="469567" cy="475301"/>
          </a:xfrm>
          <a:prstGeom prst="rect">
            <a:avLst/>
          </a:prstGeom>
        </p:spPr>
      </p:pic>
      <p:pic>
        <p:nvPicPr>
          <p:cNvPr id="16" name="图片 15"/>
          <p:cNvPicPr>
            <a:picLocks noChangeAspect="1"/>
          </p:cNvPicPr>
          <p:nvPr/>
        </p:nvPicPr>
        <p:blipFill>
          <a:blip r:embed="rId5" cstate="screen"/>
          <a:stretch>
            <a:fillRect/>
          </a:stretch>
        </p:blipFill>
        <p:spPr>
          <a:xfrm>
            <a:off x="11131690" y="5486400"/>
            <a:ext cx="745486" cy="754589"/>
          </a:xfrm>
          <a:prstGeom prst="rect">
            <a:avLst/>
          </a:prstGeom>
        </p:spPr>
      </p:pic>
      <p:pic>
        <p:nvPicPr>
          <p:cNvPr id="17" name="图片 16"/>
          <p:cNvPicPr>
            <a:picLocks noChangeAspect="1"/>
          </p:cNvPicPr>
          <p:nvPr/>
        </p:nvPicPr>
        <p:blipFill>
          <a:blip r:embed="rId6" cstate="screen"/>
          <a:stretch>
            <a:fillRect/>
          </a:stretch>
        </p:blipFill>
        <p:spPr>
          <a:xfrm rot="17856502">
            <a:off x="9991028" y="6283764"/>
            <a:ext cx="375710" cy="515539"/>
          </a:xfrm>
          <a:prstGeom prst="rect">
            <a:avLst/>
          </a:prstGeom>
        </p:spPr>
      </p:pic>
      <p:pic>
        <p:nvPicPr>
          <p:cNvPr id="18" name="图片 17"/>
          <p:cNvPicPr>
            <a:picLocks noChangeAspect="1"/>
          </p:cNvPicPr>
          <p:nvPr/>
        </p:nvPicPr>
        <p:blipFill>
          <a:blip r:embed="rId6" cstate="screen"/>
          <a:stretch>
            <a:fillRect/>
          </a:stretch>
        </p:blipFill>
        <p:spPr>
          <a:xfrm rot="19004921">
            <a:off x="11838878" y="5997659"/>
            <a:ext cx="375710" cy="515539"/>
          </a:xfrm>
          <a:prstGeom prst="rect">
            <a:avLst/>
          </a:prstGeom>
        </p:spPr>
      </p:pic>
      <p:pic>
        <p:nvPicPr>
          <p:cNvPr id="19" name="图片 18"/>
          <p:cNvPicPr>
            <a:picLocks noChangeAspect="1"/>
          </p:cNvPicPr>
          <p:nvPr/>
        </p:nvPicPr>
        <p:blipFill>
          <a:blip r:embed="rId2" cstate="screen"/>
          <a:stretch>
            <a:fillRect/>
          </a:stretch>
        </p:blipFill>
        <p:spPr>
          <a:xfrm rot="8318244">
            <a:off x="1123333" y="4445266"/>
            <a:ext cx="651742" cy="659701"/>
          </a:xfrm>
          <a:prstGeom prst="rect">
            <a:avLst/>
          </a:prstGeom>
        </p:spPr>
      </p:pic>
      <p:pic>
        <p:nvPicPr>
          <p:cNvPr id="21" name="图片 20"/>
          <p:cNvPicPr>
            <a:picLocks noChangeAspect="1"/>
          </p:cNvPicPr>
          <p:nvPr/>
        </p:nvPicPr>
        <p:blipFill>
          <a:blip r:embed="rId7" cstate="screen"/>
          <a:stretch>
            <a:fillRect/>
          </a:stretch>
        </p:blipFill>
        <p:spPr>
          <a:xfrm rot="8318244">
            <a:off x="149450" y="5887089"/>
            <a:ext cx="397411" cy="402264"/>
          </a:xfrm>
          <a:prstGeom prst="rect">
            <a:avLst/>
          </a:prstGeom>
        </p:spPr>
      </p:pic>
      <p:pic>
        <p:nvPicPr>
          <p:cNvPr id="23" name="图片 22"/>
          <p:cNvPicPr>
            <a:picLocks noChangeAspect="1"/>
          </p:cNvPicPr>
          <p:nvPr/>
        </p:nvPicPr>
        <p:blipFill>
          <a:blip r:embed="rId6" cstate="screen"/>
          <a:stretch>
            <a:fillRect/>
          </a:stretch>
        </p:blipFill>
        <p:spPr>
          <a:xfrm rot="709600">
            <a:off x="1184801" y="3688460"/>
            <a:ext cx="375710" cy="515539"/>
          </a:xfrm>
          <a:prstGeom prst="rect">
            <a:avLst/>
          </a:prstGeom>
        </p:spPr>
      </p:pic>
      <p:pic>
        <p:nvPicPr>
          <p:cNvPr id="24" name="图片 23"/>
          <p:cNvPicPr>
            <a:picLocks noChangeAspect="1"/>
          </p:cNvPicPr>
          <p:nvPr/>
        </p:nvPicPr>
        <p:blipFill>
          <a:blip r:embed="rId6" cstate="screen"/>
          <a:stretch>
            <a:fillRect/>
          </a:stretch>
        </p:blipFill>
        <p:spPr>
          <a:xfrm rot="1858019">
            <a:off x="1440000" y="4916945"/>
            <a:ext cx="375710" cy="515539"/>
          </a:xfrm>
          <a:prstGeom prst="rect">
            <a:avLst/>
          </a:prstGeom>
        </p:spPr>
      </p:pic>
      <p:pic>
        <p:nvPicPr>
          <p:cNvPr id="26" name="图片 25"/>
          <p:cNvPicPr>
            <a:picLocks noChangeAspect="1"/>
          </p:cNvPicPr>
          <p:nvPr/>
        </p:nvPicPr>
        <p:blipFill>
          <a:blip r:embed="rId8" cstate="screen"/>
          <a:stretch>
            <a:fillRect/>
          </a:stretch>
        </p:blipFill>
        <p:spPr>
          <a:xfrm rot="8318244">
            <a:off x="1068326" y="2481061"/>
            <a:ext cx="1196791" cy="1211405"/>
          </a:xfrm>
          <a:prstGeom prst="rect">
            <a:avLst/>
          </a:prstGeom>
        </p:spPr>
      </p:pic>
      <p:pic>
        <p:nvPicPr>
          <p:cNvPr id="28" name="图片 27"/>
          <p:cNvPicPr>
            <a:picLocks noChangeAspect="1"/>
          </p:cNvPicPr>
          <p:nvPr/>
        </p:nvPicPr>
        <p:blipFill>
          <a:blip r:embed="rId9" cstate="screen"/>
          <a:stretch>
            <a:fillRect/>
          </a:stretch>
        </p:blipFill>
        <p:spPr>
          <a:xfrm rot="8318244">
            <a:off x="418931" y="3896528"/>
            <a:ext cx="792590" cy="802268"/>
          </a:xfrm>
          <a:prstGeom prst="rect">
            <a:avLst/>
          </a:prstGeom>
        </p:spPr>
      </p:pic>
      <p:pic>
        <p:nvPicPr>
          <p:cNvPr id="29" name="图片 28"/>
          <p:cNvPicPr>
            <a:picLocks noChangeAspect="1"/>
          </p:cNvPicPr>
          <p:nvPr/>
        </p:nvPicPr>
        <p:blipFill>
          <a:blip r:embed="rId6" cstate="screen"/>
          <a:stretch>
            <a:fillRect/>
          </a:stretch>
        </p:blipFill>
        <p:spPr>
          <a:xfrm rot="709600">
            <a:off x="344499" y="4850567"/>
            <a:ext cx="375710" cy="515539"/>
          </a:xfrm>
          <a:prstGeom prst="rect">
            <a:avLst/>
          </a:prstGeom>
        </p:spPr>
      </p:pic>
      <p:pic>
        <p:nvPicPr>
          <p:cNvPr id="31" name="图片 30"/>
          <p:cNvPicPr>
            <a:picLocks noChangeAspect="1"/>
          </p:cNvPicPr>
          <p:nvPr/>
        </p:nvPicPr>
        <p:blipFill>
          <a:blip r:embed="rId2" cstate="screen"/>
          <a:stretch>
            <a:fillRect/>
          </a:stretch>
        </p:blipFill>
        <p:spPr>
          <a:xfrm rot="8318244">
            <a:off x="471235" y="5161450"/>
            <a:ext cx="651742" cy="659701"/>
          </a:xfrm>
          <a:prstGeom prst="rect">
            <a:avLst/>
          </a:prstGeom>
        </p:spPr>
      </p:pic>
      <p:pic>
        <p:nvPicPr>
          <p:cNvPr id="32" name="图片 31"/>
          <p:cNvPicPr>
            <a:picLocks noChangeAspect="1"/>
          </p:cNvPicPr>
          <p:nvPr/>
        </p:nvPicPr>
        <p:blipFill>
          <a:blip r:embed="rId6" cstate="screen"/>
          <a:stretch>
            <a:fillRect/>
          </a:stretch>
        </p:blipFill>
        <p:spPr>
          <a:xfrm rot="4574746">
            <a:off x="408077" y="6356475"/>
            <a:ext cx="375710" cy="51553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par>
                                <p:cTn id="25" presetID="42" presetClass="path" presetSubtype="0" accel="50000" decel="50000" fill="hold" grpId="1" nodeType="withEffect">
                                  <p:stCondLst>
                                    <p:cond delay="0"/>
                                  </p:stCondLst>
                                  <p:childTnLst>
                                    <p:animMotion origin="layout" path="M -0.18437 0.27129 L -0.00221 0.01504 " pathEditMode="relative" rAng="0" ptsTypes="AA">
                                      <p:cBhvr>
                                        <p:cTn id="26" dur="1000" fill="hold"/>
                                        <p:tgtEl>
                                          <p:spTgt spid="39"/>
                                        </p:tgtEl>
                                        <p:attrNameLst>
                                          <p:attrName>ppt_x</p:attrName>
                                          <p:attrName>ppt_y</p:attrName>
                                        </p:attrNameLst>
                                      </p:cBhvr>
                                      <p:rCtr x="9102" y="-12824"/>
                                    </p:animMotion>
                                  </p:childTnLst>
                                </p:cTn>
                              </p:par>
                              <p:par>
                                <p:cTn id="27" presetID="42" presetClass="path" presetSubtype="0" accel="50000" decel="50000" fill="hold" grpId="1" nodeType="withEffect">
                                  <p:stCondLst>
                                    <p:cond delay="0"/>
                                  </p:stCondLst>
                                  <p:childTnLst>
                                    <p:animMotion origin="layout" path="M -0.2276 0.15254 L -0.01549 0.02199 " pathEditMode="relative" rAng="0" ptsTypes="AA">
                                      <p:cBhvr>
                                        <p:cTn id="28" dur="1000" fill="hold"/>
                                        <p:tgtEl>
                                          <p:spTgt spid="40"/>
                                        </p:tgtEl>
                                        <p:attrNameLst>
                                          <p:attrName>ppt_x</p:attrName>
                                          <p:attrName>ppt_y</p:attrName>
                                        </p:attrNameLst>
                                      </p:cBhvr>
                                      <p:rCtr x="10599" y="-6528"/>
                                    </p:animMotion>
                                  </p:childTnLst>
                                </p:cTn>
                              </p:par>
                              <p:par>
                                <p:cTn id="29" presetID="42" presetClass="path" presetSubtype="0" accel="50000" decel="50000" fill="hold" grpId="1" nodeType="withEffect">
                                  <p:stCondLst>
                                    <p:cond delay="0"/>
                                  </p:stCondLst>
                                  <p:childTnLst>
                                    <p:animMotion origin="layout" path="M -0.23789 -0.00394 L -0.0194 0.01829 " pathEditMode="relative" rAng="0" ptsTypes="AA">
                                      <p:cBhvr>
                                        <p:cTn id="30" dur="1000" fill="hold"/>
                                        <p:tgtEl>
                                          <p:spTgt spid="41"/>
                                        </p:tgtEl>
                                        <p:attrNameLst>
                                          <p:attrName>ppt_x</p:attrName>
                                          <p:attrName>ppt_y</p:attrName>
                                        </p:attrNameLst>
                                      </p:cBhvr>
                                      <p:rCtr x="10924" y="1111"/>
                                    </p:animMotion>
                                  </p:childTnLst>
                                </p:cTn>
                              </p:par>
                              <p:par>
                                <p:cTn id="31" presetID="42" presetClass="path" presetSubtype="0" accel="50000" decel="50000" fill="hold" grpId="1" nodeType="withEffect">
                                  <p:stCondLst>
                                    <p:cond delay="0"/>
                                  </p:stCondLst>
                                  <p:childTnLst>
                                    <p:animMotion origin="layout" path="M -0.2181 -0.19259 L -0.01289 -0.0081 " pathEditMode="relative" rAng="0" ptsTypes="AA">
                                      <p:cBhvr>
                                        <p:cTn id="32" dur="1000" fill="hold"/>
                                        <p:tgtEl>
                                          <p:spTgt spid="42"/>
                                        </p:tgtEl>
                                        <p:attrNameLst>
                                          <p:attrName>ppt_x</p:attrName>
                                          <p:attrName>ppt_y</p:attrName>
                                        </p:attrNameLst>
                                      </p:cBhvr>
                                      <p:rCtr x="10260" y="9213"/>
                                    </p:animMotion>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1000"/>
                                        <p:tgtEl>
                                          <p:spTgt spid="4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1000"/>
                                        <p:tgtEl>
                                          <p:spTgt spid="4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1000"/>
                                        <p:tgtEl>
                                          <p:spTgt spid="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1000"/>
                                        <p:tgtEl>
                                          <p:spTgt spid="52"/>
                                        </p:tgtEl>
                                      </p:cBhvr>
                                    </p:animEffect>
                                  </p:childTnLst>
                                </p:cTn>
                              </p:par>
                            </p:childTnLst>
                          </p:cTn>
                        </p:par>
                        <p:par>
                          <p:cTn id="46" fill="hold">
                            <p:stCondLst>
                              <p:cond delay="1500"/>
                            </p:stCondLst>
                            <p:childTnLst>
                              <p:par>
                                <p:cTn id="47" presetID="26" presetClass="emph" presetSubtype="0" fill="hold" grpId="2" nodeType="afterEffect">
                                  <p:stCondLst>
                                    <p:cond delay="0"/>
                                  </p:stCondLst>
                                  <p:childTnLst>
                                    <p:animEffect transition="out" filter="fade">
                                      <p:cBhvr>
                                        <p:cTn id="48" dur="500" tmFilter="0, 0; .2, .5; .8, .5; 1, 0"/>
                                        <p:tgtEl>
                                          <p:spTgt spid="39"/>
                                        </p:tgtEl>
                                      </p:cBhvr>
                                    </p:animEffect>
                                    <p:animScale>
                                      <p:cBhvr>
                                        <p:cTn id="49" dur="250" autoRev="1" fill="hold"/>
                                        <p:tgtEl>
                                          <p:spTgt spid="39"/>
                                        </p:tgtEl>
                                      </p:cBhvr>
                                      <p:by x="105000" y="105000"/>
                                    </p:animScale>
                                  </p:childTnLst>
                                </p:cTn>
                              </p:par>
                              <p:par>
                                <p:cTn id="50" presetID="26" presetClass="emph" presetSubtype="0" fill="hold" grpId="1" nodeType="withEffect">
                                  <p:stCondLst>
                                    <p:cond delay="0"/>
                                  </p:stCondLst>
                                  <p:childTnLst>
                                    <p:animEffect transition="out" filter="fade">
                                      <p:cBhvr>
                                        <p:cTn id="51" dur="500" tmFilter="0, 0; .2, .5; .8, .5; 1, 0"/>
                                        <p:tgtEl>
                                          <p:spTgt spid="43"/>
                                        </p:tgtEl>
                                      </p:cBhvr>
                                    </p:animEffect>
                                    <p:animScale>
                                      <p:cBhvr>
                                        <p:cTn id="52" dur="250" autoRev="1" fill="hold"/>
                                        <p:tgtEl>
                                          <p:spTgt spid="43"/>
                                        </p:tgtEl>
                                      </p:cBhvr>
                                      <p:by x="105000" y="105000"/>
                                    </p:animScale>
                                  </p:childTnLst>
                                </p:cTn>
                              </p:par>
                            </p:childTnLst>
                          </p:cTn>
                        </p:par>
                        <p:par>
                          <p:cTn id="53" fill="hold">
                            <p:stCondLst>
                              <p:cond delay="2000"/>
                            </p:stCondLst>
                            <p:childTnLst>
                              <p:par>
                                <p:cTn id="54" presetID="26" presetClass="emph" presetSubtype="0" fill="hold" grpId="2" nodeType="afterEffect">
                                  <p:stCondLst>
                                    <p:cond delay="0"/>
                                  </p:stCondLst>
                                  <p:childTnLst>
                                    <p:animEffect transition="out" filter="fade">
                                      <p:cBhvr>
                                        <p:cTn id="55" dur="500" tmFilter="0, 0; .2, .5; .8, .5; 1, 0"/>
                                        <p:tgtEl>
                                          <p:spTgt spid="40"/>
                                        </p:tgtEl>
                                      </p:cBhvr>
                                    </p:animEffect>
                                    <p:animScale>
                                      <p:cBhvr>
                                        <p:cTn id="56" dur="250" autoRev="1" fill="hold"/>
                                        <p:tgtEl>
                                          <p:spTgt spid="40"/>
                                        </p:tgtEl>
                                      </p:cBhvr>
                                      <p:by x="105000" y="105000"/>
                                    </p:animScale>
                                  </p:childTnLst>
                                </p:cTn>
                              </p:par>
                              <p:par>
                                <p:cTn id="57" presetID="26" presetClass="emph" presetSubtype="0" fill="hold" grpId="1" nodeType="withEffect">
                                  <p:stCondLst>
                                    <p:cond delay="0"/>
                                  </p:stCondLst>
                                  <p:childTnLst>
                                    <p:animEffect transition="out" filter="fade">
                                      <p:cBhvr>
                                        <p:cTn id="58" dur="500" tmFilter="0, 0; .2, .5; .8, .5; 1, 0"/>
                                        <p:tgtEl>
                                          <p:spTgt spid="44"/>
                                        </p:tgtEl>
                                      </p:cBhvr>
                                    </p:animEffect>
                                    <p:animScale>
                                      <p:cBhvr>
                                        <p:cTn id="59" dur="250" autoRev="1" fill="hold"/>
                                        <p:tgtEl>
                                          <p:spTgt spid="44"/>
                                        </p:tgtEl>
                                      </p:cBhvr>
                                      <p:by x="105000" y="105000"/>
                                    </p:animScale>
                                  </p:childTnLst>
                                </p:cTn>
                              </p:par>
                            </p:childTnLst>
                          </p:cTn>
                        </p:par>
                        <p:par>
                          <p:cTn id="60" fill="hold">
                            <p:stCondLst>
                              <p:cond delay="2500"/>
                            </p:stCondLst>
                            <p:childTnLst>
                              <p:par>
                                <p:cTn id="61" presetID="26" presetClass="emph" presetSubtype="0" fill="hold" grpId="2" nodeType="afterEffect">
                                  <p:stCondLst>
                                    <p:cond delay="0"/>
                                  </p:stCondLst>
                                  <p:childTnLst>
                                    <p:animEffect transition="out" filter="fade">
                                      <p:cBhvr>
                                        <p:cTn id="62" dur="500" tmFilter="0, 0; .2, .5; .8, .5; 1, 0"/>
                                        <p:tgtEl>
                                          <p:spTgt spid="41"/>
                                        </p:tgtEl>
                                      </p:cBhvr>
                                    </p:animEffect>
                                    <p:animScale>
                                      <p:cBhvr>
                                        <p:cTn id="63" dur="250" autoRev="1" fill="hold"/>
                                        <p:tgtEl>
                                          <p:spTgt spid="41"/>
                                        </p:tgtEl>
                                      </p:cBhvr>
                                      <p:by x="105000" y="105000"/>
                                    </p:animScale>
                                  </p:childTnLst>
                                </p:cTn>
                              </p:par>
                              <p:par>
                                <p:cTn id="64" presetID="26" presetClass="emph" presetSubtype="0" fill="hold" grpId="1" nodeType="withEffect">
                                  <p:stCondLst>
                                    <p:cond delay="0"/>
                                  </p:stCondLst>
                                  <p:childTnLst>
                                    <p:animEffect transition="out" filter="fade">
                                      <p:cBhvr>
                                        <p:cTn id="65" dur="500" tmFilter="0, 0; .2, .5; .8, .5; 1, 0"/>
                                        <p:tgtEl>
                                          <p:spTgt spid="45"/>
                                        </p:tgtEl>
                                      </p:cBhvr>
                                    </p:animEffect>
                                    <p:animScale>
                                      <p:cBhvr>
                                        <p:cTn id="66" dur="250" autoRev="1" fill="hold"/>
                                        <p:tgtEl>
                                          <p:spTgt spid="45"/>
                                        </p:tgtEl>
                                      </p:cBhvr>
                                      <p:by x="105000" y="105000"/>
                                    </p:animScale>
                                  </p:childTnLst>
                                </p:cTn>
                              </p:par>
                            </p:childTnLst>
                          </p:cTn>
                        </p:par>
                        <p:par>
                          <p:cTn id="67" fill="hold">
                            <p:stCondLst>
                              <p:cond delay="3000"/>
                            </p:stCondLst>
                            <p:childTnLst>
                              <p:par>
                                <p:cTn id="68" presetID="26" presetClass="emph" presetSubtype="0" fill="hold" grpId="2" nodeType="afterEffect">
                                  <p:stCondLst>
                                    <p:cond delay="0"/>
                                  </p:stCondLst>
                                  <p:childTnLst>
                                    <p:animEffect transition="out" filter="fade">
                                      <p:cBhvr>
                                        <p:cTn id="69" dur="500" tmFilter="0, 0; .2, .5; .8, .5; 1, 0"/>
                                        <p:tgtEl>
                                          <p:spTgt spid="42"/>
                                        </p:tgtEl>
                                      </p:cBhvr>
                                    </p:animEffect>
                                    <p:animScale>
                                      <p:cBhvr>
                                        <p:cTn id="70" dur="250" autoRev="1" fill="hold"/>
                                        <p:tgtEl>
                                          <p:spTgt spid="42"/>
                                        </p:tgtEl>
                                      </p:cBhvr>
                                      <p:by x="105000" y="105000"/>
                                    </p:animScale>
                                  </p:childTnLst>
                                </p:cTn>
                              </p:par>
                              <p:par>
                                <p:cTn id="71" presetID="26" presetClass="emph" presetSubtype="0" fill="hold" grpId="1" nodeType="withEffect">
                                  <p:stCondLst>
                                    <p:cond delay="0"/>
                                  </p:stCondLst>
                                  <p:childTnLst>
                                    <p:animEffect transition="out" filter="fade">
                                      <p:cBhvr>
                                        <p:cTn id="72" dur="500" tmFilter="0, 0; .2, .5; .8, .5; 1, 0"/>
                                        <p:tgtEl>
                                          <p:spTgt spid="52"/>
                                        </p:tgtEl>
                                      </p:cBhvr>
                                    </p:animEffect>
                                    <p:animScale>
                                      <p:cBhvr>
                                        <p:cTn id="73" dur="250" autoRev="1" fill="hold"/>
                                        <p:tgtEl>
                                          <p:spTgt spid="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39" grpId="1" bldLvl="0" animBg="1"/>
      <p:bldP spid="39" grpId="2" bldLvl="0" animBg="1"/>
      <p:bldP spid="40" grpId="0" bldLvl="0" animBg="1"/>
      <p:bldP spid="40" grpId="1" bldLvl="0" animBg="1"/>
      <p:bldP spid="40" grpId="2" bldLvl="0" animBg="1"/>
      <p:bldP spid="41" grpId="0" bldLvl="0" animBg="1"/>
      <p:bldP spid="41" grpId="1" bldLvl="0" animBg="1"/>
      <p:bldP spid="41" grpId="2" bldLvl="0" animBg="1"/>
      <p:bldP spid="42" grpId="0" bldLvl="0" animBg="1"/>
      <p:bldP spid="42" grpId="1" bldLvl="0" animBg="1"/>
      <p:bldP spid="42" grpId="2" bldLvl="0" animBg="1"/>
      <p:bldP spid="43" grpId="0"/>
      <p:bldP spid="43" grpId="1"/>
      <p:bldP spid="44" grpId="0"/>
      <p:bldP spid="44" grpId="1"/>
      <p:bldP spid="45" grpId="0"/>
      <p:bldP spid="45" grpId="1"/>
      <p:bldP spid="52" grpId="0"/>
      <p:bldP spid="5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0"/>
          <p:cNvSpPr/>
          <p:nvPr/>
        </p:nvSpPr>
        <p:spPr bwMode="auto">
          <a:xfrm>
            <a:off x="1629096" y="1297790"/>
            <a:ext cx="9459459" cy="4684887"/>
          </a:xfrm>
          <a:custGeom>
            <a:avLst/>
            <a:gdLst>
              <a:gd name="T0" fmla="*/ 660 w 668"/>
              <a:gd name="T1" fmla="*/ 0 h 331"/>
              <a:gd name="T2" fmla="*/ 8 w 668"/>
              <a:gd name="T3" fmla="*/ 0 h 331"/>
              <a:gd name="T4" fmla="*/ 0 w 668"/>
              <a:gd name="T5" fmla="*/ 9 h 331"/>
              <a:gd name="T6" fmla="*/ 0 w 668"/>
              <a:gd name="T7" fmla="*/ 323 h 331"/>
              <a:gd name="T8" fmla="*/ 8 w 668"/>
              <a:gd name="T9" fmla="*/ 331 h 331"/>
              <a:gd name="T10" fmla="*/ 660 w 668"/>
              <a:gd name="T11" fmla="*/ 331 h 331"/>
              <a:gd name="T12" fmla="*/ 668 w 668"/>
              <a:gd name="T13" fmla="*/ 323 h 331"/>
              <a:gd name="T14" fmla="*/ 668 w 668"/>
              <a:gd name="T15" fmla="*/ 9 h 331"/>
              <a:gd name="T16" fmla="*/ 660 w 668"/>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331">
                <a:moveTo>
                  <a:pt x="660" y="0"/>
                </a:moveTo>
                <a:lnTo>
                  <a:pt x="8" y="0"/>
                </a:lnTo>
                <a:cubicBezTo>
                  <a:pt x="4" y="0"/>
                  <a:pt x="0" y="4"/>
                  <a:pt x="0" y="9"/>
                </a:cubicBezTo>
                <a:lnTo>
                  <a:pt x="0" y="323"/>
                </a:lnTo>
                <a:cubicBezTo>
                  <a:pt x="0" y="327"/>
                  <a:pt x="4" y="331"/>
                  <a:pt x="8" y="331"/>
                </a:cubicBezTo>
                <a:lnTo>
                  <a:pt x="660" y="331"/>
                </a:lnTo>
                <a:cubicBezTo>
                  <a:pt x="665" y="331"/>
                  <a:pt x="668" y="327"/>
                  <a:pt x="668" y="323"/>
                </a:cubicBezTo>
                <a:lnTo>
                  <a:pt x="668" y="9"/>
                </a:lnTo>
                <a:cubicBezTo>
                  <a:pt x="668" y="4"/>
                  <a:pt x="665" y="0"/>
                  <a:pt x="660" y="0"/>
                </a:cubicBezTo>
              </a:path>
            </a:pathLst>
          </a:custGeom>
          <a:gradFill flip="none" rotWithShape="1">
            <a:gsLst>
              <a:gs pos="64000">
                <a:srgbClr val="FFFFFF"/>
              </a:gs>
              <a:gs pos="0">
                <a:srgbClr val="DEDFE1"/>
              </a:gs>
            </a:gsLst>
            <a:path path="circle">
              <a:fillToRect l="100000" b="100000"/>
            </a:path>
            <a:tileRect t="-100000" r="-100000"/>
          </a:gradFill>
          <a:ln w="12700">
            <a:noFill/>
            <a:prstDash val="solid"/>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25400"/>
          </a:sp3d>
        </p:spPr>
        <p:txBody>
          <a:bodyPr vert="horz" wrap="square" lIns="121920" tIns="60960" rIns="121920" bIns="60960" numCol="1" anchor="t" anchorCtr="0" compatLnSpc="1"/>
          <a:lstStyle/>
          <a:p>
            <a:endParaRPr lang="zh-CN" altLang="en-US" sz="2400"/>
          </a:p>
        </p:txBody>
      </p:sp>
      <p:sp>
        <p:nvSpPr>
          <p:cNvPr id="20" name="Freeform 11"/>
          <p:cNvSpPr/>
          <p:nvPr/>
        </p:nvSpPr>
        <p:spPr bwMode="auto">
          <a:xfrm>
            <a:off x="10309707" y="5189668"/>
            <a:ext cx="778848" cy="793008"/>
          </a:xfrm>
          <a:custGeom>
            <a:avLst/>
            <a:gdLst>
              <a:gd name="T0" fmla="*/ 55 w 55"/>
              <a:gd name="T1" fmla="*/ 0 h 56"/>
              <a:gd name="T2" fmla="*/ 0 w 55"/>
              <a:gd name="T3" fmla="*/ 56 h 56"/>
              <a:gd name="T4" fmla="*/ 3 w 55"/>
              <a:gd name="T5" fmla="*/ 56 h 56"/>
              <a:gd name="T6" fmla="*/ 49 w 55"/>
              <a:gd name="T7" fmla="*/ 56 h 56"/>
              <a:gd name="T8" fmla="*/ 55 w 55"/>
              <a:gd name="T9" fmla="*/ 50 h 56"/>
              <a:gd name="T10" fmla="*/ 55 w 55"/>
              <a:gd name="T11" fmla="*/ 2 h 56"/>
              <a:gd name="T12" fmla="*/ 55 w 5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5" h="56">
                <a:moveTo>
                  <a:pt x="55" y="0"/>
                </a:moveTo>
                <a:cubicBezTo>
                  <a:pt x="37" y="19"/>
                  <a:pt x="19" y="37"/>
                  <a:pt x="0" y="56"/>
                </a:cubicBezTo>
                <a:cubicBezTo>
                  <a:pt x="1" y="56"/>
                  <a:pt x="2" y="56"/>
                  <a:pt x="3" y="56"/>
                </a:cubicBezTo>
                <a:lnTo>
                  <a:pt x="49" y="56"/>
                </a:lnTo>
                <a:cubicBezTo>
                  <a:pt x="52" y="56"/>
                  <a:pt x="55" y="51"/>
                  <a:pt x="55" y="50"/>
                </a:cubicBezTo>
                <a:lnTo>
                  <a:pt x="55" y="2"/>
                </a:lnTo>
                <a:lnTo>
                  <a:pt x="55" y="0"/>
                </a:lnTo>
              </a:path>
            </a:pathLst>
          </a:custGeom>
          <a:solidFill>
            <a:srgbClr val="87B0C7"/>
          </a:solidFill>
          <a:ln w="0">
            <a:noFill/>
            <a:prstDash val="solid"/>
            <a:round/>
          </a:ln>
          <a:effectLst>
            <a:outerShdw blurRad="190500" dist="228600" dir="2700000" algn="ctr">
              <a:srgbClr val="000000">
                <a:alpha val="30000"/>
              </a:srgbClr>
            </a:outerShdw>
          </a:effectLst>
        </p:spPr>
        <p:txBody>
          <a:bodyPr vert="horz" wrap="square" lIns="121920" tIns="60960" rIns="121920" bIns="60960" numCol="1" anchor="t" anchorCtr="0" compatLnSpc="1"/>
          <a:lstStyle/>
          <a:p>
            <a:endParaRPr lang="zh-CN" altLang="en-US" sz="2400">
              <a:solidFill>
                <a:srgbClr val="87B0C7"/>
              </a:solidFill>
            </a:endParaRPr>
          </a:p>
        </p:txBody>
      </p:sp>
      <p:sp>
        <p:nvSpPr>
          <p:cNvPr id="23" name="TextBox 22"/>
          <p:cNvSpPr txBox="1"/>
          <p:nvPr/>
        </p:nvSpPr>
        <p:spPr>
          <a:xfrm>
            <a:off x="1980807" y="1037277"/>
            <a:ext cx="1503938" cy="2939266"/>
          </a:xfrm>
          <a:prstGeom prst="rect">
            <a:avLst/>
          </a:prstGeom>
          <a:noFill/>
        </p:spPr>
        <p:txBody>
          <a:bodyPr wrap="none" rtlCol="0">
            <a:spAutoFit/>
          </a:bodyPr>
          <a:lstStyle/>
          <a:p>
            <a:r>
              <a:rPr lang="en-US" altLang="zh-CN" sz="18500" b="1" dirty="0">
                <a:solidFill>
                  <a:srgbClr val="87B0C7"/>
                </a:solidFill>
                <a:latin typeface="Arial" panose="020B0604020202020204" pitchFamily="34" charset="0"/>
                <a:cs typeface="Arial" panose="020B0604020202020204" pitchFamily="34" charset="0"/>
              </a:rPr>
              <a:t>1</a:t>
            </a:r>
            <a:endParaRPr lang="zh-CN" altLang="en-US" sz="18500" b="1" dirty="0">
              <a:solidFill>
                <a:srgbClr val="87B0C7"/>
              </a:solidFill>
              <a:latin typeface="Arial" panose="020B0604020202020204" pitchFamily="34" charset="0"/>
              <a:cs typeface="Arial" panose="020B0604020202020204" pitchFamily="34" charset="0"/>
            </a:endParaRPr>
          </a:p>
        </p:txBody>
      </p:sp>
      <p:sp>
        <p:nvSpPr>
          <p:cNvPr id="39" name="TextBox 38"/>
          <p:cNvSpPr txBox="1"/>
          <p:nvPr/>
        </p:nvSpPr>
        <p:spPr>
          <a:xfrm>
            <a:off x="3498810" y="1452817"/>
            <a:ext cx="3464410" cy="748988"/>
          </a:xfrm>
          <a:prstGeom prst="rect">
            <a:avLst/>
          </a:prstGeom>
          <a:noFill/>
        </p:spPr>
        <p:txBody>
          <a:bodyPr wrap="none" rtlCol="0">
            <a:spAutoFit/>
          </a:bodyPr>
          <a:lstStyle/>
          <a:p>
            <a:r>
              <a:rPr lang="zh-CN" altLang="en-US" sz="4265" b="1" dirty="0">
                <a:solidFill>
                  <a:srgbClr val="87B0C7"/>
                </a:solidFill>
                <a:latin typeface="微软雅黑" panose="020B0503020204020204" pitchFamily="34" charset="-122"/>
                <a:ea typeface="微软雅黑" panose="020B0503020204020204" pitchFamily="34" charset="-122"/>
              </a:rPr>
              <a:t>项目实施分析</a:t>
            </a:r>
            <a:endParaRPr lang="zh-CN" altLang="en-US" sz="4265" b="1" dirty="0">
              <a:solidFill>
                <a:srgbClr val="87B0C7"/>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3546807" y="2611853"/>
            <a:ext cx="2031325" cy="461665"/>
          </a:xfrm>
          <a:prstGeom prst="rect">
            <a:avLst/>
          </a:prstGeom>
          <a:noFill/>
        </p:spPr>
        <p:txBody>
          <a:bodyPr wrap="none" rtlCol="0">
            <a:spAutoFit/>
          </a:bodyPr>
          <a:lstStyle/>
          <a:p>
            <a:pPr marL="609600" indent="-609600">
              <a:buFont typeface="Wingdings" panose="05000000000000000000" pitchFamily="2" charset="2"/>
              <a:buChar char="Ø"/>
            </a:pPr>
            <a:r>
              <a:rPr lang="zh-CN" altLang="en-US" sz="2400" dirty="0">
                <a:solidFill>
                  <a:srgbClr val="404040"/>
                </a:solidFill>
                <a:latin typeface="微软雅黑" panose="020B0503020204020204" pitchFamily="34" charset="-122"/>
                <a:ea typeface="微软雅黑" panose="020B0503020204020204" pitchFamily="34" charset="-122"/>
              </a:rPr>
              <a:t>市场分析</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6675932" y="2611853"/>
            <a:ext cx="2031325" cy="461665"/>
          </a:xfrm>
          <a:prstGeom prst="rect">
            <a:avLst/>
          </a:prstGeom>
          <a:noFill/>
        </p:spPr>
        <p:txBody>
          <a:bodyPr wrap="none" rtlCol="0">
            <a:spAutoFit/>
          </a:bodyPr>
          <a:lstStyle/>
          <a:p>
            <a:pPr marL="609600" indent="-609600">
              <a:buFont typeface="Wingdings" panose="05000000000000000000" pitchFamily="2" charset="2"/>
              <a:buChar char="Ø"/>
            </a:pPr>
            <a:r>
              <a:rPr lang="zh-CN" altLang="en-US" sz="2400" dirty="0">
                <a:solidFill>
                  <a:srgbClr val="404040"/>
                </a:solidFill>
                <a:latin typeface="微软雅黑" panose="020B0503020204020204" pitchFamily="34" charset="-122"/>
                <a:ea typeface="微软雅黑" panose="020B0503020204020204" pitchFamily="34" charset="-122"/>
              </a:rPr>
              <a:t>用户定位</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3546806" y="3360290"/>
            <a:ext cx="2954655" cy="461665"/>
          </a:xfrm>
          <a:prstGeom prst="rect">
            <a:avLst/>
          </a:prstGeom>
          <a:noFill/>
        </p:spPr>
        <p:txBody>
          <a:bodyPr wrap="none" rtlCol="0">
            <a:spAutoFit/>
          </a:bodyPr>
          <a:lstStyle/>
          <a:p>
            <a:pPr marL="609600" indent="-609600">
              <a:buFont typeface="Wingdings" panose="05000000000000000000" pitchFamily="2" charset="2"/>
              <a:buChar char="Ø"/>
            </a:pPr>
            <a:r>
              <a:rPr lang="zh-CN" altLang="en-US" sz="2400" dirty="0">
                <a:solidFill>
                  <a:srgbClr val="404040"/>
                </a:solidFill>
                <a:latin typeface="微软雅黑" panose="020B0503020204020204" pitchFamily="34" charset="-122"/>
                <a:ea typeface="微软雅黑" panose="020B0503020204020204" pitchFamily="34" charset="-122"/>
              </a:rPr>
              <a:t>同类型产品分析</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6675932" y="3416031"/>
            <a:ext cx="2031325" cy="461665"/>
          </a:xfrm>
          <a:prstGeom prst="rect">
            <a:avLst/>
          </a:prstGeom>
          <a:noFill/>
        </p:spPr>
        <p:txBody>
          <a:bodyPr wrap="none" rtlCol="0">
            <a:spAutoFit/>
          </a:bodyPr>
          <a:lstStyle/>
          <a:p>
            <a:pPr marL="609600" indent="-609600">
              <a:buFont typeface="Wingdings" panose="05000000000000000000" pitchFamily="2" charset="2"/>
              <a:buChar char="Ø"/>
            </a:pPr>
            <a:r>
              <a:rPr lang="zh-CN" altLang="en-US" sz="2400" dirty="0">
                <a:solidFill>
                  <a:srgbClr val="404040"/>
                </a:solidFill>
                <a:latin typeface="微软雅黑" panose="020B0503020204020204" pitchFamily="34" charset="-122"/>
                <a:ea typeface="微软雅黑" panose="020B0503020204020204" pitchFamily="34" charset="-122"/>
              </a:rPr>
              <a:t>市场定位</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27" name="燕尾形 26"/>
          <p:cNvSpPr/>
          <p:nvPr/>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8" name="文本框 27"/>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sp>
        <p:nvSpPr>
          <p:cNvPr id="15" name="TextBox 11"/>
          <p:cNvSpPr txBox="1"/>
          <p:nvPr/>
        </p:nvSpPr>
        <p:spPr>
          <a:xfrm>
            <a:off x="3546806" y="4111517"/>
            <a:ext cx="2646878" cy="461665"/>
          </a:xfrm>
          <a:prstGeom prst="rect">
            <a:avLst/>
          </a:prstGeom>
          <a:noFill/>
        </p:spPr>
        <p:txBody>
          <a:bodyPr wrap="none" rtlCol="0">
            <a:spAutoFit/>
          </a:bodyPr>
          <a:lstStyle/>
          <a:p>
            <a:pPr marL="609600" indent="-609600">
              <a:buFont typeface="Wingdings" panose="05000000000000000000" pitchFamily="2" charset="2"/>
              <a:buChar char="Ø"/>
            </a:pPr>
            <a:r>
              <a:rPr lang="zh-CN" altLang="en-US" sz="2400" dirty="0">
                <a:solidFill>
                  <a:srgbClr val="404040"/>
                </a:solidFill>
                <a:latin typeface="微软雅黑" panose="020B0503020204020204" pitchFamily="34" charset="-122"/>
                <a:ea typeface="微软雅黑" panose="020B0503020204020204" pitchFamily="34" charset="-122"/>
              </a:rPr>
              <a:t>自身条件分析</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1000"/>
                                        <p:tgtEl>
                                          <p:spTgt spid="28"/>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0" grpId="0"/>
      <p:bldP spid="41" grpId="0"/>
      <p:bldP spid="12" grpId="0"/>
      <p:bldP spid="13" grpId="0"/>
      <p:bldP spid="27" grpId="0" animBg="1"/>
      <p:bldP spid="28"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116547" y="3337803"/>
            <a:ext cx="1958908" cy="1958908"/>
            <a:chOff x="2193191" y="1899415"/>
            <a:chExt cx="2421376" cy="2421376"/>
          </a:xfrm>
          <a:effectLst/>
        </p:grpSpPr>
        <p:sp>
          <p:nvSpPr>
            <p:cNvPr id="5" name="椭圆 4"/>
            <p:cNvSpPr/>
            <p:nvPr/>
          </p:nvSpPr>
          <p:spPr>
            <a:xfrm>
              <a:off x="2193191" y="1899415"/>
              <a:ext cx="2421376" cy="2421376"/>
            </a:xfrm>
            <a:prstGeom prst="ellipse">
              <a:avLst/>
            </a:prstGeom>
            <a:solidFill>
              <a:schemeClr val="bg1"/>
            </a:solidFill>
            <a:ln w="31750">
              <a:gradFill flip="none" rotWithShape="1">
                <a:gsLst>
                  <a:gs pos="0">
                    <a:schemeClr val="bg1">
                      <a:lumMod val="6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mn-ea"/>
                <a:cs typeface="+mn-ea"/>
              </a:endParaRPr>
            </a:p>
          </p:txBody>
        </p:sp>
        <p:sp>
          <p:nvSpPr>
            <p:cNvPr id="6" name="椭圆 5"/>
            <p:cNvSpPr/>
            <p:nvPr/>
          </p:nvSpPr>
          <p:spPr>
            <a:xfrm>
              <a:off x="2345502" y="2051726"/>
              <a:ext cx="2116756" cy="2116756"/>
            </a:xfrm>
            <a:prstGeom prst="ellipse">
              <a:avLst/>
            </a:prstGeom>
            <a:solidFill>
              <a:schemeClr val="bg1">
                <a:lumMod val="95000"/>
              </a:schemeClr>
            </a:solidFill>
            <a:ln w="50800">
              <a:noFill/>
            </a:ln>
            <a:effectLst>
              <a:outerShdw blurRad="165100" dist="88900" dir="2700000" algn="tl" rotWithShape="0">
                <a:schemeClr val="accent3">
                  <a:lumMod val="50000"/>
                  <a:alpha val="64000"/>
                </a:schemeClr>
              </a:outerShdw>
            </a:effectLst>
            <a:scene3d>
              <a:camera prst="orthographicFront"/>
              <a:lightRig rig="threePt" dir="t"/>
            </a:scene3d>
            <a:sp3d prstMaterial="softEdge">
              <a:bevelT w="825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mn-ea"/>
                <a:cs typeface="+mn-ea"/>
              </a:endParaRPr>
            </a:p>
          </p:txBody>
        </p:sp>
      </p:grpSp>
      <p:grpSp>
        <p:nvGrpSpPr>
          <p:cNvPr id="7" name="组合 6"/>
          <p:cNvGrpSpPr/>
          <p:nvPr/>
        </p:nvGrpSpPr>
        <p:grpSpPr>
          <a:xfrm>
            <a:off x="3764493" y="3977332"/>
            <a:ext cx="870347" cy="870347"/>
            <a:chOff x="3237545" y="4561747"/>
            <a:chExt cx="1146960" cy="1146960"/>
          </a:xfrm>
        </p:grpSpPr>
        <p:sp>
          <p:nvSpPr>
            <p:cNvPr id="8" name="圆角矩形 7"/>
            <p:cNvSpPr/>
            <p:nvPr/>
          </p:nvSpPr>
          <p:spPr>
            <a:xfrm>
              <a:off x="3237545" y="4561747"/>
              <a:ext cx="1146960" cy="1146960"/>
            </a:xfrm>
            <a:prstGeom prst="roundRect">
              <a:avLst>
                <a:gd name="adj" fmla="val 50000"/>
              </a:avLst>
            </a:prstGeom>
            <a:solidFill>
              <a:schemeClr val="bg1"/>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mn-ea"/>
                <a:cs typeface="+mn-ea"/>
              </a:endParaRPr>
            </a:p>
          </p:txBody>
        </p:sp>
        <p:sp>
          <p:nvSpPr>
            <p:cNvPr id="9" name="圆角矩形 8"/>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mn-ea"/>
                <a:cs typeface="+mn-ea"/>
              </a:endParaRPr>
            </a:p>
          </p:txBody>
        </p:sp>
      </p:grpSp>
      <p:grpSp>
        <p:nvGrpSpPr>
          <p:cNvPr id="10" name="组合 9"/>
          <p:cNvGrpSpPr/>
          <p:nvPr/>
        </p:nvGrpSpPr>
        <p:grpSpPr>
          <a:xfrm>
            <a:off x="7587859" y="3977332"/>
            <a:ext cx="870347" cy="870347"/>
            <a:chOff x="3237545" y="4561747"/>
            <a:chExt cx="1146960" cy="1146960"/>
          </a:xfrm>
        </p:grpSpPr>
        <p:sp>
          <p:nvSpPr>
            <p:cNvPr id="11" name="圆角矩形 10"/>
            <p:cNvSpPr/>
            <p:nvPr/>
          </p:nvSpPr>
          <p:spPr>
            <a:xfrm>
              <a:off x="3237545" y="4561747"/>
              <a:ext cx="1146960" cy="1146960"/>
            </a:xfrm>
            <a:prstGeom prst="roundRect">
              <a:avLst>
                <a:gd name="adj" fmla="val 50000"/>
              </a:avLst>
            </a:prstGeom>
            <a:solidFill>
              <a:schemeClr val="bg1"/>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mn-ea"/>
                <a:cs typeface="+mn-ea"/>
              </a:endParaRPr>
            </a:p>
          </p:txBody>
        </p:sp>
        <p:sp>
          <p:nvSpPr>
            <p:cNvPr id="12" name="圆角矩形 11"/>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mn-ea"/>
                <a:cs typeface="+mn-ea"/>
              </a:endParaRPr>
            </a:p>
          </p:txBody>
        </p:sp>
      </p:grpSp>
      <p:grpSp>
        <p:nvGrpSpPr>
          <p:cNvPr id="13" name="组合 12"/>
          <p:cNvGrpSpPr/>
          <p:nvPr/>
        </p:nvGrpSpPr>
        <p:grpSpPr>
          <a:xfrm>
            <a:off x="5660827" y="2083485"/>
            <a:ext cx="870347" cy="870347"/>
            <a:chOff x="3237545" y="4561747"/>
            <a:chExt cx="1146960" cy="1146960"/>
          </a:xfrm>
        </p:grpSpPr>
        <p:sp>
          <p:nvSpPr>
            <p:cNvPr id="14" name="圆角矩形 13"/>
            <p:cNvSpPr/>
            <p:nvPr/>
          </p:nvSpPr>
          <p:spPr>
            <a:xfrm>
              <a:off x="3237545" y="4561747"/>
              <a:ext cx="1146960" cy="1146960"/>
            </a:xfrm>
            <a:prstGeom prst="roundRect">
              <a:avLst>
                <a:gd name="adj" fmla="val 50000"/>
              </a:avLst>
            </a:prstGeom>
            <a:solidFill>
              <a:schemeClr val="bg1"/>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mn-ea"/>
                <a:cs typeface="+mn-ea"/>
              </a:endParaRPr>
            </a:p>
          </p:txBody>
        </p:sp>
        <p:sp>
          <p:nvSpPr>
            <p:cNvPr id="15" name="圆角矩形 14"/>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mn-ea"/>
                <a:cs typeface="+mn-ea"/>
              </a:endParaRPr>
            </a:p>
          </p:txBody>
        </p:sp>
      </p:grpSp>
      <p:sp>
        <p:nvSpPr>
          <p:cNvPr id="16" name="饼形 18"/>
          <p:cNvSpPr/>
          <p:nvPr/>
        </p:nvSpPr>
        <p:spPr>
          <a:xfrm>
            <a:off x="4203460" y="2531955"/>
            <a:ext cx="1404131" cy="1401517"/>
          </a:xfrm>
          <a:custGeom>
            <a:avLst/>
            <a:gdLst>
              <a:gd name="connsiteX0" fmla="*/ 57234 w 3556000"/>
              <a:gd name="connsiteY0" fmla="*/ 1330509 h 3556000"/>
              <a:gd name="connsiteX1" fmla="*/ 1333717 w 3556000"/>
              <a:gd name="connsiteY1" fmla="*/ 56403 h 3556000"/>
              <a:gd name="connsiteX2" fmla="*/ 1778000 w 3556000"/>
              <a:gd name="connsiteY2" fmla="*/ 1778000 h 3556000"/>
              <a:gd name="connsiteX3" fmla="*/ 57234 w 3556000"/>
              <a:gd name="connsiteY3" fmla="*/ 1330509 h 3556000"/>
              <a:gd name="connsiteX0-1" fmla="*/ 1720766 w 1812206"/>
              <a:gd name="connsiteY0-2" fmla="*/ 1721597 h 1813037"/>
              <a:gd name="connsiteX1-3" fmla="*/ 0 w 1812206"/>
              <a:gd name="connsiteY1-4" fmla="*/ 1274106 h 1813037"/>
              <a:gd name="connsiteX2-5" fmla="*/ 1276483 w 1812206"/>
              <a:gd name="connsiteY2-6" fmla="*/ 0 h 1813037"/>
              <a:gd name="connsiteX3-7" fmla="*/ 1812206 w 1812206"/>
              <a:gd name="connsiteY3-8" fmla="*/ 1813037 h 1813037"/>
              <a:gd name="connsiteX0-9" fmla="*/ 1720766 w 1720766"/>
              <a:gd name="connsiteY0-10" fmla="*/ 1721597 h 1721597"/>
              <a:gd name="connsiteX1-11" fmla="*/ 0 w 1720766"/>
              <a:gd name="connsiteY1-12" fmla="*/ 1274106 h 1721597"/>
              <a:gd name="connsiteX2-13" fmla="*/ 1276483 w 1720766"/>
              <a:gd name="connsiteY2-14" fmla="*/ 0 h 1721597"/>
              <a:gd name="connsiteX0-15" fmla="*/ 0 w 1276483"/>
              <a:gd name="connsiteY0-16" fmla="*/ 1274106 h 1274106"/>
              <a:gd name="connsiteX1-17" fmla="*/ 1276483 w 1276483"/>
              <a:gd name="connsiteY1-18" fmla="*/ 0 h 1274106"/>
            </a:gdLst>
            <a:ahLst/>
            <a:cxnLst>
              <a:cxn ang="0">
                <a:pos x="connsiteX0-1" y="connsiteY0-2"/>
              </a:cxn>
              <a:cxn ang="0">
                <a:pos x="connsiteX1-3" y="connsiteY1-4"/>
              </a:cxn>
            </a:cxnLst>
            <a:rect l="l" t="t" r="r" b="b"/>
            <a:pathLst>
              <a:path w="1276483" h="1274106">
                <a:moveTo>
                  <a:pt x="0" y="1274106"/>
                </a:moveTo>
                <a:cubicBezTo>
                  <a:pt x="162534" y="649103"/>
                  <a:pt x="651178" y="161369"/>
                  <a:pt x="1276483" y="0"/>
                </a:cubicBezTo>
              </a:path>
            </a:pathLst>
          </a:custGeom>
          <a:noFill/>
          <a:ln w="12700">
            <a:solidFill>
              <a:schemeClr val="bg1"/>
            </a:solidFill>
            <a:prstDash val="sysDot"/>
            <a:headEnd type="oval" w="med" len="me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n-ea"/>
              <a:cs typeface="+mn-ea"/>
            </a:endParaRPr>
          </a:p>
        </p:txBody>
      </p:sp>
      <p:sp>
        <p:nvSpPr>
          <p:cNvPr id="17" name="饼形 18"/>
          <p:cNvSpPr/>
          <p:nvPr/>
        </p:nvSpPr>
        <p:spPr>
          <a:xfrm flipH="1">
            <a:off x="6578853" y="2531955"/>
            <a:ext cx="1404131" cy="1401517"/>
          </a:xfrm>
          <a:custGeom>
            <a:avLst/>
            <a:gdLst>
              <a:gd name="connsiteX0" fmla="*/ 57234 w 3556000"/>
              <a:gd name="connsiteY0" fmla="*/ 1330509 h 3556000"/>
              <a:gd name="connsiteX1" fmla="*/ 1333717 w 3556000"/>
              <a:gd name="connsiteY1" fmla="*/ 56403 h 3556000"/>
              <a:gd name="connsiteX2" fmla="*/ 1778000 w 3556000"/>
              <a:gd name="connsiteY2" fmla="*/ 1778000 h 3556000"/>
              <a:gd name="connsiteX3" fmla="*/ 57234 w 3556000"/>
              <a:gd name="connsiteY3" fmla="*/ 1330509 h 3556000"/>
              <a:gd name="connsiteX0-1" fmla="*/ 1720766 w 1812206"/>
              <a:gd name="connsiteY0-2" fmla="*/ 1721597 h 1813037"/>
              <a:gd name="connsiteX1-3" fmla="*/ 0 w 1812206"/>
              <a:gd name="connsiteY1-4" fmla="*/ 1274106 h 1813037"/>
              <a:gd name="connsiteX2-5" fmla="*/ 1276483 w 1812206"/>
              <a:gd name="connsiteY2-6" fmla="*/ 0 h 1813037"/>
              <a:gd name="connsiteX3-7" fmla="*/ 1812206 w 1812206"/>
              <a:gd name="connsiteY3-8" fmla="*/ 1813037 h 1813037"/>
              <a:gd name="connsiteX0-9" fmla="*/ 1720766 w 1720766"/>
              <a:gd name="connsiteY0-10" fmla="*/ 1721597 h 1721597"/>
              <a:gd name="connsiteX1-11" fmla="*/ 0 w 1720766"/>
              <a:gd name="connsiteY1-12" fmla="*/ 1274106 h 1721597"/>
              <a:gd name="connsiteX2-13" fmla="*/ 1276483 w 1720766"/>
              <a:gd name="connsiteY2-14" fmla="*/ 0 h 1721597"/>
              <a:gd name="connsiteX0-15" fmla="*/ 0 w 1276483"/>
              <a:gd name="connsiteY0-16" fmla="*/ 1274106 h 1274106"/>
              <a:gd name="connsiteX1-17" fmla="*/ 1276483 w 1276483"/>
              <a:gd name="connsiteY1-18" fmla="*/ 0 h 1274106"/>
            </a:gdLst>
            <a:ahLst/>
            <a:cxnLst>
              <a:cxn ang="0">
                <a:pos x="connsiteX0-1" y="connsiteY0-2"/>
              </a:cxn>
              <a:cxn ang="0">
                <a:pos x="connsiteX1-3" y="connsiteY1-4"/>
              </a:cxn>
            </a:cxnLst>
            <a:rect l="l" t="t" r="r" b="b"/>
            <a:pathLst>
              <a:path w="1276483" h="1274106">
                <a:moveTo>
                  <a:pt x="0" y="1274106"/>
                </a:moveTo>
                <a:cubicBezTo>
                  <a:pt x="162534" y="649103"/>
                  <a:pt x="651178" y="161369"/>
                  <a:pt x="1276483" y="0"/>
                </a:cubicBezTo>
              </a:path>
            </a:pathLst>
          </a:custGeom>
          <a:noFill/>
          <a:ln w="12700">
            <a:solidFill>
              <a:schemeClr val="bg1"/>
            </a:solidFill>
            <a:headEnd type="oval" w="med" len="me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n-ea"/>
              <a:cs typeface="+mn-ea"/>
            </a:endParaRPr>
          </a:p>
        </p:txBody>
      </p:sp>
      <p:sp>
        <p:nvSpPr>
          <p:cNvPr id="22" name="文本框 21"/>
          <p:cNvSpPr txBox="1"/>
          <p:nvPr/>
        </p:nvSpPr>
        <p:spPr bwMode="auto">
          <a:xfrm>
            <a:off x="8519160" y="3656330"/>
            <a:ext cx="2847340" cy="2070735"/>
          </a:xfrm>
          <a:prstGeom prst="rect">
            <a:avLst/>
          </a:prstGeom>
          <a:noFill/>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1</a:t>
            </a:r>
            <a:r>
              <a:rPr kumimoji="0" lang="zh-CN" altLang="en-US"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、含有各种类型学习资源；</a:t>
            </a:r>
            <a:endParaRPr kumimoji="0" lang="zh-CN" altLang="en-US"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endParaRPr>
          </a:p>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2</a:t>
            </a:r>
            <a:r>
              <a:rPr kumimoji="0" lang="zh-CN" altLang="en-US"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、通过与自己</a:t>
            </a:r>
            <a:r>
              <a:rPr kumimoji="0" lang="zh-CN" altLang="en-US" sz="1465"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关联性最强的社区</a:t>
            </a:r>
            <a:r>
              <a:rPr kumimoji="0" lang="zh-CN" altLang="en-US" sz="1465"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可以最高效地</a:t>
            </a:r>
            <a:r>
              <a:rPr kumimoji="0" lang="zh-CN" altLang="en-US"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找到需要的资源；</a:t>
            </a:r>
            <a:endParaRPr kumimoji="0" lang="zh-CN" altLang="en-US"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endParaRPr>
          </a:p>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1465"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3</a:t>
            </a:r>
            <a:r>
              <a:rPr kumimoji="0" lang="zh-CN" altLang="en-US" sz="1465"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、问答模式，</a:t>
            </a:r>
            <a:r>
              <a:rPr kumimoji="0" lang="zh-CN" altLang="en-US" sz="1465"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更有针对性获取用户需求；</a:t>
            </a:r>
            <a:endParaRPr kumimoji="0" lang="zh-CN" altLang="en-US" sz="1465"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endParaRPr>
          </a:p>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1465"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4</a:t>
            </a:r>
            <a:r>
              <a:rPr kumimoji="0" lang="zh-CN" altLang="en-US" sz="1465"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、学习资源按关键词进行分类，方便用户快速查找</a:t>
            </a:r>
            <a:endParaRPr kumimoji="0" lang="zh-CN" altLang="en-US" sz="1465"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endParaRPr>
          </a:p>
        </p:txBody>
      </p:sp>
      <p:sp>
        <p:nvSpPr>
          <p:cNvPr id="25" name="文本框 24"/>
          <p:cNvSpPr txBox="1"/>
          <p:nvPr/>
        </p:nvSpPr>
        <p:spPr bwMode="auto">
          <a:xfrm>
            <a:off x="764818" y="3884521"/>
            <a:ext cx="2907843" cy="1759712"/>
          </a:xfrm>
          <a:prstGeom prst="rect">
            <a:avLst/>
          </a:prstGeom>
          <a:noFill/>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1</a:t>
            </a:r>
            <a:r>
              <a:rPr kumimoji="0" lang="zh-CN" altLang="en-US"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a:t>
            </a:r>
            <a:r>
              <a:rPr kumimoji="0" lang="en-US" altLang="zh-CN"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CSDN</a:t>
            </a:r>
            <a:r>
              <a:rPr kumimoji="0" lang="zh-CN" altLang="en-US"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：面向一类用户，无法满足广大用户的需求</a:t>
            </a:r>
            <a:endParaRPr kumimoji="0" lang="en-US" altLang="zh-CN"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endParaRPr>
          </a:p>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2</a:t>
            </a:r>
            <a:r>
              <a:rPr kumimoji="0" lang="zh-CN" altLang="en-US"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、百度文库、知网：面向用户广泛，资源类型不一，数据量大</a:t>
            </a:r>
            <a:endParaRPr kumimoji="0" lang="en-US" altLang="zh-CN"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endParaRPr>
          </a:p>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3</a:t>
            </a:r>
            <a:r>
              <a:rPr kumimoji="0" lang="zh-CN" altLang="en-US"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a:t>
            </a:r>
            <a:r>
              <a:rPr kumimoji="0" lang="en-US" altLang="zh-CN" sz="1465" b="0" i="0" u="none" strike="noStrike" kern="1200" cap="none" spc="0" normalizeH="0" baseline="0" noProof="0" dirty="0" err="1">
                <a:ln>
                  <a:noFill/>
                </a:ln>
                <a:solidFill>
                  <a:srgbClr val="FFFFFF"/>
                </a:solidFill>
                <a:effectLst/>
                <a:uLnTx/>
                <a:uFillTx/>
                <a:latin typeface="微软雅黑" panose="020B0503020204020204" pitchFamily="34" charset="-122"/>
                <a:ea typeface="微软雅黑" panose="020B0503020204020204" pitchFamily="34" charset="-122"/>
                <a:cs typeface="+mn-ea"/>
              </a:rPr>
              <a:t>bilibili</a:t>
            </a:r>
            <a:r>
              <a:rPr kumimoji="0" lang="zh-CN" altLang="en-US"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、知乎：集学习和娱乐于一身，容易分心，针对性不强</a:t>
            </a:r>
            <a:endParaRPr kumimoji="0" lang="zh-CN" altLang="en-US"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endParaRPr>
          </a:p>
        </p:txBody>
      </p:sp>
      <p:sp>
        <p:nvSpPr>
          <p:cNvPr id="27" name="圆角矩形 26"/>
          <p:cNvSpPr/>
          <p:nvPr/>
        </p:nvSpPr>
        <p:spPr>
          <a:xfrm>
            <a:off x="5994664" y="3656182"/>
            <a:ext cx="202675" cy="353287"/>
          </a:xfrm>
          <a:prstGeom prst="roundRect">
            <a:avLst>
              <a:gd name="adj" fmla="val 50000"/>
            </a:avLst>
          </a:prstGeom>
          <a:solidFill>
            <a:srgbClr val="87B0C7"/>
          </a:solidFill>
          <a:ln w="12700">
            <a:gradFill flip="none" rotWithShape="1">
              <a:gsLst>
                <a:gs pos="0">
                  <a:schemeClr val="bg1">
                    <a:lumMod val="85000"/>
                  </a:schemeClr>
                </a:gs>
                <a:gs pos="100000">
                  <a:schemeClr val="bg1"/>
                </a:gs>
              </a:gsLst>
              <a:lin ang="2700000" scaled="1"/>
              <a:tileRect/>
            </a:gradFill>
          </a:ln>
          <a:effectLst>
            <a:innerShdw blurRad="63500" dist="381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cs typeface="+mn-ea"/>
            </a:endParaRPr>
          </a:p>
        </p:txBody>
      </p:sp>
      <p:sp>
        <p:nvSpPr>
          <p:cNvPr id="28" name="Freeform 40"/>
          <p:cNvSpPr/>
          <p:nvPr/>
        </p:nvSpPr>
        <p:spPr bwMode="auto">
          <a:xfrm>
            <a:off x="5931593" y="2375656"/>
            <a:ext cx="328817" cy="297715"/>
          </a:xfrm>
          <a:custGeom>
            <a:avLst/>
            <a:gdLst>
              <a:gd name="T0" fmla="*/ 161 w 188"/>
              <a:gd name="T1" fmla="*/ 58 h 170"/>
              <a:gd name="T2" fmla="*/ 147 w 188"/>
              <a:gd name="T3" fmla="*/ 51 h 170"/>
              <a:gd name="T4" fmla="*/ 142 w 188"/>
              <a:gd name="T5" fmla="*/ 54 h 170"/>
              <a:gd name="T6" fmla="*/ 149 w 188"/>
              <a:gd name="T7" fmla="*/ 85 h 170"/>
              <a:gd name="T8" fmla="*/ 85 w 188"/>
              <a:gd name="T9" fmla="*/ 149 h 170"/>
              <a:gd name="T10" fmla="*/ 21 w 188"/>
              <a:gd name="T11" fmla="*/ 85 h 170"/>
              <a:gd name="T12" fmla="*/ 85 w 188"/>
              <a:gd name="T13" fmla="*/ 21 h 170"/>
              <a:gd name="T14" fmla="*/ 135 w 188"/>
              <a:gd name="T15" fmla="*/ 45 h 170"/>
              <a:gd name="T16" fmla="*/ 125 w 188"/>
              <a:gd name="T17" fmla="*/ 51 h 170"/>
              <a:gd name="T18" fmla="*/ 85 w 188"/>
              <a:gd name="T19" fmla="*/ 33 h 170"/>
              <a:gd name="T20" fmla="*/ 33 w 188"/>
              <a:gd name="T21" fmla="*/ 85 h 170"/>
              <a:gd name="T22" fmla="*/ 85 w 188"/>
              <a:gd name="T23" fmla="*/ 137 h 170"/>
              <a:gd name="T24" fmla="*/ 138 w 188"/>
              <a:gd name="T25" fmla="*/ 85 h 170"/>
              <a:gd name="T26" fmla="*/ 132 w 188"/>
              <a:gd name="T27" fmla="*/ 61 h 170"/>
              <a:gd name="T28" fmla="*/ 115 w 188"/>
              <a:gd name="T29" fmla="*/ 72 h 170"/>
              <a:gd name="T30" fmla="*/ 118 w 188"/>
              <a:gd name="T31" fmla="*/ 85 h 170"/>
              <a:gd name="T32" fmla="*/ 85 w 188"/>
              <a:gd name="T33" fmla="*/ 118 h 170"/>
              <a:gd name="T34" fmla="*/ 53 w 188"/>
              <a:gd name="T35" fmla="*/ 85 h 170"/>
              <a:gd name="T36" fmla="*/ 85 w 188"/>
              <a:gd name="T37" fmla="*/ 52 h 170"/>
              <a:gd name="T38" fmla="*/ 109 w 188"/>
              <a:gd name="T39" fmla="*/ 62 h 170"/>
              <a:gd name="T40" fmla="*/ 97 w 188"/>
              <a:gd name="T41" fmla="*/ 70 h 170"/>
              <a:gd name="T42" fmla="*/ 85 w 188"/>
              <a:gd name="T43" fmla="*/ 65 h 170"/>
              <a:gd name="T44" fmla="*/ 65 w 188"/>
              <a:gd name="T45" fmla="*/ 85 h 170"/>
              <a:gd name="T46" fmla="*/ 85 w 188"/>
              <a:gd name="T47" fmla="*/ 105 h 170"/>
              <a:gd name="T48" fmla="*/ 105 w 188"/>
              <a:gd name="T49" fmla="*/ 85 h 170"/>
              <a:gd name="T50" fmla="*/ 104 w 188"/>
              <a:gd name="T51" fmla="*/ 79 h 170"/>
              <a:gd name="T52" fmla="*/ 88 w 188"/>
              <a:gd name="T53" fmla="*/ 89 h 170"/>
              <a:gd name="T54" fmla="*/ 86 w 188"/>
              <a:gd name="T55" fmla="*/ 86 h 170"/>
              <a:gd name="T56" fmla="*/ 148 w 188"/>
              <a:gd name="T57" fmla="*/ 45 h 170"/>
              <a:gd name="T58" fmla="*/ 163 w 188"/>
              <a:gd name="T59" fmla="*/ 52 h 170"/>
              <a:gd name="T60" fmla="*/ 188 w 188"/>
              <a:gd name="T61" fmla="*/ 36 h 170"/>
              <a:gd name="T62" fmla="*/ 173 w 188"/>
              <a:gd name="T63" fmla="*/ 29 h 170"/>
              <a:gd name="T64" fmla="*/ 177 w 188"/>
              <a:gd name="T65" fmla="*/ 26 h 170"/>
              <a:gd name="T66" fmla="*/ 173 w 188"/>
              <a:gd name="T67" fmla="*/ 20 h 170"/>
              <a:gd name="T68" fmla="*/ 169 w 188"/>
              <a:gd name="T69" fmla="*/ 23 h 170"/>
              <a:gd name="T70" fmla="*/ 169 w 188"/>
              <a:gd name="T71" fmla="*/ 6 h 170"/>
              <a:gd name="T72" fmla="*/ 144 w 188"/>
              <a:gd name="T73" fmla="*/ 22 h 170"/>
              <a:gd name="T74" fmla="*/ 144 w 188"/>
              <a:gd name="T75" fmla="*/ 39 h 170"/>
              <a:gd name="T76" fmla="*/ 139 w 188"/>
              <a:gd name="T77" fmla="*/ 42 h 170"/>
              <a:gd name="T78" fmla="*/ 139 w 188"/>
              <a:gd name="T79" fmla="*/ 24 h 170"/>
              <a:gd name="T80" fmla="*/ 141 w 188"/>
              <a:gd name="T81" fmla="*/ 22 h 170"/>
              <a:gd name="T82" fmla="*/ 85 w 188"/>
              <a:gd name="T83" fmla="*/ 0 h 170"/>
              <a:gd name="T84" fmla="*/ 0 w 188"/>
              <a:gd name="T85" fmla="*/ 85 h 170"/>
              <a:gd name="T86" fmla="*/ 85 w 188"/>
              <a:gd name="T87" fmla="*/ 170 h 170"/>
              <a:gd name="T88" fmla="*/ 170 w 188"/>
              <a:gd name="T89" fmla="*/ 85 h 170"/>
              <a:gd name="T90" fmla="*/ 165 w 188"/>
              <a:gd name="T91" fmla="*/ 55 h 170"/>
              <a:gd name="T92" fmla="*/ 161 w 188"/>
              <a:gd name="T93" fmla="*/ 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8" h="170">
                <a:moveTo>
                  <a:pt x="161" y="58"/>
                </a:moveTo>
                <a:cubicBezTo>
                  <a:pt x="147" y="51"/>
                  <a:pt x="147" y="51"/>
                  <a:pt x="147" y="51"/>
                </a:cubicBezTo>
                <a:cubicBezTo>
                  <a:pt x="142" y="54"/>
                  <a:pt x="142" y="54"/>
                  <a:pt x="142" y="54"/>
                </a:cubicBezTo>
                <a:cubicBezTo>
                  <a:pt x="147" y="64"/>
                  <a:pt x="149" y="74"/>
                  <a:pt x="149" y="85"/>
                </a:cubicBezTo>
                <a:cubicBezTo>
                  <a:pt x="149" y="120"/>
                  <a:pt x="121" y="149"/>
                  <a:pt x="85" y="149"/>
                </a:cubicBezTo>
                <a:cubicBezTo>
                  <a:pt x="50" y="149"/>
                  <a:pt x="21" y="120"/>
                  <a:pt x="21" y="85"/>
                </a:cubicBezTo>
                <a:cubicBezTo>
                  <a:pt x="21" y="50"/>
                  <a:pt x="50" y="21"/>
                  <a:pt x="85" y="21"/>
                </a:cubicBezTo>
                <a:cubicBezTo>
                  <a:pt x="105" y="21"/>
                  <a:pt x="123" y="30"/>
                  <a:pt x="135" y="45"/>
                </a:cubicBezTo>
                <a:cubicBezTo>
                  <a:pt x="125" y="51"/>
                  <a:pt x="125" y="51"/>
                  <a:pt x="125" y="51"/>
                </a:cubicBezTo>
                <a:cubicBezTo>
                  <a:pt x="116" y="40"/>
                  <a:pt x="101" y="33"/>
                  <a:pt x="85" y="33"/>
                </a:cubicBezTo>
                <a:cubicBezTo>
                  <a:pt x="56" y="33"/>
                  <a:pt x="33" y="56"/>
                  <a:pt x="33" y="85"/>
                </a:cubicBezTo>
                <a:cubicBezTo>
                  <a:pt x="33" y="114"/>
                  <a:pt x="56" y="137"/>
                  <a:pt x="85" y="137"/>
                </a:cubicBezTo>
                <a:cubicBezTo>
                  <a:pt x="114" y="137"/>
                  <a:pt x="138" y="114"/>
                  <a:pt x="138" y="85"/>
                </a:cubicBezTo>
                <a:cubicBezTo>
                  <a:pt x="138" y="76"/>
                  <a:pt x="135" y="68"/>
                  <a:pt x="132" y="61"/>
                </a:cubicBezTo>
                <a:cubicBezTo>
                  <a:pt x="115" y="72"/>
                  <a:pt x="115" y="72"/>
                  <a:pt x="115" y="72"/>
                </a:cubicBezTo>
                <a:cubicBezTo>
                  <a:pt x="117" y="76"/>
                  <a:pt x="118" y="80"/>
                  <a:pt x="118" y="85"/>
                </a:cubicBezTo>
                <a:cubicBezTo>
                  <a:pt x="118" y="103"/>
                  <a:pt x="103" y="118"/>
                  <a:pt x="85" y="118"/>
                </a:cubicBezTo>
                <a:cubicBezTo>
                  <a:pt x="67" y="118"/>
                  <a:pt x="53" y="103"/>
                  <a:pt x="53" y="85"/>
                </a:cubicBezTo>
                <a:cubicBezTo>
                  <a:pt x="53" y="67"/>
                  <a:pt x="67" y="52"/>
                  <a:pt x="85" y="52"/>
                </a:cubicBezTo>
                <a:cubicBezTo>
                  <a:pt x="94" y="52"/>
                  <a:pt x="103" y="56"/>
                  <a:pt x="109" y="62"/>
                </a:cubicBezTo>
                <a:cubicBezTo>
                  <a:pt x="97" y="70"/>
                  <a:pt x="97" y="70"/>
                  <a:pt x="97" y="70"/>
                </a:cubicBezTo>
                <a:cubicBezTo>
                  <a:pt x="94" y="67"/>
                  <a:pt x="90" y="65"/>
                  <a:pt x="85" y="65"/>
                </a:cubicBezTo>
                <a:cubicBezTo>
                  <a:pt x="74" y="65"/>
                  <a:pt x="65" y="74"/>
                  <a:pt x="65" y="85"/>
                </a:cubicBezTo>
                <a:cubicBezTo>
                  <a:pt x="65" y="96"/>
                  <a:pt x="74" y="105"/>
                  <a:pt x="85" y="105"/>
                </a:cubicBezTo>
                <a:cubicBezTo>
                  <a:pt x="96" y="105"/>
                  <a:pt x="105" y="96"/>
                  <a:pt x="105" y="85"/>
                </a:cubicBezTo>
                <a:cubicBezTo>
                  <a:pt x="105" y="83"/>
                  <a:pt x="105" y="81"/>
                  <a:pt x="104" y="79"/>
                </a:cubicBezTo>
                <a:cubicBezTo>
                  <a:pt x="88" y="89"/>
                  <a:pt x="88" y="89"/>
                  <a:pt x="88" y="89"/>
                </a:cubicBezTo>
                <a:cubicBezTo>
                  <a:pt x="86" y="86"/>
                  <a:pt x="86" y="86"/>
                  <a:pt x="86" y="86"/>
                </a:cubicBezTo>
                <a:cubicBezTo>
                  <a:pt x="148" y="45"/>
                  <a:pt x="148" y="45"/>
                  <a:pt x="148" y="45"/>
                </a:cubicBezTo>
                <a:cubicBezTo>
                  <a:pt x="163" y="52"/>
                  <a:pt x="163" y="52"/>
                  <a:pt x="163" y="52"/>
                </a:cubicBezTo>
                <a:cubicBezTo>
                  <a:pt x="188" y="36"/>
                  <a:pt x="188" y="36"/>
                  <a:pt x="188" y="36"/>
                </a:cubicBezTo>
                <a:cubicBezTo>
                  <a:pt x="173" y="29"/>
                  <a:pt x="173" y="29"/>
                  <a:pt x="173" y="29"/>
                </a:cubicBezTo>
                <a:cubicBezTo>
                  <a:pt x="177" y="26"/>
                  <a:pt x="177" y="26"/>
                  <a:pt x="177" y="26"/>
                </a:cubicBezTo>
                <a:cubicBezTo>
                  <a:pt x="173" y="20"/>
                  <a:pt x="173" y="20"/>
                  <a:pt x="173" y="20"/>
                </a:cubicBezTo>
                <a:cubicBezTo>
                  <a:pt x="169" y="23"/>
                  <a:pt x="169" y="23"/>
                  <a:pt x="169" y="23"/>
                </a:cubicBezTo>
                <a:cubicBezTo>
                  <a:pt x="169" y="6"/>
                  <a:pt x="169" y="6"/>
                  <a:pt x="169" y="6"/>
                </a:cubicBezTo>
                <a:cubicBezTo>
                  <a:pt x="144" y="22"/>
                  <a:pt x="144" y="22"/>
                  <a:pt x="144" y="22"/>
                </a:cubicBezTo>
                <a:cubicBezTo>
                  <a:pt x="144" y="39"/>
                  <a:pt x="144" y="39"/>
                  <a:pt x="144" y="39"/>
                </a:cubicBezTo>
                <a:cubicBezTo>
                  <a:pt x="139" y="42"/>
                  <a:pt x="139" y="42"/>
                  <a:pt x="139" y="42"/>
                </a:cubicBezTo>
                <a:cubicBezTo>
                  <a:pt x="139" y="24"/>
                  <a:pt x="139" y="24"/>
                  <a:pt x="139" y="24"/>
                </a:cubicBezTo>
                <a:cubicBezTo>
                  <a:pt x="141" y="22"/>
                  <a:pt x="141" y="22"/>
                  <a:pt x="141" y="22"/>
                </a:cubicBezTo>
                <a:cubicBezTo>
                  <a:pt x="126" y="8"/>
                  <a:pt x="107" y="0"/>
                  <a:pt x="85" y="0"/>
                </a:cubicBezTo>
                <a:cubicBezTo>
                  <a:pt x="38" y="0"/>
                  <a:pt x="0" y="38"/>
                  <a:pt x="0" y="85"/>
                </a:cubicBezTo>
                <a:cubicBezTo>
                  <a:pt x="0" y="132"/>
                  <a:pt x="38" y="170"/>
                  <a:pt x="85" y="170"/>
                </a:cubicBezTo>
                <a:cubicBezTo>
                  <a:pt x="132" y="170"/>
                  <a:pt x="170" y="132"/>
                  <a:pt x="170" y="85"/>
                </a:cubicBezTo>
                <a:cubicBezTo>
                  <a:pt x="170" y="75"/>
                  <a:pt x="168" y="65"/>
                  <a:pt x="165" y="55"/>
                </a:cubicBezTo>
                <a:lnTo>
                  <a:pt x="161" y="58"/>
                </a:lnTo>
                <a:close/>
              </a:path>
            </a:pathLst>
          </a:custGeom>
          <a:solidFill>
            <a:srgbClr val="87B0C7"/>
          </a:solidFill>
          <a:ln>
            <a:noFill/>
          </a:ln>
        </p:spPr>
        <p:txBody>
          <a:bodyPr vert="horz" wrap="square" lIns="91440" tIns="45720" rIns="91440" bIns="45720" numCol="1" anchor="t" anchorCtr="0" compatLnSpc="1"/>
          <a:lstStyle/>
          <a:p>
            <a:endParaRPr lang="zh-CN" altLang="en-US" sz="1350">
              <a:solidFill>
                <a:srgbClr val="000000"/>
              </a:solidFill>
              <a:latin typeface="+mn-ea"/>
              <a:cs typeface="+mn-ea"/>
            </a:endParaRPr>
          </a:p>
        </p:txBody>
      </p:sp>
      <p:grpSp>
        <p:nvGrpSpPr>
          <p:cNvPr id="29" name="组合 28"/>
          <p:cNvGrpSpPr/>
          <p:nvPr/>
        </p:nvGrpSpPr>
        <p:grpSpPr>
          <a:xfrm>
            <a:off x="4052661" y="4261692"/>
            <a:ext cx="294011" cy="291789"/>
            <a:chOff x="7078908" y="5461438"/>
            <a:chExt cx="430461" cy="427208"/>
          </a:xfrm>
          <a:solidFill>
            <a:srgbClr val="87B0C7"/>
          </a:solidFill>
        </p:grpSpPr>
        <p:sp>
          <p:nvSpPr>
            <p:cNvPr id="30" name="Freeform 236"/>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srgbClr val="000000"/>
                </a:solidFill>
                <a:latin typeface="+mn-ea"/>
                <a:cs typeface="+mn-ea"/>
              </a:endParaRPr>
            </a:p>
          </p:txBody>
        </p:sp>
        <p:sp>
          <p:nvSpPr>
            <p:cNvPr id="31" name="Freeform 237"/>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srgbClr val="000000"/>
                </a:solidFill>
                <a:latin typeface="+mn-ea"/>
                <a:cs typeface="+mn-ea"/>
              </a:endParaRPr>
            </a:p>
          </p:txBody>
        </p:sp>
      </p:grpSp>
      <p:grpSp>
        <p:nvGrpSpPr>
          <p:cNvPr id="32" name="组合 31"/>
          <p:cNvGrpSpPr/>
          <p:nvPr/>
        </p:nvGrpSpPr>
        <p:grpSpPr>
          <a:xfrm>
            <a:off x="7854181" y="4227164"/>
            <a:ext cx="337705" cy="322153"/>
            <a:chOff x="8145843" y="5425657"/>
            <a:chExt cx="494435" cy="471664"/>
          </a:xfrm>
          <a:solidFill>
            <a:srgbClr val="87B0C7"/>
          </a:solidFill>
        </p:grpSpPr>
        <p:sp>
          <p:nvSpPr>
            <p:cNvPr id="33" name="Freeform 850"/>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srgbClr val="000000"/>
                </a:solidFill>
                <a:latin typeface="+mn-ea"/>
                <a:cs typeface="+mn-ea"/>
              </a:endParaRPr>
            </a:p>
          </p:txBody>
        </p:sp>
        <p:sp>
          <p:nvSpPr>
            <p:cNvPr id="34" name="Freeform 851"/>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srgbClr val="000000"/>
                </a:solidFill>
                <a:latin typeface="+mn-ea"/>
                <a:cs typeface="+mn-ea"/>
              </a:endParaRPr>
            </a:p>
          </p:txBody>
        </p:sp>
        <p:sp>
          <p:nvSpPr>
            <p:cNvPr id="35"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srgbClr val="000000"/>
                </a:solidFill>
                <a:latin typeface="+mn-ea"/>
                <a:cs typeface="+mn-ea"/>
              </a:endParaRPr>
            </a:p>
          </p:txBody>
        </p:sp>
        <p:sp>
          <p:nvSpPr>
            <p:cNvPr id="36" name="Freeform 853"/>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srgbClr val="000000"/>
                </a:solidFill>
                <a:latin typeface="+mn-ea"/>
                <a:cs typeface="+mn-ea"/>
              </a:endParaRPr>
            </a:p>
          </p:txBody>
        </p:sp>
        <p:sp>
          <p:nvSpPr>
            <p:cNvPr id="37" name="Freeform 854"/>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srgbClr val="000000"/>
                </a:solidFill>
                <a:latin typeface="+mn-ea"/>
                <a:cs typeface="+mn-ea"/>
              </a:endParaRPr>
            </a:p>
          </p:txBody>
        </p:sp>
        <p:sp>
          <p:nvSpPr>
            <p:cNvPr id="38" name="Freeform 855"/>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solidFill>
                  <a:srgbClr val="000000"/>
                </a:solidFill>
                <a:latin typeface="+mn-ea"/>
                <a:cs typeface="+mn-ea"/>
              </a:endParaRPr>
            </a:p>
          </p:txBody>
        </p:sp>
      </p:grpSp>
      <p:sp>
        <p:nvSpPr>
          <p:cNvPr id="39" name="矩形 38"/>
          <p:cNvSpPr/>
          <p:nvPr/>
        </p:nvSpPr>
        <p:spPr>
          <a:xfrm>
            <a:off x="1335123" y="451832"/>
            <a:ext cx="4472443" cy="646331"/>
          </a:xfrm>
          <a:prstGeom prst="rect">
            <a:avLst/>
          </a:prstGeom>
        </p:spPr>
        <p:txBody>
          <a:bodyPr wrap="none">
            <a:spAutoFit/>
          </a:bodyPr>
          <a:lstStyle/>
          <a:p>
            <a:r>
              <a:rPr lang="en-US" altLang="zh-CN" sz="3600" b="1" dirty="0">
                <a:solidFill>
                  <a:srgbClr val="FFFFFF"/>
                </a:solidFill>
                <a:latin typeface="+mn-ea"/>
                <a:cs typeface="+mn-ea"/>
              </a:rPr>
              <a:t>Part 1 </a:t>
            </a:r>
            <a:r>
              <a:rPr lang="zh-CN" altLang="en-US" sz="3600" b="1" dirty="0">
                <a:solidFill>
                  <a:srgbClr val="FFFFFF"/>
                </a:solidFill>
                <a:latin typeface="+mn-ea"/>
                <a:cs typeface="+mn-ea"/>
              </a:rPr>
              <a:t>项目实施分析</a:t>
            </a:r>
            <a:endParaRPr lang="zh-CN" altLang="en-US" sz="3600" b="1" dirty="0">
              <a:solidFill>
                <a:srgbClr val="FFFFFF"/>
              </a:solidFill>
              <a:latin typeface="+mn-ea"/>
              <a:cs typeface="+mn-ea"/>
            </a:endParaRPr>
          </a:p>
        </p:txBody>
      </p:sp>
      <p:sp>
        <p:nvSpPr>
          <p:cNvPr id="40" name="文本框 39"/>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sp>
        <p:nvSpPr>
          <p:cNvPr id="41" name="文本框 40"/>
          <p:cNvSpPr txBox="1"/>
          <p:nvPr/>
        </p:nvSpPr>
        <p:spPr>
          <a:xfrm>
            <a:off x="8364498" y="3276300"/>
            <a:ext cx="1979951" cy="37965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65" b="1" dirty="0">
                <a:solidFill>
                  <a:srgbClr val="FFFFFF"/>
                </a:solidFill>
                <a:latin typeface="微软雅黑" panose="020B0503020204020204" pitchFamily="34" charset="-122"/>
                <a:ea typeface="微软雅黑" panose="020B0503020204020204" pitchFamily="34" charset="-122"/>
                <a:cs typeface="+mn-ea"/>
              </a:rPr>
              <a:t>自身条件分析</a:t>
            </a:r>
            <a:endParaRPr kumimoji="0" lang="zh-CN" altLang="en-US" sz="1865"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endParaRPr>
          </a:p>
        </p:txBody>
      </p:sp>
      <p:sp>
        <p:nvSpPr>
          <p:cNvPr id="43" name="TextBox 20"/>
          <p:cNvSpPr txBox="1"/>
          <p:nvPr/>
        </p:nvSpPr>
        <p:spPr>
          <a:xfrm>
            <a:off x="1239989" y="3512520"/>
            <a:ext cx="2280010" cy="287323"/>
          </a:xfrm>
          <a:prstGeom prst="rect">
            <a:avLst/>
          </a:prstGeom>
          <a:noFill/>
        </p:spPr>
        <p:txBody>
          <a:bodyPr wrap="square" lIns="0" tIns="0" rIns="0" bIns="0" rtlCol="0">
            <a:spAutoFit/>
          </a:bodyPr>
          <a:lstStyle/>
          <a:p>
            <a:pPr algn="ctr"/>
            <a:r>
              <a:rPr lang="zh-CN" altLang="en-US" sz="1865" b="1" dirty="0">
                <a:solidFill>
                  <a:schemeClr val="bg1"/>
                </a:solidFill>
                <a:latin typeface="+mn-ea"/>
                <a:cs typeface="+mn-ea"/>
              </a:rPr>
              <a:t>同类型产品分析</a:t>
            </a:r>
            <a:endParaRPr lang="zh-CN" altLang="en-US" sz="1865" b="1" dirty="0">
              <a:solidFill>
                <a:schemeClr val="bg1"/>
              </a:solidFill>
              <a:latin typeface="+mn-ea"/>
              <a:cs typeface="+mn-ea"/>
            </a:endParaRPr>
          </a:p>
        </p:txBody>
      </p:sp>
      <p:sp>
        <p:nvSpPr>
          <p:cNvPr id="46" name="文本框 45"/>
          <p:cNvSpPr txBox="1"/>
          <p:nvPr/>
        </p:nvSpPr>
        <p:spPr bwMode="auto">
          <a:xfrm>
            <a:off x="6435968" y="1221849"/>
            <a:ext cx="2495232" cy="913135"/>
          </a:xfrm>
          <a:prstGeom prst="rect">
            <a:avLst/>
          </a:prstGeom>
          <a:noFill/>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zh-CN" altLang="en-US"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学习无止境，开发一个针对性较强的，可讨论、交流和共享的学习平台必不可少</a:t>
            </a:r>
            <a:endParaRPr kumimoji="0" lang="zh-CN" altLang="en-US" sz="14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endParaRPr>
          </a:p>
        </p:txBody>
      </p:sp>
      <p:sp>
        <p:nvSpPr>
          <p:cNvPr id="47" name="文本框 46"/>
          <p:cNvSpPr txBox="1"/>
          <p:nvPr/>
        </p:nvSpPr>
        <p:spPr>
          <a:xfrm>
            <a:off x="6173424" y="799825"/>
            <a:ext cx="1979951" cy="37965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市场分析</a:t>
            </a:r>
            <a:endParaRPr kumimoji="0" lang="zh-CN" altLang="en-US" sz="1865"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endParaRPr>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randombar(horizontal)">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randombar(horizontal)">
                                      <p:cBhvr>
                                        <p:cTn id="15" dur="500"/>
                                        <p:tgtEl>
                                          <p:spTgt spid="4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randombar(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randombar(horizontal)">
                                      <p:cBhvr>
                                        <p:cTn id="23" dur="500"/>
                                        <p:tgtEl>
                                          <p:spTgt spid="4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randombar(horizontal)">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41" grpId="0"/>
      <p:bldP spid="43"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335123" y="451832"/>
            <a:ext cx="4472443" cy="646331"/>
          </a:xfrm>
          <a:prstGeom prst="rect">
            <a:avLst/>
          </a:prstGeom>
        </p:spPr>
        <p:txBody>
          <a:bodyPr wrap="none">
            <a:spAutoFit/>
          </a:bodyPr>
          <a:lstStyle/>
          <a:p>
            <a:r>
              <a:rPr lang="en-US" altLang="zh-CN" sz="3600" b="1" dirty="0">
                <a:solidFill>
                  <a:schemeClr val="bg1"/>
                </a:solidFill>
                <a:latin typeface="+mn-ea"/>
                <a:cs typeface="+mn-ea"/>
              </a:rPr>
              <a:t>Part 1 </a:t>
            </a:r>
            <a:r>
              <a:rPr lang="zh-CN" altLang="en-US" sz="3600" b="1" dirty="0">
                <a:solidFill>
                  <a:schemeClr val="bg1"/>
                </a:solidFill>
                <a:latin typeface="+mn-ea"/>
                <a:cs typeface="+mn-ea"/>
              </a:rPr>
              <a:t>项目实施分析</a:t>
            </a:r>
            <a:endParaRPr lang="zh-CN" altLang="en-US" sz="3600" b="1" dirty="0">
              <a:solidFill>
                <a:schemeClr val="bg1"/>
              </a:solidFill>
              <a:latin typeface="+mn-ea"/>
              <a:cs typeface="+mn-ea"/>
            </a:endParaRPr>
          </a:p>
        </p:txBody>
      </p:sp>
      <p:sp>
        <p:nvSpPr>
          <p:cNvPr id="2" name="同心圆 1"/>
          <p:cNvSpPr/>
          <p:nvPr/>
        </p:nvSpPr>
        <p:spPr>
          <a:xfrm>
            <a:off x="4135966" y="1559026"/>
            <a:ext cx="3920067" cy="3920067"/>
          </a:xfrm>
          <a:prstGeom prst="donut">
            <a:avLst>
              <a:gd name="adj" fmla="val 9617"/>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endParaRPr>
          </a:p>
        </p:txBody>
      </p:sp>
      <p:sp>
        <p:nvSpPr>
          <p:cNvPr id="9" name="椭圆 8"/>
          <p:cNvSpPr/>
          <p:nvPr/>
        </p:nvSpPr>
        <p:spPr>
          <a:xfrm rot="10800000">
            <a:off x="4472537" y="1895596"/>
            <a:ext cx="3246924" cy="3246926"/>
          </a:xfrm>
          <a:prstGeom prst="ellipse">
            <a:avLst/>
          </a:prstGeom>
          <a:gradFill flip="none" rotWithShape="1">
            <a:gsLst>
              <a:gs pos="0">
                <a:schemeClr val="bg1">
                  <a:lumMod val="9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grpSp>
        <p:nvGrpSpPr>
          <p:cNvPr id="16" name="组合 15"/>
          <p:cNvGrpSpPr/>
          <p:nvPr/>
        </p:nvGrpSpPr>
        <p:grpSpPr>
          <a:xfrm>
            <a:off x="3512636" y="3559295"/>
            <a:ext cx="1919798" cy="1919798"/>
            <a:chOff x="4056364" y="1384713"/>
            <a:chExt cx="4088570" cy="4088570"/>
          </a:xfrm>
        </p:grpSpPr>
        <p:sp>
          <p:nvSpPr>
            <p:cNvPr id="17" name="椭圆 16"/>
            <p:cNvSpPr/>
            <p:nvPr/>
          </p:nvSpPr>
          <p:spPr>
            <a:xfrm>
              <a:off x="4500033" y="1833033"/>
              <a:ext cx="3191933" cy="3191933"/>
            </a:xfrm>
            <a:prstGeom prst="ellipse">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1"/>
                </a:solidFill>
                <a:cs typeface="+mn-ea"/>
              </a:endParaRPr>
            </a:p>
          </p:txBody>
        </p:sp>
        <p:sp>
          <p:nvSpPr>
            <p:cNvPr id="19" name="同心圆 18"/>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grpSp>
      <p:grpSp>
        <p:nvGrpSpPr>
          <p:cNvPr id="20" name="组合 19"/>
          <p:cNvGrpSpPr/>
          <p:nvPr/>
        </p:nvGrpSpPr>
        <p:grpSpPr>
          <a:xfrm>
            <a:off x="6759566" y="1559025"/>
            <a:ext cx="1919798" cy="1919798"/>
            <a:chOff x="4056364" y="1384713"/>
            <a:chExt cx="4088570" cy="4088570"/>
          </a:xfrm>
        </p:grpSpPr>
        <p:sp>
          <p:nvSpPr>
            <p:cNvPr id="21" name="椭圆 20"/>
            <p:cNvSpPr/>
            <p:nvPr/>
          </p:nvSpPr>
          <p:spPr>
            <a:xfrm>
              <a:off x="4500033" y="1833033"/>
              <a:ext cx="3191933" cy="3191933"/>
            </a:xfrm>
            <a:prstGeom prst="ellipse">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1"/>
                </a:solidFill>
                <a:cs typeface="+mn-ea"/>
              </a:endParaRPr>
            </a:p>
          </p:txBody>
        </p:sp>
        <p:sp>
          <p:nvSpPr>
            <p:cNvPr id="22" name="同心圆 21"/>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grpSp>
      <p:sp>
        <p:nvSpPr>
          <p:cNvPr id="23" name="KSO_Shape"/>
          <p:cNvSpPr/>
          <p:nvPr/>
        </p:nvSpPr>
        <p:spPr bwMode="auto">
          <a:xfrm>
            <a:off x="5304416" y="2894970"/>
            <a:ext cx="1559313" cy="1155047"/>
          </a:xfrm>
          <a:custGeom>
            <a:avLst/>
            <a:gdLst>
              <a:gd name="T0" fmla="*/ 186223 w 4950"/>
              <a:gd name="T1" fmla="*/ 870396 h 3662"/>
              <a:gd name="T2" fmla="*/ 534663 w 4950"/>
              <a:gd name="T3" fmla="*/ 870396 h 3662"/>
              <a:gd name="T4" fmla="*/ 74926 w 4950"/>
              <a:gd name="T5" fmla="*/ 586935 h 3662"/>
              <a:gd name="T6" fmla="*/ 1246820 w 4950"/>
              <a:gd name="T7" fmla="*/ 965004 h 3662"/>
              <a:gd name="T8" fmla="*/ 1479235 w 4950"/>
              <a:gd name="T9" fmla="*/ 1007578 h 3662"/>
              <a:gd name="T10" fmla="*/ 1651637 w 4950"/>
              <a:gd name="T11" fmla="*/ 896595 h 3662"/>
              <a:gd name="T12" fmla="*/ 1800397 w 4950"/>
              <a:gd name="T13" fmla="*/ 1147671 h 3662"/>
              <a:gd name="T14" fmla="*/ 1397763 w 4950"/>
              <a:gd name="T15" fmla="*/ 1332521 h 3662"/>
              <a:gd name="T16" fmla="*/ 446644 w 4950"/>
              <a:gd name="T17" fmla="*/ 1137119 h 3662"/>
              <a:gd name="T18" fmla="*/ 63650 w 4950"/>
              <a:gd name="T19" fmla="*/ 955907 h 3662"/>
              <a:gd name="T20" fmla="*/ 420093 w 4950"/>
              <a:gd name="T21" fmla="*/ 955907 h 3662"/>
              <a:gd name="T22" fmla="*/ 542665 w 4950"/>
              <a:gd name="T23" fmla="*/ 997026 h 3662"/>
              <a:gd name="T24" fmla="*/ 863827 w 4950"/>
              <a:gd name="T25" fmla="*/ 1099639 h 3662"/>
              <a:gd name="T26" fmla="*/ 872920 w 4950"/>
              <a:gd name="T27" fmla="*/ 950813 h 3662"/>
              <a:gd name="T28" fmla="*/ 974397 w 4950"/>
              <a:gd name="T29" fmla="*/ 910423 h 3662"/>
              <a:gd name="T30" fmla="*/ 976943 w 4950"/>
              <a:gd name="T31" fmla="*/ 985745 h 3662"/>
              <a:gd name="T32" fmla="*/ 1150435 w 4950"/>
              <a:gd name="T33" fmla="*/ 914789 h 3662"/>
              <a:gd name="T34" fmla="*/ 1706194 w 4950"/>
              <a:gd name="T35" fmla="*/ 590210 h 3662"/>
              <a:gd name="T36" fmla="*/ 1343205 w 4950"/>
              <a:gd name="T37" fmla="*/ 590210 h 3662"/>
              <a:gd name="T38" fmla="*/ 1337386 w 4950"/>
              <a:gd name="T39" fmla="*/ 639697 h 3662"/>
              <a:gd name="T40" fmla="*/ 1369029 w 4950"/>
              <a:gd name="T41" fmla="*/ 783793 h 3662"/>
              <a:gd name="T42" fmla="*/ 1376303 w 4950"/>
              <a:gd name="T43" fmla="*/ 799440 h 3662"/>
              <a:gd name="T44" fmla="*/ 1678552 w 4950"/>
              <a:gd name="T45" fmla="*/ 793982 h 3662"/>
              <a:gd name="T46" fmla="*/ 1688736 w 4950"/>
              <a:gd name="T47" fmla="*/ 657891 h 3662"/>
              <a:gd name="T48" fmla="*/ 1706558 w 4950"/>
              <a:gd name="T49" fmla="*/ 594577 h 3662"/>
              <a:gd name="T50" fmla="*/ 1215904 w 4950"/>
              <a:gd name="T51" fmla="*/ 467583 h 3662"/>
              <a:gd name="T52" fmla="*/ 627411 w 4950"/>
              <a:gd name="T53" fmla="*/ 270725 h 3662"/>
              <a:gd name="T54" fmla="*/ 693244 w 4950"/>
              <a:gd name="T55" fmla="*/ 640425 h 3662"/>
              <a:gd name="T56" fmla="*/ 804541 w 4950"/>
              <a:gd name="T57" fmla="*/ 842014 h 3662"/>
              <a:gd name="T58" fmla="*/ 934388 w 4950"/>
              <a:gd name="T59" fmla="*/ 851838 h 3662"/>
              <a:gd name="T60" fmla="*/ 1064235 w 4950"/>
              <a:gd name="T61" fmla="*/ 842014 h 3662"/>
              <a:gd name="T62" fmla="*/ 1179533 w 4950"/>
              <a:gd name="T63" fmla="*/ 647339 h 36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950" h="3662">
                <a:moveTo>
                  <a:pt x="134" y="2392"/>
                </a:moveTo>
                <a:cubicBezTo>
                  <a:pt x="512" y="2392"/>
                  <a:pt x="512" y="2392"/>
                  <a:pt x="512" y="2392"/>
                </a:cubicBezTo>
                <a:cubicBezTo>
                  <a:pt x="677" y="2556"/>
                  <a:pt x="901" y="2556"/>
                  <a:pt x="1065" y="2392"/>
                </a:cubicBezTo>
                <a:cubicBezTo>
                  <a:pt x="1470" y="2392"/>
                  <a:pt x="1470" y="2392"/>
                  <a:pt x="1470" y="2392"/>
                </a:cubicBezTo>
                <a:cubicBezTo>
                  <a:pt x="1436" y="2126"/>
                  <a:pt x="1402" y="1861"/>
                  <a:pt x="1368" y="1595"/>
                </a:cubicBezTo>
                <a:cubicBezTo>
                  <a:pt x="1161" y="1029"/>
                  <a:pt x="375" y="1059"/>
                  <a:pt x="206" y="1613"/>
                </a:cubicBezTo>
                <a:cubicBezTo>
                  <a:pt x="134" y="2392"/>
                  <a:pt x="134" y="2392"/>
                  <a:pt x="134" y="2392"/>
                </a:cubicBezTo>
                <a:close/>
                <a:moveTo>
                  <a:pt x="3428" y="2652"/>
                </a:moveTo>
                <a:cubicBezTo>
                  <a:pt x="3827" y="2460"/>
                  <a:pt x="3827" y="2460"/>
                  <a:pt x="3827" y="2460"/>
                </a:cubicBezTo>
                <a:cubicBezTo>
                  <a:pt x="4067" y="2769"/>
                  <a:pt x="4067" y="2769"/>
                  <a:pt x="4067" y="2769"/>
                </a:cubicBezTo>
                <a:cubicBezTo>
                  <a:pt x="4312" y="2773"/>
                  <a:pt x="4312" y="2773"/>
                  <a:pt x="4312" y="2773"/>
                </a:cubicBezTo>
                <a:cubicBezTo>
                  <a:pt x="4541" y="2464"/>
                  <a:pt x="4541" y="2464"/>
                  <a:pt x="4541" y="2464"/>
                </a:cubicBezTo>
                <a:cubicBezTo>
                  <a:pt x="4950" y="2676"/>
                  <a:pt x="4950" y="2676"/>
                  <a:pt x="4950" y="2676"/>
                </a:cubicBezTo>
                <a:cubicBezTo>
                  <a:pt x="4950" y="3154"/>
                  <a:pt x="4950" y="3154"/>
                  <a:pt x="4950" y="3154"/>
                </a:cubicBezTo>
                <a:cubicBezTo>
                  <a:pt x="3843" y="3154"/>
                  <a:pt x="3843" y="3154"/>
                  <a:pt x="3843" y="3154"/>
                </a:cubicBezTo>
                <a:cubicBezTo>
                  <a:pt x="3843" y="3662"/>
                  <a:pt x="3843" y="3662"/>
                  <a:pt x="3843" y="3662"/>
                </a:cubicBezTo>
                <a:cubicBezTo>
                  <a:pt x="1228" y="3662"/>
                  <a:pt x="1228" y="3662"/>
                  <a:pt x="1228" y="3662"/>
                </a:cubicBezTo>
                <a:cubicBezTo>
                  <a:pt x="1228" y="3125"/>
                  <a:pt x="1228" y="3125"/>
                  <a:pt x="1228" y="3125"/>
                </a:cubicBezTo>
                <a:cubicBezTo>
                  <a:pt x="0" y="3125"/>
                  <a:pt x="0" y="3125"/>
                  <a:pt x="0" y="3125"/>
                </a:cubicBezTo>
                <a:cubicBezTo>
                  <a:pt x="2" y="2943"/>
                  <a:pt x="57" y="2776"/>
                  <a:pt x="175" y="2627"/>
                </a:cubicBezTo>
                <a:cubicBezTo>
                  <a:pt x="263" y="2627"/>
                  <a:pt x="350" y="2627"/>
                  <a:pt x="437" y="2627"/>
                </a:cubicBezTo>
                <a:cubicBezTo>
                  <a:pt x="677" y="2890"/>
                  <a:pt x="916" y="2884"/>
                  <a:pt x="1155" y="2627"/>
                </a:cubicBezTo>
                <a:cubicBezTo>
                  <a:pt x="1240" y="2627"/>
                  <a:pt x="1325" y="2627"/>
                  <a:pt x="1409" y="2627"/>
                </a:cubicBezTo>
                <a:cubicBezTo>
                  <a:pt x="1441" y="2663"/>
                  <a:pt x="1469" y="2701"/>
                  <a:pt x="1492" y="2740"/>
                </a:cubicBezTo>
                <a:cubicBezTo>
                  <a:pt x="1975" y="2508"/>
                  <a:pt x="1975" y="2508"/>
                  <a:pt x="1975" y="2508"/>
                </a:cubicBezTo>
                <a:cubicBezTo>
                  <a:pt x="2375" y="3022"/>
                  <a:pt x="2375" y="3022"/>
                  <a:pt x="2375" y="3022"/>
                </a:cubicBezTo>
                <a:cubicBezTo>
                  <a:pt x="2477" y="2709"/>
                  <a:pt x="2477" y="2709"/>
                  <a:pt x="2477" y="2709"/>
                </a:cubicBezTo>
                <a:cubicBezTo>
                  <a:pt x="2400" y="2613"/>
                  <a:pt x="2400" y="2613"/>
                  <a:pt x="2400" y="2613"/>
                </a:cubicBezTo>
                <a:cubicBezTo>
                  <a:pt x="2485" y="2502"/>
                  <a:pt x="2485" y="2502"/>
                  <a:pt x="2485" y="2502"/>
                </a:cubicBezTo>
                <a:cubicBezTo>
                  <a:pt x="2679" y="2502"/>
                  <a:pt x="2679" y="2502"/>
                  <a:pt x="2679" y="2502"/>
                </a:cubicBezTo>
                <a:cubicBezTo>
                  <a:pt x="2763" y="2613"/>
                  <a:pt x="2763" y="2613"/>
                  <a:pt x="2763" y="2613"/>
                </a:cubicBezTo>
                <a:cubicBezTo>
                  <a:pt x="2686" y="2709"/>
                  <a:pt x="2686" y="2709"/>
                  <a:pt x="2686" y="2709"/>
                </a:cubicBezTo>
                <a:cubicBezTo>
                  <a:pt x="2782" y="3000"/>
                  <a:pt x="2782" y="3000"/>
                  <a:pt x="2782" y="3000"/>
                </a:cubicBezTo>
                <a:cubicBezTo>
                  <a:pt x="3163" y="2514"/>
                  <a:pt x="3163" y="2514"/>
                  <a:pt x="3163" y="2514"/>
                </a:cubicBezTo>
                <a:cubicBezTo>
                  <a:pt x="3428" y="2652"/>
                  <a:pt x="3428" y="2652"/>
                  <a:pt x="3428" y="2652"/>
                </a:cubicBezTo>
                <a:close/>
                <a:moveTo>
                  <a:pt x="4691" y="1622"/>
                </a:moveTo>
                <a:cubicBezTo>
                  <a:pt x="4686" y="1278"/>
                  <a:pt x="4503" y="1107"/>
                  <a:pt x="4175" y="1103"/>
                </a:cubicBezTo>
                <a:cubicBezTo>
                  <a:pt x="3896" y="1099"/>
                  <a:pt x="3687" y="1274"/>
                  <a:pt x="3693" y="1622"/>
                </a:cubicBezTo>
                <a:cubicBezTo>
                  <a:pt x="3674" y="1622"/>
                  <a:pt x="3674" y="1622"/>
                  <a:pt x="3674" y="1622"/>
                </a:cubicBezTo>
                <a:cubicBezTo>
                  <a:pt x="3672" y="1669"/>
                  <a:pt x="3671" y="1736"/>
                  <a:pt x="3677" y="1758"/>
                </a:cubicBezTo>
                <a:cubicBezTo>
                  <a:pt x="3681" y="1773"/>
                  <a:pt x="3701" y="1792"/>
                  <a:pt x="3722" y="1808"/>
                </a:cubicBezTo>
                <a:cubicBezTo>
                  <a:pt x="3764" y="2154"/>
                  <a:pt x="3764" y="2154"/>
                  <a:pt x="3764" y="2154"/>
                </a:cubicBezTo>
                <a:cubicBezTo>
                  <a:pt x="3764" y="2180"/>
                  <a:pt x="3764" y="2180"/>
                  <a:pt x="3764" y="2180"/>
                </a:cubicBezTo>
                <a:cubicBezTo>
                  <a:pt x="3784" y="2197"/>
                  <a:pt x="3784" y="2197"/>
                  <a:pt x="3784" y="2197"/>
                </a:cubicBezTo>
                <a:cubicBezTo>
                  <a:pt x="4074" y="2430"/>
                  <a:pt x="4297" y="2414"/>
                  <a:pt x="4593" y="2198"/>
                </a:cubicBezTo>
                <a:cubicBezTo>
                  <a:pt x="4615" y="2182"/>
                  <a:pt x="4615" y="2182"/>
                  <a:pt x="4615" y="2182"/>
                </a:cubicBezTo>
                <a:cubicBezTo>
                  <a:pt x="4615" y="2154"/>
                  <a:pt x="4615" y="2154"/>
                  <a:pt x="4615" y="2154"/>
                </a:cubicBezTo>
                <a:cubicBezTo>
                  <a:pt x="4643" y="1808"/>
                  <a:pt x="4643" y="1808"/>
                  <a:pt x="4643" y="1808"/>
                </a:cubicBezTo>
                <a:cubicBezTo>
                  <a:pt x="4664" y="1792"/>
                  <a:pt x="4685" y="1773"/>
                  <a:pt x="4689" y="1758"/>
                </a:cubicBezTo>
                <a:cubicBezTo>
                  <a:pt x="4694" y="1738"/>
                  <a:pt x="4693" y="1680"/>
                  <a:pt x="4692" y="1634"/>
                </a:cubicBezTo>
                <a:cubicBezTo>
                  <a:pt x="4691" y="1622"/>
                  <a:pt x="4691" y="1622"/>
                  <a:pt x="4691" y="1622"/>
                </a:cubicBezTo>
                <a:close/>
                <a:moveTo>
                  <a:pt x="3343" y="1285"/>
                </a:moveTo>
                <a:cubicBezTo>
                  <a:pt x="3468" y="744"/>
                  <a:pt x="3468" y="744"/>
                  <a:pt x="3468" y="744"/>
                </a:cubicBezTo>
                <a:cubicBezTo>
                  <a:pt x="3122" y="701"/>
                  <a:pt x="2501" y="0"/>
                  <a:pt x="1725" y="744"/>
                </a:cubicBezTo>
                <a:cubicBezTo>
                  <a:pt x="1825" y="1266"/>
                  <a:pt x="1825" y="1266"/>
                  <a:pt x="1825" y="1266"/>
                </a:cubicBezTo>
                <a:cubicBezTo>
                  <a:pt x="1838" y="1443"/>
                  <a:pt x="1864" y="1609"/>
                  <a:pt x="1906" y="1760"/>
                </a:cubicBezTo>
                <a:cubicBezTo>
                  <a:pt x="1965" y="1970"/>
                  <a:pt x="2055" y="2150"/>
                  <a:pt x="2190" y="2291"/>
                </a:cubicBezTo>
                <a:cubicBezTo>
                  <a:pt x="2212" y="2314"/>
                  <a:pt x="2212" y="2314"/>
                  <a:pt x="2212" y="2314"/>
                </a:cubicBezTo>
                <a:cubicBezTo>
                  <a:pt x="2244" y="2318"/>
                  <a:pt x="2244" y="2318"/>
                  <a:pt x="2244" y="2318"/>
                </a:cubicBezTo>
                <a:cubicBezTo>
                  <a:pt x="2354" y="2334"/>
                  <a:pt x="2462" y="2341"/>
                  <a:pt x="2569" y="2341"/>
                </a:cubicBezTo>
                <a:cubicBezTo>
                  <a:pt x="2677" y="2341"/>
                  <a:pt x="2784" y="2334"/>
                  <a:pt x="2895" y="2318"/>
                </a:cubicBezTo>
                <a:cubicBezTo>
                  <a:pt x="2926" y="2314"/>
                  <a:pt x="2926" y="2314"/>
                  <a:pt x="2926" y="2314"/>
                </a:cubicBezTo>
                <a:cubicBezTo>
                  <a:pt x="2948" y="2291"/>
                  <a:pt x="2948" y="2291"/>
                  <a:pt x="2948" y="2291"/>
                </a:cubicBezTo>
                <a:cubicBezTo>
                  <a:pt x="3078" y="2155"/>
                  <a:pt x="3176" y="1981"/>
                  <a:pt x="3243" y="1779"/>
                </a:cubicBezTo>
                <a:cubicBezTo>
                  <a:pt x="3292" y="1629"/>
                  <a:pt x="3326" y="1462"/>
                  <a:pt x="3343" y="1285"/>
                </a:cubicBezTo>
                <a:close/>
              </a:path>
            </a:pathLst>
          </a:custGeom>
          <a:solidFill>
            <a:srgbClr val="87B0C7"/>
          </a:solidFill>
          <a:ln>
            <a:noFill/>
          </a:ln>
          <a:effectLst>
            <a:outerShdw blurRad="50800" dist="38100" dir="2700000" algn="tl" rotWithShape="0">
              <a:prstClr val="black">
                <a:alpha val="40000"/>
              </a:prstClr>
            </a:out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a typeface="+mn-ea"/>
              <a:cs typeface="+mn-ea"/>
            </a:endParaRPr>
          </a:p>
        </p:txBody>
      </p:sp>
      <p:sp>
        <p:nvSpPr>
          <p:cNvPr id="3" name="文本框 2"/>
          <p:cNvSpPr txBox="1"/>
          <p:nvPr/>
        </p:nvSpPr>
        <p:spPr>
          <a:xfrm>
            <a:off x="7357022" y="2011092"/>
            <a:ext cx="724878" cy="1015663"/>
          </a:xfrm>
          <a:prstGeom prst="rect">
            <a:avLst/>
          </a:prstGeom>
          <a:noFill/>
        </p:spPr>
        <p:txBody>
          <a:bodyPr wrap="none" rtlCol="0">
            <a:spAutoFit/>
          </a:bodyPr>
          <a:lstStyle/>
          <a:p>
            <a:r>
              <a:rPr lang="zh-CN" altLang="en-US" sz="6000" b="1" dirty="0">
                <a:solidFill>
                  <a:srgbClr val="87B0C7"/>
                </a:solidFill>
                <a:latin typeface="+mn-ea"/>
                <a:cs typeface="+mn-ea"/>
              </a:rPr>
              <a:t>√</a:t>
            </a:r>
            <a:endParaRPr lang="zh-CN" altLang="en-US" sz="6000" b="1" dirty="0">
              <a:solidFill>
                <a:srgbClr val="87B0C7"/>
              </a:solidFill>
              <a:latin typeface="+mn-ea"/>
              <a:cs typeface="+mn-ea"/>
            </a:endParaRPr>
          </a:p>
        </p:txBody>
      </p:sp>
      <p:sp>
        <p:nvSpPr>
          <p:cNvPr id="25" name="文本框 8"/>
          <p:cNvSpPr txBox="1"/>
          <p:nvPr/>
        </p:nvSpPr>
        <p:spPr>
          <a:xfrm>
            <a:off x="8977720" y="2193525"/>
            <a:ext cx="2875825" cy="11975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5000"/>
              </a:lnSpc>
            </a:pPr>
            <a:r>
              <a:rPr lang="zh-CN" altLang="en-US" sz="1470" dirty="0">
                <a:solidFill>
                  <a:schemeClr val="bg1"/>
                </a:solidFill>
                <a:latin typeface="+mn-ea"/>
                <a:cs typeface="+mn-ea"/>
              </a:rPr>
              <a:t>学资园的一大亮点就是将学习资源分社区进行管理，用户通过加入不同的社区，可以更快、更准地找到所需的学习资源</a:t>
            </a:r>
            <a:endParaRPr lang="zh-CN" altLang="en-US" sz="1470" dirty="0">
              <a:solidFill>
                <a:schemeClr val="bg1"/>
              </a:solidFill>
              <a:latin typeface="+mn-ea"/>
              <a:cs typeface="+mn-ea"/>
            </a:endParaRPr>
          </a:p>
        </p:txBody>
      </p:sp>
      <p:sp>
        <p:nvSpPr>
          <p:cNvPr id="26" name="矩形 25"/>
          <p:cNvSpPr/>
          <p:nvPr/>
        </p:nvSpPr>
        <p:spPr>
          <a:xfrm>
            <a:off x="8783527" y="1559026"/>
            <a:ext cx="2426779" cy="449290"/>
          </a:xfrm>
          <a:prstGeom prst="rect">
            <a:avLst/>
          </a:prstGeom>
        </p:spPr>
        <p:txBody>
          <a:bodyPr wrap="square">
            <a:spAutoFit/>
          </a:bodyPr>
          <a:lstStyle/>
          <a:p>
            <a:pPr lvl="0">
              <a:lnSpc>
                <a:spcPct val="130000"/>
              </a:lnSpc>
            </a:pPr>
            <a:r>
              <a:rPr lang="zh-CN" altLang="en-US" sz="2000" b="1" dirty="0">
                <a:solidFill>
                  <a:schemeClr val="bg1"/>
                </a:solidFill>
                <a:cs typeface="+mn-ea"/>
              </a:rPr>
              <a:t>市场定位</a:t>
            </a:r>
            <a:endParaRPr lang="en-US" altLang="zh-CN" sz="2000" b="1" dirty="0">
              <a:solidFill>
                <a:schemeClr val="bg1"/>
              </a:solidFill>
              <a:cs typeface="+mn-ea"/>
            </a:endParaRPr>
          </a:p>
        </p:txBody>
      </p:sp>
      <p:sp>
        <p:nvSpPr>
          <p:cNvPr id="27" name="文本框 8"/>
          <p:cNvSpPr txBox="1"/>
          <p:nvPr/>
        </p:nvSpPr>
        <p:spPr>
          <a:xfrm>
            <a:off x="473768" y="4067920"/>
            <a:ext cx="2910622" cy="14803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470" dirty="0">
                <a:solidFill>
                  <a:schemeClr val="bg1"/>
                </a:solidFill>
                <a:latin typeface="+mn-ea"/>
                <a:cs typeface="+mn-ea"/>
              </a:rPr>
              <a:t>学资园专注于提供学习资源，用户以学生为主但不仅限于学生。任何对学习资源有需求、在学习过程有疑惑的人都可以使用该平台，还可以帮助他人解惑</a:t>
            </a:r>
            <a:endParaRPr lang="zh-CN" altLang="en-US" sz="1470" dirty="0">
              <a:solidFill>
                <a:schemeClr val="bg1"/>
              </a:solidFill>
              <a:latin typeface="+mn-ea"/>
              <a:cs typeface="+mn-ea"/>
            </a:endParaRPr>
          </a:p>
        </p:txBody>
      </p:sp>
      <p:sp>
        <p:nvSpPr>
          <p:cNvPr id="28" name="矩形 27"/>
          <p:cNvSpPr/>
          <p:nvPr/>
        </p:nvSpPr>
        <p:spPr>
          <a:xfrm>
            <a:off x="362008" y="3600727"/>
            <a:ext cx="1320298" cy="449290"/>
          </a:xfrm>
          <a:prstGeom prst="rect">
            <a:avLst/>
          </a:prstGeom>
        </p:spPr>
        <p:txBody>
          <a:bodyPr wrap="square">
            <a:spAutoFit/>
          </a:bodyPr>
          <a:lstStyle/>
          <a:p>
            <a:pPr lvl="0" algn="r">
              <a:lnSpc>
                <a:spcPct val="130000"/>
              </a:lnSpc>
            </a:pPr>
            <a:r>
              <a:rPr lang="zh-CN" altLang="en-US" sz="2000" b="1" dirty="0">
                <a:solidFill>
                  <a:schemeClr val="bg1"/>
                </a:solidFill>
                <a:cs typeface="+mn-ea"/>
              </a:rPr>
              <a:t>用户定位</a:t>
            </a:r>
            <a:endParaRPr lang="en-US" altLang="zh-CN" sz="2000" b="1" dirty="0">
              <a:solidFill>
                <a:schemeClr val="bg1"/>
              </a:solidFill>
              <a:cs typeface="+mn-ea"/>
            </a:endParaRPr>
          </a:p>
        </p:txBody>
      </p:sp>
      <p:sp>
        <p:nvSpPr>
          <p:cNvPr id="4" name="灯片编号占位符 3"/>
          <p:cNvSpPr>
            <a:spLocks noGrp="1"/>
          </p:cNvSpPr>
          <p:nvPr>
            <p:ph type="sldNum" sz="quarter" idx="4"/>
          </p:nvPr>
        </p:nvSpPr>
        <p:spPr/>
        <p:txBody>
          <a:bodyPr/>
          <a:lstStyle/>
          <a:p>
            <a:fld id="{D2E042B1-D278-4E51-A271-6D683C342161}" type="slidenum">
              <a:rPr lang="zh-CN" altLang="en-US" smtClean="0">
                <a:cs typeface="+mn-ea"/>
              </a:rPr>
            </a:fld>
            <a:endParaRPr lang="zh-CN" altLang="en-US">
              <a:cs typeface="+mn-ea"/>
            </a:endParaRPr>
          </a:p>
        </p:txBody>
      </p:sp>
      <p:sp>
        <p:nvSpPr>
          <p:cNvPr id="29" name="文本框 28"/>
          <p:cNvSpPr txBox="1"/>
          <p:nvPr/>
        </p:nvSpPr>
        <p:spPr>
          <a:xfrm>
            <a:off x="12192000" y="9372600"/>
            <a:ext cx="877163" cy="369332"/>
          </a:xfrm>
          <a:prstGeom prst="rect">
            <a:avLst/>
          </a:prstGeom>
          <a:noFill/>
        </p:spPr>
        <p:txBody>
          <a:bodyPr wrap="none" rtlCol="0">
            <a:spAutoFit/>
          </a:bodyPr>
          <a:lstStyle/>
          <a:p>
            <a:r>
              <a:rPr lang="zh-CN" altLang="en-US" dirty="0">
                <a:solidFill>
                  <a:schemeClr val="bg1"/>
                </a:solidFill>
              </a:rPr>
              <a:t>延时符</a:t>
            </a:r>
            <a:endParaRPr lang="zh-CN" altLang="en-US" dirty="0">
              <a:solidFill>
                <a:schemeClr val="bg1"/>
              </a:solidFill>
            </a:endParaRPr>
          </a:p>
        </p:txBody>
      </p:sp>
      <p:sp>
        <p:nvSpPr>
          <p:cNvPr id="30" name="文本框 29"/>
          <p:cNvSpPr txBox="1"/>
          <p:nvPr/>
        </p:nvSpPr>
        <p:spPr>
          <a:xfrm>
            <a:off x="12344400" y="9525000"/>
            <a:ext cx="877163" cy="369332"/>
          </a:xfrm>
          <a:prstGeom prst="rect">
            <a:avLst/>
          </a:prstGeom>
          <a:noFill/>
        </p:spPr>
        <p:txBody>
          <a:bodyPr wrap="none" rtlCol="0">
            <a:spAutoFit/>
          </a:bodyPr>
          <a:lstStyle/>
          <a:p>
            <a:r>
              <a:rPr lang="zh-CN" altLang="en-US" dirty="0"/>
              <a:t>延时符</a:t>
            </a:r>
            <a:endParaRPr lang="zh-CN" altLang="en-US" dirty="0"/>
          </a:p>
        </p:txBody>
      </p:sp>
      <p:sp>
        <p:nvSpPr>
          <p:cNvPr id="31" name="文本框 30"/>
          <p:cNvSpPr txBox="1"/>
          <p:nvPr/>
        </p:nvSpPr>
        <p:spPr>
          <a:xfrm>
            <a:off x="4090211" y="4074911"/>
            <a:ext cx="724878" cy="1015663"/>
          </a:xfrm>
          <a:prstGeom prst="rect">
            <a:avLst/>
          </a:prstGeom>
          <a:noFill/>
        </p:spPr>
        <p:txBody>
          <a:bodyPr wrap="none" rtlCol="0">
            <a:spAutoFit/>
          </a:bodyPr>
          <a:lstStyle/>
          <a:p>
            <a:r>
              <a:rPr lang="zh-CN" altLang="en-US" sz="6000" b="1" dirty="0">
                <a:solidFill>
                  <a:srgbClr val="87B0C7"/>
                </a:solidFill>
                <a:latin typeface="+mn-ea"/>
                <a:cs typeface="+mn-ea"/>
              </a:rPr>
              <a:t>√</a:t>
            </a:r>
            <a:endParaRPr lang="zh-CN" altLang="en-US" sz="6000" b="1" dirty="0">
              <a:solidFill>
                <a:srgbClr val="87B0C7"/>
              </a:solidFill>
              <a:latin typeface="+mn-ea"/>
              <a:cs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arn(inVertical)">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arn(inVertical)">
                                      <p:cBhvr>
                                        <p:cTn id="15" dur="500"/>
                                        <p:tgtEl>
                                          <p:spTgt spid="2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arn(inVertical)">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0"/>
          <p:cNvSpPr/>
          <p:nvPr/>
        </p:nvSpPr>
        <p:spPr bwMode="auto">
          <a:xfrm>
            <a:off x="1629096" y="1306680"/>
            <a:ext cx="9459459" cy="4684887"/>
          </a:xfrm>
          <a:custGeom>
            <a:avLst/>
            <a:gdLst>
              <a:gd name="T0" fmla="*/ 660 w 668"/>
              <a:gd name="T1" fmla="*/ 0 h 331"/>
              <a:gd name="T2" fmla="*/ 8 w 668"/>
              <a:gd name="T3" fmla="*/ 0 h 331"/>
              <a:gd name="T4" fmla="*/ 0 w 668"/>
              <a:gd name="T5" fmla="*/ 9 h 331"/>
              <a:gd name="T6" fmla="*/ 0 w 668"/>
              <a:gd name="T7" fmla="*/ 323 h 331"/>
              <a:gd name="T8" fmla="*/ 8 w 668"/>
              <a:gd name="T9" fmla="*/ 331 h 331"/>
              <a:gd name="T10" fmla="*/ 660 w 668"/>
              <a:gd name="T11" fmla="*/ 331 h 331"/>
              <a:gd name="T12" fmla="*/ 668 w 668"/>
              <a:gd name="T13" fmla="*/ 323 h 331"/>
              <a:gd name="T14" fmla="*/ 668 w 668"/>
              <a:gd name="T15" fmla="*/ 9 h 331"/>
              <a:gd name="T16" fmla="*/ 660 w 668"/>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331">
                <a:moveTo>
                  <a:pt x="660" y="0"/>
                </a:moveTo>
                <a:lnTo>
                  <a:pt x="8" y="0"/>
                </a:lnTo>
                <a:cubicBezTo>
                  <a:pt x="4" y="0"/>
                  <a:pt x="0" y="4"/>
                  <a:pt x="0" y="9"/>
                </a:cubicBezTo>
                <a:lnTo>
                  <a:pt x="0" y="323"/>
                </a:lnTo>
                <a:cubicBezTo>
                  <a:pt x="0" y="327"/>
                  <a:pt x="4" y="331"/>
                  <a:pt x="8" y="331"/>
                </a:cubicBezTo>
                <a:lnTo>
                  <a:pt x="660" y="331"/>
                </a:lnTo>
                <a:cubicBezTo>
                  <a:pt x="665" y="331"/>
                  <a:pt x="668" y="327"/>
                  <a:pt x="668" y="323"/>
                </a:cubicBezTo>
                <a:lnTo>
                  <a:pt x="668" y="9"/>
                </a:lnTo>
                <a:cubicBezTo>
                  <a:pt x="668" y="4"/>
                  <a:pt x="665" y="0"/>
                  <a:pt x="660" y="0"/>
                </a:cubicBezTo>
              </a:path>
            </a:pathLst>
          </a:custGeom>
          <a:gradFill flip="none" rotWithShape="1">
            <a:gsLst>
              <a:gs pos="64000">
                <a:srgbClr val="FFFFFF"/>
              </a:gs>
              <a:gs pos="0">
                <a:srgbClr val="DEDFE1"/>
              </a:gs>
            </a:gsLst>
            <a:path path="circle">
              <a:fillToRect l="100000" b="100000"/>
            </a:path>
            <a:tileRect t="-100000" r="-100000"/>
          </a:gradFill>
          <a:ln w="12700">
            <a:noFill/>
            <a:prstDash val="solid"/>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25400"/>
          </a:sp3d>
        </p:spPr>
        <p:txBody>
          <a:bodyPr vert="horz" wrap="square" lIns="121920" tIns="60960" rIns="121920" bIns="60960" numCol="1" anchor="t" anchorCtr="0" compatLnSpc="1"/>
          <a:lstStyle/>
          <a:p>
            <a:endParaRPr lang="zh-CN" altLang="en-US" sz="2400"/>
          </a:p>
        </p:txBody>
      </p:sp>
      <p:sp>
        <p:nvSpPr>
          <p:cNvPr id="20" name="Freeform 11"/>
          <p:cNvSpPr/>
          <p:nvPr/>
        </p:nvSpPr>
        <p:spPr bwMode="auto">
          <a:xfrm>
            <a:off x="10309707" y="5189668"/>
            <a:ext cx="778848" cy="793008"/>
          </a:xfrm>
          <a:custGeom>
            <a:avLst/>
            <a:gdLst>
              <a:gd name="T0" fmla="*/ 55 w 55"/>
              <a:gd name="T1" fmla="*/ 0 h 56"/>
              <a:gd name="T2" fmla="*/ 0 w 55"/>
              <a:gd name="T3" fmla="*/ 56 h 56"/>
              <a:gd name="T4" fmla="*/ 3 w 55"/>
              <a:gd name="T5" fmla="*/ 56 h 56"/>
              <a:gd name="T6" fmla="*/ 49 w 55"/>
              <a:gd name="T7" fmla="*/ 56 h 56"/>
              <a:gd name="T8" fmla="*/ 55 w 55"/>
              <a:gd name="T9" fmla="*/ 50 h 56"/>
              <a:gd name="T10" fmla="*/ 55 w 55"/>
              <a:gd name="T11" fmla="*/ 2 h 56"/>
              <a:gd name="T12" fmla="*/ 55 w 5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5" h="56">
                <a:moveTo>
                  <a:pt x="55" y="0"/>
                </a:moveTo>
                <a:cubicBezTo>
                  <a:pt x="37" y="19"/>
                  <a:pt x="19" y="37"/>
                  <a:pt x="0" y="56"/>
                </a:cubicBezTo>
                <a:cubicBezTo>
                  <a:pt x="1" y="56"/>
                  <a:pt x="2" y="56"/>
                  <a:pt x="3" y="56"/>
                </a:cubicBezTo>
                <a:lnTo>
                  <a:pt x="49" y="56"/>
                </a:lnTo>
                <a:cubicBezTo>
                  <a:pt x="52" y="56"/>
                  <a:pt x="55" y="51"/>
                  <a:pt x="55" y="50"/>
                </a:cubicBezTo>
                <a:lnTo>
                  <a:pt x="55" y="2"/>
                </a:lnTo>
                <a:lnTo>
                  <a:pt x="55" y="0"/>
                </a:lnTo>
              </a:path>
            </a:pathLst>
          </a:custGeom>
          <a:solidFill>
            <a:srgbClr val="87B0C7"/>
          </a:solidFill>
          <a:ln w="0">
            <a:noFill/>
            <a:prstDash val="solid"/>
            <a:round/>
          </a:ln>
          <a:effectLst>
            <a:outerShdw blurRad="190500" dist="228600" dir="2700000" algn="ctr">
              <a:srgbClr val="000000">
                <a:alpha val="30000"/>
              </a:srgbClr>
            </a:outerShdw>
          </a:effectLst>
        </p:spPr>
        <p:txBody>
          <a:bodyPr vert="horz" wrap="square" lIns="121920" tIns="60960" rIns="121920" bIns="60960" numCol="1" anchor="t" anchorCtr="0" compatLnSpc="1"/>
          <a:lstStyle/>
          <a:p>
            <a:endParaRPr lang="zh-CN" altLang="en-US" sz="2400">
              <a:solidFill>
                <a:srgbClr val="87B0C7"/>
              </a:solidFill>
            </a:endParaRPr>
          </a:p>
        </p:txBody>
      </p:sp>
      <p:sp>
        <p:nvSpPr>
          <p:cNvPr id="23" name="TextBox 22"/>
          <p:cNvSpPr txBox="1"/>
          <p:nvPr/>
        </p:nvSpPr>
        <p:spPr>
          <a:xfrm>
            <a:off x="1980807" y="1037277"/>
            <a:ext cx="1503938" cy="2939266"/>
          </a:xfrm>
          <a:prstGeom prst="rect">
            <a:avLst/>
          </a:prstGeom>
          <a:noFill/>
        </p:spPr>
        <p:txBody>
          <a:bodyPr wrap="none" rtlCol="0">
            <a:spAutoFit/>
          </a:bodyPr>
          <a:lstStyle/>
          <a:p>
            <a:r>
              <a:rPr lang="en-US" altLang="zh-CN" sz="18500" b="1" dirty="0">
                <a:solidFill>
                  <a:srgbClr val="87B0C7"/>
                </a:solidFill>
                <a:latin typeface="Arial" panose="020B0604020202020204" pitchFamily="34" charset="0"/>
                <a:cs typeface="Arial" panose="020B0604020202020204" pitchFamily="34" charset="0"/>
              </a:rPr>
              <a:t>2</a:t>
            </a:r>
            <a:endParaRPr lang="zh-CN" altLang="en-US" sz="18500" b="1" dirty="0">
              <a:solidFill>
                <a:srgbClr val="87B0C7"/>
              </a:solidFill>
              <a:latin typeface="Arial" panose="020B0604020202020204" pitchFamily="34" charset="0"/>
              <a:cs typeface="Arial" panose="020B0604020202020204" pitchFamily="34" charset="0"/>
            </a:endParaRPr>
          </a:p>
        </p:txBody>
      </p:sp>
      <p:sp>
        <p:nvSpPr>
          <p:cNvPr id="39" name="TextBox 38"/>
          <p:cNvSpPr txBox="1"/>
          <p:nvPr/>
        </p:nvSpPr>
        <p:spPr>
          <a:xfrm>
            <a:off x="3498810" y="1452817"/>
            <a:ext cx="4011034" cy="748988"/>
          </a:xfrm>
          <a:prstGeom prst="rect">
            <a:avLst/>
          </a:prstGeom>
          <a:noFill/>
        </p:spPr>
        <p:txBody>
          <a:bodyPr wrap="none" rtlCol="0">
            <a:spAutoFit/>
          </a:bodyPr>
          <a:lstStyle/>
          <a:p>
            <a:r>
              <a:rPr lang="zh-CN" altLang="en-US" sz="4265" b="1" dirty="0">
                <a:solidFill>
                  <a:srgbClr val="87B0C7"/>
                </a:solidFill>
                <a:latin typeface="微软雅黑" panose="020B0503020204020204" pitchFamily="34" charset="-122"/>
                <a:ea typeface="微软雅黑" panose="020B0503020204020204" pitchFamily="34" charset="-122"/>
              </a:rPr>
              <a:t>产品内容总策划</a:t>
            </a:r>
            <a:endParaRPr lang="zh-CN" altLang="en-US" sz="4265" b="1" dirty="0">
              <a:solidFill>
                <a:srgbClr val="87B0C7"/>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3546806" y="2612586"/>
            <a:ext cx="2646878" cy="461665"/>
          </a:xfrm>
          <a:prstGeom prst="rect">
            <a:avLst/>
          </a:prstGeom>
          <a:noFill/>
        </p:spPr>
        <p:txBody>
          <a:bodyPr wrap="none" rtlCol="0">
            <a:spAutoFit/>
          </a:bodyPr>
          <a:lstStyle/>
          <a:p>
            <a:pPr marL="609600" indent="-609600">
              <a:buFont typeface="Wingdings" panose="05000000000000000000" pitchFamily="2" charset="2"/>
              <a:buChar char="Ø"/>
            </a:pPr>
            <a:r>
              <a:rPr lang="zh-CN" altLang="en-US" sz="2400" dirty="0">
                <a:solidFill>
                  <a:srgbClr val="404040"/>
                </a:solidFill>
                <a:latin typeface="微软雅黑" panose="020B0503020204020204" pitchFamily="34" charset="-122"/>
                <a:ea typeface="微软雅黑" panose="020B0503020204020204" pitchFamily="34" charset="-122"/>
              </a:rPr>
              <a:t>应用流程规划</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27" name="燕尾形 26"/>
          <p:cNvSpPr/>
          <p:nvPr/>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8" name="文本框 27"/>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sp>
        <p:nvSpPr>
          <p:cNvPr id="15" name="TextBox 11"/>
          <p:cNvSpPr txBox="1"/>
          <p:nvPr/>
        </p:nvSpPr>
        <p:spPr>
          <a:xfrm>
            <a:off x="3546805" y="3329295"/>
            <a:ext cx="2339102" cy="461665"/>
          </a:xfrm>
          <a:prstGeom prst="rect">
            <a:avLst/>
          </a:prstGeom>
          <a:noFill/>
        </p:spPr>
        <p:txBody>
          <a:bodyPr wrap="none" rtlCol="0">
            <a:spAutoFit/>
          </a:bodyPr>
          <a:lstStyle/>
          <a:p>
            <a:pPr marL="609600" indent="-609600">
              <a:buFont typeface="Wingdings" panose="05000000000000000000" pitchFamily="2" charset="2"/>
              <a:buChar char="Ø"/>
            </a:pPr>
            <a:r>
              <a:rPr lang="zh-CN" altLang="en-US" sz="2400" dirty="0">
                <a:solidFill>
                  <a:srgbClr val="404040"/>
                </a:solidFill>
                <a:latin typeface="微软雅黑" panose="020B0503020204020204" pitchFamily="34" charset="-122"/>
                <a:ea typeface="微软雅黑" panose="020B0503020204020204" pitchFamily="34" charset="-122"/>
              </a:rPr>
              <a:t>开发日程表</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1000"/>
                                        <p:tgtEl>
                                          <p:spTgt spid="28"/>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0" grpId="0"/>
      <p:bldP spid="27" grpId="0" animBg="1"/>
      <p:bldP spid="28"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011995" y="4170489"/>
            <a:ext cx="8304599" cy="131339"/>
            <a:chOff x="2088841" y="4786946"/>
            <a:chExt cx="8304598" cy="131338"/>
          </a:xfrm>
        </p:grpSpPr>
        <p:sp>
          <p:nvSpPr>
            <p:cNvPr id="5" name="圆角矩形 4"/>
            <p:cNvSpPr/>
            <p:nvPr/>
          </p:nvSpPr>
          <p:spPr>
            <a:xfrm>
              <a:off x="2088841" y="4786946"/>
              <a:ext cx="8304598" cy="121800"/>
            </a:xfrm>
            <a:prstGeom prst="roundRect">
              <a:avLst>
                <a:gd name="adj" fmla="val 50000"/>
              </a:avLst>
            </a:prstGeom>
            <a:solidFill>
              <a:schemeClr val="bg1">
                <a:lumMod val="85000"/>
              </a:schemeClr>
            </a:solidFill>
            <a:ln w="19050">
              <a:gradFill flip="none" rotWithShape="1">
                <a:gsLst>
                  <a:gs pos="0">
                    <a:schemeClr val="bg1">
                      <a:lumMod val="85000"/>
                    </a:schemeClr>
                  </a:gs>
                  <a:gs pos="100000">
                    <a:schemeClr val="bg1"/>
                  </a:gs>
                </a:gsLst>
                <a:lin ang="2700000" scaled="1"/>
                <a:tileRect/>
              </a:gradFill>
            </a:ln>
            <a:effectLst>
              <a:innerShdw blurRad="101600" dist="381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mn-ea"/>
                <a:cs typeface="+mn-ea"/>
              </a:endParaRPr>
            </a:p>
          </p:txBody>
        </p:sp>
        <p:sp>
          <p:nvSpPr>
            <p:cNvPr id="6" name="圆角矩形 5"/>
            <p:cNvSpPr/>
            <p:nvPr/>
          </p:nvSpPr>
          <p:spPr>
            <a:xfrm>
              <a:off x="6691937" y="4796484"/>
              <a:ext cx="2039726" cy="121800"/>
            </a:xfrm>
            <a:prstGeom prst="roundRect">
              <a:avLst>
                <a:gd name="adj" fmla="val 50000"/>
              </a:avLst>
            </a:prstGeom>
            <a:solidFill>
              <a:srgbClr val="87B0C7"/>
            </a:solidFill>
            <a:ln w="19050">
              <a:gradFill flip="none" rotWithShape="1">
                <a:gsLst>
                  <a:gs pos="0">
                    <a:schemeClr val="bg1">
                      <a:lumMod val="85000"/>
                    </a:schemeClr>
                  </a:gs>
                  <a:gs pos="100000">
                    <a:schemeClr val="bg1"/>
                  </a:gs>
                </a:gsLst>
                <a:lin ang="2700000" scaled="1"/>
                <a:tileRect/>
              </a:gradFill>
            </a:ln>
            <a:effectLst>
              <a:innerShdw blurRad="101600" dist="381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mn-ea"/>
                <a:cs typeface="+mn-ea"/>
              </a:endParaRPr>
            </a:p>
          </p:txBody>
        </p:sp>
      </p:grpSp>
      <p:sp>
        <p:nvSpPr>
          <p:cNvPr id="25" name="椭圆 24"/>
          <p:cNvSpPr/>
          <p:nvPr/>
        </p:nvSpPr>
        <p:spPr>
          <a:xfrm>
            <a:off x="2517382" y="4090824"/>
            <a:ext cx="281133" cy="281133"/>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chemeClr val="bg1"/>
              </a:solidFill>
              <a:latin typeface="+mn-ea"/>
              <a:cs typeface="+mn-ea"/>
            </a:endParaRPr>
          </a:p>
        </p:txBody>
      </p:sp>
      <p:sp>
        <p:nvSpPr>
          <p:cNvPr id="26" name="椭圆 25"/>
          <p:cNvSpPr/>
          <p:nvPr/>
        </p:nvSpPr>
        <p:spPr>
          <a:xfrm>
            <a:off x="3651136" y="4090824"/>
            <a:ext cx="281133" cy="281133"/>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chemeClr val="bg1"/>
              </a:solidFill>
              <a:latin typeface="+mn-ea"/>
              <a:cs typeface="+mn-ea"/>
            </a:endParaRPr>
          </a:p>
        </p:txBody>
      </p:sp>
      <p:sp>
        <p:nvSpPr>
          <p:cNvPr id="27" name="椭圆 26"/>
          <p:cNvSpPr/>
          <p:nvPr/>
        </p:nvSpPr>
        <p:spPr>
          <a:xfrm>
            <a:off x="6436237" y="4090824"/>
            <a:ext cx="281133" cy="281133"/>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chemeClr val="bg1"/>
              </a:solidFill>
              <a:latin typeface="+mn-ea"/>
              <a:cs typeface="+mn-ea"/>
            </a:endParaRPr>
          </a:p>
        </p:txBody>
      </p:sp>
      <p:sp>
        <p:nvSpPr>
          <p:cNvPr id="28" name="椭圆 27"/>
          <p:cNvSpPr/>
          <p:nvPr/>
        </p:nvSpPr>
        <p:spPr>
          <a:xfrm>
            <a:off x="8386937" y="4100821"/>
            <a:ext cx="281133" cy="281133"/>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chemeClr val="bg1"/>
              </a:solidFill>
              <a:latin typeface="+mn-ea"/>
              <a:cs typeface="+mn-ea"/>
            </a:endParaRPr>
          </a:p>
        </p:txBody>
      </p:sp>
      <p:sp>
        <p:nvSpPr>
          <p:cNvPr id="29" name="文本框 28"/>
          <p:cNvSpPr txBox="1"/>
          <p:nvPr/>
        </p:nvSpPr>
        <p:spPr>
          <a:xfrm>
            <a:off x="1147167" y="4100821"/>
            <a:ext cx="1112119" cy="261610"/>
          </a:xfrm>
          <a:prstGeom prst="rect">
            <a:avLst/>
          </a:prstGeom>
          <a:noFill/>
        </p:spPr>
        <p:txBody>
          <a:bodyPr wrap="square" rtlCol="0">
            <a:spAutoFit/>
          </a:bodyPr>
          <a:lstStyle/>
          <a:p>
            <a:pPr algn="ctr"/>
            <a:r>
              <a:rPr lang="en-US" altLang="zh-CN" sz="1100" dirty="0">
                <a:solidFill>
                  <a:schemeClr val="bg1"/>
                </a:solidFill>
                <a:latin typeface="+mn-ea"/>
                <a:cs typeface="+mn-ea"/>
              </a:rPr>
              <a:t>Since</a:t>
            </a:r>
            <a:endParaRPr lang="en-US" altLang="zh-CN" sz="1100" dirty="0">
              <a:solidFill>
                <a:schemeClr val="bg1"/>
              </a:solidFill>
              <a:latin typeface="+mn-ea"/>
              <a:cs typeface="+mn-ea"/>
            </a:endParaRPr>
          </a:p>
        </p:txBody>
      </p:sp>
      <p:sp>
        <p:nvSpPr>
          <p:cNvPr id="32" name="文本框 31"/>
          <p:cNvSpPr txBox="1"/>
          <p:nvPr/>
        </p:nvSpPr>
        <p:spPr bwMode="auto">
          <a:xfrm>
            <a:off x="2011995" y="4617867"/>
            <a:ext cx="2038928" cy="597921"/>
          </a:xfrm>
          <a:prstGeom prst="rect">
            <a:avLst/>
          </a:prstGeom>
          <a:noFill/>
        </p:spPr>
        <p:txBody>
          <a:bodyPr wrap="square">
            <a:spAutoFit/>
          </a:bodyPr>
          <a:lstStyle/>
          <a:p>
            <a:pPr>
              <a:lnSpc>
                <a:spcPct val="130000"/>
              </a:lnSpc>
              <a:defRPr/>
            </a:pPr>
            <a:r>
              <a:rPr lang="zh-CN" altLang="zh-CN" sz="2800" dirty="0">
                <a:solidFill>
                  <a:schemeClr val="bg1"/>
                </a:solidFill>
                <a:latin typeface="+mj-ea"/>
                <a:cs typeface="+mn-ea"/>
              </a:rPr>
              <a:t>需求分析</a:t>
            </a:r>
            <a:endParaRPr lang="zh-CN" altLang="en-US" sz="2800" dirty="0">
              <a:solidFill>
                <a:schemeClr val="bg1"/>
              </a:solidFill>
              <a:latin typeface="+mj-ea"/>
              <a:cs typeface="+mn-ea"/>
            </a:endParaRPr>
          </a:p>
        </p:txBody>
      </p:sp>
      <p:sp>
        <p:nvSpPr>
          <p:cNvPr id="35" name="文本框 34"/>
          <p:cNvSpPr txBox="1"/>
          <p:nvPr/>
        </p:nvSpPr>
        <p:spPr bwMode="auto">
          <a:xfrm>
            <a:off x="5910192" y="3268839"/>
            <a:ext cx="2038928" cy="597921"/>
          </a:xfrm>
          <a:prstGeom prst="rect">
            <a:avLst/>
          </a:prstGeom>
          <a:noFill/>
        </p:spPr>
        <p:txBody>
          <a:bodyPr wrap="square">
            <a:spAutoFit/>
          </a:bodyPr>
          <a:lstStyle/>
          <a:p>
            <a:pPr>
              <a:lnSpc>
                <a:spcPct val="130000"/>
              </a:lnSpc>
              <a:defRPr/>
            </a:pPr>
            <a:r>
              <a:rPr lang="zh-CN" altLang="en-US" sz="2800" dirty="0">
                <a:solidFill>
                  <a:schemeClr val="bg1"/>
                </a:solidFill>
                <a:latin typeface="+mn-ea"/>
                <a:cs typeface="+mn-ea"/>
                <a:sym typeface="Lato Light" charset="0"/>
              </a:rPr>
              <a:t>前端开发</a:t>
            </a:r>
            <a:endParaRPr lang="zh-CN" altLang="en-US" sz="2800" dirty="0">
              <a:solidFill>
                <a:schemeClr val="bg1"/>
              </a:solidFill>
              <a:latin typeface="+mn-ea"/>
              <a:cs typeface="+mn-ea"/>
            </a:endParaRPr>
          </a:p>
        </p:txBody>
      </p:sp>
      <p:sp>
        <p:nvSpPr>
          <p:cNvPr id="38" name="文本框 37"/>
          <p:cNvSpPr txBox="1"/>
          <p:nvPr/>
        </p:nvSpPr>
        <p:spPr bwMode="auto">
          <a:xfrm>
            <a:off x="2912805" y="3265920"/>
            <a:ext cx="2038928" cy="597921"/>
          </a:xfrm>
          <a:prstGeom prst="rect">
            <a:avLst/>
          </a:prstGeom>
          <a:noFill/>
        </p:spPr>
        <p:txBody>
          <a:bodyPr wrap="square">
            <a:spAutoFit/>
          </a:bodyPr>
          <a:lstStyle/>
          <a:p>
            <a:pPr>
              <a:lnSpc>
                <a:spcPct val="130000"/>
              </a:lnSpc>
              <a:defRPr/>
            </a:pPr>
            <a:r>
              <a:rPr lang="zh-CN" altLang="en-US" sz="2800" dirty="0">
                <a:solidFill>
                  <a:schemeClr val="bg1"/>
                </a:solidFill>
                <a:latin typeface="+mj-ea"/>
                <a:cs typeface="+mn-ea"/>
                <a:sym typeface="Lato Light" charset="0"/>
              </a:rPr>
              <a:t>概要设计</a:t>
            </a:r>
            <a:endParaRPr lang="zh-CN" altLang="en-US" sz="2800" dirty="0">
              <a:solidFill>
                <a:schemeClr val="bg1"/>
              </a:solidFill>
              <a:latin typeface="+mj-ea"/>
              <a:cs typeface="+mn-ea"/>
            </a:endParaRPr>
          </a:p>
        </p:txBody>
      </p:sp>
      <p:sp>
        <p:nvSpPr>
          <p:cNvPr id="41" name="文本框 40"/>
          <p:cNvSpPr txBox="1"/>
          <p:nvPr/>
        </p:nvSpPr>
        <p:spPr bwMode="auto">
          <a:xfrm>
            <a:off x="8815626" y="3268838"/>
            <a:ext cx="2038928" cy="597921"/>
          </a:xfrm>
          <a:prstGeom prst="rect">
            <a:avLst/>
          </a:prstGeom>
          <a:noFill/>
        </p:spPr>
        <p:txBody>
          <a:bodyPr wrap="square">
            <a:spAutoFit/>
          </a:bodyPr>
          <a:lstStyle/>
          <a:p>
            <a:pPr>
              <a:lnSpc>
                <a:spcPct val="130000"/>
              </a:lnSpc>
              <a:defRPr/>
            </a:pPr>
            <a:r>
              <a:rPr lang="zh-CN" altLang="en-US" sz="2800" dirty="0">
                <a:solidFill>
                  <a:schemeClr val="bg1"/>
                </a:solidFill>
                <a:latin typeface="+mn-ea"/>
                <a:cs typeface="+mn-ea"/>
                <a:sym typeface="Lato Light" charset="0"/>
              </a:rPr>
              <a:t>软件测试</a:t>
            </a:r>
            <a:endParaRPr lang="zh-CN" altLang="en-US" sz="2800" dirty="0">
              <a:solidFill>
                <a:schemeClr val="bg1"/>
              </a:solidFill>
              <a:latin typeface="+mn-ea"/>
              <a:cs typeface="+mn-ea"/>
            </a:endParaRPr>
          </a:p>
        </p:txBody>
      </p:sp>
      <p:sp>
        <p:nvSpPr>
          <p:cNvPr id="42" name="矩形 41"/>
          <p:cNvSpPr/>
          <p:nvPr/>
        </p:nvSpPr>
        <p:spPr>
          <a:xfrm>
            <a:off x="1335123" y="451832"/>
            <a:ext cx="5395772" cy="1754326"/>
          </a:xfrm>
          <a:prstGeom prst="rect">
            <a:avLst/>
          </a:prstGeom>
        </p:spPr>
        <p:txBody>
          <a:bodyPr wrap="none">
            <a:spAutoFit/>
          </a:bodyPr>
          <a:lstStyle/>
          <a:p>
            <a:r>
              <a:rPr lang="en-US" altLang="zh-CN" sz="3600" b="1" dirty="0">
                <a:solidFill>
                  <a:srgbClr val="FFFFFF"/>
                </a:solidFill>
                <a:latin typeface="+mn-ea"/>
                <a:cs typeface="+mn-ea"/>
              </a:rPr>
              <a:t>Part 2 </a:t>
            </a:r>
            <a:r>
              <a:rPr lang="zh-CN" altLang="en-US" sz="3600" b="1" dirty="0">
                <a:solidFill>
                  <a:srgbClr val="FFFFFF"/>
                </a:solidFill>
                <a:latin typeface="+mn-ea"/>
                <a:cs typeface="+mn-ea"/>
              </a:rPr>
              <a:t>产品内容总策划之</a:t>
            </a:r>
            <a:endParaRPr lang="en-US" altLang="zh-CN" sz="3600" b="1" dirty="0">
              <a:solidFill>
                <a:srgbClr val="FFFFFF"/>
              </a:solidFill>
              <a:latin typeface="+mn-ea"/>
              <a:cs typeface="+mn-ea"/>
            </a:endParaRPr>
          </a:p>
          <a:p>
            <a:r>
              <a:rPr lang="zh-CN" altLang="en-US" sz="3600" b="1" dirty="0">
                <a:solidFill>
                  <a:srgbClr val="FFFFFF"/>
                </a:solidFill>
                <a:latin typeface="+mn-ea"/>
                <a:cs typeface="+mn-ea"/>
              </a:rPr>
              <a:t>应用流程规划</a:t>
            </a:r>
            <a:endParaRPr lang="zh-CN" altLang="en-US" sz="3600" b="1" dirty="0">
              <a:solidFill>
                <a:srgbClr val="FFFFFF"/>
              </a:solidFill>
              <a:latin typeface="+mn-ea"/>
              <a:cs typeface="+mn-ea"/>
            </a:endParaRPr>
          </a:p>
          <a:p>
            <a:endParaRPr lang="zh-CN" altLang="en-US" sz="3600" b="1" dirty="0">
              <a:solidFill>
                <a:srgbClr val="FFFFFF"/>
              </a:solidFill>
              <a:latin typeface="+mn-ea"/>
              <a:cs typeface="+mn-ea"/>
            </a:endParaRPr>
          </a:p>
        </p:txBody>
      </p:sp>
      <p:sp>
        <p:nvSpPr>
          <p:cNvPr id="43" name="文本框 42"/>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sp>
        <p:nvSpPr>
          <p:cNvPr id="44" name="椭圆 43"/>
          <p:cNvSpPr/>
          <p:nvPr/>
        </p:nvSpPr>
        <p:spPr>
          <a:xfrm>
            <a:off x="9518280" y="4090824"/>
            <a:ext cx="281133" cy="281133"/>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chemeClr val="bg1"/>
              </a:solidFill>
              <a:latin typeface="+mn-ea"/>
              <a:cs typeface="+mn-ea"/>
            </a:endParaRPr>
          </a:p>
        </p:txBody>
      </p:sp>
      <p:sp>
        <p:nvSpPr>
          <p:cNvPr id="45" name="椭圆 44"/>
          <p:cNvSpPr/>
          <p:nvPr/>
        </p:nvSpPr>
        <p:spPr>
          <a:xfrm>
            <a:off x="5043686" y="4081298"/>
            <a:ext cx="281133" cy="281133"/>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dirty="0">
              <a:solidFill>
                <a:schemeClr val="bg1"/>
              </a:solidFill>
              <a:latin typeface="+mn-ea"/>
              <a:cs typeface="+mn-ea"/>
            </a:endParaRPr>
          </a:p>
        </p:txBody>
      </p:sp>
      <p:sp>
        <p:nvSpPr>
          <p:cNvPr id="46" name="文本框 45"/>
          <p:cNvSpPr txBox="1"/>
          <p:nvPr/>
        </p:nvSpPr>
        <p:spPr bwMode="auto">
          <a:xfrm>
            <a:off x="4397309" y="4614685"/>
            <a:ext cx="2038928" cy="597921"/>
          </a:xfrm>
          <a:prstGeom prst="rect">
            <a:avLst/>
          </a:prstGeom>
          <a:noFill/>
        </p:spPr>
        <p:txBody>
          <a:bodyPr wrap="square">
            <a:spAutoFit/>
          </a:bodyPr>
          <a:lstStyle/>
          <a:p>
            <a:pPr>
              <a:lnSpc>
                <a:spcPct val="130000"/>
              </a:lnSpc>
              <a:defRPr/>
            </a:pPr>
            <a:r>
              <a:rPr lang="en-US" altLang="zh-CN" sz="2800" dirty="0">
                <a:solidFill>
                  <a:schemeClr val="bg1"/>
                </a:solidFill>
                <a:latin typeface="+mj-ea"/>
                <a:cs typeface="+mn-ea"/>
              </a:rPr>
              <a:t>UI</a:t>
            </a:r>
            <a:r>
              <a:rPr lang="zh-CN" altLang="en-US" sz="2800" dirty="0">
                <a:solidFill>
                  <a:schemeClr val="bg1"/>
                </a:solidFill>
                <a:latin typeface="+mj-ea"/>
                <a:cs typeface="+mn-ea"/>
              </a:rPr>
              <a:t>设计</a:t>
            </a:r>
            <a:endParaRPr lang="zh-CN" altLang="en-US" sz="2800" dirty="0">
              <a:solidFill>
                <a:schemeClr val="bg1"/>
              </a:solidFill>
              <a:latin typeface="+mj-ea"/>
              <a:cs typeface="+mn-ea"/>
            </a:endParaRPr>
          </a:p>
        </p:txBody>
      </p:sp>
      <p:sp>
        <p:nvSpPr>
          <p:cNvPr id="47" name="文本框 46"/>
          <p:cNvSpPr txBox="1"/>
          <p:nvPr/>
        </p:nvSpPr>
        <p:spPr bwMode="auto">
          <a:xfrm>
            <a:off x="7367473" y="4604688"/>
            <a:ext cx="2038928" cy="597921"/>
          </a:xfrm>
          <a:prstGeom prst="rect">
            <a:avLst/>
          </a:prstGeom>
          <a:noFill/>
        </p:spPr>
        <p:txBody>
          <a:bodyPr wrap="square">
            <a:spAutoFit/>
          </a:bodyPr>
          <a:lstStyle/>
          <a:p>
            <a:pPr>
              <a:lnSpc>
                <a:spcPct val="130000"/>
              </a:lnSpc>
              <a:defRPr/>
            </a:pPr>
            <a:r>
              <a:rPr lang="zh-CN" altLang="en-US" sz="2800" dirty="0">
                <a:solidFill>
                  <a:schemeClr val="bg1"/>
                </a:solidFill>
                <a:latin typeface="+mj-ea"/>
                <a:cs typeface="+mn-ea"/>
                <a:sym typeface="Lato Light" charset="0"/>
              </a:rPr>
              <a:t>服务器开发</a:t>
            </a:r>
            <a:endParaRPr lang="zh-CN" altLang="en-US" sz="2800" dirty="0">
              <a:solidFill>
                <a:schemeClr val="bg1"/>
              </a:solidFill>
              <a:latin typeface="+mj-ea"/>
              <a:cs typeface="+mn-ea"/>
            </a:endParaRPr>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arn(inVertical)">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arn(inVertical)">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arn(inVertical)">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barn(inVertical)">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arn(inVertical)">
                                      <p:cBhvr>
                                        <p:cTn id="3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p:bldP spid="38" grpId="0"/>
      <p:bldP spid="41" grpId="0"/>
      <p:bldP spid="46"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335123" y="451832"/>
            <a:ext cx="5395772" cy="1754326"/>
          </a:xfrm>
          <a:prstGeom prst="rect">
            <a:avLst/>
          </a:prstGeom>
        </p:spPr>
        <p:txBody>
          <a:bodyPr wrap="none">
            <a:spAutoFit/>
          </a:bodyPr>
          <a:lstStyle/>
          <a:p>
            <a:r>
              <a:rPr lang="en-US" altLang="zh-CN" sz="3600" b="1" dirty="0">
                <a:solidFill>
                  <a:srgbClr val="FFFFFF"/>
                </a:solidFill>
                <a:latin typeface="+mn-ea"/>
                <a:cs typeface="+mn-ea"/>
              </a:rPr>
              <a:t>Part 2 </a:t>
            </a:r>
            <a:r>
              <a:rPr lang="zh-CN" altLang="en-US" sz="3600" b="1" dirty="0">
                <a:solidFill>
                  <a:srgbClr val="FFFFFF"/>
                </a:solidFill>
                <a:latin typeface="+mn-ea"/>
                <a:cs typeface="+mn-ea"/>
              </a:rPr>
              <a:t>产品内容总策划之</a:t>
            </a:r>
            <a:endParaRPr lang="en-US" altLang="zh-CN" sz="3600" b="1" dirty="0">
              <a:solidFill>
                <a:srgbClr val="FFFFFF"/>
              </a:solidFill>
              <a:latin typeface="+mn-ea"/>
              <a:cs typeface="+mn-ea"/>
            </a:endParaRPr>
          </a:p>
          <a:p>
            <a:r>
              <a:rPr lang="zh-CN" altLang="en-US" sz="3600" b="1" dirty="0">
                <a:solidFill>
                  <a:srgbClr val="FFFFFF"/>
                </a:solidFill>
                <a:latin typeface="+mn-ea"/>
                <a:cs typeface="+mn-ea"/>
              </a:rPr>
              <a:t>应用流程规划</a:t>
            </a:r>
            <a:endParaRPr lang="zh-CN" altLang="en-US" sz="3600" b="1" dirty="0">
              <a:solidFill>
                <a:srgbClr val="FFFFFF"/>
              </a:solidFill>
              <a:latin typeface="+mn-ea"/>
              <a:cs typeface="+mn-ea"/>
            </a:endParaRPr>
          </a:p>
          <a:p>
            <a:endParaRPr lang="zh-CN" altLang="en-US" sz="3600" b="1" dirty="0">
              <a:solidFill>
                <a:srgbClr val="FFFFFF"/>
              </a:solidFill>
              <a:latin typeface="+mn-ea"/>
              <a:cs typeface="+mn-ea"/>
            </a:endParaRPr>
          </a:p>
        </p:txBody>
      </p:sp>
      <p:grpSp>
        <p:nvGrpSpPr>
          <p:cNvPr id="19" name="组合 18"/>
          <p:cNvGrpSpPr/>
          <p:nvPr/>
        </p:nvGrpSpPr>
        <p:grpSpPr>
          <a:xfrm>
            <a:off x="9984571" y="1112440"/>
            <a:ext cx="919685" cy="919685"/>
            <a:chOff x="4056364" y="1384713"/>
            <a:chExt cx="4088570" cy="4088570"/>
          </a:xfrm>
        </p:grpSpPr>
        <p:sp>
          <p:nvSpPr>
            <p:cNvPr id="20" name="椭圆 19"/>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endParaRPr>
            </a:p>
          </p:txBody>
        </p:sp>
        <p:sp>
          <p:nvSpPr>
            <p:cNvPr id="22" name="同心圆 21"/>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grpSp>
        <p:nvGrpSpPr>
          <p:cNvPr id="23" name="组合 22"/>
          <p:cNvGrpSpPr/>
          <p:nvPr/>
        </p:nvGrpSpPr>
        <p:grpSpPr>
          <a:xfrm>
            <a:off x="7484748" y="3237573"/>
            <a:ext cx="919685" cy="919685"/>
            <a:chOff x="4056364" y="1384713"/>
            <a:chExt cx="4088570" cy="4088570"/>
          </a:xfrm>
        </p:grpSpPr>
        <p:sp>
          <p:nvSpPr>
            <p:cNvPr id="24" name="椭圆 23"/>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endParaRPr>
            </a:p>
          </p:txBody>
        </p:sp>
        <p:sp>
          <p:nvSpPr>
            <p:cNvPr id="26" name="同心圆 25"/>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endParaRPr>
            </a:p>
          </p:txBody>
        </p:sp>
      </p:grpSp>
      <p:grpSp>
        <p:nvGrpSpPr>
          <p:cNvPr id="27" name="组合 26"/>
          <p:cNvGrpSpPr/>
          <p:nvPr/>
        </p:nvGrpSpPr>
        <p:grpSpPr>
          <a:xfrm>
            <a:off x="4984925" y="5467375"/>
            <a:ext cx="919685" cy="919685"/>
            <a:chOff x="4056364" y="1384713"/>
            <a:chExt cx="4088570" cy="4088570"/>
          </a:xfrm>
        </p:grpSpPr>
        <p:sp>
          <p:nvSpPr>
            <p:cNvPr id="28" name="椭圆 27"/>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endParaRPr>
            </a:p>
          </p:txBody>
        </p:sp>
        <p:sp>
          <p:nvSpPr>
            <p:cNvPr id="30" name="同心圆 29"/>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sp>
        <p:nvSpPr>
          <p:cNvPr id="8" name="文本框 7"/>
          <p:cNvSpPr txBox="1"/>
          <p:nvPr/>
        </p:nvSpPr>
        <p:spPr>
          <a:xfrm>
            <a:off x="5209522" y="5569988"/>
            <a:ext cx="442750" cy="707886"/>
          </a:xfrm>
          <a:prstGeom prst="rect">
            <a:avLst/>
          </a:prstGeom>
          <a:noFill/>
        </p:spPr>
        <p:txBody>
          <a:bodyPr wrap="none" rtlCol="0">
            <a:spAutoFit/>
          </a:bodyPr>
          <a:lstStyle/>
          <a:p>
            <a:r>
              <a:rPr lang="en-US" altLang="zh-CN" sz="4000" b="1" dirty="0">
                <a:solidFill>
                  <a:schemeClr val="bg1"/>
                </a:solidFill>
                <a:cs typeface="+mn-ea"/>
              </a:rPr>
              <a:t>1</a:t>
            </a:r>
            <a:endParaRPr lang="zh-CN" altLang="en-US" sz="4000" b="1" dirty="0">
              <a:solidFill>
                <a:schemeClr val="bg1"/>
              </a:solidFill>
              <a:cs typeface="+mn-ea"/>
            </a:endParaRPr>
          </a:p>
        </p:txBody>
      </p:sp>
      <p:sp>
        <p:nvSpPr>
          <p:cNvPr id="31" name="文本框 30"/>
          <p:cNvSpPr txBox="1"/>
          <p:nvPr/>
        </p:nvSpPr>
        <p:spPr>
          <a:xfrm>
            <a:off x="7709345" y="3338418"/>
            <a:ext cx="442750" cy="707886"/>
          </a:xfrm>
          <a:prstGeom prst="rect">
            <a:avLst/>
          </a:prstGeom>
          <a:noFill/>
        </p:spPr>
        <p:txBody>
          <a:bodyPr wrap="none" rtlCol="0">
            <a:spAutoFit/>
          </a:bodyPr>
          <a:lstStyle/>
          <a:p>
            <a:r>
              <a:rPr lang="en-US" altLang="zh-CN" sz="4000" b="1" dirty="0">
                <a:solidFill>
                  <a:schemeClr val="bg1"/>
                </a:solidFill>
                <a:cs typeface="+mn-ea"/>
              </a:rPr>
              <a:t>2</a:t>
            </a:r>
            <a:endParaRPr lang="zh-CN" altLang="en-US" sz="4000" b="1" dirty="0">
              <a:solidFill>
                <a:schemeClr val="bg1"/>
              </a:solidFill>
              <a:cs typeface="+mn-ea"/>
            </a:endParaRPr>
          </a:p>
        </p:txBody>
      </p:sp>
      <p:sp>
        <p:nvSpPr>
          <p:cNvPr id="32" name="文本框 31"/>
          <p:cNvSpPr txBox="1"/>
          <p:nvPr/>
        </p:nvSpPr>
        <p:spPr>
          <a:xfrm>
            <a:off x="10209168" y="1223394"/>
            <a:ext cx="442750" cy="707886"/>
          </a:xfrm>
          <a:prstGeom prst="rect">
            <a:avLst/>
          </a:prstGeom>
          <a:noFill/>
        </p:spPr>
        <p:txBody>
          <a:bodyPr wrap="none" rtlCol="0">
            <a:spAutoFit/>
          </a:bodyPr>
          <a:lstStyle/>
          <a:p>
            <a:r>
              <a:rPr lang="en-US" altLang="zh-CN" sz="4000" b="1" dirty="0">
                <a:solidFill>
                  <a:schemeClr val="bg1"/>
                </a:solidFill>
                <a:cs typeface="+mn-ea"/>
              </a:rPr>
              <a:t>3</a:t>
            </a:r>
            <a:endParaRPr lang="zh-CN" altLang="en-US" sz="4000" b="1" dirty="0">
              <a:solidFill>
                <a:schemeClr val="bg1"/>
              </a:solidFill>
              <a:cs typeface="+mn-ea"/>
            </a:endParaRPr>
          </a:p>
        </p:txBody>
      </p:sp>
      <p:cxnSp>
        <p:nvCxnSpPr>
          <p:cNvPr id="33" name="直接箭头连接符 32"/>
          <p:cNvCxnSpPr/>
          <p:nvPr/>
        </p:nvCxnSpPr>
        <p:spPr>
          <a:xfrm flipV="1">
            <a:off x="5740400" y="3928533"/>
            <a:ext cx="1676400" cy="1538842"/>
          </a:xfrm>
          <a:prstGeom prst="straightConnector1">
            <a:avLst/>
          </a:prstGeom>
          <a:ln w="28575">
            <a:solidFill>
              <a:schemeClr val="bg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8240152" y="1698731"/>
            <a:ext cx="1676400" cy="1538842"/>
          </a:xfrm>
          <a:prstGeom prst="straightConnector1">
            <a:avLst/>
          </a:prstGeom>
          <a:ln w="28575">
            <a:solidFill>
              <a:schemeClr val="bg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5809133" y="1205400"/>
            <a:ext cx="4173346" cy="417358"/>
          </a:xfrm>
          <a:prstGeom prst="rect">
            <a:avLst/>
          </a:prstGeom>
        </p:spPr>
        <p:txBody>
          <a:bodyPr wrap="square">
            <a:spAutoFit/>
          </a:bodyPr>
          <a:lstStyle/>
          <a:p>
            <a:pPr lvl="0" defTabSz="457200">
              <a:lnSpc>
                <a:spcPct val="130000"/>
              </a:lnSpc>
            </a:pPr>
            <a:r>
              <a:rPr lang="zh-CN" altLang="en-US" dirty="0">
                <a:solidFill>
                  <a:srgbClr val="FFFFFF"/>
                </a:solidFill>
                <a:latin typeface="+mj-ea"/>
                <a:cs typeface="+mn-ea"/>
              </a:rPr>
              <a:t>画出风格统一、简洁美观的</a:t>
            </a:r>
            <a:r>
              <a:rPr lang="en-US" altLang="zh-CN" dirty="0">
                <a:solidFill>
                  <a:srgbClr val="FFFFFF"/>
                </a:solidFill>
                <a:latin typeface="+mj-ea"/>
                <a:cs typeface="+mn-ea"/>
              </a:rPr>
              <a:t>UI</a:t>
            </a:r>
            <a:r>
              <a:rPr lang="zh-CN" altLang="en-US" dirty="0">
                <a:solidFill>
                  <a:srgbClr val="FFFFFF"/>
                </a:solidFill>
                <a:latin typeface="+mj-ea"/>
                <a:cs typeface="+mn-ea"/>
              </a:rPr>
              <a:t>设计图</a:t>
            </a:r>
            <a:endParaRPr lang="zh-CN" altLang="en-US" dirty="0">
              <a:solidFill>
                <a:srgbClr val="FFFFFF"/>
              </a:solidFill>
              <a:latin typeface="+mj-ea"/>
              <a:cs typeface="+mn-ea"/>
            </a:endParaRPr>
          </a:p>
        </p:txBody>
      </p:sp>
      <p:sp>
        <p:nvSpPr>
          <p:cNvPr id="37" name="文本框 36"/>
          <p:cNvSpPr txBox="1"/>
          <p:nvPr/>
        </p:nvSpPr>
        <p:spPr>
          <a:xfrm>
            <a:off x="7183013" y="468147"/>
            <a:ext cx="2801558" cy="737253"/>
          </a:xfrm>
          <a:prstGeom prst="rect">
            <a:avLst/>
          </a:prstGeom>
          <a:noFill/>
        </p:spPr>
        <p:txBody>
          <a:bodyPr wrap="square" rtlCol="0">
            <a:spAutoFit/>
          </a:bodyPr>
          <a:lstStyle/>
          <a:p>
            <a:pPr algn="r">
              <a:lnSpc>
                <a:spcPct val="150000"/>
              </a:lnSpc>
            </a:pPr>
            <a:r>
              <a:rPr lang="en-US" altLang="zh-CN" sz="3200" b="1" dirty="0">
                <a:solidFill>
                  <a:schemeClr val="bg1"/>
                </a:solidFill>
                <a:cs typeface="+mn-ea"/>
              </a:rPr>
              <a:t>UI</a:t>
            </a:r>
            <a:r>
              <a:rPr lang="zh-CN" altLang="en-US" sz="3200" b="1" dirty="0">
                <a:solidFill>
                  <a:schemeClr val="bg1"/>
                </a:solidFill>
                <a:cs typeface="+mn-ea"/>
              </a:rPr>
              <a:t>设计</a:t>
            </a:r>
            <a:endParaRPr lang="en-US" altLang="zh-CN" sz="3200" b="1" dirty="0">
              <a:solidFill>
                <a:schemeClr val="bg1"/>
              </a:solidFill>
              <a:cs typeface="+mn-ea"/>
            </a:endParaRPr>
          </a:p>
        </p:txBody>
      </p:sp>
      <p:sp>
        <p:nvSpPr>
          <p:cNvPr id="38" name="矩形 37"/>
          <p:cNvSpPr/>
          <p:nvPr/>
        </p:nvSpPr>
        <p:spPr>
          <a:xfrm>
            <a:off x="1825786" y="3106793"/>
            <a:ext cx="5037446" cy="1857753"/>
          </a:xfrm>
          <a:prstGeom prst="rect">
            <a:avLst/>
          </a:prstGeom>
        </p:spPr>
        <p:txBody>
          <a:bodyPr wrap="square">
            <a:spAutoFit/>
          </a:bodyPr>
          <a:lstStyle/>
          <a:p>
            <a:pPr lvl="0" defTabSz="457200">
              <a:lnSpc>
                <a:spcPct val="125000"/>
              </a:lnSpc>
            </a:pPr>
            <a:r>
              <a:rPr lang="zh-CN" altLang="en-US" dirty="0">
                <a:solidFill>
                  <a:srgbClr val="FFFFFF"/>
                </a:solidFill>
                <a:latin typeface="+mj-ea"/>
                <a:cs typeface="+mn-ea"/>
              </a:rPr>
              <a:t>主要确定</a:t>
            </a:r>
            <a:r>
              <a:rPr lang="en-US" altLang="zh-CN" dirty="0">
                <a:solidFill>
                  <a:srgbClr val="FFFFFF"/>
                </a:solidFill>
                <a:latin typeface="+mj-ea"/>
                <a:cs typeface="+mn-ea"/>
              </a:rPr>
              <a:t>APP</a:t>
            </a:r>
            <a:r>
              <a:rPr lang="zh-CN" altLang="en-US" dirty="0">
                <a:solidFill>
                  <a:srgbClr val="FFFFFF"/>
                </a:solidFill>
                <a:latin typeface="+mj-ea"/>
                <a:cs typeface="+mn-ea"/>
              </a:rPr>
              <a:t>的系统架构以及数据库设计。进行整个</a:t>
            </a:r>
            <a:r>
              <a:rPr lang="en-US" altLang="zh-CN" dirty="0">
                <a:solidFill>
                  <a:srgbClr val="FFFFFF"/>
                </a:solidFill>
                <a:latin typeface="+mj-ea"/>
                <a:cs typeface="+mn-ea"/>
              </a:rPr>
              <a:t>APP</a:t>
            </a:r>
            <a:r>
              <a:rPr lang="zh-CN" altLang="en-US" dirty="0">
                <a:solidFill>
                  <a:srgbClr val="FFFFFF"/>
                </a:solidFill>
                <a:latin typeface="+mj-ea"/>
                <a:cs typeface="+mn-ea"/>
              </a:rPr>
              <a:t>的页面结构设计，画出软件流程图，明确各个页面的跳转逻辑和主要功能；明确</a:t>
            </a:r>
            <a:r>
              <a:rPr lang="en-US" altLang="zh-CN" dirty="0">
                <a:solidFill>
                  <a:srgbClr val="FFFFFF"/>
                </a:solidFill>
                <a:latin typeface="+mj-ea"/>
                <a:cs typeface="+mn-ea"/>
              </a:rPr>
              <a:t>APP</a:t>
            </a:r>
            <a:r>
              <a:rPr lang="zh-CN" altLang="en-US" dirty="0">
                <a:solidFill>
                  <a:srgbClr val="FFFFFF"/>
                </a:solidFill>
                <a:latin typeface="+mj-ea"/>
                <a:cs typeface="+mn-ea"/>
              </a:rPr>
              <a:t>的各个数据对象，画出数据对象关系表，便于数据库设计</a:t>
            </a:r>
            <a:endParaRPr lang="zh-CN" altLang="en-US" dirty="0">
              <a:solidFill>
                <a:srgbClr val="FFFFFF"/>
              </a:solidFill>
              <a:latin typeface="+mj-ea"/>
              <a:cs typeface="+mn-ea"/>
            </a:endParaRPr>
          </a:p>
        </p:txBody>
      </p:sp>
      <p:sp>
        <p:nvSpPr>
          <p:cNvPr id="39" name="文本框 38"/>
          <p:cNvSpPr txBox="1"/>
          <p:nvPr/>
        </p:nvSpPr>
        <p:spPr>
          <a:xfrm>
            <a:off x="5112393" y="2367780"/>
            <a:ext cx="2801558" cy="737253"/>
          </a:xfrm>
          <a:prstGeom prst="rect">
            <a:avLst/>
          </a:prstGeom>
          <a:noFill/>
        </p:spPr>
        <p:txBody>
          <a:bodyPr wrap="square" rtlCol="0">
            <a:spAutoFit/>
          </a:bodyPr>
          <a:lstStyle/>
          <a:p>
            <a:pPr algn="r">
              <a:lnSpc>
                <a:spcPct val="150000"/>
              </a:lnSpc>
            </a:pPr>
            <a:r>
              <a:rPr lang="zh-CN" altLang="en-US" sz="3200" b="1" dirty="0">
                <a:solidFill>
                  <a:schemeClr val="bg1"/>
                </a:solidFill>
                <a:cs typeface="+mn-ea"/>
              </a:rPr>
              <a:t>概要设计</a:t>
            </a:r>
            <a:endParaRPr lang="en-US" altLang="zh-CN" sz="3200" b="1" dirty="0">
              <a:solidFill>
                <a:schemeClr val="bg1"/>
              </a:solidFill>
              <a:cs typeface="+mn-ea"/>
            </a:endParaRPr>
          </a:p>
        </p:txBody>
      </p:sp>
      <p:sp>
        <p:nvSpPr>
          <p:cNvPr id="40" name="矩形 39"/>
          <p:cNvSpPr/>
          <p:nvPr/>
        </p:nvSpPr>
        <p:spPr>
          <a:xfrm>
            <a:off x="977170" y="5592031"/>
            <a:ext cx="4005663" cy="1137556"/>
          </a:xfrm>
          <a:prstGeom prst="rect">
            <a:avLst/>
          </a:prstGeom>
        </p:spPr>
        <p:txBody>
          <a:bodyPr wrap="square">
            <a:spAutoFit/>
          </a:bodyPr>
          <a:lstStyle/>
          <a:p>
            <a:pPr lvl="0" defTabSz="457200">
              <a:lnSpc>
                <a:spcPct val="125000"/>
              </a:lnSpc>
            </a:pPr>
            <a:r>
              <a:rPr lang="zh-CN" altLang="en-US" dirty="0">
                <a:solidFill>
                  <a:srgbClr val="FFFFFF"/>
                </a:solidFill>
                <a:latin typeface="+mj-ea"/>
                <a:cs typeface="+mn-ea"/>
              </a:rPr>
              <a:t>确定</a:t>
            </a:r>
            <a:r>
              <a:rPr lang="en-US" altLang="zh-CN" dirty="0">
                <a:solidFill>
                  <a:srgbClr val="FFFFFF"/>
                </a:solidFill>
                <a:latin typeface="+mj-ea"/>
                <a:cs typeface="+mn-ea"/>
              </a:rPr>
              <a:t>APP</a:t>
            </a:r>
            <a:r>
              <a:rPr lang="zh-CN" altLang="en-US" dirty="0">
                <a:solidFill>
                  <a:srgbClr val="FFFFFF"/>
                </a:solidFill>
                <a:latin typeface="+mj-ea"/>
                <a:cs typeface="+mn-ea"/>
              </a:rPr>
              <a:t>的主要定位和功能，并对各个功能的实用性和可行性做出分析，写出需求文档，确认项目的开发周期</a:t>
            </a:r>
            <a:endParaRPr lang="zh-CN" altLang="en-US" dirty="0">
              <a:solidFill>
                <a:srgbClr val="FFFFFF"/>
              </a:solidFill>
              <a:latin typeface="+mj-ea"/>
              <a:cs typeface="+mn-ea"/>
            </a:endParaRPr>
          </a:p>
        </p:txBody>
      </p:sp>
      <p:sp>
        <p:nvSpPr>
          <p:cNvPr id="41" name="文本框 40"/>
          <p:cNvSpPr txBox="1"/>
          <p:nvPr/>
        </p:nvSpPr>
        <p:spPr>
          <a:xfrm>
            <a:off x="2283166" y="4792450"/>
            <a:ext cx="2801558" cy="737253"/>
          </a:xfrm>
          <a:prstGeom prst="rect">
            <a:avLst/>
          </a:prstGeom>
          <a:noFill/>
        </p:spPr>
        <p:txBody>
          <a:bodyPr wrap="square" rtlCol="0">
            <a:spAutoFit/>
          </a:bodyPr>
          <a:lstStyle/>
          <a:p>
            <a:pPr algn="r">
              <a:lnSpc>
                <a:spcPct val="150000"/>
              </a:lnSpc>
            </a:pPr>
            <a:r>
              <a:rPr lang="zh-CN" altLang="en-US" sz="3200" b="1" dirty="0">
                <a:solidFill>
                  <a:schemeClr val="bg1"/>
                </a:solidFill>
                <a:cs typeface="+mn-ea"/>
              </a:rPr>
              <a:t>需求分析</a:t>
            </a:r>
            <a:endParaRPr lang="en-US" altLang="zh-CN" sz="3200" b="1" dirty="0">
              <a:solidFill>
                <a:schemeClr val="bg1"/>
              </a:solidFill>
              <a:cs typeface="+mn-ea"/>
            </a:endParaRPr>
          </a:p>
        </p:txBody>
      </p:sp>
      <p:sp>
        <p:nvSpPr>
          <p:cNvPr id="42" name="KSO_Shape"/>
          <p:cNvSpPr/>
          <p:nvPr/>
        </p:nvSpPr>
        <p:spPr bwMode="auto">
          <a:xfrm>
            <a:off x="8558871" y="3237573"/>
            <a:ext cx="2753572" cy="2039684"/>
          </a:xfrm>
          <a:custGeom>
            <a:avLst/>
            <a:gdLst>
              <a:gd name="T0" fmla="*/ 186223 w 4950"/>
              <a:gd name="T1" fmla="*/ 870396 h 3662"/>
              <a:gd name="T2" fmla="*/ 534663 w 4950"/>
              <a:gd name="T3" fmla="*/ 870396 h 3662"/>
              <a:gd name="T4" fmla="*/ 74926 w 4950"/>
              <a:gd name="T5" fmla="*/ 586935 h 3662"/>
              <a:gd name="T6" fmla="*/ 1246820 w 4950"/>
              <a:gd name="T7" fmla="*/ 965004 h 3662"/>
              <a:gd name="T8" fmla="*/ 1479235 w 4950"/>
              <a:gd name="T9" fmla="*/ 1007578 h 3662"/>
              <a:gd name="T10" fmla="*/ 1651637 w 4950"/>
              <a:gd name="T11" fmla="*/ 896595 h 3662"/>
              <a:gd name="T12" fmla="*/ 1800397 w 4950"/>
              <a:gd name="T13" fmla="*/ 1147671 h 3662"/>
              <a:gd name="T14" fmla="*/ 1397763 w 4950"/>
              <a:gd name="T15" fmla="*/ 1332521 h 3662"/>
              <a:gd name="T16" fmla="*/ 446644 w 4950"/>
              <a:gd name="T17" fmla="*/ 1137119 h 3662"/>
              <a:gd name="T18" fmla="*/ 63650 w 4950"/>
              <a:gd name="T19" fmla="*/ 955907 h 3662"/>
              <a:gd name="T20" fmla="*/ 420093 w 4950"/>
              <a:gd name="T21" fmla="*/ 955907 h 3662"/>
              <a:gd name="T22" fmla="*/ 542665 w 4950"/>
              <a:gd name="T23" fmla="*/ 997026 h 3662"/>
              <a:gd name="T24" fmla="*/ 863827 w 4950"/>
              <a:gd name="T25" fmla="*/ 1099639 h 3662"/>
              <a:gd name="T26" fmla="*/ 872920 w 4950"/>
              <a:gd name="T27" fmla="*/ 950813 h 3662"/>
              <a:gd name="T28" fmla="*/ 974397 w 4950"/>
              <a:gd name="T29" fmla="*/ 910423 h 3662"/>
              <a:gd name="T30" fmla="*/ 976943 w 4950"/>
              <a:gd name="T31" fmla="*/ 985745 h 3662"/>
              <a:gd name="T32" fmla="*/ 1150435 w 4950"/>
              <a:gd name="T33" fmla="*/ 914789 h 3662"/>
              <a:gd name="T34" fmla="*/ 1706194 w 4950"/>
              <a:gd name="T35" fmla="*/ 590210 h 3662"/>
              <a:gd name="T36" fmla="*/ 1343205 w 4950"/>
              <a:gd name="T37" fmla="*/ 590210 h 3662"/>
              <a:gd name="T38" fmla="*/ 1337386 w 4950"/>
              <a:gd name="T39" fmla="*/ 639697 h 3662"/>
              <a:gd name="T40" fmla="*/ 1369029 w 4950"/>
              <a:gd name="T41" fmla="*/ 783793 h 3662"/>
              <a:gd name="T42" fmla="*/ 1376303 w 4950"/>
              <a:gd name="T43" fmla="*/ 799440 h 3662"/>
              <a:gd name="T44" fmla="*/ 1678552 w 4950"/>
              <a:gd name="T45" fmla="*/ 793982 h 3662"/>
              <a:gd name="T46" fmla="*/ 1688736 w 4950"/>
              <a:gd name="T47" fmla="*/ 657891 h 3662"/>
              <a:gd name="T48" fmla="*/ 1706558 w 4950"/>
              <a:gd name="T49" fmla="*/ 594577 h 3662"/>
              <a:gd name="T50" fmla="*/ 1215904 w 4950"/>
              <a:gd name="T51" fmla="*/ 467583 h 3662"/>
              <a:gd name="T52" fmla="*/ 627411 w 4950"/>
              <a:gd name="T53" fmla="*/ 270725 h 3662"/>
              <a:gd name="T54" fmla="*/ 693244 w 4950"/>
              <a:gd name="T55" fmla="*/ 640425 h 3662"/>
              <a:gd name="T56" fmla="*/ 804541 w 4950"/>
              <a:gd name="T57" fmla="*/ 842014 h 3662"/>
              <a:gd name="T58" fmla="*/ 934388 w 4950"/>
              <a:gd name="T59" fmla="*/ 851838 h 3662"/>
              <a:gd name="T60" fmla="*/ 1064235 w 4950"/>
              <a:gd name="T61" fmla="*/ 842014 h 3662"/>
              <a:gd name="T62" fmla="*/ 1179533 w 4950"/>
              <a:gd name="T63" fmla="*/ 647339 h 36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950" h="3662">
                <a:moveTo>
                  <a:pt x="134" y="2392"/>
                </a:moveTo>
                <a:cubicBezTo>
                  <a:pt x="512" y="2392"/>
                  <a:pt x="512" y="2392"/>
                  <a:pt x="512" y="2392"/>
                </a:cubicBezTo>
                <a:cubicBezTo>
                  <a:pt x="677" y="2556"/>
                  <a:pt x="901" y="2556"/>
                  <a:pt x="1065" y="2392"/>
                </a:cubicBezTo>
                <a:cubicBezTo>
                  <a:pt x="1470" y="2392"/>
                  <a:pt x="1470" y="2392"/>
                  <a:pt x="1470" y="2392"/>
                </a:cubicBezTo>
                <a:cubicBezTo>
                  <a:pt x="1436" y="2126"/>
                  <a:pt x="1402" y="1861"/>
                  <a:pt x="1368" y="1595"/>
                </a:cubicBezTo>
                <a:cubicBezTo>
                  <a:pt x="1161" y="1029"/>
                  <a:pt x="375" y="1059"/>
                  <a:pt x="206" y="1613"/>
                </a:cubicBezTo>
                <a:cubicBezTo>
                  <a:pt x="134" y="2392"/>
                  <a:pt x="134" y="2392"/>
                  <a:pt x="134" y="2392"/>
                </a:cubicBezTo>
                <a:close/>
                <a:moveTo>
                  <a:pt x="3428" y="2652"/>
                </a:moveTo>
                <a:cubicBezTo>
                  <a:pt x="3827" y="2460"/>
                  <a:pt x="3827" y="2460"/>
                  <a:pt x="3827" y="2460"/>
                </a:cubicBezTo>
                <a:cubicBezTo>
                  <a:pt x="4067" y="2769"/>
                  <a:pt x="4067" y="2769"/>
                  <a:pt x="4067" y="2769"/>
                </a:cubicBezTo>
                <a:cubicBezTo>
                  <a:pt x="4312" y="2773"/>
                  <a:pt x="4312" y="2773"/>
                  <a:pt x="4312" y="2773"/>
                </a:cubicBezTo>
                <a:cubicBezTo>
                  <a:pt x="4541" y="2464"/>
                  <a:pt x="4541" y="2464"/>
                  <a:pt x="4541" y="2464"/>
                </a:cubicBezTo>
                <a:cubicBezTo>
                  <a:pt x="4950" y="2676"/>
                  <a:pt x="4950" y="2676"/>
                  <a:pt x="4950" y="2676"/>
                </a:cubicBezTo>
                <a:cubicBezTo>
                  <a:pt x="4950" y="3154"/>
                  <a:pt x="4950" y="3154"/>
                  <a:pt x="4950" y="3154"/>
                </a:cubicBezTo>
                <a:cubicBezTo>
                  <a:pt x="3843" y="3154"/>
                  <a:pt x="3843" y="3154"/>
                  <a:pt x="3843" y="3154"/>
                </a:cubicBezTo>
                <a:cubicBezTo>
                  <a:pt x="3843" y="3662"/>
                  <a:pt x="3843" y="3662"/>
                  <a:pt x="3843" y="3662"/>
                </a:cubicBezTo>
                <a:cubicBezTo>
                  <a:pt x="1228" y="3662"/>
                  <a:pt x="1228" y="3662"/>
                  <a:pt x="1228" y="3662"/>
                </a:cubicBezTo>
                <a:cubicBezTo>
                  <a:pt x="1228" y="3125"/>
                  <a:pt x="1228" y="3125"/>
                  <a:pt x="1228" y="3125"/>
                </a:cubicBezTo>
                <a:cubicBezTo>
                  <a:pt x="0" y="3125"/>
                  <a:pt x="0" y="3125"/>
                  <a:pt x="0" y="3125"/>
                </a:cubicBezTo>
                <a:cubicBezTo>
                  <a:pt x="2" y="2943"/>
                  <a:pt x="57" y="2776"/>
                  <a:pt x="175" y="2627"/>
                </a:cubicBezTo>
                <a:cubicBezTo>
                  <a:pt x="263" y="2627"/>
                  <a:pt x="350" y="2627"/>
                  <a:pt x="437" y="2627"/>
                </a:cubicBezTo>
                <a:cubicBezTo>
                  <a:pt x="677" y="2890"/>
                  <a:pt x="916" y="2884"/>
                  <a:pt x="1155" y="2627"/>
                </a:cubicBezTo>
                <a:cubicBezTo>
                  <a:pt x="1240" y="2627"/>
                  <a:pt x="1325" y="2627"/>
                  <a:pt x="1409" y="2627"/>
                </a:cubicBezTo>
                <a:cubicBezTo>
                  <a:pt x="1441" y="2663"/>
                  <a:pt x="1469" y="2701"/>
                  <a:pt x="1492" y="2740"/>
                </a:cubicBezTo>
                <a:cubicBezTo>
                  <a:pt x="1975" y="2508"/>
                  <a:pt x="1975" y="2508"/>
                  <a:pt x="1975" y="2508"/>
                </a:cubicBezTo>
                <a:cubicBezTo>
                  <a:pt x="2375" y="3022"/>
                  <a:pt x="2375" y="3022"/>
                  <a:pt x="2375" y="3022"/>
                </a:cubicBezTo>
                <a:cubicBezTo>
                  <a:pt x="2477" y="2709"/>
                  <a:pt x="2477" y="2709"/>
                  <a:pt x="2477" y="2709"/>
                </a:cubicBezTo>
                <a:cubicBezTo>
                  <a:pt x="2400" y="2613"/>
                  <a:pt x="2400" y="2613"/>
                  <a:pt x="2400" y="2613"/>
                </a:cubicBezTo>
                <a:cubicBezTo>
                  <a:pt x="2485" y="2502"/>
                  <a:pt x="2485" y="2502"/>
                  <a:pt x="2485" y="2502"/>
                </a:cubicBezTo>
                <a:cubicBezTo>
                  <a:pt x="2679" y="2502"/>
                  <a:pt x="2679" y="2502"/>
                  <a:pt x="2679" y="2502"/>
                </a:cubicBezTo>
                <a:cubicBezTo>
                  <a:pt x="2763" y="2613"/>
                  <a:pt x="2763" y="2613"/>
                  <a:pt x="2763" y="2613"/>
                </a:cubicBezTo>
                <a:cubicBezTo>
                  <a:pt x="2686" y="2709"/>
                  <a:pt x="2686" y="2709"/>
                  <a:pt x="2686" y="2709"/>
                </a:cubicBezTo>
                <a:cubicBezTo>
                  <a:pt x="2782" y="3000"/>
                  <a:pt x="2782" y="3000"/>
                  <a:pt x="2782" y="3000"/>
                </a:cubicBezTo>
                <a:cubicBezTo>
                  <a:pt x="3163" y="2514"/>
                  <a:pt x="3163" y="2514"/>
                  <a:pt x="3163" y="2514"/>
                </a:cubicBezTo>
                <a:cubicBezTo>
                  <a:pt x="3428" y="2652"/>
                  <a:pt x="3428" y="2652"/>
                  <a:pt x="3428" y="2652"/>
                </a:cubicBezTo>
                <a:close/>
                <a:moveTo>
                  <a:pt x="4691" y="1622"/>
                </a:moveTo>
                <a:cubicBezTo>
                  <a:pt x="4686" y="1278"/>
                  <a:pt x="4503" y="1107"/>
                  <a:pt x="4175" y="1103"/>
                </a:cubicBezTo>
                <a:cubicBezTo>
                  <a:pt x="3896" y="1099"/>
                  <a:pt x="3687" y="1274"/>
                  <a:pt x="3693" y="1622"/>
                </a:cubicBezTo>
                <a:cubicBezTo>
                  <a:pt x="3674" y="1622"/>
                  <a:pt x="3674" y="1622"/>
                  <a:pt x="3674" y="1622"/>
                </a:cubicBezTo>
                <a:cubicBezTo>
                  <a:pt x="3672" y="1669"/>
                  <a:pt x="3671" y="1736"/>
                  <a:pt x="3677" y="1758"/>
                </a:cubicBezTo>
                <a:cubicBezTo>
                  <a:pt x="3681" y="1773"/>
                  <a:pt x="3701" y="1792"/>
                  <a:pt x="3722" y="1808"/>
                </a:cubicBezTo>
                <a:cubicBezTo>
                  <a:pt x="3764" y="2154"/>
                  <a:pt x="3764" y="2154"/>
                  <a:pt x="3764" y="2154"/>
                </a:cubicBezTo>
                <a:cubicBezTo>
                  <a:pt x="3764" y="2180"/>
                  <a:pt x="3764" y="2180"/>
                  <a:pt x="3764" y="2180"/>
                </a:cubicBezTo>
                <a:cubicBezTo>
                  <a:pt x="3784" y="2197"/>
                  <a:pt x="3784" y="2197"/>
                  <a:pt x="3784" y="2197"/>
                </a:cubicBezTo>
                <a:cubicBezTo>
                  <a:pt x="4074" y="2430"/>
                  <a:pt x="4297" y="2414"/>
                  <a:pt x="4593" y="2198"/>
                </a:cubicBezTo>
                <a:cubicBezTo>
                  <a:pt x="4615" y="2182"/>
                  <a:pt x="4615" y="2182"/>
                  <a:pt x="4615" y="2182"/>
                </a:cubicBezTo>
                <a:cubicBezTo>
                  <a:pt x="4615" y="2154"/>
                  <a:pt x="4615" y="2154"/>
                  <a:pt x="4615" y="2154"/>
                </a:cubicBezTo>
                <a:cubicBezTo>
                  <a:pt x="4643" y="1808"/>
                  <a:pt x="4643" y="1808"/>
                  <a:pt x="4643" y="1808"/>
                </a:cubicBezTo>
                <a:cubicBezTo>
                  <a:pt x="4664" y="1792"/>
                  <a:pt x="4685" y="1773"/>
                  <a:pt x="4689" y="1758"/>
                </a:cubicBezTo>
                <a:cubicBezTo>
                  <a:pt x="4694" y="1738"/>
                  <a:pt x="4693" y="1680"/>
                  <a:pt x="4692" y="1634"/>
                </a:cubicBezTo>
                <a:cubicBezTo>
                  <a:pt x="4691" y="1622"/>
                  <a:pt x="4691" y="1622"/>
                  <a:pt x="4691" y="1622"/>
                </a:cubicBezTo>
                <a:close/>
                <a:moveTo>
                  <a:pt x="3343" y="1285"/>
                </a:moveTo>
                <a:cubicBezTo>
                  <a:pt x="3468" y="744"/>
                  <a:pt x="3468" y="744"/>
                  <a:pt x="3468" y="744"/>
                </a:cubicBezTo>
                <a:cubicBezTo>
                  <a:pt x="3122" y="701"/>
                  <a:pt x="2501" y="0"/>
                  <a:pt x="1725" y="744"/>
                </a:cubicBezTo>
                <a:cubicBezTo>
                  <a:pt x="1825" y="1266"/>
                  <a:pt x="1825" y="1266"/>
                  <a:pt x="1825" y="1266"/>
                </a:cubicBezTo>
                <a:cubicBezTo>
                  <a:pt x="1838" y="1443"/>
                  <a:pt x="1864" y="1609"/>
                  <a:pt x="1906" y="1760"/>
                </a:cubicBezTo>
                <a:cubicBezTo>
                  <a:pt x="1965" y="1970"/>
                  <a:pt x="2055" y="2150"/>
                  <a:pt x="2190" y="2291"/>
                </a:cubicBezTo>
                <a:cubicBezTo>
                  <a:pt x="2212" y="2314"/>
                  <a:pt x="2212" y="2314"/>
                  <a:pt x="2212" y="2314"/>
                </a:cubicBezTo>
                <a:cubicBezTo>
                  <a:pt x="2244" y="2318"/>
                  <a:pt x="2244" y="2318"/>
                  <a:pt x="2244" y="2318"/>
                </a:cubicBezTo>
                <a:cubicBezTo>
                  <a:pt x="2354" y="2334"/>
                  <a:pt x="2462" y="2341"/>
                  <a:pt x="2569" y="2341"/>
                </a:cubicBezTo>
                <a:cubicBezTo>
                  <a:pt x="2677" y="2341"/>
                  <a:pt x="2784" y="2334"/>
                  <a:pt x="2895" y="2318"/>
                </a:cubicBezTo>
                <a:cubicBezTo>
                  <a:pt x="2926" y="2314"/>
                  <a:pt x="2926" y="2314"/>
                  <a:pt x="2926" y="2314"/>
                </a:cubicBezTo>
                <a:cubicBezTo>
                  <a:pt x="2948" y="2291"/>
                  <a:pt x="2948" y="2291"/>
                  <a:pt x="2948" y="2291"/>
                </a:cubicBezTo>
                <a:cubicBezTo>
                  <a:pt x="3078" y="2155"/>
                  <a:pt x="3176" y="1981"/>
                  <a:pt x="3243" y="1779"/>
                </a:cubicBezTo>
                <a:cubicBezTo>
                  <a:pt x="3292" y="1629"/>
                  <a:pt x="3326" y="1462"/>
                  <a:pt x="3343" y="1285"/>
                </a:cubicBezTo>
                <a:close/>
              </a:path>
            </a:pathLst>
          </a:custGeom>
          <a:solidFill>
            <a:schemeClr val="bg1"/>
          </a:solidFill>
          <a:ln>
            <a:noFill/>
          </a:ln>
          <a:effectLst>
            <a:innerShdw blurRad="63500" dist="50800" dir="27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ea typeface="+mn-ea"/>
              <a:cs typeface="+mn-ea"/>
            </a:endParaRPr>
          </a:p>
        </p:txBody>
      </p:sp>
      <p:sp>
        <p:nvSpPr>
          <p:cNvPr id="6" name="灯片编号占位符 5"/>
          <p:cNvSpPr>
            <a:spLocks noGrp="1"/>
          </p:cNvSpPr>
          <p:nvPr>
            <p:ph type="sldNum" sz="quarter" idx="4"/>
          </p:nvPr>
        </p:nvSpPr>
        <p:spPr/>
        <p:txBody>
          <a:bodyPr/>
          <a:lstStyle/>
          <a:p>
            <a:fld id="{D2E042B1-D278-4E51-A271-6D683C342161}" type="slidenum">
              <a:rPr lang="zh-CN" altLang="en-US" smtClean="0">
                <a:cs typeface="+mn-ea"/>
              </a:rPr>
            </a:fld>
            <a:endParaRPr lang="zh-CN" altLang="en-US">
              <a:cs typeface="+mn-ea"/>
            </a:endParaRPr>
          </a:p>
        </p:txBody>
      </p:sp>
      <p:sp>
        <p:nvSpPr>
          <p:cNvPr id="35" name="文本框 34"/>
          <p:cNvSpPr txBox="1"/>
          <p:nvPr/>
        </p:nvSpPr>
        <p:spPr>
          <a:xfrm>
            <a:off x="12192000" y="9372600"/>
            <a:ext cx="877163" cy="369332"/>
          </a:xfrm>
          <a:prstGeom prst="rect">
            <a:avLst/>
          </a:prstGeom>
          <a:noFill/>
        </p:spPr>
        <p:txBody>
          <a:bodyPr wrap="none" rtlCol="0">
            <a:spAutoFit/>
          </a:bodyPr>
          <a:lstStyle/>
          <a:p>
            <a:r>
              <a:rPr lang="zh-CN" altLang="en-US" dirty="0"/>
              <a:t>延时符</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inVertical)">
                                      <p:cBhvr>
                                        <p:cTn id="7" dur="500"/>
                                        <p:tgtEl>
                                          <p:spTgt spid="4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arn(inVertical)">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arn(inVertical)">
                                      <p:cBhvr>
                                        <p:cTn id="15" dur="500"/>
                                        <p:tgtEl>
                                          <p:spTgt spid="3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arn(inVertical)">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barn(inVertical)">
                                      <p:cBhvr>
                                        <p:cTn id="23" dur="500"/>
                                        <p:tgtEl>
                                          <p:spTgt spid="3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barn(inVertical)">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Lst>
  </p:timing>
</p:sld>
</file>

<file path=ppt/tags/tag1.xml><?xml version="1.0" encoding="utf-8"?>
<p:tagLst xmlns:p="http://schemas.openxmlformats.org/presentationml/2006/main">
  <p:tag name="KSO_WM_UNIT_TABLE_BEAUTIFY" val="smartTable{d7262dc0-755e-4e42-a3b0-94a83b04c604}"/>
</p:tagLst>
</file>

<file path=ppt/tags/tag2.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fontScheme name="Temp">
      <a:majorFont>
        <a:latin typeface="方正姚体"/>
        <a:ea typeface="微软雅黑"/>
        <a:cs typeface=""/>
      </a:majorFont>
      <a:minorFont>
        <a:latin typeface="方正姚体"/>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2.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3.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docProps/app.xml><?xml version="1.0" encoding="utf-8"?>
<Properties xmlns="http://schemas.openxmlformats.org/officeDocument/2006/extended-properties" xmlns:vt="http://schemas.openxmlformats.org/officeDocument/2006/docPropsVTypes">
  <TotalTime>0</TotalTime>
  <Words>2508</Words>
  <Application>WPS 演示</Application>
  <PresentationFormat>宽屏</PresentationFormat>
  <Paragraphs>379</Paragraphs>
  <Slides>23</Slides>
  <Notes>23</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23</vt:i4>
      </vt:variant>
    </vt:vector>
  </HeadingPairs>
  <TitlesOfParts>
    <vt:vector size="38" baseType="lpstr">
      <vt:lpstr>Arial</vt:lpstr>
      <vt:lpstr>宋体</vt:lpstr>
      <vt:lpstr>Wingdings</vt:lpstr>
      <vt:lpstr>Calibri</vt:lpstr>
      <vt:lpstr>微软雅黑</vt:lpstr>
      <vt:lpstr>Calibri</vt:lpstr>
      <vt:lpstr>Lato Light</vt:lpstr>
      <vt:lpstr>Segoe Print</vt:lpstr>
      <vt:lpstr>方正姚体</vt:lpstr>
      <vt:lpstr>Arial Unicode MS</vt:lpstr>
      <vt:lpstr>Times New Roman</vt:lpstr>
      <vt:lpstr>Gill Sans</vt:lpstr>
      <vt:lpstr>Gill Sans MT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白色小花</dc:title>
  <dc:creator>第一PPT</dc:creator>
  <cp:keywords>www.1ppt.com</cp:keywords>
  <dc:description>www.1ppt.com</dc:description>
  <cp:lastModifiedBy>Penelope</cp:lastModifiedBy>
  <cp:revision>307</cp:revision>
  <dcterms:created xsi:type="dcterms:W3CDTF">2015-08-18T02:51:00Z</dcterms:created>
  <dcterms:modified xsi:type="dcterms:W3CDTF">2021-10-21T16:59:02Z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D03AE42DE7554CFC9090007958BB62E2</vt:lpwstr>
  </property>
  <property fmtid="{D5CDD505-2E9C-101B-9397-08002B2CF9AE}" pid="3" name="KSOProductBuildVer">
    <vt:lpwstr>2052-11.1.0.10938</vt:lpwstr>
  </property>
</Properties>
</file>