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6.xml" ContentType="application/vnd.openxmlformats-officedocument.theme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heme/theme7.xml" ContentType="application/vnd.openxmlformats-officedocument.theme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5" r:id="rId3"/>
    <p:sldMasterId id="2147483704" r:id="rId4"/>
    <p:sldMasterId id="2147483723" r:id="rId5"/>
    <p:sldMasterId id="2147483742" r:id="rId6"/>
  </p:sldMasterIdLst>
  <p:notesMasterIdLst>
    <p:notesMasterId r:id="rId23"/>
  </p:notesMasterIdLst>
  <p:sldIdLst>
    <p:sldId id="304" r:id="rId7"/>
    <p:sldId id="305" r:id="rId8"/>
    <p:sldId id="308" r:id="rId9"/>
    <p:sldId id="306" r:id="rId10"/>
    <p:sldId id="311" r:id="rId11"/>
    <p:sldId id="307" r:id="rId12"/>
    <p:sldId id="315" r:id="rId13"/>
    <p:sldId id="316" r:id="rId14"/>
    <p:sldId id="312" r:id="rId15"/>
    <p:sldId id="317" r:id="rId16"/>
    <p:sldId id="321" r:id="rId17"/>
    <p:sldId id="322" r:id="rId18"/>
    <p:sldId id="323" r:id="rId19"/>
    <p:sldId id="324" r:id="rId20"/>
    <p:sldId id="313" r:id="rId21"/>
    <p:sldId id="31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C89E-D346-4ADB-9A73-04522D362626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D556-D77A-488B-8162-8721E51D43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3D556-D77A-488B-8162-8721E51D430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tags" Target="../tags/tag1189.xml"/><Relationship Id="rId13" Type="http://schemas.openxmlformats.org/officeDocument/2006/relationships/tags" Target="../tags/tag1194.xml"/><Relationship Id="rId18" Type="http://schemas.openxmlformats.org/officeDocument/2006/relationships/tags" Target="../tags/tag1199.xml"/><Relationship Id="rId26" Type="http://schemas.openxmlformats.org/officeDocument/2006/relationships/tags" Target="../tags/tag1207.xml"/><Relationship Id="rId3" Type="http://schemas.openxmlformats.org/officeDocument/2006/relationships/tags" Target="../tags/tag1184.xml"/><Relationship Id="rId21" Type="http://schemas.openxmlformats.org/officeDocument/2006/relationships/tags" Target="../tags/tag1202.xml"/><Relationship Id="rId7" Type="http://schemas.openxmlformats.org/officeDocument/2006/relationships/tags" Target="../tags/tag1188.xml"/><Relationship Id="rId12" Type="http://schemas.openxmlformats.org/officeDocument/2006/relationships/tags" Target="../tags/tag1193.xml"/><Relationship Id="rId17" Type="http://schemas.openxmlformats.org/officeDocument/2006/relationships/tags" Target="../tags/tag1198.xml"/><Relationship Id="rId25" Type="http://schemas.openxmlformats.org/officeDocument/2006/relationships/tags" Target="../tags/tag1206.xml"/><Relationship Id="rId2" Type="http://schemas.openxmlformats.org/officeDocument/2006/relationships/tags" Target="../tags/tag1183.xml"/><Relationship Id="rId16" Type="http://schemas.openxmlformats.org/officeDocument/2006/relationships/tags" Target="../tags/tag1197.xml"/><Relationship Id="rId20" Type="http://schemas.openxmlformats.org/officeDocument/2006/relationships/tags" Target="../tags/tag1201.xml"/><Relationship Id="rId1" Type="http://schemas.openxmlformats.org/officeDocument/2006/relationships/tags" Target="../tags/tag1182.xml"/><Relationship Id="rId6" Type="http://schemas.openxmlformats.org/officeDocument/2006/relationships/tags" Target="../tags/tag1187.xml"/><Relationship Id="rId11" Type="http://schemas.openxmlformats.org/officeDocument/2006/relationships/tags" Target="../tags/tag1192.xml"/><Relationship Id="rId24" Type="http://schemas.openxmlformats.org/officeDocument/2006/relationships/tags" Target="../tags/tag1205.xml"/><Relationship Id="rId5" Type="http://schemas.openxmlformats.org/officeDocument/2006/relationships/tags" Target="../tags/tag1186.xml"/><Relationship Id="rId15" Type="http://schemas.openxmlformats.org/officeDocument/2006/relationships/tags" Target="../tags/tag1196.xml"/><Relationship Id="rId23" Type="http://schemas.openxmlformats.org/officeDocument/2006/relationships/tags" Target="../tags/tag1204.xml"/><Relationship Id="rId10" Type="http://schemas.openxmlformats.org/officeDocument/2006/relationships/tags" Target="../tags/tag1191.xml"/><Relationship Id="rId19" Type="http://schemas.openxmlformats.org/officeDocument/2006/relationships/tags" Target="../tags/tag1200.xml"/><Relationship Id="rId4" Type="http://schemas.openxmlformats.org/officeDocument/2006/relationships/tags" Target="../tags/tag1185.xml"/><Relationship Id="rId9" Type="http://schemas.openxmlformats.org/officeDocument/2006/relationships/tags" Target="../tags/tag1190.xml"/><Relationship Id="rId14" Type="http://schemas.openxmlformats.org/officeDocument/2006/relationships/tags" Target="../tags/tag1195.xml"/><Relationship Id="rId22" Type="http://schemas.openxmlformats.org/officeDocument/2006/relationships/tags" Target="../tags/tag1203.xml"/><Relationship Id="rId27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8" Type="http://schemas.openxmlformats.org/officeDocument/2006/relationships/tags" Target="../tags/tag1215.xml"/><Relationship Id="rId3" Type="http://schemas.openxmlformats.org/officeDocument/2006/relationships/tags" Target="../tags/tag1210.xml"/><Relationship Id="rId7" Type="http://schemas.openxmlformats.org/officeDocument/2006/relationships/tags" Target="../tags/tag1214.xml"/><Relationship Id="rId2" Type="http://schemas.openxmlformats.org/officeDocument/2006/relationships/tags" Target="../tags/tag1209.xml"/><Relationship Id="rId1" Type="http://schemas.openxmlformats.org/officeDocument/2006/relationships/tags" Target="../tags/tag1208.xml"/><Relationship Id="rId6" Type="http://schemas.openxmlformats.org/officeDocument/2006/relationships/tags" Target="../tags/tag1213.xml"/><Relationship Id="rId5" Type="http://schemas.openxmlformats.org/officeDocument/2006/relationships/tags" Target="../tags/tag1212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1211.xml"/><Relationship Id="rId9" Type="http://schemas.openxmlformats.org/officeDocument/2006/relationships/tags" Target="../tags/tag1216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tags" Target="../tags/tag1224.xml"/><Relationship Id="rId3" Type="http://schemas.openxmlformats.org/officeDocument/2006/relationships/tags" Target="../tags/tag1219.xml"/><Relationship Id="rId7" Type="http://schemas.openxmlformats.org/officeDocument/2006/relationships/tags" Target="../tags/tag1223.xml"/><Relationship Id="rId12" Type="http://schemas.openxmlformats.org/officeDocument/2006/relationships/slideMaster" Target="../slideMasters/slideMaster6.xml"/><Relationship Id="rId2" Type="http://schemas.openxmlformats.org/officeDocument/2006/relationships/tags" Target="../tags/tag1218.xml"/><Relationship Id="rId1" Type="http://schemas.openxmlformats.org/officeDocument/2006/relationships/tags" Target="../tags/tag1217.xml"/><Relationship Id="rId6" Type="http://schemas.openxmlformats.org/officeDocument/2006/relationships/tags" Target="../tags/tag1222.xml"/><Relationship Id="rId11" Type="http://schemas.openxmlformats.org/officeDocument/2006/relationships/tags" Target="../tags/tag1227.xml"/><Relationship Id="rId5" Type="http://schemas.openxmlformats.org/officeDocument/2006/relationships/tags" Target="../tags/tag1221.xml"/><Relationship Id="rId10" Type="http://schemas.openxmlformats.org/officeDocument/2006/relationships/tags" Target="../tags/tag1226.xml"/><Relationship Id="rId4" Type="http://schemas.openxmlformats.org/officeDocument/2006/relationships/tags" Target="../tags/tag1220.xml"/><Relationship Id="rId9" Type="http://schemas.openxmlformats.org/officeDocument/2006/relationships/tags" Target="../tags/tag1225.xml"/></Relationships>
</file>

<file path=ppt/slideLayouts/_rels/slideLayout103.xml.rels><?xml version="1.0" encoding="UTF-8" standalone="yes"?>
<Relationships xmlns="http://schemas.openxmlformats.org/package/2006/relationships"><Relationship Id="rId8" Type="http://schemas.openxmlformats.org/officeDocument/2006/relationships/tags" Target="../tags/tag1235.xml"/><Relationship Id="rId13" Type="http://schemas.openxmlformats.org/officeDocument/2006/relationships/slideMaster" Target="../slideMasters/slideMaster6.xml"/><Relationship Id="rId3" Type="http://schemas.openxmlformats.org/officeDocument/2006/relationships/tags" Target="../tags/tag1230.xml"/><Relationship Id="rId7" Type="http://schemas.openxmlformats.org/officeDocument/2006/relationships/tags" Target="../tags/tag1234.xml"/><Relationship Id="rId12" Type="http://schemas.openxmlformats.org/officeDocument/2006/relationships/tags" Target="../tags/tag1239.xml"/><Relationship Id="rId2" Type="http://schemas.openxmlformats.org/officeDocument/2006/relationships/tags" Target="../tags/tag1229.xml"/><Relationship Id="rId1" Type="http://schemas.openxmlformats.org/officeDocument/2006/relationships/tags" Target="../tags/tag1228.xml"/><Relationship Id="rId6" Type="http://schemas.openxmlformats.org/officeDocument/2006/relationships/tags" Target="../tags/tag1233.xml"/><Relationship Id="rId11" Type="http://schemas.openxmlformats.org/officeDocument/2006/relationships/tags" Target="../tags/tag1238.xml"/><Relationship Id="rId5" Type="http://schemas.openxmlformats.org/officeDocument/2006/relationships/tags" Target="../tags/tag1232.xml"/><Relationship Id="rId10" Type="http://schemas.openxmlformats.org/officeDocument/2006/relationships/tags" Target="../tags/tag1237.xml"/><Relationship Id="rId4" Type="http://schemas.openxmlformats.org/officeDocument/2006/relationships/tags" Target="../tags/tag1231.xml"/><Relationship Id="rId9" Type="http://schemas.openxmlformats.org/officeDocument/2006/relationships/tags" Target="../tags/tag1236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tags" Target="../tags/tag1247.xml"/><Relationship Id="rId13" Type="http://schemas.openxmlformats.org/officeDocument/2006/relationships/slideMaster" Target="../slideMasters/slideMaster6.xml"/><Relationship Id="rId3" Type="http://schemas.openxmlformats.org/officeDocument/2006/relationships/tags" Target="../tags/tag1242.xml"/><Relationship Id="rId7" Type="http://schemas.openxmlformats.org/officeDocument/2006/relationships/tags" Target="../tags/tag1246.xml"/><Relationship Id="rId12" Type="http://schemas.openxmlformats.org/officeDocument/2006/relationships/tags" Target="../tags/tag1251.xml"/><Relationship Id="rId2" Type="http://schemas.openxmlformats.org/officeDocument/2006/relationships/tags" Target="../tags/tag1241.xml"/><Relationship Id="rId1" Type="http://schemas.openxmlformats.org/officeDocument/2006/relationships/tags" Target="../tags/tag1240.xml"/><Relationship Id="rId6" Type="http://schemas.openxmlformats.org/officeDocument/2006/relationships/tags" Target="../tags/tag1245.xml"/><Relationship Id="rId11" Type="http://schemas.openxmlformats.org/officeDocument/2006/relationships/tags" Target="../tags/tag1250.xml"/><Relationship Id="rId5" Type="http://schemas.openxmlformats.org/officeDocument/2006/relationships/tags" Target="../tags/tag1244.xml"/><Relationship Id="rId10" Type="http://schemas.openxmlformats.org/officeDocument/2006/relationships/tags" Target="../tags/tag1249.xml"/><Relationship Id="rId4" Type="http://schemas.openxmlformats.org/officeDocument/2006/relationships/tags" Target="../tags/tag1243.xml"/><Relationship Id="rId9" Type="http://schemas.openxmlformats.org/officeDocument/2006/relationships/tags" Target="../tags/tag1248.xml"/></Relationships>
</file>

<file path=ppt/slideLayouts/_rels/slideLayout105.xml.rels><?xml version="1.0" encoding="UTF-8" standalone="yes"?>
<Relationships xmlns="http://schemas.openxmlformats.org/package/2006/relationships"><Relationship Id="rId8" Type="http://schemas.openxmlformats.org/officeDocument/2006/relationships/tags" Target="../tags/tag1259.xml"/><Relationship Id="rId13" Type="http://schemas.openxmlformats.org/officeDocument/2006/relationships/slideMaster" Target="../slideMasters/slideMaster6.xml"/><Relationship Id="rId3" Type="http://schemas.openxmlformats.org/officeDocument/2006/relationships/tags" Target="../tags/tag1254.xml"/><Relationship Id="rId7" Type="http://schemas.openxmlformats.org/officeDocument/2006/relationships/tags" Target="../tags/tag1258.xml"/><Relationship Id="rId12" Type="http://schemas.openxmlformats.org/officeDocument/2006/relationships/tags" Target="../tags/tag1263.xml"/><Relationship Id="rId2" Type="http://schemas.openxmlformats.org/officeDocument/2006/relationships/tags" Target="../tags/tag1253.xml"/><Relationship Id="rId1" Type="http://schemas.openxmlformats.org/officeDocument/2006/relationships/tags" Target="../tags/tag1252.xml"/><Relationship Id="rId6" Type="http://schemas.openxmlformats.org/officeDocument/2006/relationships/tags" Target="../tags/tag1257.xml"/><Relationship Id="rId11" Type="http://schemas.openxmlformats.org/officeDocument/2006/relationships/tags" Target="../tags/tag1262.xml"/><Relationship Id="rId5" Type="http://schemas.openxmlformats.org/officeDocument/2006/relationships/tags" Target="../tags/tag1256.xml"/><Relationship Id="rId10" Type="http://schemas.openxmlformats.org/officeDocument/2006/relationships/tags" Target="../tags/tag1261.xml"/><Relationship Id="rId4" Type="http://schemas.openxmlformats.org/officeDocument/2006/relationships/tags" Target="../tags/tag1255.xml"/><Relationship Id="rId9" Type="http://schemas.openxmlformats.org/officeDocument/2006/relationships/tags" Target="../tags/tag1260.xml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tags" Target="../tags/tag1271.xml"/><Relationship Id="rId13" Type="http://schemas.openxmlformats.org/officeDocument/2006/relationships/tags" Target="../tags/tag1276.xml"/><Relationship Id="rId3" Type="http://schemas.openxmlformats.org/officeDocument/2006/relationships/tags" Target="../tags/tag1266.xml"/><Relationship Id="rId7" Type="http://schemas.openxmlformats.org/officeDocument/2006/relationships/tags" Target="../tags/tag1270.xml"/><Relationship Id="rId12" Type="http://schemas.openxmlformats.org/officeDocument/2006/relationships/tags" Target="../tags/tag1275.xml"/><Relationship Id="rId2" Type="http://schemas.openxmlformats.org/officeDocument/2006/relationships/tags" Target="../tags/tag1265.xml"/><Relationship Id="rId1" Type="http://schemas.openxmlformats.org/officeDocument/2006/relationships/tags" Target="../tags/tag1264.xml"/><Relationship Id="rId6" Type="http://schemas.openxmlformats.org/officeDocument/2006/relationships/tags" Target="../tags/tag1269.xml"/><Relationship Id="rId11" Type="http://schemas.openxmlformats.org/officeDocument/2006/relationships/tags" Target="../tags/tag1274.xml"/><Relationship Id="rId5" Type="http://schemas.openxmlformats.org/officeDocument/2006/relationships/tags" Target="../tags/tag1268.xml"/><Relationship Id="rId15" Type="http://schemas.openxmlformats.org/officeDocument/2006/relationships/slideMaster" Target="../slideMasters/slideMaster6.xml"/><Relationship Id="rId10" Type="http://schemas.openxmlformats.org/officeDocument/2006/relationships/tags" Target="../tags/tag1273.xml"/><Relationship Id="rId4" Type="http://schemas.openxmlformats.org/officeDocument/2006/relationships/tags" Target="../tags/tag1267.xml"/><Relationship Id="rId9" Type="http://schemas.openxmlformats.org/officeDocument/2006/relationships/tags" Target="../tags/tag1272.xml"/><Relationship Id="rId14" Type="http://schemas.openxmlformats.org/officeDocument/2006/relationships/tags" Target="../tags/tag1277.xml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tags" Target="../tags/tag1285.xml"/><Relationship Id="rId3" Type="http://schemas.openxmlformats.org/officeDocument/2006/relationships/tags" Target="../tags/tag1280.xml"/><Relationship Id="rId7" Type="http://schemas.openxmlformats.org/officeDocument/2006/relationships/tags" Target="../tags/tag1284.xml"/><Relationship Id="rId2" Type="http://schemas.openxmlformats.org/officeDocument/2006/relationships/tags" Target="../tags/tag1279.xml"/><Relationship Id="rId1" Type="http://schemas.openxmlformats.org/officeDocument/2006/relationships/tags" Target="../tags/tag1278.xml"/><Relationship Id="rId6" Type="http://schemas.openxmlformats.org/officeDocument/2006/relationships/tags" Target="../tags/tag1283.xml"/><Relationship Id="rId5" Type="http://schemas.openxmlformats.org/officeDocument/2006/relationships/tags" Target="../tags/tag1282.xml"/><Relationship Id="rId4" Type="http://schemas.openxmlformats.org/officeDocument/2006/relationships/tags" Target="../tags/tag1281.xml"/><Relationship Id="rId9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" Type="http://schemas.openxmlformats.org/officeDocument/2006/relationships/tags" Target="../tags/tag97.xml"/><Relationship Id="rId21" Type="http://schemas.openxmlformats.org/officeDocument/2006/relationships/tags" Target="../tags/tag115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tags" Target="../tags/tag114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24" Type="http://schemas.openxmlformats.org/officeDocument/2006/relationships/tags" Target="../tags/tag118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tags" Target="../tags/tag11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tags" Target="../tags/tag171.xml"/><Relationship Id="rId26" Type="http://schemas.openxmlformats.org/officeDocument/2006/relationships/tags" Target="../tags/tag179.xml"/><Relationship Id="rId3" Type="http://schemas.openxmlformats.org/officeDocument/2006/relationships/tags" Target="../tags/tag156.xml"/><Relationship Id="rId21" Type="http://schemas.openxmlformats.org/officeDocument/2006/relationships/tags" Target="../tags/tag174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5" Type="http://schemas.openxmlformats.org/officeDocument/2006/relationships/tags" Target="../tags/tag178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20" Type="http://schemas.openxmlformats.org/officeDocument/2006/relationships/tags" Target="../tags/tag173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24" Type="http://schemas.openxmlformats.org/officeDocument/2006/relationships/tags" Target="../tags/tag177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23" Type="http://schemas.openxmlformats.org/officeDocument/2006/relationships/tags" Target="../tags/tag176.xml"/><Relationship Id="rId10" Type="http://schemas.openxmlformats.org/officeDocument/2006/relationships/tags" Target="../tags/tag163.xml"/><Relationship Id="rId19" Type="http://schemas.openxmlformats.org/officeDocument/2006/relationships/tags" Target="../tags/tag172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Relationship Id="rId22" Type="http://schemas.openxmlformats.org/officeDocument/2006/relationships/tags" Target="../tags/tag175.xml"/><Relationship Id="rId27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3.xml"/><Relationship Id="rId9" Type="http://schemas.openxmlformats.org/officeDocument/2006/relationships/tags" Target="../tags/tag18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tags" Target="../tags/tag248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tags" Target="../tags/tag247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tags" Target="../tags/tag246.xml"/><Relationship Id="rId5" Type="http://schemas.openxmlformats.org/officeDocument/2006/relationships/tags" Target="../tags/tag24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5.xml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tags" Target="../tags/tag249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9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tags" Target="../tags/tag276.xml"/><Relationship Id="rId18" Type="http://schemas.openxmlformats.org/officeDocument/2006/relationships/tags" Target="../tags/tag281.xml"/><Relationship Id="rId26" Type="http://schemas.openxmlformats.org/officeDocument/2006/relationships/tags" Target="../tags/tag289.xml"/><Relationship Id="rId3" Type="http://schemas.openxmlformats.org/officeDocument/2006/relationships/tags" Target="../tags/tag266.xml"/><Relationship Id="rId21" Type="http://schemas.openxmlformats.org/officeDocument/2006/relationships/tags" Target="../tags/tag284.xml"/><Relationship Id="rId7" Type="http://schemas.openxmlformats.org/officeDocument/2006/relationships/tags" Target="../tags/tag270.xml"/><Relationship Id="rId12" Type="http://schemas.openxmlformats.org/officeDocument/2006/relationships/tags" Target="../tags/tag275.xml"/><Relationship Id="rId17" Type="http://schemas.openxmlformats.org/officeDocument/2006/relationships/tags" Target="../tags/tag280.xml"/><Relationship Id="rId25" Type="http://schemas.openxmlformats.org/officeDocument/2006/relationships/tags" Target="../tags/tag288.xml"/><Relationship Id="rId2" Type="http://schemas.openxmlformats.org/officeDocument/2006/relationships/tags" Target="../tags/tag265.xml"/><Relationship Id="rId16" Type="http://schemas.openxmlformats.org/officeDocument/2006/relationships/tags" Target="../tags/tag279.xml"/><Relationship Id="rId20" Type="http://schemas.openxmlformats.org/officeDocument/2006/relationships/tags" Target="../tags/tag283.xml"/><Relationship Id="rId29" Type="http://schemas.openxmlformats.org/officeDocument/2006/relationships/slideMaster" Target="../slideMasters/slideMaster3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24" Type="http://schemas.openxmlformats.org/officeDocument/2006/relationships/tags" Target="../tags/tag287.xml"/><Relationship Id="rId5" Type="http://schemas.openxmlformats.org/officeDocument/2006/relationships/tags" Target="../tags/tag268.xml"/><Relationship Id="rId15" Type="http://schemas.openxmlformats.org/officeDocument/2006/relationships/tags" Target="../tags/tag278.xml"/><Relationship Id="rId23" Type="http://schemas.openxmlformats.org/officeDocument/2006/relationships/tags" Target="../tags/tag286.xml"/><Relationship Id="rId28" Type="http://schemas.openxmlformats.org/officeDocument/2006/relationships/tags" Target="../tags/tag291.xml"/><Relationship Id="rId10" Type="http://schemas.openxmlformats.org/officeDocument/2006/relationships/tags" Target="../tags/tag273.xml"/><Relationship Id="rId19" Type="http://schemas.openxmlformats.org/officeDocument/2006/relationships/tags" Target="../tags/tag282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tags" Target="../tags/tag277.xml"/><Relationship Id="rId22" Type="http://schemas.openxmlformats.org/officeDocument/2006/relationships/tags" Target="../tags/tag285.xml"/><Relationship Id="rId27" Type="http://schemas.openxmlformats.org/officeDocument/2006/relationships/tags" Target="../tags/tag290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96.xml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26" Type="http://schemas.openxmlformats.org/officeDocument/2006/relationships/tags" Target="../tags/tag327.xml"/><Relationship Id="rId3" Type="http://schemas.openxmlformats.org/officeDocument/2006/relationships/tags" Target="../tags/tag304.xml"/><Relationship Id="rId21" Type="http://schemas.openxmlformats.org/officeDocument/2006/relationships/tags" Target="../tags/tag322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tags" Target="../tags/tag326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0" Type="http://schemas.openxmlformats.org/officeDocument/2006/relationships/tags" Target="../tags/tag321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24" Type="http://schemas.openxmlformats.org/officeDocument/2006/relationships/tags" Target="../tags/tag325.xml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Relationship Id="rId27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5" Type="http://schemas.openxmlformats.org/officeDocument/2006/relationships/tags" Target="../tags/tag332.xml"/><Relationship Id="rId10" Type="http://schemas.openxmlformats.org/officeDocument/2006/relationships/tags" Target="../tags/tag337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tags" Target="../tags/tag351.xml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tags" Target="../tags/tag350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tags" Target="../tags/tag349.xml"/><Relationship Id="rId5" Type="http://schemas.openxmlformats.org/officeDocument/2006/relationships/tags" Target="../tags/tag343.xml"/><Relationship Id="rId10" Type="http://schemas.openxmlformats.org/officeDocument/2006/relationships/tags" Target="../tags/tag348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18" Type="http://schemas.openxmlformats.org/officeDocument/2006/relationships/tags" Target="../tags/tag369.xml"/><Relationship Id="rId3" Type="http://schemas.openxmlformats.org/officeDocument/2006/relationships/tags" Target="../tags/tag354.xml"/><Relationship Id="rId21" Type="http://schemas.openxmlformats.org/officeDocument/2006/relationships/tags" Target="../tags/tag372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5" Type="http://schemas.openxmlformats.org/officeDocument/2006/relationships/slideMaster" Target="../slideMasters/slideMaster3.xml"/><Relationship Id="rId2" Type="http://schemas.openxmlformats.org/officeDocument/2006/relationships/tags" Target="../tags/tag353.xml"/><Relationship Id="rId16" Type="http://schemas.openxmlformats.org/officeDocument/2006/relationships/tags" Target="../tags/tag367.xml"/><Relationship Id="rId20" Type="http://schemas.openxmlformats.org/officeDocument/2006/relationships/tags" Target="../tags/tag371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24" Type="http://schemas.openxmlformats.org/officeDocument/2006/relationships/tags" Target="../tags/tag375.xml"/><Relationship Id="rId5" Type="http://schemas.openxmlformats.org/officeDocument/2006/relationships/tags" Target="../tags/tag356.xml"/><Relationship Id="rId15" Type="http://schemas.openxmlformats.org/officeDocument/2006/relationships/tags" Target="../tags/tag366.xml"/><Relationship Id="rId23" Type="http://schemas.openxmlformats.org/officeDocument/2006/relationships/tags" Target="../tags/tag374.xml"/><Relationship Id="rId10" Type="http://schemas.openxmlformats.org/officeDocument/2006/relationships/tags" Target="../tags/tag361.xml"/><Relationship Id="rId19" Type="http://schemas.openxmlformats.org/officeDocument/2006/relationships/tags" Target="../tags/tag370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tags" Target="../tags/tag365.xml"/><Relationship Id="rId22" Type="http://schemas.openxmlformats.org/officeDocument/2006/relationships/tags" Target="../tags/tag37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3" Type="http://schemas.openxmlformats.org/officeDocument/2006/relationships/tags" Target="../tags/tag381.xml"/><Relationship Id="rId7" Type="http://schemas.openxmlformats.org/officeDocument/2006/relationships/tags" Target="../tags/tag385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5" Type="http://schemas.openxmlformats.org/officeDocument/2006/relationships/tags" Target="../tags/tag383.xml"/><Relationship Id="rId10" Type="http://schemas.openxmlformats.org/officeDocument/2006/relationships/tags" Target="../tags/tag388.xml"/><Relationship Id="rId4" Type="http://schemas.openxmlformats.org/officeDocument/2006/relationships/tags" Target="../tags/tag382.xml"/><Relationship Id="rId9" Type="http://schemas.openxmlformats.org/officeDocument/2006/relationships/tags" Target="../tags/tag387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397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1" Type="http://schemas.openxmlformats.org/officeDocument/2006/relationships/tags" Target="../tags/tag400.xml"/><Relationship Id="rId5" Type="http://schemas.openxmlformats.org/officeDocument/2006/relationships/tags" Target="../tags/tag394.xml"/><Relationship Id="rId10" Type="http://schemas.openxmlformats.org/officeDocument/2006/relationships/tags" Target="../tags/tag399.xml"/><Relationship Id="rId4" Type="http://schemas.openxmlformats.org/officeDocument/2006/relationships/tags" Target="../tags/tag393.xml"/><Relationship Id="rId9" Type="http://schemas.openxmlformats.org/officeDocument/2006/relationships/tags" Target="../tags/tag398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05.xml"/><Relationship Id="rId10" Type="http://schemas.openxmlformats.org/officeDocument/2006/relationships/tags" Target="../tags/tag410.xml"/><Relationship Id="rId4" Type="http://schemas.openxmlformats.org/officeDocument/2006/relationships/tags" Target="../tags/tag404.xml"/><Relationship Id="rId9" Type="http://schemas.openxmlformats.org/officeDocument/2006/relationships/tags" Target="../tags/tag409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tags" Target="../tags/tag423.xml"/><Relationship Id="rId18" Type="http://schemas.openxmlformats.org/officeDocument/2006/relationships/tags" Target="../tags/tag428.xml"/><Relationship Id="rId26" Type="http://schemas.openxmlformats.org/officeDocument/2006/relationships/tags" Target="../tags/tag436.xml"/><Relationship Id="rId3" Type="http://schemas.openxmlformats.org/officeDocument/2006/relationships/tags" Target="../tags/tag413.xml"/><Relationship Id="rId21" Type="http://schemas.openxmlformats.org/officeDocument/2006/relationships/tags" Target="../tags/tag431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17" Type="http://schemas.openxmlformats.org/officeDocument/2006/relationships/tags" Target="../tags/tag427.xml"/><Relationship Id="rId25" Type="http://schemas.openxmlformats.org/officeDocument/2006/relationships/tags" Target="../tags/tag435.xml"/><Relationship Id="rId2" Type="http://schemas.openxmlformats.org/officeDocument/2006/relationships/tags" Target="../tags/tag412.xml"/><Relationship Id="rId16" Type="http://schemas.openxmlformats.org/officeDocument/2006/relationships/tags" Target="../tags/tag426.xml"/><Relationship Id="rId20" Type="http://schemas.openxmlformats.org/officeDocument/2006/relationships/tags" Target="../tags/tag430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24" Type="http://schemas.openxmlformats.org/officeDocument/2006/relationships/tags" Target="../tags/tag434.xml"/><Relationship Id="rId5" Type="http://schemas.openxmlformats.org/officeDocument/2006/relationships/tags" Target="../tags/tag415.xml"/><Relationship Id="rId15" Type="http://schemas.openxmlformats.org/officeDocument/2006/relationships/tags" Target="../tags/tag425.xml"/><Relationship Id="rId23" Type="http://schemas.openxmlformats.org/officeDocument/2006/relationships/tags" Target="../tags/tag433.xml"/><Relationship Id="rId10" Type="http://schemas.openxmlformats.org/officeDocument/2006/relationships/tags" Target="../tags/tag420.xml"/><Relationship Id="rId19" Type="http://schemas.openxmlformats.org/officeDocument/2006/relationships/tags" Target="../tags/tag429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tags" Target="../tags/tag424.xml"/><Relationship Id="rId22" Type="http://schemas.openxmlformats.org/officeDocument/2006/relationships/tags" Target="../tags/tag432.xml"/><Relationship Id="rId27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444.xml"/><Relationship Id="rId3" Type="http://schemas.openxmlformats.org/officeDocument/2006/relationships/tags" Target="../tags/tag439.xml"/><Relationship Id="rId7" Type="http://schemas.openxmlformats.org/officeDocument/2006/relationships/tags" Target="../tags/tag443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40.xml"/><Relationship Id="rId9" Type="http://schemas.openxmlformats.org/officeDocument/2006/relationships/tags" Target="../tags/tag4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453.xml"/><Relationship Id="rId3" Type="http://schemas.openxmlformats.org/officeDocument/2006/relationships/tags" Target="../tags/tag448.xml"/><Relationship Id="rId7" Type="http://schemas.openxmlformats.org/officeDocument/2006/relationships/tags" Target="../tags/tag452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11" Type="http://schemas.openxmlformats.org/officeDocument/2006/relationships/tags" Target="../tags/tag456.xml"/><Relationship Id="rId5" Type="http://schemas.openxmlformats.org/officeDocument/2006/relationships/tags" Target="../tags/tag450.xml"/><Relationship Id="rId10" Type="http://schemas.openxmlformats.org/officeDocument/2006/relationships/tags" Target="../tags/tag455.xml"/><Relationship Id="rId4" Type="http://schemas.openxmlformats.org/officeDocument/2006/relationships/tags" Target="../tags/tag449.xml"/><Relationship Id="rId9" Type="http://schemas.openxmlformats.org/officeDocument/2006/relationships/tags" Target="../tags/tag454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464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459.xml"/><Relationship Id="rId7" Type="http://schemas.openxmlformats.org/officeDocument/2006/relationships/tags" Target="../tags/tag463.xml"/><Relationship Id="rId12" Type="http://schemas.openxmlformats.org/officeDocument/2006/relationships/tags" Target="../tags/tag468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tags" Target="../tags/tag462.xml"/><Relationship Id="rId11" Type="http://schemas.openxmlformats.org/officeDocument/2006/relationships/tags" Target="../tags/tag467.xml"/><Relationship Id="rId5" Type="http://schemas.openxmlformats.org/officeDocument/2006/relationships/tags" Target="../tags/tag461.xml"/><Relationship Id="rId10" Type="http://schemas.openxmlformats.org/officeDocument/2006/relationships/tags" Target="../tags/tag466.xml"/><Relationship Id="rId4" Type="http://schemas.openxmlformats.org/officeDocument/2006/relationships/tags" Target="../tags/tag460.xml"/><Relationship Id="rId9" Type="http://schemas.openxmlformats.org/officeDocument/2006/relationships/tags" Target="../tags/tag46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483.xml"/><Relationship Id="rId7" Type="http://schemas.openxmlformats.org/officeDocument/2006/relationships/tags" Target="../tags/tag487.xml"/><Relationship Id="rId12" Type="http://schemas.openxmlformats.org/officeDocument/2006/relationships/tags" Target="../tags/tag492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11" Type="http://schemas.openxmlformats.org/officeDocument/2006/relationships/tags" Target="../tags/tag491.xml"/><Relationship Id="rId5" Type="http://schemas.openxmlformats.org/officeDocument/2006/relationships/tags" Target="../tags/tag485.xml"/><Relationship Id="rId10" Type="http://schemas.openxmlformats.org/officeDocument/2006/relationships/tags" Target="../tags/tag490.xml"/><Relationship Id="rId4" Type="http://schemas.openxmlformats.org/officeDocument/2006/relationships/tags" Target="../tags/tag484.xml"/><Relationship Id="rId9" Type="http://schemas.openxmlformats.org/officeDocument/2006/relationships/tags" Target="../tags/tag489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500.xml"/><Relationship Id="rId13" Type="http://schemas.openxmlformats.org/officeDocument/2006/relationships/tags" Target="../tags/tag505.xml"/><Relationship Id="rId3" Type="http://schemas.openxmlformats.org/officeDocument/2006/relationships/tags" Target="../tags/tag495.xml"/><Relationship Id="rId7" Type="http://schemas.openxmlformats.org/officeDocument/2006/relationships/tags" Target="../tags/tag499.xml"/><Relationship Id="rId12" Type="http://schemas.openxmlformats.org/officeDocument/2006/relationships/tags" Target="../tags/tag504.xml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6" Type="http://schemas.openxmlformats.org/officeDocument/2006/relationships/tags" Target="../tags/tag498.xml"/><Relationship Id="rId11" Type="http://schemas.openxmlformats.org/officeDocument/2006/relationships/tags" Target="../tags/tag503.xml"/><Relationship Id="rId5" Type="http://schemas.openxmlformats.org/officeDocument/2006/relationships/tags" Target="../tags/tag497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02.xml"/><Relationship Id="rId4" Type="http://schemas.openxmlformats.org/officeDocument/2006/relationships/tags" Target="../tags/tag496.xml"/><Relationship Id="rId9" Type="http://schemas.openxmlformats.org/officeDocument/2006/relationships/tags" Target="../tags/tag501.xml"/><Relationship Id="rId14" Type="http://schemas.openxmlformats.org/officeDocument/2006/relationships/tags" Target="../tags/tag506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3" Type="http://schemas.openxmlformats.org/officeDocument/2006/relationships/tags" Target="../tags/tag509.xml"/><Relationship Id="rId7" Type="http://schemas.openxmlformats.org/officeDocument/2006/relationships/tags" Target="../tags/tag513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Relationship Id="rId9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528.xml"/><Relationship Id="rId13" Type="http://schemas.openxmlformats.org/officeDocument/2006/relationships/tags" Target="../tags/tag533.xml"/><Relationship Id="rId18" Type="http://schemas.openxmlformats.org/officeDocument/2006/relationships/tags" Target="../tags/tag538.xml"/><Relationship Id="rId26" Type="http://schemas.openxmlformats.org/officeDocument/2006/relationships/tags" Target="../tags/tag546.xml"/><Relationship Id="rId3" Type="http://schemas.openxmlformats.org/officeDocument/2006/relationships/tags" Target="../tags/tag523.xml"/><Relationship Id="rId21" Type="http://schemas.openxmlformats.org/officeDocument/2006/relationships/tags" Target="../tags/tag541.xml"/><Relationship Id="rId7" Type="http://schemas.openxmlformats.org/officeDocument/2006/relationships/tags" Target="../tags/tag527.xml"/><Relationship Id="rId12" Type="http://schemas.openxmlformats.org/officeDocument/2006/relationships/tags" Target="../tags/tag532.xml"/><Relationship Id="rId17" Type="http://schemas.openxmlformats.org/officeDocument/2006/relationships/tags" Target="../tags/tag537.xml"/><Relationship Id="rId25" Type="http://schemas.openxmlformats.org/officeDocument/2006/relationships/tags" Target="../tags/tag545.xml"/><Relationship Id="rId2" Type="http://schemas.openxmlformats.org/officeDocument/2006/relationships/tags" Target="../tags/tag522.xml"/><Relationship Id="rId16" Type="http://schemas.openxmlformats.org/officeDocument/2006/relationships/tags" Target="../tags/tag536.xml"/><Relationship Id="rId20" Type="http://schemas.openxmlformats.org/officeDocument/2006/relationships/tags" Target="../tags/tag540.xml"/><Relationship Id="rId29" Type="http://schemas.openxmlformats.org/officeDocument/2006/relationships/slideMaster" Target="../slideMasters/slideMaster4.xml"/><Relationship Id="rId1" Type="http://schemas.openxmlformats.org/officeDocument/2006/relationships/tags" Target="../tags/tag521.xml"/><Relationship Id="rId6" Type="http://schemas.openxmlformats.org/officeDocument/2006/relationships/tags" Target="../tags/tag526.xml"/><Relationship Id="rId11" Type="http://schemas.openxmlformats.org/officeDocument/2006/relationships/tags" Target="../tags/tag531.xml"/><Relationship Id="rId24" Type="http://schemas.openxmlformats.org/officeDocument/2006/relationships/tags" Target="../tags/tag544.xml"/><Relationship Id="rId5" Type="http://schemas.openxmlformats.org/officeDocument/2006/relationships/tags" Target="../tags/tag525.xml"/><Relationship Id="rId15" Type="http://schemas.openxmlformats.org/officeDocument/2006/relationships/tags" Target="../tags/tag535.xml"/><Relationship Id="rId23" Type="http://schemas.openxmlformats.org/officeDocument/2006/relationships/tags" Target="../tags/tag543.xml"/><Relationship Id="rId28" Type="http://schemas.openxmlformats.org/officeDocument/2006/relationships/tags" Target="../tags/tag548.xml"/><Relationship Id="rId10" Type="http://schemas.openxmlformats.org/officeDocument/2006/relationships/tags" Target="../tags/tag530.xml"/><Relationship Id="rId19" Type="http://schemas.openxmlformats.org/officeDocument/2006/relationships/tags" Target="../tags/tag539.xml"/><Relationship Id="rId4" Type="http://schemas.openxmlformats.org/officeDocument/2006/relationships/tags" Target="../tags/tag524.xml"/><Relationship Id="rId9" Type="http://schemas.openxmlformats.org/officeDocument/2006/relationships/tags" Target="../tags/tag529.xml"/><Relationship Id="rId14" Type="http://schemas.openxmlformats.org/officeDocument/2006/relationships/tags" Target="../tags/tag534.xml"/><Relationship Id="rId22" Type="http://schemas.openxmlformats.org/officeDocument/2006/relationships/tags" Target="../tags/tag542.xml"/><Relationship Id="rId27" Type="http://schemas.openxmlformats.org/officeDocument/2006/relationships/tags" Target="../tags/tag547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556.xml"/><Relationship Id="rId3" Type="http://schemas.openxmlformats.org/officeDocument/2006/relationships/tags" Target="../tags/tag551.xml"/><Relationship Id="rId7" Type="http://schemas.openxmlformats.org/officeDocument/2006/relationships/tags" Target="../tags/tag555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tags" Target="../tags/tag554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553.xml"/><Relationship Id="rId10" Type="http://schemas.openxmlformats.org/officeDocument/2006/relationships/tags" Target="../tags/tag558.xml"/><Relationship Id="rId4" Type="http://schemas.openxmlformats.org/officeDocument/2006/relationships/tags" Target="../tags/tag552.xml"/><Relationship Id="rId9" Type="http://schemas.openxmlformats.org/officeDocument/2006/relationships/tags" Target="../tags/tag557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566.xml"/><Relationship Id="rId13" Type="http://schemas.openxmlformats.org/officeDocument/2006/relationships/tags" Target="../tags/tag571.xml"/><Relationship Id="rId18" Type="http://schemas.openxmlformats.org/officeDocument/2006/relationships/tags" Target="../tags/tag576.xml"/><Relationship Id="rId26" Type="http://schemas.openxmlformats.org/officeDocument/2006/relationships/tags" Target="../tags/tag584.xml"/><Relationship Id="rId3" Type="http://schemas.openxmlformats.org/officeDocument/2006/relationships/tags" Target="../tags/tag561.xml"/><Relationship Id="rId21" Type="http://schemas.openxmlformats.org/officeDocument/2006/relationships/tags" Target="../tags/tag579.xml"/><Relationship Id="rId7" Type="http://schemas.openxmlformats.org/officeDocument/2006/relationships/tags" Target="../tags/tag565.xml"/><Relationship Id="rId12" Type="http://schemas.openxmlformats.org/officeDocument/2006/relationships/tags" Target="../tags/tag570.xml"/><Relationship Id="rId17" Type="http://schemas.openxmlformats.org/officeDocument/2006/relationships/tags" Target="../tags/tag575.xml"/><Relationship Id="rId25" Type="http://schemas.openxmlformats.org/officeDocument/2006/relationships/tags" Target="../tags/tag583.xml"/><Relationship Id="rId2" Type="http://schemas.openxmlformats.org/officeDocument/2006/relationships/tags" Target="../tags/tag560.xml"/><Relationship Id="rId16" Type="http://schemas.openxmlformats.org/officeDocument/2006/relationships/tags" Target="../tags/tag574.xml"/><Relationship Id="rId20" Type="http://schemas.openxmlformats.org/officeDocument/2006/relationships/tags" Target="../tags/tag578.xml"/><Relationship Id="rId1" Type="http://schemas.openxmlformats.org/officeDocument/2006/relationships/tags" Target="../tags/tag559.xml"/><Relationship Id="rId6" Type="http://schemas.openxmlformats.org/officeDocument/2006/relationships/tags" Target="../tags/tag564.xml"/><Relationship Id="rId11" Type="http://schemas.openxmlformats.org/officeDocument/2006/relationships/tags" Target="../tags/tag569.xml"/><Relationship Id="rId24" Type="http://schemas.openxmlformats.org/officeDocument/2006/relationships/tags" Target="../tags/tag582.xml"/><Relationship Id="rId5" Type="http://schemas.openxmlformats.org/officeDocument/2006/relationships/tags" Target="../tags/tag563.xml"/><Relationship Id="rId15" Type="http://schemas.openxmlformats.org/officeDocument/2006/relationships/tags" Target="../tags/tag573.xml"/><Relationship Id="rId23" Type="http://schemas.openxmlformats.org/officeDocument/2006/relationships/tags" Target="../tags/tag581.xml"/><Relationship Id="rId10" Type="http://schemas.openxmlformats.org/officeDocument/2006/relationships/tags" Target="../tags/tag568.xml"/><Relationship Id="rId19" Type="http://schemas.openxmlformats.org/officeDocument/2006/relationships/tags" Target="../tags/tag577.xml"/><Relationship Id="rId4" Type="http://schemas.openxmlformats.org/officeDocument/2006/relationships/tags" Target="../tags/tag562.xml"/><Relationship Id="rId9" Type="http://schemas.openxmlformats.org/officeDocument/2006/relationships/tags" Target="../tags/tag567.xml"/><Relationship Id="rId14" Type="http://schemas.openxmlformats.org/officeDocument/2006/relationships/tags" Target="../tags/tag572.xml"/><Relationship Id="rId22" Type="http://schemas.openxmlformats.org/officeDocument/2006/relationships/tags" Target="../tags/tag580.xml"/><Relationship Id="rId27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592.xml"/><Relationship Id="rId3" Type="http://schemas.openxmlformats.org/officeDocument/2006/relationships/tags" Target="../tags/tag587.xml"/><Relationship Id="rId7" Type="http://schemas.openxmlformats.org/officeDocument/2006/relationships/tags" Target="../tags/tag591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tags" Target="../tags/tag590.xml"/><Relationship Id="rId11" Type="http://schemas.openxmlformats.org/officeDocument/2006/relationships/tags" Target="../tags/tag595.xml"/><Relationship Id="rId5" Type="http://schemas.openxmlformats.org/officeDocument/2006/relationships/tags" Target="../tags/tag589.xml"/><Relationship Id="rId10" Type="http://schemas.openxmlformats.org/officeDocument/2006/relationships/tags" Target="../tags/tag594.xml"/><Relationship Id="rId4" Type="http://schemas.openxmlformats.org/officeDocument/2006/relationships/tags" Target="../tags/tag588.xml"/><Relationship Id="rId9" Type="http://schemas.openxmlformats.org/officeDocument/2006/relationships/tags" Target="../tags/tag593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603.xml"/><Relationship Id="rId13" Type="http://schemas.openxmlformats.org/officeDocument/2006/relationships/tags" Target="../tags/tag608.xml"/><Relationship Id="rId3" Type="http://schemas.openxmlformats.org/officeDocument/2006/relationships/tags" Target="../tags/tag598.xml"/><Relationship Id="rId7" Type="http://schemas.openxmlformats.org/officeDocument/2006/relationships/tags" Target="../tags/tag602.xml"/><Relationship Id="rId12" Type="http://schemas.openxmlformats.org/officeDocument/2006/relationships/tags" Target="../tags/tag607.xml"/><Relationship Id="rId2" Type="http://schemas.openxmlformats.org/officeDocument/2006/relationships/tags" Target="../tags/tag597.xml"/><Relationship Id="rId1" Type="http://schemas.openxmlformats.org/officeDocument/2006/relationships/tags" Target="../tags/tag596.xml"/><Relationship Id="rId6" Type="http://schemas.openxmlformats.org/officeDocument/2006/relationships/tags" Target="../tags/tag601.xml"/><Relationship Id="rId11" Type="http://schemas.openxmlformats.org/officeDocument/2006/relationships/tags" Target="../tags/tag606.xml"/><Relationship Id="rId5" Type="http://schemas.openxmlformats.org/officeDocument/2006/relationships/tags" Target="../tags/tag600.xml"/><Relationship Id="rId10" Type="http://schemas.openxmlformats.org/officeDocument/2006/relationships/tags" Target="../tags/tag605.xml"/><Relationship Id="rId4" Type="http://schemas.openxmlformats.org/officeDocument/2006/relationships/tags" Target="../tags/tag599.xml"/><Relationship Id="rId9" Type="http://schemas.openxmlformats.org/officeDocument/2006/relationships/tags" Target="../tags/tag604.xml"/><Relationship Id="rId14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616.xml"/><Relationship Id="rId13" Type="http://schemas.openxmlformats.org/officeDocument/2006/relationships/tags" Target="../tags/tag621.xml"/><Relationship Id="rId18" Type="http://schemas.openxmlformats.org/officeDocument/2006/relationships/tags" Target="../tags/tag626.xml"/><Relationship Id="rId3" Type="http://schemas.openxmlformats.org/officeDocument/2006/relationships/tags" Target="../tags/tag611.xml"/><Relationship Id="rId21" Type="http://schemas.openxmlformats.org/officeDocument/2006/relationships/tags" Target="../tags/tag629.xml"/><Relationship Id="rId7" Type="http://schemas.openxmlformats.org/officeDocument/2006/relationships/tags" Target="../tags/tag615.xml"/><Relationship Id="rId12" Type="http://schemas.openxmlformats.org/officeDocument/2006/relationships/tags" Target="../tags/tag620.xml"/><Relationship Id="rId17" Type="http://schemas.openxmlformats.org/officeDocument/2006/relationships/tags" Target="../tags/tag625.xml"/><Relationship Id="rId25" Type="http://schemas.openxmlformats.org/officeDocument/2006/relationships/slideMaster" Target="../slideMasters/slideMaster4.xml"/><Relationship Id="rId2" Type="http://schemas.openxmlformats.org/officeDocument/2006/relationships/tags" Target="../tags/tag610.xml"/><Relationship Id="rId16" Type="http://schemas.openxmlformats.org/officeDocument/2006/relationships/tags" Target="../tags/tag624.xml"/><Relationship Id="rId20" Type="http://schemas.openxmlformats.org/officeDocument/2006/relationships/tags" Target="../tags/tag628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11" Type="http://schemas.openxmlformats.org/officeDocument/2006/relationships/tags" Target="../tags/tag619.xml"/><Relationship Id="rId24" Type="http://schemas.openxmlformats.org/officeDocument/2006/relationships/tags" Target="../tags/tag632.xml"/><Relationship Id="rId5" Type="http://schemas.openxmlformats.org/officeDocument/2006/relationships/tags" Target="../tags/tag613.xml"/><Relationship Id="rId15" Type="http://schemas.openxmlformats.org/officeDocument/2006/relationships/tags" Target="../tags/tag623.xml"/><Relationship Id="rId23" Type="http://schemas.openxmlformats.org/officeDocument/2006/relationships/tags" Target="../tags/tag631.xml"/><Relationship Id="rId10" Type="http://schemas.openxmlformats.org/officeDocument/2006/relationships/tags" Target="../tags/tag618.xml"/><Relationship Id="rId19" Type="http://schemas.openxmlformats.org/officeDocument/2006/relationships/tags" Target="../tags/tag627.xml"/><Relationship Id="rId4" Type="http://schemas.openxmlformats.org/officeDocument/2006/relationships/tags" Target="../tags/tag612.xml"/><Relationship Id="rId9" Type="http://schemas.openxmlformats.org/officeDocument/2006/relationships/tags" Target="../tags/tag617.xml"/><Relationship Id="rId14" Type="http://schemas.openxmlformats.org/officeDocument/2006/relationships/tags" Target="../tags/tag622.xml"/><Relationship Id="rId22" Type="http://schemas.openxmlformats.org/officeDocument/2006/relationships/tags" Target="../tags/tag63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4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643.xml"/><Relationship Id="rId3" Type="http://schemas.openxmlformats.org/officeDocument/2006/relationships/tags" Target="../tags/tag638.xml"/><Relationship Id="rId7" Type="http://schemas.openxmlformats.org/officeDocument/2006/relationships/tags" Target="../tags/tag642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637.xml"/><Relationship Id="rId1" Type="http://schemas.openxmlformats.org/officeDocument/2006/relationships/tags" Target="../tags/tag636.xml"/><Relationship Id="rId6" Type="http://schemas.openxmlformats.org/officeDocument/2006/relationships/tags" Target="../tags/tag641.xml"/><Relationship Id="rId11" Type="http://schemas.openxmlformats.org/officeDocument/2006/relationships/tags" Target="../tags/tag646.xml"/><Relationship Id="rId5" Type="http://schemas.openxmlformats.org/officeDocument/2006/relationships/tags" Target="../tags/tag640.xml"/><Relationship Id="rId10" Type="http://schemas.openxmlformats.org/officeDocument/2006/relationships/tags" Target="../tags/tag645.xml"/><Relationship Id="rId4" Type="http://schemas.openxmlformats.org/officeDocument/2006/relationships/tags" Target="../tags/tag639.xml"/><Relationship Id="rId9" Type="http://schemas.openxmlformats.org/officeDocument/2006/relationships/tags" Target="../tags/tag644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654.xml"/><Relationship Id="rId3" Type="http://schemas.openxmlformats.org/officeDocument/2006/relationships/tags" Target="../tags/tag649.xml"/><Relationship Id="rId7" Type="http://schemas.openxmlformats.org/officeDocument/2006/relationships/tags" Target="../tags/tag653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tags" Target="../tags/tag652.xml"/><Relationship Id="rId11" Type="http://schemas.openxmlformats.org/officeDocument/2006/relationships/tags" Target="../tags/tag657.xml"/><Relationship Id="rId5" Type="http://schemas.openxmlformats.org/officeDocument/2006/relationships/tags" Target="../tags/tag651.xml"/><Relationship Id="rId10" Type="http://schemas.openxmlformats.org/officeDocument/2006/relationships/tags" Target="../tags/tag656.xml"/><Relationship Id="rId4" Type="http://schemas.openxmlformats.org/officeDocument/2006/relationships/tags" Target="../tags/tag650.xml"/><Relationship Id="rId9" Type="http://schemas.openxmlformats.org/officeDocument/2006/relationships/tags" Target="../tags/tag65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665.xml"/><Relationship Id="rId3" Type="http://schemas.openxmlformats.org/officeDocument/2006/relationships/tags" Target="../tags/tag660.xml"/><Relationship Id="rId7" Type="http://schemas.openxmlformats.org/officeDocument/2006/relationships/tags" Target="../tags/tag664.xml"/><Relationship Id="rId2" Type="http://schemas.openxmlformats.org/officeDocument/2006/relationships/tags" Target="../tags/tag659.xml"/><Relationship Id="rId1" Type="http://schemas.openxmlformats.org/officeDocument/2006/relationships/tags" Target="../tags/tag658.xml"/><Relationship Id="rId6" Type="http://schemas.openxmlformats.org/officeDocument/2006/relationships/tags" Target="../tags/tag66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662.xml"/><Relationship Id="rId10" Type="http://schemas.openxmlformats.org/officeDocument/2006/relationships/tags" Target="../tags/tag667.xml"/><Relationship Id="rId4" Type="http://schemas.openxmlformats.org/officeDocument/2006/relationships/tags" Target="../tags/tag661.xml"/><Relationship Id="rId9" Type="http://schemas.openxmlformats.org/officeDocument/2006/relationships/tags" Target="../tags/tag666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675.xml"/><Relationship Id="rId13" Type="http://schemas.openxmlformats.org/officeDocument/2006/relationships/tags" Target="../tags/tag680.xml"/><Relationship Id="rId18" Type="http://schemas.openxmlformats.org/officeDocument/2006/relationships/tags" Target="../tags/tag685.xml"/><Relationship Id="rId26" Type="http://schemas.openxmlformats.org/officeDocument/2006/relationships/tags" Target="../tags/tag693.xml"/><Relationship Id="rId3" Type="http://schemas.openxmlformats.org/officeDocument/2006/relationships/tags" Target="../tags/tag670.xml"/><Relationship Id="rId21" Type="http://schemas.openxmlformats.org/officeDocument/2006/relationships/tags" Target="../tags/tag688.xml"/><Relationship Id="rId7" Type="http://schemas.openxmlformats.org/officeDocument/2006/relationships/tags" Target="../tags/tag674.xml"/><Relationship Id="rId12" Type="http://schemas.openxmlformats.org/officeDocument/2006/relationships/tags" Target="../tags/tag679.xml"/><Relationship Id="rId17" Type="http://schemas.openxmlformats.org/officeDocument/2006/relationships/tags" Target="../tags/tag684.xml"/><Relationship Id="rId25" Type="http://schemas.openxmlformats.org/officeDocument/2006/relationships/tags" Target="../tags/tag692.xml"/><Relationship Id="rId2" Type="http://schemas.openxmlformats.org/officeDocument/2006/relationships/tags" Target="../tags/tag669.xml"/><Relationship Id="rId16" Type="http://schemas.openxmlformats.org/officeDocument/2006/relationships/tags" Target="../tags/tag683.xml"/><Relationship Id="rId20" Type="http://schemas.openxmlformats.org/officeDocument/2006/relationships/tags" Target="../tags/tag687.xml"/><Relationship Id="rId1" Type="http://schemas.openxmlformats.org/officeDocument/2006/relationships/tags" Target="../tags/tag668.xml"/><Relationship Id="rId6" Type="http://schemas.openxmlformats.org/officeDocument/2006/relationships/tags" Target="../tags/tag673.xml"/><Relationship Id="rId11" Type="http://schemas.openxmlformats.org/officeDocument/2006/relationships/tags" Target="../tags/tag678.xml"/><Relationship Id="rId24" Type="http://schemas.openxmlformats.org/officeDocument/2006/relationships/tags" Target="../tags/tag691.xml"/><Relationship Id="rId5" Type="http://schemas.openxmlformats.org/officeDocument/2006/relationships/tags" Target="../tags/tag672.xml"/><Relationship Id="rId15" Type="http://schemas.openxmlformats.org/officeDocument/2006/relationships/tags" Target="../tags/tag682.xml"/><Relationship Id="rId23" Type="http://schemas.openxmlformats.org/officeDocument/2006/relationships/tags" Target="../tags/tag690.xml"/><Relationship Id="rId10" Type="http://schemas.openxmlformats.org/officeDocument/2006/relationships/tags" Target="../tags/tag677.xml"/><Relationship Id="rId19" Type="http://schemas.openxmlformats.org/officeDocument/2006/relationships/tags" Target="../tags/tag686.xml"/><Relationship Id="rId4" Type="http://schemas.openxmlformats.org/officeDocument/2006/relationships/tags" Target="../tags/tag671.xml"/><Relationship Id="rId9" Type="http://schemas.openxmlformats.org/officeDocument/2006/relationships/tags" Target="../tags/tag676.xml"/><Relationship Id="rId14" Type="http://schemas.openxmlformats.org/officeDocument/2006/relationships/tags" Target="../tags/tag681.xml"/><Relationship Id="rId22" Type="http://schemas.openxmlformats.org/officeDocument/2006/relationships/tags" Target="../tags/tag689.xml"/><Relationship Id="rId27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701.xml"/><Relationship Id="rId3" Type="http://schemas.openxmlformats.org/officeDocument/2006/relationships/tags" Target="../tags/tag696.xml"/><Relationship Id="rId7" Type="http://schemas.openxmlformats.org/officeDocument/2006/relationships/tags" Target="../tags/tag700.xml"/><Relationship Id="rId2" Type="http://schemas.openxmlformats.org/officeDocument/2006/relationships/tags" Target="../tags/tag695.xml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5" Type="http://schemas.openxmlformats.org/officeDocument/2006/relationships/tags" Target="../tags/tag698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697.xml"/><Relationship Id="rId9" Type="http://schemas.openxmlformats.org/officeDocument/2006/relationships/tags" Target="../tags/tag702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710.xml"/><Relationship Id="rId3" Type="http://schemas.openxmlformats.org/officeDocument/2006/relationships/tags" Target="../tags/tag705.xml"/><Relationship Id="rId7" Type="http://schemas.openxmlformats.org/officeDocument/2006/relationships/tags" Target="../tags/tag709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8.xml"/><Relationship Id="rId11" Type="http://schemas.openxmlformats.org/officeDocument/2006/relationships/tags" Target="../tags/tag713.xml"/><Relationship Id="rId5" Type="http://schemas.openxmlformats.org/officeDocument/2006/relationships/tags" Target="../tags/tag707.xml"/><Relationship Id="rId10" Type="http://schemas.openxmlformats.org/officeDocument/2006/relationships/tags" Target="../tags/tag712.xml"/><Relationship Id="rId4" Type="http://schemas.openxmlformats.org/officeDocument/2006/relationships/tags" Target="../tags/tag706.xml"/><Relationship Id="rId9" Type="http://schemas.openxmlformats.org/officeDocument/2006/relationships/tags" Target="../tags/tag711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tags" Target="../tags/tag721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716.xml"/><Relationship Id="rId7" Type="http://schemas.openxmlformats.org/officeDocument/2006/relationships/tags" Target="../tags/tag720.xml"/><Relationship Id="rId12" Type="http://schemas.openxmlformats.org/officeDocument/2006/relationships/tags" Target="../tags/tag725.xml"/><Relationship Id="rId2" Type="http://schemas.openxmlformats.org/officeDocument/2006/relationships/tags" Target="../tags/tag715.xml"/><Relationship Id="rId1" Type="http://schemas.openxmlformats.org/officeDocument/2006/relationships/tags" Target="../tags/tag714.xml"/><Relationship Id="rId6" Type="http://schemas.openxmlformats.org/officeDocument/2006/relationships/tags" Target="../tags/tag719.xml"/><Relationship Id="rId11" Type="http://schemas.openxmlformats.org/officeDocument/2006/relationships/tags" Target="../tags/tag724.xml"/><Relationship Id="rId5" Type="http://schemas.openxmlformats.org/officeDocument/2006/relationships/tags" Target="../tags/tag718.xml"/><Relationship Id="rId10" Type="http://schemas.openxmlformats.org/officeDocument/2006/relationships/tags" Target="../tags/tag723.xml"/><Relationship Id="rId4" Type="http://schemas.openxmlformats.org/officeDocument/2006/relationships/tags" Target="../tags/tag717.xml"/><Relationship Id="rId9" Type="http://schemas.openxmlformats.org/officeDocument/2006/relationships/tags" Target="../tags/tag722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745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740.xml"/><Relationship Id="rId7" Type="http://schemas.openxmlformats.org/officeDocument/2006/relationships/tags" Target="../tags/tag744.xml"/><Relationship Id="rId12" Type="http://schemas.openxmlformats.org/officeDocument/2006/relationships/tags" Target="../tags/tag749.xml"/><Relationship Id="rId2" Type="http://schemas.openxmlformats.org/officeDocument/2006/relationships/tags" Target="../tags/tag739.xml"/><Relationship Id="rId1" Type="http://schemas.openxmlformats.org/officeDocument/2006/relationships/tags" Target="../tags/tag738.xml"/><Relationship Id="rId6" Type="http://schemas.openxmlformats.org/officeDocument/2006/relationships/tags" Target="../tags/tag743.xml"/><Relationship Id="rId11" Type="http://schemas.openxmlformats.org/officeDocument/2006/relationships/tags" Target="../tags/tag748.xml"/><Relationship Id="rId5" Type="http://schemas.openxmlformats.org/officeDocument/2006/relationships/tags" Target="../tags/tag742.xml"/><Relationship Id="rId10" Type="http://schemas.openxmlformats.org/officeDocument/2006/relationships/tags" Target="../tags/tag747.xml"/><Relationship Id="rId4" Type="http://schemas.openxmlformats.org/officeDocument/2006/relationships/tags" Target="../tags/tag741.xml"/><Relationship Id="rId9" Type="http://schemas.openxmlformats.org/officeDocument/2006/relationships/tags" Target="../tags/tag74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757.xml"/><Relationship Id="rId13" Type="http://schemas.openxmlformats.org/officeDocument/2006/relationships/tags" Target="../tags/tag762.xml"/><Relationship Id="rId3" Type="http://schemas.openxmlformats.org/officeDocument/2006/relationships/tags" Target="../tags/tag752.xml"/><Relationship Id="rId7" Type="http://schemas.openxmlformats.org/officeDocument/2006/relationships/tags" Target="../tags/tag756.xml"/><Relationship Id="rId12" Type="http://schemas.openxmlformats.org/officeDocument/2006/relationships/tags" Target="../tags/tag761.xml"/><Relationship Id="rId2" Type="http://schemas.openxmlformats.org/officeDocument/2006/relationships/tags" Target="../tags/tag751.xml"/><Relationship Id="rId1" Type="http://schemas.openxmlformats.org/officeDocument/2006/relationships/tags" Target="../tags/tag750.xml"/><Relationship Id="rId6" Type="http://schemas.openxmlformats.org/officeDocument/2006/relationships/tags" Target="../tags/tag755.xml"/><Relationship Id="rId11" Type="http://schemas.openxmlformats.org/officeDocument/2006/relationships/tags" Target="../tags/tag760.xml"/><Relationship Id="rId5" Type="http://schemas.openxmlformats.org/officeDocument/2006/relationships/tags" Target="../tags/tag754.xml"/><Relationship Id="rId15" Type="http://schemas.openxmlformats.org/officeDocument/2006/relationships/slideMaster" Target="../slideMasters/slideMaster4.xml"/><Relationship Id="rId10" Type="http://schemas.openxmlformats.org/officeDocument/2006/relationships/tags" Target="../tags/tag759.xml"/><Relationship Id="rId4" Type="http://schemas.openxmlformats.org/officeDocument/2006/relationships/tags" Target="../tags/tag753.xml"/><Relationship Id="rId9" Type="http://schemas.openxmlformats.org/officeDocument/2006/relationships/tags" Target="../tags/tag758.xml"/><Relationship Id="rId14" Type="http://schemas.openxmlformats.org/officeDocument/2006/relationships/tags" Target="../tags/tag763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771.xml"/><Relationship Id="rId3" Type="http://schemas.openxmlformats.org/officeDocument/2006/relationships/tags" Target="../tags/tag766.xml"/><Relationship Id="rId7" Type="http://schemas.openxmlformats.org/officeDocument/2006/relationships/tags" Target="../tags/tag770.xml"/><Relationship Id="rId2" Type="http://schemas.openxmlformats.org/officeDocument/2006/relationships/tags" Target="../tags/tag765.xml"/><Relationship Id="rId1" Type="http://schemas.openxmlformats.org/officeDocument/2006/relationships/tags" Target="../tags/tag764.xml"/><Relationship Id="rId6" Type="http://schemas.openxmlformats.org/officeDocument/2006/relationships/tags" Target="../tags/tag769.xml"/><Relationship Id="rId5" Type="http://schemas.openxmlformats.org/officeDocument/2006/relationships/tags" Target="../tags/tag768.xml"/><Relationship Id="rId4" Type="http://schemas.openxmlformats.org/officeDocument/2006/relationships/tags" Target="../tags/tag767.xml"/><Relationship Id="rId9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tags" Target="../tags/tag785.xml"/><Relationship Id="rId13" Type="http://schemas.openxmlformats.org/officeDocument/2006/relationships/tags" Target="../tags/tag790.xml"/><Relationship Id="rId18" Type="http://schemas.openxmlformats.org/officeDocument/2006/relationships/tags" Target="../tags/tag795.xml"/><Relationship Id="rId26" Type="http://schemas.openxmlformats.org/officeDocument/2006/relationships/tags" Target="../tags/tag803.xml"/><Relationship Id="rId3" Type="http://schemas.openxmlformats.org/officeDocument/2006/relationships/tags" Target="../tags/tag780.xml"/><Relationship Id="rId21" Type="http://schemas.openxmlformats.org/officeDocument/2006/relationships/tags" Target="../tags/tag798.xml"/><Relationship Id="rId7" Type="http://schemas.openxmlformats.org/officeDocument/2006/relationships/tags" Target="../tags/tag784.xml"/><Relationship Id="rId12" Type="http://schemas.openxmlformats.org/officeDocument/2006/relationships/tags" Target="../tags/tag789.xml"/><Relationship Id="rId17" Type="http://schemas.openxmlformats.org/officeDocument/2006/relationships/tags" Target="../tags/tag794.xml"/><Relationship Id="rId25" Type="http://schemas.openxmlformats.org/officeDocument/2006/relationships/tags" Target="../tags/tag802.xml"/><Relationship Id="rId2" Type="http://schemas.openxmlformats.org/officeDocument/2006/relationships/tags" Target="../tags/tag779.xml"/><Relationship Id="rId16" Type="http://schemas.openxmlformats.org/officeDocument/2006/relationships/tags" Target="../tags/tag793.xml"/><Relationship Id="rId20" Type="http://schemas.openxmlformats.org/officeDocument/2006/relationships/tags" Target="../tags/tag797.xml"/><Relationship Id="rId29" Type="http://schemas.openxmlformats.org/officeDocument/2006/relationships/slideMaster" Target="../slideMasters/slideMaster5.xml"/><Relationship Id="rId1" Type="http://schemas.openxmlformats.org/officeDocument/2006/relationships/tags" Target="../tags/tag778.xml"/><Relationship Id="rId6" Type="http://schemas.openxmlformats.org/officeDocument/2006/relationships/tags" Target="../tags/tag783.xml"/><Relationship Id="rId11" Type="http://schemas.openxmlformats.org/officeDocument/2006/relationships/tags" Target="../tags/tag788.xml"/><Relationship Id="rId24" Type="http://schemas.openxmlformats.org/officeDocument/2006/relationships/tags" Target="../tags/tag801.xml"/><Relationship Id="rId5" Type="http://schemas.openxmlformats.org/officeDocument/2006/relationships/tags" Target="../tags/tag782.xml"/><Relationship Id="rId15" Type="http://schemas.openxmlformats.org/officeDocument/2006/relationships/tags" Target="../tags/tag792.xml"/><Relationship Id="rId23" Type="http://schemas.openxmlformats.org/officeDocument/2006/relationships/tags" Target="../tags/tag800.xml"/><Relationship Id="rId28" Type="http://schemas.openxmlformats.org/officeDocument/2006/relationships/tags" Target="../tags/tag805.xml"/><Relationship Id="rId10" Type="http://schemas.openxmlformats.org/officeDocument/2006/relationships/tags" Target="../tags/tag787.xml"/><Relationship Id="rId19" Type="http://schemas.openxmlformats.org/officeDocument/2006/relationships/tags" Target="../tags/tag796.xml"/><Relationship Id="rId4" Type="http://schemas.openxmlformats.org/officeDocument/2006/relationships/tags" Target="../tags/tag781.xml"/><Relationship Id="rId9" Type="http://schemas.openxmlformats.org/officeDocument/2006/relationships/tags" Target="../tags/tag786.xml"/><Relationship Id="rId14" Type="http://schemas.openxmlformats.org/officeDocument/2006/relationships/tags" Target="../tags/tag791.xml"/><Relationship Id="rId22" Type="http://schemas.openxmlformats.org/officeDocument/2006/relationships/tags" Target="../tags/tag799.xml"/><Relationship Id="rId27" Type="http://schemas.openxmlformats.org/officeDocument/2006/relationships/tags" Target="../tags/tag804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tags" Target="../tags/tag813.xml"/><Relationship Id="rId3" Type="http://schemas.openxmlformats.org/officeDocument/2006/relationships/tags" Target="../tags/tag808.xml"/><Relationship Id="rId7" Type="http://schemas.openxmlformats.org/officeDocument/2006/relationships/tags" Target="../tags/tag812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6" Type="http://schemas.openxmlformats.org/officeDocument/2006/relationships/tags" Target="../tags/tag811.xml"/><Relationship Id="rId11" Type="http://schemas.openxmlformats.org/officeDocument/2006/relationships/slideMaster" Target="../slideMasters/slideMaster5.xml"/><Relationship Id="rId5" Type="http://schemas.openxmlformats.org/officeDocument/2006/relationships/tags" Target="../tags/tag810.xml"/><Relationship Id="rId10" Type="http://schemas.openxmlformats.org/officeDocument/2006/relationships/tags" Target="../tags/tag815.xml"/><Relationship Id="rId4" Type="http://schemas.openxmlformats.org/officeDocument/2006/relationships/tags" Target="../tags/tag809.xml"/><Relationship Id="rId9" Type="http://schemas.openxmlformats.org/officeDocument/2006/relationships/tags" Target="../tags/tag814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tags" Target="../tags/tag823.xml"/><Relationship Id="rId13" Type="http://schemas.openxmlformats.org/officeDocument/2006/relationships/tags" Target="../tags/tag828.xml"/><Relationship Id="rId18" Type="http://schemas.openxmlformats.org/officeDocument/2006/relationships/tags" Target="../tags/tag833.xml"/><Relationship Id="rId26" Type="http://schemas.openxmlformats.org/officeDocument/2006/relationships/tags" Target="../tags/tag841.xml"/><Relationship Id="rId3" Type="http://schemas.openxmlformats.org/officeDocument/2006/relationships/tags" Target="../tags/tag818.xml"/><Relationship Id="rId21" Type="http://schemas.openxmlformats.org/officeDocument/2006/relationships/tags" Target="../tags/tag836.xml"/><Relationship Id="rId7" Type="http://schemas.openxmlformats.org/officeDocument/2006/relationships/tags" Target="../tags/tag822.xml"/><Relationship Id="rId12" Type="http://schemas.openxmlformats.org/officeDocument/2006/relationships/tags" Target="../tags/tag827.xml"/><Relationship Id="rId17" Type="http://schemas.openxmlformats.org/officeDocument/2006/relationships/tags" Target="../tags/tag832.xml"/><Relationship Id="rId25" Type="http://schemas.openxmlformats.org/officeDocument/2006/relationships/tags" Target="../tags/tag840.xml"/><Relationship Id="rId2" Type="http://schemas.openxmlformats.org/officeDocument/2006/relationships/tags" Target="../tags/tag817.xml"/><Relationship Id="rId16" Type="http://schemas.openxmlformats.org/officeDocument/2006/relationships/tags" Target="../tags/tag831.xml"/><Relationship Id="rId20" Type="http://schemas.openxmlformats.org/officeDocument/2006/relationships/tags" Target="../tags/tag835.xml"/><Relationship Id="rId1" Type="http://schemas.openxmlformats.org/officeDocument/2006/relationships/tags" Target="../tags/tag816.xml"/><Relationship Id="rId6" Type="http://schemas.openxmlformats.org/officeDocument/2006/relationships/tags" Target="../tags/tag821.xml"/><Relationship Id="rId11" Type="http://schemas.openxmlformats.org/officeDocument/2006/relationships/tags" Target="../tags/tag826.xml"/><Relationship Id="rId24" Type="http://schemas.openxmlformats.org/officeDocument/2006/relationships/tags" Target="../tags/tag839.xml"/><Relationship Id="rId5" Type="http://schemas.openxmlformats.org/officeDocument/2006/relationships/tags" Target="../tags/tag820.xml"/><Relationship Id="rId15" Type="http://schemas.openxmlformats.org/officeDocument/2006/relationships/tags" Target="../tags/tag830.xml"/><Relationship Id="rId23" Type="http://schemas.openxmlformats.org/officeDocument/2006/relationships/tags" Target="../tags/tag838.xml"/><Relationship Id="rId10" Type="http://schemas.openxmlformats.org/officeDocument/2006/relationships/tags" Target="../tags/tag825.xml"/><Relationship Id="rId19" Type="http://schemas.openxmlformats.org/officeDocument/2006/relationships/tags" Target="../tags/tag834.xml"/><Relationship Id="rId4" Type="http://schemas.openxmlformats.org/officeDocument/2006/relationships/tags" Target="../tags/tag819.xml"/><Relationship Id="rId9" Type="http://schemas.openxmlformats.org/officeDocument/2006/relationships/tags" Target="../tags/tag824.xml"/><Relationship Id="rId14" Type="http://schemas.openxmlformats.org/officeDocument/2006/relationships/tags" Target="../tags/tag829.xml"/><Relationship Id="rId22" Type="http://schemas.openxmlformats.org/officeDocument/2006/relationships/tags" Target="../tags/tag837.xml"/><Relationship Id="rId27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tags" Target="../tags/tag849.xml"/><Relationship Id="rId3" Type="http://schemas.openxmlformats.org/officeDocument/2006/relationships/tags" Target="../tags/tag844.xml"/><Relationship Id="rId7" Type="http://schemas.openxmlformats.org/officeDocument/2006/relationships/tags" Target="../tags/tag848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11" Type="http://schemas.openxmlformats.org/officeDocument/2006/relationships/tags" Target="../tags/tag852.xml"/><Relationship Id="rId5" Type="http://schemas.openxmlformats.org/officeDocument/2006/relationships/tags" Target="../tags/tag846.xml"/><Relationship Id="rId10" Type="http://schemas.openxmlformats.org/officeDocument/2006/relationships/tags" Target="../tags/tag851.xml"/><Relationship Id="rId4" Type="http://schemas.openxmlformats.org/officeDocument/2006/relationships/tags" Target="../tags/tag845.xml"/><Relationship Id="rId9" Type="http://schemas.openxmlformats.org/officeDocument/2006/relationships/tags" Target="../tags/tag850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tags" Target="../tags/tag860.xml"/><Relationship Id="rId13" Type="http://schemas.openxmlformats.org/officeDocument/2006/relationships/tags" Target="../tags/tag865.xml"/><Relationship Id="rId3" Type="http://schemas.openxmlformats.org/officeDocument/2006/relationships/tags" Target="../tags/tag855.xml"/><Relationship Id="rId7" Type="http://schemas.openxmlformats.org/officeDocument/2006/relationships/tags" Target="../tags/tag859.xml"/><Relationship Id="rId12" Type="http://schemas.openxmlformats.org/officeDocument/2006/relationships/tags" Target="../tags/tag864.xml"/><Relationship Id="rId2" Type="http://schemas.openxmlformats.org/officeDocument/2006/relationships/tags" Target="../tags/tag854.xml"/><Relationship Id="rId1" Type="http://schemas.openxmlformats.org/officeDocument/2006/relationships/tags" Target="../tags/tag853.xml"/><Relationship Id="rId6" Type="http://schemas.openxmlformats.org/officeDocument/2006/relationships/tags" Target="../tags/tag858.xml"/><Relationship Id="rId11" Type="http://schemas.openxmlformats.org/officeDocument/2006/relationships/tags" Target="../tags/tag863.xml"/><Relationship Id="rId5" Type="http://schemas.openxmlformats.org/officeDocument/2006/relationships/tags" Target="../tags/tag857.xml"/><Relationship Id="rId10" Type="http://schemas.openxmlformats.org/officeDocument/2006/relationships/tags" Target="../tags/tag862.xml"/><Relationship Id="rId4" Type="http://schemas.openxmlformats.org/officeDocument/2006/relationships/tags" Target="../tags/tag856.xml"/><Relationship Id="rId9" Type="http://schemas.openxmlformats.org/officeDocument/2006/relationships/tags" Target="../tags/tag861.xml"/><Relationship Id="rId14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tags" Target="../tags/tag873.xml"/><Relationship Id="rId13" Type="http://schemas.openxmlformats.org/officeDocument/2006/relationships/tags" Target="../tags/tag878.xml"/><Relationship Id="rId18" Type="http://schemas.openxmlformats.org/officeDocument/2006/relationships/tags" Target="../tags/tag883.xml"/><Relationship Id="rId3" Type="http://schemas.openxmlformats.org/officeDocument/2006/relationships/tags" Target="../tags/tag868.xml"/><Relationship Id="rId21" Type="http://schemas.openxmlformats.org/officeDocument/2006/relationships/tags" Target="../tags/tag886.xml"/><Relationship Id="rId7" Type="http://schemas.openxmlformats.org/officeDocument/2006/relationships/tags" Target="../tags/tag872.xml"/><Relationship Id="rId12" Type="http://schemas.openxmlformats.org/officeDocument/2006/relationships/tags" Target="../tags/tag877.xml"/><Relationship Id="rId17" Type="http://schemas.openxmlformats.org/officeDocument/2006/relationships/tags" Target="../tags/tag882.xml"/><Relationship Id="rId25" Type="http://schemas.openxmlformats.org/officeDocument/2006/relationships/slideMaster" Target="../slideMasters/slideMaster5.xml"/><Relationship Id="rId2" Type="http://schemas.openxmlformats.org/officeDocument/2006/relationships/tags" Target="../tags/tag867.xml"/><Relationship Id="rId16" Type="http://schemas.openxmlformats.org/officeDocument/2006/relationships/tags" Target="../tags/tag881.xml"/><Relationship Id="rId20" Type="http://schemas.openxmlformats.org/officeDocument/2006/relationships/tags" Target="../tags/tag885.xml"/><Relationship Id="rId1" Type="http://schemas.openxmlformats.org/officeDocument/2006/relationships/tags" Target="../tags/tag866.xml"/><Relationship Id="rId6" Type="http://schemas.openxmlformats.org/officeDocument/2006/relationships/tags" Target="../tags/tag871.xml"/><Relationship Id="rId11" Type="http://schemas.openxmlformats.org/officeDocument/2006/relationships/tags" Target="../tags/tag876.xml"/><Relationship Id="rId24" Type="http://schemas.openxmlformats.org/officeDocument/2006/relationships/tags" Target="../tags/tag889.xml"/><Relationship Id="rId5" Type="http://schemas.openxmlformats.org/officeDocument/2006/relationships/tags" Target="../tags/tag870.xml"/><Relationship Id="rId15" Type="http://schemas.openxmlformats.org/officeDocument/2006/relationships/tags" Target="../tags/tag880.xml"/><Relationship Id="rId23" Type="http://schemas.openxmlformats.org/officeDocument/2006/relationships/tags" Target="../tags/tag888.xml"/><Relationship Id="rId10" Type="http://schemas.openxmlformats.org/officeDocument/2006/relationships/tags" Target="../tags/tag875.xml"/><Relationship Id="rId19" Type="http://schemas.openxmlformats.org/officeDocument/2006/relationships/tags" Target="../tags/tag884.xml"/><Relationship Id="rId4" Type="http://schemas.openxmlformats.org/officeDocument/2006/relationships/tags" Target="../tags/tag869.xml"/><Relationship Id="rId9" Type="http://schemas.openxmlformats.org/officeDocument/2006/relationships/tags" Target="../tags/tag874.xml"/><Relationship Id="rId14" Type="http://schemas.openxmlformats.org/officeDocument/2006/relationships/tags" Target="../tags/tag879.xml"/><Relationship Id="rId22" Type="http://schemas.openxmlformats.org/officeDocument/2006/relationships/tags" Target="../tags/tag88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892.xml"/><Relationship Id="rId2" Type="http://schemas.openxmlformats.org/officeDocument/2006/relationships/tags" Target="../tags/tag891.xml"/><Relationship Id="rId1" Type="http://schemas.openxmlformats.org/officeDocument/2006/relationships/tags" Target="../tags/tag890.xml"/><Relationship Id="rId4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900.xml"/><Relationship Id="rId3" Type="http://schemas.openxmlformats.org/officeDocument/2006/relationships/tags" Target="../tags/tag895.xml"/><Relationship Id="rId7" Type="http://schemas.openxmlformats.org/officeDocument/2006/relationships/tags" Target="../tags/tag899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894.xml"/><Relationship Id="rId1" Type="http://schemas.openxmlformats.org/officeDocument/2006/relationships/tags" Target="../tags/tag893.xml"/><Relationship Id="rId6" Type="http://schemas.openxmlformats.org/officeDocument/2006/relationships/tags" Target="../tags/tag898.xml"/><Relationship Id="rId11" Type="http://schemas.openxmlformats.org/officeDocument/2006/relationships/tags" Target="../tags/tag903.xml"/><Relationship Id="rId5" Type="http://schemas.openxmlformats.org/officeDocument/2006/relationships/tags" Target="../tags/tag897.xml"/><Relationship Id="rId10" Type="http://schemas.openxmlformats.org/officeDocument/2006/relationships/tags" Target="../tags/tag902.xml"/><Relationship Id="rId4" Type="http://schemas.openxmlformats.org/officeDocument/2006/relationships/tags" Target="../tags/tag896.xml"/><Relationship Id="rId9" Type="http://schemas.openxmlformats.org/officeDocument/2006/relationships/tags" Target="../tags/tag90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911.xml"/><Relationship Id="rId3" Type="http://schemas.openxmlformats.org/officeDocument/2006/relationships/tags" Target="../tags/tag906.xml"/><Relationship Id="rId7" Type="http://schemas.openxmlformats.org/officeDocument/2006/relationships/tags" Target="../tags/tag910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905.xml"/><Relationship Id="rId1" Type="http://schemas.openxmlformats.org/officeDocument/2006/relationships/tags" Target="../tags/tag904.xml"/><Relationship Id="rId6" Type="http://schemas.openxmlformats.org/officeDocument/2006/relationships/tags" Target="../tags/tag909.xml"/><Relationship Id="rId11" Type="http://schemas.openxmlformats.org/officeDocument/2006/relationships/tags" Target="../tags/tag914.xml"/><Relationship Id="rId5" Type="http://schemas.openxmlformats.org/officeDocument/2006/relationships/tags" Target="../tags/tag908.xml"/><Relationship Id="rId10" Type="http://schemas.openxmlformats.org/officeDocument/2006/relationships/tags" Target="../tags/tag913.xml"/><Relationship Id="rId4" Type="http://schemas.openxmlformats.org/officeDocument/2006/relationships/tags" Target="../tags/tag907.xml"/><Relationship Id="rId9" Type="http://schemas.openxmlformats.org/officeDocument/2006/relationships/tags" Target="../tags/tag912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922.xml"/><Relationship Id="rId3" Type="http://schemas.openxmlformats.org/officeDocument/2006/relationships/tags" Target="../tags/tag917.xml"/><Relationship Id="rId7" Type="http://schemas.openxmlformats.org/officeDocument/2006/relationships/tags" Target="../tags/tag921.xml"/><Relationship Id="rId2" Type="http://schemas.openxmlformats.org/officeDocument/2006/relationships/tags" Target="../tags/tag916.xml"/><Relationship Id="rId1" Type="http://schemas.openxmlformats.org/officeDocument/2006/relationships/tags" Target="../tags/tag915.xml"/><Relationship Id="rId6" Type="http://schemas.openxmlformats.org/officeDocument/2006/relationships/tags" Target="../tags/tag920.xml"/><Relationship Id="rId11" Type="http://schemas.openxmlformats.org/officeDocument/2006/relationships/slideMaster" Target="../slideMasters/slideMaster5.xml"/><Relationship Id="rId5" Type="http://schemas.openxmlformats.org/officeDocument/2006/relationships/tags" Target="../tags/tag919.xml"/><Relationship Id="rId10" Type="http://schemas.openxmlformats.org/officeDocument/2006/relationships/tags" Target="../tags/tag924.xml"/><Relationship Id="rId4" Type="http://schemas.openxmlformats.org/officeDocument/2006/relationships/tags" Target="../tags/tag918.xml"/><Relationship Id="rId9" Type="http://schemas.openxmlformats.org/officeDocument/2006/relationships/tags" Target="../tags/tag923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932.xml"/><Relationship Id="rId13" Type="http://schemas.openxmlformats.org/officeDocument/2006/relationships/tags" Target="../tags/tag937.xml"/><Relationship Id="rId18" Type="http://schemas.openxmlformats.org/officeDocument/2006/relationships/tags" Target="../tags/tag942.xml"/><Relationship Id="rId26" Type="http://schemas.openxmlformats.org/officeDocument/2006/relationships/tags" Target="../tags/tag950.xml"/><Relationship Id="rId3" Type="http://schemas.openxmlformats.org/officeDocument/2006/relationships/tags" Target="../tags/tag927.xml"/><Relationship Id="rId21" Type="http://schemas.openxmlformats.org/officeDocument/2006/relationships/tags" Target="../tags/tag945.xml"/><Relationship Id="rId7" Type="http://schemas.openxmlformats.org/officeDocument/2006/relationships/tags" Target="../tags/tag931.xml"/><Relationship Id="rId12" Type="http://schemas.openxmlformats.org/officeDocument/2006/relationships/tags" Target="../tags/tag936.xml"/><Relationship Id="rId17" Type="http://schemas.openxmlformats.org/officeDocument/2006/relationships/tags" Target="../tags/tag941.xml"/><Relationship Id="rId25" Type="http://schemas.openxmlformats.org/officeDocument/2006/relationships/tags" Target="../tags/tag949.xml"/><Relationship Id="rId2" Type="http://schemas.openxmlformats.org/officeDocument/2006/relationships/tags" Target="../tags/tag926.xml"/><Relationship Id="rId16" Type="http://schemas.openxmlformats.org/officeDocument/2006/relationships/tags" Target="../tags/tag940.xml"/><Relationship Id="rId20" Type="http://schemas.openxmlformats.org/officeDocument/2006/relationships/tags" Target="../tags/tag944.xml"/><Relationship Id="rId1" Type="http://schemas.openxmlformats.org/officeDocument/2006/relationships/tags" Target="../tags/tag925.xml"/><Relationship Id="rId6" Type="http://schemas.openxmlformats.org/officeDocument/2006/relationships/tags" Target="../tags/tag930.xml"/><Relationship Id="rId11" Type="http://schemas.openxmlformats.org/officeDocument/2006/relationships/tags" Target="../tags/tag935.xml"/><Relationship Id="rId24" Type="http://schemas.openxmlformats.org/officeDocument/2006/relationships/tags" Target="../tags/tag948.xml"/><Relationship Id="rId5" Type="http://schemas.openxmlformats.org/officeDocument/2006/relationships/tags" Target="../tags/tag929.xml"/><Relationship Id="rId15" Type="http://schemas.openxmlformats.org/officeDocument/2006/relationships/tags" Target="../tags/tag939.xml"/><Relationship Id="rId23" Type="http://schemas.openxmlformats.org/officeDocument/2006/relationships/tags" Target="../tags/tag947.xml"/><Relationship Id="rId10" Type="http://schemas.openxmlformats.org/officeDocument/2006/relationships/tags" Target="../tags/tag934.xml"/><Relationship Id="rId19" Type="http://schemas.openxmlformats.org/officeDocument/2006/relationships/tags" Target="../tags/tag943.xml"/><Relationship Id="rId4" Type="http://schemas.openxmlformats.org/officeDocument/2006/relationships/tags" Target="../tags/tag928.xml"/><Relationship Id="rId9" Type="http://schemas.openxmlformats.org/officeDocument/2006/relationships/tags" Target="../tags/tag933.xml"/><Relationship Id="rId14" Type="http://schemas.openxmlformats.org/officeDocument/2006/relationships/tags" Target="../tags/tag938.xml"/><Relationship Id="rId22" Type="http://schemas.openxmlformats.org/officeDocument/2006/relationships/tags" Target="../tags/tag946.xml"/><Relationship Id="rId27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tags" Target="../tags/tag958.xml"/><Relationship Id="rId3" Type="http://schemas.openxmlformats.org/officeDocument/2006/relationships/tags" Target="../tags/tag953.xml"/><Relationship Id="rId7" Type="http://schemas.openxmlformats.org/officeDocument/2006/relationships/tags" Target="../tags/tag957.xml"/><Relationship Id="rId2" Type="http://schemas.openxmlformats.org/officeDocument/2006/relationships/tags" Target="../tags/tag952.xml"/><Relationship Id="rId1" Type="http://schemas.openxmlformats.org/officeDocument/2006/relationships/tags" Target="../tags/tag951.xml"/><Relationship Id="rId6" Type="http://schemas.openxmlformats.org/officeDocument/2006/relationships/tags" Target="../tags/tag956.xml"/><Relationship Id="rId5" Type="http://schemas.openxmlformats.org/officeDocument/2006/relationships/tags" Target="../tags/tag955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954.xml"/><Relationship Id="rId9" Type="http://schemas.openxmlformats.org/officeDocument/2006/relationships/tags" Target="../tags/tag959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967.xml"/><Relationship Id="rId3" Type="http://schemas.openxmlformats.org/officeDocument/2006/relationships/tags" Target="../tags/tag962.xml"/><Relationship Id="rId7" Type="http://schemas.openxmlformats.org/officeDocument/2006/relationships/tags" Target="../tags/tag966.xml"/><Relationship Id="rId12" Type="http://schemas.openxmlformats.org/officeDocument/2006/relationships/slideMaster" Target="../slideMasters/slideMaster5.xml"/><Relationship Id="rId2" Type="http://schemas.openxmlformats.org/officeDocument/2006/relationships/tags" Target="../tags/tag961.xml"/><Relationship Id="rId1" Type="http://schemas.openxmlformats.org/officeDocument/2006/relationships/tags" Target="../tags/tag960.xml"/><Relationship Id="rId6" Type="http://schemas.openxmlformats.org/officeDocument/2006/relationships/tags" Target="../tags/tag965.xml"/><Relationship Id="rId11" Type="http://schemas.openxmlformats.org/officeDocument/2006/relationships/tags" Target="../tags/tag970.xml"/><Relationship Id="rId5" Type="http://schemas.openxmlformats.org/officeDocument/2006/relationships/tags" Target="../tags/tag964.xml"/><Relationship Id="rId10" Type="http://schemas.openxmlformats.org/officeDocument/2006/relationships/tags" Target="../tags/tag969.xml"/><Relationship Id="rId4" Type="http://schemas.openxmlformats.org/officeDocument/2006/relationships/tags" Target="../tags/tag963.xml"/><Relationship Id="rId9" Type="http://schemas.openxmlformats.org/officeDocument/2006/relationships/tags" Target="../tags/tag968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tags" Target="../tags/tag978.xml"/><Relationship Id="rId13" Type="http://schemas.openxmlformats.org/officeDocument/2006/relationships/slideMaster" Target="../slideMasters/slideMaster5.xml"/><Relationship Id="rId3" Type="http://schemas.openxmlformats.org/officeDocument/2006/relationships/tags" Target="../tags/tag973.xml"/><Relationship Id="rId7" Type="http://schemas.openxmlformats.org/officeDocument/2006/relationships/tags" Target="../tags/tag977.xml"/><Relationship Id="rId12" Type="http://schemas.openxmlformats.org/officeDocument/2006/relationships/tags" Target="../tags/tag982.xml"/><Relationship Id="rId2" Type="http://schemas.openxmlformats.org/officeDocument/2006/relationships/tags" Target="../tags/tag972.xml"/><Relationship Id="rId1" Type="http://schemas.openxmlformats.org/officeDocument/2006/relationships/tags" Target="../tags/tag971.xml"/><Relationship Id="rId6" Type="http://schemas.openxmlformats.org/officeDocument/2006/relationships/tags" Target="../tags/tag976.xml"/><Relationship Id="rId11" Type="http://schemas.openxmlformats.org/officeDocument/2006/relationships/tags" Target="../tags/tag981.xml"/><Relationship Id="rId5" Type="http://schemas.openxmlformats.org/officeDocument/2006/relationships/tags" Target="../tags/tag975.xml"/><Relationship Id="rId10" Type="http://schemas.openxmlformats.org/officeDocument/2006/relationships/tags" Target="../tags/tag980.xml"/><Relationship Id="rId4" Type="http://schemas.openxmlformats.org/officeDocument/2006/relationships/tags" Target="../tags/tag974.xml"/><Relationship Id="rId9" Type="http://schemas.openxmlformats.org/officeDocument/2006/relationships/tags" Target="../tags/tag979.xml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tags" Target="../tags/tag990.xml"/><Relationship Id="rId13" Type="http://schemas.openxmlformats.org/officeDocument/2006/relationships/slideMaster" Target="../slideMasters/slideMaster5.xml"/><Relationship Id="rId3" Type="http://schemas.openxmlformats.org/officeDocument/2006/relationships/tags" Target="../tags/tag985.xml"/><Relationship Id="rId7" Type="http://schemas.openxmlformats.org/officeDocument/2006/relationships/tags" Target="../tags/tag989.xml"/><Relationship Id="rId12" Type="http://schemas.openxmlformats.org/officeDocument/2006/relationships/tags" Target="../tags/tag994.xml"/><Relationship Id="rId2" Type="http://schemas.openxmlformats.org/officeDocument/2006/relationships/tags" Target="../tags/tag984.xml"/><Relationship Id="rId1" Type="http://schemas.openxmlformats.org/officeDocument/2006/relationships/tags" Target="../tags/tag983.xml"/><Relationship Id="rId6" Type="http://schemas.openxmlformats.org/officeDocument/2006/relationships/tags" Target="../tags/tag988.xml"/><Relationship Id="rId11" Type="http://schemas.openxmlformats.org/officeDocument/2006/relationships/tags" Target="../tags/tag993.xml"/><Relationship Id="rId5" Type="http://schemas.openxmlformats.org/officeDocument/2006/relationships/tags" Target="../tags/tag987.xml"/><Relationship Id="rId10" Type="http://schemas.openxmlformats.org/officeDocument/2006/relationships/tags" Target="../tags/tag992.xml"/><Relationship Id="rId4" Type="http://schemas.openxmlformats.org/officeDocument/2006/relationships/tags" Target="../tags/tag986.xml"/><Relationship Id="rId9" Type="http://schemas.openxmlformats.org/officeDocument/2006/relationships/tags" Target="../tags/tag991.xml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tags" Target="../tags/tag1002.xml"/><Relationship Id="rId13" Type="http://schemas.openxmlformats.org/officeDocument/2006/relationships/slideMaster" Target="../slideMasters/slideMaster5.xml"/><Relationship Id="rId3" Type="http://schemas.openxmlformats.org/officeDocument/2006/relationships/tags" Target="../tags/tag997.xml"/><Relationship Id="rId7" Type="http://schemas.openxmlformats.org/officeDocument/2006/relationships/tags" Target="../tags/tag1001.xml"/><Relationship Id="rId12" Type="http://schemas.openxmlformats.org/officeDocument/2006/relationships/tags" Target="../tags/tag1006.xml"/><Relationship Id="rId2" Type="http://schemas.openxmlformats.org/officeDocument/2006/relationships/tags" Target="../tags/tag996.xml"/><Relationship Id="rId1" Type="http://schemas.openxmlformats.org/officeDocument/2006/relationships/tags" Target="../tags/tag995.xml"/><Relationship Id="rId6" Type="http://schemas.openxmlformats.org/officeDocument/2006/relationships/tags" Target="../tags/tag1000.xml"/><Relationship Id="rId11" Type="http://schemas.openxmlformats.org/officeDocument/2006/relationships/tags" Target="../tags/tag1005.xml"/><Relationship Id="rId5" Type="http://schemas.openxmlformats.org/officeDocument/2006/relationships/tags" Target="../tags/tag999.xml"/><Relationship Id="rId10" Type="http://schemas.openxmlformats.org/officeDocument/2006/relationships/tags" Target="../tags/tag1004.xml"/><Relationship Id="rId4" Type="http://schemas.openxmlformats.org/officeDocument/2006/relationships/tags" Target="../tags/tag998.xml"/><Relationship Id="rId9" Type="http://schemas.openxmlformats.org/officeDocument/2006/relationships/tags" Target="../tags/tag1003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tags" Target="../tags/tag1014.xml"/><Relationship Id="rId13" Type="http://schemas.openxmlformats.org/officeDocument/2006/relationships/tags" Target="../tags/tag1019.xml"/><Relationship Id="rId3" Type="http://schemas.openxmlformats.org/officeDocument/2006/relationships/tags" Target="../tags/tag1009.xml"/><Relationship Id="rId7" Type="http://schemas.openxmlformats.org/officeDocument/2006/relationships/tags" Target="../tags/tag1013.xml"/><Relationship Id="rId12" Type="http://schemas.openxmlformats.org/officeDocument/2006/relationships/tags" Target="../tags/tag1018.xml"/><Relationship Id="rId2" Type="http://schemas.openxmlformats.org/officeDocument/2006/relationships/tags" Target="../tags/tag1008.xml"/><Relationship Id="rId1" Type="http://schemas.openxmlformats.org/officeDocument/2006/relationships/tags" Target="../tags/tag1007.xml"/><Relationship Id="rId6" Type="http://schemas.openxmlformats.org/officeDocument/2006/relationships/tags" Target="../tags/tag1012.xml"/><Relationship Id="rId11" Type="http://schemas.openxmlformats.org/officeDocument/2006/relationships/tags" Target="../tags/tag1017.xml"/><Relationship Id="rId5" Type="http://schemas.openxmlformats.org/officeDocument/2006/relationships/tags" Target="../tags/tag1011.xml"/><Relationship Id="rId15" Type="http://schemas.openxmlformats.org/officeDocument/2006/relationships/slideMaster" Target="../slideMasters/slideMaster5.xml"/><Relationship Id="rId10" Type="http://schemas.openxmlformats.org/officeDocument/2006/relationships/tags" Target="../tags/tag1016.xml"/><Relationship Id="rId4" Type="http://schemas.openxmlformats.org/officeDocument/2006/relationships/tags" Target="../tags/tag1010.xml"/><Relationship Id="rId9" Type="http://schemas.openxmlformats.org/officeDocument/2006/relationships/tags" Target="../tags/tag1015.xml"/><Relationship Id="rId14" Type="http://schemas.openxmlformats.org/officeDocument/2006/relationships/tags" Target="../tags/tag1020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tags" Target="../tags/tag1028.xml"/><Relationship Id="rId3" Type="http://schemas.openxmlformats.org/officeDocument/2006/relationships/tags" Target="../tags/tag1023.xml"/><Relationship Id="rId7" Type="http://schemas.openxmlformats.org/officeDocument/2006/relationships/tags" Target="../tags/tag1027.xml"/><Relationship Id="rId2" Type="http://schemas.openxmlformats.org/officeDocument/2006/relationships/tags" Target="../tags/tag1022.xml"/><Relationship Id="rId1" Type="http://schemas.openxmlformats.org/officeDocument/2006/relationships/tags" Target="../tags/tag1021.xml"/><Relationship Id="rId6" Type="http://schemas.openxmlformats.org/officeDocument/2006/relationships/tags" Target="../tags/tag1026.xml"/><Relationship Id="rId5" Type="http://schemas.openxmlformats.org/officeDocument/2006/relationships/tags" Target="../tags/tag1025.xml"/><Relationship Id="rId4" Type="http://schemas.openxmlformats.org/officeDocument/2006/relationships/tags" Target="../tags/tag1024.xml"/><Relationship Id="rId9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tags" Target="../tags/tag1042.xml"/><Relationship Id="rId13" Type="http://schemas.openxmlformats.org/officeDocument/2006/relationships/tags" Target="../tags/tag1047.xml"/><Relationship Id="rId18" Type="http://schemas.openxmlformats.org/officeDocument/2006/relationships/tags" Target="../tags/tag1052.xml"/><Relationship Id="rId26" Type="http://schemas.openxmlformats.org/officeDocument/2006/relationships/tags" Target="../tags/tag1060.xml"/><Relationship Id="rId3" Type="http://schemas.openxmlformats.org/officeDocument/2006/relationships/tags" Target="../tags/tag1037.xml"/><Relationship Id="rId21" Type="http://schemas.openxmlformats.org/officeDocument/2006/relationships/tags" Target="../tags/tag1055.xml"/><Relationship Id="rId7" Type="http://schemas.openxmlformats.org/officeDocument/2006/relationships/tags" Target="../tags/tag1041.xml"/><Relationship Id="rId12" Type="http://schemas.openxmlformats.org/officeDocument/2006/relationships/tags" Target="../tags/tag1046.xml"/><Relationship Id="rId17" Type="http://schemas.openxmlformats.org/officeDocument/2006/relationships/tags" Target="../tags/tag1051.xml"/><Relationship Id="rId25" Type="http://schemas.openxmlformats.org/officeDocument/2006/relationships/tags" Target="../tags/tag1059.xml"/><Relationship Id="rId2" Type="http://schemas.openxmlformats.org/officeDocument/2006/relationships/tags" Target="../tags/tag1036.xml"/><Relationship Id="rId16" Type="http://schemas.openxmlformats.org/officeDocument/2006/relationships/tags" Target="../tags/tag1050.xml"/><Relationship Id="rId20" Type="http://schemas.openxmlformats.org/officeDocument/2006/relationships/tags" Target="../tags/tag1054.xml"/><Relationship Id="rId29" Type="http://schemas.openxmlformats.org/officeDocument/2006/relationships/slideMaster" Target="../slideMasters/slideMaster6.xml"/><Relationship Id="rId1" Type="http://schemas.openxmlformats.org/officeDocument/2006/relationships/tags" Target="../tags/tag1035.xml"/><Relationship Id="rId6" Type="http://schemas.openxmlformats.org/officeDocument/2006/relationships/tags" Target="../tags/tag1040.xml"/><Relationship Id="rId11" Type="http://schemas.openxmlformats.org/officeDocument/2006/relationships/tags" Target="../tags/tag1045.xml"/><Relationship Id="rId24" Type="http://schemas.openxmlformats.org/officeDocument/2006/relationships/tags" Target="../tags/tag1058.xml"/><Relationship Id="rId5" Type="http://schemas.openxmlformats.org/officeDocument/2006/relationships/tags" Target="../tags/tag1039.xml"/><Relationship Id="rId15" Type="http://schemas.openxmlformats.org/officeDocument/2006/relationships/tags" Target="../tags/tag1049.xml"/><Relationship Id="rId23" Type="http://schemas.openxmlformats.org/officeDocument/2006/relationships/tags" Target="../tags/tag1057.xml"/><Relationship Id="rId28" Type="http://schemas.openxmlformats.org/officeDocument/2006/relationships/tags" Target="../tags/tag1062.xml"/><Relationship Id="rId10" Type="http://schemas.openxmlformats.org/officeDocument/2006/relationships/tags" Target="../tags/tag1044.xml"/><Relationship Id="rId19" Type="http://schemas.openxmlformats.org/officeDocument/2006/relationships/tags" Target="../tags/tag1053.xml"/><Relationship Id="rId4" Type="http://schemas.openxmlformats.org/officeDocument/2006/relationships/tags" Target="../tags/tag1038.xml"/><Relationship Id="rId9" Type="http://schemas.openxmlformats.org/officeDocument/2006/relationships/tags" Target="../tags/tag1043.xml"/><Relationship Id="rId14" Type="http://schemas.openxmlformats.org/officeDocument/2006/relationships/tags" Target="../tags/tag1048.xml"/><Relationship Id="rId22" Type="http://schemas.openxmlformats.org/officeDocument/2006/relationships/tags" Target="../tags/tag1056.xml"/><Relationship Id="rId27" Type="http://schemas.openxmlformats.org/officeDocument/2006/relationships/tags" Target="../tags/tag1061.xml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tags" Target="../tags/tag1070.xml"/><Relationship Id="rId3" Type="http://schemas.openxmlformats.org/officeDocument/2006/relationships/tags" Target="../tags/tag1065.xml"/><Relationship Id="rId7" Type="http://schemas.openxmlformats.org/officeDocument/2006/relationships/tags" Target="../tags/tag1069.xml"/><Relationship Id="rId2" Type="http://schemas.openxmlformats.org/officeDocument/2006/relationships/tags" Target="../tags/tag1064.xml"/><Relationship Id="rId1" Type="http://schemas.openxmlformats.org/officeDocument/2006/relationships/tags" Target="../tags/tag1063.xml"/><Relationship Id="rId6" Type="http://schemas.openxmlformats.org/officeDocument/2006/relationships/tags" Target="../tags/tag1068.xml"/><Relationship Id="rId11" Type="http://schemas.openxmlformats.org/officeDocument/2006/relationships/slideMaster" Target="../slideMasters/slideMaster6.xml"/><Relationship Id="rId5" Type="http://schemas.openxmlformats.org/officeDocument/2006/relationships/tags" Target="../tags/tag1067.xml"/><Relationship Id="rId10" Type="http://schemas.openxmlformats.org/officeDocument/2006/relationships/tags" Target="../tags/tag1072.xml"/><Relationship Id="rId4" Type="http://schemas.openxmlformats.org/officeDocument/2006/relationships/tags" Target="../tags/tag1066.xml"/><Relationship Id="rId9" Type="http://schemas.openxmlformats.org/officeDocument/2006/relationships/tags" Target="../tags/tag1071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tags" Target="../tags/tag1080.xml"/><Relationship Id="rId13" Type="http://schemas.openxmlformats.org/officeDocument/2006/relationships/tags" Target="../tags/tag1085.xml"/><Relationship Id="rId18" Type="http://schemas.openxmlformats.org/officeDocument/2006/relationships/tags" Target="../tags/tag1090.xml"/><Relationship Id="rId26" Type="http://schemas.openxmlformats.org/officeDocument/2006/relationships/tags" Target="../tags/tag1098.xml"/><Relationship Id="rId3" Type="http://schemas.openxmlformats.org/officeDocument/2006/relationships/tags" Target="../tags/tag1075.xml"/><Relationship Id="rId21" Type="http://schemas.openxmlformats.org/officeDocument/2006/relationships/tags" Target="../tags/tag1093.xml"/><Relationship Id="rId7" Type="http://schemas.openxmlformats.org/officeDocument/2006/relationships/tags" Target="../tags/tag1079.xml"/><Relationship Id="rId12" Type="http://schemas.openxmlformats.org/officeDocument/2006/relationships/tags" Target="../tags/tag1084.xml"/><Relationship Id="rId17" Type="http://schemas.openxmlformats.org/officeDocument/2006/relationships/tags" Target="../tags/tag1089.xml"/><Relationship Id="rId25" Type="http://schemas.openxmlformats.org/officeDocument/2006/relationships/tags" Target="../tags/tag1097.xml"/><Relationship Id="rId2" Type="http://schemas.openxmlformats.org/officeDocument/2006/relationships/tags" Target="../tags/tag1074.xml"/><Relationship Id="rId16" Type="http://schemas.openxmlformats.org/officeDocument/2006/relationships/tags" Target="../tags/tag1088.xml"/><Relationship Id="rId20" Type="http://schemas.openxmlformats.org/officeDocument/2006/relationships/tags" Target="../tags/tag1092.xml"/><Relationship Id="rId1" Type="http://schemas.openxmlformats.org/officeDocument/2006/relationships/tags" Target="../tags/tag1073.xml"/><Relationship Id="rId6" Type="http://schemas.openxmlformats.org/officeDocument/2006/relationships/tags" Target="../tags/tag1078.xml"/><Relationship Id="rId11" Type="http://schemas.openxmlformats.org/officeDocument/2006/relationships/tags" Target="../tags/tag1083.xml"/><Relationship Id="rId24" Type="http://schemas.openxmlformats.org/officeDocument/2006/relationships/tags" Target="../tags/tag1096.xml"/><Relationship Id="rId5" Type="http://schemas.openxmlformats.org/officeDocument/2006/relationships/tags" Target="../tags/tag1077.xml"/><Relationship Id="rId15" Type="http://schemas.openxmlformats.org/officeDocument/2006/relationships/tags" Target="../tags/tag1087.xml"/><Relationship Id="rId23" Type="http://schemas.openxmlformats.org/officeDocument/2006/relationships/tags" Target="../tags/tag1095.xml"/><Relationship Id="rId10" Type="http://schemas.openxmlformats.org/officeDocument/2006/relationships/tags" Target="../tags/tag1082.xml"/><Relationship Id="rId19" Type="http://schemas.openxmlformats.org/officeDocument/2006/relationships/tags" Target="../tags/tag1091.xml"/><Relationship Id="rId4" Type="http://schemas.openxmlformats.org/officeDocument/2006/relationships/tags" Target="../tags/tag1076.xml"/><Relationship Id="rId9" Type="http://schemas.openxmlformats.org/officeDocument/2006/relationships/tags" Target="../tags/tag1081.xml"/><Relationship Id="rId14" Type="http://schemas.openxmlformats.org/officeDocument/2006/relationships/tags" Target="../tags/tag1086.xml"/><Relationship Id="rId22" Type="http://schemas.openxmlformats.org/officeDocument/2006/relationships/tags" Target="../tags/tag1094.xml"/><Relationship Id="rId27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1106.xml"/><Relationship Id="rId3" Type="http://schemas.openxmlformats.org/officeDocument/2006/relationships/tags" Target="../tags/tag1101.xml"/><Relationship Id="rId7" Type="http://schemas.openxmlformats.org/officeDocument/2006/relationships/tags" Target="../tags/tag1105.xml"/><Relationship Id="rId12" Type="http://schemas.openxmlformats.org/officeDocument/2006/relationships/slideMaster" Target="../slideMasters/slideMaster6.xml"/><Relationship Id="rId2" Type="http://schemas.openxmlformats.org/officeDocument/2006/relationships/tags" Target="../tags/tag1100.xml"/><Relationship Id="rId1" Type="http://schemas.openxmlformats.org/officeDocument/2006/relationships/tags" Target="../tags/tag1099.xml"/><Relationship Id="rId6" Type="http://schemas.openxmlformats.org/officeDocument/2006/relationships/tags" Target="../tags/tag1104.xml"/><Relationship Id="rId11" Type="http://schemas.openxmlformats.org/officeDocument/2006/relationships/tags" Target="../tags/tag1109.xml"/><Relationship Id="rId5" Type="http://schemas.openxmlformats.org/officeDocument/2006/relationships/tags" Target="../tags/tag1103.xml"/><Relationship Id="rId10" Type="http://schemas.openxmlformats.org/officeDocument/2006/relationships/tags" Target="../tags/tag1108.xml"/><Relationship Id="rId4" Type="http://schemas.openxmlformats.org/officeDocument/2006/relationships/tags" Target="../tags/tag1102.xml"/><Relationship Id="rId9" Type="http://schemas.openxmlformats.org/officeDocument/2006/relationships/tags" Target="../tags/tag1107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1117.xml"/><Relationship Id="rId13" Type="http://schemas.openxmlformats.org/officeDocument/2006/relationships/tags" Target="../tags/tag1122.xml"/><Relationship Id="rId3" Type="http://schemas.openxmlformats.org/officeDocument/2006/relationships/tags" Target="../tags/tag1112.xml"/><Relationship Id="rId7" Type="http://schemas.openxmlformats.org/officeDocument/2006/relationships/tags" Target="../tags/tag1116.xml"/><Relationship Id="rId12" Type="http://schemas.openxmlformats.org/officeDocument/2006/relationships/tags" Target="../tags/tag1121.xml"/><Relationship Id="rId2" Type="http://schemas.openxmlformats.org/officeDocument/2006/relationships/tags" Target="../tags/tag1111.xml"/><Relationship Id="rId1" Type="http://schemas.openxmlformats.org/officeDocument/2006/relationships/tags" Target="../tags/tag1110.xml"/><Relationship Id="rId6" Type="http://schemas.openxmlformats.org/officeDocument/2006/relationships/tags" Target="../tags/tag1115.xml"/><Relationship Id="rId11" Type="http://schemas.openxmlformats.org/officeDocument/2006/relationships/tags" Target="../tags/tag1120.xml"/><Relationship Id="rId5" Type="http://schemas.openxmlformats.org/officeDocument/2006/relationships/tags" Target="../tags/tag1114.xml"/><Relationship Id="rId10" Type="http://schemas.openxmlformats.org/officeDocument/2006/relationships/tags" Target="../tags/tag1119.xml"/><Relationship Id="rId4" Type="http://schemas.openxmlformats.org/officeDocument/2006/relationships/tags" Target="../tags/tag1113.xml"/><Relationship Id="rId9" Type="http://schemas.openxmlformats.org/officeDocument/2006/relationships/tags" Target="../tags/tag1118.xml"/><Relationship Id="rId14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8" Type="http://schemas.openxmlformats.org/officeDocument/2006/relationships/tags" Target="../tags/tag1130.xml"/><Relationship Id="rId13" Type="http://schemas.openxmlformats.org/officeDocument/2006/relationships/tags" Target="../tags/tag1135.xml"/><Relationship Id="rId18" Type="http://schemas.openxmlformats.org/officeDocument/2006/relationships/tags" Target="../tags/tag1140.xml"/><Relationship Id="rId3" Type="http://schemas.openxmlformats.org/officeDocument/2006/relationships/tags" Target="../tags/tag1125.xml"/><Relationship Id="rId21" Type="http://schemas.openxmlformats.org/officeDocument/2006/relationships/tags" Target="../tags/tag1143.xml"/><Relationship Id="rId7" Type="http://schemas.openxmlformats.org/officeDocument/2006/relationships/tags" Target="../tags/tag1129.xml"/><Relationship Id="rId12" Type="http://schemas.openxmlformats.org/officeDocument/2006/relationships/tags" Target="../tags/tag1134.xml"/><Relationship Id="rId17" Type="http://schemas.openxmlformats.org/officeDocument/2006/relationships/tags" Target="../tags/tag1139.xml"/><Relationship Id="rId25" Type="http://schemas.openxmlformats.org/officeDocument/2006/relationships/slideMaster" Target="../slideMasters/slideMaster6.xml"/><Relationship Id="rId2" Type="http://schemas.openxmlformats.org/officeDocument/2006/relationships/tags" Target="../tags/tag1124.xml"/><Relationship Id="rId16" Type="http://schemas.openxmlformats.org/officeDocument/2006/relationships/tags" Target="../tags/tag1138.xml"/><Relationship Id="rId20" Type="http://schemas.openxmlformats.org/officeDocument/2006/relationships/tags" Target="../tags/tag1142.xml"/><Relationship Id="rId1" Type="http://schemas.openxmlformats.org/officeDocument/2006/relationships/tags" Target="../tags/tag1123.xml"/><Relationship Id="rId6" Type="http://schemas.openxmlformats.org/officeDocument/2006/relationships/tags" Target="../tags/tag1128.xml"/><Relationship Id="rId11" Type="http://schemas.openxmlformats.org/officeDocument/2006/relationships/tags" Target="../tags/tag1133.xml"/><Relationship Id="rId24" Type="http://schemas.openxmlformats.org/officeDocument/2006/relationships/tags" Target="../tags/tag1146.xml"/><Relationship Id="rId5" Type="http://schemas.openxmlformats.org/officeDocument/2006/relationships/tags" Target="../tags/tag1127.xml"/><Relationship Id="rId15" Type="http://schemas.openxmlformats.org/officeDocument/2006/relationships/tags" Target="../tags/tag1137.xml"/><Relationship Id="rId23" Type="http://schemas.openxmlformats.org/officeDocument/2006/relationships/tags" Target="../tags/tag1145.xml"/><Relationship Id="rId10" Type="http://schemas.openxmlformats.org/officeDocument/2006/relationships/tags" Target="../tags/tag1132.xml"/><Relationship Id="rId19" Type="http://schemas.openxmlformats.org/officeDocument/2006/relationships/tags" Target="../tags/tag1141.xml"/><Relationship Id="rId4" Type="http://schemas.openxmlformats.org/officeDocument/2006/relationships/tags" Target="../tags/tag1126.xml"/><Relationship Id="rId9" Type="http://schemas.openxmlformats.org/officeDocument/2006/relationships/tags" Target="../tags/tag1131.xml"/><Relationship Id="rId14" Type="http://schemas.openxmlformats.org/officeDocument/2006/relationships/tags" Target="../tags/tag1136.xml"/><Relationship Id="rId22" Type="http://schemas.openxmlformats.org/officeDocument/2006/relationships/tags" Target="../tags/tag114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1149.xml"/><Relationship Id="rId2" Type="http://schemas.openxmlformats.org/officeDocument/2006/relationships/tags" Target="../tags/tag1148.xml"/><Relationship Id="rId1" Type="http://schemas.openxmlformats.org/officeDocument/2006/relationships/tags" Target="../tags/tag1147.xml"/><Relationship Id="rId4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tags" Target="../tags/tag1157.xml"/><Relationship Id="rId3" Type="http://schemas.openxmlformats.org/officeDocument/2006/relationships/tags" Target="../tags/tag1152.xml"/><Relationship Id="rId7" Type="http://schemas.openxmlformats.org/officeDocument/2006/relationships/tags" Target="../tags/tag1156.xml"/><Relationship Id="rId12" Type="http://schemas.openxmlformats.org/officeDocument/2006/relationships/slideMaster" Target="../slideMasters/slideMaster6.xml"/><Relationship Id="rId2" Type="http://schemas.openxmlformats.org/officeDocument/2006/relationships/tags" Target="../tags/tag1151.xml"/><Relationship Id="rId1" Type="http://schemas.openxmlformats.org/officeDocument/2006/relationships/tags" Target="../tags/tag1150.xml"/><Relationship Id="rId6" Type="http://schemas.openxmlformats.org/officeDocument/2006/relationships/tags" Target="../tags/tag1155.xml"/><Relationship Id="rId11" Type="http://schemas.openxmlformats.org/officeDocument/2006/relationships/tags" Target="../tags/tag1160.xml"/><Relationship Id="rId5" Type="http://schemas.openxmlformats.org/officeDocument/2006/relationships/tags" Target="../tags/tag1154.xml"/><Relationship Id="rId10" Type="http://schemas.openxmlformats.org/officeDocument/2006/relationships/tags" Target="../tags/tag1159.xml"/><Relationship Id="rId4" Type="http://schemas.openxmlformats.org/officeDocument/2006/relationships/tags" Target="../tags/tag1153.xml"/><Relationship Id="rId9" Type="http://schemas.openxmlformats.org/officeDocument/2006/relationships/tags" Target="../tags/tag1158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tags" Target="../tags/tag1168.xml"/><Relationship Id="rId3" Type="http://schemas.openxmlformats.org/officeDocument/2006/relationships/tags" Target="../tags/tag1163.xml"/><Relationship Id="rId7" Type="http://schemas.openxmlformats.org/officeDocument/2006/relationships/tags" Target="../tags/tag1167.xml"/><Relationship Id="rId12" Type="http://schemas.openxmlformats.org/officeDocument/2006/relationships/slideMaster" Target="../slideMasters/slideMaster6.xml"/><Relationship Id="rId2" Type="http://schemas.openxmlformats.org/officeDocument/2006/relationships/tags" Target="../tags/tag1162.xml"/><Relationship Id="rId1" Type="http://schemas.openxmlformats.org/officeDocument/2006/relationships/tags" Target="../tags/tag1161.xml"/><Relationship Id="rId6" Type="http://schemas.openxmlformats.org/officeDocument/2006/relationships/tags" Target="../tags/tag1166.xml"/><Relationship Id="rId11" Type="http://schemas.openxmlformats.org/officeDocument/2006/relationships/tags" Target="../tags/tag1171.xml"/><Relationship Id="rId5" Type="http://schemas.openxmlformats.org/officeDocument/2006/relationships/tags" Target="../tags/tag1165.xml"/><Relationship Id="rId10" Type="http://schemas.openxmlformats.org/officeDocument/2006/relationships/tags" Target="../tags/tag1170.xml"/><Relationship Id="rId4" Type="http://schemas.openxmlformats.org/officeDocument/2006/relationships/tags" Target="../tags/tag1164.xml"/><Relationship Id="rId9" Type="http://schemas.openxmlformats.org/officeDocument/2006/relationships/tags" Target="../tags/tag1169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tags" Target="../tags/tag1179.xml"/><Relationship Id="rId3" Type="http://schemas.openxmlformats.org/officeDocument/2006/relationships/tags" Target="../tags/tag1174.xml"/><Relationship Id="rId7" Type="http://schemas.openxmlformats.org/officeDocument/2006/relationships/tags" Target="../tags/tag1178.xml"/><Relationship Id="rId2" Type="http://schemas.openxmlformats.org/officeDocument/2006/relationships/tags" Target="../tags/tag1173.xml"/><Relationship Id="rId1" Type="http://schemas.openxmlformats.org/officeDocument/2006/relationships/tags" Target="../tags/tag1172.xml"/><Relationship Id="rId6" Type="http://schemas.openxmlformats.org/officeDocument/2006/relationships/tags" Target="../tags/tag1177.xml"/><Relationship Id="rId11" Type="http://schemas.openxmlformats.org/officeDocument/2006/relationships/slideMaster" Target="../slideMasters/slideMaster6.xml"/><Relationship Id="rId5" Type="http://schemas.openxmlformats.org/officeDocument/2006/relationships/tags" Target="../tags/tag1176.xml"/><Relationship Id="rId10" Type="http://schemas.openxmlformats.org/officeDocument/2006/relationships/tags" Target="../tags/tag1181.xml"/><Relationship Id="rId4" Type="http://schemas.openxmlformats.org/officeDocument/2006/relationships/tags" Target="../tags/tag1175.xml"/><Relationship Id="rId9" Type="http://schemas.openxmlformats.org/officeDocument/2006/relationships/tags" Target="../tags/tag118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1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1407140" y="450850"/>
            <a:ext cx="379095" cy="311785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1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1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2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5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1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40" name="直接连接符 39"/>
          <p:cNvCxnSpPr/>
          <p:nvPr userDrawn="1">
            <p:custDataLst>
              <p:tags r:id="rId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5" name="直接连接符 34"/>
          <p:cNvCxnSpPr/>
          <p:nvPr userDrawn="1">
            <p:custDataLst>
              <p:tags r:id="rId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1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1407140" y="450850"/>
            <a:ext cx="379095" cy="311785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1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1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2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5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1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40" name="直接连接符 39"/>
          <p:cNvCxnSpPr/>
          <p:nvPr userDrawn="1">
            <p:custDataLst>
              <p:tags r:id="rId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5" name="直接连接符 34"/>
          <p:cNvCxnSpPr/>
          <p:nvPr userDrawn="1">
            <p:custDataLst>
              <p:tags r:id="rId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1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1407140" y="450850"/>
            <a:ext cx="379095" cy="311785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1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1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2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5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1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40" name="直接连接符 39"/>
          <p:cNvCxnSpPr/>
          <p:nvPr userDrawn="1">
            <p:custDataLst>
              <p:tags r:id="rId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5" name="直接连接符 34"/>
          <p:cNvCxnSpPr/>
          <p:nvPr userDrawn="1">
            <p:custDataLst>
              <p:tags r:id="rId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1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1407140" y="450850"/>
            <a:ext cx="379095" cy="311785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1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1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2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5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1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40" name="直接连接符 39"/>
          <p:cNvCxnSpPr/>
          <p:nvPr userDrawn="1">
            <p:custDataLst>
              <p:tags r:id="rId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5" name="直接连接符 34"/>
          <p:cNvCxnSpPr/>
          <p:nvPr userDrawn="1">
            <p:custDataLst>
              <p:tags r:id="rId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1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1407140" y="450850"/>
            <a:ext cx="379095" cy="311785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1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1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2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5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1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40" name="直接连接符 39"/>
          <p:cNvCxnSpPr/>
          <p:nvPr userDrawn="1">
            <p:custDataLst>
              <p:tags r:id="rId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5" name="直接连接符 34"/>
          <p:cNvCxnSpPr/>
          <p:nvPr userDrawn="1">
            <p:custDataLst>
              <p:tags r:id="rId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tags" Target="../tags/tag25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tags" Target="../tags/tag26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ags" Target="../tags/tag258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tags" Target="../tags/tag26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ags" Target="../tags/tag261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ags" Target="../tags/tag2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51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tags" Target="../tags/tag52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tags" Target="../tags/tag51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tags" Target="../tags/tag519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tags" Target="../tags/tag518.xml"/><Relationship Id="rId10" Type="http://schemas.openxmlformats.org/officeDocument/2006/relationships/slideLayout" Target="../slideLayouts/slideLayout6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tags" Target="../tags/tag5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tags" Target="../tags/tag773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tags" Target="../tags/tag777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tags" Target="../tags/tag772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tags" Target="../tags/tag776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tags" Target="../tags/tag775.xml"/><Relationship Id="rId10" Type="http://schemas.openxmlformats.org/officeDocument/2006/relationships/slideLayout" Target="../slideLayouts/slideLayout8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tags" Target="../tags/tag7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2.xml"/><Relationship Id="rId21" Type="http://schemas.openxmlformats.org/officeDocument/2006/relationships/tags" Target="../tags/tag1030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5" Type="http://schemas.openxmlformats.org/officeDocument/2006/relationships/tags" Target="../tags/tag1034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20" Type="http://schemas.openxmlformats.org/officeDocument/2006/relationships/tags" Target="../tags/tag1029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24" Type="http://schemas.openxmlformats.org/officeDocument/2006/relationships/tags" Target="../tags/tag1033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23" Type="http://schemas.openxmlformats.org/officeDocument/2006/relationships/tags" Target="../tags/tag1032.xml"/><Relationship Id="rId10" Type="http://schemas.openxmlformats.org/officeDocument/2006/relationships/slideLayout" Target="../slideLayouts/slideLayout99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Relationship Id="rId22" Type="http://schemas.openxmlformats.org/officeDocument/2006/relationships/tags" Target="../tags/tag10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346F-A58F-49F4-B891-39FEAC8EC6F2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8239-7941-4A48-B04F-E352308F9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87.xml"/><Relationship Id="rId1" Type="http://schemas.openxmlformats.org/officeDocument/2006/relationships/tags" Target="../tags/tag128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1336.xml"/><Relationship Id="rId7" Type="http://schemas.openxmlformats.org/officeDocument/2006/relationships/tags" Target="../tags/tag1340.xml"/><Relationship Id="rId2" Type="http://schemas.openxmlformats.org/officeDocument/2006/relationships/tags" Target="../tags/tag1335.xml"/><Relationship Id="rId1" Type="http://schemas.openxmlformats.org/officeDocument/2006/relationships/tags" Target="../tags/tag1334.xml"/><Relationship Id="rId6" Type="http://schemas.openxmlformats.org/officeDocument/2006/relationships/tags" Target="../tags/tag1339.xml"/><Relationship Id="rId5" Type="http://schemas.openxmlformats.org/officeDocument/2006/relationships/tags" Target="../tags/tag1338.xml"/><Relationship Id="rId4" Type="http://schemas.openxmlformats.org/officeDocument/2006/relationships/tags" Target="../tags/tag13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1343.xml"/><Relationship Id="rId7" Type="http://schemas.openxmlformats.org/officeDocument/2006/relationships/tags" Target="../tags/tag1347.xml"/><Relationship Id="rId2" Type="http://schemas.openxmlformats.org/officeDocument/2006/relationships/tags" Target="../tags/tag1342.xml"/><Relationship Id="rId1" Type="http://schemas.openxmlformats.org/officeDocument/2006/relationships/tags" Target="../tags/tag1341.xml"/><Relationship Id="rId6" Type="http://schemas.openxmlformats.org/officeDocument/2006/relationships/tags" Target="../tags/tag1346.xml"/><Relationship Id="rId5" Type="http://schemas.openxmlformats.org/officeDocument/2006/relationships/tags" Target="../tags/tag1345.xml"/><Relationship Id="rId4" Type="http://schemas.openxmlformats.org/officeDocument/2006/relationships/tags" Target="../tags/tag13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1350.xml"/><Relationship Id="rId7" Type="http://schemas.openxmlformats.org/officeDocument/2006/relationships/tags" Target="../tags/tag1354.xml"/><Relationship Id="rId2" Type="http://schemas.openxmlformats.org/officeDocument/2006/relationships/tags" Target="../tags/tag1349.xml"/><Relationship Id="rId1" Type="http://schemas.openxmlformats.org/officeDocument/2006/relationships/tags" Target="../tags/tag1348.xml"/><Relationship Id="rId6" Type="http://schemas.openxmlformats.org/officeDocument/2006/relationships/tags" Target="../tags/tag1353.xml"/><Relationship Id="rId5" Type="http://schemas.openxmlformats.org/officeDocument/2006/relationships/tags" Target="../tags/tag1352.xml"/><Relationship Id="rId4" Type="http://schemas.openxmlformats.org/officeDocument/2006/relationships/tags" Target="../tags/tag135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1357.xml"/><Relationship Id="rId7" Type="http://schemas.openxmlformats.org/officeDocument/2006/relationships/tags" Target="../tags/tag1361.xml"/><Relationship Id="rId2" Type="http://schemas.openxmlformats.org/officeDocument/2006/relationships/tags" Target="../tags/tag1356.xml"/><Relationship Id="rId1" Type="http://schemas.openxmlformats.org/officeDocument/2006/relationships/tags" Target="../tags/tag1355.xml"/><Relationship Id="rId6" Type="http://schemas.openxmlformats.org/officeDocument/2006/relationships/tags" Target="../tags/tag1360.xml"/><Relationship Id="rId5" Type="http://schemas.openxmlformats.org/officeDocument/2006/relationships/tags" Target="../tags/tag1359.xml"/><Relationship Id="rId4" Type="http://schemas.openxmlformats.org/officeDocument/2006/relationships/tags" Target="../tags/tag135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69.xml"/><Relationship Id="rId3" Type="http://schemas.openxmlformats.org/officeDocument/2006/relationships/tags" Target="../tags/tag1364.xml"/><Relationship Id="rId7" Type="http://schemas.openxmlformats.org/officeDocument/2006/relationships/tags" Target="../tags/tag1368.xml"/><Relationship Id="rId2" Type="http://schemas.openxmlformats.org/officeDocument/2006/relationships/tags" Target="../tags/tag1363.xml"/><Relationship Id="rId1" Type="http://schemas.openxmlformats.org/officeDocument/2006/relationships/tags" Target="../tags/tag1362.xml"/><Relationship Id="rId6" Type="http://schemas.openxmlformats.org/officeDocument/2006/relationships/tags" Target="../tags/tag1367.xml"/><Relationship Id="rId5" Type="http://schemas.openxmlformats.org/officeDocument/2006/relationships/tags" Target="../tags/tag1366.xml"/><Relationship Id="rId4" Type="http://schemas.openxmlformats.org/officeDocument/2006/relationships/tags" Target="../tags/tag1365.xml"/><Relationship Id="rId9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72.xml"/><Relationship Id="rId2" Type="http://schemas.openxmlformats.org/officeDocument/2006/relationships/tags" Target="../tags/tag1371.xml"/><Relationship Id="rId1" Type="http://schemas.openxmlformats.org/officeDocument/2006/relationships/tags" Target="../tags/tag1370.xml"/><Relationship Id="rId4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0.xml"/><Relationship Id="rId2" Type="http://schemas.openxmlformats.org/officeDocument/2006/relationships/tags" Target="../tags/tag1374.xml"/><Relationship Id="rId1" Type="http://schemas.openxmlformats.org/officeDocument/2006/relationships/tags" Target="../tags/tag137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95.xml"/><Relationship Id="rId3" Type="http://schemas.openxmlformats.org/officeDocument/2006/relationships/tags" Target="../tags/tag1290.xml"/><Relationship Id="rId7" Type="http://schemas.openxmlformats.org/officeDocument/2006/relationships/tags" Target="../tags/tag1294.xml"/><Relationship Id="rId2" Type="http://schemas.openxmlformats.org/officeDocument/2006/relationships/tags" Target="../tags/tag1289.xml"/><Relationship Id="rId1" Type="http://schemas.openxmlformats.org/officeDocument/2006/relationships/tags" Target="../tags/tag1288.xml"/><Relationship Id="rId6" Type="http://schemas.openxmlformats.org/officeDocument/2006/relationships/tags" Target="../tags/tag1293.xml"/><Relationship Id="rId11" Type="http://schemas.openxmlformats.org/officeDocument/2006/relationships/slideLayout" Target="../slideLayouts/slideLayout41.xml"/><Relationship Id="rId5" Type="http://schemas.openxmlformats.org/officeDocument/2006/relationships/tags" Target="../tags/tag1292.xml"/><Relationship Id="rId10" Type="http://schemas.openxmlformats.org/officeDocument/2006/relationships/tags" Target="../tags/tag1297.xml"/><Relationship Id="rId4" Type="http://schemas.openxmlformats.org/officeDocument/2006/relationships/tags" Target="../tags/tag1291.xml"/><Relationship Id="rId9" Type="http://schemas.openxmlformats.org/officeDocument/2006/relationships/tags" Target="../tags/tag12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00.xml"/><Relationship Id="rId2" Type="http://schemas.openxmlformats.org/officeDocument/2006/relationships/tags" Target="../tags/tag1299.xml"/><Relationship Id="rId1" Type="http://schemas.openxmlformats.org/officeDocument/2006/relationships/tags" Target="../tags/tag1298.xml"/><Relationship Id="rId4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1303.xml"/><Relationship Id="rId7" Type="http://schemas.openxmlformats.org/officeDocument/2006/relationships/tags" Target="../tags/tag1307.xml"/><Relationship Id="rId2" Type="http://schemas.openxmlformats.org/officeDocument/2006/relationships/tags" Target="../tags/tag1302.xml"/><Relationship Id="rId1" Type="http://schemas.openxmlformats.org/officeDocument/2006/relationships/tags" Target="../tags/tag1301.xml"/><Relationship Id="rId6" Type="http://schemas.openxmlformats.org/officeDocument/2006/relationships/tags" Target="../tags/tag1306.xml"/><Relationship Id="rId5" Type="http://schemas.openxmlformats.org/officeDocument/2006/relationships/tags" Target="../tags/tag1305.xml"/><Relationship Id="rId4" Type="http://schemas.openxmlformats.org/officeDocument/2006/relationships/tags" Target="../tags/tag130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10.xml"/><Relationship Id="rId2" Type="http://schemas.openxmlformats.org/officeDocument/2006/relationships/tags" Target="../tags/tag1309.xml"/><Relationship Id="rId1" Type="http://schemas.openxmlformats.org/officeDocument/2006/relationships/tags" Target="../tags/tag1308.xml"/><Relationship Id="rId4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1313.xml"/><Relationship Id="rId7" Type="http://schemas.openxmlformats.org/officeDocument/2006/relationships/tags" Target="../tags/tag1317.xml"/><Relationship Id="rId2" Type="http://schemas.openxmlformats.org/officeDocument/2006/relationships/tags" Target="../tags/tag1312.xml"/><Relationship Id="rId1" Type="http://schemas.openxmlformats.org/officeDocument/2006/relationships/tags" Target="../tags/tag1311.xml"/><Relationship Id="rId6" Type="http://schemas.openxmlformats.org/officeDocument/2006/relationships/tags" Target="../tags/tag1316.xml"/><Relationship Id="rId5" Type="http://schemas.openxmlformats.org/officeDocument/2006/relationships/tags" Target="../tags/tag1315.xml"/><Relationship Id="rId4" Type="http://schemas.openxmlformats.org/officeDocument/2006/relationships/tags" Target="../tags/tag13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1320.xml"/><Relationship Id="rId7" Type="http://schemas.openxmlformats.org/officeDocument/2006/relationships/tags" Target="../tags/tag1324.xml"/><Relationship Id="rId2" Type="http://schemas.openxmlformats.org/officeDocument/2006/relationships/tags" Target="../tags/tag1319.xml"/><Relationship Id="rId1" Type="http://schemas.openxmlformats.org/officeDocument/2006/relationships/tags" Target="../tags/tag1318.xml"/><Relationship Id="rId6" Type="http://schemas.openxmlformats.org/officeDocument/2006/relationships/tags" Target="../tags/tag1323.xml"/><Relationship Id="rId5" Type="http://schemas.openxmlformats.org/officeDocument/2006/relationships/tags" Target="../tags/tag1322.xml"/><Relationship Id="rId4" Type="http://schemas.openxmlformats.org/officeDocument/2006/relationships/tags" Target="../tags/tag13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27.xml"/><Relationship Id="rId7" Type="http://schemas.openxmlformats.org/officeDocument/2006/relationships/slideLayout" Target="../slideLayouts/slideLayout60.xml"/><Relationship Id="rId2" Type="http://schemas.openxmlformats.org/officeDocument/2006/relationships/tags" Target="../tags/tag1326.xml"/><Relationship Id="rId1" Type="http://schemas.openxmlformats.org/officeDocument/2006/relationships/tags" Target="../tags/tag1325.xml"/><Relationship Id="rId6" Type="http://schemas.openxmlformats.org/officeDocument/2006/relationships/tags" Target="../tags/tag1330.xml"/><Relationship Id="rId5" Type="http://schemas.openxmlformats.org/officeDocument/2006/relationships/tags" Target="../tags/tag1329.xml"/><Relationship Id="rId4" Type="http://schemas.openxmlformats.org/officeDocument/2006/relationships/tags" Target="../tags/tag13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33.xml"/><Relationship Id="rId2" Type="http://schemas.openxmlformats.org/officeDocument/2006/relationships/tags" Target="../tags/tag1332.xml"/><Relationship Id="rId1" Type="http://schemas.openxmlformats.org/officeDocument/2006/relationships/tags" Target="../tags/tag1331.xml"/><Relationship Id="rId4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dirty="0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  <a:t>快聊APP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90005" y="4697730"/>
            <a:ext cx="3747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组长：陆泓相</a:t>
            </a:r>
            <a:endParaRPr lang="en-US" altLang="zh-CN" dirty="0"/>
          </a:p>
          <a:p>
            <a:r>
              <a:rPr lang="zh-CN" altLang="en-US" dirty="0"/>
              <a:t>组员：黄承鹏、莫怡灿、罗明炜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95600" y="20819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用户体验</a:t>
            </a:r>
            <a:endParaRPr lang="zh-CN" altLang="en-US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汉仪旗黑-85S" charset="0"/>
              <a:ea typeface="汉仪旗黑-85S" charset="0"/>
              <a:sym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15168630"/>
              </p:ext>
            </p:extLst>
          </p:nvPr>
        </p:nvGraphicFramePr>
        <p:xfrm>
          <a:off x="1127760" y="1230327"/>
          <a:ext cx="9733280" cy="5419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3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</a:rPr>
                        <a:t>用户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反馈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6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感觉是简约版的微信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支持表情发送就更好了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挺了不起的，加油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界面都是白色的，</a:t>
                      </a: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有些单调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微信盗版，这么厉害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希望能做出自己的特色，加油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密码竟然能设置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位，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而且没</a:t>
                      </a:r>
                      <a:r>
                        <a:rPr lang="en-US" altLang="zh-CN" sz="2000" kern="100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没位数限制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添加好友的时候设置备注信息会好些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免打扰好评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不支持发送语音、图片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05954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95600" y="20819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测试设计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——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注册</a:t>
            </a:r>
            <a:endParaRPr lang="zh-CN" altLang="en-US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汉仪旗黑-85S" charset="0"/>
              <a:ea typeface="汉仪旗黑-85S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1678305" y="1607820"/>
          <a:ext cx="9218930" cy="47510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4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Id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昵称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登录密码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重复密码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输出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Fawfly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注册成功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Farmer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该id已经被注册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Kevin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两次密码不一致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为空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Ios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Id为空不接受注册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为空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用户名为空不接受注册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Ios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为空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为空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登录密码为空不接受注册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95600" y="20819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测试设计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——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登录</a:t>
            </a:r>
            <a:endParaRPr lang="zh-CN" altLang="en-US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汉仪旗黑-85S" charset="0"/>
              <a:ea typeface="汉仪旗黑-85S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988310" y="2409190"/>
          <a:ext cx="6876415" cy="20396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id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登录密码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输出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登陆成功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密码错误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321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不存在该id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988627" y="487616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（注：已注册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、密码组合为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</a:rPr>
              <a:t>[123,123456],[1234,123456],[12345,jige]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95600" y="20819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测试设计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——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好友管理</a:t>
            </a:r>
            <a:endParaRPr lang="zh-CN" altLang="en-US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汉仪旗黑-85S" charset="0"/>
              <a:ea typeface="汉仪旗黑-85S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1954530" y="1379855"/>
          <a:ext cx="8609965" cy="50088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5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en-US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en-US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操作</a:t>
                      </a:r>
                      <a:endParaRPr lang="en-US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输出</a:t>
                      </a:r>
                      <a:endParaRPr lang="en-US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用户搜索存在的非好友id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展示用户基础信息界面、提供发送好友申请操作接口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设置好友备注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好友备注变更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用户搜索存在的好友id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提示该好友已经存在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设置好友备注为空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好友备注不能为空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用户搜索不存在的用户id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提示该用户不存在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删除好友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该好友信息从通讯列表删除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对未发送好友申请的用户发送好友申请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发送成功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发送信息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传送到好友聊天界面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对已发送好友申请的用户发送好友申请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提示已经发送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同意好友申请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好友关系创建成功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13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对拒绝申请的用户再次发送申请信息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发送成功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拒绝好友申请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好友申请删除</a:t>
                      </a:r>
                      <a:endParaRPr lang="en-US" altLang="en-US" sz="1800">
                        <a:ln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51330" y="208280"/>
            <a:ext cx="9754870" cy="129286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测试设计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——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个人信息设置</a:t>
            </a:r>
            <a:endParaRPr lang="zh-CN" altLang="en-US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9575" y="150145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修改昵称</a:t>
            </a:r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3023870" y="1869757"/>
          <a:ext cx="5411788" cy="1097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新的昵称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输出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码农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修改成功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Farmer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修改成功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 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昵称不能为空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49575" y="2756852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/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修改密码（使用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</a:rPr>
              <a:t>123 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这个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b="0">
                <a:latin typeface="Calibri" panose="020F0502020204030204" pitchFamily="34" charset="0"/>
                <a:ea typeface="宋体" panose="02010600030101010101" pitchFamily="2" charset="-122"/>
              </a:rPr>
              <a:t>，密码为</a:t>
            </a:r>
            <a:r>
              <a:rPr lang="en-US" altLang="zh-CN" b="0">
                <a:latin typeface="Calibri" panose="020F0502020204030204" pitchFamily="34" charset="0"/>
                <a:ea typeface="宋体" panose="02010600030101010101" pitchFamily="2" charset="-122"/>
              </a:rPr>
              <a:t>123456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3023870" y="3753802"/>
          <a:ext cx="5411788" cy="246888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旧密码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新密码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重复密码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 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12345678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12345678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修改成功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12345678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123456789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两次输入的新密码不一致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12345678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两次输入的新密码不一致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12345678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12345678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/>
                        <a:t>旧密码错误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"/>
          <p:cNvSpPr txBox="1"/>
          <p:nvPr>
            <p:custDataLst>
              <p:tags r:id="rId2"/>
            </p:custDataLst>
          </p:nvPr>
        </p:nvSpPr>
        <p:spPr>
          <a:xfrm>
            <a:off x="4997027" y="1844248"/>
            <a:ext cx="2197946" cy="120032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72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u="none" strike="noStrike" baseline="0" dirty="0">
                <a:solidFill>
                  <a:schemeClr val="accent1">
                    <a:lumMod val="50000"/>
                  </a:schemeClr>
                </a:solidFill>
                <a:uLnTx/>
                <a:uFillTx/>
                <a:ea typeface="微软雅黑" panose="020B0503020204020204" charset="-122"/>
              </a:rPr>
              <a:t>成果展示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91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7729029" y="161925"/>
            <a:ext cx="2690159" cy="7683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5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汇报目录</a:t>
            </a:r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2943225" y="2826883"/>
            <a:ext cx="2621280" cy="46037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课题介绍</a:t>
            </a:r>
          </a:p>
        </p:txBody>
      </p:sp>
      <p:sp>
        <p:nvSpPr>
          <p:cNvPr id="28" name="淘宝店chenying0907 18"/>
          <p:cNvSpPr txBox="1"/>
          <p:nvPr>
            <p:custDataLst>
              <p:tags r:id="rId4"/>
            </p:custDataLst>
          </p:nvPr>
        </p:nvSpPr>
        <p:spPr>
          <a:xfrm>
            <a:off x="3484880" y="2351994"/>
            <a:ext cx="1538605" cy="4603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400" b="1" kern="1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30035" y="2826883"/>
            <a:ext cx="2621280" cy="46037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组员分工</a:t>
            </a:r>
          </a:p>
        </p:txBody>
      </p:sp>
      <p:sp>
        <p:nvSpPr>
          <p:cNvPr id="30" name="淘宝店chenying0907 18"/>
          <p:cNvSpPr txBox="1"/>
          <p:nvPr>
            <p:custDataLst>
              <p:tags r:id="rId6"/>
            </p:custDataLst>
          </p:nvPr>
        </p:nvSpPr>
        <p:spPr>
          <a:xfrm>
            <a:off x="7171055" y="2351994"/>
            <a:ext cx="1538605" cy="4603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400" b="1" kern="1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2943225" y="4491264"/>
            <a:ext cx="2621280" cy="46037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测试设计</a:t>
            </a:r>
          </a:p>
        </p:txBody>
      </p:sp>
      <p:sp>
        <p:nvSpPr>
          <p:cNvPr id="32" name="淘宝店chenying0907 18"/>
          <p:cNvSpPr txBox="1"/>
          <p:nvPr>
            <p:custDataLst>
              <p:tags r:id="rId8"/>
            </p:custDataLst>
          </p:nvPr>
        </p:nvSpPr>
        <p:spPr>
          <a:xfrm>
            <a:off x="3484880" y="4015740"/>
            <a:ext cx="1538605" cy="4603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400" b="1" kern="1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30035" y="4491264"/>
            <a:ext cx="2621280" cy="46037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成果展示</a:t>
            </a:r>
          </a:p>
        </p:txBody>
      </p:sp>
      <p:sp>
        <p:nvSpPr>
          <p:cNvPr id="34" name="淘宝店chenying0907 18"/>
          <p:cNvSpPr txBox="1"/>
          <p:nvPr>
            <p:custDataLst>
              <p:tags r:id="rId10"/>
            </p:custDataLst>
          </p:nvPr>
        </p:nvSpPr>
        <p:spPr>
          <a:xfrm>
            <a:off x="7171055" y="4015740"/>
            <a:ext cx="1538605" cy="4603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400" b="1" kern="1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"/>
          <p:cNvSpPr txBox="1"/>
          <p:nvPr>
            <p:custDataLst>
              <p:tags r:id="rId2"/>
            </p:custDataLst>
          </p:nvPr>
        </p:nvSpPr>
        <p:spPr>
          <a:xfrm>
            <a:off x="4997027" y="1844248"/>
            <a:ext cx="2197946" cy="120032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7200" b="1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  <a:t>课题介绍</a:t>
            </a:r>
            <a:endParaRPr lang="zh-CN" altLang="en-US" sz="4400" u="none" strike="noStrike" baseline="0" dirty="0">
              <a:solidFill>
                <a:schemeClr val="accent1">
                  <a:lumMod val="50000"/>
                </a:schemeClr>
              </a:solidFill>
              <a:uLnTx/>
              <a:uFillTx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685800" y="1355574"/>
            <a:ext cx="10820400" cy="5275380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研究意义：让通信更快捷方便，减少通信软件功能上的冗余，充分了解通信的具体细节</a:t>
            </a:r>
          </a:p>
          <a:p>
            <a:pPr lvl="0" algn="l">
              <a:lnSpc>
                <a:spcPct val="120000"/>
              </a:lnSpc>
              <a:buClrTx/>
              <a:buSzTx/>
            </a:pPr>
            <a:endParaRPr lang="zh-CN" altLang="en-US" sz="2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buClrTx/>
              <a:buSzTx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技术方案：以android studio作为开发平台，在前端设计用户友好型界面，构建数据库对软件中用户个人及聊天信息进行保存，以此实现不同用户进行通信。</a:t>
            </a:r>
          </a:p>
          <a:p>
            <a:pPr lvl="0" algn="l">
              <a:lnSpc>
                <a:spcPct val="120000"/>
              </a:lnSpc>
              <a:buClrTx/>
              <a:buSzTx/>
            </a:pPr>
            <a:endParaRPr lang="zh-CN" altLang="en-US" sz="2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895600" y="227046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sz="6000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课题介绍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"/>
          <p:cNvSpPr txBox="1"/>
          <p:nvPr>
            <p:custDataLst>
              <p:tags r:id="rId2"/>
            </p:custDataLst>
          </p:nvPr>
        </p:nvSpPr>
        <p:spPr>
          <a:xfrm>
            <a:off x="4997027" y="1844248"/>
            <a:ext cx="2197946" cy="120032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72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u="none" strike="noStrike" baseline="0" dirty="0">
                <a:solidFill>
                  <a:schemeClr val="accent1">
                    <a:lumMod val="50000"/>
                  </a:schemeClr>
                </a:solidFill>
                <a:uLnTx/>
                <a:uFillTx/>
                <a:ea typeface="微软雅黑" panose="020B0503020204020204" charset="-122"/>
              </a:rPr>
              <a:t>组员分工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28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95600" y="20819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sz="600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汉仪旗黑-85S" charset="0"/>
                <a:ea typeface="汉仪旗黑-85S" charset="0"/>
                <a:sym typeface="+mn-ea"/>
              </a:rPr>
              <a:t>组员分工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750887" y="1736258"/>
            <a:ext cx="10820400" cy="4024125"/>
          </a:xfr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/>
              <a:t>陆泓相（组长） ：统筹规划、实现项目主要功能、成果整合、</a:t>
            </a:r>
            <a:r>
              <a:rPr lang="zh-CN" altLang="en-US" sz="2800" dirty="0">
                <a:sym typeface="+mn-ea"/>
              </a:rPr>
              <a:t>完善功能、录制视频、完善</a:t>
            </a:r>
            <a:r>
              <a:rPr lang="en-US" altLang="zh-CN" sz="2800" dirty="0">
                <a:sym typeface="+mn-ea"/>
              </a:rPr>
              <a:t>PPT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黄承鹏：参与</a:t>
            </a:r>
            <a:r>
              <a:rPr lang="zh-CN" altLang="en-US" sz="2800" dirty="0">
                <a:sym typeface="+mn-ea"/>
              </a:rPr>
              <a:t>界面具体实现、软件测试、撰写文档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莫怡灿：参与</a:t>
            </a:r>
            <a:r>
              <a:rPr lang="zh-CN" altLang="en-US" sz="2800" dirty="0">
                <a:sym typeface="+mn-ea"/>
              </a:rPr>
              <a:t>界面具体实现、软件测试、收集用户意见、根据用户意见完善界面和功能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罗明炜：撰写文档、</a:t>
            </a:r>
            <a:r>
              <a:rPr lang="en-US" altLang="zh-CN" sz="2800" dirty="0"/>
              <a:t>PPT</a:t>
            </a:r>
            <a:r>
              <a:rPr lang="zh-CN" altLang="en-US" sz="2800" dirty="0"/>
              <a:t>制作、设计测试用例、软件测试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95600" y="20819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en-US" altLang="zh-CN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汉仪旗黑-85S" charset="0"/>
                <a:ea typeface="汉仪旗黑-85S" charset="0"/>
                <a:sym typeface="+mn-ea"/>
              </a:rPr>
              <a:t>UI</a:t>
            </a:r>
            <a:r>
              <a:rPr lang="zh-CN" altLang="en-US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汉仪旗黑-85S" charset="0"/>
                <a:ea typeface="汉仪旗黑-85S" charset="0"/>
                <a:sym typeface="+mn-ea"/>
              </a:rPr>
              <a:t>设计阶段分工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DC6B3B-70C6-475B-989A-23C7B38E3E05}"/>
              </a:ext>
            </a:extLst>
          </p:cNvPr>
          <p:cNvSpPr txBox="1"/>
          <p:nvPr/>
        </p:nvSpPr>
        <p:spPr>
          <a:xfrm>
            <a:off x="7101840" y="1736258"/>
            <a:ext cx="480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效果：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各自实现一部分界面，可能由于沟通不足等原因，导致字体大小、配色、风格等不统一，同时在整合界面的时候花费了很多时间。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4C63AE7-6457-465A-9DCA-39696A48487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0046" y="1880001"/>
            <a:ext cx="6386194" cy="2112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2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+mn-ea"/>
              </a:rPr>
              <a:t>陆泓相：聊天界面的设计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莫怡灿、罗明炜：通讯录</a:t>
            </a:r>
            <a:r>
              <a:rPr lang="en-US" altLang="zh-CN" sz="2400">
                <a:latin typeface="+mn-ea"/>
              </a:rPr>
              <a:t>(</a:t>
            </a:r>
            <a:r>
              <a:rPr lang="zh-CN" altLang="en-US" sz="2400">
                <a:latin typeface="+mn-ea"/>
              </a:rPr>
              <a:t>好友</a:t>
            </a:r>
            <a:r>
              <a:rPr lang="en-US" altLang="zh-CN" sz="2400">
                <a:latin typeface="+mn-ea"/>
              </a:rPr>
              <a:t>)</a:t>
            </a:r>
            <a:r>
              <a:rPr lang="zh-CN" altLang="en-US" sz="2400">
                <a:latin typeface="+mn-ea"/>
              </a:rPr>
              <a:t>界面的设计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黄承鹏：设置界面的设计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2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95600" y="208191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buClrTx/>
              <a:buSzTx/>
              <a:buFontTx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汉仪旗黑-85S" charset="0"/>
                <a:ea typeface="汉仪旗黑-85S" charset="0"/>
                <a:sym typeface="+mn-ea"/>
              </a:rPr>
              <a:t>功能实现</a:t>
            </a:r>
            <a:r>
              <a:rPr lang="zh-CN" altLang="en-US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汉仪旗黑-85S" charset="0"/>
                <a:ea typeface="汉仪旗黑-85S" charset="0"/>
                <a:sym typeface="+mn-ea"/>
              </a:rPr>
              <a:t>阶段分工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1D7F00E-4800-4CF6-A35D-D6C5EA82AB66}"/>
              </a:ext>
            </a:extLst>
          </p:cNvPr>
          <p:cNvSpPr txBox="1">
            <a:spLocks/>
          </p:cNvSpPr>
          <p:nvPr/>
        </p:nvSpPr>
        <p:spPr>
          <a:xfrm>
            <a:off x="431800" y="1728889"/>
            <a:ext cx="5775960" cy="4024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陆泓相：初步实现整体功能，完善功能，修复</a:t>
            </a:r>
            <a:r>
              <a:rPr lang="en-US" altLang="zh-CN" sz="2400" dirty="0">
                <a:latin typeface="+mn-ea"/>
              </a:rPr>
              <a:t>bug</a:t>
            </a:r>
          </a:p>
          <a:p>
            <a:r>
              <a:rPr lang="zh-CN" altLang="en-US" sz="2400" dirty="0">
                <a:latin typeface="+mn-ea"/>
              </a:rPr>
              <a:t>莫怡灿：测试功能，收集用户意见、根据意见完善界面和功能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黄承鹏：测试功能，提出意见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罗明炜：设计测试用例，测试功能，提出意见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21A781-0AF3-40AB-A1DB-0179AB6397F4}"/>
              </a:ext>
            </a:extLst>
          </p:cNvPr>
          <p:cNvSpPr txBox="1"/>
          <p:nvPr/>
        </p:nvSpPr>
        <p:spPr>
          <a:xfrm>
            <a:off x="7000239" y="1801958"/>
            <a:ext cx="4831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效果：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效率比以前有所提高，先初步地完成整体功能，然后在这个基础上补充和完善，为大家都节省了一定的时间。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1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"/>
          <p:cNvSpPr txBox="1"/>
          <p:nvPr>
            <p:custDataLst>
              <p:tags r:id="rId2"/>
            </p:custDataLst>
          </p:nvPr>
        </p:nvSpPr>
        <p:spPr>
          <a:xfrm>
            <a:off x="4997027" y="1844248"/>
            <a:ext cx="2197946" cy="120032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ctr"/>
            <a:r>
              <a:rPr lang="en-US" altLang="zh-CN" sz="72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u="none" strike="noStrike" baseline="0" dirty="0">
                <a:solidFill>
                  <a:schemeClr val="accent1">
                    <a:lumMod val="50000"/>
                  </a:schemeClr>
                </a:solidFill>
                <a:uLnTx/>
                <a:uFillTx/>
                <a:ea typeface="微软雅黑" panose="020B0503020204020204" charset="-122"/>
              </a:rPr>
              <a:t>测试设计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85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SLIDE_ID" val="custom2020262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3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1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简约工作汇报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2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20"/>
  <p:tag name="KSO_WM_SLIDE_LAYOUT" val="a_l"/>
  <p:tag name="KSO_WM_SLIDE_LAYOUT_CNT" val="1_1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20_4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20_4*l_h_a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4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20_4*l_h_a*1_2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20_4*l_h_i*1_2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20_4*l_h_a*1_3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20_4*l_h_i*1_3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20_4*l_h_a*1_4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20_4*l_h_i*1_4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2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20"/>
  <p:tag name="KSO_WM_SLIDE_LAYOUT" val="a_b_e"/>
  <p:tag name="KSO_WM_SLIDE_LAYOUT_CNT" val="1_1_1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20_7*e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7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单击此处添加标题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2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20"/>
  <p:tag name="KSO_WM_SLIDE_LAYOUT" val="a_b_e"/>
  <p:tag name="KSO_WM_SLIDE_LAYOUT_CNT" val="1_1_1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20_7*e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7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单击此处添加标题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2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20"/>
  <p:tag name="KSO_WM_SLIDE_LAYOUT" val="a_b_e"/>
  <p:tag name="KSO_WM_SLIDE_LAYOUT_CNT" val="1_1_1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20_7*e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7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单击此处添加标题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e999b97-e8de-4bfd-94f8-1618f0abd1ba}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2845e5f-94b5-4947-b9e4-ffc7b2f592b5}"/>
  <p:tag name="TABLE_EMPHASIZE_COLOR" val="16736824"/>
  <p:tag name="TABLE_SKINIDX" val="0"/>
  <p:tag name="TABLE_COLORIDX" val="3"/>
  <p:tag name="TABLE_COLOR_RGB" val="0x000000*0xFFFFFF*0x212121*0xFFFFFF*0xFF6238*0xFFD147*0xFFB57D*0xFF7A51*0xFFD791*0xFF8C6D"/>
  <p:tag name="TABLE_ENDDRAG_ORIGIN_RECT" val="666*357"/>
  <p:tag name="TABLE_ENDDRAG_RECT" val="201*100*666*357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a157922-eef3-4095-bb5a-c7342ad7a0f4}"/>
  <p:tag name="TABLE_ENDDRAG_ORIGIN_RECT" val="541*160"/>
  <p:tag name="TABLE_ENDDRAG_RECT" val="266*236*541*160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952c52-384c-47f5-adcc-1c332cc4b5c5}"/>
  <p:tag name="TABLE_EMPHASIZE_COLOR" val="16736824"/>
  <p:tag name="TABLE_SKINIDX" val="0"/>
  <p:tag name="TABLE_COLORIDX" val="3"/>
  <p:tag name="TABLE_COLOR_RGB" val="0x000000*0xFFFFFF*0x212121*0xFFFFFF*0xFF6238*0xFFD147*0xFFB57D*0xFF7A51*0xFFD791*0xFF8C6D"/>
  <p:tag name="TABLE_ENDDRAG_ORIGIN_RECT" val="677*378"/>
  <p:tag name="TABLE_ENDDRAG_RECT" val="163*105*677*378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  <p:tag name="KSO_WM_SPECIAL_SOURCE" val="bdnull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  <p:tag name="KSO_WM_UNIT_TYPE" val="i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079e7da-eba7-47fe-a5c4-68e24e0ce62c}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6f90e9-e40c-471a-8a46-72fecea66c99}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2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20"/>
  <p:tag name="KSO_WM_SLIDE_LAYOUT" val="a_b_e"/>
  <p:tag name="KSO_WM_SLIDE_LAYOUT_CNT" val="1_1_1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620_7*e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7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单击此处添加标题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2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1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15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谢谢观看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e217502-8bec-4a59-9b44-677569cfe3df}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30371a9-ad84-4307-b720-d2fa9e7452c0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49</TotalTime>
  <Words>593</Words>
  <Application>Microsoft Office PowerPoint</Application>
  <PresentationFormat>宽屏</PresentationFormat>
  <Paragraphs>179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汉仪旗黑-85S</vt:lpstr>
      <vt:lpstr>微软雅黑</vt:lpstr>
      <vt:lpstr>Arial</vt:lpstr>
      <vt:lpstr>Calibri</vt:lpstr>
      <vt:lpstr>Century Gothic</vt:lpstr>
      <vt:lpstr>水汽尾迹</vt:lpstr>
      <vt:lpstr>2_Office 主题​​</vt:lpstr>
      <vt:lpstr>3_Office 主题​​</vt:lpstr>
      <vt:lpstr>1_Office 主题​​</vt:lpstr>
      <vt:lpstr>5_Office 主题​​</vt:lpstr>
      <vt:lpstr>4_Office 主题​​</vt:lpstr>
      <vt:lpstr>快聊APP</vt:lpstr>
      <vt:lpstr>PowerPoint 演示文稿</vt:lpstr>
      <vt:lpstr>课题介绍</vt:lpstr>
      <vt:lpstr>课题介绍</vt:lpstr>
      <vt:lpstr>组员分工</vt:lpstr>
      <vt:lpstr>组员分工</vt:lpstr>
      <vt:lpstr>UI设计阶段分工</vt:lpstr>
      <vt:lpstr>功能实现阶段分工</vt:lpstr>
      <vt:lpstr>测试设计</vt:lpstr>
      <vt:lpstr>用户体验</vt:lpstr>
      <vt:lpstr>测试设计——注册</vt:lpstr>
      <vt:lpstr>测试设计——登录</vt:lpstr>
      <vt:lpstr>测试设计——好友管理</vt:lpstr>
      <vt:lpstr>测试设计——个人信息设置</vt:lpstr>
      <vt:lpstr>成果展示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基于手机APP的行路障碍监测系统</dc:title>
  <dc:creator>罗 明炜</dc:creator>
  <cp:lastModifiedBy> </cp:lastModifiedBy>
  <cp:revision>132</cp:revision>
  <dcterms:created xsi:type="dcterms:W3CDTF">2021-04-13T14:39:00Z</dcterms:created>
  <dcterms:modified xsi:type="dcterms:W3CDTF">2021-12-30T16:47:22Z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F2FF339A00214CAEAE0722665A80A7FF</vt:lpwstr>
  </property>
  <property fmtid="{D5CDD505-2E9C-101B-9397-08002B2CF9AE}" pid="3" name="KSOProductBuildVer">
    <vt:lpwstr>2052-11.1.0.11194</vt:lpwstr>
  </property>
</Properties>
</file>