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15714086" r:id="rId3"/>
    <p:sldId id="257" r:id="rId4"/>
    <p:sldId id="15714083" r:id="rId5"/>
    <p:sldId id="15714099" r:id="rId6"/>
    <p:sldId id="15714100" r:id="rId7"/>
    <p:sldId id="15714092" r:id="rId8"/>
    <p:sldId id="15714095" r:id="rId9"/>
    <p:sldId id="15714094" r:id="rId10"/>
    <p:sldId id="15714096" r:id="rId11"/>
    <p:sldId id="15714093" r:id="rId12"/>
    <p:sldId id="15714091" r:id="rId13"/>
    <p:sldId id="15714090" r:id="rId14"/>
    <p:sldId id="15714097" r:id="rId15"/>
    <p:sldId id="15714098" r:id="rId16"/>
    <p:sldId id="15714088" r:id="rId17"/>
    <p:sldId id="15714101" r:id="rId18"/>
    <p:sldId id="15714102" r:id="rId19"/>
    <p:sldId id="15714089" r:id="rId20"/>
    <p:sldId id="15714118" r:id="rId21"/>
    <p:sldId id="15714119" r:id="rId22"/>
    <p:sldId id="15714084" r:id="rId23"/>
    <p:sldId id="15714103" r:id="rId24"/>
    <p:sldId id="15714104" r:id="rId25"/>
    <p:sldId id="15714082"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D6C6"/>
    <a:srgbClr val="ED5516"/>
    <a:srgbClr val="E27933"/>
    <a:srgbClr val="404041"/>
    <a:srgbClr val="F3BD18"/>
    <a:srgbClr val="171511"/>
    <a:srgbClr val="26221E"/>
    <a:srgbClr val="66CCCC"/>
    <a:srgbClr val="D2A062"/>
    <a:srgbClr val="FAC0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16" autoAdjust="0"/>
    <p:restoredTop sz="94660"/>
  </p:normalViewPr>
  <p:slideViewPr>
    <p:cSldViewPr snapToGrid="0">
      <p:cViewPr varScale="1">
        <p:scale>
          <a:sx n="59" d="100"/>
          <a:sy n="59" d="100"/>
        </p:scale>
        <p:origin x="96" y="355"/>
      </p:cViewPr>
      <p:guideLst/>
    </p:cSldViewPr>
  </p:slideViewPr>
  <p:notesTextViewPr>
    <p:cViewPr>
      <p:scale>
        <a:sx n="1" d="1"/>
        <a:sy n="1" d="1"/>
      </p:scale>
      <p:origin x="0" y="0"/>
    </p:cViewPr>
  </p:notesTextViewPr>
  <p:sorterViewPr>
    <p:cViewPr>
      <p:scale>
        <a:sx n="100" d="100"/>
        <a:sy n="100" d="100"/>
      </p:scale>
      <p:origin x="0" y="-64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Regular" panose="020B0500000000000000" pitchFamily="34" charset="-122"/>
                <a:ea typeface="思源黑体 CN Regular" panose="020B0500000000000000"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Regular" panose="020B0500000000000000" pitchFamily="34" charset="-122"/>
                <a:ea typeface="思源黑体 CN Regular" panose="020B0500000000000000" pitchFamily="34" charset="-122"/>
              </a:defRPr>
            </a:lvl1pPr>
          </a:lstStyle>
          <a:p>
            <a:fld id="{3C9F0365-6E51-42DF-A7F1-912A2B6B56F1}"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Regular" panose="020B0500000000000000" pitchFamily="34" charset="-122"/>
                <a:ea typeface="思源黑体 CN Regular" panose="020B0500000000000000"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Regular" panose="020B0500000000000000" pitchFamily="34" charset="-122"/>
                <a:ea typeface="思源黑体 CN Regular" panose="020B0500000000000000" pitchFamily="34" charset="-122"/>
              </a:defRPr>
            </a:lvl1pPr>
          </a:lstStyle>
          <a:p>
            <a:fld id="{830FE25F-8BC0-4BE2-A57A-787CA670B11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Regular" panose="020B0500000000000000" pitchFamily="34" charset="-122"/>
        <a:ea typeface="思源黑体 CN Regular" panose="020B0500000000000000" pitchFamily="34" charset="-122"/>
        <a:cs typeface="+mn-cs"/>
      </a:defRPr>
    </a:lvl1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办公资源网：www.bangongziyuan.com">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0A26499-37F9-4063-B695-4D5B4105773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FC3B80F6-F409-442B-9B4C-8CC45327A73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0A26499-37F9-4063-B695-4D5B4105773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FC3B80F6-F409-442B-9B4C-8CC45327A73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0A26499-37F9-4063-B695-4D5B4105773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FC3B80F6-F409-442B-9B4C-8CC45327A73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0A26499-37F9-4063-B695-4D5B4105773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FC3B80F6-F409-442B-9B4C-8CC45327A73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30A26499-37F9-4063-B695-4D5B4105773B}"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FC3B80F6-F409-442B-9B4C-8CC45327A73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0A26499-37F9-4063-B695-4D5B4105773B}"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FC3B80F6-F409-442B-9B4C-8CC45327A73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30A26499-37F9-4063-B695-4D5B4105773B}"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FC3B80F6-F409-442B-9B4C-8CC45327A73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30A26499-37F9-4063-B695-4D5B4105773B}"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FC3B80F6-F409-442B-9B4C-8CC45327A73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30A26499-37F9-4063-B695-4D5B4105773B}"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FC3B80F6-F409-442B-9B4C-8CC45327A73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0A26499-37F9-4063-B695-4D5B4105773B}"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FC3B80F6-F409-442B-9B4C-8CC45327A73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30A26499-37F9-4063-B695-4D5B4105773B}"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FC3B80F6-F409-442B-9B4C-8CC45327A73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0"/>
    </mc:Choice>
    <mc:Fallback>
      <p:transition spd="slow"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clrChange>
              <a:clrFrom>
                <a:srgbClr val="EAECEB"/>
              </a:clrFrom>
              <a:clrTo>
                <a:srgbClr val="EAECEB">
                  <a:alpha val="0"/>
                </a:srgbClr>
              </a:clrTo>
            </a:clrChange>
          </a:blip>
          <a:stretch>
            <a:fillRect/>
          </a:stretch>
        </p:blipFill>
        <p:spPr>
          <a:xfrm>
            <a:off x="0" y="1224"/>
            <a:ext cx="12189078" cy="6855551"/>
          </a:xfrm>
          <a:prstGeom prst="rect">
            <a:avLst/>
          </a:prstGeom>
        </p:spPr>
      </p:pic>
      <p:sp>
        <p:nvSpPr>
          <p:cNvPr id="5" name="矩形: 圆角 4"/>
          <p:cNvSpPr/>
          <p:nvPr/>
        </p:nvSpPr>
        <p:spPr>
          <a:xfrm>
            <a:off x="2981325" y="1367807"/>
            <a:ext cx="6229350" cy="2495464"/>
          </a:xfrm>
          <a:prstGeom prst="roundRect">
            <a:avLst>
              <a:gd name="adj" fmla="val 50000"/>
            </a:avLst>
          </a:prstGeom>
          <a:solidFill>
            <a:srgbClr val="EAE9D7">
              <a:alpha val="50000"/>
            </a:srgbClr>
          </a:solidFill>
          <a:ln w="34925">
            <a:solidFill>
              <a:srgbClr val="27818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6" name="文本框 5"/>
          <p:cNvSpPr txBox="1"/>
          <p:nvPr/>
        </p:nvSpPr>
        <p:spPr>
          <a:xfrm>
            <a:off x="3504374" y="1960876"/>
            <a:ext cx="5183252" cy="156966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9600" dirty="0">
                <a:solidFill>
                  <a:srgbClr val="27818F"/>
                </a:solidFill>
                <a:latin typeface="优设标题黑" panose="00000500000000000000" pitchFamily="2" charset="-122"/>
                <a:ea typeface="优设标题黑" panose="00000500000000000000" pitchFamily="2" charset="-122"/>
                <a:cs typeface="+mn-ea"/>
                <a:sym typeface="Calibri" panose="020F0502020204030204" pitchFamily="34" charset="0"/>
              </a:rPr>
              <a:t>UI</a:t>
            </a:r>
            <a:r>
              <a:rPr lang="zh-CN" altLang="en-US" sz="9600" dirty="0">
                <a:solidFill>
                  <a:srgbClr val="27818F"/>
                </a:solidFill>
                <a:latin typeface="优设标题黑" panose="00000500000000000000" pitchFamily="2" charset="-122"/>
                <a:ea typeface="优设标题黑" panose="00000500000000000000" pitchFamily="2" charset="-122"/>
                <a:cs typeface="+mn-ea"/>
                <a:sym typeface="Calibri" panose="020F0502020204030204" pitchFamily="34" charset="0"/>
              </a:rPr>
              <a:t>设计</a:t>
            </a:r>
            <a:endParaRPr kumimoji="0" lang="zh-CN" altLang="en-US" sz="9600" b="0" i="0" u="none" strike="noStrike" kern="1200" cap="none" spc="0" normalizeH="0" baseline="0" noProof="0" dirty="0">
              <a:ln>
                <a:noFill/>
              </a:ln>
              <a:solidFill>
                <a:srgbClr val="27818F"/>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endParaRPr>
          </a:p>
        </p:txBody>
      </p:sp>
      <p:sp>
        <p:nvSpPr>
          <p:cNvPr id="8" name="矩形 7"/>
          <p:cNvSpPr/>
          <p:nvPr/>
        </p:nvSpPr>
        <p:spPr>
          <a:xfrm>
            <a:off x="5010150" y="1112241"/>
            <a:ext cx="2171700" cy="511133"/>
          </a:xfrm>
          <a:prstGeom prst="rect">
            <a:avLst/>
          </a:prstGeom>
          <a:solidFill>
            <a:srgbClr val="2781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15" name="文本框 14"/>
          <p:cNvSpPr txBox="1"/>
          <p:nvPr/>
        </p:nvSpPr>
        <p:spPr>
          <a:xfrm>
            <a:off x="5127040" y="1088086"/>
            <a:ext cx="193791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noProof="0" dirty="0">
                <a:solidFill>
                  <a:srgbClr val="EAE9D7"/>
                </a:solidFill>
                <a:latin typeface="Calibri" panose="020F0502020204030204" pitchFamily="34" charset="0"/>
                <a:ea typeface="思源黑体 CN Regular" panose="020B0500000000000000" pitchFamily="34" charset="-122"/>
                <a:cs typeface="+mn-ea"/>
                <a:sym typeface="Calibri" panose="020F0502020204030204" pitchFamily="34" charset="0"/>
              </a:rPr>
              <a:t>琢玉家教</a:t>
            </a:r>
            <a:endParaRPr kumimoji="0" lang="zh-CN" altLang="en-US" sz="2800" b="0" i="0" u="none" strike="noStrike" kern="1200" cap="none" spc="0" normalizeH="0" baseline="0" noProof="0" dirty="0">
              <a:ln>
                <a:noFill/>
              </a:ln>
              <a:solidFill>
                <a:srgbClr val="EAE9D7"/>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12" name="文本框 11"/>
          <p:cNvSpPr txBox="1"/>
          <p:nvPr/>
        </p:nvSpPr>
        <p:spPr>
          <a:xfrm>
            <a:off x="2981325" y="4456340"/>
            <a:ext cx="6725373" cy="400110"/>
          </a:xfrm>
          <a:prstGeom prst="rect">
            <a:avLst/>
          </a:prstGeom>
          <a:noFill/>
        </p:spPr>
        <p:txBody>
          <a:bodyPr wrap="square">
            <a:spAutoFit/>
          </a:bodyPr>
          <a:lstStyle/>
          <a:p>
            <a:pPr algn="ctr" latinLnBrk="1">
              <a:defRPr/>
            </a:pPr>
            <a:r>
              <a:rPr kumimoji="0" lang="zh-CN" altLang="en-US" sz="2000" b="0" i="0" u="none" strike="noStrike" kern="1200" cap="none" spc="0" normalizeH="0" baseline="0" noProof="0" dirty="0">
                <a:ln>
                  <a:noFill/>
                </a:ln>
                <a:solidFill>
                  <a:srgbClr val="27818F"/>
                </a:solidFill>
                <a:effectLst/>
                <a:uLnTx/>
                <a:uFillTx/>
                <a:latin typeface="Calibri" panose="020F0502020204030204" pitchFamily="34" charset="0"/>
                <a:ea typeface="思源黑体 CN Regular" panose="020B0500000000000000" pitchFamily="34" charset="-122"/>
                <a:cs typeface="+mn-ea"/>
                <a:sym typeface="+mn-lt"/>
              </a:rPr>
              <a:t>汇报人：</a:t>
            </a:r>
            <a:r>
              <a:rPr kumimoji="0" lang="zh-CN" altLang="en-US" sz="2000" b="0" i="0" u="none" strike="noStrike" kern="1200" cap="none" spc="0" normalizeH="0" baseline="0" noProof="0" dirty="0">
                <a:ln>
                  <a:noFill/>
                </a:ln>
                <a:solidFill>
                  <a:srgbClr val="27818F"/>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唐坤生 罗添 </a:t>
            </a:r>
            <a:r>
              <a:rPr lang="zh-CN" altLang="en-US" sz="2000" dirty="0">
                <a:solidFill>
                  <a:srgbClr val="27818F"/>
                </a:solidFill>
                <a:latin typeface="Calibri" panose="020F0502020204030204" pitchFamily="34" charset="0"/>
                <a:ea typeface="思源黑体 CN Regular" panose="020B0500000000000000" pitchFamily="34" charset="-122"/>
                <a:cs typeface="+mn-ea"/>
                <a:sym typeface="Calibri" panose="020F0502020204030204" pitchFamily="34" charset="0"/>
              </a:rPr>
              <a:t>陈远镇   </a:t>
            </a:r>
            <a:r>
              <a:rPr kumimoji="0" lang="zh-CN" altLang="en-US" sz="2000" b="0" i="0" u="none" strike="noStrike" kern="1200" cap="none" spc="0" normalizeH="0" baseline="0" noProof="0" dirty="0">
                <a:ln>
                  <a:noFill/>
                </a:ln>
                <a:solidFill>
                  <a:srgbClr val="27818F"/>
                </a:solidFill>
                <a:effectLst/>
                <a:uLnTx/>
                <a:uFillTx/>
                <a:latin typeface="Calibri" panose="020F0502020204030204" pitchFamily="34" charset="0"/>
                <a:ea typeface="思源黑体 CN Regular" panose="020B0500000000000000" pitchFamily="34" charset="-122"/>
                <a:cs typeface="+mn-ea"/>
                <a:sym typeface="+mn-lt"/>
              </a:rPr>
              <a:t>时间：</a:t>
            </a:r>
            <a:r>
              <a:rPr kumimoji="0" lang="en-US" altLang="zh-CN" sz="2000" b="0" i="0" u="none" strike="noStrike" kern="1200" cap="none" spc="0" normalizeH="0" baseline="0" noProof="0" dirty="0">
                <a:ln>
                  <a:noFill/>
                </a:ln>
                <a:solidFill>
                  <a:srgbClr val="27818F"/>
                </a:solidFill>
                <a:effectLst/>
                <a:uLnTx/>
                <a:uFillTx/>
                <a:latin typeface="Calibri" panose="020F0502020204030204" pitchFamily="34" charset="0"/>
                <a:ea typeface="思源黑体 CN Regular" panose="020B0500000000000000" pitchFamily="34" charset="-122"/>
                <a:cs typeface="+mn-ea"/>
                <a:sym typeface="+mn-lt"/>
              </a:rPr>
              <a:t>2021</a:t>
            </a:r>
            <a:r>
              <a:rPr kumimoji="0" lang="zh-CN" altLang="en-US" sz="2000" b="0" i="0" u="none" strike="noStrike" kern="1200" cap="none" spc="0" normalizeH="0" baseline="0" noProof="0" dirty="0">
                <a:ln>
                  <a:noFill/>
                </a:ln>
                <a:solidFill>
                  <a:srgbClr val="27818F"/>
                </a:solidFill>
                <a:effectLst/>
                <a:uLnTx/>
                <a:uFillTx/>
                <a:latin typeface="Calibri" panose="020F0502020204030204" pitchFamily="34" charset="0"/>
                <a:ea typeface="思源黑体 CN Regular" panose="020B0500000000000000" pitchFamily="34" charset="-122"/>
                <a:cs typeface="+mn-ea"/>
                <a:sym typeface="+mn-lt"/>
              </a:rPr>
              <a:t>年</a:t>
            </a:r>
            <a:r>
              <a:rPr lang="en-US" altLang="zh-CN" sz="2000" dirty="0">
                <a:solidFill>
                  <a:srgbClr val="27818F"/>
                </a:solidFill>
                <a:latin typeface="Calibri" panose="020F0502020204030204" pitchFamily="34" charset="0"/>
                <a:ea typeface="思源黑体 CN Regular" panose="020B0500000000000000" pitchFamily="34" charset="-122"/>
                <a:cs typeface="+mn-ea"/>
                <a:sym typeface="+mn-lt"/>
              </a:rPr>
              <a:t>11</a:t>
            </a:r>
            <a:r>
              <a:rPr kumimoji="0" lang="zh-CN" altLang="en-US" sz="2000" b="0" i="0" u="none" strike="noStrike" kern="1200" cap="none" spc="0" normalizeH="0" baseline="0" noProof="0" dirty="0">
                <a:ln>
                  <a:noFill/>
                </a:ln>
                <a:solidFill>
                  <a:srgbClr val="27818F"/>
                </a:solidFill>
                <a:effectLst/>
                <a:uLnTx/>
                <a:uFillTx/>
                <a:latin typeface="Calibri" panose="020F0502020204030204" pitchFamily="34" charset="0"/>
                <a:ea typeface="思源黑体 CN Regular" panose="020B0500000000000000" pitchFamily="34" charset="-122"/>
                <a:cs typeface="+mn-ea"/>
                <a:sym typeface="+mn-lt"/>
              </a:rPr>
              <a:t>月</a:t>
            </a:r>
            <a:endParaRPr kumimoji="0" lang="zh-CN" altLang="en-US" sz="2000" b="0" i="0" u="none" strike="noStrike" kern="1200" cap="none" spc="0" normalizeH="0" baseline="0" noProof="0" dirty="0">
              <a:ln>
                <a:noFill/>
              </a:ln>
              <a:solidFill>
                <a:srgbClr val="27818F"/>
              </a:solidFill>
              <a:effectLst/>
              <a:uLnTx/>
              <a:uFillTx/>
              <a:latin typeface="Calibri" panose="020F0502020204030204" pitchFamily="34" charset="0"/>
              <a:ea typeface="思源黑体 CN Regular" panose="020B05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arn(inVertical)">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72"/>
          <p:cNvSpPr txBox="1"/>
          <p:nvPr/>
        </p:nvSpPr>
        <p:spPr>
          <a:xfrm>
            <a:off x="1089782" y="5353692"/>
            <a:ext cx="92204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标题</a:t>
            </a:r>
            <a:endPar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pic>
        <p:nvPicPr>
          <p:cNvPr id="58" name="图片 57"/>
          <p:cNvPicPr>
            <a:picLocks noChangeAspect="1"/>
          </p:cNvPicPr>
          <p:nvPr/>
        </p:nvPicPr>
        <p:blipFill rotWithShape="1">
          <a:blip r:embed="rId1">
            <a:clrChange>
              <a:clrFrom>
                <a:srgbClr val="EAECEB"/>
              </a:clrFrom>
              <a:clrTo>
                <a:srgbClr val="EAECEB">
                  <a:alpha val="0"/>
                </a:srgbClr>
              </a:clrTo>
            </a:clrChange>
          </a:blip>
          <a:srcRect r="80332" b="81853"/>
          <a:stretch>
            <a:fillRect/>
          </a:stretch>
        </p:blipFill>
        <p:spPr>
          <a:xfrm>
            <a:off x="0" y="0"/>
            <a:ext cx="1340112" cy="695417"/>
          </a:xfrm>
          <a:prstGeom prst="rect">
            <a:avLst/>
          </a:prstGeom>
        </p:spPr>
      </p:pic>
      <p:sp>
        <p:nvSpPr>
          <p:cNvPr id="59" name="TextBox 1"/>
          <p:cNvSpPr txBox="1"/>
          <p:nvPr/>
        </p:nvSpPr>
        <p:spPr>
          <a:xfrm>
            <a:off x="1089782" y="514969"/>
            <a:ext cx="5311018" cy="646331"/>
          </a:xfrm>
          <a:prstGeom prst="rect">
            <a:avLst/>
          </a:prstGeom>
          <a:noFill/>
        </p:spPr>
        <p:txBody>
          <a:bodyPr wrap="square" rtlCol="0">
            <a:spAutoFit/>
          </a:bodyPr>
          <a:lstStyle>
            <a:defPPr>
              <a:defRPr lang="ko-KR"/>
            </a:defPPr>
            <a:lvl1pPr>
              <a:defRPr sz="4000" b="1">
                <a:latin typeface="+mj-lt"/>
                <a:cs typeface="Arial" panose="020B0604020202090204" pitchFamily="34" charset="0"/>
              </a:defRPr>
            </a:lvl1pPr>
          </a:lstStyle>
          <a:p>
            <a:pPr marL="0" marR="0" lvl="0" indent="0" defTabSz="914400" rtl="0" eaLnBrk="1" fontAlgn="auto" latinLnBrk="1"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rPr>
              <a:t>订单管理</a:t>
            </a:r>
            <a:r>
              <a:rPr kumimoji="0" lang="en-US" altLang="zh-CN"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rPr>
              <a:t>-</a:t>
            </a:r>
            <a:r>
              <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rPr>
              <a:t>接单者</a:t>
            </a:r>
            <a:r>
              <a:rPr kumimoji="0" lang="en-US" altLang="zh-CN"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rPr>
              <a:t>-</a:t>
            </a:r>
            <a:r>
              <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rPr>
              <a:t>已接单</a:t>
            </a:r>
            <a:endPar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endParaRPr>
          </a:p>
        </p:txBody>
      </p:sp>
      <p:sp>
        <p:nvSpPr>
          <p:cNvPr id="56" name="矩形 55"/>
          <p:cNvSpPr/>
          <p:nvPr/>
        </p:nvSpPr>
        <p:spPr bwMode="auto">
          <a:xfrm>
            <a:off x="1089782" y="2355163"/>
            <a:ext cx="5784851" cy="1612572"/>
          </a:xfrm>
          <a:prstGeom prst="rect">
            <a:avLst/>
          </a:prstGeom>
          <a:solidFill>
            <a:srgbClr val="B2D1A0"/>
          </a:solidFill>
          <a:ln w="19050">
            <a:noFill/>
            <a:round/>
          </a:ln>
        </p:spPr>
        <p:txBody>
          <a:bodyPr anchor="ct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该页面为订单管理中的已</a:t>
            </a:r>
            <a:r>
              <a:rPr kumimoji="0" lang="zh-CN" altLang="en-US" sz="2400" b="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确认订单页面。用户可以在该页面查看</a:t>
            </a:r>
            <a:r>
              <a:rPr kumimoji="0" lang="zh-CN" altLang="en-US" sz="24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自己接了的且发布者已经确认的家教订单信息。</a:t>
            </a:r>
            <a:endParaRPr kumimoji="0" sz="24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30046" y="261542"/>
            <a:ext cx="2937932" cy="6334916"/>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72"/>
          <p:cNvSpPr txBox="1"/>
          <p:nvPr/>
        </p:nvSpPr>
        <p:spPr>
          <a:xfrm>
            <a:off x="1089782" y="5353692"/>
            <a:ext cx="92204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标题</a:t>
            </a:r>
            <a:endPar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pic>
        <p:nvPicPr>
          <p:cNvPr id="58" name="图片 57"/>
          <p:cNvPicPr>
            <a:picLocks noChangeAspect="1"/>
          </p:cNvPicPr>
          <p:nvPr/>
        </p:nvPicPr>
        <p:blipFill rotWithShape="1">
          <a:blip r:embed="rId1">
            <a:clrChange>
              <a:clrFrom>
                <a:srgbClr val="EAECEB"/>
              </a:clrFrom>
              <a:clrTo>
                <a:srgbClr val="EAECEB">
                  <a:alpha val="0"/>
                </a:srgbClr>
              </a:clrTo>
            </a:clrChange>
          </a:blip>
          <a:srcRect r="80332" b="81853"/>
          <a:stretch>
            <a:fillRect/>
          </a:stretch>
        </p:blipFill>
        <p:spPr>
          <a:xfrm>
            <a:off x="0" y="0"/>
            <a:ext cx="1340112" cy="695417"/>
          </a:xfrm>
          <a:prstGeom prst="rect">
            <a:avLst/>
          </a:prstGeom>
        </p:spPr>
      </p:pic>
      <p:sp>
        <p:nvSpPr>
          <p:cNvPr id="59" name="TextBox 1"/>
          <p:cNvSpPr txBox="1"/>
          <p:nvPr/>
        </p:nvSpPr>
        <p:spPr>
          <a:xfrm>
            <a:off x="1089782" y="514969"/>
            <a:ext cx="5415521" cy="646331"/>
          </a:xfrm>
          <a:prstGeom prst="rect">
            <a:avLst/>
          </a:prstGeom>
          <a:noFill/>
        </p:spPr>
        <p:txBody>
          <a:bodyPr wrap="square" rtlCol="0">
            <a:spAutoFit/>
          </a:bodyPr>
          <a:lstStyle>
            <a:defPPr>
              <a:defRPr lang="ko-KR"/>
            </a:defPPr>
            <a:lvl1pPr>
              <a:defRPr sz="4000" b="1">
                <a:latin typeface="+mj-lt"/>
                <a:cs typeface="Arial" panose="020B0604020202090204" pitchFamily="34" charset="0"/>
              </a:defRPr>
            </a:lvl1pPr>
          </a:lstStyle>
          <a:p>
            <a:pPr marL="0" marR="0" lvl="0" indent="0" defTabSz="914400" rtl="0" eaLnBrk="1" fontAlgn="auto" latinLnBrk="1"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rPr>
              <a:t>订单管理</a:t>
            </a:r>
            <a:r>
              <a:rPr kumimoji="0" lang="en-US" altLang="zh-CN"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rPr>
              <a:t>-</a:t>
            </a:r>
            <a:r>
              <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rPr>
              <a:t>接单者</a:t>
            </a:r>
            <a:r>
              <a:rPr kumimoji="0" lang="en-US" altLang="zh-CN"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rPr>
              <a:t>-</a:t>
            </a:r>
            <a:r>
              <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rPr>
              <a:t>已完成</a:t>
            </a:r>
            <a:endPar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endParaRPr>
          </a:p>
        </p:txBody>
      </p:sp>
      <p:sp>
        <p:nvSpPr>
          <p:cNvPr id="56" name="矩形 55"/>
          <p:cNvSpPr/>
          <p:nvPr/>
        </p:nvSpPr>
        <p:spPr bwMode="auto">
          <a:xfrm>
            <a:off x="1089782" y="2355163"/>
            <a:ext cx="5784851" cy="1612572"/>
          </a:xfrm>
          <a:prstGeom prst="rect">
            <a:avLst/>
          </a:prstGeom>
          <a:solidFill>
            <a:srgbClr val="B2D1A0"/>
          </a:solidFill>
          <a:ln w="19050">
            <a:noFill/>
            <a:round/>
          </a:ln>
        </p:spPr>
        <p:txBody>
          <a:bodyPr anchor="ct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该页面为订单管理中的已</a:t>
            </a:r>
            <a:r>
              <a:rPr kumimoji="0" lang="zh-CN" altLang="en-US" sz="2400" b="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确认订单页面。用户可以在该页面查看</a:t>
            </a:r>
            <a:r>
              <a:rPr kumimoji="0" lang="zh-CN" altLang="en-US" sz="24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自己接了的且发布者已经确认的家教订单信息。</a:t>
            </a:r>
            <a:endParaRPr kumimoji="0" sz="24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78240" y="408620"/>
            <a:ext cx="2808514" cy="6040759"/>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72"/>
          <p:cNvSpPr txBox="1"/>
          <p:nvPr/>
        </p:nvSpPr>
        <p:spPr>
          <a:xfrm>
            <a:off x="1089782" y="5353692"/>
            <a:ext cx="92204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标题</a:t>
            </a:r>
            <a:endPar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pic>
        <p:nvPicPr>
          <p:cNvPr id="58" name="图片 57"/>
          <p:cNvPicPr>
            <a:picLocks noChangeAspect="1"/>
          </p:cNvPicPr>
          <p:nvPr/>
        </p:nvPicPr>
        <p:blipFill rotWithShape="1">
          <a:blip r:embed="rId1">
            <a:clrChange>
              <a:clrFrom>
                <a:srgbClr val="EAECEB"/>
              </a:clrFrom>
              <a:clrTo>
                <a:srgbClr val="EAECEB">
                  <a:alpha val="0"/>
                </a:srgbClr>
              </a:clrTo>
            </a:clrChange>
          </a:blip>
          <a:srcRect r="80332" b="81853"/>
          <a:stretch>
            <a:fillRect/>
          </a:stretch>
        </p:blipFill>
        <p:spPr>
          <a:xfrm>
            <a:off x="0" y="0"/>
            <a:ext cx="1340112" cy="695417"/>
          </a:xfrm>
          <a:prstGeom prst="rect">
            <a:avLst/>
          </a:prstGeom>
        </p:spPr>
      </p:pic>
      <p:sp>
        <p:nvSpPr>
          <p:cNvPr id="59" name="TextBox 1"/>
          <p:cNvSpPr txBox="1"/>
          <p:nvPr/>
        </p:nvSpPr>
        <p:spPr>
          <a:xfrm>
            <a:off x="1089782" y="514969"/>
            <a:ext cx="5363269" cy="646331"/>
          </a:xfrm>
          <a:prstGeom prst="rect">
            <a:avLst/>
          </a:prstGeom>
          <a:noFill/>
        </p:spPr>
        <p:txBody>
          <a:bodyPr wrap="square" rtlCol="0">
            <a:spAutoFit/>
          </a:bodyPr>
          <a:lstStyle>
            <a:defPPr>
              <a:defRPr lang="ko-KR"/>
            </a:defPPr>
            <a:lvl1pPr>
              <a:defRPr sz="4000" b="1">
                <a:latin typeface="+mj-lt"/>
                <a:cs typeface="Arial" panose="020B0604020202090204" pitchFamily="34" charset="0"/>
              </a:defRPr>
            </a:lvl1pPr>
          </a:lstStyle>
          <a:p>
            <a:pPr marL="0" marR="0" lvl="0" indent="0" defTabSz="914400" rtl="0" eaLnBrk="1" fontAlgn="auto" latinLnBrk="1"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rPr>
              <a:t>订单管理</a:t>
            </a:r>
            <a:r>
              <a:rPr kumimoji="0" lang="en-US" altLang="zh-CN"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rPr>
              <a:t>-</a:t>
            </a:r>
            <a:r>
              <a:rPr lang="zh-CN" altLang="en-US" sz="3600" b="0" dirty="0">
                <a:solidFill>
                  <a:prstClr val="black"/>
                </a:solidFill>
                <a:latin typeface="优设标题黑" panose="00000500000000000000" pitchFamily="2" charset="-122"/>
                <a:ea typeface="优设标题黑" panose="00000500000000000000" pitchFamily="2" charset="-122"/>
                <a:cs typeface="+mn-ea"/>
                <a:sym typeface="Calibri" panose="020F0502020204030204" pitchFamily="34" charset="0"/>
              </a:rPr>
              <a:t>发布者</a:t>
            </a:r>
            <a:r>
              <a:rPr lang="en-US" altLang="zh-CN" sz="3600" b="0" dirty="0">
                <a:solidFill>
                  <a:prstClr val="black"/>
                </a:solidFill>
                <a:latin typeface="优设标题黑" panose="00000500000000000000" pitchFamily="2" charset="-122"/>
                <a:ea typeface="优设标题黑" panose="00000500000000000000" pitchFamily="2" charset="-122"/>
                <a:cs typeface="+mn-ea"/>
                <a:sym typeface="Calibri" panose="020F0502020204030204" pitchFamily="34" charset="0"/>
              </a:rPr>
              <a:t>-</a:t>
            </a:r>
            <a:r>
              <a:rPr lang="zh-CN" altLang="en-US" sz="3600" b="0" dirty="0">
                <a:solidFill>
                  <a:prstClr val="black"/>
                </a:solidFill>
                <a:latin typeface="优设标题黑" panose="00000500000000000000" pitchFamily="2" charset="-122"/>
                <a:ea typeface="优设标题黑" panose="00000500000000000000" pitchFamily="2" charset="-122"/>
                <a:cs typeface="+mn-ea"/>
                <a:sym typeface="Calibri" panose="020F0502020204030204" pitchFamily="34" charset="0"/>
              </a:rPr>
              <a:t>已发布</a:t>
            </a:r>
            <a:endPar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endParaRPr>
          </a:p>
        </p:txBody>
      </p:sp>
      <p:sp>
        <p:nvSpPr>
          <p:cNvPr id="56" name="矩形 55"/>
          <p:cNvSpPr/>
          <p:nvPr/>
        </p:nvSpPr>
        <p:spPr bwMode="auto">
          <a:xfrm>
            <a:off x="1089782" y="2355163"/>
            <a:ext cx="5784851" cy="1612572"/>
          </a:xfrm>
          <a:prstGeom prst="rect">
            <a:avLst/>
          </a:prstGeom>
          <a:solidFill>
            <a:srgbClr val="B2D1A0"/>
          </a:solidFill>
          <a:ln w="19050">
            <a:noFill/>
            <a:round/>
          </a:ln>
        </p:spPr>
        <p:txBody>
          <a:bodyPr anchor="ct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该页面为订单管理中的发布者已发布订单页面。用户可以在该页面查看自己发布了的订单信息。</a:t>
            </a:r>
            <a:endParaRPr kumimoji="0" lang="zh-CN" altLang="en-US" sz="24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25544" y="397402"/>
            <a:ext cx="2924869" cy="6323005"/>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72"/>
          <p:cNvSpPr txBox="1"/>
          <p:nvPr/>
        </p:nvSpPr>
        <p:spPr>
          <a:xfrm>
            <a:off x="1089782" y="5353692"/>
            <a:ext cx="92204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标题</a:t>
            </a:r>
            <a:endPar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pic>
        <p:nvPicPr>
          <p:cNvPr id="58" name="图片 57"/>
          <p:cNvPicPr>
            <a:picLocks noChangeAspect="1"/>
          </p:cNvPicPr>
          <p:nvPr/>
        </p:nvPicPr>
        <p:blipFill rotWithShape="1">
          <a:blip r:embed="rId1">
            <a:clrChange>
              <a:clrFrom>
                <a:srgbClr val="EAECEB"/>
              </a:clrFrom>
              <a:clrTo>
                <a:srgbClr val="EAECEB">
                  <a:alpha val="0"/>
                </a:srgbClr>
              </a:clrTo>
            </a:clrChange>
          </a:blip>
          <a:srcRect r="80332" b="81853"/>
          <a:stretch>
            <a:fillRect/>
          </a:stretch>
        </p:blipFill>
        <p:spPr>
          <a:xfrm>
            <a:off x="0" y="0"/>
            <a:ext cx="1340112" cy="695417"/>
          </a:xfrm>
          <a:prstGeom prst="rect">
            <a:avLst/>
          </a:prstGeom>
        </p:spPr>
      </p:pic>
      <p:sp>
        <p:nvSpPr>
          <p:cNvPr id="59" name="TextBox 1"/>
          <p:cNvSpPr txBox="1"/>
          <p:nvPr/>
        </p:nvSpPr>
        <p:spPr>
          <a:xfrm>
            <a:off x="1089782" y="514969"/>
            <a:ext cx="5363269" cy="646331"/>
          </a:xfrm>
          <a:prstGeom prst="rect">
            <a:avLst/>
          </a:prstGeom>
          <a:noFill/>
        </p:spPr>
        <p:txBody>
          <a:bodyPr wrap="square" rtlCol="0">
            <a:spAutoFit/>
          </a:bodyPr>
          <a:lstStyle>
            <a:defPPr>
              <a:defRPr lang="ko-KR"/>
            </a:defPPr>
            <a:lvl1pPr>
              <a:defRPr sz="4000" b="1">
                <a:latin typeface="+mj-lt"/>
                <a:cs typeface="Arial" panose="020B0604020202090204" pitchFamily="34" charset="0"/>
              </a:defRPr>
            </a:lvl1pPr>
          </a:lstStyle>
          <a:p>
            <a:pPr marL="0" marR="0" lvl="0" indent="0" defTabSz="914400" rtl="0" eaLnBrk="1" fontAlgn="auto" latinLnBrk="1"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rPr>
              <a:t>订单管理</a:t>
            </a:r>
            <a:r>
              <a:rPr kumimoji="0" lang="en-US" altLang="zh-CN"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rPr>
              <a:t>-</a:t>
            </a:r>
            <a:r>
              <a:rPr lang="zh-CN" altLang="en-US" sz="3600" b="0" dirty="0">
                <a:solidFill>
                  <a:prstClr val="black"/>
                </a:solidFill>
                <a:latin typeface="优设标题黑" panose="00000500000000000000" pitchFamily="2" charset="-122"/>
                <a:ea typeface="优设标题黑" panose="00000500000000000000" pitchFamily="2" charset="-122"/>
                <a:cs typeface="+mn-ea"/>
                <a:sym typeface="Calibri" panose="020F0502020204030204" pitchFamily="34" charset="0"/>
              </a:rPr>
              <a:t>发布者</a:t>
            </a:r>
            <a:r>
              <a:rPr lang="en-US" altLang="zh-CN" sz="3600" b="0" dirty="0">
                <a:solidFill>
                  <a:prstClr val="black"/>
                </a:solidFill>
                <a:latin typeface="优设标题黑" panose="00000500000000000000" pitchFamily="2" charset="-122"/>
                <a:ea typeface="优设标题黑" panose="00000500000000000000" pitchFamily="2" charset="-122"/>
                <a:cs typeface="+mn-ea"/>
                <a:sym typeface="Calibri" panose="020F0502020204030204" pitchFamily="34" charset="0"/>
              </a:rPr>
              <a:t>-</a:t>
            </a:r>
            <a:r>
              <a:rPr lang="zh-CN" altLang="en-US" sz="3600" b="0" dirty="0">
                <a:solidFill>
                  <a:prstClr val="black"/>
                </a:solidFill>
                <a:latin typeface="优设标题黑" panose="00000500000000000000" pitchFamily="2" charset="-122"/>
                <a:ea typeface="优设标题黑" panose="00000500000000000000" pitchFamily="2" charset="-122"/>
                <a:cs typeface="+mn-ea"/>
                <a:sym typeface="Calibri" panose="020F0502020204030204" pitchFamily="34" charset="0"/>
              </a:rPr>
              <a:t>已接单</a:t>
            </a:r>
            <a:endPar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endParaRPr>
          </a:p>
        </p:txBody>
      </p:sp>
      <p:sp>
        <p:nvSpPr>
          <p:cNvPr id="56" name="矩形 55"/>
          <p:cNvSpPr/>
          <p:nvPr/>
        </p:nvSpPr>
        <p:spPr bwMode="auto">
          <a:xfrm>
            <a:off x="1089782" y="2355163"/>
            <a:ext cx="5784851" cy="1612572"/>
          </a:xfrm>
          <a:prstGeom prst="rect">
            <a:avLst/>
          </a:prstGeom>
          <a:solidFill>
            <a:srgbClr val="B2D1A0"/>
          </a:solidFill>
          <a:ln w="19050">
            <a:noFill/>
            <a:round/>
          </a:ln>
        </p:spPr>
        <p:txBody>
          <a:bodyPr anchor="ct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该页面为订单管理中的发布者已发布订单已被接单页面。用户可以在该页面查看自己发布了的且已被接单的订单信息。</a:t>
            </a:r>
            <a:endParaRPr kumimoji="0" lang="zh-CN" altLang="en-US" sz="24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69235" y="270058"/>
            <a:ext cx="2964180" cy="6317883"/>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72"/>
          <p:cNvSpPr txBox="1"/>
          <p:nvPr/>
        </p:nvSpPr>
        <p:spPr>
          <a:xfrm>
            <a:off x="1089782" y="5353692"/>
            <a:ext cx="92204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标题</a:t>
            </a:r>
            <a:endPar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pic>
        <p:nvPicPr>
          <p:cNvPr id="58" name="图片 57"/>
          <p:cNvPicPr>
            <a:picLocks noChangeAspect="1"/>
          </p:cNvPicPr>
          <p:nvPr/>
        </p:nvPicPr>
        <p:blipFill rotWithShape="1">
          <a:blip r:embed="rId1">
            <a:clrChange>
              <a:clrFrom>
                <a:srgbClr val="EAECEB"/>
              </a:clrFrom>
              <a:clrTo>
                <a:srgbClr val="EAECEB">
                  <a:alpha val="0"/>
                </a:srgbClr>
              </a:clrTo>
            </a:clrChange>
          </a:blip>
          <a:srcRect r="80332" b="81853"/>
          <a:stretch>
            <a:fillRect/>
          </a:stretch>
        </p:blipFill>
        <p:spPr>
          <a:xfrm>
            <a:off x="0" y="0"/>
            <a:ext cx="1340112" cy="695417"/>
          </a:xfrm>
          <a:prstGeom prst="rect">
            <a:avLst/>
          </a:prstGeom>
        </p:spPr>
      </p:pic>
      <p:sp>
        <p:nvSpPr>
          <p:cNvPr id="59" name="TextBox 1"/>
          <p:cNvSpPr txBox="1"/>
          <p:nvPr/>
        </p:nvSpPr>
        <p:spPr>
          <a:xfrm>
            <a:off x="1089782" y="514969"/>
            <a:ext cx="5363269" cy="646331"/>
          </a:xfrm>
          <a:prstGeom prst="rect">
            <a:avLst/>
          </a:prstGeom>
          <a:noFill/>
        </p:spPr>
        <p:txBody>
          <a:bodyPr wrap="square" rtlCol="0">
            <a:spAutoFit/>
          </a:bodyPr>
          <a:lstStyle>
            <a:defPPr>
              <a:defRPr lang="ko-KR"/>
            </a:defPPr>
            <a:lvl1pPr>
              <a:defRPr sz="4000" b="1">
                <a:latin typeface="+mj-lt"/>
                <a:cs typeface="Arial" panose="020B0604020202090204" pitchFamily="34" charset="0"/>
              </a:defRPr>
            </a:lvl1pPr>
          </a:lstStyle>
          <a:p>
            <a:pPr marL="0" marR="0" lvl="0" indent="0" defTabSz="914400" rtl="0" eaLnBrk="1" fontAlgn="auto" latinLnBrk="1"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rPr>
              <a:t>订单管理</a:t>
            </a:r>
            <a:r>
              <a:rPr kumimoji="0" lang="en-US" altLang="zh-CN"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rPr>
              <a:t>-</a:t>
            </a:r>
            <a:r>
              <a:rPr lang="zh-CN" altLang="en-US" sz="3600" b="0" dirty="0">
                <a:solidFill>
                  <a:prstClr val="black"/>
                </a:solidFill>
                <a:latin typeface="优设标题黑" panose="00000500000000000000" pitchFamily="2" charset="-122"/>
                <a:ea typeface="优设标题黑" panose="00000500000000000000" pitchFamily="2" charset="-122"/>
                <a:cs typeface="+mn-ea"/>
                <a:sym typeface="Calibri" panose="020F0502020204030204" pitchFamily="34" charset="0"/>
              </a:rPr>
              <a:t>发布者</a:t>
            </a:r>
            <a:r>
              <a:rPr lang="en-US" altLang="zh-CN" sz="3600" b="0" dirty="0">
                <a:solidFill>
                  <a:prstClr val="black"/>
                </a:solidFill>
                <a:latin typeface="优设标题黑" panose="00000500000000000000" pitchFamily="2" charset="-122"/>
                <a:ea typeface="优设标题黑" panose="00000500000000000000" pitchFamily="2" charset="-122"/>
                <a:cs typeface="+mn-ea"/>
                <a:sym typeface="Calibri" panose="020F0502020204030204" pitchFamily="34" charset="0"/>
              </a:rPr>
              <a:t>-</a:t>
            </a:r>
            <a:r>
              <a:rPr lang="zh-CN" altLang="en-US" sz="3600" b="0" dirty="0">
                <a:solidFill>
                  <a:prstClr val="black"/>
                </a:solidFill>
                <a:latin typeface="优设标题黑" panose="00000500000000000000" pitchFamily="2" charset="-122"/>
                <a:ea typeface="优设标题黑" panose="00000500000000000000" pitchFamily="2" charset="-122"/>
                <a:cs typeface="+mn-ea"/>
                <a:sym typeface="Calibri" panose="020F0502020204030204" pitchFamily="34" charset="0"/>
              </a:rPr>
              <a:t>已完成</a:t>
            </a:r>
            <a:endPar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endParaRPr>
          </a:p>
        </p:txBody>
      </p:sp>
      <p:sp>
        <p:nvSpPr>
          <p:cNvPr id="56" name="矩形 55"/>
          <p:cNvSpPr/>
          <p:nvPr/>
        </p:nvSpPr>
        <p:spPr bwMode="auto">
          <a:xfrm>
            <a:off x="1089782" y="2355163"/>
            <a:ext cx="5784851" cy="1612572"/>
          </a:xfrm>
          <a:prstGeom prst="rect">
            <a:avLst/>
          </a:prstGeom>
          <a:solidFill>
            <a:srgbClr val="B2D1A0"/>
          </a:solidFill>
          <a:ln w="19050">
            <a:noFill/>
            <a:round/>
          </a:ln>
        </p:spPr>
        <p:txBody>
          <a:bodyPr anchor="ct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该页面为订单管理中的发布者已完成订单页面。用户可以在该页面查看自己历史订单。</a:t>
            </a:r>
            <a:endParaRPr kumimoji="0" lang="zh-CN" altLang="en-US" sz="24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12926" y="514969"/>
            <a:ext cx="2815046" cy="5930544"/>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72"/>
          <p:cNvSpPr txBox="1"/>
          <p:nvPr/>
        </p:nvSpPr>
        <p:spPr>
          <a:xfrm>
            <a:off x="1089782" y="5353692"/>
            <a:ext cx="92204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标题</a:t>
            </a:r>
            <a:endPar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pic>
        <p:nvPicPr>
          <p:cNvPr id="58" name="图片 57"/>
          <p:cNvPicPr>
            <a:picLocks noChangeAspect="1"/>
          </p:cNvPicPr>
          <p:nvPr/>
        </p:nvPicPr>
        <p:blipFill rotWithShape="1">
          <a:blip r:embed="rId1">
            <a:clrChange>
              <a:clrFrom>
                <a:srgbClr val="EAECEB"/>
              </a:clrFrom>
              <a:clrTo>
                <a:srgbClr val="EAECEB">
                  <a:alpha val="0"/>
                </a:srgbClr>
              </a:clrTo>
            </a:clrChange>
          </a:blip>
          <a:srcRect r="80332" b="81853"/>
          <a:stretch>
            <a:fillRect/>
          </a:stretch>
        </p:blipFill>
        <p:spPr>
          <a:xfrm>
            <a:off x="0" y="0"/>
            <a:ext cx="1340112" cy="695417"/>
          </a:xfrm>
          <a:prstGeom prst="rect">
            <a:avLst/>
          </a:prstGeom>
        </p:spPr>
      </p:pic>
      <p:sp>
        <p:nvSpPr>
          <p:cNvPr id="59" name="TextBox 1"/>
          <p:cNvSpPr txBox="1"/>
          <p:nvPr/>
        </p:nvSpPr>
        <p:spPr>
          <a:xfrm>
            <a:off x="1089782" y="514969"/>
            <a:ext cx="4260225" cy="646331"/>
          </a:xfrm>
          <a:prstGeom prst="rect">
            <a:avLst/>
          </a:prstGeom>
          <a:noFill/>
        </p:spPr>
        <p:txBody>
          <a:bodyPr wrap="square" rtlCol="0">
            <a:spAutoFit/>
          </a:bodyPr>
          <a:lstStyle>
            <a:defPPr>
              <a:defRPr lang="ko-KR"/>
            </a:defPPr>
            <a:lvl1pPr>
              <a:defRPr sz="4000" b="1">
                <a:latin typeface="+mj-lt"/>
                <a:cs typeface="Arial" panose="020B0604020202090204" pitchFamily="34" charset="0"/>
              </a:defRPr>
            </a:lvl1pPr>
          </a:lstStyle>
          <a:p>
            <a:pPr marL="0" marR="0" lvl="0" indent="0" defTabSz="914400" rtl="0" eaLnBrk="1" fontAlgn="auto" latinLnBrk="1"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rPr>
              <a:t>订单详情</a:t>
            </a:r>
            <a:endPar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endParaRPr>
          </a:p>
        </p:txBody>
      </p:sp>
      <p:sp>
        <p:nvSpPr>
          <p:cNvPr id="56" name="矩形 55"/>
          <p:cNvSpPr/>
          <p:nvPr/>
        </p:nvSpPr>
        <p:spPr bwMode="auto">
          <a:xfrm>
            <a:off x="1089782" y="2355163"/>
            <a:ext cx="5784851" cy="1612572"/>
          </a:xfrm>
          <a:prstGeom prst="rect">
            <a:avLst/>
          </a:prstGeom>
          <a:solidFill>
            <a:srgbClr val="B2D1A0"/>
          </a:solidFill>
          <a:ln w="19050">
            <a:noFill/>
            <a:round/>
          </a:ln>
        </p:spPr>
        <p:txBody>
          <a:bodyPr anchor="ct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该页面为订单详情页面，用户可以在该页面查看发布者发布的家教订单的详情信息。</a:t>
            </a:r>
            <a:endParaRPr kumimoji="0" lang="zh-CN" altLang="en-US" sz="24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39051" y="347708"/>
            <a:ext cx="2767148" cy="5869864"/>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72"/>
          <p:cNvSpPr txBox="1"/>
          <p:nvPr/>
        </p:nvSpPr>
        <p:spPr>
          <a:xfrm>
            <a:off x="1089782" y="5353692"/>
            <a:ext cx="92204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标题</a:t>
            </a:r>
            <a:endPar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pic>
        <p:nvPicPr>
          <p:cNvPr id="58" name="图片 57"/>
          <p:cNvPicPr>
            <a:picLocks noChangeAspect="1"/>
          </p:cNvPicPr>
          <p:nvPr/>
        </p:nvPicPr>
        <p:blipFill rotWithShape="1">
          <a:blip r:embed="rId1">
            <a:clrChange>
              <a:clrFrom>
                <a:srgbClr val="EAECEB"/>
              </a:clrFrom>
              <a:clrTo>
                <a:srgbClr val="EAECEB">
                  <a:alpha val="0"/>
                </a:srgbClr>
              </a:clrTo>
            </a:clrChange>
          </a:blip>
          <a:srcRect r="80332" b="81853"/>
          <a:stretch>
            <a:fillRect/>
          </a:stretch>
        </p:blipFill>
        <p:spPr>
          <a:xfrm>
            <a:off x="0" y="0"/>
            <a:ext cx="1340112" cy="695417"/>
          </a:xfrm>
          <a:prstGeom prst="rect">
            <a:avLst/>
          </a:prstGeom>
        </p:spPr>
      </p:pic>
      <p:sp>
        <p:nvSpPr>
          <p:cNvPr id="59" name="TextBox 1"/>
          <p:cNvSpPr txBox="1"/>
          <p:nvPr/>
        </p:nvSpPr>
        <p:spPr>
          <a:xfrm>
            <a:off x="1089782" y="514969"/>
            <a:ext cx="4260225" cy="646331"/>
          </a:xfrm>
          <a:prstGeom prst="rect">
            <a:avLst/>
          </a:prstGeom>
          <a:noFill/>
        </p:spPr>
        <p:txBody>
          <a:bodyPr wrap="square" rtlCol="0">
            <a:spAutoFit/>
          </a:bodyPr>
          <a:lstStyle>
            <a:defPPr>
              <a:defRPr lang="ko-KR"/>
            </a:defPPr>
            <a:lvl1pPr>
              <a:defRPr sz="4000" b="1">
                <a:latin typeface="+mj-lt"/>
                <a:cs typeface="Arial" panose="020B0604020202090204" pitchFamily="34" charset="0"/>
              </a:defRPr>
            </a:lvl1pPr>
          </a:lstStyle>
          <a:p>
            <a:pPr marL="0" marR="0" lvl="0" indent="0" defTabSz="914400" rtl="0" eaLnBrk="1" fontAlgn="auto" latinLnBrk="1"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rPr>
              <a:t>消息列表</a:t>
            </a:r>
            <a:endPar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endParaRPr>
          </a:p>
        </p:txBody>
      </p:sp>
      <p:sp>
        <p:nvSpPr>
          <p:cNvPr id="56" name="矩形 55"/>
          <p:cNvSpPr/>
          <p:nvPr/>
        </p:nvSpPr>
        <p:spPr bwMode="auto">
          <a:xfrm>
            <a:off x="1089782" y="2355163"/>
            <a:ext cx="5784851" cy="1612572"/>
          </a:xfrm>
          <a:prstGeom prst="rect">
            <a:avLst/>
          </a:prstGeom>
          <a:solidFill>
            <a:srgbClr val="B2D1A0"/>
          </a:solidFill>
          <a:ln w="19050">
            <a:noFill/>
            <a:round/>
          </a:ln>
        </p:spPr>
        <p:txBody>
          <a:bodyPr anchor="ct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主要展示系统消息和与老师、同学的互动信息。消息分为三种，分别是系统通知、留言消息和最近联系人的消息。而在整个界面也会展示收到过的所有消息。</a:t>
            </a:r>
            <a:endParaRPr kumimoji="0" lang="zh-CN" altLang="en-US" sz="24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46248" y="219251"/>
            <a:ext cx="2955970" cy="6419498"/>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72"/>
          <p:cNvSpPr txBox="1"/>
          <p:nvPr/>
        </p:nvSpPr>
        <p:spPr>
          <a:xfrm>
            <a:off x="1089782" y="5353692"/>
            <a:ext cx="92204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标题</a:t>
            </a:r>
            <a:endPar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pic>
        <p:nvPicPr>
          <p:cNvPr id="58" name="图片 57"/>
          <p:cNvPicPr>
            <a:picLocks noChangeAspect="1"/>
          </p:cNvPicPr>
          <p:nvPr/>
        </p:nvPicPr>
        <p:blipFill rotWithShape="1">
          <a:blip r:embed="rId1">
            <a:clrChange>
              <a:clrFrom>
                <a:srgbClr val="EAECEB"/>
              </a:clrFrom>
              <a:clrTo>
                <a:srgbClr val="EAECEB">
                  <a:alpha val="0"/>
                </a:srgbClr>
              </a:clrTo>
            </a:clrChange>
          </a:blip>
          <a:srcRect r="80332" b="81853"/>
          <a:stretch>
            <a:fillRect/>
          </a:stretch>
        </p:blipFill>
        <p:spPr>
          <a:xfrm>
            <a:off x="0" y="0"/>
            <a:ext cx="1340112" cy="695417"/>
          </a:xfrm>
          <a:prstGeom prst="rect">
            <a:avLst/>
          </a:prstGeom>
        </p:spPr>
      </p:pic>
      <p:sp>
        <p:nvSpPr>
          <p:cNvPr id="59" name="TextBox 1"/>
          <p:cNvSpPr txBox="1"/>
          <p:nvPr/>
        </p:nvSpPr>
        <p:spPr>
          <a:xfrm>
            <a:off x="1089782" y="514969"/>
            <a:ext cx="4260225" cy="646331"/>
          </a:xfrm>
          <a:prstGeom prst="rect">
            <a:avLst/>
          </a:prstGeom>
          <a:noFill/>
        </p:spPr>
        <p:txBody>
          <a:bodyPr wrap="square" rtlCol="0">
            <a:spAutoFit/>
          </a:bodyPr>
          <a:lstStyle>
            <a:defPPr>
              <a:defRPr lang="ko-KR"/>
            </a:defPPr>
            <a:lvl1pPr>
              <a:defRPr sz="4000" b="1">
                <a:latin typeface="+mj-lt"/>
                <a:cs typeface="Arial" panose="020B0604020202090204" pitchFamily="34" charset="0"/>
              </a:defRPr>
            </a:lvl1pPr>
          </a:lstStyle>
          <a:p>
            <a:pPr marL="0" marR="0" lvl="0" indent="0" defTabSz="914400" rtl="0" eaLnBrk="1" fontAlgn="auto" latinLnBrk="1"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rPr>
              <a:t>信息交流</a:t>
            </a:r>
            <a:endPar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endParaRPr>
          </a:p>
        </p:txBody>
      </p:sp>
      <p:sp>
        <p:nvSpPr>
          <p:cNvPr id="56" name="矩形 55"/>
          <p:cNvSpPr/>
          <p:nvPr/>
        </p:nvSpPr>
        <p:spPr bwMode="auto">
          <a:xfrm>
            <a:off x="1089782" y="2355163"/>
            <a:ext cx="5784851" cy="1612572"/>
          </a:xfrm>
          <a:prstGeom prst="rect">
            <a:avLst/>
          </a:prstGeom>
          <a:solidFill>
            <a:srgbClr val="B2D1A0"/>
          </a:solidFill>
          <a:ln w="19050">
            <a:noFill/>
            <a:round/>
          </a:ln>
        </p:spPr>
        <p:txBody>
          <a:bodyPr anchor="ct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选择其中某一项聊天后，即可进入信息交流页面，即聊天窗口。用户可以在输入框中输入文字，也可以点击左侧的按钮选择表情，与家教老师或者家长线上沟通。</a:t>
            </a:r>
            <a:endParaRPr kumimoji="0" lang="zh-CN" altLang="en-US" sz="24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7795" y="138703"/>
            <a:ext cx="3023190" cy="6554571"/>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72"/>
          <p:cNvSpPr txBox="1"/>
          <p:nvPr/>
        </p:nvSpPr>
        <p:spPr>
          <a:xfrm>
            <a:off x="1089782" y="5353692"/>
            <a:ext cx="92204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标题</a:t>
            </a:r>
            <a:endPar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pic>
        <p:nvPicPr>
          <p:cNvPr id="58" name="图片 57"/>
          <p:cNvPicPr>
            <a:picLocks noChangeAspect="1"/>
          </p:cNvPicPr>
          <p:nvPr/>
        </p:nvPicPr>
        <p:blipFill rotWithShape="1">
          <a:blip r:embed="rId1">
            <a:clrChange>
              <a:clrFrom>
                <a:srgbClr val="EAECEB"/>
              </a:clrFrom>
              <a:clrTo>
                <a:srgbClr val="EAECEB">
                  <a:alpha val="0"/>
                </a:srgbClr>
              </a:clrTo>
            </a:clrChange>
          </a:blip>
          <a:srcRect r="80332" b="81853"/>
          <a:stretch>
            <a:fillRect/>
          </a:stretch>
        </p:blipFill>
        <p:spPr>
          <a:xfrm>
            <a:off x="0" y="0"/>
            <a:ext cx="1340112" cy="695417"/>
          </a:xfrm>
          <a:prstGeom prst="rect">
            <a:avLst/>
          </a:prstGeom>
        </p:spPr>
      </p:pic>
      <p:sp>
        <p:nvSpPr>
          <p:cNvPr id="59" name="TextBox 1"/>
          <p:cNvSpPr txBox="1"/>
          <p:nvPr/>
        </p:nvSpPr>
        <p:spPr>
          <a:xfrm>
            <a:off x="1089782" y="514969"/>
            <a:ext cx="4260225" cy="646331"/>
          </a:xfrm>
          <a:prstGeom prst="rect">
            <a:avLst/>
          </a:prstGeom>
          <a:noFill/>
        </p:spPr>
        <p:txBody>
          <a:bodyPr wrap="square" rtlCol="0">
            <a:spAutoFit/>
          </a:bodyPr>
          <a:lstStyle>
            <a:defPPr>
              <a:defRPr lang="ko-KR"/>
            </a:defPPr>
            <a:lvl1pPr>
              <a:defRPr sz="4000" b="1">
                <a:latin typeface="+mj-lt"/>
                <a:cs typeface="Arial" panose="020B0604020202090204" pitchFamily="34" charset="0"/>
              </a:defRPr>
            </a:lvl1pPr>
          </a:lstStyle>
          <a:p>
            <a:pPr marL="0" marR="0" lvl="0" indent="0" defTabSz="914400" rtl="0" eaLnBrk="1" fontAlgn="auto" latinLnBrk="1" hangingPunct="1">
              <a:lnSpc>
                <a:spcPct val="100000"/>
              </a:lnSpc>
              <a:spcBef>
                <a:spcPts val="0"/>
              </a:spcBef>
              <a:spcAft>
                <a:spcPts val="0"/>
              </a:spcAft>
              <a:buClrTx/>
              <a:buSzTx/>
              <a:buFontTx/>
              <a:buNone/>
              <a:defRPr/>
            </a:pPr>
            <a:r>
              <a:rPr lang="zh-CN" altLang="en-US" sz="3600" b="0" dirty="0">
                <a:solidFill>
                  <a:prstClr val="black"/>
                </a:solidFill>
                <a:latin typeface="优设标题黑" panose="00000500000000000000" pitchFamily="2" charset="-122"/>
                <a:ea typeface="优设标题黑" panose="00000500000000000000" pitchFamily="2" charset="-122"/>
                <a:cs typeface="+mn-ea"/>
                <a:sym typeface="Calibri" panose="020F0502020204030204" pitchFamily="34" charset="0"/>
              </a:rPr>
              <a:t>个人信息</a:t>
            </a:r>
            <a:endPar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endParaRPr>
          </a:p>
        </p:txBody>
      </p:sp>
      <p:sp>
        <p:nvSpPr>
          <p:cNvPr id="56" name="矩形 55"/>
          <p:cNvSpPr/>
          <p:nvPr/>
        </p:nvSpPr>
        <p:spPr bwMode="auto">
          <a:xfrm>
            <a:off x="1089782" y="2355163"/>
            <a:ext cx="5784851" cy="1612572"/>
          </a:xfrm>
          <a:prstGeom prst="rect">
            <a:avLst/>
          </a:prstGeom>
          <a:solidFill>
            <a:srgbClr val="B2D1A0"/>
          </a:solidFill>
          <a:ln w="19050">
            <a:noFill/>
            <a:round/>
          </a:ln>
        </p:spPr>
        <p:txBody>
          <a:bodyPr anchor="ct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该页面为用户个人信息页面。用户可以在该页面编辑自己的身份信息</a:t>
            </a:r>
            <a:r>
              <a:rPr kumimoji="0" lang="en-US" altLang="zh-CN" sz="24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a:t>
            </a:r>
            <a:r>
              <a:rPr kumimoji="0" lang="zh-CN" altLang="en-US" sz="24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发布者还是接单者，此外还可以编辑地址等信息。</a:t>
            </a:r>
            <a:endParaRPr kumimoji="0" lang="zh-CN" altLang="en-US" sz="24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73291" y="128653"/>
            <a:ext cx="3063240" cy="6600693"/>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clrChange>
              <a:clrFrom>
                <a:srgbClr val="EAECEB"/>
              </a:clrFrom>
              <a:clrTo>
                <a:srgbClr val="EAECEB">
                  <a:alpha val="0"/>
                </a:srgbClr>
              </a:clrTo>
            </a:clrChange>
          </a:blip>
          <a:stretch>
            <a:fillRect/>
          </a:stretch>
        </p:blipFill>
        <p:spPr>
          <a:xfrm>
            <a:off x="2922" y="1812"/>
            <a:ext cx="12189078" cy="6855551"/>
          </a:xfrm>
          <a:prstGeom prst="rect">
            <a:avLst/>
          </a:prstGeom>
        </p:spPr>
      </p:pic>
      <p:grpSp>
        <p:nvGrpSpPr>
          <p:cNvPr id="3" name="组合 2"/>
          <p:cNvGrpSpPr/>
          <p:nvPr/>
        </p:nvGrpSpPr>
        <p:grpSpPr>
          <a:xfrm>
            <a:off x="3816350" y="1229995"/>
            <a:ext cx="4559300" cy="4398010"/>
            <a:chOff x="4008755" y="1229995"/>
            <a:chExt cx="4559300" cy="4398010"/>
          </a:xfrm>
        </p:grpSpPr>
        <p:sp>
          <p:nvSpPr>
            <p:cNvPr id="32" name="椭圆 31"/>
            <p:cNvSpPr/>
            <p:nvPr/>
          </p:nvSpPr>
          <p:spPr>
            <a:xfrm>
              <a:off x="4008755" y="1229995"/>
              <a:ext cx="4559300" cy="4398010"/>
            </a:xfrm>
            <a:prstGeom prst="ellipse">
              <a:avLst/>
            </a:prstGeom>
            <a:solidFill>
              <a:srgbClr val="659C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35" name="椭圆 34"/>
            <p:cNvSpPr/>
            <p:nvPr/>
          </p:nvSpPr>
          <p:spPr>
            <a:xfrm>
              <a:off x="4168775" y="1384935"/>
              <a:ext cx="4239260" cy="4088130"/>
            </a:xfrm>
            <a:prstGeom prst="ellipse">
              <a:avLst/>
            </a:prstGeom>
            <a:noFill/>
            <a:ln w="1047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grpSp>
      <p:grpSp>
        <p:nvGrpSpPr>
          <p:cNvPr id="6" name="组合 5"/>
          <p:cNvGrpSpPr/>
          <p:nvPr/>
        </p:nvGrpSpPr>
        <p:grpSpPr>
          <a:xfrm>
            <a:off x="3952307" y="1831537"/>
            <a:ext cx="4239261" cy="2123659"/>
            <a:chOff x="3928244" y="1590907"/>
            <a:chExt cx="4239261" cy="2123659"/>
          </a:xfrm>
        </p:grpSpPr>
        <p:sp>
          <p:nvSpPr>
            <p:cNvPr id="7" name="TextBox 1"/>
            <p:cNvSpPr txBox="1"/>
            <p:nvPr/>
          </p:nvSpPr>
          <p:spPr>
            <a:xfrm>
              <a:off x="3928244" y="2698903"/>
              <a:ext cx="4239261" cy="1015663"/>
            </a:xfrm>
            <a:prstGeom prst="rect">
              <a:avLst/>
            </a:prstGeom>
            <a:noFill/>
          </p:spPr>
          <p:txBody>
            <a:bodyPr wrap="square" rtlCol="0">
              <a:spAutoFit/>
            </a:bodyPr>
            <a:lstStyle>
              <a:defPPr>
                <a:defRPr lang="ko-KR"/>
              </a:defPPr>
              <a:lvl1pPr>
                <a:defRPr sz="4000" b="1">
                  <a:latin typeface="+mj-lt"/>
                  <a:cs typeface="Arial" panose="020B0604020202090204" pitchFamily="34" charset="0"/>
                </a:defRPr>
              </a:lvl1pPr>
            </a:lstStyle>
            <a:p>
              <a:pPr marL="0" marR="0" lvl="0" indent="0" algn="ctr" defTabSz="914400" rtl="0" eaLnBrk="1" fontAlgn="auto" latinLnBrk="1" hangingPunct="1">
                <a:lnSpc>
                  <a:spcPct val="100000"/>
                </a:lnSpc>
                <a:spcBef>
                  <a:spcPts val="0"/>
                </a:spcBef>
                <a:spcAft>
                  <a:spcPts val="0"/>
                </a:spcAft>
                <a:buClrTx/>
                <a:buSzTx/>
                <a:buFontTx/>
                <a:buNone/>
                <a:defRPr/>
              </a:pPr>
              <a:r>
                <a:rPr kumimoji="0" lang="zh-CN" altLang="en-US" sz="6000" b="0" i="0" u="none" strike="noStrike" kern="1200" cap="none" spc="0" normalizeH="0" baseline="0" noProof="0" dirty="0">
                  <a:ln>
                    <a:noFill/>
                  </a:ln>
                  <a:solidFill>
                    <a:schemeClr val="bg1"/>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rPr>
                <a:t>用户流程</a:t>
              </a:r>
              <a:endParaRPr kumimoji="0" lang="zh-CN" altLang="en-US" sz="6000" b="0" i="0" u="none" strike="noStrike" kern="1200" cap="none" spc="0" normalizeH="0" baseline="0" noProof="0" dirty="0">
                <a:ln>
                  <a:noFill/>
                </a:ln>
                <a:solidFill>
                  <a:schemeClr val="bg1"/>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endParaRPr>
            </a:p>
          </p:txBody>
        </p:sp>
        <p:sp>
          <p:nvSpPr>
            <p:cNvPr id="12" name="文本框 11"/>
            <p:cNvSpPr txBox="1"/>
            <p:nvPr/>
          </p:nvSpPr>
          <p:spPr>
            <a:xfrm>
              <a:off x="5343023" y="1590907"/>
              <a:ext cx="1505953" cy="1106805"/>
            </a:xfrm>
            <a:prstGeom prst="rect">
              <a:avLst/>
            </a:prstGeom>
            <a:noFill/>
          </p:spPr>
          <p:txBody>
            <a:bodyPr wrap="square">
              <a:spAutoFit/>
            </a:bodyPr>
            <a:lstStyle/>
            <a:p>
              <a:pPr algn="ctr"/>
              <a:r>
                <a:rPr kumimoji="0" lang="en-US" altLang="ko-KR" sz="66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02</a:t>
              </a:r>
              <a:endParaRPr lang="zh-CN" altLang="en-US" sz="6600" dirty="0">
                <a:solidFill>
                  <a:schemeClr val="bg1"/>
                </a:solidFill>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clrChange>
              <a:clrFrom>
                <a:srgbClr val="EAECEB"/>
              </a:clrFrom>
              <a:clrTo>
                <a:srgbClr val="EAECEB">
                  <a:alpha val="0"/>
                </a:srgbClr>
              </a:clrTo>
            </a:clrChange>
          </a:blip>
          <a:stretch>
            <a:fillRect/>
          </a:stretch>
        </p:blipFill>
        <p:spPr>
          <a:xfrm>
            <a:off x="2922" y="1812"/>
            <a:ext cx="12189078" cy="6855551"/>
          </a:xfrm>
          <a:prstGeom prst="rect">
            <a:avLst/>
          </a:prstGeom>
        </p:spPr>
      </p:pic>
      <p:sp>
        <p:nvSpPr>
          <p:cNvPr id="13" name="矩形 12"/>
          <p:cNvSpPr/>
          <p:nvPr/>
        </p:nvSpPr>
        <p:spPr>
          <a:xfrm>
            <a:off x="1802765" y="1172845"/>
            <a:ext cx="8893810" cy="4511675"/>
          </a:xfrm>
          <a:prstGeom prst="rect">
            <a:avLst/>
          </a:prstGeom>
          <a:solidFill>
            <a:srgbClr val="AECE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14" name="矩形 13"/>
          <p:cNvSpPr/>
          <p:nvPr/>
        </p:nvSpPr>
        <p:spPr>
          <a:xfrm>
            <a:off x="8904605" y="1172845"/>
            <a:ext cx="1875155" cy="4512310"/>
          </a:xfrm>
          <a:prstGeom prst="rect">
            <a:avLst/>
          </a:prstGeom>
          <a:solidFill>
            <a:srgbClr val="659C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29" name="TextBox 6"/>
          <p:cNvSpPr txBox="1"/>
          <p:nvPr/>
        </p:nvSpPr>
        <p:spPr>
          <a:xfrm>
            <a:off x="2044566" y="2225707"/>
            <a:ext cx="655955" cy="708025"/>
          </a:xfrm>
          <a:prstGeom prst="rect">
            <a:avLst/>
          </a:prstGeom>
          <a:noFill/>
        </p:spPr>
        <p:txBody>
          <a:bodyPr wrap="none" anchor="ctr">
            <a:normAutofit fontScale="90000" lnSpcReduction="200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5335" b="1" i="0" u="none" strike="noStrike" kern="1200" cap="none" spc="0" normalizeH="0" baseline="0" noProof="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01</a:t>
            </a:r>
            <a:endParaRPr kumimoji="0" lang="en-US" altLang="zh-CN" sz="5335" b="1" i="0" u="none" strike="noStrike" kern="1200" cap="none" spc="0" normalizeH="0" baseline="0" noProof="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26" name="TextBox 11"/>
          <p:cNvSpPr txBox="1"/>
          <p:nvPr/>
        </p:nvSpPr>
        <p:spPr>
          <a:xfrm>
            <a:off x="2044566" y="3966877"/>
            <a:ext cx="718185" cy="708025"/>
          </a:xfrm>
          <a:prstGeom prst="rect">
            <a:avLst/>
          </a:prstGeom>
          <a:noFill/>
        </p:spPr>
        <p:txBody>
          <a:bodyPr wrap="none" anchor="ctr">
            <a:normAutofit fontScale="90000" lnSpcReduction="200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5335" b="1"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02</a:t>
            </a:r>
            <a:endParaRPr kumimoji="0" lang="en-US" altLang="zh-CN" sz="5335" b="1"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23" name="TextBox 16"/>
          <p:cNvSpPr txBox="1"/>
          <p:nvPr/>
        </p:nvSpPr>
        <p:spPr>
          <a:xfrm>
            <a:off x="5676766" y="2225707"/>
            <a:ext cx="732790" cy="708025"/>
          </a:xfrm>
          <a:prstGeom prst="rect">
            <a:avLst/>
          </a:prstGeom>
          <a:noFill/>
        </p:spPr>
        <p:txBody>
          <a:bodyPr wrap="none" anchor="ctr">
            <a:normAutofit fontScale="90000" lnSpcReduction="200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5335" b="1" i="0" u="none" strike="noStrike" kern="1200" cap="none" spc="0" normalizeH="0" baseline="0" noProof="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03</a:t>
            </a:r>
            <a:endParaRPr kumimoji="0" lang="en-US" altLang="zh-CN" sz="5335" b="1" i="0" u="none" strike="noStrike" kern="1200" cap="none" spc="0" normalizeH="0" baseline="0" noProof="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32" name="TextBox 1"/>
          <p:cNvSpPr txBox="1"/>
          <p:nvPr/>
        </p:nvSpPr>
        <p:spPr>
          <a:xfrm flipH="1">
            <a:off x="9099867" y="2919313"/>
            <a:ext cx="1484630" cy="830997"/>
          </a:xfrm>
          <a:prstGeom prst="rect">
            <a:avLst/>
          </a:prstGeom>
          <a:noFill/>
        </p:spPr>
        <p:txBody>
          <a:bodyPr wrap="square" rtlCol="0">
            <a:spAutoFit/>
          </a:bodyPr>
          <a:lstStyle>
            <a:defPPr>
              <a:defRPr lang="ko-KR"/>
            </a:defPPr>
            <a:lvl1pPr>
              <a:defRPr sz="4000" b="1">
                <a:latin typeface="+mj-lt"/>
                <a:cs typeface="Arial" panose="020B0604020202090204" pitchFamily="34" charset="0"/>
              </a:defRPr>
            </a:lvl1pPr>
          </a:lstStyle>
          <a:p>
            <a:pPr marL="0" marR="0" lvl="0" indent="0" algn="ctr" defTabSz="914400" rtl="0" eaLnBrk="1" fontAlgn="auto" latinLnBrk="1" hangingPunct="1">
              <a:lnSpc>
                <a:spcPct val="100000"/>
              </a:lnSpc>
              <a:spcBef>
                <a:spcPts val="0"/>
              </a:spcBef>
              <a:spcAft>
                <a:spcPts val="0"/>
              </a:spcAft>
              <a:buClrTx/>
              <a:buSzTx/>
              <a:buFontTx/>
              <a:buNone/>
              <a:defRPr/>
            </a:pPr>
            <a:r>
              <a:rPr kumimoji="0" lang="zh-CN" altLang="en-US" sz="4800" b="0" i="0" u="none" strike="noStrike" kern="1200" cap="none" spc="0" normalizeH="0" baseline="0" noProof="0" dirty="0">
                <a:ln>
                  <a:noFill/>
                </a:ln>
                <a:solidFill>
                  <a:schemeClr val="bg1"/>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rPr>
              <a:t>目录</a:t>
            </a:r>
            <a:endParaRPr kumimoji="0" lang="zh-CN" altLang="en-US" sz="4800" b="0" i="0" u="none" strike="noStrike" kern="1200" cap="none" spc="0" normalizeH="0" baseline="0" noProof="0" dirty="0">
              <a:ln>
                <a:noFill/>
              </a:ln>
              <a:solidFill>
                <a:schemeClr val="bg1"/>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endParaRPr>
          </a:p>
        </p:txBody>
      </p:sp>
      <p:sp>
        <p:nvSpPr>
          <p:cNvPr id="35" name="직사각형 11"/>
          <p:cNvSpPr/>
          <p:nvPr/>
        </p:nvSpPr>
        <p:spPr>
          <a:xfrm>
            <a:off x="2994552" y="2181124"/>
            <a:ext cx="2319269" cy="521970"/>
          </a:xfrm>
          <a:prstGeom prst="rect">
            <a:avLst/>
          </a:prstGeom>
          <a:noFill/>
        </p:spPr>
        <p:txBody>
          <a:bodyPr wrap="square" rtlCol="0">
            <a:spAutoFit/>
          </a:bodyPr>
          <a:lstStyle/>
          <a:p>
            <a:pPr marL="0" marR="0" lvl="0" indent="0" defTabSz="914400" rtl="0" eaLnBrk="1" fontAlgn="auto" latinLnBrk="1" hangingPunct="1">
              <a:lnSpc>
                <a:spcPct val="100000"/>
              </a:lnSpc>
              <a:spcBef>
                <a:spcPts val="0"/>
              </a:spcBef>
              <a:spcAft>
                <a:spcPts val="0"/>
              </a:spcAft>
              <a:buClrTx/>
              <a:buSzTx/>
              <a:buFontTx/>
              <a:buNone/>
              <a:defRPr/>
            </a:pPr>
            <a:r>
              <a:rPr lang="zh-CN" altLang="en-US" sz="2800" b="1" dirty="0">
                <a:solidFill>
                  <a:schemeClr val="bg1"/>
                </a:solidFill>
                <a:cs typeface="+mn-ea"/>
                <a:sym typeface="+mn-lt"/>
              </a:rPr>
              <a:t>页面介绍</a:t>
            </a:r>
            <a:endParaRPr kumimoji="0" lang="en-US" altLang="ko-KR" sz="2800" b="1" i="0" u="none" strike="noStrike" kern="1200" cap="none" spc="0" normalizeH="0" baseline="0" noProof="0" dirty="0">
              <a:ln>
                <a:noFill/>
              </a:ln>
              <a:solidFill>
                <a:schemeClr val="bg1"/>
              </a:solidFill>
              <a:effectLst/>
              <a:uLnTx/>
              <a:uFillTx/>
              <a:cs typeface="+mn-ea"/>
              <a:sym typeface="+mn-lt"/>
            </a:endParaRPr>
          </a:p>
        </p:txBody>
      </p:sp>
      <p:sp>
        <p:nvSpPr>
          <p:cNvPr id="38" name="직사각형 11"/>
          <p:cNvSpPr/>
          <p:nvPr/>
        </p:nvSpPr>
        <p:spPr>
          <a:xfrm>
            <a:off x="2994552" y="3989737"/>
            <a:ext cx="2319269" cy="521970"/>
          </a:xfrm>
          <a:prstGeom prst="rect">
            <a:avLst/>
          </a:prstGeom>
          <a:noFill/>
        </p:spPr>
        <p:txBody>
          <a:bodyPr wrap="square" rtlCol="0">
            <a:spAutoFit/>
          </a:bodyPr>
          <a:lstStyle/>
          <a:p>
            <a:pPr marL="0" marR="0" lvl="0" indent="0" defTabSz="914400" rtl="0" eaLnBrk="1" fontAlgn="auto" latinLnBrk="1" hangingPunct="1">
              <a:lnSpc>
                <a:spcPct val="100000"/>
              </a:lnSpc>
              <a:spcBef>
                <a:spcPts val="0"/>
              </a:spcBef>
              <a:spcAft>
                <a:spcPts val="0"/>
              </a:spcAft>
              <a:buClrTx/>
              <a:buSzTx/>
              <a:buFontTx/>
              <a:buNone/>
              <a:defRPr/>
            </a:pPr>
            <a:r>
              <a:rPr lang="zh-CN" altLang="en-US" sz="2800" b="1" dirty="0">
                <a:solidFill>
                  <a:schemeClr val="bg1"/>
                </a:solidFill>
                <a:cs typeface="+mn-ea"/>
                <a:sym typeface="+mn-lt"/>
              </a:rPr>
              <a:t>用户流程</a:t>
            </a:r>
            <a:endParaRPr kumimoji="0" lang="en-US" altLang="ko-KR" sz="2800" b="1" i="0" u="none" strike="noStrike" kern="1200" cap="none" spc="0" normalizeH="0" baseline="0" noProof="0" dirty="0">
              <a:ln>
                <a:noFill/>
              </a:ln>
              <a:solidFill>
                <a:schemeClr val="bg1"/>
              </a:solidFill>
              <a:effectLst/>
              <a:uLnTx/>
              <a:uFillTx/>
              <a:cs typeface="+mn-ea"/>
              <a:sym typeface="+mn-lt"/>
            </a:endParaRPr>
          </a:p>
        </p:txBody>
      </p:sp>
      <p:sp>
        <p:nvSpPr>
          <p:cNvPr id="41" name="직사각형 11"/>
          <p:cNvSpPr/>
          <p:nvPr/>
        </p:nvSpPr>
        <p:spPr>
          <a:xfrm>
            <a:off x="6617587" y="2181124"/>
            <a:ext cx="2319269" cy="1383665"/>
          </a:xfrm>
          <a:prstGeom prst="rect">
            <a:avLst/>
          </a:prstGeom>
          <a:noFill/>
        </p:spPr>
        <p:txBody>
          <a:bodyPr wrap="square" rtlCol="0">
            <a:spAutoFit/>
          </a:bodyPr>
          <a:lstStyle/>
          <a:p>
            <a:pPr marL="0" marR="0" lvl="0" indent="0" defTabSz="914400" rtl="0" eaLnBrk="1" fontAlgn="auto" latinLnBrk="1" hangingPunct="1">
              <a:lnSpc>
                <a:spcPct val="100000"/>
              </a:lnSpc>
              <a:spcBef>
                <a:spcPts val="0"/>
              </a:spcBef>
              <a:spcAft>
                <a:spcPts val="0"/>
              </a:spcAft>
              <a:buClrTx/>
              <a:buSzTx/>
              <a:buFontTx/>
              <a:buNone/>
              <a:defRPr/>
            </a:pPr>
            <a:r>
              <a:rPr lang="zh-CN" altLang="en-US" sz="2800" b="1" dirty="0">
                <a:solidFill>
                  <a:schemeClr val="bg1"/>
                </a:solidFill>
                <a:cs typeface="+mn-ea"/>
                <a:sym typeface="+mn-lt"/>
              </a:rPr>
              <a:t>风格设计</a:t>
            </a:r>
            <a:endParaRPr kumimoji="0" lang="en-US" altLang="ko-KR" sz="2800" b="1" i="0" u="none" strike="noStrike" kern="1200" cap="none" spc="0" normalizeH="0" baseline="0" noProof="0" dirty="0">
              <a:ln>
                <a:noFill/>
              </a:ln>
              <a:solidFill>
                <a:schemeClr val="bg1"/>
              </a:solidFill>
              <a:effectLst/>
              <a:uLnTx/>
              <a:uFillTx/>
              <a:cs typeface="+mn-ea"/>
              <a:sym typeface="+mn-lt"/>
            </a:endParaRPr>
          </a:p>
          <a:p>
            <a:pPr marL="0" marR="0" lvl="0" indent="0" defTabSz="914400" rtl="0" eaLnBrk="1" fontAlgn="auto" latinLnBrk="1" hangingPunct="1">
              <a:lnSpc>
                <a:spcPct val="100000"/>
              </a:lnSpc>
              <a:spcBef>
                <a:spcPts val="0"/>
              </a:spcBef>
              <a:spcAft>
                <a:spcPts val="0"/>
              </a:spcAft>
              <a:buClrTx/>
              <a:buSzTx/>
              <a:buFontTx/>
              <a:buNone/>
              <a:defRPr/>
            </a:pPr>
            <a:endParaRPr kumimoji="0" lang="en-US" altLang="ko-KR" sz="2800" b="1" i="0" u="none" strike="noStrike" kern="1200" cap="none" spc="0" normalizeH="0" baseline="0" noProof="0" dirty="0">
              <a:ln>
                <a:noFill/>
              </a:ln>
              <a:solidFill>
                <a:schemeClr val="bg1"/>
              </a:solidFill>
              <a:effectLst/>
              <a:uLnTx/>
              <a:uFillTx/>
              <a:cs typeface="+mn-ea"/>
              <a:sym typeface="+mn-lt"/>
            </a:endParaRPr>
          </a:p>
          <a:p>
            <a:pPr marL="0" marR="0" lvl="0" indent="0" defTabSz="914400" rtl="0" eaLnBrk="1" fontAlgn="auto" latinLnBrk="1" hangingPunct="1">
              <a:lnSpc>
                <a:spcPct val="100000"/>
              </a:lnSpc>
              <a:spcBef>
                <a:spcPts val="0"/>
              </a:spcBef>
              <a:spcAft>
                <a:spcPts val="0"/>
              </a:spcAft>
              <a:buClrTx/>
              <a:buSzTx/>
              <a:buFontTx/>
              <a:buNone/>
              <a:defRPr/>
            </a:pPr>
            <a:endParaRPr kumimoji="0" lang="en-US" altLang="ko-KR" sz="2800" b="1" i="0" u="none" strike="noStrike" kern="1200" cap="none" spc="0" normalizeH="0" baseline="0" noProof="0" dirty="0">
              <a:ln>
                <a:noFill/>
              </a:ln>
              <a:solidFill>
                <a:schemeClr val="bg1"/>
              </a:solidFill>
              <a:effectLst/>
              <a:uLnTx/>
              <a:uFillTx/>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图片 57"/>
          <p:cNvPicPr>
            <a:picLocks noChangeAspect="1"/>
          </p:cNvPicPr>
          <p:nvPr/>
        </p:nvPicPr>
        <p:blipFill rotWithShape="1">
          <a:blip r:embed="rId1">
            <a:clrChange>
              <a:clrFrom>
                <a:srgbClr val="EAECEB"/>
              </a:clrFrom>
              <a:clrTo>
                <a:srgbClr val="EAECEB">
                  <a:alpha val="0"/>
                </a:srgbClr>
              </a:clrTo>
            </a:clrChange>
          </a:blip>
          <a:srcRect r="80332" b="81853"/>
          <a:stretch>
            <a:fillRect/>
          </a:stretch>
        </p:blipFill>
        <p:spPr>
          <a:xfrm>
            <a:off x="0" y="0"/>
            <a:ext cx="1340112" cy="695417"/>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154857">
            <a:off x="-1832130" y="1543750"/>
            <a:ext cx="4802201" cy="3391310"/>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0828" y="4087566"/>
            <a:ext cx="3406176" cy="2432591"/>
          </a:xfrm>
          <a:prstGeom prst="rect">
            <a:avLst/>
          </a:prstGeom>
        </p:spPr>
      </p:pic>
      <p:sp>
        <p:nvSpPr>
          <p:cNvPr id="62" name="TextBox 1"/>
          <p:cNvSpPr txBox="1"/>
          <p:nvPr/>
        </p:nvSpPr>
        <p:spPr>
          <a:xfrm>
            <a:off x="1089782" y="501906"/>
            <a:ext cx="4260225" cy="1200329"/>
          </a:xfrm>
          <a:prstGeom prst="rect">
            <a:avLst/>
          </a:prstGeom>
          <a:noFill/>
        </p:spPr>
        <p:txBody>
          <a:bodyPr wrap="square" rtlCol="0">
            <a:spAutoFit/>
          </a:bodyPr>
          <a:lstStyle>
            <a:defPPr>
              <a:defRPr lang="ko-KR"/>
            </a:defPPr>
            <a:lvl1pPr>
              <a:defRPr sz="4000" b="1">
                <a:latin typeface="+mj-lt"/>
                <a:cs typeface="Arial" panose="020B0604020202090204" pitchFamily="34" charset="0"/>
              </a:defRPr>
            </a:lvl1pPr>
          </a:lstStyle>
          <a:p>
            <a:pPr marL="0" marR="0" lvl="0" indent="0" defTabSz="914400" rtl="0" eaLnBrk="1" fontAlgn="auto" latinLnBrk="1" hangingPunct="1">
              <a:lnSpc>
                <a:spcPct val="100000"/>
              </a:lnSpc>
              <a:spcBef>
                <a:spcPts val="0"/>
              </a:spcBef>
              <a:spcAft>
                <a:spcPts val="0"/>
              </a:spcAft>
              <a:buClrTx/>
              <a:buSzTx/>
              <a:buFontTx/>
              <a:buNone/>
              <a:defRPr/>
            </a:pPr>
            <a:r>
              <a:rPr lang="zh-CN" altLang="en-US" sz="3600" b="0" dirty="0">
                <a:solidFill>
                  <a:prstClr val="black"/>
                </a:solidFill>
                <a:latin typeface="优设标题黑" panose="00000500000000000000" pitchFamily="2" charset="-122"/>
                <a:ea typeface="优设标题黑" panose="00000500000000000000" pitchFamily="2" charset="-122"/>
                <a:cs typeface="+mn-ea"/>
                <a:sym typeface="Calibri" panose="020F0502020204030204" pitchFamily="34" charset="0"/>
              </a:rPr>
              <a:t>请前往说明文档查看该流程的高清图</a:t>
            </a:r>
            <a:endPar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endParaRPr>
          </a:p>
        </p:txBody>
      </p:sp>
      <p:pic>
        <p:nvPicPr>
          <p:cNvPr id="43" name="图片 4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78537" y="167580"/>
            <a:ext cx="3790821" cy="6522839"/>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42"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clrChange>
              <a:clrFrom>
                <a:srgbClr val="EAECEB"/>
              </a:clrFrom>
              <a:clrTo>
                <a:srgbClr val="EAECEB">
                  <a:alpha val="0"/>
                </a:srgbClr>
              </a:clrTo>
            </a:clrChange>
          </a:blip>
          <a:stretch>
            <a:fillRect/>
          </a:stretch>
        </p:blipFill>
        <p:spPr>
          <a:xfrm>
            <a:off x="2922" y="1812"/>
            <a:ext cx="12189078" cy="6855551"/>
          </a:xfrm>
          <a:prstGeom prst="rect">
            <a:avLst/>
          </a:prstGeom>
        </p:spPr>
      </p:pic>
      <p:grpSp>
        <p:nvGrpSpPr>
          <p:cNvPr id="3" name="组合 2"/>
          <p:cNvGrpSpPr/>
          <p:nvPr/>
        </p:nvGrpSpPr>
        <p:grpSpPr>
          <a:xfrm>
            <a:off x="3816350" y="1229995"/>
            <a:ext cx="4559300" cy="4398010"/>
            <a:chOff x="4008755" y="1229995"/>
            <a:chExt cx="4559300" cy="4398010"/>
          </a:xfrm>
        </p:grpSpPr>
        <p:sp>
          <p:nvSpPr>
            <p:cNvPr id="32" name="椭圆 31"/>
            <p:cNvSpPr/>
            <p:nvPr/>
          </p:nvSpPr>
          <p:spPr>
            <a:xfrm>
              <a:off x="4008755" y="1229995"/>
              <a:ext cx="4559300" cy="4398010"/>
            </a:xfrm>
            <a:prstGeom prst="ellipse">
              <a:avLst/>
            </a:prstGeom>
            <a:solidFill>
              <a:srgbClr val="659C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35" name="椭圆 34"/>
            <p:cNvSpPr/>
            <p:nvPr/>
          </p:nvSpPr>
          <p:spPr>
            <a:xfrm>
              <a:off x="4168775" y="1384935"/>
              <a:ext cx="4239260" cy="4088130"/>
            </a:xfrm>
            <a:prstGeom prst="ellipse">
              <a:avLst/>
            </a:prstGeom>
            <a:noFill/>
            <a:ln w="1047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grpSp>
      <p:grpSp>
        <p:nvGrpSpPr>
          <p:cNvPr id="9" name="组合 8"/>
          <p:cNvGrpSpPr/>
          <p:nvPr/>
        </p:nvGrpSpPr>
        <p:grpSpPr>
          <a:xfrm>
            <a:off x="3952307" y="1831537"/>
            <a:ext cx="4239261" cy="2123659"/>
            <a:chOff x="3928244" y="1590907"/>
            <a:chExt cx="4239261" cy="2123659"/>
          </a:xfrm>
        </p:grpSpPr>
        <p:sp>
          <p:nvSpPr>
            <p:cNvPr id="12" name="TextBox 1"/>
            <p:cNvSpPr txBox="1"/>
            <p:nvPr/>
          </p:nvSpPr>
          <p:spPr>
            <a:xfrm>
              <a:off x="3928244" y="2698903"/>
              <a:ext cx="4239261" cy="1015663"/>
            </a:xfrm>
            <a:prstGeom prst="rect">
              <a:avLst/>
            </a:prstGeom>
            <a:noFill/>
          </p:spPr>
          <p:txBody>
            <a:bodyPr wrap="square" rtlCol="0">
              <a:spAutoFit/>
            </a:bodyPr>
            <a:lstStyle>
              <a:defPPr>
                <a:defRPr lang="ko-KR"/>
              </a:defPPr>
              <a:lvl1pPr>
                <a:defRPr sz="4000" b="1">
                  <a:latin typeface="+mj-lt"/>
                  <a:cs typeface="Arial" panose="020B0604020202090204" pitchFamily="34" charset="0"/>
                </a:defRPr>
              </a:lvl1pPr>
            </a:lstStyle>
            <a:p>
              <a:pPr marL="0" marR="0" lvl="0" indent="0" algn="ctr" defTabSz="914400" rtl="0" eaLnBrk="1" fontAlgn="auto" latinLnBrk="1" hangingPunct="1">
                <a:lnSpc>
                  <a:spcPct val="100000"/>
                </a:lnSpc>
                <a:spcBef>
                  <a:spcPts val="0"/>
                </a:spcBef>
                <a:spcAft>
                  <a:spcPts val="0"/>
                </a:spcAft>
                <a:buClrTx/>
                <a:buSzTx/>
                <a:buFontTx/>
                <a:buNone/>
                <a:defRPr/>
              </a:pPr>
              <a:r>
                <a:rPr kumimoji="0" lang="zh-CN" altLang="en-US" sz="6000" b="0" i="0" u="none" strike="noStrike" kern="1200" cap="none" spc="0" normalizeH="0" baseline="0" noProof="0" dirty="0">
                  <a:ln>
                    <a:noFill/>
                  </a:ln>
                  <a:solidFill>
                    <a:schemeClr val="bg1"/>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rPr>
                <a:t>风格设计</a:t>
              </a:r>
              <a:endParaRPr kumimoji="0" lang="zh-CN" altLang="en-US" sz="6000" b="0" i="0" u="none" strike="noStrike" kern="1200" cap="none" spc="0" normalizeH="0" baseline="0" noProof="0" dirty="0">
                <a:ln>
                  <a:noFill/>
                </a:ln>
                <a:solidFill>
                  <a:schemeClr val="bg1"/>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endParaRPr>
            </a:p>
          </p:txBody>
        </p:sp>
        <p:sp>
          <p:nvSpPr>
            <p:cNvPr id="11" name="文本框 10"/>
            <p:cNvSpPr txBox="1"/>
            <p:nvPr/>
          </p:nvSpPr>
          <p:spPr>
            <a:xfrm>
              <a:off x="5343023" y="1590907"/>
              <a:ext cx="1505953" cy="1107996"/>
            </a:xfrm>
            <a:prstGeom prst="rect">
              <a:avLst/>
            </a:prstGeom>
            <a:noFill/>
          </p:spPr>
          <p:txBody>
            <a:bodyPr wrap="square">
              <a:spAutoFit/>
            </a:bodyPr>
            <a:lstStyle/>
            <a:p>
              <a:pPr algn="ctr"/>
              <a:r>
                <a:rPr kumimoji="0" lang="en-US" altLang="ko-KR" sz="66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03</a:t>
              </a:r>
              <a:endParaRPr lang="zh-CN" altLang="en-US" sz="6600" dirty="0">
                <a:solidFill>
                  <a:schemeClr val="bg1"/>
                </a:solidFill>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72"/>
          <p:cNvSpPr txBox="1"/>
          <p:nvPr/>
        </p:nvSpPr>
        <p:spPr>
          <a:xfrm>
            <a:off x="1089782" y="5353692"/>
            <a:ext cx="92204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标题</a:t>
            </a:r>
            <a:endPar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pic>
        <p:nvPicPr>
          <p:cNvPr id="58" name="图片 57"/>
          <p:cNvPicPr>
            <a:picLocks noChangeAspect="1"/>
          </p:cNvPicPr>
          <p:nvPr/>
        </p:nvPicPr>
        <p:blipFill rotWithShape="1">
          <a:blip r:embed="rId1">
            <a:clrChange>
              <a:clrFrom>
                <a:srgbClr val="EAECEB"/>
              </a:clrFrom>
              <a:clrTo>
                <a:srgbClr val="EAECEB">
                  <a:alpha val="0"/>
                </a:srgbClr>
              </a:clrTo>
            </a:clrChange>
          </a:blip>
          <a:srcRect r="80332" b="81853"/>
          <a:stretch>
            <a:fillRect/>
          </a:stretch>
        </p:blipFill>
        <p:spPr>
          <a:xfrm>
            <a:off x="0" y="0"/>
            <a:ext cx="1340112" cy="695417"/>
          </a:xfrm>
          <a:prstGeom prst="rect">
            <a:avLst/>
          </a:prstGeom>
        </p:spPr>
      </p:pic>
      <p:sp>
        <p:nvSpPr>
          <p:cNvPr id="59" name="TextBox 1"/>
          <p:cNvSpPr txBox="1"/>
          <p:nvPr/>
        </p:nvSpPr>
        <p:spPr>
          <a:xfrm>
            <a:off x="1089782" y="514969"/>
            <a:ext cx="4260225" cy="646331"/>
          </a:xfrm>
          <a:prstGeom prst="rect">
            <a:avLst/>
          </a:prstGeom>
          <a:noFill/>
        </p:spPr>
        <p:txBody>
          <a:bodyPr wrap="square" rtlCol="0">
            <a:spAutoFit/>
          </a:bodyPr>
          <a:lstStyle>
            <a:defPPr>
              <a:defRPr lang="ko-KR"/>
            </a:defPPr>
            <a:lvl1pPr>
              <a:defRPr sz="4000" b="1">
                <a:latin typeface="+mj-lt"/>
                <a:cs typeface="Arial" panose="020B0604020202090204" pitchFamily="34" charset="0"/>
              </a:defRPr>
            </a:lvl1pPr>
          </a:lstStyle>
          <a:p>
            <a:pPr marL="0" marR="0" lvl="0" indent="0" defTabSz="914400" rtl="0" eaLnBrk="1" fontAlgn="auto" latinLnBrk="1"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rPr>
              <a:t>风格</a:t>
            </a:r>
            <a:r>
              <a:rPr lang="zh-CN" altLang="en-US" sz="3600" b="0" dirty="0">
                <a:solidFill>
                  <a:prstClr val="black"/>
                </a:solidFill>
                <a:latin typeface="优设标题黑" panose="00000500000000000000" pitchFamily="2" charset="-122"/>
                <a:ea typeface="优设标题黑" panose="00000500000000000000" pitchFamily="2" charset="-122"/>
                <a:cs typeface="+mn-ea"/>
                <a:sym typeface="Calibri" panose="020F0502020204030204" pitchFamily="34" charset="0"/>
              </a:rPr>
              <a:t>设计</a:t>
            </a:r>
            <a:endPar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endParaRPr>
          </a:p>
        </p:txBody>
      </p:sp>
      <p:sp>
        <p:nvSpPr>
          <p:cNvPr id="56" name="矩形 55"/>
          <p:cNvSpPr/>
          <p:nvPr/>
        </p:nvSpPr>
        <p:spPr bwMode="auto">
          <a:xfrm>
            <a:off x="1096313" y="1489165"/>
            <a:ext cx="6643429" cy="4598126"/>
          </a:xfrm>
          <a:prstGeom prst="rect">
            <a:avLst/>
          </a:prstGeom>
          <a:solidFill>
            <a:srgbClr val="B2D1A0"/>
          </a:solidFill>
          <a:ln w="19050">
            <a:noFill/>
            <a:round/>
          </a:ln>
        </p:spPr>
        <p:txBody>
          <a:bodyPr anchor="ct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整体的设计布局琢玉采用了</a:t>
            </a:r>
            <a:r>
              <a:rPr kumimoji="0" lang="en-US" altLang="zh-CN" sz="20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Material Design</a:t>
            </a:r>
            <a:r>
              <a:rPr kumimoji="0" lang="zh-CN" altLang="en-US" sz="20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的设计思想。在软件布局上，琢玉以</a:t>
            </a:r>
            <a:r>
              <a:rPr kumimoji="0" lang="en-US" altLang="zh-CN" sz="20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material design</a:t>
            </a:r>
            <a:r>
              <a:rPr kumimoji="0" lang="zh-CN" altLang="en-US" sz="20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为基础去布局元素，包括标题栏、内容和底部的导航栏。在色彩搭配上，软件主要采用了绿色作为主题色，分三种颜色，分别是</a:t>
            </a:r>
            <a:r>
              <a:rPr kumimoji="0" lang="en-US" altLang="zh-CN" sz="20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35AC78</a:t>
            </a:r>
            <a:r>
              <a:rPr kumimoji="0" lang="zh-CN" altLang="en-US" sz="20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a:t>
            </a:r>
            <a:r>
              <a:rPr kumimoji="0" lang="en-US" altLang="zh-CN" sz="20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80ED99</a:t>
            </a:r>
            <a:r>
              <a:rPr kumimoji="0" lang="zh-CN" altLang="en-US" sz="20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a:t>
            </a:r>
            <a:r>
              <a:rPr kumimoji="0" lang="en-US" altLang="zh-CN" sz="20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C7F9CC</a:t>
            </a:r>
            <a:r>
              <a:rPr kumimoji="0" lang="zh-CN" altLang="en-US" sz="20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根据不同的内容，分配不一样的绿色。之所以选择绿色是因为在大众的一般印象中，玉石一般以绿色的居多。而我们家教平台取名为“琢玉”，恰恰反映了光鲜玉石的颜色。绿色的玉石只有不断打磨、雕琢，才会变成昂贵的珠宝。同样，只有通过教育，才能让一个人得到提升，成为栋梁之才。选择主题色为绿色，表现了软件对家教教育的重视，有信心为每一位同学提供优质的家庭教育服务。</a:t>
            </a:r>
            <a:endParaRPr kumimoji="0" lang="en-US" altLang="zh-CN" sz="20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t="39944"/>
          <a:stretch>
            <a:fillRect/>
          </a:stretch>
        </p:blipFill>
        <p:spPr bwMode="auto">
          <a:xfrm>
            <a:off x="8444694" y="1326332"/>
            <a:ext cx="3421701" cy="2971347"/>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72"/>
          <p:cNvSpPr txBox="1"/>
          <p:nvPr/>
        </p:nvSpPr>
        <p:spPr>
          <a:xfrm>
            <a:off x="1089782" y="5353692"/>
            <a:ext cx="92204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标题</a:t>
            </a:r>
            <a:endPar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pic>
        <p:nvPicPr>
          <p:cNvPr id="58" name="图片 57"/>
          <p:cNvPicPr>
            <a:picLocks noChangeAspect="1"/>
          </p:cNvPicPr>
          <p:nvPr/>
        </p:nvPicPr>
        <p:blipFill rotWithShape="1">
          <a:blip r:embed="rId1">
            <a:clrChange>
              <a:clrFrom>
                <a:srgbClr val="EAECEB"/>
              </a:clrFrom>
              <a:clrTo>
                <a:srgbClr val="EAECEB">
                  <a:alpha val="0"/>
                </a:srgbClr>
              </a:clrTo>
            </a:clrChange>
          </a:blip>
          <a:srcRect r="80332" b="81853"/>
          <a:stretch>
            <a:fillRect/>
          </a:stretch>
        </p:blipFill>
        <p:spPr>
          <a:xfrm>
            <a:off x="0" y="0"/>
            <a:ext cx="1340112" cy="695417"/>
          </a:xfrm>
          <a:prstGeom prst="rect">
            <a:avLst/>
          </a:prstGeom>
        </p:spPr>
      </p:pic>
      <p:sp>
        <p:nvSpPr>
          <p:cNvPr id="59" name="TextBox 1"/>
          <p:cNvSpPr txBox="1"/>
          <p:nvPr/>
        </p:nvSpPr>
        <p:spPr>
          <a:xfrm>
            <a:off x="1089782" y="514969"/>
            <a:ext cx="4260225" cy="646331"/>
          </a:xfrm>
          <a:prstGeom prst="rect">
            <a:avLst/>
          </a:prstGeom>
          <a:noFill/>
        </p:spPr>
        <p:txBody>
          <a:bodyPr wrap="square" rtlCol="0">
            <a:spAutoFit/>
          </a:bodyPr>
          <a:lstStyle>
            <a:defPPr>
              <a:defRPr lang="ko-KR"/>
            </a:defPPr>
            <a:lvl1pPr>
              <a:defRPr sz="4000" b="1">
                <a:latin typeface="+mj-lt"/>
                <a:cs typeface="Arial" panose="020B0604020202090204" pitchFamily="34" charset="0"/>
              </a:defRPr>
            </a:lvl1pPr>
          </a:lstStyle>
          <a:p>
            <a:pPr marL="0" marR="0" lvl="0" indent="0" defTabSz="914400" rtl="0" eaLnBrk="1" fontAlgn="auto" latinLnBrk="1"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rPr>
              <a:t>设计风格</a:t>
            </a:r>
            <a:endPar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endParaRPr>
          </a:p>
        </p:txBody>
      </p:sp>
      <p:sp>
        <p:nvSpPr>
          <p:cNvPr id="56" name="矩形 55"/>
          <p:cNvSpPr/>
          <p:nvPr/>
        </p:nvSpPr>
        <p:spPr bwMode="auto">
          <a:xfrm>
            <a:off x="1096313" y="1789611"/>
            <a:ext cx="10072430" cy="3098198"/>
          </a:xfrm>
          <a:prstGeom prst="rect">
            <a:avLst/>
          </a:prstGeom>
          <a:solidFill>
            <a:srgbClr val="B2D1A0"/>
          </a:solidFill>
          <a:ln w="19050">
            <a:noFill/>
            <a:round/>
          </a:ln>
        </p:spPr>
        <p:txBody>
          <a:bodyPr anchor="ct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在内容的呈现上，琢玉将重点放在不同角色家教订单的操作上。角色可以在个人信息出更改。对于家长或者同学，可以根据自己的需求发布订单，等待家教老师接单。而对于老师而言，可以在海量的需求中选择符合条件的家教需求进行接收并签约。在签单之前，双方还可以通过软件自带的聊天功能，交流详情中的未尽事宜，沟通双方认为合适后才可以进行进一步的操作。总而言之，琢玉不仅在界面的布局上充分考虑视觉的舒适，最重要的是在内容上设计家庭教师与学生或者家长之间良好沟通的渠道，保证双方良好的用户体验，确保提供优质的家教服务。</a:t>
            </a:r>
            <a:endParaRPr kumimoji="0" lang="zh-CN" altLang="en-US" sz="20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clrChange>
              <a:clrFrom>
                <a:srgbClr val="EAECEB"/>
              </a:clrFrom>
              <a:clrTo>
                <a:srgbClr val="EAECEB">
                  <a:alpha val="0"/>
                </a:srgbClr>
              </a:clrTo>
            </a:clrChange>
          </a:blip>
          <a:stretch>
            <a:fillRect/>
          </a:stretch>
        </p:blipFill>
        <p:spPr>
          <a:xfrm>
            <a:off x="1461" y="1225"/>
            <a:ext cx="12189078" cy="6855551"/>
          </a:xfrm>
          <a:prstGeom prst="rect">
            <a:avLst/>
          </a:prstGeom>
        </p:spPr>
      </p:pic>
      <p:sp>
        <p:nvSpPr>
          <p:cNvPr id="5" name="矩形: 圆角 4"/>
          <p:cNvSpPr/>
          <p:nvPr/>
        </p:nvSpPr>
        <p:spPr>
          <a:xfrm>
            <a:off x="2981325" y="1367807"/>
            <a:ext cx="6229350" cy="2495464"/>
          </a:xfrm>
          <a:prstGeom prst="roundRect">
            <a:avLst>
              <a:gd name="adj" fmla="val 50000"/>
            </a:avLst>
          </a:prstGeom>
          <a:solidFill>
            <a:srgbClr val="EAE9D7">
              <a:alpha val="50000"/>
            </a:srgbClr>
          </a:solidFill>
          <a:ln w="34925">
            <a:solidFill>
              <a:srgbClr val="27818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6" name="文本框 5"/>
          <p:cNvSpPr txBox="1"/>
          <p:nvPr/>
        </p:nvSpPr>
        <p:spPr>
          <a:xfrm>
            <a:off x="3504374" y="1960876"/>
            <a:ext cx="5183252" cy="156966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9600" b="0" i="0" u="none" strike="noStrike" kern="1200" cap="none" spc="0" normalizeH="0" baseline="0" noProof="0" dirty="0">
                <a:ln>
                  <a:noFill/>
                </a:ln>
                <a:solidFill>
                  <a:srgbClr val="27818F"/>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rPr>
              <a:t>感谢观看</a:t>
            </a:r>
            <a:endParaRPr kumimoji="0" lang="zh-CN" altLang="en-US" sz="9600" b="0" i="0" u="none" strike="noStrike" kern="1200" cap="none" spc="0" normalizeH="0" baseline="0" noProof="0" dirty="0">
              <a:ln>
                <a:noFill/>
              </a:ln>
              <a:solidFill>
                <a:srgbClr val="27818F"/>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endParaRPr>
          </a:p>
        </p:txBody>
      </p:sp>
      <p:sp>
        <p:nvSpPr>
          <p:cNvPr id="8" name="矩形 7"/>
          <p:cNvSpPr/>
          <p:nvPr/>
        </p:nvSpPr>
        <p:spPr>
          <a:xfrm>
            <a:off x="5010150" y="1112241"/>
            <a:ext cx="2171700" cy="511133"/>
          </a:xfrm>
          <a:prstGeom prst="rect">
            <a:avLst/>
          </a:prstGeom>
          <a:solidFill>
            <a:srgbClr val="2781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15" name="文本框 14"/>
          <p:cNvSpPr txBox="1"/>
          <p:nvPr/>
        </p:nvSpPr>
        <p:spPr>
          <a:xfrm>
            <a:off x="5127040" y="1088086"/>
            <a:ext cx="193791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EAE9D7"/>
                </a:solidFill>
                <a:latin typeface="Calibri" panose="020F0502020204030204" pitchFamily="34" charset="0"/>
                <a:ea typeface="思源黑体 CN Regular" panose="020B0500000000000000" pitchFamily="34" charset="-122"/>
                <a:cs typeface="+mn-ea"/>
                <a:sym typeface="Calibri" panose="020F0502020204030204" pitchFamily="34" charset="0"/>
              </a:rPr>
              <a:t>琢玉家教</a:t>
            </a:r>
            <a:endParaRPr kumimoji="0" lang="zh-CN" altLang="en-US" sz="2800" b="0" i="0" u="none" strike="noStrike" kern="1200" cap="none" spc="0" normalizeH="0" baseline="0" noProof="0" dirty="0">
              <a:ln>
                <a:noFill/>
              </a:ln>
              <a:solidFill>
                <a:srgbClr val="EAE9D7"/>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arn(inVertical)">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clrChange>
              <a:clrFrom>
                <a:srgbClr val="EAECEB"/>
              </a:clrFrom>
              <a:clrTo>
                <a:srgbClr val="EAECEB">
                  <a:alpha val="0"/>
                </a:srgbClr>
              </a:clrTo>
            </a:clrChange>
          </a:blip>
          <a:stretch>
            <a:fillRect/>
          </a:stretch>
        </p:blipFill>
        <p:spPr>
          <a:xfrm>
            <a:off x="2922" y="1812"/>
            <a:ext cx="12189078" cy="6855551"/>
          </a:xfrm>
          <a:prstGeom prst="rect">
            <a:avLst/>
          </a:prstGeom>
        </p:spPr>
      </p:pic>
      <p:grpSp>
        <p:nvGrpSpPr>
          <p:cNvPr id="3" name="组合 2"/>
          <p:cNvGrpSpPr/>
          <p:nvPr/>
        </p:nvGrpSpPr>
        <p:grpSpPr>
          <a:xfrm>
            <a:off x="3816350" y="1229995"/>
            <a:ext cx="4559300" cy="4398010"/>
            <a:chOff x="4008755" y="1229995"/>
            <a:chExt cx="4559300" cy="4398010"/>
          </a:xfrm>
        </p:grpSpPr>
        <p:sp>
          <p:nvSpPr>
            <p:cNvPr id="32" name="椭圆 31"/>
            <p:cNvSpPr/>
            <p:nvPr/>
          </p:nvSpPr>
          <p:spPr>
            <a:xfrm>
              <a:off x="4008755" y="1229995"/>
              <a:ext cx="4559300" cy="4398010"/>
            </a:xfrm>
            <a:prstGeom prst="ellipse">
              <a:avLst/>
            </a:prstGeom>
            <a:solidFill>
              <a:srgbClr val="659C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sp>
          <p:nvSpPr>
            <p:cNvPr id="35" name="椭圆 34"/>
            <p:cNvSpPr/>
            <p:nvPr/>
          </p:nvSpPr>
          <p:spPr>
            <a:xfrm>
              <a:off x="4168775" y="1384935"/>
              <a:ext cx="4239260" cy="4088130"/>
            </a:xfrm>
            <a:prstGeom prst="ellipse">
              <a:avLst/>
            </a:prstGeom>
            <a:noFill/>
            <a:ln w="1047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grpSp>
      <p:grpSp>
        <p:nvGrpSpPr>
          <p:cNvPr id="9" name="组合 8"/>
          <p:cNvGrpSpPr/>
          <p:nvPr/>
        </p:nvGrpSpPr>
        <p:grpSpPr>
          <a:xfrm>
            <a:off x="3952307" y="1831537"/>
            <a:ext cx="4239261" cy="2123659"/>
            <a:chOff x="3928244" y="1590907"/>
            <a:chExt cx="4239261" cy="2123659"/>
          </a:xfrm>
        </p:grpSpPr>
        <p:sp>
          <p:nvSpPr>
            <p:cNvPr id="12" name="TextBox 1"/>
            <p:cNvSpPr txBox="1"/>
            <p:nvPr/>
          </p:nvSpPr>
          <p:spPr>
            <a:xfrm>
              <a:off x="3928244" y="2698903"/>
              <a:ext cx="4239261" cy="1015663"/>
            </a:xfrm>
            <a:prstGeom prst="rect">
              <a:avLst/>
            </a:prstGeom>
            <a:noFill/>
          </p:spPr>
          <p:txBody>
            <a:bodyPr wrap="square" rtlCol="0">
              <a:spAutoFit/>
            </a:bodyPr>
            <a:lstStyle>
              <a:defPPr>
                <a:defRPr lang="ko-KR"/>
              </a:defPPr>
              <a:lvl1pPr>
                <a:defRPr sz="4000" b="1">
                  <a:latin typeface="+mj-lt"/>
                  <a:cs typeface="Arial" panose="020B0604020202090204" pitchFamily="34" charset="0"/>
                </a:defRPr>
              </a:lvl1pPr>
            </a:lstStyle>
            <a:p>
              <a:pPr marL="0" marR="0" lvl="0" indent="0" algn="ctr" defTabSz="914400" rtl="0" eaLnBrk="1" fontAlgn="auto" latinLnBrk="1" hangingPunct="1">
                <a:lnSpc>
                  <a:spcPct val="100000"/>
                </a:lnSpc>
                <a:spcBef>
                  <a:spcPts val="0"/>
                </a:spcBef>
                <a:spcAft>
                  <a:spcPts val="0"/>
                </a:spcAft>
                <a:buClrTx/>
                <a:buSzTx/>
                <a:buFontTx/>
                <a:buNone/>
                <a:defRPr/>
              </a:pPr>
              <a:r>
                <a:rPr kumimoji="0" lang="zh-CN" altLang="en-US" sz="6000" b="0" i="0" u="none" strike="noStrike" kern="1200" cap="none" spc="0" normalizeH="0" baseline="0" noProof="0" dirty="0">
                  <a:ln>
                    <a:noFill/>
                  </a:ln>
                  <a:solidFill>
                    <a:schemeClr val="bg1"/>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rPr>
                <a:t>界面介绍</a:t>
              </a:r>
              <a:endParaRPr kumimoji="0" lang="zh-CN" altLang="en-US" sz="6000" b="0" i="0" u="none" strike="noStrike" kern="1200" cap="none" spc="0" normalizeH="0" baseline="0" noProof="0" dirty="0">
                <a:ln>
                  <a:noFill/>
                </a:ln>
                <a:solidFill>
                  <a:schemeClr val="bg1"/>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endParaRPr>
            </a:p>
          </p:txBody>
        </p:sp>
        <p:sp>
          <p:nvSpPr>
            <p:cNvPr id="11" name="文本框 10"/>
            <p:cNvSpPr txBox="1"/>
            <p:nvPr/>
          </p:nvSpPr>
          <p:spPr>
            <a:xfrm>
              <a:off x="5343023" y="1590907"/>
              <a:ext cx="1505953" cy="1106805"/>
            </a:xfrm>
            <a:prstGeom prst="rect">
              <a:avLst/>
            </a:prstGeom>
            <a:noFill/>
          </p:spPr>
          <p:txBody>
            <a:bodyPr wrap="square">
              <a:spAutoFit/>
            </a:bodyPr>
            <a:lstStyle/>
            <a:p>
              <a:pPr algn="ctr"/>
              <a:r>
                <a:rPr kumimoji="0" lang="en-US" altLang="ko-KR" sz="66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01</a:t>
              </a:r>
              <a:endParaRPr lang="zh-CN" altLang="en-US" sz="6600" dirty="0">
                <a:solidFill>
                  <a:schemeClr val="bg1"/>
                </a:solidFill>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72"/>
          <p:cNvSpPr txBox="1"/>
          <p:nvPr/>
        </p:nvSpPr>
        <p:spPr>
          <a:xfrm>
            <a:off x="1089782" y="5353692"/>
            <a:ext cx="92204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标题</a:t>
            </a:r>
            <a:endPar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pic>
        <p:nvPicPr>
          <p:cNvPr id="58" name="图片 57"/>
          <p:cNvPicPr>
            <a:picLocks noChangeAspect="1"/>
          </p:cNvPicPr>
          <p:nvPr/>
        </p:nvPicPr>
        <p:blipFill rotWithShape="1">
          <a:blip r:embed="rId1">
            <a:clrChange>
              <a:clrFrom>
                <a:srgbClr val="EAECEB"/>
              </a:clrFrom>
              <a:clrTo>
                <a:srgbClr val="EAECEB">
                  <a:alpha val="0"/>
                </a:srgbClr>
              </a:clrTo>
            </a:clrChange>
          </a:blip>
          <a:srcRect r="80332" b="81853"/>
          <a:stretch>
            <a:fillRect/>
          </a:stretch>
        </p:blipFill>
        <p:spPr>
          <a:xfrm>
            <a:off x="0" y="0"/>
            <a:ext cx="1340112" cy="695417"/>
          </a:xfrm>
          <a:prstGeom prst="rect">
            <a:avLst/>
          </a:prstGeom>
        </p:spPr>
      </p:pic>
      <p:sp>
        <p:nvSpPr>
          <p:cNvPr id="59" name="TextBox 1"/>
          <p:cNvSpPr txBox="1"/>
          <p:nvPr/>
        </p:nvSpPr>
        <p:spPr>
          <a:xfrm>
            <a:off x="1089782" y="514969"/>
            <a:ext cx="4260225" cy="646331"/>
          </a:xfrm>
          <a:prstGeom prst="rect">
            <a:avLst/>
          </a:prstGeom>
          <a:noFill/>
        </p:spPr>
        <p:txBody>
          <a:bodyPr wrap="square" rtlCol="0">
            <a:spAutoFit/>
          </a:bodyPr>
          <a:lstStyle>
            <a:defPPr>
              <a:defRPr lang="ko-KR"/>
            </a:defPPr>
            <a:lvl1pPr>
              <a:defRPr sz="4000" b="1">
                <a:latin typeface="+mj-lt"/>
                <a:cs typeface="Arial" panose="020B0604020202090204" pitchFamily="34" charset="0"/>
              </a:defRPr>
            </a:lvl1pPr>
          </a:lstStyle>
          <a:p>
            <a:pPr marL="0" marR="0" lvl="0" indent="0" defTabSz="914400" rtl="0" eaLnBrk="1" fontAlgn="auto" latinLnBrk="1" hangingPunct="1">
              <a:lnSpc>
                <a:spcPct val="100000"/>
              </a:lnSpc>
              <a:spcBef>
                <a:spcPts val="0"/>
              </a:spcBef>
              <a:spcAft>
                <a:spcPts val="0"/>
              </a:spcAft>
              <a:buClrTx/>
              <a:buSzTx/>
              <a:buFontTx/>
              <a:buNone/>
              <a:defRPr/>
            </a:pPr>
            <a:r>
              <a:rPr lang="zh-CN" altLang="en-US" sz="3600" b="0" dirty="0">
                <a:solidFill>
                  <a:prstClr val="black"/>
                </a:solidFill>
                <a:latin typeface="优设标题黑" panose="00000500000000000000" pitchFamily="2" charset="-122"/>
                <a:ea typeface="优设标题黑" panose="00000500000000000000" pitchFamily="2" charset="-122"/>
                <a:cs typeface="+mn-ea"/>
                <a:sym typeface="Calibri" panose="020F0502020204030204" pitchFamily="34" charset="0"/>
              </a:rPr>
              <a:t>登录</a:t>
            </a:r>
            <a:endPar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endParaRPr>
          </a:p>
        </p:txBody>
      </p:sp>
      <p:sp>
        <p:nvSpPr>
          <p:cNvPr id="56" name="矩形 55"/>
          <p:cNvSpPr/>
          <p:nvPr/>
        </p:nvSpPr>
        <p:spPr bwMode="auto">
          <a:xfrm>
            <a:off x="1089782" y="1946366"/>
            <a:ext cx="5781281" cy="2021369"/>
          </a:xfrm>
          <a:prstGeom prst="rect">
            <a:avLst/>
          </a:prstGeom>
          <a:solidFill>
            <a:srgbClr val="B2D1A0"/>
          </a:solidFill>
          <a:ln w="19050">
            <a:noFill/>
            <a:round/>
          </a:ln>
        </p:spPr>
        <p:txBody>
          <a:bodyPr anchor="ct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登录界面支持采用手机号和密码登录。在登录时需要勾选并同意界面下方的用户协议和隐私协议才能够正常登录。另外，该界面提供了注册与忘记密码的入口，以便注册新账户和重置密码。</a:t>
            </a:r>
            <a:endParaRPr kumimoji="0" lang="zh-CN" altLang="en-US" sz="24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25543" y="135572"/>
            <a:ext cx="3038081" cy="6586856"/>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72"/>
          <p:cNvSpPr txBox="1"/>
          <p:nvPr/>
        </p:nvSpPr>
        <p:spPr>
          <a:xfrm>
            <a:off x="1089782" y="5353692"/>
            <a:ext cx="92204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标题</a:t>
            </a:r>
            <a:endPar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pic>
        <p:nvPicPr>
          <p:cNvPr id="58" name="图片 57"/>
          <p:cNvPicPr>
            <a:picLocks noChangeAspect="1"/>
          </p:cNvPicPr>
          <p:nvPr/>
        </p:nvPicPr>
        <p:blipFill rotWithShape="1">
          <a:blip r:embed="rId1">
            <a:clrChange>
              <a:clrFrom>
                <a:srgbClr val="EAECEB"/>
              </a:clrFrom>
              <a:clrTo>
                <a:srgbClr val="EAECEB">
                  <a:alpha val="0"/>
                </a:srgbClr>
              </a:clrTo>
            </a:clrChange>
          </a:blip>
          <a:srcRect r="80332" b="81853"/>
          <a:stretch>
            <a:fillRect/>
          </a:stretch>
        </p:blipFill>
        <p:spPr>
          <a:xfrm>
            <a:off x="0" y="0"/>
            <a:ext cx="1340112" cy="695417"/>
          </a:xfrm>
          <a:prstGeom prst="rect">
            <a:avLst/>
          </a:prstGeom>
        </p:spPr>
      </p:pic>
      <p:sp>
        <p:nvSpPr>
          <p:cNvPr id="59" name="TextBox 1"/>
          <p:cNvSpPr txBox="1"/>
          <p:nvPr/>
        </p:nvSpPr>
        <p:spPr>
          <a:xfrm>
            <a:off x="1089782" y="514969"/>
            <a:ext cx="4260225" cy="646331"/>
          </a:xfrm>
          <a:prstGeom prst="rect">
            <a:avLst/>
          </a:prstGeom>
          <a:noFill/>
        </p:spPr>
        <p:txBody>
          <a:bodyPr wrap="square" rtlCol="0">
            <a:spAutoFit/>
          </a:bodyPr>
          <a:lstStyle>
            <a:defPPr>
              <a:defRPr lang="ko-KR"/>
            </a:defPPr>
            <a:lvl1pPr>
              <a:defRPr sz="4000" b="1">
                <a:latin typeface="+mj-lt"/>
                <a:cs typeface="Arial" panose="020B0604020202090204" pitchFamily="34" charset="0"/>
              </a:defRPr>
            </a:lvl1pPr>
          </a:lstStyle>
          <a:p>
            <a:pPr marL="0" marR="0" lvl="0" indent="0" defTabSz="914400" rtl="0" eaLnBrk="1" fontAlgn="auto" latinLnBrk="1" hangingPunct="1">
              <a:lnSpc>
                <a:spcPct val="100000"/>
              </a:lnSpc>
              <a:spcBef>
                <a:spcPts val="0"/>
              </a:spcBef>
              <a:spcAft>
                <a:spcPts val="0"/>
              </a:spcAft>
              <a:buClrTx/>
              <a:buSzTx/>
              <a:buFontTx/>
              <a:buNone/>
              <a:defRPr/>
            </a:pPr>
            <a:r>
              <a:rPr lang="zh-CN" altLang="en-US" sz="3600" b="0" dirty="0">
                <a:solidFill>
                  <a:prstClr val="black"/>
                </a:solidFill>
                <a:latin typeface="优设标题黑" panose="00000500000000000000" pitchFamily="2" charset="-122"/>
                <a:ea typeface="优设标题黑" panose="00000500000000000000" pitchFamily="2" charset="-122"/>
                <a:cs typeface="+mn-ea"/>
                <a:sym typeface="Calibri" panose="020F0502020204030204" pitchFamily="34" charset="0"/>
              </a:rPr>
              <a:t>注册</a:t>
            </a:r>
            <a:endPar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endParaRPr>
          </a:p>
        </p:txBody>
      </p:sp>
      <p:sp>
        <p:nvSpPr>
          <p:cNvPr id="56" name="矩形 55"/>
          <p:cNvSpPr/>
          <p:nvPr/>
        </p:nvSpPr>
        <p:spPr bwMode="auto">
          <a:xfrm>
            <a:off x="1089782" y="1946366"/>
            <a:ext cx="5781281" cy="2021369"/>
          </a:xfrm>
          <a:prstGeom prst="rect">
            <a:avLst/>
          </a:prstGeom>
          <a:solidFill>
            <a:srgbClr val="B2D1A0"/>
          </a:solidFill>
          <a:ln w="19050">
            <a:noFill/>
            <a:round/>
          </a:ln>
        </p:spPr>
        <p:txBody>
          <a:bodyPr anchor="ct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注册界面需要用户输入姓名、手机号、密码以及通过手机号得到的验证码。与登录界面一下，只有勾选并同意下方的使用协议，才能成功注册。</a:t>
            </a:r>
            <a:endParaRPr kumimoji="0" lang="zh-CN" altLang="en-US" sz="24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8499053" y="281174"/>
            <a:ext cx="2905623" cy="6295651"/>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72"/>
          <p:cNvSpPr txBox="1"/>
          <p:nvPr/>
        </p:nvSpPr>
        <p:spPr>
          <a:xfrm>
            <a:off x="1089782" y="5353692"/>
            <a:ext cx="92204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标题</a:t>
            </a:r>
            <a:endPar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pic>
        <p:nvPicPr>
          <p:cNvPr id="58" name="图片 57"/>
          <p:cNvPicPr>
            <a:picLocks noChangeAspect="1"/>
          </p:cNvPicPr>
          <p:nvPr/>
        </p:nvPicPr>
        <p:blipFill rotWithShape="1">
          <a:blip r:embed="rId1">
            <a:clrChange>
              <a:clrFrom>
                <a:srgbClr val="EAECEB"/>
              </a:clrFrom>
              <a:clrTo>
                <a:srgbClr val="EAECEB">
                  <a:alpha val="0"/>
                </a:srgbClr>
              </a:clrTo>
            </a:clrChange>
          </a:blip>
          <a:srcRect r="80332" b="81853"/>
          <a:stretch>
            <a:fillRect/>
          </a:stretch>
        </p:blipFill>
        <p:spPr>
          <a:xfrm>
            <a:off x="0" y="0"/>
            <a:ext cx="1340112" cy="695417"/>
          </a:xfrm>
          <a:prstGeom prst="rect">
            <a:avLst/>
          </a:prstGeom>
        </p:spPr>
      </p:pic>
      <p:sp>
        <p:nvSpPr>
          <p:cNvPr id="59" name="TextBox 1"/>
          <p:cNvSpPr txBox="1"/>
          <p:nvPr/>
        </p:nvSpPr>
        <p:spPr>
          <a:xfrm>
            <a:off x="1089782" y="514969"/>
            <a:ext cx="4260225" cy="646331"/>
          </a:xfrm>
          <a:prstGeom prst="rect">
            <a:avLst/>
          </a:prstGeom>
          <a:noFill/>
        </p:spPr>
        <p:txBody>
          <a:bodyPr wrap="square" rtlCol="0">
            <a:spAutoFit/>
          </a:bodyPr>
          <a:lstStyle>
            <a:defPPr>
              <a:defRPr lang="ko-KR"/>
            </a:defPPr>
            <a:lvl1pPr>
              <a:defRPr sz="4000" b="1">
                <a:latin typeface="+mj-lt"/>
                <a:cs typeface="Arial" panose="020B0604020202090204" pitchFamily="34" charset="0"/>
              </a:defRPr>
            </a:lvl1pPr>
          </a:lstStyle>
          <a:p>
            <a:pPr marL="0" marR="0" lvl="0" indent="0" defTabSz="914400" rtl="0" eaLnBrk="1" fontAlgn="auto" latinLnBrk="1" hangingPunct="1">
              <a:lnSpc>
                <a:spcPct val="100000"/>
              </a:lnSpc>
              <a:spcBef>
                <a:spcPts val="0"/>
              </a:spcBef>
              <a:spcAft>
                <a:spcPts val="0"/>
              </a:spcAft>
              <a:buClrTx/>
              <a:buSzTx/>
              <a:buFontTx/>
              <a:buNone/>
              <a:defRPr/>
            </a:pPr>
            <a:r>
              <a:rPr lang="zh-CN" altLang="en-US" sz="3600" b="0" dirty="0">
                <a:solidFill>
                  <a:prstClr val="black"/>
                </a:solidFill>
                <a:latin typeface="优设标题黑" panose="00000500000000000000" pitchFamily="2" charset="-122"/>
                <a:ea typeface="优设标题黑" panose="00000500000000000000" pitchFamily="2" charset="-122"/>
                <a:cs typeface="+mn-ea"/>
                <a:sym typeface="Calibri" panose="020F0502020204030204" pitchFamily="34" charset="0"/>
              </a:rPr>
              <a:t>首页</a:t>
            </a:r>
            <a:r>
              <a:rPr kumimoji="0" lang="en-US" altLang="zh-CN"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rPr>
              <a:t>-</a:t>
            </a:r>
            <a:r>
              <a:rPr lang="zh-CN" altLang="en-US" sz="3600" b="0" dirty="0">
                <a:solidFill>
                  <a:prstClr val="black"/>
                </a:solidFill>
                <a:latin typeface="优设标题黑" panose="00000500000000000000" pitchFamily="2" charset="-122"/>
                <a:ea typeface="优设标题黑" panose="00000500000000000000" pitchFamily="2" charset="-122"/>
                <a:cs typeface="+mn-ea"/>
                <a:sym typeface="Calibri" panose="020F0502020204030204" pitchFamily="34" charset="0"/>
              </a:rPr>
              <a:t>订单广场</a:t>
            </a:r>
            <a:endPar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endParaRPr>
          </a:p>
        </p:txBody>
      </p:sp>
      <p:sp>
        <p:nvSpPr>
          <p:cNvPr id="56" name="矩形 55"/>
          <p:cNvSpPr/>
          <p:nvPr/>
        </p:nvSpPr>
        <p:spPr bwMode="auto">
          <a:xfrm>
            <a:off x="1089782" y="1946366"/>
            <a:ext cx="5781281" cy="2021369"/>
          </a:xfrm>
          <a:prstGeom prst="rect">
            <a:avLst/>
          </a:prstGeom>
          <a:solidFill>
            <a:srgbClr val="B2D1A0"/>
          </a:solidFill>
          <a:ln w="19050">
            <a:noFill/>
            <a:round/>
          </a:ln>
        </p:spPr>
        <p:txBody>
          <a:bodyPr anchor="ct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该页面给用户浏览家长发送的订单，用户可在该界面浏览订单，左上角菜单按钮，允许用户查看自己已经发布的订单。右上角的搜索按钮，允许用户缩小检索范围，检索包含特定关键字的订单。</a:t>
            </a:r>
            <a:endParaRPr kumimoji="0" sz="24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pic>
        <p:nvPicPr>
          <p:cNvPr id="8" name="图片 7"/>
          <p:cNvPicPr>
            <a:picLocks noChangeAspect="1"/>
          </p:cNvPicPr>
          <p:nvPr/>
        </p:nvPicPr>
        <p:blipFill>
          <a:blip r:embed="rId2"/>
          <a:stretch>
            <a:fillRect/>
          </a:stretch>
        </p:blipFill>
        <p:spPr>
          <a:xfrm>
            <a:off x="8502146" y="141775"/>
            <a:ext cx="3042436" cy="657445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72"/>
          <p:cNvSpPr txBox="1"/>
          <p:nvPr/>
        </p:nvSpPr>
        <p:spPr>
          <a:xfrm>
            <a:off x="1089782" y="5353692"/>
            <a:ext cx="92204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标题</a:t>
            </a:r>
            <a:endPar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pic>
        <p:nvPicPr>
          <p:cNvPr id="58" name="图片 57"/>
          <p:cNvPicPr>
            <a:picLocks noChangeAspect="1"/>
          </p:cNvPicPr>
          <p:nvPr/>
        </p:nvPicPr>
        <p:blipFill rotWithShape="1">
          <a:blip r:embed="rId1">
            <a:clrChange>
              <a:clrFrom>
                <a:srgbClr val="EAECEB"/>
              </a:clrFrom>
              <a:clrTo>
                <a:srgbClr val="EAECEB">
                  <a:alpha val="0"/>
                </a:srgbClr>
              </a:clrTo>
            </a:clrChange>
          </a:blip>
          <a:srcRect r="80332" b="81853"/>
          <a:stretch>
            <a:fillRect/>
          </a:stretch>
        </p:blipFill>
        <p:spPr>
          <a:xfrm>
            <a:off x="0" y="0"/>
            <a:ext cx="1340112" cy="695417"/>
          </a:xfrm>
          <a:prstGeom prst="rect">
            <a:avLst/>
          </a:prstGeom>
        </p:spPr>
      </p:pic>
      <p:sp>
        <p:nvSpPr>
          <p:cNvPr id="59" name="TextBox 1"/>
          <p:cNvSpPr txBox="1"/>
          <p:nvPr/>
        </p:nvSpPr>
        <p:spPr>
          <a:xfrm>
            <a:off x="1089782" y="514969"/>
            <a:ext cx="4260225" cy="646331"/>
          </a:xfrm>
          <a:prstGeom prst="rect">
            <a:avLst/>
          </a:prstGeom>
          <a:noFill/>
        </p:spPr>
        <p:txBody>
          <a:bodyPr wrap="square" rtlCol="0">
            <a:spAutoFit/>
          </a:bodyPr>
          <a:lstStyle>
            <a:defPPr>
              <a:defRPr lang="ko-KR"/>
            </a:defPPr>
            <a:lvl1pPr>
              <a:defRPr sz="4000" b="1">
                <a:latin typeface="+mj-lt"/>
                <a:cs typeface="Arial" panose="020B0604020202090204" pitchFamily="34" charset="0"/>
              </a:defRPr>
            </a:lvl1pPr>
          </a:lstStyle>
          <a:p>
            <a:pPr marL="0" marR="0" lvl="0" indent="0" defTabSz="914400" rtl="0" eaLnBrk="1" fontAlgn="auto" latinLnBrk="1" hangingPunct="1">
              <a:lnSpc>
                <a:spcPct val="100000"/>
              </a:lnSpc>
              <a:spcBef>
                <a:spcPts val="0"/>
              </a:spcBef>
              <a:spcAft>
                <a:spcPts val="0"/>
              </a:spcAft>
              <a:buClrTx/>
              <a:buSzTx/>
              <a:buFontTx/>
              <a:buNone/>
              <a:defRPr/>
            </a:pPr>
            <a:r>
              <a:rPr lang="zh-CN" altLang="en-US" sz="3600" b="0" dirty="0">
                <a:solidFill>
                  <a:prstClr val="black"/>
                </a:solidFill>
                <a:latin typeface="优设标题黑" panose="00000500000000000000" pitchFamily="2" charset="-122"/>
                <a:ea typeface="优设标题黑" panose="00000500000000000000" pitchFamily="2" charset="-122"/>
                <a:cs typeface="+mn-ea"/>
                <a:sym typeface="Calibri" panose="020F0502020204030204" pitchFamily="34" charset="0"/>
              </a:rPr>
              <a:t>首页</a:t>
            </a:r>
            <a:r>
              <a:rPr kumimoji="0" lang="en-US" altLang="zh-CN"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rPr>
              <a:t>-</a:t>
            </a:r>
            <a:r>
              <a:rPr lang="zh-CN" altLang="en-US" sz="3600" b="0" dirty="0">
                <a:solidFill>
                  <a:prstClr val="black"/>
                </a:solidFill>
                <a:latin typeface="优设标题黑" panose="00000500000000000000" pitchFamily="2" charset="-122"/>
                <a:ea typeface="优设标题黑" panose="00000500000000000000" pitchFamily="2" charset="-122"/>
                <a:cs typeface="+mn-ea"/>
                <a:sym typeface="Calibri" panose="020F0502020204030204" pitchFamily="34" charset="0"/>
              </a:rPr>
              <a:t>订单广场展开</a:t>
            </a:r>
            <a:endPar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endParaRPr>
          </a:p>
        </p:txBody>
      </p:sp>
      <p:pic>
        <p:nvPicPr>
          <p:cNvPr id="7" name="图片 6"/>
          <p:cNvPicPr>
            <a:picLocks noChangeAspect="1"/>
          </p:cNvPicPr>
          <p:nvPr/>
        </p:nvPicPr>
        <p:blipFill>
          <a:blip r:embed="rId2"/>
          <a:stretch>
            <a:fillRect/>
          </a:stretch>
        </p:blipFill>
        <p:spPr>
          <a:xfrm>
            <a:off x="8477795" y="351682"/>
            <a:ext cx="2950890" cy="6413191"/>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72"/>
          <p:cNvSpPr txBox="1"/>
          <p:nvPr/>
        </p:nvSpPr>
        <p:spPr>
          <a:xfrm>
            <a:off x="1089782" y="5353692"/>
            <a:ext cx="92204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标题</a:t>
            </a:r>
            <a:endPar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pic>
        <p:nvPicPr>
          <p:cNvPr id="58" name="图片 57"/>
          <p:cNvPicPr>
            <a:picLocks noChangeAspect="1"/>
          </p:cNvPicPr>
          <p:nvPr/>
        </p:nvPicPr>
        <p:blipFill rotWithShape="1">
          <a:blip r:embed="rId1">
            <a:clrChange>
              <a:clrFrom>
                <a:srgbClr val="EAECEB"/>
              </a:clrFrom>
              <a:clrTo>
                <a:srgbClr val="EAECEB">
                  <a:alpha val="0"/>
                </a:srgbClr>
              </a:clrTo>
            </a:clrChange>
          </a:blip>
          <a:srcRect r="80332" b="81853"/>
          <a:stretch>
            <a:fillRect/>
          </a:stretch>
        </p:blipFill>
        <p:spPr>
          <a:xfrm>
            <a:off x="0" y="0"/>
            <a:ext cx="1340112" cy="695417"/>
          </a:xfrm>
          <a:prstGeom prst="rect">
            <a:avLst/>
          </a:prstGeom>
        </p:spPr>
      </p:pic>
      <p:sp>
        <p:nvSpPr>
          <p:cNvPr id="59" name="TextBox 1"/>
          <p:cNvSpPr txBox="1"/>
          <p:nvPr/>
        </p:nvSpPr>
        <p:spPr>
          <a:xfrm>
            <a:off x="1089782" y="514969"/>
            <a:ext cx="4260225" cy="646331"/>
          </a:xfrm>
          <a:prstGeom prst="rect">
            <a:avLst/>
          </a:prstGeom>
          <a:noFill/>
        </p:spPr>
        <p:txBody>
          <a:bodyPr wrap="square" rtlCol="0">
            <a:spAutoFit/>
          </a:bodyPr>
          <a:lstStyle>
            <a:defPPr>
              <a:defRPr lang="ko-KR"/>
            </a:defPPr>
            <a:lvl1pPr>
              <a:defRPr sz="4000" b="1">
                <a:latin typeface="+mj-lt"/>
                <a:cs typeface="Arial" panose="020B0604020202090204" pitchFamily="34" charset="0"/>
              </a:defRPr>
            </a:lvl1pPr>
          </a:lstStyle>
          <a:p>
            <a:pPr marL="0" marR="0" lvl="0" indent="0" defTabSz="914400" rtl="0" eaLnBrk="1" fontAlgn="auto" latinLnBrk="1" hangingPunct="1">
              <a:lnSpc>
                <a:spcPct val="100000"/>
              </a:lnSpc>
              <a:spcBef>
                <a:spcPts val="0"/>
              </a:spcBef>
              <a:spcAft>
                <a:spcPts val="0"/>
              </a:spcAft>
              <a:buClrTx/>
              <a:buSzTx/>
              <a:buFontTx/>
              <a:buNone/>
              <a:defRPr/>
            </a:pPr>
            <a:r>
              <a:rPr lang="zh-CN" altLang="en-US" sz="3600" b="0" dirty="0">
                <a:solidFill>
                  <a:prstClr val="black"/>
                </a:solidFill>
                <a:latin typeface="优设标题黑" panose="00000500000000000000" pitchFamily="2" charset="-122"/>
                <a:ea typeface="优设标题黑" panose="00000500000000000000" pitchFamily="2" charset="-122"/>
                <a:cs typeface="+mn-ea"/>
                <a:sym typeface="Calibri" panose="020F0502020204030204" pitchFamily="34" charset="0"/>
              </a:rPr>
              <a:t>首页</a:t>
            </a:r>
            <a:r>
              <a:rPr kumimoji="0" lang="en-US" altLang="zh-CN"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rPr>
              <a:t>-</a:t>
            </a:r>
            <a:r>
              <a:rPr lang="zh-CN" altLang="en-US" sz="3600" b="0" dirty="0">
                <a:solidFill>
                  <a:prstClr val="black"/>
                </a:solidFill>
                <a:latin typeface="优设标题黑" panose="00000500000000000000" pitchFamily="2" charset="-122"/>
                <a:ea typeface="优设标题黑" panose="00000500000000000000" pitchFamily="2" charset="-122"/>
                <a:cs typeface="+mn-ea"/>
                <a:sym typeface="Calibri" panose="020F0502020204030204" pitchFamily="34" charset="0"/>
              </a:rPr>
              <a:t>订单广场搜索</a:t>
            </a:r>
            <a:endPar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endParaRPr>
          </a:p>
        </p:txBody>
      </p:sp>
      <p:pic>
        <p:nvPicPr>
          <p:cNvPr id="7" name="图片 6"/>
          <p:cNvPicPr>
            <a:picLocks noChangeAspect="1"/>
          </p:cNvPicPr>
          <p:nvPr/>
        </p:nvPicPr>
        <p:blipFill>
          <a:blip r:embed="rId2"/>
          <a:stretch>
            <a:fillRect/>
          </a:stretch>
        </p:blipFill>
        <p:spPr>
          <a:xfrm>
            <a:off x="8654012" y="350202"/>
            <a:ext cx="2831928" cy="615759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72"/>
          <p:cNvSpPr txBox="1"/>
          <p:nvPr/>
        </p:nvSpPr>
        <p:spPr>
          <a:xfrm>
            <a:off x="1089782" y="5353692"/>
            <a:ext cx="92204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标题</a:t>
            </a:r>
            <a:endParaRPr kumimoji="0" lang="zh-CN" altLang="en-US" sz="2800" b="1" i="0" u="none" strike="noStrike" kern="1200" cap="none" spc="0" normalizeH="0" baseline="0" noProof="0" dirty="0">
              <a:ln>
                <a:noFill/>
              </a:ln>
              <a:solidFill>
                <a:schemeClr val="bg1"/>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pic>
        <p:nvPicPr>
          <p:cNvPr id="58" name="图片 57"/>
          <p:cNvPicPr>
            <a:picLocks noChangeAspect="1"/>
          </p:cNvPicPr>
          <p:nvPr/>
        </p:nvPicPr>
        <p:blipFill rotWithShape="1">
          <a:blip r:embed="rId1">
            <a:clrChange>
              <a:clrFrom>
                <a:srgbClr val="EAECEB"/>
              </a:clrFrom>
              <a:clrTo>
                <a:srgbClr val="EAECEB">
                  <a:alpha val="0"/>
                </a:srgbClr>
              </a:clrTo>
            </a:clrChange>
          </a:blip>
          <a:srcRect r="80332" b="81853"/>
          <a:stretch>
            <a:fillRect/>
          </a:stretch>
        </p:blipFill>
        <p:spPr>
          <a:xfrm>
            <a:off x="0" y="0"/>
            <a:ext cx="1340112" cy="695417"/>
          </a:xfrm>
          <a:prstGeom prst="rect">
            <a:avLst/>
          </a:prstGeom>
        </p:spPr>
      </p:pic>
      <p:sp>
        <p:nvSpPr>
          <p:cNvPr id="59" name="TextBox 1"/>
          <p:cNvSpPr txBox="1"/>
          <p:nvPr/>
        </p:nvSpPr>
        <p:spPr>
          <a:xfrm>
            <a:off x="1089782" y="514969"/>
            <a:ext cx="4260225" cy="646331"/>
          </a:xfrm>
          <a:prstGeom prst="rect">
            <a:avLst/>
          </a:prstGeom>
          <a:noFill/>
        </p:spPr>
        <p:txBody>
          <a:bodyPr wrap="square" rtlCol="0">
            <a:spAutoFit/>
          </a:bodyPr>
          <a:lstStyle>
            <a:defPPr>
              <a:defRPr lang="ko-KR"/>
            </a:defPPr>
            <a:lvl1pPr>
              <a:defRPr sz="4000" b="1">
                <a:latin typeface="+mj-lt"/>
                <a:cs typeface="Arial" panose="020B0604020202090204" pitchFamily="34" charset="0"/>
              </a:defRPr>
            </a:lvl1pPr>
          </a:lstStyle>
          <a:p>
            <a:pPr marL="0" marR="0" lvl="0" indent="0" defTabSz="914400" rtl="0" eaLnBrk="1" fontAlgn="auto" latinLnBrk="1"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rPr>
              <a:t>发</a:t>
            </a:r>
            <a:r>
              <a:rPr lang="zh-CN" altLang="en-US" sz="3600" b="0" dirty="0">
                <a:solidFill>
                  <a:prstClr val="black"/>
                </a:solidFill>
                <a:latin typeface="优设标题黑" panose="00000500000000000000" pitchFamily="2" charset="-122"/>
                <a:ea typeface="优设标题黑" panose="00000500000000000000" pitchFamily="2" charset="-122"/>
                <a:cs typeface="+mn-ea"/>
                <a:sym typeface="Calibri" panose="020F0502020204030204" pitchFamily="34" charset="0"/>
              </a:rPr>
              <a:t>布订单</a:t>
            </a:r>
            <a:endParaRPr kumimoji="0" lang="zh-CN" altLang="en-US" sz="3600" b="0" i="0" u="none" strike="noStrike" kern="1200" cap="none" spc="0" normalizeH="0" baseline="0" noProof="0" dirty="0">
              <a:ln>
                <a:noFill/>
              </a:ln>
              <a:solidFill>
                <a:prstClr val="black"/>
              </a:solidFill>
              <a:effectLst/>
              <a:uLnTx/>
              <a:uFillTx/>
              <a:latin typeface="优设标题黑" panose="00000500000000000000" pitchFamily="2" charset="-122"/>
              <a:ea typeface="优设标题黑" panose="00000500000000000000" pitchFamily="2" charset="-122"/>
              <a:cs typeface="+mn-ea"/>
              <a:sym typeface="Calibri" panose="020F0502020204030204" pitchFamily="34" charset="0"/>
            </a:endParaRPr>
          </a:p>
        </p:txBody>
      </p:sp>
      <p:sp>
        <p:nvSpPr>
          <p:cNvPr id="56" name="矩形 55"/>
          <p:cNvSpPr/>
          <p:nvPr/>
        </p:nvSpPr>
        <p:spPr bwMode="auto">
          <a:xfrm>
            <a:off x="1089782" y="1946366"/>
            <a:ext cx="5781281" cy="2021369"/>
          </a:xfrm>
          <a:prstGeom prst="rect">
            <a:avLst/>
          </a:prstGeom>
          <a:solidFill>
            <a:srgbClr val="B2D1A0"/>
          </a:solidFill>
          <a:ln w="19050">
            <a:noFill/>
            <a:round/>
          </a:ln>
        </p:spPr>
        <p:txBody>
          <a:bodyPr anchor="ct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rPr>
              <a:t>用户可在该页面发布订单，填写相关信息并经过审核后，发布到订单广场。</a:t>
            </a:r>
            <a:endParaRPr kumimoji="0" sz="2400" b="0" i="0" u="none" strike="noStrike" kern="1200" cap="none" spc="0" normalizeH="0" baseline="0" noProof="0" dirty="0">
              <a:ln>
                <a:noFill/>
              </a:ln>
              <a:solidFill>
                <a:prstClr val="white"/>
              </a:solidFill>
              <a:effectLst/>
              <a:uLnTx/>
              <a:uFillTx/>
              <a:latin typeface="Calibri" panose="020F0502020204030204" pitchFamily="34" charset="0"/>
              <a:ea typeface="思源黑体 CN Regular" panose="020B0500000000000000" pitchFamily="34" charset="-122"/>
              <a:cs typeface="+mn-ea"/>
              <a:sym typeface="Calibri" panose="020F0502020204030204" pitchFamily="34" charset="0"/>
            </a:endParaRPr>
          </a:p>
        </p:txBody>
      </p:sp>
      <p:pic>
        <p:nvPicPr>
          <p:cNvPr id="7" name="图片 6"/>
          <p:cNvPicPr>
            <a:picLocks noChangeAspect="1"/>
          </p:cNvPicPr>
          <p:nvPr/>
        </p:nvPicPr>
        <p:blipFill>
          <a:blip r:embed="rId2"/>
          <a:stretch>
            <a:fillRect/>
          </a:stretch>
        </p:blipFill>
        <p:spPr>
          <a:xfrm>
            <a:off x="8490857" y="111711"/>
            <a:ext cx="3055498" cy="6634577"/>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theme/theme1.xml><?xml version="1.0" encoding="utf-8"?>
<a:theme xmlns:a="http://schemas.openxmlformats.org/drawingml/2006/main" name="办公资源网：www.bangongziyuan.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Calibri"/>
        <a:ea typeface="阿里巴巴普惠体 B"/>
        <a:cs typeface=""/>
      </a:majorFont>
      <a:minorFont>
        <a:latin typeface="Calibri"/>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1528</Words>
  <Application>WPS 演示</Application>
  <PresentationFormat>宽屏</PresentationFormat>
  <Paragraphs>139</Paragraphs>
  <Slides>24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24</vt:i4>
      </vt:variant>
    </vt:vector>
  </HeadingPairs>
  <TitlesOfParts>
    <vt:vector size="39" baseType="lpstr">
      <vt:lpstr>Arial</vt:lpstr>
      <vt:lpstr>方正书宋_GBK</vt:lpstr>
      <vt:lpstr>Wingdings</vt:lpstr>
      <vt:lpstr>思源黑体 CN Regular</vt:lpstr>
      <vt:lpstr>苹方-简</vt:lpstr>
      <vt:lpstr>Calibri</vt:lpstr>
      <vt:lpstr>优设标题黑</vt:lpstr>
      <vt:lpstr>Helvetica Neue</vt:lpstr>
      <vt:lpstr>微软雅黑</vt:lpstr>
      <vt:lpstr>宋体</vt:lpstr>
      <vt:lpstr>Arial Unicode MS</vt:lpstr>
      <vt:lpstr>阿里巴巴普惠体 B</vt:lpstr>
      <vt:lpstr>汉仪书宋二KW</vt:lpstr>
      <vt:lpstr>思源黑体 CN Regular</vt:lpstr>
      <vt:lpstr>办公资源网：www.bangongziyuan.com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chenyuanzhen</cp:lastModifiedBy>
  <cp:revision>2509</cp:revision>
  <dcterms:created xsi:type="dcterms:W3CDTF">2021-12-02T02:51:45Z</dcterms:created>
  <dcterms:modified xsi:type="dcterms:W3CDTF">2021-12-02T02:51:45Z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2052-3.9.0.6159</vt:lpwstr>
  </property>
</Properties>
</file>