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82" r:id="rId6"/>
    <p:sldId id="263" r:id="rId7"/>
    <p:sldId id="351" r:id="rId8"/>
    <p:sldId id="259" r:id="rId9"/>
    <p:sldId id="352" r:id="rId10"/>
    <p:sldId id="359" r:id="rId11"/>
    <p:sldId id="271" r:id="rId12"/>
    <p:sldId id="353" r:id="rId13"/>
    <p:sldId id="273" r:id="rId14"/>
    <p:sldId id="272" r:id="rId15"/>
    <p:sldId id="283" r:id="rId16"/>
  </p:sldIdLst>
  <p:sldSz cx="9144000" cy="52197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o"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7E7"/>
    <a:srgbClr val="4472C4"/>
    <a:srgbClr val="8497B0"/>
    <a:srgbClr val="8FAADC"/>
    <a:srgbClr val="592F2D"/>
    <a:srgbClr val="191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41" autoAdjust="0"/>
    <p:restoredTop sz="94660"/>
  </p:normalViewPr>
  <p:slideViewPr>
    <p:cSldViewPr snapToGrid="0">
      <p:cViewPr varScale="1">
        <p:scale>
          <a:sx n="63" d="100"/>
          <a:sy n="63" d="100"/>
        </p:scale>
        <p:origin x="43" y="403"/>
      </p:cViewPr>
      <p:guideLst/>
    </p:cSldViewPr>
  </p:slideViewPr>
  <p:notesTextViewPr>
    <p:cViewPr>
      <p:scale>
        <a:sx n="1" d="1"/>
        <a:sy n="1" d="1"/>
      </p:scale>
      <p:origin x="0" y="0"/>
    </p:cViewPr>
  </p:notesTextViewPr>
  <p:sorterViewPr>
    <p:cViewPr>
      <p:scale>
        <a:sx n="73" d="100"/>
        <a:sy n="7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2T19:46:05.866" idx="1">
    <p:pos x="1006" y="481"/>
    <p:text>这个图后期再看有没有合适的</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0BAA3-D5F2-4B6F-8C77-F7C6E03C2A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25488" y="1143000"/>
            <a:ext cx="54070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D6C5B-EA7F-4289-B648-FB7A3FDFCCD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4D6C5B-EA7F-4289-B648-FB7A3FDFCCD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EFC4BB-9C89-4117-A80E-81C9209E20B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4D6C5B-EA7F-4289-B648-FB7A3FDFCCD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4D6C5B-EA7F-4289-B648-FB7A3FDFCCD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4D6C5B-EA7F-4289-B648-FB7A3FDFCCD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4D6C5B-EA7F-4289-B648-FB7A3FDFCCD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EFC4BB-9C89-4117-A80E-81C9209E20B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更多精美模板欢迎访问 </a:t>
            </a:r>
            <a:r>
              <a:rPr lang="en-US" altLang="zh-CN" dirty="0"/>
              <a:t>WWW.33PPT.COM</a:t>
            </a:r>
            <a:endParaRPr lang="zh-CN" altLang="en-US" dirty="0"/>
          </a:p>
        </p:txBody>
      </p:sp>
      <p:sp>
        <p:nvSpPr>
          <p:cNvPr id="4" name="灯片编号占位符 3"/>
          <p:cNvSpPr>
            <a:spLocks noGrp="1"/>
          </p:cNvSpPr>
          <p:nvPr>
            <p:ph type="sldNum" sz="quarter" idx="10"/>
          </p:nvPr>
        </p:nvSpPr>
        <p:spPr/>
        <p:txBody>
          <a:bodyPr/>
          <a:lstStyle/>
          <a:p>
            <a:fld id="{FA4D6C5B-EA7F-4289-B648-FB7A3FDFCCD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EFC4BB-9C89-4117-A80E-81C9209E20B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更多精美模板欢迎访问 </a:t>
            </a:r>
            <a:r>
              <a:rPr lang="en-US" altLang="zh-CN" dirty="0"/>
              <a:t>WWW.33PPT.COM</a:t>
            </a:r>
            <a:endParaRPr lang="zh-CN" altLang="en-US" dirty="0"/>
          </a:p>
        </p:txBody>
      </p:sp>
      <p:sp>
        <p:nvSpPr>
          <p:cNvPr id="4" name="灯片编号占位符 3"/>
          <p:cNvSpPr>
            <a:spLocks noGrp="1"/>
          </p:cNvSpPr>
          <p:nvPr>
            <p:ph type="sldNum" sz="quarter" idx="10"/>
          </p:nvPr>
        </p:nvSpPr>
        <p:spPr/>
        <p:txBody>
          <a:bodyPr/>
          <a:lstStyle/>
          <a:p>
            <a:fld id="{FA4D6C5B-EA7F-4289-B648-FB7A3FDFCCD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EFC4BB-9C89-4117-A80E-81C9209E20B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更多精美模板欢迎访问 </a:t>
            </a:r>
            <a:r>
              <a:rPr lang="en-US" altLang="zh-CN" dirty="0"/>
              <a:t>WWW.33PPT.COM</a:t>
            </a:r>
            <a:endParaRPr lang="zh-CN" altLang="en-US" dirty="0"/>
          </a:p>
        </p:txBody>
      </p:sp>
      <p:sp>
        <p:nvSpPr>
          <p:cNvPr id="4" name="灯片编号占位符 3"/>
          <p:cNvSpPr>
            <a:spLocks noGrp="1"/>
          </p:cNvSpPr>
          <p:nvPr>
            <p:ph type="sldNum" sz="quarter" idx="10"/>
          </p:nvPr>
        </p:nvSpPr>
        <p:spPr/>
        <p:txBody>
          <a:bodyPr/>
          <a:lstStyle/>
          <a:p>
            <a:fld id="{FA4D6C5B-EA7F-4289-B648-FB7A3FDFCCD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更多精美模板欢迎访问 </a:t>
            </a:r>
            <a:r>
              <a:rPr lang="en-US" altLang="zh-CN" dirty="0"/>
              <a:t>WWW.33PPT.COM</a:t>
            </a:r>
            <a:endParaRPr lang="zh-CN" altLang="en-US" dirty="0"/>
          </a:p>
        </p:txBody>
      </p:sp>
      <p:sp>
        <p:nvSpPr>
          <p:cNvPr id="4" name="灯片编号占位符 3"/>
          <p:cNvSpPr>
            <a:spLocks noGrp="1"/>
          </p:cNvSpPr>
          <p:nvPr>
            <p:ph type="sldNum" sz="quarter" idx="10"/>
          </p:nvPr>
        </p:nvSpPr>
        <p:spPr/>
        <p:txBody>
          <a:bodyPr/>
          <a:lstStyle/>
          <a:p>
            <a:fld id="{FA4D6C5B-EA7F-4289-B648-FB7A3FDFCCD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54243"/>
            <a:ext cx="6858000" cy="1817229"/>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2741551"/>
            <a:ext cx="6858000" cy="126021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BE08F6-BC13-4499-99A6-88E2D3EEC7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3A9233-70A3-4FA2-98FC-139AB3B08C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BE08F6-BC13-4499-99A6-88E2D3EEC7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3A9233-70A3-4FA2-98FC-139AB3B08C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7901"/>
            <a:ext cx="1971675" cy="442345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7901"/>
            <a:ext cx="5800725" cy="442345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BE08F6-BC13-4499-99A6-88E2D3EEC7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3A9233-70A3-4FA2-98FC-139AB3B08C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BE08F6-BC13-4499-99A6-88E2D3EEC7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3A9233-70A3-4FA2-98FC-139AB3B08C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301301"/>
            <a:ext cx="7886700" cy="217125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93092"/>
            <a:ext cx="7886700" cy="114180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BE08F6-BC13-4499-99A6-88E2D3EEC7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3A9233-70A3-4FA2-98FC-139AB3B08C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89503"/>
            <a:ext cx="3886200" cy="331185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89503"/>
            <a:ext cx="3886200" cy="331185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BE08F6-BC13-4499-99A6-88E2D3EEC72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3A9233-70A3-4FA2-98FC-139AB3B08C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7901"/>
            <a:ext cx="7886700" cy="1008901"/>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79552"/>
            <a:ext cx="3868340" cy="62708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906640"/>
            <a:ext cx="3868340" cy="280438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79552"/>
            <a:ext cx="3887391" cy="62708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906640"/>
            <a:ext cx="3887391" cy="280438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BE08F6-BC13-4499-99A6-88E2D3EEC72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E3A9233-70A3-4FA2-98FC-139AB3B08C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BE08F6-BC13-4499-99A6-88E2D3EEC72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E3A9233-70A3-4FA2-98FC-139AB3B08C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E08F6-BC13-4499-99A6-88E2D3EEC72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E3A9233-70A3-4FA2-98FC-139AB3B08C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7980"/>
            <a:ext cx="2949178" cy="121793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51541"/>
            <a:ext cx="4629150" cy="370937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65910"/>
            <a:ext cx="2949178" cy="290104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BE08F6-BC13-4499-99A6-88E2D3EEC72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3A9233-70A3-4FA2-98FC-139AB3B08C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7980"/>
            <a:ext cx="2949178" cy="121793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51541"/>
            <a:ext cx="4629150" cy="370937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65910"/>
            <a:ext cx="2949178" cy="290104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BE08F6-BC13-4499-99A6-88E2D3EEC72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3A9233-70A3-4FA2-98FC-139AB3B08C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7901"/>
            <a:ext cx="7886700" cy="100890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89503"/>
            <a:ext cx="7886700" cy="3311852"/>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837889"/>
            <a:ext cx="2057400" cy="277901"/>
          </a:xfrm>
          <a:prstGeom prst="rect">
            <a:avLst/>
          </a:prstGeom>
        </p:spPr>
        <p:txBody>
          <a:bodyPr vert="horz" lIns="91440" tIns="45720" rIns="91440" bIns="45720" rtlCol="0" anchor="ctr"/>
          <a:lstStyle>
            <a:lvl1pPr algn="l">
              <a:defRPr sz="900">
                <a:solidFill>
                  <a:schemeClr val="tx1">
                    <a:tint val="75000"/>
                  </a:schemeClr>
                </a:solidFill>
              </a:defRPr>
            </a:lvl1pPr>
          </a:lstStyle>
          <a:p>
            <a:fld id="{C9BE08F6-BC13-4499-99A6-88E2D3EEC724}" type="datetimeFigureOut">
              <a:rPr lang="zh-CN" altLang="en-US" smtClean="0"/>
            </a:fld>
            <a:endParaRPr lang="zh-CN" altLang="en-US"/>
          </a:p>
        </p:txBody>
      </p:sp>
      <p:sp>
        <p:nvSpPr>
          <p:cNvPr id="5" name="Footer Placeholder 4"/>
          <p:cNvSpPr>
            <a:spLocks noGrp="1"/>
          </p:cNvSpPr>
          <p:nvPr>
            <p:ph type="ftr" sz="quarter" idx="3"/>
          </p:nvPr>
        </p:nvSpPr>
        <p:spPr>
          <a:xfrm>
            <a:off x="3028950" y="4837889"/>
            <a:ext cx="3086100" cy="27790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837889"/>
            <a:ext cx="2057400" cy="277901"/>
          </a:xfrm>
          <a:prstGeom prst="rect">
            <a:avLst/>
          </a:prstGeom>
        </p:spPr>
        <p:txBody>
          <a:bodyPr vert="horz" lIns="91440" tIns="45720" rIns="91440" bIns="45720" rtlCol="0" anchor="ctr"/>
          <a:lstStyle>
            <a:lvl1pPr algn="r">
              <a:defRPr sz="900">
                <a:solidFill>
                  <a:schemeClr val="tx1">
                    <a:tint val="75000"/>
                  </a:schemeClr>
                </a:solidFill>
              </a:defRPr>
            </a:lvl1pPr>
          </a:lstStyle>
          <a:p>
            <a:fld id="{5E3A9233-70A3-4FA2-98FC-139AB3B08C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8.png"/><Relationship Id="rId4" Type="http://schemas.openxmlformats.org/officeDocument/2006/relationships/image" Target="../media/image2.svg"/><Relationship Id="rId3" Type="http://schemas.openxmlformats.org/officeDocument/2006/relationships/image" Target="../media/image7.png"/><Relationship Id="rId2" Type="http://schemas.openxmlformats.org/officeDocument/2006/relationships/image" Target="../media/image1.sv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387575" y="537195"/>
            <a:ext cx="7511599" cy="1155290"/>
            <a:chOff x="1599422" y="1946397"/>
            <a:chExt cx="7511599" cy="1155290"/>
          </a:xfrm>
        </p:grpSpPr>
        <p:sp>
          <p:nvSpPr>
            <p:cNvPr id="68" name="íṩľíḍè-Oval 13"/>
            <p:cNvSpPr/>
            <p:nvPr/>
          </p:nvSpPr>
          <p:spPr>
            <a:xfrm>
              <a:off x="1599422" y="294230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58" name="组合 57"/>
            <p:cNvGrpSpPr/>
            <p:nvPr/>
          </p:nvGrpSpPr>
          <p:grpSpPr>
            <a:xfrm>
              <a:off x="4467152" y="1946397"/>
              <a:ext cx="167159" cy="167159"/>
              <a:chOff x="4792557" y="2249137"/>
              <a:chExt cx="648072" cy="648072"/>
            </a:xfrm>
            <a:solidFill>
              <a:schemeClr val="accent1">
                <a:lumMod val="20000"/>
                <a:lumOff val="80000"/>
              </a:schemeClr>
            </a:solidFill>
          </p:grpSpPr>
          <p:sp>
            <p:nvSpPr>
              <p:cNvPr id="66"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7"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59" name="组合 58"/>
            <p:cNvGrpSpPr/>
            <p:nvPr/>
          </p:nvGrpSpPr>
          <p:grpSpPr>
            <a:xfrm>
              <a:off x="7487896" y="2747913"/>
              <a:ext cx="169579" cy="169579"/>
              <a:chOff x="5675954" y="2249137"/>
              <a:chExt cx="648072" cy="648072"/>
            </a:xfrm>
            <a:solidFill>
              <a:schemeClr val="accent1">
                <a:lumMod val="20000"/>
                <a:lumOff val="80000"/>
              </a:schemeClr>
            </a:solidFill>
          </p:grpSpPr>
          <p:sp>
            <p:nvSpPr>
              <p:cNvPr id="64"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65"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60" name="直接连接符 59"/>
            <p:cNvCxnSpPr>
              <a:stCxn id="81" idx="11"/>
              <a:endCxn id="68" idx="2"/>
            </p:cNvCxnSpPr>
            <p:nvPr/>
          </p:nvCxnSpPr>
          <p:spPr>
            <a:xfrm flipH="1">
              <a:off x="1599968" y="2409154"/>
              <a:ext cx="1329690" cy="612775"/>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68" idx="6"/>
              <a:endCxn id="66" idx="2"/>
            </p:cNvCxnSpPr>
            <p:nvPr/>
          </p:nvCxnSpPr>
          <p:spPr>
            <a:xfrm flipV="1">
              <a:off x="1758800" y="2029977"/>
              <a:ext cx="2708352" cy="992021"/>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64"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cxnSp>
        <p:nvCxnSpPr>
          <p:cNvPr id="87" name="直接连接符 86"/>
          <p:cNvCxnSpPr/>
          <p:nvPr/>
        </p:nvCxnSpPr>
        <p:spPr>
          <a:xfrm flipH="1" flipV="1">
            <a:off x="5451783" y="-61573"/>
            <a:ext cx="1820540" cy="64397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0" name="íṩľíḍè-Oval 13"/>
          <p:cNvSpPr/>
          <p:nvPr/>
        </p:nvSpPr>
        <p:spPr>
          <a:xfrm>
            <a:off x="5940893" y="95326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92" name="íṩľíḍè-Oval 13"/>
          <p:cNvSpPr/>
          <p:nvPr/>
        </p:nvSpPr>
        <p:spPr>
          <a:xfrm>
            <a:off x="8469784" y="88912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93" name="íṩľíḍè-Oval 13"/>
          <p:cNvSpPr/>
          <p:nvPr/>
        </p:nvSpPr>
        <p:spPr>
          <a:xfrm>
            <a:off x="3323296" y="917063"/>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cxnSp>
        <p:nvCxnSpPr>
          <p:cNvPr id="94" name="直接连接符 93"/>
          <p:cNvCxnSpPr>
            <a:endCxn id="66" idx="7"/>
          </p:cNvCxnSpPr>
          <p:nvPr/>
        </p:nvCxnSpPr>
        <p:spPr>
          <a:xfrm flipH="1">
            <a:off x="7397984" y="-20868"/>
            <a:ext cx="419021" cy="58254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1" cstate="print">
            <a:duotone>
              <a:prstClr val="black"/>
              <a:schemeClr val="accent1">
                <a:tint val="45000"/>
                <a:satMod val="400000"/>
              </a:schemeClr>
            </a:duotone>
            <a:extLst>
              <a:ext uri="{28A0092B-C50C-407E-A947-70E740481C1C}">
                <a14:useLocalDpi xmlns:a14="http://schemas.microsoft.com/office/drawing/2010/main" val="0"/>
              </a:ext>
            </a:extLst>
          </a:blip>
          <a:srcRect b="73223"/>
          <a:stretch>
            <a:fillRect/>
          </a:stretch>
        </p:blipFill>
        <p:spPr>
          <a:xfrm>
            <a:off x="-30226" y="3881171"/>
            <a:ext cx="9204451" cy="1397696"/>
          </a:xfrm>
          <a:prstGeom prst="rect">
            <a:avLst/>
          </a:prstGeom>
        </p:spPr>
      </p:pic>
      <p:sp>
        <p:nvSpPr>
          <p:cNvPr id="11" name="TextBox 3"/>
          <p:cNvSpPr txBox="1"/>
          <p:nvPr/>
        </p:nvSpPr>
        <p:spPr>
          <a:xfrm>
            <a:off x="2926690" y="2027026"/>
            <a:ext cx="3049261" cy="627151"/>
          </a:xfrm>
          <a:prstGeom prst="rect">
            <a:avLst/>
          </a:prstGeom>
          <a:noFill/>
        </p:spPr>
        <p:txBody>
          <a:bodyPr wrap="square" lIns="72446" tIns="36223" rIns="72446" bIns="36223" rtlCol="0">
            <a:spAutoFit/>
          </a:bodyPr>
          <a:lstStyle/>
          <a:p>
            <a:pPr algn="ctr" defTabSz="724535">
              <a:defRPr/>
            </a:pPr>
            <a:r>
              <a:rPr lang="zh-CN" altLang="en-US" sz="3600" b="1" kern="0" dirty="0">
                <a:solidFill>
                  <a:schemeClr val="tx2">
                    <a:lumMod val="40000"/>
                    <a:lumOff val="60000"/>
                  </a:schemeClr>
                </a:solidFill>
                <a:cs typeface="+mn-ea"/>
                <a:sym typeface="+mn-lt"/>
              </a:rPr>
              <a:t>琢玉</a:t>
            </a:r>
            <a:r>
              <a:rPr lang="en-US" altLang="zh-CN" sz="3600" b="1" kern="0" dirty="0">
                <a:solidFill>
                  <a:schemeClr val="tx2">
                    <a:lumMod val="40000"/>
                    <a:lumOff val="60000"/>
                  </a:schemeClr>
                </a:solidFill>
                <a:cs typeface="+mn-ea"/>
                <a:sym typeface="+mn-lt"/>
              </a:rPr>
              <a:t>——</a:t>
            </a:r>
            <a:endParaRPr lang="id-ID" sz="3600" b="1" kern="0" dirty="0">
              <a:solidFill>
                <a:schemeClr val="tx2">
                  <a:lumMod val="40000"/>
                  <a:lumOff val="60000"/>
                </a:schemeClr>
              </a:solidFill>
              <a:cs typeface="+mn-ea"/>
              <a:sym typeface="+mn-lt"/>
            </a:endParaRPr>
          </a:p>
        </p:txBody>
      </p:sp>
      <p:sp>
        <p:nvSpPr>
          <p:cNvPr id="12" name="TextBox 4"/>
          <p:cNvSpPr txBox="1"/>
          <p:nvPr/>
        </p:nvSpPr>
        <p:spPr>
          <a:xfrm>
            <a:off x="896271" y="2649330"/>
            <a:ext cx="7249111" cy="811817"/>
          </a:xfrm>
          <a:prstGeom prst="rect">
            <a:avLst/>
          </a:prstGeom>
          <a:noFill/>
        </p:spPr>
        <p:txBody>
          <a:bodyPr wrap="square" lIns="72446" tIns="36223" rIns="72446" bIns="36223" rtlCol="0">
            <a:spAutoFit/>
          </a:bodyPr>
          <a:lstStyle/>
          <a:p>
            <a:pPr algn="dist" defTabSz="724535">
              <a:defRPr/>
            </a:pPr>
            <a:r>
              <a:rPr lang="zh-CN" altLang="en-US" sz="4800" b="1" dirty="0">
                <a:solidFill>
                  <a:schemeClr val="accent1"/>
                </a:solidFill>
                <a:cs typeface="+mn-ea"/>
                <a:sym typeface="+mn-lt"/>
              </a:rPr>
              <a:t>划时代家教互动平台</a:t>
            </a:r>
            <a:endParaRPr lang="id-ID" sz="4800" b="1" kern="0" dirty="0">
              <a:solidFill>
                <a:schemeClr val="accent1"/>
              </a:solidFill>
              <a:cs typeface="+mn-ea"/>
              <a:sym typeface="+mn-lt"/>
            </a:endParaRPr>
          </a:p>
        </p:txBody>
      </p:sp>
      <p:cxnSp>
        <p:nvCxnSpPr>
          <p:cNvPr id="14" name="直接连接符 13"/>
          <p:cNvCxnSpPr/>
          <p:nvPr/>
        </p:nvCxnSpPr>
        <p:spPr>
          <a:xfrm flipV="1">
            <a:off x="953589" y="3512176"/>
            <a:ext cx="7276012" cy="65315"/>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225" y="0"/>
            <a:ext cx="9174226" cy="5278867"/>
          </a:xfrm>
          <a:prstGeom prst="rect">
            <a:avLst/>
          </a:prstGeom>
          <a:blipFill>
            <a:blip r:embed="rId1">
              <a:alphaModFix amt="13000"/>
              <a:duotone>
                <a:schemeClr val="accent1">
                  <a:shade val="45000"/>
                  <a:satMod val="135000"/>
                </a:schemeClr>
                <a:prstClr val="white"/>
              </a:duotone>
            </a:blip>
            <a:stretch>
              <a:fillRect t="-120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00" name="文本框 8"/>
          <p:cNvSpPr txBox="1">
            <a:spLocks noChangeArrowheads="1"/>
          </p:cNvSpPr>
          <p:nvPr/>
        </p:nvSpPr>
        <p:spPr bwMode="auto">
          <a:xfrm>
            <a:off x="428625" y="1717382"/>
            <a:ext cx="1121569" cy="238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900" b="1" dirty="0">
                <a:solidFill>
                  <a:schemeClr val="accent1">
                    <a:lumMod val="40000"/>
                    <a:lumOff val="60000"/>
                  </a:schemeClr>
                </a:solidFill>
                <a:latin typeface="+mn-lt"/>
                <a:ea typeface="+mn-ea"/>
                <a:cs typeface="+mn-ea"/>
                <a:sym typeface="+mn-lt"/>
              </a:rPr>
              <a:t>4</a:t>
            </a:r>
            <a:endParaRPr lang="zh-CN" altLang="en-US" sz="14900" b="1" dirty="0">
              <a:solidFill>
                <a:schemeClr val="accent1">
                  <a:lumMod val="40000"/>
                  <a:lumOff val="60000"/>
                </a:schemeClr>
              </a:solidFill>
              <a:latin typeface="+mn-lt"/>
              <a:ea typeface="+mn-ea"/>
              <a:cs typeface="+mn-ea"/>
              <a:sym typeface="+mn-lt"/>
            </a:endParaRPr>
          </a:p>
        </p:txBody>
      </p:sp>
      <p:sp>
        <p:nvSpPr>
          <p:cNvPr id="4101" name="文本框 12"/>
          <p:cNvSpPr txBox="1">
            <a:spLocks noChangeArrowheads="1"/>
          </p:cNvSpPr>
          <p:nvPr/>
        </p:nvSpPr>
        <p:spPr bwMode="auto">
          <a:xfrm>
            <a:off x="2071687" y="2501036"/>
            <a:ext cx="293965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5400" b="1" dirty="0">
                <a:solidFill>
                  <a:srgbClr val="B4C7E7"/>
                </a:solidFill>
                <a:latin typeface="+mn-lt"/>
                <a:ea typeface="+mn-ea"/>
                <a:cs typeface="+mn-ea"/>
                <a:sym typeface="+mn-lt"/>
              </a:rPr>
              <a:t>时间规划</a:t>
            </a:r>
            <a:endParaRPr lang="zh-CN" altLang="en-US" sz="5400" b="1" dirty="0">
              <a:solidFill>
                <a:srgbClr val="B4C7E7"/>
              </a:solidFill>
              <a:latin typeface="+mn-lt"/>
              <a:ea typeface="+mn-ea"/>
              <a:cs typeface="+mn-ea"/>
              <a:sym typeface="+mn-lt"/>
            </a:endParaRPr>
          </a:p>
        </p:txBody>
      </p:sp>
      <p:sp>
        <p:nvSpPr>
          <p:cNvPr id="4104" name="文本框 19"/>
          <p:cNvSpPr/>
          <p:nvPr/>
        </p:nvSpPr>
        <p:spPr bwMode="auto">
          <a:xfrm>
            <a:off x="701263" y="3535690"/>
            <a:ext cx="929269" cy="412453"/>
          </a:xfrm>
          <a:custGeom>
            <a:avLst/>
            <a:gdLst>
              <a:gd name="T0" fmla="*/ 688037 w 2064307"/>
              <a:gd name="T1" fmla="*/ 0 h 916126"/>
              <a:gd name="T2" fmla="*/ 1376077 w 2064307"/>
              <a:gd name="T3" fmla="*/ 0 h 916126"/>
              <a:gd name="T4" fmla="*/ 1376077 w 2064307"/>
              <a:gd name="T5" fmla="*/ 367054 h 916126"/>
              <a:gd name="T6" fmla="*/ 2059855 w 2064307"/>
              <a:gd name="T7" fmla="*/ 367054 h 916126"/>
              <a:gd name="T8" fmla="*/ 2059855 w 2064307"/>
              <a:gd name="T9" fmla="*/ 915022 h 916126"/>
              <a:gd name="T10" fmla="*/ 0 w 2064307"/>
              <a:gd name="T11" fmla="*/ 915022 h 916126"/>
              <a:gd name="T12" fmla="*/ 0 w 2064307"/>
              <a:gd name="T13" fmla="*/ 367054 h 916126"/>
              <a:gd name="T14" fmla="*/ 688037 w 2064307"/>
              <a:gd name="T15" fmla="*/ 367054 h 916126"/>
              <a:gd name="T16" fmla="*/ 688037 w 2064307"/>
              <a:gd name="T17" fmla="*/ 0 h 916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cs typeface="+mn-ea"/>
              <a:sym typeface="+mn-lt"/>
            </a:endParaRPr>
          </a:p>
        </p:txBody>
      </p:sp>
      <p:pic>
        <p:nvPicPr>
          <p:cNvPr id="10" name="图片 9"/>
          <p:cNvPicPr>
            <a:picLocks noChangeAspect="1"/>
          </p:cNvPicPr>
          <p:nvPr/>
        </p:nvPicPr>
        <p:blipFill rotWithShape="1">
          <a:blip r:embed="rId2" cstate="print">
            <a:duotone>
              <a:prstClr val="black"/>
              <a:schemeClr val="accent1">
                <a:tint val="45000"/>
                <a:satMod val="400000"/>
              </a:schemeClr>
            </a:duotone>
            <a:extLst>
              <a:ext uri="{28A0092B-C50C-407E-A947-70E740481C1C}">
                <a14:useLocalDpi xmlns:a14="http://schemas.microsoft.com/office/drawing/2010/main" val="0"/>
              </a:ext>
            </a:extLst>
          </a:blip>
          <a:srcRect b="73223"/>
          <a:stretch>
            <a:fillRect/>
          </a:stretch>
        </p:blipFill>
        <p:spPr>
          <a:xfrm>
            <a:off x="-30226" y="3881171"/>
            <a:ext cx="9204451" cy="1397696"/>
          </a:xfrm>
          <a:prstGeom prst="rect">
            <a:avLst/>
          </a:prstGeom>
        </p:spPr>
      </p:pic>
      <p:sp>
        <p:nvSpPr>
          <p:cNvPr id="56" name="íṩľíḍè-Oval 13"/>
          <p:cNvSpPr/>
          <p:nvPr/>
        </p:nvSpPr>
        <p:spPr>
          <a:xfrm>
            <a:off x="5940893" y="95326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7" name="íṩľíḍè-Oval 13"/>
          <p:cNvSpPr/>
          <p:nvPr/>
        </p:nvSpPr>
        <p:spPr>
          <a:xfrm>
            <a:off x="8469784" y="88912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8" name="íṩľíḍè-Oval 13"/>
          <p:cNvSpPr/>
          <p:nvPr/>
        </p:nvSpPr>
        <p:spPr>
          <a:xfrm>
            <a:off x="3323296" y="917063"/>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3" name="组合 2"/>
          <p:cNvGrpSpPr/>
          <p:nvPr/>
        </p:nvGrpSpPr>
        <p:grpSpPr>
          <a:xfrm>
            <a:off x="-4839970" y="-389255"/>
            <a:ext cx="16737965" cy="2081530"/>
            <a:chOff x="-7622" y="-613"/>
            <a:chExt cx="26359" cy="3278"/>
          </a:xfrm>
        </p:grpSpPr>
        <p:grpSp>
          <p:nvGrpSpPr>
            <p:cNvPr id="13" name="组合 12"/>
            <p:cNvGrpSpPr/>
            <p:nvPr/>
          </p:nvGrpSpPr>
          <p:grpSpPr>
            <a:xfrm>
              <a:off x="22" y="851"/>
              <a:ext cx="14409" cy="1723"/>
              <a:chOff x="-38975" y="1930951"/>
              <a:chExt cx="9149996" cy="1093872"/>
            </a:xfrm>
          </p:grpSpPr>
          <p:grpSp>
            <p:nvGrpSpPr>
              <p:cNvPr id="16" name="组合 15"/>
              <p:cNvGrpSpPr/>
              <p:nvPr/>
            </p:nvGrpSpPr>
            <p:grpSpPr>
              <a:xfrm>
                <a:off x="1388745" y="2865445"/>
                <a:ext cx="159378" cy="159378"/>
                <a:chOff x="5675954" y="2249137"/>
                <a:chExt cx="648072" cy="648072"/>
              </a:xfrm>
              <a:solidFill>
                <a:schemeClr val="accent1">
                  <a:lumMod val="20000"/>
                  <a:lumOff val="80000"/>
                </a:schemeClr>
              </a:solidFill>
            </p:grpSpPr>
            <p:sp>
              <p:nvSpPr>
                <p:cNvPr id="27"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8"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grpSp>
            <p:nvGrpSpPr>
              <p:cNvPr id="17" name="组合 16"/>
              <p:cNvGrpSpPr/>
              <p:nvPr/>
            </p:nvGrpSpPr>
            <p:grpSpPr>
              <a:xfrm>
                <a:off x="4467152" y="1946397"/>
                <a:ext cx="167159" cy="167159"/>
                <a:chOff x="4792557" y="2249137"/>
                <a:chExt cx="648072" cy="648072"/>
              </a:xfrm>
              <a:solidFill>
                <a:schemeClr val="accent1">
                  <a:lumMod val="20000"/>
                  <a:lumOff val="80000"/>
                </a:schemeClr>
              </a:solidFill>
            </p:grpSpPr>
            <p:sp>
              <p:nvSpPr>
                <p:cNvPr id="25"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18" name="组合 17"/>
              <p:cNvGrpSpPr/>
              <p:nvPr/>
            </p:nvGrpSpPr>
            <p:grpSpPr>
              <a:xfrm>
                <a:off x="7487896" y="2747913"/>
                <a:ext cx="169579" cy="169579"/>
                <a:chOff x="5675954" y="2249137"/>
                <a:chExt cx="648072" cy="648072"/>
              </a:xfrm>
              <a:solidFill>
                <a:schemeClr val="accent1">
                  <a:lumMod val="20000"/>
                  <a:lumOff val="80000"/>
                </a:schemeClr>
              </a:solidFill>
            </p:grpSpPr>
            <p:sp>
              <p:nvSpPr>
                <p:cNvPr id="23"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4"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19" name="直接连接符 18"/>
              <p:cNvCxnSpPr>
                <a:endCxn id="27" idx="2"/>
              </p:cNvCxnSpPr>
              <p:nvPr/>
            </p:nvCxnSpPr>
            <p:spPr>
              <a:xfrm>
                <a:off x="-38975" y="1930951"/>
                <a:ext cx="1427720" cy="101418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7" idx="6"/>
                <a:endCxn id="25" idx="2"/>
              </p:cNvCxnSpPr>
              <p:nvPr/>
            </p:nvCxnSpPr>
            <p:spPr>
              <a:xfrm flipV="1">
                <a:off x="1548123" y="2029977"/>
                <a:ext cx="2919029" cy="91515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3"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4443" y="807"/>
              <a:ext cx="14295" cy="1859"/>
              <a:chOff x="33423" y="1921474"/>
              <a:chExt cx="9077598" cy="1180213"/>
            </a:xfrm>
          </p:grpSpPr>
          <p:sp>
            <p:nvSpPr>
              <p:cNvPr id="30" name="íṩľíḍè-Oval 13"/>
              <p:cNvSpPr/>
              <p:nvPr/>
            </p:nvSpPr>
            <p:spPr>
              <a:xfrm>
                <a:off x="1599422" y="294230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31" name="组合 30"/>
              <p:cNvGrpSpPr/>
              <p:nvPr/>
            </p:nvGrpSpPr>
            <p:grpSpPr>
              <a:xfrm>
                <a:off x="4467152" y="1946397"/>
                <a:ext cx="167159" cy="167159"/>
                <a:chOff x="4792557" y="2249137"/>
                <a:chExt cx="648072" cy="648072"/>
              </a:xfrm>
              <a:solidFill>
                <a:schemeClr val="accent1">
                  <a:lumMod val="20000"/>
                  <a:lumOff val="80000"/>
                </a:schemeClr>
              </a:solidFill>
            </p:grpSpPr>
            <p:sp>
              <p:nvSpPr>
                <p:cNvPr id="39"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32" name="组合 31"/>
              <p:cNvGrpSpPr/>
              <p:nvPr/>
            </p:nvGrpSpPr>
            <p:grpSpPr>
              <a:xfrm>
                <a:off x="7487896" y="2747913"/>
                <a:ext cx="169579" cy="169579"/>
                <a:chOff x="5675954" y="2249137"/>
                <a:chExt cx="648072" cy="648072"/>
              </a:xfrm>
              <a:solidFill>
                <a:schemeClr val="accent1">
                  <a:lumMod val="20000"/>
                  <a:lumOff val="80000"/>
                </a:schemeClr>
              </a:solidFill>
            </p:grpSpPr>
            <p:sp>
              <p:nvSpPr>
                <p:cNvPr id="37"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38"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33" name="直接连接符 32"/>
              <p:cNvCxnSpPr>
                <a:stCxn id="50" idx="11"/>
                <a:endCxn id="30" idx="2"/>
              </p:cNvCxnSpPr>
              <p:nvPr/>
            </p:nvCxnSpPr>
            <p:spPr>
              <a:xfrm>
                <a:off x="33423" y="1921474"/>
                <a:ext cx="1565999" cy="110052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0" idx="6"/>
                <a:endCxn id="39" idx="2"/>
              </p:cNvCxnSpPr>
              <p:nvPr/>
            </p:nvCxnSpPr>
            <p:spPr>
              <a:xfrm flipV="1">
                <a:off x="1758800" y="2029977"/>
                <a:ext cx="2708352" cy="992021"/>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7"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7622" y="-613"/>
              <a:ext cx="14409" cy="1723"/>
              <a:chOff x="-38975" y="1930951"/>
              <a:chExt cx="9149996" cy="1093872"/>
            </a:xfrm>
          </p:grpSpPr>
          <p:grpSp>
            <p:nvGrpSpPr>
              <p:cNvPr id="42" name="组合 41"/>
              <p:cNvGrpSpPr/>
              <p:nvPr/>
            </p:nvGrpSpPr>
            <p:grpSpPr>
              <a:xfrm>
                <a:off x="1388745" y="2865445"/>
                <a:ext cx="159378" cy="159378"/>
                <a:chOff x="5675954" y="2249137"/>
                <a:chExt cx="648072" cy="648072"/>
              </a:xfrm>
              <a:solidFill>
                <a:schemeClr val="accent1">
                  <a:lumMod val="20000"/>
                  <a:lumOff val="80000"/>
                </a:schemeClr>
              </a:solidFill>
            </p:grpSpPr>
            <p:sp>
              <p:nvSpPr>
                <p:cNvPr id="53"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4"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grpSp>
            <p:nvGrpSpPr>
              <p:cNvPr id="43" name="组合 42"/>
              <p:cNvGrpSpPr/>
              <p:nvPr/>
            </p:nvGrpSpPr>
            <p:grpSpPr>
              <a:xfrm>
                <a:off x="4467152" y="1946397"/>
                <a:ext cx="167159" cy="167159"/>
                <a:chOff x="4792557" y="2249137"/>
                <a:chExt cx="648072" cy="648072"/>
              </a:xfrm>
              <a:solidFill>
                <a:schemeClr val="accent1">
                  <a:lumMod val="20000"/>
                  <a:lumOff val="80000"/>
                </a:schemeClr>
              </a:solidFill>
            </p:grpSpPr>
            <p:sp>
              <p:nvSpPr>
                <p:cNvPr id="51"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2"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44" name="组合 43"/>
              <p:cNvGrpSpPr/>
              <p:nvPr/>
            </p:nvGrpSpPr>
            <p:grpSpPr>
              <a:xfrm>
                <a:off x="7487896" y="2747913"/>
                <a:ext cx="169579" cy="169579"/>
                <a:chOff x="5675954" y="2249137"/>
                <a:chExt cx="648072" cy="648072"/>
              </a:xfrm>
              <a:solidFill>
                <a:schemeClr val="accent1">
                  <a:lumMod val="20000"/>
                  <a:lumOff val="80000"/>
                </a:schemeClr>
              </a:solidFill>
            </p:grpSpPr>
            <p:sp>
              <p:nvSpPr>
                <p:cNvPr id="49"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0"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45" name="直接连接符 44"/>
              <p:cNvCxnSpPr>
                <a:endCxn id="53" idx="2"/>
              </p:cNvCxnSpPr>
              <p:nvPr/>
            </p:nvCxnSpPr>
            <p:spPr>
              <a:xfrm>
                <a:off x="-38975" y="1930951"/>
                <a:ext cx="1427720" cy="101418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53" idx="6"/>
                <a:endCxn id="51" idx="2"/>
              </p:cNvCxnSpPr>
              <p:nvPr/>
            </p:nvCxnSpPr>
            <p:spPr>
              <a:xfrm flipV="1">
                <a:off x="1548123" y="2029977"/>
                <a:ext cx="2919029" cy="91515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9"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cxnSp>
          <p:nvCxnSpPr>
            <p:cNvPr id="55" name="直接连接符 54"/>
            <p:cNvCxnSpPr/>
            <p:nvPr/>
          </p:nvCxnSpPr>
          <p:spPr>
            <a:xfrm flipH="1" flipV="1">
              <a:off x="8585" y="-97"/>
              <a:ext cx="2867" cy="10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39" idx="7"/>
            </p:cNvCxnSpPr>
            <p:nvPr/>
          </p:nvCxnSpPr>
          <p:spPr>
            <a:xfrm flipH="1">
              <a:off x="11650" y="-33"/>
              <a:ext cx="660" cy="91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30225" y="0"/>
            <a:ext cx="9174226" cy="5278867"/>
          </a:xfrm>
          <a:prstGeom prst="rect">
            <a:avLst/>
          </a:prstGeom>
          <a:blipFill>
            <a:blip r:embed="rId1">
              <a:alphaModFix amt="13000"/>
              <a:duotone>
                <a:schemeClr val="accent1">
                  <a:shade val="45000"/>
                  <a:satMod val="135000"/>
                </a:schemeClr>
                <a:prstClr val="white"/>
              </a:duotone>
            </a:blip>
            <a:stretch>
              <a:fillRect t="-120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386051" y="115888"/>
            <a:ext cx="690880" cy="245110"/>
          </a:xfrm>
          <a:prstGeom prst="rect">
            <a:avLst/>
          </a:prstGeom>
          <a:noFill/>
        </p:spPr>
        <p:txBody>
          <a:bodyPr wrap="none" rtlCol="0">
            <a:spAutoFit/>
          </a:bodyPr>
          <a:lstStyle/>
          <a:p>
            <a:r>
              <a:rPr lang="zh-CN" altLang="en-US" sz="1000" dirty="0">
                <a:cs typeface="+mn-ea"/>
                <a:sym typeface="+mn-lt"/>
              </a:rPr>
              <a:t>整体规划</a:t>
            </a:r>
            <a:endParaRPr lang="zh-CN" altLang="en-US" sz="1000" dirty="0">
              <a:cs typeface="+mn-ea"/>
              <a:sym typeface="+mn-lt"/>
            </a:endParaRPr>
          </a:p>
        </p:txBody>
      </p:sp>
      <p:sp>
        <p:nvSpPr>
          <p:cNvPr id="3" name="矩形 2"/>
          <p:cNvSpPr/>
          <p:nvPr/>
        </p:nvSpPr>
        <p:spPr>
          <a:xfrm>
            <a:off x="908980" y="124142"/>
            <a:ext cx="2151495" cy="246221"/>
          </a:xfrm>
          <a:prstGeom prst="rect">
            <a:avLst/>
          </a:prstGeom>
        </p:spPr>
        <p:txBody>
          <a:bodyPr wrap="square">
            <a:spAutoFit/>
          </a:bodyPr>
          <a:lstStyle/>
          <a:p>
            <a:r>
              <a:rPr lang="en-US" altLang="zh-CN" sz="1000" dirty="0">
                <a:cs typeface="+mn-ea"/>
                <a:sym typeface="+mn-lt"/>
              </a:rPr>
              <a:t>Enterprise prospect</a:t>
            </a:r>
            <a:endParaRPr lang="en-US" altLang="zh-CN" sz="1000" dirty="0">
              <a:cs typeface="+mn-ea"/>
              <a:sym typeface="+mn-lt"/>
            </a:endParaRPr>
          </a:p>
        </p:txBody>
      </p:sp>
      <p:sp>
        <p:nvSpPr>
          <p:cNvPr id="4" name="菱形 3"/>
          <p:cNvSpPr/>
          <p:nvPr/>
        </p:nvSpPr>
        <p:spPr>
          <a:xfrm flipH="1">
            <a:off x="228251" y="193592"/>
            <a:ext cx="117795" cy="91773"/>
          </a:xfrm>
          <a:prstGeom prst="diamond">
            <a:avLst/>
          </a:prstGeom>
          <a:solidFill>
            <a:schemeClr val="tx1">
              <a:lumMod val="95000"/>
              <a:lumOff val="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sp>
        <p:nvSpPr>
          <p:cNvPr id="5" name="矩形 4"/>
          <p:cNvSpPr/>
          <p:nvPr/>
        </p:nvSpPr>
        <p:spPr>
          <a:xfrm>
            <a:off x="194694" y="147023"/>
            <a:ext cx="184909" cy="184909"/>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grpSp>
        <p:nvGrpSpPr>
          <p:cNvPr id="6" name="组合 5"/>
          <p:cNvGrpSpPr/>
          <p:nvPr/>
        </p:nvGrpSpPr>
        <p:grpSpPr>
          <a:xfrm>
            <a:off x="741528" y="1375937"/>
            <a:ext cx="7660946" cy="1431377"/>
            <a:chOff x="1099701" y="2228282"/>
            <a:chExt cx="10214595" cy="1908503"/>
          </a:xfrm>
        </p:grpSpPr>
        <p:grpSp>
          <p:nvGrpSpPr>
            <p:cNvPr id="7" name="组合 6"/>
            <p:cNvGrpSpPr/>
            <p:nvPr/>
          </p:nvGrpSpPr>
          <p:grpSpPr>
            <a:xfrm>
              <a:off x="1099701" y="2806376"/>
              <a:ext cx="2332468" cy="1330409"/>
              <a:chOff x="2056588" y="2818963"/>
              <a:chExt cx="2332468" cy="1330409"/>
            </a:xfrm>
          </p:grpSpPr>
          <p:sp>
            <p:nvSpPr>
              <p:cNvPr id="23" name="等腰三角形 22"/>
              <p:cNvSpPr/>
              <p:nvPr/>
            </p:nvSpPr>
            <p:spPr>
              <a:xfrm>
                <a:off x="3088656" y="2818963"/>
                <a:ext cx="1300400" cy="1330409"/>
              </a:xfrm>
              <a:prstGeom prst="triangle">
                <a:avLst/>
              </a:prstGeom>
              <a:solidFill>
                <a:schemeClr val="accent1">
                  <a:lumMod val="60000"/>
                  <a:lumOff val="4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cs typeface="+mn-ea"/>
                  <a:sym typeface="+mn-lt"/>
                </a:endParaRPr>
              </a:p>
            </p:txBody>
          </p:sp>
          <p:sp>
            <p:nvSpPr>
              <p:cNvPr id="24" name="等腰三角形 23"/>
              <p:cNvSpPr/>
              <p:nvPr/>
            </p:nvSpPr>
            <p:spPr>
              <a:xfrm>
                <a:off x="2468910" y="2818963"/>
                <a:ext cx="1300401" cy="1330409"/>
              </a:xfrm>
              <a:prstGeom prst="triangle">
                <a:avLst/>
              </a:prstGeom>
              <a:solidFill>
                <a:schemeClr val="accent1">
                  <a:lumMod val="60000"/>
                  <a:lumOff val="4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cs typeface="+mn-ea"/>
                  <a:sym typeface="+mn-lt"/>
                </a:endParaRPr>
              </a:p>
            </p:txBody>
          </p:sp>
          <p:sp>
            <p:nvSpPr>
              <p:cNvPr id="25" name="等腰三角形 24"/>
              <p:cNvSpPr/>
              <p:nvPr/>
            </p:nvSpPr>
            <p:spPr>
              <a:xfrm>
                <a:off x="2056588" y="3305697"/>
                <a:ext cx="824645" cy="843674"/>
              </a:xfrm>
              <a:prstGeom prst="triangle">
                <a:avLst/>
              </a:prstGeom>
              <a:solidFill>
                <a:schemeClr val="accent1">
                  <a:lumMod val="60000"/>
                  <a:lumOff val="4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lnSpcReduction="10000"/>
              </a:bodyPr>
              <a:lstStyle/>
              <a:p>
                <a:pPr algn="ctr"/>
                <a:r>
                  <a:rPr lang="en-US" altLang="zh-CN" sz="1500" b="1" dirty="0">
                    <a:solidFill>
                      <a:schemeClr val="bg1">
                        <a:lumMod val="100000"/>
                      </a:schemeClr>
                    </a:solidFill>
                    <a:cs typeface="+mn-ea"/>
                    <a:sym typeface="+mn-lt"/>
                  </a:rPr>
                  <a:t>1</a:t>
                </a:r>
                <a:endParaRPr lang="en-US" altLang="zh-CN" sz="1500" b="1" dirty="0">
                  <a:solidFill>
                    <a:schemeClr val="bg1">
                      <a:lumMod val="100000"/>
                    </a:schemeClr>
                  </a:solidFill>
                  <a:cs typeface="+mn-ea"/>
                  <a:sym typeface="+mn-lt"/>
                </a:endParaRPr>
              </a:p>
            </p:txBody>
          </p:sp>
          <p:sp>
            <p:nvSpPr>
              <p:cNvPr id="26" name="任意多边形 15" title="wr6E73WmjL"/>
              <p:cNvSpPr/>
              <p:nvPr/>
            </p:nvSpPr>
            <p:spPr bwMode="auto">
              <a:xfrm>
                <a:off x="2938917" y="3443154"/>
                <a:ext cx="360388" cy="459883"/>
              </a:xfrm>
              <a:custGeom>
                <a:avLst/>
                <a:gdLst>
                  <a:gd name="connsiteX0" fmla="*/ 43815 w 258763"/>
                  <a:gd name="connsiteY0" fmla="*/ 130175 h 330201"/>
                  <a:gd name="connsiteX1" fmla="*/ 28575 w 258763"/>
                  <a:gd name="connsiteY1" fmla="*/ 147060 h 330201"/>
                  <a:gd name="connsiteX2" fmla="*/ 28575 w 258763"/>
                  <a:gd name="connsiteY2" fmla="*/ 227590 h 330201"/>
                  <a:gd name="connsiteX3" fmla="*/ 43815 w 258763"/>
                  <a:gd name="connsiteY3" fmla="*/ 244475 h 330201"/>
                  <a:gd name="connsiteX4" fmla="*/ 60325 w 258763"/>
                  <a:gd name="connsiteY4" fmla="*/ 227590 h 330201"/>
                  <a:gd name="connsiteX5" fmla="*/ 60325 w 258763"/>
                  <a:gd name="connsiteY5" fmla="*/ 147060 h 330201"/>
                  <a:gd name="connsiteX6" fmla="*/ 43815 w 258763"/>
                  <a:gd name="connsiteY6" fmla="*/ 130175 h 330201"/>
                  <a:gd name="connsiteX7" fmla="*/ 221457 w 258763"/>
                  <a:gd name="connsiteY7" fmla="*/ 98425 h 330201"/>
                  <a:gd name="connsiteX8" fmla="*/ 211138 w 258763"/>
                  <a:gd name="connsiteY8" fmla="*/ 110021 h 330201"/>
                  <a:gd name="connsiteX9" fmla="*/ 211138 w 258763"/>
                  <a:gd name="connsiteY9" fmla="*/ 265918 h 330201"/>
                  <a:gd name="connsiteX10" fmla="*/ 221457 w 258763"/>
                  <a:gd name="connsiteY10" fmla="*/ 276225 h 330201"/>
                  <a:gd name="connsiteX11" fmla="*/ 231776 w 258763"/>
                  <a:gd name="connsiteY11" fmla="*/ 265918 h 330201"/>
                  <a:gd name="connsiteX12" fmla="*/ 231776 w 258763"/>
                  <a:gd name="connsiteY12" fmla="*/ 110021 h 330201"/>
                  <a:gd name="connsiteX13" fmla="*/ 221457 w 258763"/>
                  <a:gd name="connsiteY13" fmla="*/ 98425 h 330201"/>
                  <a:gd name="connsiteX14" fmla="*/ 80216 w 258763"/>
                  <a:gd name="connsiteY14" fmla="*/ 71438 h 330201"/>
                  <a:gd name="connsiteX15" fmla="*/ 236768 w 258763"/>
                  <a:gd name="connsiteY15" fmla="*/ 71438 h 330201"/>
                  <a:gd name="connsiteX16" fmla="*/ 258763 w 258763"/>
                  <a:gd name="connsiteY16" fmla="*/ 93324 h 330201"/>
                  <a:gd name="connsiteX17" fmla="*/ 258763 w 258763"/>
                  <a:gd name="connsiteY17" fmla="*/ 274844 h 330201"/>
                  <a:gd name="connsiteX18" fmla="*/ 204423 w 258763"/>
                  <a:gd name="connsiteY18" fmla="*/ 330201 h 330201"/>
                  <a:gd name="connsiteX19" fmla="*/ 113856 w 258763"/>
                  <a:gd name="connsiteY19" fmla="*/ 330201 h 330201"/>
                  <a:gd name="connsiteX20" fmla="*/ 59515 w 258763"/>
                  <a:gd name="connsiteY20" fmla="*/ 274844 h 330201"/>
                  <a:gd name="connsiteX21" fmla="*/ 59515 w 258763"/>
                  <a:gd name="connsiteY21" fmla="*/ 267120 h 330201"/>
                  <a:gd name="connsiteX22" fmla="*/ 42696 w 258763"/>
                  <a:gd name="connsiteY22" fmla="*/ 270982 h 330201"/>
                  <a:gd name="connsiteX23" fmla="*/ 0 w 258763"/>
                  <a:gd name="connsiteY23" fmla="*/ 227211 h 330201"/>
                  <a:gd name="connsiteX24" fmla="*/ 0 w 258763"/>
                  <a:gd name="connsiteY24" fmla="*/ 147394 h 330201"/>
                  <a:gd name="connsiteX25" fmla="*/ 42696 w 258763"/>
                  <a:gd name="connsiteY25" fmla="*/ 103623 h 330201"/>
                  <a:gd name="connsiteX26" fmla="*/ 59515 w 258763"/>
                  <a:gd name="connsiteY26" fmla="*/ 107485 h 330201"/>
                  <a:gd name="connsiteX27" fmla="*/ 59515 w 258763"/>
                  <a:gd name="connsiteY27" fmla="*/ 93324 h 330201"/>
                  <a:gd name="connsiteX28" fmla="*/ 80216 w 258763"/>
                  <a:gd name="connsiteY28" fmla="*/ 71438 h 330201"/>
                  <a:gd name="connsiteX29" fmla="*/ 107950 w 258763"/>
                  <a:gd name="connsiteY29" fmla="*/ 0 h 330201"/>
                  <a:gd name="connsiteX30" fmla="*/ 109247 w 258763"/>
                  <a:gd name="connsiteY30" fmla="*/ 1290 h 330201"/>
                  <a:gd name="connsiteX31" fmla="*/ 113139 w 258763"/>
                  <a:gd name="connsiteY31" fmla="*/ 2580 h 330201"/>
                  <a:gd name="connsiteX32" fmla="*/ 119624 w 258763"/>
                  <a:gd name="connsiteY32" fmla="*/ 5160 h 330201"/>
                  <a:gd name="connsiteX33" fmla="*/ 126110 w 258763"/>
                  <a:gd name="connsiteY33" fmla="*/ 7739 h 330201"/>
                  <a:gd name="connsiteX34" fmla="*/ 144269 w 258763"/>
                  <a:gd name="connsiteY34" fmla="*/ 12899 h 330201"/>
                  <a:gd name="connsiteX35" fmla="*/ 145566 w 258763"/>
                  <a:gd name="connsiteY35" fmla="*/ 12899 h 330201"/>
                  <a:gd name="connsiteX36" fmla="*/ 146863 w 258763"/>
                  <a:gd name="connsiteY36" fmla="*/ 14189 h 330201"/>
                  <a:gd name="connsiteX37" fmla="*/ 148161 w 258763"/>
                  <a:gd name="connsiteY37" fmla="*/ 14189 h 330201"/>
                  <a:gd name="connsiteX38" fmla="*/ 149458 w 258763"/>
                  <a:gd name="connsiteY38" fmla="*/ 14189 h 330201"/>
                  <a:gd name="connsiteX39" fmla="*/ 152052 w 258763"/>
                  <a:gd name="connsiteY39" fmla="*/ 14189 h 330201"/>
                  <a:gd name="connsiteX40" fmla="*/ 154646 w 258763"/>
                  <a:gd name="connsiteY40" fmla="*/ 15478 h 330201"/>
                  <a:gd name="connsiteX41" fmla="*/ 155943 w 258763"/>
                  <a:gd name="connsiteY41" fmla="*/ 15478 h 330201"/>
                  <a:gd name="connsiteX42" fmla="*/ 157240 w 258763"/>
                  <a:gd name="connsiteY42" fmla="*/ 15478 h 330201"/>
                  <a:gd name="connsiteX43" fmla="*/ 158537 w 258763"/>
                  <a:gd name="connsiteY43" fmla="*/ 16768 h 330201"/>
                  <a:gd name="connsiteX44" fmla="*/ 159835 w 258763"/>
                  <a:gd name="connsiteY44" fmla="*/ 16768 h 330201"/>
                  <a:gd name="connsiteX45" fmla="*/ 162429 w 258763"/>
                  <a:gd name="connsiteY45" fmla="*/ 16768 h 330201"/>
                  <a:gd name="connsiteX46" fmla="*/ 165023 w 258763"/>
                  <a:gd name="connsiteY46" fmla="*/ 18058 h 330201"/>
                  <a:gd name="connsiteX47" fmla="*/ 166320 w 258763"/>
                  <a:gd name="connsiteY47" fmla="*/ 18058 h 330201"/>
                  <a:gd name="connsiteX48" fmla="*/ 167617 w 258763"/>
                  <a:gd name="connsiteY48" fmla="*/ 18058 h 330201"/>
                  <a:gd name="connsiteX49" fmla="*/ 168914 w 258763"/>
                  <a:gd name="connsiteY49" fmla="*/ 18058 h 330201"/>
                  <a:gd name="connsiteX50" fmla="*/ 170211 w 258763"/>
                  <a:gd name="connsiteY50" fmla="*/ 18058 h 330201"/>
                  <a:gd name="connsiteX51" fmla="*/ 176697 w 258763"/>
                  <a:gd name="connsiteY51" fmla="*/ 20638 h 330201"/>
                  <a:gd name="connsiteX52" fmla="*/ 188371 w 258763"/>
                  <a:gd name="connsiteY52" fmla="*/ 24507 h 330201"/>
                  <a:gd name="connsiteX53" fmla="*/ 193559 w 258763"/>
                  <a:gd name="connsiteY53" fmla="*/ 27087 h 330201"/>
                  <a:gd name="connsiteX54" fmla="*/ 194856 w 258763"/>
                  <a:gd name="connsiteY54" fmla="*/ 28377 h 330201"/>
                  <a:gd name="connsiteX55" fmla="*/ 196154 w 258763"/>
                  <a:gd name="connsiteY55" fmla="*/ 29667 h 330201"/>
                  <a:gd name="connsiteX56" fmla="*/ 197451 w 258763"/>
                  <a:gd name="connsiteY56" fmla="*/ 29667 h 330201"/>
                  <a:gd name="connsiteX57" fmla="*/ 198748 w 258763"/>
                  <a:gd name="connsiteY57" fmla="*/ 30957 h 330201"/>
                  <a:gd name="connsiteX58" fmla="*/ 207828 w 258763"/>
                  <a:gd name="connsiteY58" fmla="*/ 38696 h 330201"/>
                  <a:gd name="connsiteX59" fmla="*/ 213016 w 258763"/>
                  <a:gd name="connsiteY59" fmla="*/ 47725 h 330201"/>
                  <a:gd name="connsiteX60" fmla="*/ 214313 w 258763"/>
                  <a:gd name="connsiteY60" fmla="*/ 55464 h 330201"/>
                  <a:gd name="connsiteX61" fmla="*/ 214313 w 258763"/>
                  <a:gd name="connsiteY61" fmla="*/ 58044 h 330201"/>
                  <a:gd name="connsiteX62" fmla="*/ 213016 w 258763"/>
                  <a:gd name="connsiteY62" fmla="*/ 59334 h 330201"/>
                  <a:gd name="connsiteX63" fmla="*/ 213016 w 258763"/>
                  <a:gd name="connsiteY63" fmla="*/ 60623 h 330201"/>
                  <a:gd name="connsiteX64" fmla="*/ 213016 w 258763"/>
                  <a:gd name="connsiteY64" fmla="*/ 61913 h 330201"/>
                  <a:gd name="connsiteX65" fmla="*/ 211719 w 258763"/>
                  <a:gd name="connsiteY65" fmla="*/ 60623 h 330201"/>
                  <a:gd name="connsiteX66" fmla="*/ 210422 w 258763"/>
                  <a:gd name="connsiteY66" fmla="*/ 59334 h 330201"/>
                  <a:gd name="connsiteX67" fmla="*/ 209125 w 258763"/>
                  <a:gd name="connsiteY67" fmla="*/ 58044 h 330201"/>
                  <a:gd name="connsiteX68" fmla="*/ 203936 w 258763"/>
                  <a:gd name="connsiteY68" fmla="*/ 54174 h 330201"/>
                  <a:gd name="connsiteX69" fmla="*/ 197451 w 258763"/>
                  <a:gd name="connsiteY69" fmla="*/ 51594 h 330201"/>
                  <a:gd name="connsiteX70" fmla="*/ 189668 w 258763"/>
                  <a:gd name="connsiteY70" fmla="*/ 50305 h 330201"/>
                  <a:gd name="connsiteX71" fmla="*/ 187074 w 258763"/>
                  <a:gd name="connsiteY71" fmla="*/ 50305 h 330201"/>
                  <a:gd name="connsiteX72" fmla="*/ 184480 w 258763"/>
                  <a:gd name="connsiteY72" fmla="*/ 49015 h 330201"/>
                  <a:gd name="connsiteX73" fmla="*/ 180588 w 258763"/>
                  <a:gd name="connsiteY73" fmla="*/ 47725 h 330201"/>
                  <a:gd name="connsiteX74" fmla="*/ 170211 w 258763"/>
                  <a:gd name="connsiteY74" fmla="*/ 46435 h 330201"/>
                  <a:gd name="connsiteX75" fmla="*/ 165023 w 258763"/>
                  <a:gd name="connsiteY75" fmla="*/ 45145 h 330201"/>
                  <a:gd name="connsiteX76" fmla="*/ 163726 w 258763"/>
                  <a:gd name="connsiteY76" fmla="*/ 45145 h 330201"/>
                  <a:gd name="connsiteX77" fmla="*/ 162429 w 258763"/>
                  <a:gd name="connsiteY77" fmla="*/ 45145 h 330201"/>
                  <a:gd name="connsiteX78" fmla="*/ 159835 w 258763"/>
                  <a:gd name="connsiteY78" fmla="*/ 43855 h 330201"/>
                  <a:gd name="connsiteX79" fmla="*/ 158537 w 258763"/>
                  <a:gd name="connsiteY79" fmla="*/ 43855 h 330201"/>
                  <a:gd name="connsiteX80" fmla="*/ 155943 w 258763"/>
                  <a:gd name="connsiteY80" fmla="*/ 42565 h 330201"/>
                  <a:gd name="connsiteX81" fmla="*/ 152052 w 258763"/>
                  <a:gd name="connsiteY81" fmla="*/ 42565 h 330201"/>
                  <a:gd name="connsiteX82" fmla="*/ 149458 w 258763"/>
                  <a:gd name="connsiteY82" fmla="*/ 41276 h 330201"/>
                  <a:gd name="connsiteX83" fmla="*/ 146863 w 258763"/>
                  <a:gd name="connsiteY83" fmla="*/ 39986 h 330201"/>
                  <a:gd name="connsiteX84" fmla="*/ 135189 w 258763"/>
                  <a:gd name="connsiteY84" fmla="*/ 34826 h 330201"/>
                  <a:gd name="connsiteX85" fmla="*/ 124813 w 258763"/>
                  <a:gd name="connsiteY85" fmla="*/ 27087 h 330201"/>
                  <a:gd name="connsiteX86" fmla="*/ 117030 w 258763"/>
                  <a:gd name="connsiteY86" fmla="*/ 19348 h 330201"/>
                  <a:gd name="connsiteX87" fmla="*/ 111841 w 258763"/>
                  <a:gd name="connsiteY87" fmla="*/ 12899 h 330201"/>
                  <a:gd name="connsiteX88" fmla="*/ 109247 w 258763"/>
                  <a:gd name="connsiteY88" fmla="*/ 6450 h 330201"/>
                  <a:gd name="connsiteX89" fmla="*/ 107950 w 258763"/>
                  <a:gd name="connsiteY89" fmla="*/ 1290 h 330201"/>
                  <a:gd name="connsiteX90" fmla="*/ 107950 w 258763"/>
                  <a:gd name="connsiteY90" fmla="*/ 0 h 330201"/>
                  <a:gd name="connsiteX91" fmla="*/ 9525 w 258763"/>
                  <a:gd name="connsiteY91" fmla="*/ 0 h 330201"/>
                  <a:gd name="connsiteX92" fmla="*/ 10822 w 258763"/>
                  <a:gd name="connsiteY92" fmla="*/ 1290 h 330201"/>
                  <a:gd name="connsiteX93" fmla="*/ 14713 w 258763"/>
                  <a:gd name="connsiteY93" fmla="*/ 2580 h 330201"/>
                  <a:gd name="connsiteX94" fmla="*/ 19902 w 258763"/>
                  <a:gd name="connsiteY94" fmla="*/ 5160 h 330201"/>
                  <a:gd name="connsiteX95" fmla="*/ 27684 w 258763"/>
                  <a:gd name="connsiteY95" fmla="*/ 7739 h 330201"/>
                  <a:gd name="connsiteX96" fmla="*/ 45844 w 258763"/>
                  <a:gd name="connsiteY96" fmla="*/ 12899 h 330201"/>
                  <a:gd name="connsiteX97" fmla="*/ 47141 w 258763"/>
                  <a:gd name="connsiteY97" fmla="*/ 12899 h 330201"/>
                  <a:gd name="connsiteX98" fmla="*/ 48438 w 258763"/>
                  <a:gd name="connsiteY98" fmla="*/ 12899 h 330201"/>
                  <a:gd name="connsiteX99" fmla="*/ 48438 w 258763"/>
                  <a:gd name="connsiteY99" fmla="*/ 14189 h 330201"/>
                  <a:gd name="connsiteX100" fmla="*/ 49735 w 258763"/>
                  <a:gd name="connsiteY100" fmla="*/ 14189 h 330201"/>
                  <a:gd name="connsiteX101" fmla="*/ 52329 w 258763"/>
                  <a:gd name="connsiteY101" fmla="*/ 14189 h 330201"/>
                  <a:gd name="connsiteX102" fmla="*/ 54924 w 258763"/>
                  <a:gd name="connsiteY102" fmla="*/ 15478 h 330201"/>
                  <a:gd name="connsiteX103" fmla="*/ 56221 w 258763"/>
                  <a:gd name="connsiteY103" fmla="*/ 15478 h 330201"/>
                  <a:gd name="connsiteX104" fmla="*/ 57518 w 258763"/>
                  <a:gd name="connsiteY104" fmla="*/ 15478 h 330201"/>
                  <a:gd name="connsiteX105" fmla="*/ 58815 w 258763"/>
                  <a:gd name="connsiteY105" fmla="*/ 15478 h 330201"/>
                  <a:gd name="connsiteX106" fmla="*/ 60112 w 258763"/>
                  <a:gd name="connsiteY106" fmla="*/ 16768 h 330201"/>
                  <a:gd name="connsiteX107" fmla="*/ 62706 w 258763"/>
                  <a:gd name="connsiteY107" fmla="*/ 16768 h 330201"/>
                  <a:gd name="connsiteX108" fmla="*/ 65301 w 258763"/>
                  <a:gd name="connsiteY108" fmla="*/ 18058 h 330201"/>
                  <a:gd name="connsiteX109" fmla="*/ 66598 w 258763"/>
                  <a:gd name="connsiteY109" fmla="*/ 18058 h 330201"/>
                  <a:gd name="connsiteX110" fmla="*/ 69192 w 258763"/>
                  <a:gd name="connsiteY110" fmla="*/ 18058 h 330201"/>
                  <a:gd name="connsiteX111" fmla="*/ 70489 w 258763"/>
                  <a:gd name="connsiteY111" fmla="*/ 18058 h 330201"/>
                  <a:gd name="connsiteX112" fmla="*/ 71786 w 258763"/>
                  <a:gd name="connsiteY112" fmla="*/ 18058 h 330201"/>
                  <a:gd name="connsiteX113" fmla="*/ 76975 w 258763"/>
                  <a:gd name="connsiteY113" fmla="*/ 20638 h 330201"/>
                  <a:gd name="connsiteX114" fmla="*/ 89946 w 258763"/>
                  <a:gd name="connsiteY114" fmla="*/ 24507 h 330201"/>
                  <a:gd name="connsiteX115" fmla="*/ 95134 w 258763"/>
                  <a:gd name="connsiteY115" fmla="*/ 27087 h 330201"/>
                  <a:gd name="connsiteX116" fmla="*/ 96431 w 258763"/>
                  <a:gd name="connsiteY116" fmla="*/ 28377 h 330201"/>
                  <a:gd name="connsiteX117" fmla="*/ 97728 w 258763"/>
                  <a:gd name="connsiteY117" fmla="*/ 28377 h 330201"/>
                  <a:gd name="connsiteX118" fmla="*/ 99025 w 258763"/>
                  <a:gd name="connsiteY118" fmla="*/ 29667 h 330201"/>
                  <a:gd name="connsiteX119" fmla="*/ 100323 w 258763"/>
                  <a:gd name="connsiteY119" fmla="*/ 30957 h 330201"/>
                  <a:gd name="connsiteX120" fmla="*/ 108105 w 258763"/>
                  <a:gd name="connsiteY120" fmla="*/ 38696 h 330201"/>
                  <a:gd name="connsiteX121" fmla="*/ 113294 w 258763"/>
                  <a:gd name="connsiteY121" fmla="*/ 47725 h 330201"/>
                  <a:gd name="connsiteX122" fmla="*/ 114591 w 258763"/>
                  <a:gd name="connsiteY122" fmla="*/ 55464 h 330201"/>
                  <a:gd name="connsiteX123" fmla="*/ 114591 w 258763"/>
                  <a:gd name="connsiteY123" fmla="*/ 58044 h 330201"/>
                  <a:gd name="connsiteX124" fmla="*/ 114591 w 258763"/>
                  <a:gd name="connsiteY124" fmla="*/ 59334 h 330201"/>
                  <a:gd name="connsiteX125" fmla="*/ 114591 w 258763"/>
                  <a:gd name="connsiteY125" fmla="*/ 60623 h 330201"/>
                  <a:gd name="connsiteX126" fmla="*/ 113294 w 258763"/>
                  <a:gd name="connsiteY126" fmla="*/ 61913 h 330201"/>
                  <a:gd name="connsiteX127" fmla="*/ 111997 w 258763"/>
                  <a:gd name="connsiteY127" fmla="*/ 60623 h 330201"/>
                  <a:gd name="connsiteX128" fmla="*/ 111997 w 258763"/>
                  <a:gd name="connsiteY128" fmla="*/ 59334 h 330201"/>
                  <a:gd name="connsiteX129" fmla="*/ 110700 w 258763"/>
                  <a:gd name="connsiteY129" fmla="*/ 58044 h 330201"/>
                  <a:gd name="connsiteX130" fmla="*/ 109403 w 258763"/>
                  <a:gd name="connsiteY130" fmla="*/ 58044 h 330201"/>
                  <a:gd name="connsiteX131" fmla="*/ 104214 w 258763"/>
                  <a:gd name="connsiteY131" fmla="*/ 54174 h 330201"/>
                  <a:gd name="connsiteX132" fmla="*/ 97728 w 258763"/>
                  <a:gd name="connsiteY132" fmla="*/ 51594 h 330201"/>
                  <a:gd name="connsiteX133" fmla="*/ 89946 w 258763"/>
                  <a:gd name="connsiteY133" fmla="*/ 50305 h 330201"/>
                  <a:gd name="connsiteX134" fmla="*/ 88649 w 258763"/>
                  <a:gd name="connsiteY134" fmla="*/ 50305 h 330201"/>
                  <a:gd name="connsiteX135" fmla="*/ 86054 w 258763"/>
                  <a:gd name="connsiteY135" fmla="*/ 49015 h 330201"/>
                  <a:gd name="connsiteX136" fmla="*/ 80866 w 258763"/>
                  <a:gd name="connsiteY136" fmla="*/ 47725 h 330201"/>
                  <a:gd name="connsiteX137" fmla="*/ 71786 w 258763"/>
                  <a:gd name="connsiteY137" fmla="*/ 46435 h 330201"/>
                  <a:gd name="connsiteX138" fmla="*/ 66598 w 258763"/>
                  <a:gd name="connsiteY138" fmla="*/ 45145 h 330201"/>
                  <a:gd name="connsiteX139" fmla="*/ 65301 w 258763"/>
                  <a:gd name="connsiteY139" fmla="*/ 45145 h 330201"/>
                  <a:gd name="connsiteX140" fmla="*/ 64003 w 258763"/>
                  <a:gd name="connsiteY140" fmla="*/ 45145 h 330201"/>
                  <a:gd name="connsiteX141" fmla="*/ 62706 w 258763"/>
                  <a:gd name="connsiteY141" fmla="*/ 45145 h 330201"/>
                  <a:gd name="connsiteX142" fmla="*/ 61409 w 258763"/>
                  <a:gd name="connsiteY142" fmla="*/ 43855 h 330201"/>
                  <a:gd name="connsiteX143" fmla="*/ 60112 w 258763"/>
                  <a:gd name="connsiteY143" fmla="*/ 43855 h 330201"/>
                  <a:gd name="connsiteX144" fmla="*/ 56221 w 258763"/>
                  <a:gd name="connsiteY144" fmla="*/ 42565 h 330201"/>
                  <a:gd name="connsiteX145" fmla="*/ 53627 w 258763"/>
                  <a:gd name="connsiteY145" fmla="*/ 42565 h 330201"/>
                  <a:gd name="connsiteX146" fmla="*/ 51032 w 258763"/>
                  <a:gd name="connsiteY146" fmla="*/ 41276 h 330201"/>
                  <a:gd name="connsiteX147" fmla="*/ 47141 w 258763"/>
                  <a:gd name="connsiteY147" fmla="*/ 39986 h 330201"/>
                  <a:gd name="connsiteX148" fmla="*/ 36764 w 258763"/>
                  <a:gd name="connsiteY148" fmla="*/ 34826 h 330201"/>
                  <a:gd name="connsiteX149" fmla="*/ 26387 w 258763"/>
                  <a:gd name="connsiteY149" fmla="*/ 27087 h 330201"/>
                  <a:gd name="connsiteX150" fmla="*/ 18605 w 258763"/>
                  <a:gd name="connsiteY150" fmla="*/ 19348 h 330201"/>
                  <a:gd name="connsiteX151" fmla="*/ 13416 w 258763"/>
                  <a:gd name="connsiteY151" fmla="*/ 12899 h 330201"/>
                  <a:gd name="connsiteX152" fmla="*/ 10822 w 258763"/>
                  <a:gd name="connsiteY152" fmla="*/ 6450 h 330201"/>
                  <a:gd name="connsiteX153" fmla="*/ 9525 w 258763"/>
                  <a:gd name="connsiteY153" fmla="*/ 1290 h 330201"/>
                  <a:gd name="connsiteX154" fmla="*/ 9525 w 258763"/>
                  <a:gd name="connsiteY154" fmla="*/ 0 h 33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258763" h="330201">
                    <a:moveTo>
                      <a:pt x="43815" y="130175"/>
                    </a:moveTo>
                    <a:cubicBezTo>
                      <a:pt x="34925" y="130175"/>
                      <a:pt x="28575" y="137968"/>
                      <a:pt x="28575" y="147060"/>
                    </a:cubicBezTo>
                    <a:cubicBezTo>
                      <a:pt x="28575" y="147060"/>
                      <a:pt x="28575" y="147060"/>
                      <a:pt x="28575" y="227590"/>
                    </a:cubicBezTo>
                    <a:cubicBezTo>
                      <a:pt x="28575" y="236682"/>
                      <a:pt x="34925" y="244475"/>
                      <a:pt x="43815" y="244475"/>
                    </a:cubicBezTo>
                    <a:cubicBezTo>
                      <a:pt x="52705" y="244475"/>
                      <a:pt x="60325" y="236682"/>
                      <a:pt x="60325" y="227590"/>
                    </a:cubicBezTo>
                    <a:cubicBezTo>
                      <a:pt x="60325" y="227590"/>
                      <a:pt x="60325" y="227590"/>
                      <a:pt x="60325" y="147060"/>
                    </a:cubicBezTo>
                    <a:cubicBezTo>
                      <a:pt x="60325" y="137968"/>
                      <a:pt x="52705" y="130175"/>
                      <a:pt x="43815" y="130175"/>
                    </a:cubicBezTo>
                    <a:close/>
                    <a:moveTo>
                      <a:pt x="221457" y="98425"/>
                    </a:moveTo>
                    <a:cubicBezTo>
                      <a:pt x="215008" y="98425"/>
                      <a:pt x="211138" y="103579"/>
                      <a:pt x="211138" y="110021"/>
                    </a:cubicBezTo>
                    <a:lnTo>
                      <a:pt x="211138" y="265918"/>
                    </a:lnTo>
                    <a:cubicBezTo>
                      <a:pt x="211138" y="271072"/>
                      <a:pt x="215008" y="276225"/>
                      <a:pt x="221457" y="276225"/>
                    </a:cubicBezTo>
                    <a:cubicBezTo>
                      <a:pt x="227907" y="276225"/>
                      <a:pt x="231776" y="271072"/>
                      <a:pt x="231776" y="265918"/>
                    </a:cubicBezTo>
                    <a:cubicBezTo>
                      <a:pt x="231776" y="265918"/>
                      <a:pt x="231776" y="265918"/>
                      <a:pt x="231776" y="110021"/>
                    </a:cubicBezTo>
                    <a:cubicBezTo>
                      <a:pt x="231776" y="103579"/>
                      <a:pt x="227907" y="98425"/>
                      <a:pt x="221457" y="98425"/>
                    </a:cubicBezTo>
                    <a:close/>
                    <a:moveTo>
                      <a:pt x="80216" y="71438"/>
                    </a:moveTo>
                    <a:cubicBezTo>
                      <a:pt x="80216" y="71438"/>
                      <a:pt x="80216" y="71438"/>
                      <a:pt x="236768" y="71438"/>
                    </a:cubicBezTo>
                    <a:cubicBezTo>
                      <a:pt x="258763" y="71438"/>
                      <a:pt x="258763" y="71438"/>
                      <a:pt x="258763" y="93324"/>
                    </a:cubicBezTo>
                    <a:cubicBezTo>
                      <a:pt x="258763" y="93324"/>
                      <a:pt x="258763" y="93324"/>
                      <a:pt x="258763" y="274844"/>
                    </a:cubicBezTo>
                    <a:cubicBezTo>
                      <a:pt x="258763" y="330201"/>
                      <a:pt x="258763" y="330201"/>
                      <a:pt x="204423" y="330201"/>
                    </a:cubicBezTo>
                    <a:cubicBezTo>
                      <a:pt x="204423" y="330201"/>
                      <a:pt x="204423" y="330201"/>
                      <a:pt x="113856" y="330201"/>
                    </a:cubicBezTo>
                    <a:cubicBezTo>
                      <a:pt x="59515" y="330201"/>
                      <a:pt x="59515" y="330201"/>
                      <a:pt x="59515" y="274844"/>
                    </a:cubicBezTo>
                    <a:cubicBezTo>
                      <a:pt x="59515" y="274844"/>
                      <a:pt x="59515" y="274844"/>
                      <a:pt x="59515" y="267120"/>
                    </a:cubicBezTo>
                    <a:cubicBezTo>
                      <a:pt x="54340" y="269694"/>
                      <a:pt x="49165" y="270982"/>
                      <a:pt x="42696" y="270982"/>
                    </a:cubicBezTo>
                    <a:cubicBezTo>
                      <a:pt x="19407" y="270982"/>
                      <a:pt x="0" y="251671"/>
                      <a:pt x="0" y="227211"/>
                    </a:cubicBezTo>
                    <a:cubicBezTo>
                      <a:pt x="0" y="227211"/>
                      <a:pt x="0" y="227211"/>
                      <a:pt x="0" y="147394"/>
                    </a:cubicBezTo>
                    <a:cubicBezTo>
                      <a:pt x="0" y="122933"/>
                      <a:pt x="19407" y="103623"/>
                      <a:pt x="42696" y="103623"/>
                    </a:cubicBezTo>
                    <a:cubicBezTo>
                      <a:pt x="49165" y="103623"/>
                      <a:pt x="54340" y="104910"/>
                      <a:pt x="59515" y="107485"/>
                    </a:cubicBezTo>
                    <a:cubicBezTo>
                      <a:pt x="59515" y="107485"/>
                      <a:pt x="59515" y="107485"/>
                      <a:pt x="59515" y="93324"/>
                    </a:cubicBezTo>
                    <a:cubicBezTo>
                      <a:pt x="59515" y="71438"/>
                      <a:pt x="59515" y="71438"/>
                      <a:pt x="80216" y="71438"/>
                    </a:cubicBezTo>
                    <a:close/>
                    <a:moveTo>
                      <a:pt x="107950" y="0"/>
                    </a:moveTo>
                    <a:cubicBezTo>
                      <a:pt x="107950" y="0"/>
                      <a:pt x="107950" y="0"/>
                      <a:pt x="109247" y="1290"/>
                    </a:cubicBezTo>
                    <a:cubicBezTo>
                      <a:pt x="110544" y="1290"/>
                      <a:pt x="111841" y="2580"/>
                      <a:pt x="113139" y="2580"/>
                    </a:cubicBezTo>
                    <a:cubicBezTo>
                      <a:pt x="114436" y="3870"/>
                      <a:pt x="117030" y="3870"/>
                      <a:pt x="119624" y="5160"/>
                    </a:cubicBezTo>
                    <a:cubicBezTo>
                      <a:pt x="120921" y="6450"/>
                      <a:pt x="123515" y="6450"/>
                      <a:pt x="126110" y="7739"/>
                    </a:cubicBezTo>
                    <a:cubicBezTo>
                      <a:pt x="131298" y="10319"/>
                      <a:pt x="137784" y="11609"/>
                      <a:pt x="144269" y="12899"/>
                    </a:cubicBezTo>
                    <a:cubicBezTo>
                      <a:pt x="144269" y="12899"/>
                      <a:pt x="144269" y="12899"/>
                      <a:pt x="145566" y="12899"/>
                    </a:cubicBezTo>
                    <a:cubicBezTo>
                      <a:pt x="145566" y="12899"/>
                      <a:pt x="146863" y="12899"/>
                      <a:pt x="146863" y="14189"/>
                    </a:cubicBezTo>
                    <a:cubicBezTo>
                      <a:pt x="146863" y="14189"/>
                      <a:pt x="146863" y="14189"/>
                      <a:pt x="148161" y="14189"/>
                    </a:cubicBezTo>
                    <a:cubicBezTo>
                      <a:pt x="148161" y="14189"/>
                      <a:pt x="149458" y="14189"/>
                      <a:pt x="149458" y="14189"/>
                    </a:cubicBezTo>
                    <a:cubicBezTo>
                      <a:pt x="149458" y="14189"/>
                      <a:pt x="150755" y="14189"/>
                      <a:pt x="152052" y="14189"/>
                    </a:cubicBezTo>
                    <a:cubicBezTo>
                      <a:pt x="152052" y="15478"/>
                      <a:pt x="153349" y="15478"/>
                      <a:pt x="154646" y="15478"/>
                    </a:cubicBezTo>
                    <a:cubicBezTo>
                      <a:pt x="154646" y="15478"/>
                      <a:pt x="154646" y="15478"/>
                      <a:pt x="155943" y="15478"/>
                    </a:cubicBezTo>
                    <a:cubicBezTo>
                      <a:pt x="155943" y="15478"/>
                      <a:pt x="155943" y="15478"/>
                      <a:pt x="157240" y="15478"/>
                    </a:cubicBezTo>
                    <a:cubicBezTo>
                      <a:pt x="157240" y="15478"/>
                      <a:pt x="157240" y="15478"/>
                      <a:pt x="158537" y="16768"/>
                    </a:cubicBezTo>
                    <a:cubicBezTo>
                      <a:pt x="158537" y="16768"/>
                      <a:pt x="158537" y="16768"/>
                      <a:pt x="159835" y="16768"/>
                    </a:cubicBezTo>
                    <a:cubicBezTo>
                      <a:pt x="161132" y="16768"/>
                      <a:pt x="161132" y="16768"/>
                      <a:pt x="162429" y="16768"/>
                    </a:cubicBezTo>
                    <a:cubicBezTo>
                      <a:pt x="163726" y="16768"/>
                      <a:pt x="163726" y="16768"/>
                      <a:pt x="165023" y="18058"/>
                    </a:cubicBezTo>
                    <a:cubicBezTo>
                      <a:pt x="165023" y="18058"/>
                      <a:pt x="165023" y="18058"/>
                      <a:pt x="166320" y="18058"/>
                    </a:cubicBezTo>
                    <a:cubicBezTo>
                      <a:pt x="166320" y="18058"/>
                      <a:pt x="166320" y="18058"/>
                      <a:pt x="167617" y="18058"/>
                    </a:cubicBezTo>
                    <a:cubicBezTo>
                      <a:pt x="167617" y="18058"/>
                      <a:pt x="167617" y="18058"/>
                      <a:pt x="168914" y="18058"/>
                    </a:cubicBezTo>
                    <a:cubicBezTo>
                      <a:pt x="168914" y="18058"/>
                      <a:pt x="168914" y="18058"/>
                      <a:pt x="170211" y="18058"/>
                    </a:cubicBezTo>
                    <a:cubicBezTo>
                      <a:pt x="172806" y="19348"/>
                      <a:pt x="174103" y="19348"/>
                      <a:pt x="176697" y="20638"/>
                    </a:cubicBezTo>
                    <a:cubicBezTo>
                      <a:pt x="180588" y="21928"/>
                      <a:pt x="184480" y="23218"/>
                      <a:pt x="188371" y="24507"/>
                    </a:cubicBezTo>
                    <a:cubicBezTo>
                      <a:pt x="190965" y="25797"/>
                      <a:pt x="192262" y="25797"/>
                      <a:pt x="193559" y="27087"/>
                    </a:cubicBezTo>
                    <a:cubicBezTo>
                      <a:pt x="194856" y="28377"/>
                      <a:pt x="194856" y="28377"/>
                      <a:pt x="194856" y="28377"/>
                    </a:cubicBezTo>
                    <a:cubicBezTo>
                      <a:pt x="196154" y="28377"/>
                      <a:pt x="196154" y="28377"/>
                      <a:pt x="196154" y="29667"/>
                    </a:cubicBezTo>
                    <a:cubicBezTo>
                      <a:pt x="197451" y="29667"/>
                      <a:pt x="197451" y="29667"/>
                      <a:pt x="197451" y="29667"/>
                    </a:cubicBezTo>
                    <a:cubicBezTo>
                      <a:pt x="198748" y="29667"/>
                      <a:pt x="198748" y="30957"/>
                      <a:pt x="198748" y="30957"/>
                    </a:cubicBezTo>
                    <a:cubicBezTo>
                      <a:pt x="202639" y="33536"/>
                      <a:pt x="205233" y="36116"/>
                      <a:pt x="207828" y="38696"/>
                    </a:cubicBezTo>
                    <a:cubicBezTo>
                      <a:pt x="210422" y="41276"/>
                      <a:pt x="211719" y="45145"/>
                      <a:pt x="213016" y="47725"/>
                    </a:cubicBezTo>
                    <a:cubicBezTo>
                      <a:pt x="214313" y="50305"/>
                      <a:pt x="214313" y="52884"/>
                      <a:pt x="214313" y="55464"/>
                    </a:cubicBezTo>
                    <a:cubicBezTo>
                      <a:pt x="214313" y="56754"/>
                      <a:pt x="214313" y="56754"/>
                      <a:pt x="214313" y="58044"/>
                    </a:cubicBezTo>
                    <a:cubicBezTo>
                      <a:pt x="214313" y="58044"/>
                      <a:pt x="214313" y="59334"/>
                      <a:pt x="213016" y="59334"/>
                    </a:cubicBezTo>
                    <a:cubicBezTo>
                      <a:pt x="213016" y="59334"/>
                      <a:pt x="213016" y="59334"/>
                      <a:pt x="213016" y="60623"/>
                    </a:cubicBezTo>
                    <a:cubicBezTo>
                      <a:pt x="213016" y="61913"/>
                      <a:pt x="213016" y="61913"/>
                      <a:pt x="213016" y="61913"/>
                    </a:cubicBezTo>
                    <a:cubicBezTo>
                      <a:pt x="213016" y="61913"/>
                      <a:pt x="213016" y="61913"/>
                      <a:pt x="211719" y="60623"/>
                    </a:cubicBezTo>
                    <a:cubicBezTo>
                      <a:pt x="211719" y="60623"/>
                      <a:pt x="211719" y="59334"/>
                      <a:pt x="210422" y="59334"/>
                    </a:cubicBezTo>
                    <a:cubicBezTo>
                      <a:pt x="210422" y="59334"/>
                      <a:pt x="210422" y="58044"/>
                      <a:pt x="209125" y="58044"/>
                    </a:cubicBezTo>
                    <a:cubicBezTo>
                      <a:pt x="207828" y="56754"/>
                      <a:pt x="205233" y="55464"/>
                      <a:pt x="203936" y="54174"/>
                    </a:cubicBezTo>
                    <a:cubicBezTo>
                      <a:pt x="201342" y="54174"/>
                      <a:pt x="200045" y="52884"/>
                      <a:pt x="197451" y="51594"/>
                    </a:cubicBezTo>
                    <a:cubicBezTo>
                      <a:pt x="194856" y="51594"/>
                      <a:pt x="192262" y="50305"/>
                      <a:pt x="189668" y="50305"/>
                    </a:cubicBezTo>
                    <a:cubicBezTo>
                      <a:pt x="188371" y="50305"/>
                      <a:pt x="188371" y="50305"/>
                      <a:pt x="187074" y="50305"/>
                    </a:cubicBezTo>
                    <a:cubicBezTo>
                      <a:pt x="187074" y="49015"/>
                      <a:pt x="185777" y="49015"/>
                      <a:pt x="184480" y="49015"/>
                    </a:cubicBezTo>
                    <a:cubicBezTo>
                      <a:pt x="183182" y="49015"/>
                      <a:pt x="181885" y="49015"/>
                      <a:pt x="180588" y="47725"/>
                    </a:cubicBezTo>
                    <a:cubicBezTo>
                      <a:pt x="176697" y="47725"/>
                      <a:pt x="174103" y="47725"/>
                      <a:pt x="170211" y="46435"/>
                    </a:cubicBezTo>
                    <a:cubicBezTo>
                      <a:pt x="168914" y="46435"/>
                      <a:pt x="166320" y="45145"/>
                      <a:pt x="165023" y="45145"/>
                    </a:cubicBezTo>
                    <a:cubicBezTo>
                      <a:pt x="165023" y="45145"/>
                      <a:pt x="165023" y="45145"/>
                      <a:pt x="163726" y="45145"/>
                    </a:cubicBezTo>
                    <a:cubicBezTo>
                      <a:pt x="163726" y="45145"/>
                      <a:pt x="163726" y="45145"/>
                      <a:pt x="162429" y="45145"/>
                    </a:cubicBezTo>
                    <a:cubicBezTo>
                      <a:pt x="162429" y="45145"/>
                      <a:pt x="162429" y="45145"/>
                      <a:pt x="159835" y="43855"/>
                    </a:cubicBezTo>
                    <a:cubicBezTo>
                      <a:pt x="159835" y="43855"/>
                      <a:pt x="159835" y="43855"/>
                      <a:pt x="158537" y="43855"/>
                    </a:cubicBezTo>
                    <a:cubicBezTo>
                      <a:pt x="157240" y="43855"/>
                      <a:pt x="157240" y="43855"/>
                      <a:pt x="155943" y="42565"/>
                    </a:cubicBezTo>
                    <a:cubicBezTo>
                      <a:pt x="154646" y="42565"/>
                      <a:pt x="153349" y="42565"/>
                      <a:pt x="152052" y="42565"/>
                    </a:cubicBezTo>
                    <a:cubicBezTo>
                      <a:pt x="152052" y="41276"/>
                      <a:pt x="150755" y="41276"/>
                      <a:pt x="149458" y="41276"/>
                    </a:cubicBezTo>
                    <a:cubicBezTo>
                      <a:pt x="148161" y="41276"/>
                      <a:pt x="146863" y="39986"/>
                      <a:pt x="146863" y="39986"/>
                    </a:cubicBezTo>
                    <a:cubicBezTo>
                      <a:pt x="142972" y="38696"/>
                      <a:pt x="139081" y="36116"/>
                      <a:pt x="135189" y="34826"/>
                    </a:cubicBezTo>
                    <a:cubicBezTo>
                      <a:pt x="131298" y="32247"/>
                      <a:pt x="128704" y="29667"/>
                      <a:pt x="124813" y="27087"/>
                    </a:cubicBezTo>
                    <a:cubicBezTo>
                      <a:pt x="122218" y="24507"/>
                      <a:pt x="119624" y="21928"/>
                      <a:pt x="117030" y="19348"/>
                    </a:cubicBezTo>
                    <a:cubicBezTo>
                      <a:pt x="115733" y="16768"/>
                      <a:pt x="113139" y="15478"/>
                      <a:pt x="111841" y="12899"/>
                    </a:cubicBezTo>
                    <a:cubicBezTo>
                      <a:pt x="110544" y="10319"/>
                      <a:pt x="110544" y="7739"/>
                      <a:pt x="109247" y="6450"/>
                    </a:cubicBezTo>
                    <a:cubicBezTo>
                      <a:pt x="109247" y="3870"/>
                      <a:pt x="107950" y="2580"/>
                      <a:pt x="107950" y="1290"/>
                    </a:cubicBezTo>
                    <a:cubicBezTo>
                      <a:pt x="107950" y="1290"/>
                      <a:pt x="107950" y="0"/>
                      <a:pt x="107950" y="0"/>
                    </a:cubicBezTo>
                    <a:close/>
                    <a:moveTo>
                      <a:pt x="9525" y="0"/>
                    </a:moveTo>
                    <a:cubicBezTo>
                      <a:pt x="9525" y="0"/>
                      <a:pt x="9525" y="0"/>
                      <a:pt x="10822" y="1290"/>
                    </a:cubicBezTo>
                    <a:cubicBezTo>
                      <a:pt x="12119" y="1290"/>
                      <a:pt x="12119" y="2580"/>
                      <a:pt x="14713" y="2580"/>
                    </a:cubicBezTo>
                    <a:cubicBezTo>
                      <a:pt x="16010" y="3870"/>
                      <a:pt x="17308" y="3870"/>
                      <a:pt x="19902" y="5160"/>
                    </a:cubicBezTo>
                    <a:cubicBezTo>
                      <a:pt x="22496" y="6450"/>
                      <a:pt x="25090" y="6450"/>
                      <a:pt x="27684" y="7739"/>
                    </a:cubicBezTo>
                    <a:cubicBezTo>
                      <a:pt x="32873" y="9029"/>
                      <a:pt x="39358" y="11609"/>
                      <a:pt x="45844" y="12899"/>
                    </a:cubicBezTo>
                    <a:cubicBezTo>
                      <a:pt x="45844" y="12899"/>
                      <a:pt x="45844" y="12899"/>
                      <a:pt x="47141" y="12899"/>
                    </a:cubicBezTo>
                    <a:cubicBezTo>
                      <a:pt x="47141" y="12899"/>
                      <a:pt x="47141" y="12899"/>
                      <a:pt x="48438" y="12899"/>
                    </a:cubicBezTo>
                    <a:cubicBezTo>
                      <a:pt x="48438" y="12899"/>
                      <a:pt x="48438" y="12899"/>
                      <a:pt x="48438" y="14189"/>
                    </a:cubicBezTo>
                    <a:cubicBezTo>
                      <a:pt x="49735" y="14189"/>
                      <a:pt x="49735" y="14189"/>
                      <a:pt x="49735" y="14189"/>
                    </a:cubicBezTo>
                    <a:cubicBezTo>
                      <a:pt x="51032" y="14189"/>
                      <a:pt x="52329" y="14189"/>
                      <a:pt x="52329" y="14189"/>
                    </a:cubicBezTo>
                    <a:cubicBezTo>
                      <a:pt x="53627" y="15478"/>
                      <a:pt x="54924" y="15478"/>
                      <a:pt x="54924" y="15478"/>
                    </a:cubicBezTo>
                    <a:cubicBezTo>
                      <a:pt x="56221" y="15478"/>
                      <a:pt x="56221" y="15478"/>
                      <a:pt x="56221" y="15478"/>
                    </a:cubicBezTo>
                    <a:cubicBezTo>
                      <a:pt x="57518" y="15478"/>
                      <a:pt x="57518" y="15478"/>
                      <a:pt x="57518" y="15478"/>
                    </a:cubicBezTo>
                    <a:cubicBezTo>
                      <a:pt x="58815" y="15478"/>
                      <a:pt x="58815" y="15478"/>
                      <a:pt x="58815" y="15478"/>
                    </a:cubicBezTo>
                    <a:cubicBezTo>
                      <a:pt x="60112" y="16768"/>
                      <a:pt x="60112" y="16768"/>
                      <a:pt x="60112" y="16768"/>
                    </a:cubicBezTo>
                    <a:cubicBezTo>
                      <a:pt x="61409" y="16768"/>
                      <a:pt x="62706" y="16768"/>
                      <a:pt x="62706" y="16768"/>
                    </a:cubicBezTo>
                    <a:cubicBezTo>
                      <a:pt x="64003" y="16768"/>
                      <a:pt x="65301" y="16768"/>
                      <a:pt x="65301" y="18058"/>
                    </a:cubicBezTo>
                    <a:cubicBezTo>
                      <a:pt x="65301" y="18058"/>
                      <a:pt x="65301" y="18058"/>
                      <a:pt x="66598" y="18058"/>
                    </a:cubicBezTo>
                    <a:cubicBezTo>
                      <a:pt x="66598" y="18058"/>
                      <a:pt x="66598" y="18058"/>
                      <a:pt x="69192" y="18058"/>
                    </a:cubicBezTo>
                    <a:cubicBezTo>
                      <a:pt x="69192" y="18058"/>
                      <a:pt x="69192" y="18058"/>
                      <a:pt x="70489" y="18058"/>
                    </a:cubicBezTo>
                    <a:cubicBezTo>
                      <a:pt x="70489" y="18058"/>
                      <a:pt x="70489" y="18058"/>
                      <a:pt x="71786" y="18058"/>
                    </a:cubicBezTo>
                    <a:cubicBezTo>
                      <a:pt x="73083" y="19348"/>
                      <a:pt x="75677" y="19348"/>
                      <a:pt x="76975" y="20638"/>
                    </a:cubicBezTo>
                    <a:cubicBezTo>
                      <a:pt x="82163" y="20638"/>
                      <a:pt x="86054" y="23218"/>
                      <a:pt x="89946" y="24507"/>
                    </a:cubicBezTo>
                    <a:cubicBezTo>
                      <a:pt x="91243" y="25797"/>
                      <a:pt x="93837" y="25797"/>
                      <a:pt x="95134" y="27087"/>
                    </a:cubicBezTo>
                    <a:cubicBezTo>
                      <a:pt x="95134" y="27087"/>
                      <a:pt x="96431" y="28377"/>
                      <a:pt x="96431" y="28377"/>
                    </a:cubicBezTo>
                    <a:cubicBezTo>
                      <a:pt x="96431" y="28377"/>
                      <a:pt x="97728" y="28377"/>
                      <a:pt x="97728" y="28377"/>
                    </a:cubicBezTo>
                    <a:cubicBezTo>
                      <a:pt x="97728" y="29667"/>
                      <a:pt x="99025" y="29667"/>
                      <a:pt x="99025" y="29667"/>
                    </a:cubicBezTo>
                    <a:cubicBezTo>
                      <a:pt x="99025" y="29667"/>
                      <a:pt x="100323" y="30957"/>
                      <a:pt x="100323" y="30957"/>
                    </a:cubicBezTo>
                    <a:cubicBezTo>
                      <a:pt x="102917" y="33536"/>
                      <a:pt x="106808" y="36116"/>
                      <a:pt x="108105" y="38696"/>
                    </a:cubicBezTo>
                    <a:cubicBezTo>
                      <a:pt x="110700" y="41276"/>
                      <a:pt x="111997" y="45145"/>
                      <a:pt x="113294" y="47725"/>
                    </a:cubicBezTo>
                    <a:cubicBezTo>
                      <a:pt x="114591" y="50305"/>
                      <a:pt x="115888" y="52884"/>
                      <a:pt x="114591" y="55464"/>
                    </a:cubicBezTo>
                    <a:cubicBezTo>
                      <a:pt x="114591" y="56754"/>
                      <a:pt x="114591" y="56754"/>
                      <a:pt x="114591" y="58044"/>
                    </a:cubicBezTo>
                    <a:cubicBezTo>
                      <a:pt x="114591" y="58044"/>
                      <a:pt x="114591" y="59334"/>
                      <a:pt x="114591" y="59334"/>
                    </a:cubicBezTo>
                    <a:cubicBezTo>
                      <a:pt x="114591" y="59334"/>
                      <a:pt x="114591" y="59334"/>
                      <a:pt x="114591" y="60623"/>
                    </a:cubicBezTo>
                    <a:cubicBezTo>
                      <a:pt x="114591" y="60623"/>
                      <a:pt x="113294" y="60623"/>
                      <a:pt x="113294" y="61913"/>
                    </a:cubicBezTo>
                    <a:cubicBezTo>
                      <a:pt x="113294" y="60623"/>
                      <a:pt x="113294" y="60623"/>
                      <a:pt x="111997" y="60623"/>
                    </a:cubicBezTo>
                    <a:cubicBezTo>
                      <a:pt x="111997" y="60623"/>
                      <a:pt x="111997" y="59334"/>
                      <a:pt x="111997" y="59334"/>
                    </a:cubicBezTo>
                    <a:cubicBezTo>
                      <a:pt x="110700" y="59334"/>
                      <a:pt x="110700" y="58044"/>
                      <a:pt x="110700" y="58044"/>
                    </a:cubicBezTo>
                    <a:cubicBezTo>
                      <a:pt x="110700" y="58044"/>
                      <a:pt x="110700" y="58044"/>
                      <a:pt x="109403" y="58044"/>
                    </a:cubicBezTo>
                    <a:cubicBezTo>
                      <a:pt x="108105" y="56754"/>
                      <a:pt x="106808" y="55464"/>
                      <a:pt x="104214" y="54174"/>
                    </a:cubicBezTo>
                    <a:cubicBezTo>
                      <a:pt x="102917" y="54174"/>
                      <a:pt x="100323" y="52884"/>
                      <a:pt x="97728" y="51594"/>
                    </a:cubicBezTo>
                    <a:cubicBezTo>
                      <a:pt x="96431" y="51594"/>
                      <a:pt x="93837" y="50305"/>
                      <a:pt x="89946" y="50305"/>
                    </a:cubicBezTo>
                    <a:cubicBezTo>
                      <a:pt x="89946" y="50305"/>
                      <a:pt x="88649" y="50305"/>
                      <a:pt x="88649" y="50305"/>
                    </a:cubicBezTo>
                    <a:cubicBezTo>
                      <a:pt x="87351" y="49015"/>
                      <a:pt x="87351" y="49015"/>
                      <a:pt x="86054" y="49015"/>
                    </a:cubicBezTo>
                    <a:cubicBezTo>
                      <a:pt x="84757" y="49015"/>
                      <a:pt x="83460" y="49015"/>
                      <a:pt x="80866" y="47725"/>
                    </a:cubicBezTo>
                    <a:cubicBezTo>
                      <a:pt x="78272" y="47725"/>
                      <a:pt x="74380" y="47725"/>
                      <a:pt x="71786" y="46435"/>
                    </a:cubicBezTo>
                    <a:cubicBezTo>
                      <a:pt x="69192" y="46435"/>
                      <a:pt x="67895" y="45145"/>
                      <a:pt x="66598" y="45145"/>
                    </a:cubicBezTo>
                    <a:cubicBezTo>
                      <a:pt x="66598" y="45145"/>
                      <a:pt x="66598" y="45145"/>
                      <a:pt x="65301" y="45145"/>
                    </a:cubicBezTo>
                    <a:cubicBezTo>
                      <a:pt x="65301" y="45145"/>
                      <a:pt x="65301" y="45145"/>
                      <a:pt x="64003" y="45145"/>
                    </a:cubicBezTo>
                    <a:cubicBezTo>
                      <a:pt x="64003" y="45145"/>
                      <a:pt x="64003" y="45145"/>
                      <a:pt x="62706" y="45145"/>
                    </a:cubicBezTo>
                    <a:cubicBezTo>
                      <a:pt x="62706" y="45145"/>
                      <a:pt x="62706" y="45145"/>
                      <a:pt x="61409" y="43855"/>
                    </a:cubicBezTo>
                    <a:cubicBezTo>
                      <a:pt x="61409" y="43855"/>
                      <a:pt x="61409" y="43855"/>
                      <a:pt x="60112" y="43855"/>
                    </a:cubicBezTo>
                    <a:cubicBezTo>
                      <a:pt x="58815" y="43855"/>
                      <a:pt x="57518" y="43855"/>
                      <a:pt x="56221" y="42565"/>
                    </a:cubicBezTo>
                    <a:cubicBezTo>
                      <a:pt x="56221" y="42565"/>
                      <a:pt x="54924" y="42565"/>
                      <a:pt x="53627" y="42565"/>
                    </a:cubicBezTo>
                    <a:cubicBezTo>
                      <a:pt x="52329" y="41276"/>
                      <a:pt x="51032" y="41276"/>
                      <a:pt x="51032" y="41276"/>
                    </a:cubicBezTo>
                    <a:cubicBezTo>
                      <a:pt x="49735" y="41276"/>
                      <a:pt x="48438" y="39986"/>
                      <a:pt x="47141" y="39986"/>
                    </a:cubicBezTo>
                    <a:cubicBezTo>
                      <a:pt x="43250" y="38696"/>
                      <a:pt x="39358" y="36116"/>
                      <a:pt x="36764" y="34826"/>
                    </a:cubicBezTo>
                    <a:cubicBezTo>
                      <a:pt x="32873" y="32247"/>
                      <a:pt x="28982" y="29667"/>
                      <a:pt x="26387" y="27087"/>
                    </a:cubicBezTo>
                    <a:cubicBezTo>
                      <a:pt x="23793" y="24507"/>
                      <a:pt x="21199" y="21928"/>
                      <a:pt x="18605" y="19348"/>
                    </a:cubicBezTo>
                    <a:cubicBezTo>
                      <a:pt x="16010" y="18058"/>
                      <a:pt x="14713" y="15478"/>
                      <a:pt x="13416" y="12899"/>
                    </a:cubicBezTo>
                    <a:cubicBezTo>
                      <a:pt x="12119" y="10319"/>
                      <a:pt x="10822" y="7739"/>
                      <a:pt x="10822" y="6450"/>
                    </a:cubicBezTo>
                    <a:cubicBezTo>
                      <a:pt x="9525" y="3870"/>
                      <a:pt x="9525" y="2580"/>
                      <a:pt x="9525" y="1290"/>
                    </a:cubicBezTo>
                    <a:cubicBezTo>
                      <a:pt x="9525" y="0"/>
                      <a:pt x="9525" y="0"/>
                      <a:pt x="9525" y="0"/>
                    </a:cubicBezTo>
                    <a:close/>
                  </a:path>
                </a:pathLst>
              </a:custGeom>
              <a:solidFill>
                <a:schemeClr val="bg1"/>
              </a:solidFill>
              <a:ln>
                <a:noFill/>
              </a:ln>
            </p:spPr>
            <p:txBody>
              <a:bodyPr anchor="ctr"/>
              <a:lstStyle/>
              <a:p>
                <a:pPr algn="ctr"/>
                <a:endParaRPr sz="1350">
                  <a:cs typeface="+mn-ea"/>
                  <a:sym typeface="+mn-lt"/>
                </a:endParaRPr>
              </a:p>
            </p:txBody>
          </p:sp>
        </p:grpSp>
        <p:grpSp>
          <p:nvGrpSpPr>
            <p:cNvPr id="8" name="组合 7"/>
            <p:cNvGrpSpPr/>
            <p:nvPr/>
          </p:nvGrpSpPr>
          <p:grpSpPr>
            <a:xfrm>
              <a:off x="3727076" y="2228282"/>
              <a:ext cx="2332469" cy="1908503"/>
              <a:chOff x="5208390" y="2240868"/>
              <a:chExt cx="2332469" cy="1908503"/>
            </a:xfrm>
          </p:grpSpPr>
          <p:sp>
            <p:nvSpPr>
              <p:cNvPr id="19" name="等腰三角形 18"/>
              <p:cNvSpPr/>
              <p:nvPr/>
            </p:nvSpPr>
            <p:spPr>
              <a:xfrm>
                <a:off x="6240459" y="2240868"/>
                <a:ext cx="1300400" cy="1908503"/>
              </a:xfrm>
              <a:prstGeom prst="triangle">
                <a:avLst/>
              </a:prstGeom>
              <a:solidFill>
                <a:schemeClr val="accent1">
                  <a:lumMod val="40000"/>
                  <a:lumOff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cs typeface="+mn-ea"/>
                  <a:sym typeface="+mn-lt"/>
                </a:endParaRPr>
              </a:p>
            </p:txBody>
          </p:sp>
          <p:sp>
            <p:nvSpPr>
              <p:cNvPr id="20" name="等腰三角形 19"/>
              <p:cNvSpPr/>
              <p:nvPr/>
            </p:nvSpPr>
            <p:spPr>
              <a:xfrm>
                <a:off x="5620712" y="2240868"/>
                <a:ext cx="1300401" cy="1908503"/>
              </a:xfrm>
              <a:prstGeom prst="triangle">
                <a:avLst/>
              </a:prstGeom>
              <a:solidFill>
                <a:schemeClr val="accent1">
                  <a:lumMod val="40000"/>
                  <a:lumOff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cs typeface="+mn-ea"/>
                  <a:sym typeface="+mn-lt"/>
                </a:endParaRPr>
              </a:p>
            </p:txBody>
          </p:sp>
          <p:sp>
            <p:nvSpPr>
              <p:cNvPr id="21" name="等腰三角形 20"/>
              <p:cNvSpPr/>
              <p:nvPr/>
            </p:nvSpPr>
            <p:spPr>
              <a:xfrm>
                <a:off x="5208390" y="3305697"/>
                <a:ext cx="824645" cy="843674"/>
              </a:xfrm>
              <a:prstGeom prst="triangle">
                <a:avLst/>
              </a:prstGeom>
              <a:solidFill>
                <a:schemeClr val="accent1">
                  <a:lumMod val="40000"/>
                  <a:lumOff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lnSpcReduction="10000"/>
              </a:bodyPr>
              <a:lstStyle/>
              <a:p>
                <a:pPr algn="ctr"/>
                <a:r>
                  <a:rPr lang="en-US" altLang="zh-CN" sz="1500" b="1">
                    <a:solidFill>
                      <a:schemeClr val="bg1">
                        <a:lumMod val="100000"/>
                      </a:schemeClr>
                    </a:solidFill>
                    <a:cs typeface="+mn-ea"/>
                    <a:sym typeface="+mn-lt"/>
                  </a:rPr>
                  <a:t>2</a:t>
                </a:r>
                <a:endParaRPr lang="en-US" altLang="zh-CN" sz="1500" b="1" dirty="0">
                  <a:solidFill>
                    <a:schemeClr val="bg1">
                      <a:lumMod val="100000"/>
                    </a:schemeClr>
                  </a:solidFill>
                  <a:cs typeface="+mn-ea"/>
                  <a:sym typeface="+mn-lt"/>
                </a:endParaRPr>
              </a:p>
            </p:txBody>
          </p:sp>
          <p:sp>
            <p:nvSpPr>
              <p:cNvPr id="22" name="任意多边形 16" title="PVbvzsHBvL"/>
              <p:cNvSpPr>
                <a:spLocks noChangeAspect="1"/>
              </p:cNvSpPr>
              <p:nvPr/>
            </p:nvSpPr>
            <p:spPr bwMode="auto">
              <a:xfrm>
                <a:off x="6097962" y="3426358"/>
                <a:ext cx="345902" cy="435959"/>
              </a:xfrm>
              <a:custGeom>
                <a:avLst/>
                <a:gdLst>
                  <a:gd name="connsiteX0" fmla="*/ 179388 w 268288"/>
                  <a:gd name="connsiteY0" fmla="*/ 166688 h 338138"/>
                  <a:gd name="connsiteX1" fmla="*/ 203200 w 268288"/>
                  <a:gd name="connsiteY1" fmla="*/ 190443 h 338138"/>
                  <a:gd name="connsiteX2" fmla="*/ 203200 w 268288"/>
                  <a:gd name="connsiteY2" fmla="*/ 252471 h 338138"/>
                  <a:gd name="connsiteX3" fmla="*/ 179388 w 268288"/>
                  <a:gd name="connsiteY3" fmla="*/ 276226 h 338138"/>
                  <a:gd name="connsiteX4" fmla="*/ 155575 w 268288"/>
                  <a:gd name="connsiteY4" fmla="*/ 252471 h 338138"/>
                  <a:gd name="connsiteX5" fmla="*/ 155575 w 268288"/>
                  <a:gd name="connsiteY5" fmla="*/ 190443 h 338138"/>
                  <a:gd name="connsiteX6" fmla="*/ 179388 w 268288"/>
                  <a:gd name="connsiteY6" fmla="*/ 166688 h 338138"/>
                  <a:gd name="connsiteX7" fmla="*/ 179388 w 268288"/>
                  <a:gd name="connsiteY7" fmla="*/ 150813 h 338138"/>
                  <a:gd name="connsiteX8" fmla="*/ 139700 w 268288"/>
                  <a:gd name="connsiteY8" fmla="*/ 190427 h 338138"/>
                  <a:gd name="connsiteX9" fmla="*/ 139700 w 268288"/>
                  <a:gd name="connsiteY9" fmla="*/ 252488 h 338138"/>
                  <a:gd name="connsiteX10" fmla="*/ 179388 w 268288"/>
                  <a:gd name="connsiteY10" fmla="*/ 292101 h 338138"/>
                  <a:gd name="connsiteX11" fmla="*/ 219075 w 268288"/>
                  <a:gd name="connsiteY11" fmla="*/ 252488 h 338138"/>
                  <a:gd name="connsiteX12" fmla="*/ 219075 w 268288"/>
                  <a:gd name="connsiteY12" fmla="*/ 190427 h 338138"/>
                  <a:gd name="connsiteX13" fmla="*/ 179388 w 268288"/>
                  <a:gd name="connsiteY13" fmla="*/ 150813 h 338138"/>
                  <a:gd name="connsiteX14" fmla="*/ 57120 w 268288"/>
                  <a:gd name="connsiteY14" fmla="*/ 150813 h 338138"/>
                  <a:gd name="connsiteX15" fmla="*/ 49212 w 268288"/>
                  <a:gd name="connsiteY15" fmla="*/ 158705 h 338138"/>
                  <a:gd name="connsiteX16" fmla="*/ 57120 w 268288"/>
                  <a:gd name="connsiteY16" fmla="*/ 166597 h 338138"/>
                  <a:gd name="connsiteX17" fmla="*/ 80842 w 268288"/>
                  <a:gd name="connsiteY17" fmla="*/ 166597 h 338138"/>
                  <a:gd name="connsiteX18" fmla="*/ 103247 w 268288"/>
                  <a:gd name="connsiteY18" fmla="*/ 188959 h 338138"/>
                  <a:gd name="connsiteX19" fmla="*/ 103247 w 268288"/>
                  <a:gd name="connsiteY19" fmla="*/ 190274 h 338138"/>
                  <a:gd name="connsiteX20" fmla="*/ 80842 w 268288"/>
                  <a:gd name="connsiteY20" fmla="*/ 212635 h 338138"/>
                  <a:gd name="connsiteX21" fmla="*/ 57120 w 268288"/>
                  <a:gd name="connsiteY21" fmla="*/ 212635 h 338138"/>
                  <a:gd name="connsiteX22" fmla="*/ 49212 w 268288"/>
                  <a:gd name="connsiteY22" fmla="*/ 220527 h 338138"/>
                  <a:gd name="connsiteX23" fmla="*/ 57120 w 268288"/>
                  <a:gd name="connsiteY23" fmla="*/ 228419 h 338138"/>
                  <a:gd name="connsiteX24" fmla="*/ 80842 w 268288"/>
                  <a:gd name="connsiteY24" fmla="*/ 228419 h 338138"/>
                  <a:gd name="connsiteX25" fmla="*/ 103247 w 268288"/>
                  <a:gd name="connsiteY25" fmla="*/ 250781 h 338138"/>
                  <a:gd name="connsiteX26" fmla="*/ 80842 w 268288"/>
                  <a:gd name="connsiteY26" fmla="*/ 273142 h 338138"/>
                  <a:gd name="connsiteX27" fmla="*/ 57120 w 268288"/>
                  <a:gd name="connsiteY27" fmla="*/ 273142 h 338138"/>
                  <a:gd name="connsiteX28" fmla="*/ 49212 w 268288"/>
                  <a:gd name="connsiteY28" fmla="*/ 281034 h 338138"/>
                  <a:gd name="connsiteX29" fmla="*/ 57120 w 268288"/>
                  <a:gd name="connsiteY29" fmla="*/ 288926 h 338138"/>
                  <a:gd name="connsiteX30" fmla="*/ 80842 w 268288"/>
                  <a:gd name="connsiteY30" fmla="*/ 288926 h 338138"/>
                  <a:gd name="connsiteX31" fmla="*/ 119062 w 268288"/>
                  <a:gd name="connsiteY31" fmla="*/ 250781 h 338138"/>
                  <a:gd name="connsiteX32" fmla="*/ 103247 w 268288"/>
                  <a:gd name="connsiteY32" fmla="*/ 220527 h 338138"/>
                  <a:gd name="connsiteX33" fmla="*/ 119062 w 268288"/>
                  <a:gd name="connsiteY33" fmla="*/ 190274 h 338138"/>
                  <a:gd name="connsiteX34" fmla="*/ 119062 w 268288"/>
                  <a:gd name="connsiteY34" fmla="*/ 188959 h 338138"/>
                  <a:gd name="connsiteX35" fmla="*/ 80842 w 268288"/>
                  <a:gd name="connsiteY35" fmla="*/ 150813 h 338138"/>
                  <a:gd name="connsiteX36" fmla="*/ 57120 w 268288"/>
                  <a:gd name="connsiteY36" fmla="*/ 150813 h 338138"/>
                  <a:gd name="connsiteX37" fmla="*/ 46099 w 268288"/>
                  <a:gd name="connsiteY37" fmla="*/ 47625 h 338138"/>
                  <a:gd name="connsiteX38" fmla="*/ 15875 w 268288"/>
                  <a:gd name="connsiteY38" fmla="*/ 79629 h 338138"/>
                  <a:gd name="connsiteX39" fmla="*/ 15875 w 268288"/>
                  <a:gd name="connsiteY39" fmla="*/ 114300 h 338138"/>
                  <a:gd name="connsiteX40" fmla="*/ 252413 w 268288"/>
                  <a:gd name="connsiteY40" fmla="*/ 114300 h 338138"/>
                  <a:gd name="connsiteX41" fmla="*/ 252413 w 268288"/>
                  <a:gd name="connsiteY41" fmla="*/ 79629 h 338138"/>
                  <a:gd name="connsiteX42" fmla="*/ 222189 w 268288"/>
                  <a:gd name="connsiteY42" fmla="*/ 47625 h 338138"/>
                  <a:gd name="connsiteX43" fmla="*/ 210362 w 268288"/>
                  <a:gd name="connsiteY43" fmla="*/ 47625 h 338138"/>
                  <a:gd name="connsiteX44" fmla="*/ 210362 w 268288"/>
                  <a:gd name="connsiteY44" fmla="*/ 71628 h 338138"/>
                  <a:gd name="connsiteX45" fmla="*/ 202477 w 268288"/>
                  <a:gd name="connsiteY45" fmla="*/ 79629 h 338138"/>
                  <a:gd name="connsiteX46" fmla="*/ 194593 w 268288"/>
                  <a:gd name="connsiteY46" fmla="*/ 71628 h 338138"/>
                  <a:gd name="connsiteX47" fmla="*/ 194593 w 268288"/>
                  <a:gd name="connsiteY47" fmla="*/ 47625 h 338138"/>
                  <a:gd name="connsiteX48" fmla="*/ 73696 w 268288"/>
                  <a:gd name="connsiteY48" fmla="*/ 47625 h 338138"/>
                  <a:gd name="connsiteX49" fmla="*/ 73696 w 268288"/>
                  <a:gd name="connsiteY49" fmla="*/ 71628 h 338138"/>
                  <a:gd name="connsiteX50" fmla="*/ 65811 w 268288"/>
                  <a:gd name="connsiteY50" fmla="*/ 79629 h 338138"/>
                  <a:gd name="connsiteX51" fmla="*/ 57926 w 268288"/>
                  <a:gd name="connsiteY51" fmla="*/ 71628 h 338138"/>
                  <a:gd name="connsiteX52" fmla="*/ 57926 w 268288"/>
                  <a:gd name="connsiteY52" fmla="*/ 47625 h 338138"/>
                  <a:gd name="connsiteX53" fmla="*/ 46099 w 268288"/>
                  <a:gd name="connsiteY53" fmla="*/ 47625 h 338138"/>
                  <a:gd name="connsiteX54" fmla="*/ 65757 w 268288"/>
                  <a:gd name="connsiteY54" fmla="*/ 0 h 338138"/>
                  <a:gd name="connsiteX55" fmla="*/ 73648 w 268288"/>
                  <a:gd name="connsiteY55" fmla="*/ 7925 h 338138"/>
                  <a:gd name="connsiteX56" fmla="*/ 73648 w 268288"/>
                  <a:gd name="connsiteY56" fmla="*/ 31700 h 338138"/>
                  <a:gd name="connsiteX57" fmla="*/ 194640 w 268288"/>
                  <a:gd name="connsiteY57" fmla="*/ 31700 h 338138"/>
                  <a:gd name="connsiteX58" fmla="*/ 194640 w 268288"/>
                  <a:gd name="connsiteY58" fmla="*/ 7925 h 338138"/>
                  <a:gd name="connsiteX59" fmla="*/ 202531 w 268288"/>
                  <a:gd name="connsiteY59" fmla="*/ 0 h 338138"/>
                  <a:gd name="connsiteX60" fmla="*/ 210422 w 268288"/>
                  <a:gd name="connsiteY60" fmla="*/ 7925 h 338138"/>
                  <a:gd name="connsiteX61" fmla="*/ 210422 w 268288"/>
                  <a:gd name="connsiteY61" fmla="*/ 31700 h 338138"/>
                  <a:gd name="connsiteX62" fmla="*/ 222258 w 268288"/>
                  <a:gd name="connsiteY62" fmla="*/ 31700 h 338138"/>
                  <a:gd name="connsiteX63" fmla="*/ 268288 w 268288"/>
                  <a:gd name="connsiteY63" fmla="*/ 79251 h 338138"/>
                  <a:gd name="connsiteX64" fmla="*/ 268288 w 268288"/>
                  <a:gd name="connsiteY64" fmla="*/ 290587 h 338138"/>
                  <a:gd name="connsiteX65" fmla="*/ 222258 w 268288"/>
                  <a:gd name="connsiteY65" fmla="*/ 338138 h 338138"/>
                  <a:gd name="connsiteX66" fmla="*/ 46030 w 268288"/>
                  <a:gd name="connsiteY66" fmla="*/ 338138 h 338138"/>
                  <a:gd name="connsiteX67" fmla="*/ 0 w 268288"/>
                  <a:gd name="connsiteY67" fmla="*/ 290587 h 338138"/>
                  <a:gd name="connsiteX68" fmla="*/ 0 w 268288"/>
                  <a:gd name="connsiteY68" fmla="*/ 79251 h 338138"/>
                  <a:gd name="connsiteX69" fmla="*/ 46030 w 268288"/>
                  <a:gd name="connsiteY69" fmla="*/ 31700 h 338138"/>
                  <a:gd name="connsiteX70" fmla="*/ 57866 w 268288"/>
                  <a:gd name="connsiteY70" fmla="*/ 31700 h 338138"/>
                  <a:gd name="connsiteX71" fmla="*/ 57866 w 268288"/>
                  <a:gd name="connsiteY71" fmla="*/ 7925 h 338138"/>
                  <a:gd name="connsiteX72" fmla="*/ 65757 w 268288"/>
                  <a:gd name="connsiteY7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68288" h="338138">
                    <a:moveTo>
                      <a:pt x="179388" y="166688"/>
                    </a:moveTo>
                    <a:cubicBezTo>
                      <a:pt x="192617" y="166688"/>
                      <a:pt x="203200" y="177246"/>
                      <a:pt x="203200" y="190443"/>
                    </a:cubicBezTo>
                    <a:cubicBezTo>
                      <a:pt x="203200" y="252471"/>
                      <a:pt x="203200" y="252471"/>
                      <a:pt x="203200" y="252471"/>
                    </a:cubicBezTo>
                    <a:cubicBezTo>
                      <a:pt x="203200" y="265668"/>
                      <a:pt x="192617" y="276226"/>
                      <a:pt x="179388" y="276226"/>
                    </a:cubicBezTo>
                    <a:cubicBezTo>
                      <a:pt x="166158" y="276226"/>
                      <a:pt x="155575" y="265668"/>
                      <a:pt x="155575" y="252471"/>
                    </a:cubicBezTo>
                    <a:cubicBezTo>
                      <a:pt x="155575" y="190443"/>
                      <a:pt x="155575" y="190443"/>
                      <a:pt x="155575" y="190443"/>
                    </a:cubicBezTo>
                    <a:cubicBezTo>
                      <a:pt x="155575" y="177246"/>
                      <a:pt x="166158" y="166688"/>
                      <a:pt x="179388" y="166688"/>
                    </a:cubicBezTo>
                    <a:close/>
                    <a:moveTo>
                      <a:pt x="179388" y="150813"/>
                    </a:moveTo>
                    <a:cubicBezTo>
                      <a:pt x="158221" y="150813"/>
                      <a:pt x="139700" y="169299"/>
                      <a:pt x="139700" y="190427"/>
                    </a:cubicBezTo>
                    <a:cubicBezTo>
                      <a:pt x="139700" y="252488"/>
                      <a:pt x="139700" y="252488"/>
                      <a:pt x="139700" y="252488"/>
                    </a:cubicBezTo>
                    <a:cubicBezTo>
                      <a:pt x="139700" y="273615"/>
                      <a:pt x="158221" y="292101"/>
                      <a:pt x="179388" y="292101"/>
                    </a:cubicBezTo>
                    <a:cubicBezTo>
                      <a:pt x="201877" y="292101"/>
                      <a:pt x="219075" y="273615"/>
                      <a:pt x="219075" y="252488"/>
                    </a:cubicBezTo>
                    <a:lnTo>
                      <a:pt x="219075" y="190427"/>
                    </a:lnTo>
                    <a:cubicBezTo>
                      <a:pt x="219075" y="169299"/>
                      <a:pt x="201877" y="150813"/>
                      <a:pt x="179388" y="150813"/>
                    </a:cubicBezTo>
                    <a:close/>
                    <a:moveTo>
                      <a:pt x="57120" y="150813"/>
                    </a:moveTo>
                    <a:cubicBezTo>
                      <a:pt x="51848" y="150813"/>
                      <a:pt x="49212" y="154759"/>
                      <a:pt x="49212" y="158705"/>
                    </a:cubicBezTo>
                    <a:cubicBezTo>
                      <a:pt x="49212" y="163967"/>
                      <a:pt x="51848" y="166597"/>
                      <a:pt x="57120" y="166597"/>
                    </a:cubicBezTo>
                    <a:cubicBezTo>
                      <a:pt x="80842" y="166597"/>
                      <a:pt x="80842" y="166597"/>
                      <a:pt x="80842" y="166597"/>
                    </a:cubicBezTo>
                    <a:cubicBezTo>
                      <a:pt x="92704" y="166597"/>
                      <a:pt x="103247" y="177120"/>
                      <a:pt x="103247" y="188959"/>
                    </a:cubicBezTo>
                    <a:cubicBezTo>
                      <a:pt x="103247" y="190274"/>
                      <a:pt x="103247" y="190274"/>
                      <a:pt x="103247" y="190274"/>
                    </a:cubicBezTo>
                    <a:cubicBezTo>
                      <a:pt x="103247" y="202112"/>
                      <a:pt x="92704" y="212635"/>
                      <a:pt x="80842" y="212635"/>
                    </a:cubicBezTo>
                    <a:cubicBezTo>
                      <a:pt x="57120" y="212635"/>
                      <a:pt x="57120" y="212635"/>
                      <a:pt x="57120" y="212635"/>
                    </a:cubicBezTo>
                    <a:cubicBezTo>
                      <a:pt x="51848" y="212635"/>
                      <a:pt x="49212" y="215266"/>
                      <a:pt x="49212" y="220527"/>
                    </a:cubicBezTo>
                    <a:cubicBezTo>
                      <a:pt x="49212" y="224473"/>
                      <a:pt x="51848" y="228419"/>
                      <a:pt x="57120" y="228419"/>
                    </a:cubicBezTo>
                    <a:cubicBezTo>
                      <a:pt x="80842" y="228419"/>
                      <a:pt x="80842" y="228419"/>
                      <a:pt x="80842" y="228419"/>
                    </a:cubicBezTo>
                    <a:cubicBezTo>
                      <a:pt x="92704" y="228419"/>
                      <a:pt x="103247" y="237627"/>
                      <a:pt x="103247" y="250781"/>
                    </a:cubicBezTo>
                    <a:cubicBezTo>
                      <a:pt x="103247" y="263934"/>
                      <a:pt x="92704" y="273142"/>
                      <a:pt x="80842" y="273142"/>
                    </a:cubicBezTo>
                    <a:cubicBezTo>
                      <a:pt x="57120" y="273142"/>
                      <a:pt x="57120" y="273142"/>
                      <a:pt x="57120" y="273142"/>
                    </a:cubicBezTo>
                    <a:cubicBezTo>
                      <a:pt x="51848" y="273142"/>
                      <a:pt x="49212" y="277088"/>
                      <a:pt x="49212" y="281034"/>
                    </a:cubicBezTo>
                    <a:cubicBezTo>
                      <a:pt x="49212" y="284980"/>
                      <a:pt x="51848" y="288926"/>
                      <a:pt x="57120" y="288926"/>
                    </a:cubicBezTo>
                    <a:cubicBezTo>
                      <a:pt x="80842" y="288926"/>
                      <a:pt x="80842" y="288926"/>
                      <a:pt x="80842" y="288926"/>
                    </a:cubicBezTo>
                    <a:cubicBezTo>
                      <a:pt x="101929" y="288926"/>
                      <a:pt x="119062" y="271826"/>
                      <a:pt x="119062" y="250781"/>
                    </a:cubicBezTo>
                    <a:cubicBezTo>
                      <a:pt x="119062" y="237627"/>
                      <a:pt x="112473" y="227104"/>
                      <a:pt x="103247" y="220527"/>
                    </a:cubicBezTo>
                    <a:cubicBezTo>
                      <a:pt x="112473" y="212635"/>
                      <a:pt x="119062" y="202112"/>
                      <a:pt x="119062" y="190274"/>
                    </a:cubicBezTo>
                    <a:lnTo>
                      <a:pt x="119062" y="188959"/>
                    </a:lnTo>
                    <a:cubicBezTo>
                      <a:pt x="119062" y="167913"/>
                      <a:pt x="101929" y="150813"/>
                      <a:pt x="80842" y="150813"/>
                    </a:cubicBezTo>
                    <a:cubicBezTo>
                      <a:pt x="57120" y="150813"/>
                      <a:pt x="57120" y="150813"/>
                      <a:pt x="57120" y="150813"/>
                    </a:cubicBezTo>
                    <a:close/>
                    <a:moveTo>
                      <a:pt x="46099" y="47625"/>
                    </a:moveTo>
                    <a:cubicBezTo>
                      <a:pt x="29016" y="47625"/>
                      <a:pt x="15875" y="62294"/>
                      <a:pt x="15875" y="79629"/>
                    </a:cubicBezTo>
                    <a:cubicBezTo>
                      <a:pt x="15875" y="114300"/>
                      <a:pt x="15875" y="114300"/>
                      <a:pt x="15875" y="114300"/>
                    </a:cubicBezTo>
                    <a:cubicBezTo>
                      <a:pt x="252413" y="114300"/>
                      <a:pt x="252413" y="114300"/>
                      <a:pt x="252413" y="114300"/>
                    </a:cubicBezTo>
                    <a:lnTo>
                      <a:pt x="252413" y="79629"/>
                    </a:lnTo>
                    <a:cubicBezTo>
                      <a:pt x="252413" y="62294"/>
                      <a:pt x="239272" y="47625"/>
                      <a:pt x="222189" y="47625"/>
                    </a:cubicBezTo>
                    <a:cubicBezTo>
                      <a:pt x="210362" y="47625"/>
                      <a:pt x="210362" y="47625"/>
                      <a:pt x="210362" y="47625"/>
                    </a:cubicBezTo>
                    <a:cubicBezTo>
                      <a:pt x="210362" y="71628"/>
                      <a:pt x="210362" y="71628"/>
                      <a:pt x="210362" y="71628"/>
                    </a:cubicBezTo>
                    <a:cubicBezTo>
                      <a:pt x="210362" y="75629"/>
                      <a:pt x="206420" y="79629"/>
                      <a:pt x="202477" y="79629"/>
                    </a:cubicBezTo>
                    <a:cubicBezTo>
                      <a:pt x="197221" y="79629"/>
                      <a:pt x="194593" y="75629"/>
                      <a:pt x="194593" y="71628"/>
                    </a:cubicBezTo>
                    <a:cubicBezTo>
                      <a:pt x="194593" y="47625"/>
                      <a:pt x="194593" y="47625"/>
                      <a:pt x="194593" y="47625"/>
                    </a:cubicBezTo>
                    <a:cubicBezTo>
                      <a:pt x="73696" y="47625"/>
                      <a:pt x="73696" y="47625"/>
                      <a:pt x="73696" y="47625"/>
                    </a:cubicBezTo>
                    <a:cubicBezTo>
                      <a:pt x="73696" y="71628"/>
                      <a:pt x="73696" y="71628"/>
                      <a:pt x="73696" y="71628"/>
                    </a:cubicBezTo>
                    <a:cubicBezTo>
                      <a:pt x="73696" y="75629"/>
                      <a:pt x="71067" y="79629"/>
                      <a:pt x="65811" y="79629"/>
                    </a:cubicBezTo>
                    <a:cubicBezTo>
                      <a:pt x="61869" y="79629"/>
                      <a:pt x="57926" y="75629"/>
                      <a:pt x="57926" y="71628"/>
                    </a:cubicBezTo>
                    <a:cubicBezTo>
                      <a:pt x="57926" y="47625"/>
                      <a:pt x="57926" y="47625"/>
                      <a:pt x="57926" y="47625"/>
                    </a:cubicBezTo>
                    <a:cubicBezTo>
                      <a:pt x="46099" y="47625"/>
                      <a:pt x="46099" y="47625"/>
                      <a:pt x="46099" y="47625"/>
                    </a:cubicBezTo>
                    <a:close/>
                    <a:moveTo>
                      <a:pt x="65757" y="0"/>
                    </a:moveTo>
                    <a:cubicBezTo>
                      <a:pt x="71018" y="0"/>
                      <a:pt x="73648" y="3962"/>
                      <a:pt x="73648" y="7925"/>
                    </a:cubicBezTo>
                    <a:cubicBezTo>
                      <a:pt x="73648" y="31700"/>
                      <a:pt x="73648" y="31700"/>
                      <a:pt x="73648" y="31700"/>
                    </a:cubicBezTo>
                    <a:cubicBezTo>
                      <a:pt x="194640" y="31700"/>
                      <a:pt x="194640" y="31700"/>
                      <a:pt x="194640" y="31700"/>
                    </a:cubicBezTo>
                    <a:cubicBezTo>
                      <a:pt x="194640" y="7925"/>
                      <a:pt x="194640" y="7925"/>
                      <a:pt x="194640" y="7925"/>
                    </a:cubicBezTo>
                    <a:cubicBezTo>
                      <a:pt x="194640" y="3962"/>
                      <a:pt x="197271" y="0"/>
                      <a:pt x="202531" y="0"/>
                    </a:cubicBezTo>
                    <a:cubicBezTo>
                      <a:pt x="206477" y="0"/>
                      <a:pt x="210422" y="3962"/>
                      <a:pt x="210422" y="7925"/>
                    </a:cubicBezTo>
                    <a:cubicBezTo>
                      <a:pt x="210422" y="31700"/>
                      <a:pt x="210422" y="31700"/>
                      <a:pt x="210422" y="31700"/>
                    </a:cubicBezTo>
                    <a:cubicBezTo>
                      <a:pt x="222258" y="31700"/>
                      <a:pt x="222258" y="31700"/>
                      <a:pt x="222258" y="31700"/>
                    </a:cubicBezTo>
                    <a:cubicBezTo>
                      <a:pt x="247246" y="31700"/>
                      <a:pt x="268288" y="52834"/>
                      <a:pt x="268288" y="79251"/>
                    </a:cubicBezTo>
                    <a:cubicBezTo>
                      <a:pt x="268288" y="290587"/>
                      <a:pt x="268288" y="290587"/>
                      <a:pt x="268288" y="290587"/>
                    </a:cubicBezTo>
                    <a:cubicBezTo>
                      <a:pt x="268288" y="317005"/>
                      <a:pt x="247246" y="338138"/>
                      <a:pt x="222258" y="338138"/>
                    </a:cubicBezTo>
                    <a:cubicBezTo>
                      <a:pt x="46030" y="338138"/>
                      <a:pt x="46030" y="338138"/>
                      <a:pt x="46030" y="338138"/>
                    </a:cubicBezTo>
                    <a:cubicBezTo>
                      <a:pt x="21042" y="338138"/>
                      <a:pt x="0" y="317005"/>
                      <a:pt x="0" y="290587"/>
                    </a:cubicBezTo>
                    <a:cubicBezTo>
                      <a:pt x="0" y="79251"/>
                      <a:pt x="0" y="79251"/>
                      <a:pt x="0" y="79251"/>
                    </a:cubicBezTo>
                    <a:cubicBezTo>
                      <a:pt x="0" y="52834"/>
                      <a:pt x="21042" y="31700"/>
                      <a:pt x="46030" y="31700"/>
                    </a:cubicBezTo>
                    <a:cubicBezTo>
                      <a:pt x="57866" y="31700"/>
                      <a:pt x="57866" y="31700"/>
                      <a:pt x="57866" y="31700"/>
                    </a:cubicBezTo>
                    <a:cubicBezTo>
                      <a:pt x="57866" y="7925"/>
                      <a:pt x="57866" y="7925"/>
                      <a:pt x="57866" y="7925"/>
                    </a:cubicBezTo>
                    <a:cubicBezTo>
                      <a:pt x="57866" y="3962"/>
                      <a:pt x="61812" y="0"/>
                      <a:pt x="65757" y="0"/>
                    </a:cubicBezTo>
                    <a:close/>
                  </a:path>
                </a:pathLst>
              </a:custGeom>
              <a:solidFill>
                <a:schemeClr val="bg1"/>
              </a:solidFill>
              <a:ln>
                <a:noFill/>
              </a:ln>
            </p:spPr>
            <p:txBody>
              <a:bodyPr anchor="ctr"/>
              <a:lstStyle/>
              <a:p>
                <a:pPr algn="ctr"/>
                <a:endParaRPr sz="1350">
                  <a:cs typeface="+mn-ea"/>
                  <a:sym typeface="+mn-lt"/>
                </a:endParaRPr>
              </a:p>
            </p:txBody>
          </p:sp>
        </p:grpSp>
        <p:grpSp>
          <p:nvGrpSpPr>
            <p:cNvPr id="9" name="组合 8"/>
            <p:cNvGrpSpPr/>
            <p:nvPr/>
          </p:nvGrpSpPr>
          <p:grpSpPr>
            <a:xfrm>
              <a:off x="6354452" y="2980596"/>
              <a:ext cx="2332468" cy="1156189"/>
              <a:chOff x="8360193" y="2993182"/>
              <a:chExt cx="2332468" cy="1156189"/>
            </a:xfrm>
          </p:grpSpPr>
          <p:sp>
            <p:nvSpPr>
              <p:cNvPr id="15" name="等腰三角形 14"/>
              <p:cNvSpPr/>
              <p:nvPr/>
            </p:nvSpPr>
            <p:spPr>
              <a:xfrm>
                <a:off x="9392261" y="2993182"/>
                <a:ext cx="1300400" cy="1156189"/>
              </a:xfrm>
              <a:prstGeom prst="triangle">
                <a:avLst/>
              </a:prstGeom>
              <a:solidFill>
                <a:schemeClr val="accent1">
                  <a:lumMod val="60000"/>
                  <a:lumOff val="4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cs typeface="+mn-ea"/>
                  <a:sym typeface="+mn-lt"/>
                </a:endParaRPr>
              </a:p>
            </p:txBody>
          </p:sp>
          <p:sp>
            <p:nvSpPr>
              <p:cNvPr id="16" name="等腰三角形 15"/>
              <p:cNvSpPr/>
              <p:nvPr/>
            </p:nvSpPr>
            <p:spPr>
              <a:xfrm>
                <a:off x="8772515" y="2993182"/>
                <a:ext cx="1300401" cy="1156189"/>
              </a:xfrm>
              <a:prstGeom prst="triangle">
                <a:avLst/>
              </a:prstGeom>
              <a:solidFill>
                <a:schemeClr val="accent1">
                  <a:lumMod val="60000"/>
                  <a:lumOff val="4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cs typeface="+mn-ea"/>
                  <a:sym typeface="+mn-lt"/>
                </a:endParaRPr>
              </a:p>
            </p:txBody>
          </p:sp>
          <p:sp>
            <p:nvSpPr>
              <p:cNvPr id="17" name="等腰三角形 16"/>
              <p:cNvSpPr/>
              <p:nvPr/>
            </p:nvSpPr>
            <p:spPr>
              <a:xfrm>
                <a:off x="8360193" y="3305697"/>
                <a:ext cx="824645" cy="843674"/>
              </a:xfrm>
              <a:prstGeom prst="triangle">
                <a:avLst/>
              </a:prstGeom>
              <a:solidFill>
                <a:schemeClr val="accent1">
                  <a:lumMod val="60000"/>
                  <a:lumOff val="4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lnSpcReduction="10000"/>
              </a:bodyPr>
              <a:lstStyle/>
              <a:p>
                <a:pPr algn="ctr"/>
                <a:r>
                  <a:rPr lang="en-US" altLang="zh-CN" sz="1500" b="1">
                    <a:solidFill>
                      <a:schemeClr val="bg1">
                        <a:lumMod val="100000"/>
                      </a:schemeClr>
                    </a:solidFill>
                    <a:cs typeface="+mn-ea"/>
                    <a:sym typeface="+mn-lt"/>
                  </a:rPr>
                  <a:t>3</a:t>
                </a:r>
                <a:endParaRPr lang="en-US" altLang="zh-CN" sz="1500" b="1" dirty="0">
                  <a:solidFill>
                    <a:schemeClr val="bg1">
                      <a:lumMod val="100000"/>
                    </a:schemeClr>
                  </a:solidFill>
                  <a:cs typeface="+mn-ea"/>
                  <a:sym typeface="+mn-lt"/>
                </a:endParaRPr>
              </a:p>
            </p:txBody>
          </p:sp>
          <p:sp>
            <p:nvSpPr>
              <p:cNvPr id="18" name="任意多边形 17" title="zumY2Jory7koa69K2WYW"/>
              <p:cNvSpPr/>
              <p:nvPr/>
            </p:nvSpPr>
            <p:spPr bwMode="auto">
              <a:xfrm>
                <a:off x="9251057" y="3532538"/>
                <a:ext cx="343317" cy="343502"/>
              </a:xfrm>
              <a:custGeom>
                <a:avLst/>
                <a:gdLst>
                  <a:gd name="connsiteX0" fmla="*/ 94638 w 328437"/>
                  <a:gd name="connsiteY0" fmla="*/ 163513 h 328613"/>
                  <a:gd name="connsiteX1" fmla="*/ 95937 w 328437"/>
                  <a:gd name="connsiteY1" fmla="*/ 163513 h 328613"/>
                  <a:gd name="connsiteX2" fmla="*/ 134903 w 328437"/>
                  <a:gd name="connsiteY2" fmla="*/ 169971 h 328613"/>
                  <a:gd name="connsiteX3" fmla="*/ 136202 w 328437"/>
                  <a:gd name="connsiteY3" fmla="*/ 171262 h 328613"/>
                  <a:gd name="connsiteX4" fmla="*/ 136202 w 328437"/>
                  <a:gd name="connsiteY4" fmla="*/ 238422 h 328613"/>
                  <a:gd name="connsiteX5" fmla="*/ 136202 w 328437"/>
                  <a:gd name="connsiteY5" fmla="*/ 239713 h 328613"/>
                  <a:gd name="connsiteX6" fmla="*/ 134903 w 328437"/>
                  <a:gd name="connsiteY6" fmla="*/ 239713 h 328613"/>
                  <a:gd name="connsiteX7" fmla="*/ 133604 w 328437"/>
                  <a:gd name="connsiteY7" fmla="*/ 239713 h 328613"/>
                  <a:gd name="connsiteX8" fmla="*/ 94638 w 328437"/>
                  <a:gd name="connsiteY8" fmla="*/ 226798 h 328613"/>
                  <a:gd name="connsiteX9" fmla="*/ 93339 w 328437"/>
                  <a:gd name="connsiteY9" fmla="*/ 225506 h 328613"/>
                  <a:gd name="connsiteX10" fmla="*/ 93339 w 328437"/>
                  <a:gd name="connsiteY10" fmla="*/ 166096 h 328613"/>
                  <a:gd name="connsiteX11" fmla="*/ 94638 w 328437"/>
                  <a:gd name="connsiteY11" fmla="*/ 163513 h 328613"/>
                  <a:gd name="connsiteX12" fmla="*/ 45714 w 328437"/>
                  <a:gd name="connsiteY12" fmla="*/ 157163 h 328613"/>
                  <a:gd name="connsiteX13" fmla="*/ 48227 w 328437"/>
                  <a:gd name="connsiteY13" fmla="*/ 157163 h 328613"/>
                  <a:gd name="connsiteX14" fmla="*/ 74620 w 328437"/>
                  <a:gd name="connsiteY14" fmla="*/ 161051 h 328613"/>
                  <a:gd name="connsiteX15" fmla="*/ 75877 w 328437"/>
                  <a:gd name="connsiteY15" fmla="*/ 162347 h 328613"/>
                  <a:gd name="connsiteX16" fmla="*/ 75877 w 328437"/>
                  <a:gd name="connsiteY16" fmla="*/ 218071 h 328613"/>
                  <a:gd name="connsiteX17" fmla="*/ 74620 w 328437"/>
                  <a:gd name="connsiteY17" fmla="*/ 219367 h 328613"/>
                  <a:gd name="connsiteX18" fmla="*/ 73363 w 328437"/>
                  <a:gd name="connsiteY18" fmla="*/ 220663 h 328613"/>
                  <a:gd name="connsiteX19" fmla="*/ 46971 w 328437"/>
                  <a:gd name="connsiteY19" fmla="*/ 211592 h 328613"/>
                  <a:gd name="connsiteX20" fmla="*/ 45714 w 328437"/>
                  <a:gd name="connsiteY20" fmla="*/ 209000 h 328613"/>
                  <a:gd name="connsiteX21" fmla="*/ 45714 w 328437"/>
                  <a:gd name="connsiteY21" fmla="*/ 158459 h 328613"/>
                  <a:gd name="connsiteX22" fmla="*/ 45714 w 328437"/>
                  <a:gd name="connsiteY22" fmla="*/ 157163 h 328613"/>
                  <a:gd name="connsiteX23" fmla="*/ 34601 w 328437"/>
                  <a:gd name="connsiteY23" fmla="*/ 131763 h 328613"/>
                  <a:gd name="connsiteX24" fmla="*/ 34601 w 328437"/>
                  <a:gd name="connsiteY24" fmla="*/ 246063 h 328613"/>
                  <a:gd name="connsiteX25" fmla="*/ 161601 w 328437"/>
                  <a:gd name="connsiteY25" fmla="*/ 311151 h 328613"/>
                  <a:gd name="connsiteX26" fmla="*/ 161601 w 328437"/>
                  <a:gd name="connsiteY26" fmla="*/ 133351 h 328613"/>
                  <a:gd name="connsiteX27" fmla="*/ 134613 w 328437"/>
                  <a:gd name="connsiteY27" fmla="*/ 133351 h 328613"/>
                  <a:gd name="connsiteX28" fmla="*/ 235241 w 328437"/>
                  <a:gd name="connsiteY28" fmla="*/ 15875 h 328613"/>
                  <a:gd name="connsiteX29" fmla="*/ 147314 w 328437"/>
                  <a:gd name="connsiteY29" fmla="*/ 120775 h 328613"/>
                  <a:gd name="connsiteX30" fmla="*/ 165417 w 328437"/>
                  <a:gd name="connsiteY30" fmla="*/ 120775 h 328613"/>
                  <a:gd name="connsiteX31" fmla="*/ 171882 w 328437"/>
                  <a:gd name="connsiteY31" fmla="*/ 127251 h 328613"/>
                  <a:gd name="connsiteX32" fmla="*/ 171882 w 328437"/>
                  <a:gd name="connsiteY32" fmla="*/ 311150 h 328613"/>
                  <a:gd name="connsiteX33" fmla="*/ 222311 w 328437"/>
                  <a:gd name="connsiteY33" fmla="*/ 285249 h 328613"/>
                  <a:gd name="connsiteX34" fmla="*/ 222311 w 328437"/>
                  <a:gd name="connsiteY34" fmla="*/ 157037 h 328613"/>
                  <a:gd name="connsiteX35" fmla="*/ 223604 w 328437"/>
                  <a:gd name="connsiteY35" fmla="*/ 154447 h 328613"/>
                  <a:gd name="connsiteX36" fmla="*/ 257223 w 328437"/>
                  <a:gd name="connsiteY36" fmla="*/ 151857 h 328613"/>
                  <a:gd name="connsiteX37" fmla="*/ 258516 w 328437"/>
                  <a:gd name="connsiteY37" fmla="*/ 151857 h 328613"/>
                  <a:gd name="connsiteX38" fmla="*/ 259809 w 328437"/>
                  <a:gd name="connsiteY38" fmla="*/ 153152 h 328613"/>
                  <a:gd name="connsiteX39" fmla="*/ 259809 w 328437"/>
                  <a:gd name="connsiteY39" fmla="*/ 265823 h 328613"/>
                  <a:gd name="connsiteX40" fmla="*/ 293429 w 328437"/>
                  <a:gd name="connsiteY40" fmla="*/ 247692 h 328613"/>
                  <a:gd name="connsiteX41" fmla="*/ 294722 w 328437"/>
                  <a:gd name="connsiteY41" fmla="*/ 118185 h 328613"/>
                  <a:gd name="connsiteX42" fmla="*/ 296015 w 328437"/>
                  <a:gd name="connsiteY42" fmla="*/ 114300 h 328613"/>
                  <a:gd name="connsiteX43" fmla="*/ 301187 w 328437"/>
                  <a:gd name="connsiteY43" fmla="*/ 111710 h 328613"/>
                  <a:gd name="connsiteX44" fmla="*/ 307652 w 328437"/>
                  <a:gd name="connsiteY44" fmla="*/ 113005 h 328613"/>
                  <a:gd name="connsiteX45" fmla="*/ 235241 w 328437"/>
                  <a:gd name="connsiteY45" fmla="*/ 15875 h 328613"/>
                  <a:gd name="connsiteX46" fmla="*/ 235348 w 328437"/>
                  <a:gd name="connsiteY46" fmla="*/ 0 h 328613"/>
                  <a:gd name="connsiteX47" fmla="*/ 239233 w 328437"/>
                  <a:gd name="connsiteY47" fmla="*/ 0 h 328613"/>
                  <a:gd name="connsiteX48" fmla="*/ 241823 w 328437"/>
                  <a:gd name="connsiteY48" fmla="*/ 2598 h 328613"/>
                  <a:gd name="connsiteX49" fmla="*/ 327286 w 328437"/>
                  <a:gd name="connsiteY49" fmla="*/ 115599 h 328613"/>
                  <a:gd name="connsiteX50" fmla="*/ 327286 w 328437"/>
                  <a:gd name="connsiteY50" fmla="*/ 123392 h 328613"/>
                  <a:gd name="connsiteX51" fmla="*/ 322107 w 328437"/>
                  <a:gd name="connsiteY51" fmla="*/ 125990 h 328613"/>
                  <a:gd name="connsiteX52" fmla="*/ 307863 w 328437"/>
                  <a:gd name="connsiteY52" fmla="*/ 124691 h 328613"/>
                  <a:gd name="connsiteX53" fmla="*/ 307863 w 328437"/>
                  <a:gd name="connsiteY53" fmla="*/ 251980 h 328613"/>
                  <a:gd name="connsiteX54" fmla="*/ 303978 w 328437"/>
                  <a:gd name="connsiteY54" fmla="*/ 257175 h 328613"/>
                  <a:gd name="connsiteX55" fmla="*/ 169308 w 328437"/>
                  <a:gd name="connsiteY55" fmla="*/ 327314 h 328613"/>
                  <a:gd name="connsiteX56" fmla="*/ 166718 w 328437"/>
                  <a:gd name="connsiteY56" fmla="*/ 328613 h 328613"/>
                  <a:gd name="connsiteX57" fmla="*/ 164129 w 328437"/>
                  <a:gd name="connsiteY57" fmla="*/ 327314 h 328613"/>
                  <a:gd name="connsiteX58" fmla="*/ 25574 w 328437"/>
                  <a:gd name="connsiteY58" fmla="*/ 254578 h 328613"/>
                  <a:gd name="connsiteX59" fmla="*/ 21689 w 328437"/>
                  <a:gd name="connsiteY59" fmla="*/ 249382 h 328613"/>
                  <a:gd name="connsiteX60" fmla="*/ 21689 w 328437"/>
                  <a:gd name="connsiteY60" fmla="*/ 129887 h 328613"/>
                  <a:gd name="connsiteX61" fmla="*/ 6150 w 328437"/>
                  <a:gd name="connsiteY61" fmla="*/ 129887 h 328613"/>
                  <a:gd name="connsiteX62" fmla="*/ 971 w 328437"/>
                  <a:gd name="connsiteY62" fmla="*/ 127289 h 328613"/>
                  <a:gd name="connsiteX63" fmla="*/ 971 w 328437"/>
                  <a:gd name="connsiteY63" fmla="*/ 120795 h 328613"/>
                  <a:gd name="connsiteX64" fmla="*/ 34638 w 328437"/>
                  <a:gd name="connsiteY64" fmla="*/ 54552 h 328613"/>
                  <a:gd name="connsiteX65" fmla="*/ 38523 w 328437"/>
                  <a:gd name="connsiteY65" fmla="*/ 50656 h 328613"/>
                  <a:gd name="connsiteX66" fmla="*/ 59241 w 328437"/>
                  <a:gd name="connsiteY66" fmla="*/ 45460 h 328613"/>
                  <a:gd name="connsiteX67" fmla="*/ 59241 w 328437"/>
                  <a:gd name="connsiteY67" fmla="*/ 27276 h 328613"/>
                  <a:gd name="connsiteX68" fmla="*/ 63126 w 328437"/>
                  <a:gd name="connsiteY68" fmla="*/ 20782 h 328613"/>
                  <a:gd name="connsiteX69" fmla="*/ 83844 w 328437"/>
                  <a:gd name="connsiteY69" fmla="*/ 14287 h 328613"/>
                  <a:gd name="connsiteX70" fmla="*/ 85139 w 328437"/>
                  <a:gd name="connsiteY70" fmla="*/ 14287 h 328613"/>
                  <a:gd name="connsiteX71" fmla="*/ 86434 w 328437"/>
                  <a:gd name="connsiteY71" fmla="*/ 14287 h 328613"/>
                  <a:gd name="connsiteX72" fmla="*/ 98088 w 328437"/>
                  <a:gd name="connsiteY72" fmla="*/ 16885 h 328613"/>
                  <a:gd name="connsiteX73" fmla="*/ 103268 w 328437"/>
                  <a:gd name="connsiteY73" fmla="*/ 22081 h 328613"/>
                  <a:gd name="connsiteX74" fmla="*/ 103268 w 328437"/>
                  <a:gd name="connsiteY74" fmla="*/ 33771 h 328613"/>
                  <a:gd name="connsiteX75" fmla="*/ 235348 w 328437"/>
                  <a:gd name="connsiteY75"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28437" h="328613">
                    <a:moveTo>
                      <a:pt x="94638" y="163513"/>
                    </a:moveTo>
                    <a:cubicBezTo>
                      <a:pt x="94638" y="163513"/>
                      <a:pt x="95937" y="163513"/>
                      <a:pt x="95937" y="163513"/>
                    </a:cubicBezTo>
                    <a:cubicBezTo>
                      <a:pt x="95937" y="163513"/>
                      <a:pt x="95937" y="163513"/>
                      <a:pt x="134903" y="169971"/>
                    </a:cubicBezTo>
                    <a:cubicBezTo>
                      <a:pt x="136202" y="169971"/>
                      <a:pt x="136202" y="169971"/>
                      <a:pt x="136202" y="171262"/>
                    </a:cubicBezTo>
                    <a:cubicBezTo>
                      <a:pt x="136202" y="171262"/>
                      <a:pt x="136202" y="171262"/>
                      <a:pt x="136202" y="238422"/>
                    </a:cubicBezTo>
                    <a:cubicBezTo>
                      <a:pt x="136202" y="238422"/>
                      <a:pt x="136202" y="239713"/>
                      <a:pt x="136202" y="239713"/>
                    </a:cubicBezTo>
                    <a:cubicBezTo>
                      <a:pt x="134903" y="239713"/>
                      <a:pt x="134903" y="239713"/>
                      <a:pt x="134903" y="239713"/>
                    </a:cubicBezTo>
                    <a:cubicBezTo>
                      <a:pt x="134903" y="239713"/>
                      <a:pt x="134903" y="239713"/>
                      <a:pt x="133604" y="239713"/>
                    </a:cubicBezTo>
                    <a:cubicBezTo>
                      <a:pt x="133604" y="239713"/>
                      <a:pt x="133604" y="239713"/>
                      <a:pt x="94638" y="226798"/>
                    </a:cubicBezTo>
                    <a:cubicBezTo>
                      <a:pt x="94638" y="226798"/>
                      <a:pt x="93339" y="225506"/>
                      <a:pt x="93339" y="225506"/>
                    </a:cubicBezTo>
                    <a:cubicBezTo>
                      <a:pt x="93339" y="225506"/>
                      <a:pt x="93339" y="225506"/>
                      <a:pt x="93339" y="166096"/>
                    </a:cubicBezTo>
                    <a:cubicBezTo>
                      <a:pt x="93339" y="164805"/>
                      <a:pt x="94638" y="164805"/>
                      <a:pt x="94638" y="163513"/>
                    </a:cubicBezTo>
                    <a:close/>
                    <a:moveTo>
                      <a:pt x="45714" y="157163"/>
                    </a:moveTo>
                    <a:cubicBezTo>
                      <a:pt x="46971" y="157163"/>
                      <a:pt x="46971" y="157163"/>
                      <a:pt x="48227" y="157163"/>
                    </a:cubicBezTo>
                    <a:cubicBezTo>
                      <a:pt x="48227" y="157163"/>
                      <a:pt x="48227" y="157163"/>
                      <a:pt x="74620" y="161051"/>
                    </a:cubicBezTo>
                    <a:cubicBezTo>
                      <a:pt x="74620" y="161051"/>
                      <a:pt x="75877" y="161051"/>
                      <a:pt x="75877" y="162347"/>
                    </a:cubicBezTo>
                    <a:cubicBezTo>
                      <a:pt x="75877" y="162347"/>
                      <a:pt x="75877" y="162347"/>
                      <a:pt x="75877" y="218071"/>
                    </a:cubicBezTo>
                    <a:cubicBezTo>
                      <a:pt x="75877" y="219367"/>
                      <a:pt x="75877" y="219367"/>
                      <a:pt x="74620" y="219367"/>
                    </a:cubicBezTo>
                    <a:cubicBezTo>
                      <a:pt x="74620" y="220663"/>
                      <a:pt x="74620" y="220663"/>
                      <a:pt x="73363" y="220663"/>
                    </a:cubicBezTo>
                    <a:cubicBezTo>
                      <a:pt x="73363" y="220663"/>
                      <a:pt x="73363" y="220663"/>
                      <a:pt x="46971" y="211592"/>
                    </a:cubicBezTo>
                    <a:cubicBezTo>
                      <a:pt x="45714" y="210296"/>
                      <a:pt x="45714" y="210296"/>
                      <a:pt x="45714" y="209000"/>
                    </a:cubicBezTo>
                    <a:cubicBezTo>
                      <a:pt x="45714" y="209000"/>
                      <a:pt x="45714" y="209000"/>
                      <a:pt x="45714" y="158459"/>
                    </a:cubicBezTo>
                    <a:cubicBezTo>
                      <a:pt x="45714" y="158459"/>
                      <a:pt x="45714" y="157163"/>
                      <a:pt x="45714" y="157163"/>
                    </a:cubicBezTo>
                    <a:close/>
                    <a:moveTo>
                      <a:pt x="34601" y="131763"/>
                    </a:moveTo>
                    <a:lnTo>
                      <a:pt x="34601" y="246063"/>
                    </a:lnTo>
                    <a:lnTo>
                      <a:pt x="161601" y="311151"/>
                    </a:lnTo>
                    <a:lnTo>
                      <a:pt x="161601" y="133351"/>
                    </a:lnTo>
                    <a:lnTo>
                      <a:pt x="134613" y="133351"/>
                    </a:lnTo>
                    <a:close/>
                    <a:moveTo>
                      <a:pt x="235241" y="15875"/>
                    </a:moveTo>
                    <a:cubicBezTo>
                      <a:pt x="235241" y="15875"/>
                      <a:pt x="235241" y="15875"/>
                      <a:pt x="147314" y="120775"/>
                    </a:cubicBezTo>
                    <a:cubicBezTo>
                      <a:pt x="147314" y="120775"/>
                      <a:pt x="147314" y="120775"/>
                      <a:pt x="165417" y="120775"/>
                    </a:cubicBezTo>
                    <a:cubicBezTo>
                      <a:pt x="169296" y="120775"/>
                      <a:pt x="171882" y="123365"/>
                      <a:pt x="171882" y="127251"/>
                    </a:cubicBezTo>
                    <a:cubicBezTo>
                      <a:pt x="171882" y="127251"/>
                      <a:pt x="171882" y="127251"/>
                      <a:pt x="171882" y="311150"/>
                    </a:cubicBezTo>
                    <a:cubicBezTo>
                      <a:pt x="171882" y="311150"/>
                      <a:pt x="171882" y="311150"/>
                      <a:pt x="222311" y="285249"/>
                    </a:cubicBezTo>
                    <a:cubicBezTo>
                      <a:pt x="222311" y="285249"/>
                      <a:pt x="222311" y="285249"/>
                      <a:pt x="222311" y="157037"/>
                    </a:cubicBezTo>
                    <a:cubicBezTo>
                      <a:pt x="222311" y="155742"/>
                      <a:pt x="222311" y="154447"/>
                      <a:pt x="223604" y="154447"/>
                    </a:cubicBezTo>
                    <a:cubicBezTo>
                      <a:pt x="223604" y="154447"/>
                      <a:pt x="223604" y="154447"/>
                      <a:pt x="257223" y="151857"/>
                    </a:cubicBezTo>
                    <a:cubicBezTo>
                      <a:pt x="257223" y="151857"/>
                      <a:pt x="258516" y="151857"/>
                      <a:pt x="258516" y="151857"/>
                    </a:cubicBezTo>
                    <a:cubicBezTo>
                      <a:pt x="258516" y="153152"/>
                      <a:pt x="259809" y="153152"/>
                      <a:pt x="259809" y="153152"/>
                    </a:cubicBezTo>
                    <a:cubicBezTo>
                      <a:pt x="259809" y="153152"/>
                      <a:pt x="259809" y="153152"/>
                      <a:pt x="259809" y="265823"/>
                    </a:cubicBezTo>
                    <a:cubicBezTo>
                      <a:pt x="259809" y="265823"/>
                      <a:pt x="259809" y="265823"/>
                      <a:pt x="293429" y="247692"/>
                    </a:cubicBezTo>
                    <a:cubicBezTo>
                      <a:pt x="293429" y="247692"/>
                      <a:pt x="293429" y="247692"/>
                      <a:pt x="294722" y="118185"/>
                    </a:cubicBezTo>
                    <a:cubicBezTo>
                      <a:pt x="294722" y="116890"/>
                      <a:pt x="294722" y="115595"/>
                      <a:pt x="296015" y="114300"/>
                    </a:cubicBezTo>
                    <a:cubicBezTo>
                      <a:pt x="297308" y="113005"/>
                      <a:pt x="298601" y="111710"/>
                      <a:pt x="301187" y="111710"/>
                    </a:cubicBezTo>
                    <a:lnTo>
                      <a:pt x="307652" y="113005"/>
                    </a:lnTo>
                    <a:cubicBezTo>
                      <a:pt x="307652" y="113005"/>
                      <a:pt x="307652" y="113005"/>
                      <a:pt x="235241" y="15875"/>
                    </a:cubicBezTo>
                    <a:close/>
                    <a:moveTo>
                      <a:pt x="235348" y="0"/>
                    </a:moveTo>
                    <a:cubicBezTo>
                      <a:pt x="235348" y="0"/>
                      <a:pt x="237938" y="0"/>
                      <a:pt x="239233" y="0"/>
                    </a:cubicBezTo>
                    <a:cubicBezTo>
                      <a:pt x="241823" y="1299"/>
                      <a:pt x="241823" y="2598"/>
                      <a:pt x="241823" y="2598"/>
                    </a:cubicBezTo>
                    <a:cubicBezTo>
                      <a:pt x="241823" y="2598"/>
                      <a:pt x="241823" y="2598"/>
                      <a:pt x="327286" y="115599"/>
                    </a:cubicBezTo>
                    <a:cubicBezTo>
                      <a:pt x="327286" y="115599"/>
                      <a:pt x="329876" y="119496"/>
                      <a:pt x="327286" y="123392"/>
                    </a:cubicBezTo>
                    <a:cubicBezTo>
                      <a:pt x="324697" y="125990"/>
                      <a:pt x="322107" y="125990"/>
                      <a:pt x="322107" y="125990"/>
                    </a:cubicBezTo>
                    <a:cubicBezTo>
                      <a:pt x="322107" y="125990"/>
                      <a:pt x="322107" y="125990"/>
                      <a:pt x="307863" y="124691"/>
                    </a:cubicBezTo>
                    <a:cubicBezTo>
                      <a:pt x="307863" y="124691"/>
                      <a:pt x="307863" y="124691"/>
                      <a:pt x="307863" y="251980"/>
                    </a:cubicBezTo>
                    <a:cubicBezTo>
                      <a:pt x="307863" y="254578"/>
                      <a:pt x="306568" y="255877"/>
                      <a:pt x="303978" y="257175"/>
                    </a:cubicBezTo>
                    <a:cubicBezTo>
                      <a:pt x="303978" y="257175"/>
                      <a:pt x="303978" y="257175"/>
                      <a:pt x="169308" y="327314"/>
                    </a:cubicBezTo>
                    <a:cubicBezTo>
                      <a:pt x="169308" y="327314"/>
                      <a:pt x="168013" y="328613"/>
                      <a:pt x="166718" y="328613"/>
                    </a:cubicBezTo>
                    <a:cubicBezTo>
                      <a:pt x="165424" y="328613"/>
                      <a:pt x="164129" y="327314"/>
                      <a:pt x="164129" y="327314"/>
                    </a:cubicBezTo>
                    <a:cubicBezTo>
                      <a:pt x="164129" y="327314"/>
                      <a:pt x="164129" y="327314"/>
                      <a:pt x="25574" y="254578"/>
                    </a:cubicBezTo>
                    <a:cubicBezTo>
                      <a:pt x="22984" y="254578"/>
                      <a:pt x="21689" y="251980"/>
                      <a:pt x="21689" y="249382"/>
                    </a:cubicBezTo>
                    <a:cubicBezTo>
                      <a:pt x="21689" y="249382"/>
                      <a:pt x="21689" y="249382"/>
                      <a:pt x="21689" y="129887"/>
                    </a:cubicBezTo>
                    <a:cubicBezTo>
                      <a:pt x="21689" y="129887"/>
                      <a:pt x="21689" y="129887"/>
                      <a:pt x="6150" y="129887"/>
                    </a:cubicBezTo>
                    <a:cubicBezTo>
                      <a:pt x="3561" y="129887"/>
                      <a:pt x="2266" y="128588"/>
                      <a:pt x="971" y="127289"/>
                    </a:cubicBezTo>
                    <a:cubicBezTo>
                      <a:pt x="-324" y="125990"/>
                      <a:pt x="-324" y="123392"/>
                      <a:pt x="971" y="120795"/>
                    </a:cubicBezTo>
                    <a:cubicBezTo>
                      <a:pt x="971" y="120795"/>
                      <a:pt x="971" y="120795"/>
                      <a:pt x="34638" y="54552"/>
                    </a:cubicBezTo>
                    <a:cubicBezTo>
                      <a:pt x="35933" y="51955"/>
                      <a:pt x="37228" y="51955"/>
                      <a:pt x="38523" y="50656"/>
                    </a:cubicBezTo>
                    <a:cubicBezTo>
                      <a:pt x="38523" y="50656"/>
                      <a:pt x="38523" y="50656"/>
                      <a:pt x="59241" y="45460"/>
                    </a:cubicBezTo>
                    <a:cubicBezTo>
                      <a:pt x="59241" y="45460"/>
                      <a:pt x="59241" y="45460"/>
                      <a:pt x="59241" y="27276"/>
                    </a:cubicBezTo>
                    <a:cubicBezTo>
                      <a:pt x="59241" y="24678"/>
                      <a:pt x="60536" y="22081"/>
                      <a:pt x="63126" y="20782"/>
                    </a:cubicBezTo>
                    <a:cubicBezTo>
                      <a:pt x="63126" y="20782"/>
                      <a:pt x="63126" y="20782"/>
                      <a:pt x="83844" y="14287"/>
                    </a:cubicBezTo>
                    <a:cubicBezTo>
                      <a:pt x="83844" y="14287"/>
                      <a:pt x="83844" y="14287"/>
                      <a:pt x="85139" y="14287"/>
                    </a:cubicBezTo>
                    <a:cubicBezTo>
                      <a:pt x="86434" y="14287"/>
                      <a:pt x="86434" y="14287"/>
                      <a:pt x="86434" y="14287"/>
                    </a:cubicBezTo>
                    <a:cubicBezTo>
                      <a:pt x="86434" y="14287"/>
                      <a:pt x="86434" y="14287"/>
                      <a:pt x="98088" y="16885"/>
                    </a:cubicBezTo>
                    <a:cubicBezTo>
                      <a:pt x="100678" y="16885"/>
                      <a:pt x="103268" y="19483"/>
                      <a:pt x="103268" y="22081"/>
                    </a:cubicBezTo>
                    <a:cubicBezTo>
                      <a:pt x="103268" y="22081"/>
                      <a:pt x="103268" y="22081"/>
                      <a:pt x="103268" y="33771"/>
                    </a:cubicBezTo>
                    <a:cubicBezTo>
                      <a:pt x="103268" y="33771"/>
                      <a:pt x="103268" y="33771"/>
                      <a:pt x="235348" y="0"/>
                    </a:cubicBezTo>
                    <a:close/>
                  </a:path>
                </a:pathLst>
              </a:custGeom>
              <a:solidFill>
                <a:schemeClr val="bg1"/>
              </a:solidFill>
              <a:ln>
                <a:noFill/>
              </a:ln>
            </p:spPr>
            <p:txBody>
              <a:bodyPr anchor="ctr"/>
              <a:lstStyle/>
              <a:p>
                <a:pPr algn="ctr"/>
                <a:endParaRPr sz="1350">
                  <a:cs typeface="+mn-ea"/>
                  <a:sym typeface="+mn-lt"/>
                </a:endParaRPr>
              </a:p>
            </p:txBody>
          </p:sp>
        </p:grpSp>
        <p:grpSp>
          <p:nvGrpSpPr>
            <p:cNvPr id="10" name="组合 9"/>
            <p:cNvGrpSpPr/>
            <p:nvPr/>
          </p:nvGrpSpPr>
          <p:grpSpPr>
            <a:xfrm>
              <a:off x="8981827" y="2228282"/>
              <a:ext cx="2332469" cy="1908503"/>
              <a:chOff x="5208390" y="2240868"/>
              <a:chExt cx="2332469" cy="1908503"/>
            </a:xfrm>
          </p:grpSpPr>
          <p:sp>
            <p:nvSpPr>
              <p:cNvPr id="11" name="等腰三角形 10"/>
              <p:cNvSpPr/>
              <p:nvPr/>
            </p:nvSpPr>
            <p:spPr>
              <a:xfrm>
                <a:off x="6240459" y="2240868"/>
                <a:ext cx="1300400" cy="1908503"/>
              </a:xfrm>
              <a:prstGeom prst="triangle">
                <a:avLst/>
              </a:prstGeom>
              <a:solidFill>
                <a:schemeClr val="accent1">
                  <a:lumMod val="40000"/>
                  <a:lumOff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cs typeface="+mn-ea"/>
                  <a:sym typeface="+mn-lt"/>
                </a:endParaRPr>
              </a:p>
            </p:txBody>
          </p:sp>
          <p:sp>
            <p:nvSpPr>
              <p:cNvPr id="12" name="等腰三角形 11"/>
              <p:cNvSpPr/>
              <p:nvPr/>
            </p:nvSpPr>
            <p:spPr>
              <a:xfrm>
                <a:off x="5620712" y="2240868"/>
                <a:ext cx="1300401" cy="1908503"/>
              </a:xfrm>
              <a:prstGeom prst="triangle">
                <a:avLst/>
              </a:prstGeom>
              <a:solidFill>
                <a:schemeClr val="accent1">
                  <a:lumMod val="40000"/>
                  <a:lumOff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cs typeface="+mn-ea"/>
                  <a:sym typeface="+mn-lt"/>
                </a:endParaRPr>
              </a:p>
            </p:txBody>
          </p:sp>
          <p:sp>
            <p:nvSpPr>
              <p:cNvPr id="13" name="等腰三角形 12"/>
              <p:cNvSpPr/>
              <p:nvPr/>
            </p:nvSpPr>
            <p:spPr>
              <a:xfrm>
                <a:off x="5208390" y="3305697"/>
                <a:ext cx="824645" cy="843674"/>
              </a:xfrm>
              <a:prstGeom prst="triangle">
                <a:avLst/>
              </a:prstGeom>
              <a:solidFill>
                <a:schemeClr val="accent1">
                  <a:lumMod val="40000"/>
                  <a:lumOff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lnSpcReduction="10000"/>
              </a:bodyPr>
              <a:lstStyle/>
              <a:p>
                <a:pPr algn="ctr"/>
                <a:r>
                  <a:rPr lang="en-US" altLang="zh-CN" sz="1500" b="1">
                    <a:solidFill>
                      <a:schemeClr val="bg1">
                        <a:lumMod val="100000"/>
                      </a:schemeClr>
                    </a:solidFill>
                    <a:cs typeface="+mn-ea"/>
                    <a:sym typeface="+mn-lt"/>
                  </a:rPr>
                  <a:t>4</a:t>
                </a:r>
                <a:endParaRPr lang="en-US" altLang="zh-CN" sz="1500" b="1" dirty="0">
                  <a:solidFill>
                    <a:schemeClr val="bg1">
                      <a:lumMod val="100000"/>
                    </a:schemeClr>
                  </a:solidFill>
                  <a:cs typeface="+mn-ea"/>
                  <a:sym typeface="+mn-lt"/>
                </a:endParaRPr>
              </a:p>
            </p:txBody>
          </p:sp>
          <p:sp>
            <p:nvSpPr>
              <p:cNvPr id="14" name="任意多边形 36" title="PVbvzsHBvL"/>
              <p:cNvSpPr>
                <a:spLocks noChangeAspect="1"/>
              </p:cNvSpPr>
              <p:nvPr/>
            </p:nvSpPr>
            <p:spPr bwMode="auto">
              <a:xfrm>
                <a:off x="6097962" y="3426358"/>
                <a:ext cx="345902" cy="435959"/>
              </a:xfrm>
              <a:custGeom>
                <a:avLst/>
                <a:gdLst>
                  <a:gd name="connsiteX0" fmla="*/ 179388 w 268288"/>
                  <a:gd name="connsiteY0" fmla="*/ 166688 h 338138"/>
                  <a:gd name="connsiteX1" fmla="*/ 203200 w 268288"/>
                  <a:gd name="connsiteY1" fmla="*/ 190443 h 338138"/>
                  <a:gd name="connsiteX2" fmla="*/ 203200 w 268288"/>
                  <a:gd name="connsiteY2" fmla="*/ 252471 h 338138"/>
                  <a:gd name="connsiteX3" fmla="*/ 179388 w 268288"/>
                  <a:gd name="connsiteY3" fmla="*/ 276226 h 338138"/>
                  <a:gd name="connsiteX4" fmla="*/ 155575 w 268288"/>
                  <a:gd name="connsiteY4" fmla="*/ 252471 h 338138"/>
                  <a:gd name="connsiteX5" fmla="*/ 155575 w 268288"/>
                  <a:gd name="connsiteY5" fmla="*/ 190443 h 338138"/>
                  <a:gd name="connsiteX6" fmla="*/ 179388 w 268288"/>
                  <a:gd name="connsiteY6" fmla="*/ 166688 h 338138"/>
                  <a:gd name="connsiteX7" fmla="*/ 179388 w 268288"/>
                  <a:gd name="connsiteY7" fmla="*/ 150813 h 338138"/>
                  <a:gd name="connsiteX8" fmla="*/ 139700 w 268288"/>
                  <a:gd name="connsiteY8" fmla="*/ 190427 h 338138"/>
                  <a:gd name="connsiteX9" fmla="*/ 139700 w 268288"/>
                  <a:gd name="connsiteY9" fmla="*/ 252488 h 338138"/>
                  <a:gd name="connsiteX10" fmla="*/ 179388 w 268288"/>
                  <a:gd name="connsiteY10" fmla="*/ 292101 h 338138"/>
                  <a:gd name="connsiteX11" fmla="*/ 219075 w 268288"/>
                  <a:gd name="connsiteY11" fmla="*/ 252488 h 338138"/>
                  <a:gd name="connsiteX12" fmla="*/ 219075 w 268288"/>
                  <a:gd name="connsiteY12" fmla="*/ 190427 h 338138"/>
                  <a:gd name="connsiteX13" fmla="*/ 179388 w 268288"/>
                  <a:gd name="connsiteY13" fmla="*/ 150813 h 338138"/>
                  <a:gd name="connsiteX14" fmla="*/ 57120 w 268288"/>
                  <a:gd name="connsiteY14" fmla="*/ 150813 h 338138"/>
                  <a:gd name="connsiteX15" fmla="*/ 49212 w 268288"/>
                  <a:gd name="connsiteY15" fmla="*/ 158705 h 338138"/>
                  <a:gd name="connsiteX16" fmla="*/ 57120 w 268288"/>
                  <a:gd name="connsiteY16" fmla="*/ 166597 h 338138"/>
                  <a:gd name="connsiteX17" fmla="*/ 80842 w 268288"/>
                  <a:gd name="connsiteY17" fmla="*/ 166597 h 338138"/>
                  <a:gd name="connsiteX18" fmla="*/ 103247 w 268288"/>
                  <a:gd name="connsiteY18" fmla="*/ 188959 h 338138"/>
                  <a:gd name="connsiteX19" fmla="*/ 103247 w 268288"/>
                  <a:gd name="connsiteY19" fmla="*/ 190274 h 338138"/>
                  <a:gd name="connsiteX20" fmla="*/ 80842 w 268288"/>
                  <a:gd name="connsiteY20" fmla="*/ 212635 h 338138"/>
                  <a:gd name="connsiteX21" fmla="*/ 57120 w 268288"/>
                  <a:gd name="connsiteY21" fmla="*/ 212635 h 338138"/>
                  <a:gd name="connsiteX22" fmla="*/ 49212 w 268288"/>
                  <a:gd name="connsiteY22" fmla="*/ 220527 h 338138"/>
                  <a:gd name="connsiteX23" fmla="*/ 57120 w 268288"/>
                  <a:gd name="connsiteY23" fmla="*/ 228419 h 338138"/>
                  <a:gd name="connsiteX24" fmla="*/ 80842 w 268288"/>
                  <a:gd name="connsiteY24" fmla="*/ 228419 h 338138"/>
                  <a:gd name="connsiteX25" fmla="*/ 103247 w 268288"/>
                  <a:gd name="connsiteY25" fmla="*/ 250781 h 338138"/>
                  <a:gd name="connsiteX26" fmla="*/ 80842 w 268288"/>
                  <a:gd name="connsiteY26" fmla="*/ 273142 h 338138"/>
                  <a:gd name="connsiteX27" fmla="*/ 57120 w 268288"/>
                  <a:gd name="connsiteY27" fmla="*/ 273142 h 338138"/>
                  <a:gd name="connsiteX28" fmla="*/ 49212 w 268288"/>
                  <a:gd name="connsiteY28" fmla="*/ 281034 h 338138"/>
                  <a:gd name="connsiteX29" fmla="*/ 57120 w 268288"/>
                  <a:gd name="connsiteY29" fmla="*/ 288926 h 338138"/>
                  <a:gd name="connsiteX30" fmla="*/ 80842 w 268288"/>
                  <a:gd name="connsiteY30" fmla="*/ 288926 h 338138"/>
                  <a:gd name="connsiteX31" fmla="*/ 119062 w 268288"/>
                  <a:gd name="connsiteY31" fmla="*/ 250781 h 338138"/>
                  <a:gd name="connsiteX32" fmla="*/ 103247 w 268288"/>
                  <a:gd name="connsiteY32" fmla="*/ 220527 h 338138"/>
                  <a:gd name="connsiteX33" fmla="*/ 119062 w 268288"/>
                  <a:gd name="connsiteY33" fmla="*/ 190274 h 338138"/>
                  <a:gd name="connsiteX34" fmla="*/ 119062 w 268288"/>
                  <a:gd name="connsiteY34" fmla="*/ 188959 h 338138"/>
                  <a:gd name="connsiteX35" fmla="*/ 80842 w 268288"/>
                  <a:gd name="connsiteY35" fmla="*/ 150813 h 338138"/>
                  <a:gd name="connsiteX36" fmla="*/ 57120 w 268288"/>
                  <a:gd name="connsiteY36" fmla="*/ 150813 h 338138"/>
                  <a:gd name="connsiteX37" fmla="*/ 46099 w 268288"/>
                  <a:gd name="connsiteY37" fmla="*/ 47625 h 338138"/>
                  <a:gd name="connsiteX38" fmla="*/ 15875 w 268288"/>
                  <a:gd name="connsiteY38" fmla="*/ 79629 h 338138"/>
                  <a:gd name="connsiteX39" fmla="*/ 15875 w 268288"/>
                  <a:gd name="connsiteY39" fmla="*/ 114300 h 338138"/>
                  <a:gd name="connsiteX40" fmla="*/ 252413 w 268288"/>
                  <a:gd name="connsiteY40" fmla="*/ 114300 h 338138"/>
                  <a:gd name="connsiteX41" fmla="*/ 252413 w 268288"/>
                  <a:gd name="connsiteY41" fmla="*/ 79629 h 338138"/>
                  <a:gd name="connsiteX42" fmla="*/ 222189 w 268288"/>
                  <a:gd name="connsiteY42" fmla="*/ 47625 h 338138"/>
                  <a:gd name="connsiteX43" fmla="*/ 210362 w 268288"/>
                  <a:gd name="connsiteY43" fmla="*/ 47625 h 338138"/>
                  <a:gd name="connsiteX44" fmla="*/ 210362 w 268288"/>
                  <a:gd name="connsiteY44" fmla="*/ 71628 h 338138"/>
                  <a:gd name="connsiteX45" fmla="*/ 202477 w 268288"/>
                  <a:gd name="connsiteY45" fmla="*/ 79629 h 338138"/>
                  <a:gd name="connsiteX46" fmla="*/ 194593 w 268288"/>
                  <a:gd name="connsiteY46" fmla="*/ 71628 h 338138"/>
                  <a:gd name="connsiteX47" fmla="*/ 194593 w 268288"/>
                  <a:gd name="connsiteY47" fmla="*/ 47625 h 338138"/>
                  <a:gd name="connsiteX48" fmla="*/ 73696 w 268288"/>
                  <a:gd name="connsiteY48" fmla="*/ 47625 h 338138"/>
                  <a:gd name="connsiteX49" fmla="*/ 73696 w 268288"/>
                  <a:gd name="connsiteY49" fmla="*/ 71628 h 338138"/>
                  <a:gd name="connsiteX50" fmla="*/ 65811 w 268288"/>
                  <a:gd name="connsiteY50" fmla="*/ 79629 h 338138"/>
                  <a:gd name="connsiteX51" fmla="*/ 57926 w 268288"/>
                  <a:gd name="connsiteY51" fmla="*/ 71628 h 338138"/>
                  <a:gd name="connsiteX52" fmla="*/ 57926 w 268288"/>
                  <a:gd name="connsiteY52" fmla="*/ 47625 h 338138"/>
                  <a:gd name="connsiteX53" fmla="*/ 46099 w 268288"/>
                  <a:gd name="connsiteY53" fmla="*/ 47625 h 338138"/>
                  <a:gd name="connsiteX54" fmla="*/ 65757 w 268288"/>
                  <a:gd name="connsiteY54" fmla="*/ 0 h 338138"/>
                  <a:gd name="connsiteX55" fmla="*/ 73648 w 268288"/>
                  <a:gd name="connsiteY55" fmla="*/ 7925 h 338138"/>
                  <a:gd name="connsiteX56" fmla="*/ 73648 w 268288"/>
                  <a:gd name="connsiteY56" fmla="*/ 31700 h 338138"/>
                  <a:gd name="connsiteX57" fmla="*/ 194640 w 268288"/>
                  <a:gd name="connsiteY57" fmla="*/ 31700 h 338138"/>
                  <a:gd name="connsiteX58" fmla="*/ 194640 w 268288"/>
                  <a:gd name="connsiteY58" fmla="*/ 7925 h 338138"/>
                  <a:gd name="connsiteX59" fmla="*/ 202531 w 268288"/>
                  <a:gd name="connsiteY59" fmla="*/ 0 h 338138"/>
                  <a:gd name="connsiteX60" fmla="*/ 210422 w 268288"/>
                  <a:gd name="connsiteY60" fmla="*/ 7925 h 338138"/>
                  <a:gd name="connsiteX61" fmla="*/ 210422 w 268288"/>
                  <a:gd name="connsiteY61" fmla="*/ 31700 h 338138"/>
                  <a:gd name="connsiteX62" fmla="*/ 222258 w 268288"/>
                  <a:gd name="connsiteY62" fmla="*/ 31700 h 338138"/>
                  <a:gd name="connsiteX63" fmla="*/ 268288 w 268288"/>
                  <a:gd name="connsiteY63" fmla="*/ 79251 h 338138"/>
                  <a:gd name="connsiteX64" fmla="*/ 268288 w 268288"/>
                  <a:gd name="connsiteY64" fmla="*/ 290587 h 338138"/>
                  <a:gd name="connsiteX65" fmla="*/ 222258 w 268288"/>
                  <a:gd name="connsiteY65" fmla="*/ 338138 h 338138"/>
                  <a:gd name="connsiteX66" fmla="*/ 46030 w 268288"/>
                  <a:gd name="connsiteY66" fmla="*/ 338138 h 338138"/>
                  <a:gd name="connsiteX67" fmla="*/ 0 w 268288"/>
                  <a:gd name="connsiteY67" fmla="*/ 290587 h 338138"/>
                  <a:gd name="connsiteX68" fmla="*/ 0 w 268288"/>
                  <a:gd name="connsiteY68" fmla="*/ 79251 h 338138"/>
                  <a:gd name="connsiteX69" fmla="*/ 46030 w 268288"/>
                  <a:gd name="connsiteY69" fmla="*/ 31700 h 338138"/>
                  <a:gd name="connsiteX70" fmla="*/ 57866 w 268288"/>
                  <a:gd name="connsiteY70" fmla="*/ 31700 h 338138"/>
                  <a:gd name="connsiteX71" fmla="*/ 57866 w 268288"/>
                  <a:gd name="connsiteY71" fmla="*/ 7925 h 338138"/>
                  <a:gd name="connsiteX72" fmla="*/ 65757 w 268288"/>
                  <a:gd name="connsiteY7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68288" h="338138">
                    <a:moveTo>
                      <a:pt x="179388" y="166688"/>
                    </a:moveTo>
                    <a:cubicBezTo>
                      <a:pt x="192617" y="166688"/>
                      <a:pt x="203200" y="177246"/>
                      <a:pt x="203200" y="190443"/>
                    </a:cubicBezTo>
                    <a:cubicBezTo>
                      <a:pt x="203200" y="252471"/>
                      <a:pt x="203200" y="252471"/>
                      <a:pt x="203200" y="252471"/>
                    </a:cubicBezTo>
                    <a:cubicBezTo>
                      <a:pt x="203200" y="265668"/>
                      <a:pt x="192617" y="276226"/>
                      <a:pt x="179388" y="276226"/>
                    </a:cubicBezTo>
                    <a:cubicBezTo>
                      <a:pt x="166158" y="276226"/>
                      <a:pt x="155575" y="265668"/>
                      <a:pt x="155575" y="252471"/>
                    </a:cubicBezTo>
                    <a:cubicBezTo>
                      <a:pt x="155575" y="190443"/>
                      <a:pt x="155575" y="190443"/>
                      <a:pt x="155575" y="190443"/>
                    </a:cubicBezTo>
                    <a:cubicBezTo>
                      <a:pt x="155575" y="177246"/>
                      <a:pt x="166158" y="166688"/>
                      <a:pt x="179388" y="166688"/>
                    </a:cubicBezTo>
                    <a:close/>
                    <a:moveTo>
                      <a:pt x="179388" y="150813"/>
                    </a:moveTo>
                    <a:cubicBezTo>
                      <a:pt x="158221" y="150813"/>
                      <a:pt x="139700" y="169299"/>
                      <a:pt x="139700" y="190427"/>
                    </a:cubicBezTo>
                    <a:cubicBezTo>
                      <a:pt x="139700" y="252488"/>
                      <a:pt x="139700" y="252488"/>
                      <a:pt x="139700" y="252488"/>
                    </a:cubicBezTo>
                    <a:cubicBezTo>
                      <a:pt x="139700" y="273615"/>
                      <a:pt x="158221" y="292101"/>
                      <a:pt x="179388" y="292101"/>
                    </a:cubicBezTo>
                    <a:cubicBezTo>
                      <a:pt x="201877" y="292101"/>
                      <a:pt x="219075" y="273615"/>
                      <a:pt x="219075" y="252488"/>
                    </a:cubicBezTo>
                    <a:lnTo>
                      <a:pt x="219075" y="190427"/>
                    </a:lnTo>
                    <a:cubicBezTo>
                      <a:pt x="219075" y="169299"/>
                      <a:pt x="201877" y="150813"/>
                      <a:pt x="179388" y="150813"/>
                    </a:cubicBezTo>
                    <a:close/>
                    <a:moveTo>
                      <a:pt x="57120" y="150813"/>
                    </a:moveTo>
                    <a:cubicBezTo>
                      <a:pt x="51848" y="150813"/>
                      <a:pt x="49212" y="154759"/>
                      <a:pt x="49212" y="158705"/>
                    </a:cubicBezTo>
                    <a:cubicBezTo>
                      <a:pt x="49212" y="163967"/>
                      <a:pt x="51848" y="166597"/>
                      <a:pt x="57120" y="166597"/>
                    </a:cubicBezTo>
                    <a:cubicBezTo>
                      <a:pt x="80842" y="166597"/>
                      <a:pt x="80842" y="166597"/>
                      <a:pt x="80842" y="166597"/>
                    </a:cubicBezTo>
                    <a:cubicBezTo>
                      <a:pt x="92704" y="166597"/>
                      <a:pt x="103247" y="177120"/>
                      <a:pt x="103247" y="188959"/>
                    </a:cubicBezTo>
                    <a:cubicBezTo>
                      <a:pt x="103247" y="190274"/>
                      <a:pt x="103247" y="190274"/>
                      <a:pt x="103247" y="190274"/>
                    </a:cubicBezTo>
                    <a:cubicBezTo>
                      <a:pt x="103247" y="202112"/>
                      <a:pt x="92704" y="212635"/>
                      <a:pt x="80842" y="212635"/>
                    </a:cubicBezTo>
                    <a:cubicBezTo>
                      <a:pt x="57120" y="212635"/>
                      <a:pt x="57120" y="212635"/>
                      <a:pt x="57120" y="212635"/>
                    </a:cubicBezTo>
                    <a:cubicBezTo>
                      <a:pt x="51848" y="212635"/>
                      <a:pt x="49212" y="215266"/>
                      <a:pt x="49212" y="220527"/>
                    </a:cubicBezTo>
                    <a:cubicBezTo>
                      <a:pt x="49212" y="224473"/>
                      <a:pt x="51848" y="228419"/>
                      <a:pt x="57120" y="228419"/>
                    </a:cubicBezTo>
                    <a:cubicBezTo>
                      <a:pt x="80842" y="228419"/>
                      <a:pt x="80842" y="228419"/>
                      <a:pt x="80842" y="228419"/>
                    </a:cubicBezTo>
                    <a:cubicBezTo>
                      <a:pt x="92704" y="228419"/>
                      <a:pt x="103247" y="237627"/>
                      <a:pt x="103247" y="250781"/>
                    </a:cubicBezTo>
                    <a:cubicBezTo>
                      <a:pt x="103247" y="263934"/>
                      <a:pt x="92704" y="273142"/>
                      <a:pt x="80842" y="273142"/>
                    </a:cubicBezTo>
                    <a:cubicBezTo>
                      <a:pt x="57120" y="273142"/>
                      <a:pt x="57120" y="273142"/>
                      <a:pt x="57120" y="273142"/>
                    </a:cubicBezTo>
                    <a:cubicBezTo>
                      <a:pt x="51848" y="273142"/>
                      <a:pt x="49212" y="277088"/>
                      <a:pt x="49212" y="281034"/>
                    </a:cubicBezTo>
                    <a:cubicBezTo>
                      <a:pt x="49212" y="284980"/>
                      <a:pt x="51848" y="288926"/>
                      <a:pt x="57120" y="288926"/>
                    </a:cubicBezTo>
                    <a:cubicBezTo>
                      <a:pt x="80842" y="288926"/>
                      <a:pt x="80842" y="288926"/>
                      <a:pt x="80842" y="288926"/>
                    </a:cubicBezTo>
                    <a:cubicBezTo>
                      <a:pt x="101929" y="288926"/>
                      <a:pt x="119062" y="271826"/>
                      <a:pt x="119062" y="250781"/>
                    </a:cubicBezTo>
                    <a:cubicBezTo>
                      <a:pt x="119062" y="237627"/>
                      <a:pt x="112473" y="227104"/>
                      <a:pt x="103247" y="220527"/>
                    </a:cubicBezTo>
                    <a:cubicBezTo>
                      <a:pt x="112473" y="212635"/>
                      <a:pt x="119062" y="202112"/>
                      <a:pt x="119062" y="190274"/>
                    </a:cubicBezTo>
                    <a:lnTo>
                      <a:pt x="119062" y="188959"/>
                    </a:lnTo>
                    <a:cubicBezTo>
                      <a:pt x="119062" y="167913"/>
                      <a:pt x="101929" y="150813"/>
                      <a:pt x="80842" y="150813"/>
                    </a:cubicBezTo>
                    <a:cubicBezTo>
                      <a:pt x="57120" y="150813"/>
                      <a:pt x="57120" y="150813"/>
                      <a:pt x="57120" y="150813"/>
                    </a:cubicBezTo>
                    <a:close/>
                    <a:moveTo>
                      <a:pt x="46099" y="47625"/>
                    </a:moveTo>
                    <a:cubicBezTo>
                      <a:pt x="29016" y="47625"/>
                      <a:pt x="15875" y="62294"/>
                      <a:pt x="15875" y="79629"/>
                    </a:cubicBezTo>
                    <a:cubicBezTo>
                      <a:pt x="15875" y="114300"/>
                      <a:pt x="15875" y="114300"/>
                      <a:pt x="15875" y="114300"/>
                    </a:cubicBezTo>
                    <a:cubicBezTo>
                      <a:pt x="252413" y="114300"/>
                      <a:pt x="252413" y="114300"/>
                      <a:pt x="252413" y="114300"/>
                    </a:cubicBezTo>
                    <a:lnTo>
                      <a:pt x="252413" y="79629"/>
                    </a:lnTo>
                    <a:cubicBezTo>
                      <a:pt x="252413" y="62294"/>
                      <a:pt x="239272" y="47625"/>
                      <a:pt x="222189" y="47625"/>
                    </a:cubicBezTo>
                    <a:cubicBezTo>
                      <a:pt x="210362" y="47625"/>
                      <a:pt x="210362" y="47625"/>
                      <a:pt x="210362" y="47625"/>
                    </a:cubicBezTo>
                    <a:cubicBezTo>
                      <a:pt x="210362" y="71628"/>
                      <a:pt x="210362" y="71628"/>
                      <a:pt x="210362" y="71628"/>
                    </a:cubicBezTo>
                    <a:cubicBezTo>
                      <a:pt x="210362" y="75629"/>
                      <a:pt x="206420" y="79629"/>
                      <a:pt x="202477" y="79629"/>
                    </a:cubicBezTo>
                    <a:cubicBezTo>
                      <a:pt x="197221" y="79629"/>
                      <a:pt x="194593" y="75629"/>
                      <a:pt x="194593" y="71628"/>
                    </a:cubicBezTo>
                    <a:cubicBezTo>
                      <a:pt x="194593" y="47625"/>
                      <a:pt x="194593" y="47625"/>
                      <a:pt x="194593" y="47625"/>
                    </a:cubicBezTo>
                    <a:cubicBezTo>
                      <a:pt x="73696" y="47625"/>
                      <a:pt x="73696" y="47625"/>
                      <a:pt x="73696" y="47625"/>
                    </a:cubicBezTo>
                    <a:cubicBezTo>
                      <a:pt x="73696" y="71628"/>
                      <a:pt x="73696" y="71628"/>
                      <a:pt x="73696" y="71628"/>
                    </a:cubicBezTo>
                    <a:cubicBezTo>
                      <a:pt x="73696" y="75629"/>
                      <a:pt x="71067" y="79629"/>
                      <a:pt x="65811" y="79629"/>
                    </a:cubicBezTo>
                    <a:cubicBezTo>
                      <a:pt x="61869" y="79629"/>
                      <a:pt x="57926" y="75629"/>
                      <a:pt x="57926" y="71628"/>
                    </a:cubicBezTo>
                    <a:cubicBezTo>
                      <a:pt x="57926" y="47625"/>
                      <a:pt x="57926" y="47625"/>
                      <a:pt x="57926" y="47625"/>
                    </a:cubicBezTo>
                    <a:cubicBezTo>
                      <a:pt x="46099" y="47625"/>
                      <a:pt x="46099" y="47625"/>
                      <a:pt x="46099" y="47625"/>
                    </a:cubicBezTo>
                    <a:close/>
                    <a:moveTo>
                      <a:pt x="65757" y="0"/>
                    </a:moveTo>
                    <a:cubicBezTo>
                      <a:pt x="71018" y="0"/>
                      <a:pt x="73648" y="3962"/>
                      <a:pt x="73648" y="7925"/>
                    </a:cubicBezTo>
                    <a:cubicBezTo>
                      <a:pt x="73648" y="31700"/>
                      <a:pt x="73648" y="31700"/>
                      <a:pt x="73648" y="31700"/>
                    </a:cubicBezTo>
                    <a:cubicBezTo>
                      <a:pt x="194640" y="31700"/>
                      <a:pt x="194640" y="31700"/>
                      <a:pt x="194640" y="31700"/>
                    </a:cubicBezTo>
                    <a:cubicBezTo>
                      <a:pt x="194640" y="7925"/>
                      <a:pt x="194640" y="7925"/>
                      <a:pt x="194640" y="7925"/>
                    </a:cubicBezTo>
                    <a:cubicBezTo>
                      <a:pt x="194640" y="3962"/>
                      <a:pt x="197271" y="0"/>
                      <a:pt x="202531" y="0"/>
                    </a:cubicBezTo>
                    <a:cubicBezTo>
                      <a:pt x="206477" y="0"/>
                      <a:pt x="210422" y="3962"/>
                      <a:pt x="210422" y="7925"/>
                    </a:cubicBezTo>
                    <a:cubicBezTo>
                      <a:pt x="210422" y="31700"/>
                      <a:pt x="210422" y="31700"/>
                      <a:pt x="210422" y="31700"/>
                    </a:cubicBezTo>
                    <a:cubicBezTo>
                      <a:pt x="222258" y="31700"/>
                      <a:pt x="222258" y="31700"/>
                      <a:pt x="222258" y="31700"/>
                    </a:cubicBezTo>
                    <a:cubicBezTo>
                      <a:pt x="247246" y="31700"/>
                      <a:pt x="268288" y="52834"/>
                      <a:pt x="268288" y="79251"/>
                    </a:cubicBezTo>
                    <a:cubicBezTo>
                      <a:pt x="268288" y="290587"/>
                      <a:pt x="268288" y="290587"/>
                      <a:pt x="268288" y="290587"/>
                    </a:cubicBezTo>
                    <a:cubicBezTo>
                      <a:pt x="268288" y="317005"/>
                      <a:pt x="247246" y="338138"/>
                      <a:pt x="222258" y="338138"/>
                    </a:cubicBezTo>
                    <a:cubicBezTo>
                      <a:pt x="46030" y="338138"/>
                      <a:pt x="46030" y="338138"/>
                      <a:pt x="46030" y="338138"/>
                    </a:cubicBezTo>
                    <a:cubicBezTo>
                      <a:pt x="21042" y="338138"/>
                      <a:pt x="0" y="317005"/>
                      <a:pt x="0" y="290587"/>
                    </a:cubicBezTo>
                    <a:cubicBezTo>
                      <a:pt x="0" y="79251"/>
                      <a:pt x="0" y="79251"/>
                      <a:pt x="0" y="79251"/>
                    </a:cubicBezTo>
                    <a:cubicBezTo>
                      <a:pt x="0" y="52834"/>
                      <a:pt x="21042" y="31700"/>
                      <a:pt x="46030" y="31700"/>
                    </a:cubicBezTo>
                    <a:cubicBezTo>
                      <a:pt x="57866" y="31700"/>
                      <a:pt x="57866" y="31700"/>
                      <a:pt x="57866" y="31700"/>
                    </a:cubicBezTo>
                    <a:cubicBezTo>
                      <a:pt x="57866" y="7925"/>
                      <a:pt x="57866" y="7925"/>
                      <a:pt x="57866" y="7925"/>
                    </a:cubicBezTo>
                    <a:cubicBezTo>
                      <a:pt x="57866" y="3962"/>
                      <a:pt x="61812" y="0"/>
                      <a:pt x="65757" y="0"/>
                    </a:cubicBezTo>
                    <a:close/>
                  </a:path>
                </a:pathLst>
              </a:custGeom>
              <a:solidFill>
                <a:schemeClr val="bg1"/>
              </a:solidFill>
              <a:ln>
                <a:noFill/>
              </a:ln>
            </p:spPr>
            <p:txBody>
              <a:bodyPr anchor="ctr"/>
              <a:lstStyle/>
              <a:p>
                <a:pPr algn="ctr"/>
                <a:endParaRPr sz="1350">
                  <a:cs typeface="+mn-ea"/>
                  <a:sym typeface="+mn-lt"/>
                </a:endParaRPr>
              </a:p>
            </p:txBody>
          </p:sp>
        </p:grpSp>
      </p:grpSp>
      <p:sp>
        <p:nvSpPr>
          <p:cNvPr id="27" name="Rectangle 24"/>
          <p:cNvSpPr>
            <a:spLocks noChangeArrowheads="1"/>
          </p:cNvSpPr>
          <p:nvPr/>
        </p:nvSpPr>
        <p:spPr bwMode="auto">
          <a:xfrm>
            <a:off x="1008116" y="3236878"/>
            <a:ext cx="915481"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tx1">
                    <a:lumMod val="85000"/>
                    <a:lumOff val="15000"/>
                  </a:schemeClr>
                </a:solidFill>
                <a:cs typeface="+mn-ea"/>
                <a:sym typeface="+mn-lt"/>
              </a:rPr>
              <a:t>第一阶段</a:t>
            </a:r>
            <a:endParaRPr lang="zh-CN" altLang="en-US" sz="1200" b="1" dirty="0">
              <a:solidFill>
                <a:schemeClr val="tx1">
                  <a:lumMod val="85000"/>
                  <a:lumOff val="15000"/>
                </a:schemeClr>
              </a:solidFill>
              <a:cs typeface="+mn-ea"/>
              <a:sym typeface="+mn-lt"/>
            </a:endParaRPr>
          </a:p>
        </p:txBody>
      </p:sp>
      <p:sp>
        <p:nvSpPr>
          <p:cNvPr id="28" name="文本框 27"/>
          <p:cNvSpPr txBox="1"/>
          <p:nvPr/>
        </p:nvSpPr>
        <p:spPr>
          <a:xfrm>
            <a:off x="1021612" y="3610897"/>
            <a:ext cx="1963844" cy="475615"/>
          </a:xfrm>
          <a:prstGeom prst="rect">
            <a:avLst/>
          </a:prstGeom>
          <a:noFill/>
        </p:spPr>
        <p:txBody>
          <a:bodyPr wrap="square" rtlCol="0">
            <a:spAutoFit/>
          </a:bodyPr>
          <a:lstStyle/>
          <a:p>
            <a:pPr marL="171450" indent="-171450" algn="l">
              <a:spcBef>
                <a:spcPts val="600"/>
              </a:spcBef>
              <a:buFont typeface="Wingdings" panose="05000000000000000000" charset="0"/>
              <a:buChar char=""/>
            </a:pPr>
            <a:r>
              <a:rPr lang="en-US" altLang="zh-CN" sz="1000" dirty="0">
                <a:cs typeface="+mn-ea"/>
                <a:sym typeface="+mn-lt"/>
              </a:rPr>
              <a:t>APP</a:t>
            </a:r>
            <a:r>
              <a:rPr lang="zh-CN" altLang="en-US" sz="1000" dirty="0">
                <a:cs typeface="+mn-ea"/>
                <a:sym typeface="+mn-lt"/>
              </a:rPr>
              <a:t>设计</a:t>
            </a:r>
            <a:endParaRPr lang="zh-CN" altLang="en-US" sz="1000" dirty="0">
              <a:cs typeface="+mn-ea"/>
              <a:sym typeface="+mn-lt"/>
            </a:endParaRPr>
          </a:p>
          <a:p>
            <a:pPr marL="171450" indent="-171450" algn="l">
              <a:spcBef>
                <a:spcPts val="600"/>
              </a:spcBef>
              <a:buFont typeface="Wingdings" panose="05000000000000000000" charset="0"/>
              <a:buChar char=""/>
            </a:pPr>
            <a:r>
              <a:rPr lang="zh-CN" altLang="en-US" sz="1000" dirty="0">
                <a:cs typeface="+mn-ea"/>
                <a:sym typeface="+mn-lt"/>
              </a:rPr>
              <a:t>完成</a:t>
            </a:r>
            <a:r>
              <a:rPr lang="en-US" altLang="zh-CN" sz="1000" dirty="0">
                <a:cs typeface="+mn-ea"/>
                <a:sym typeface="+mn-lt"/>
              </a:rPr>
              <a:t>APP</a:t>
            </a:r>
            <a:r>
              <a:rPr lang="zh-CN" altLang="en-US" sz="1000" dirty="0">
                <a:cs typeface="+mn-ea"/>
                <a:sym typeface="+mn-lt"/>
              </a:rPr>
              <a:t>开发</a:t>
            </a:r>
            <a:endParaRPr lang="zh-CN" altLang="en-US" sz="1000" dirty="0">
              <a:cs typeface="+mn-ea"/>
              <a:sym typeface="+mn-lt"/>
            </a:endParaRPr>
          </a:p>
        </p:txBody>
      </p:sp>
      <p:sp>
        <p:nvSpPr>
          <p:cNvPr id="29" name="Rectangle 24"/>
          <p:cNvSpPr>
            <a:spLocks noChangeArrowheads="1"/>
          </p:cNvSpPr>
          <p:nvPr/>
        </p:nvSpPr>
        <p:spPr bwMode="auto">
          <a:xfrm>
            <a:off x="3056835" y="3236878"/>
            <a:ext cx="915481"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tx1">
                    <a:lumMod val="85000"/>
                    <a:lumOff val="15000"/>
                  </a:schemeClr>
                </a:solidFill>
                <a:cs typeface="+mn-ea"/>
                <a:sym typeface="+mn-lt"/>
              </a:rPr>
              <a:t>第二阶段</a:t>
            </a:r>
            <a:endParaRPr lang="zh-CN" altLang="en-US" sz="1200" b="1" dirty="0">
              <a:solidFill>
                <a:schemeClr val="tx1">
                  <a:lumMod val="85000"/>
                  <a:lumOff val="15000"/>
                </a:schemeClr>
              </a:solidFill>
              <a:cs typeface="+mn-ea"/>
              <a:sym typeface="+mn-lt"/>
            </a:endParaRPr>
          </a:p>
        </p:txBody>
      </p:sp>
      <p:sp>
        <p:nvSpPr>
          <p:cNvPr id="30" name="文本框 29"/>
          <p:cNvSpPr txBox="1"/>
          <p:nvPr/>
        </p:nvSpPr>
        <p:spPr>
          <a:xfrm>
            <a:off x="3141451" y="3610897"/>
            <a:ext cx="1963844" cy="475615"/>
          </a:xfrm>
          <a:prstGeom prst="rect">
            <a:avLst/>
          </a:prstGeom>
          <a:noFill/>
        </p:spPr>
        <p:txBody>
          <a:bodyPr wrap="square" rtlCol="0">
            <a:spAutoFit/>
          </a:bodyPr>
          <a:lstStyle/>
          <a:p>
            <a:pPr marL="171450" indent="-171450" algn="l">
              <a:spcBef>
                <a:spcPts val="600"/>
              </a:spcBef>
              <a:buFont typeface="Wingdings" panose="05000000000000000000" charset="0"/>
              <a:buChar char=""/>
            </a:pPr>
            <a:r>
              <a:rPr lang="zh-CN" altLang="en-US" sz="1000" dirty="0">
                <a:cs typeface="+mn-ea"/>
                <a:sym typeface="+mn-lt"/>
              </a:rPr>
              <a:t>推出到应用市场</a:t>
            </a:r>
            <a:endParaRPr lang="zh-CN" altLang="en-US" sz="1000" dirty="0">
              <a:cs typeface="+mn-ea"/>
              <a:sym typeface="+mn-lt"/>
            </a:endParaRPr>
          </a:p>
          <a:p>
            <a:pPr marL="171450" indent="-171450" algn="l">
              <a:spcBef>
                <a:spcPts val="600"/>
              </a:spcBef>
              <a:buFont typeface="Wingdings" panose="05000000000000000000" charset="0"/>
              <a:buChar char=""/>
            </a:pPr>
            <a:r>
              <a:rPr lang="zh-CN" altLang="en-US" sz="1000" dirty="0">
                <a:cs typeface="+mn-ea"/>
                <a:sym typeface="+mn-lt"/>
              </a:rPr>
              <a:t>广告发布与宣传</a:t>
            </a:r>
            <a:endParaRPr lang="zh-CN" altLang="en-US" sz="1000" dirty="0">
              <a:cs typeface="+mn-ea"/>
              <a:sym typeface="+mn-lt"/>
            </a:endParaRPr>
          </a:p>
        </p:txBody>
      </p:sp>
      <p:sp>
        <p:nvSpPr>
          <p:cNvPr id="31" name="Rectangle 24"/>
          <p:cNvSpPr>
            <a:spLocks noChangeArrowheads="1"/>
          </p:cNvSpPr>
          <p:nvPr/>
        </p:nvSpPr>
        <p:spPr bwMode="auto">
          <a:xfrm>
            <a:off x="5105554" y="3236878"/>
            <a:ext cx="915481"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tx1">
                    <a:lumMod val="85000"/>
                    <a:lumOff val="15000"/>
                  </a:schemeClr>
                </a:solidFill>
                <a:cs typeface="+mn-ea"/>
                <a:sym typeface="+mn-lt"/>
              </a:rPr>
              <a:t>第三阶段</a:t>
            </a:r>
            <a:endParaRPr lang="zh-CN" altLang="en-US" sz="1200" b="1" dirty="0">
              <a:solidFill>
                <a:schemeClr val="tx1">
                  <a:lumMod val="85000"/>
                  <a:lumOff val="15000"/>
                </a:schemeClr>
              </a:solidFill>
              <a:cs typeface="+mn-ea"/>
              <a:sym typeface="+mn-lt"/>
            </a:endParaRPr>
          </a:p>
        </p:txBody>
      </p:sp>
      <p:sp>
        <p:nvSpPr>
          <p:cNvPr id="32" name="文本框 31"/>
          <p:cNvSpPr txBox="1"/>
          <p:nvPr/>
        </p:nvSpPr>
        <p:spPr>
          <a:xfrm>
            <a:off x="5105715" y="3610897"/>
            <a:ext cx="1963844" cy="245110"/>
          </a:xfrm>
          <a:prstGeom prst="rect">
            <a:avLst/>
          </a:prstGeom>
          <a:noFill/>
        </p:spPr>
        <p:txBody>
          <a:bodyPr wrap="square" rtlCol="0">
            <a:spAutoFit/>
          </a:bodyPr>
          <a:lstStyle/>
          <a:p>
            <a:pPr marL="171450" indent="-171450" algn="l">
              <a:spcBef>
                <a:spcPts val="600"/>
              </a:spcBef>
              <a:buFont typeface="Wingdings" panose="05000000000000000000" charset="0"/>
              <a:buChar char=""/>
            </a:pPr>
            <a:r>
              <a:rPr lang="zh-CN" altLang="en-US" sz="1000" dirty="0">
                <a:cs typeface="+mn-ea"/>
                <a:sym typeface="+mn-lt"/>
              </a:rPr>
              <a:t>网站这整合推广</a:t>
            </a:r>
            <a:endParaRPr lang="zh-CN" altLang="en-US" sz="1000" dirty="0">
              <a:cs typeface="+mn-ea"/>
              <a:sym typeface="+mn-lt"/>
            </a:endParaRPr>
          </a:p>
        </p:txBody>
      </p:sp>
      <p:sp>
        <p:nvSpPr>
          <p:cNvPr id="33" name="Rectangle 24"/>
          <p:cNvSpPr>
            <a:spLocks noChangeArrowheads="1"/>
          </p:cNvSpPr>
          <p:nvPr/>
        </p:nvSpPr>
        <p:spPr bwMode="auto">
          <a:xfrm>
            <a:off x="7069398" y="3236878"/>
            <a:ext cx="915481"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tx1">
                    <a:lumMod val="85000"/>
                    <a:lumOff val="15000"/>
                  </a:schemeClr>
                </a:solidFill>
                <a:cs typeface="+mn-ea"/>
                <a:sym typeface="+mn-lt"/>
              </a:rPr>
              <a:t>第四阶段</a:t>
            </a:r>
            <a:endParaRPr lang="zh-CN" altLang="en-US" sz="1200" b="1" dirty="0">
              <a:solidFill>
                <a:schemeClr val="tx1">
                  <a:lumMod val="85000"/>
                  <a:lumOff val="15000"/>
                </a:schemeClr>
              </a:solidFill>
              <a:cs typeface="+mn-ea"/>
              <a:sym typeface="+mn-lt"/>
            </a:endParaRPr>
          </a:p>
        </p:txBody>
      </p:sp>
      <p:sp>
        <p:nvSpPr>
          <p:cNvPr id="34" name="文本框 33"/>
          <p:cNvSpPr txBox="1"/>
          <p:nvPr/>
        </p:nvSpPr>
        <p:spPr>
          <a:xfrm>
            <a:off x="7180049" y="3610897"/>
            <a:ext cx="1963844" cy="475615"/>
          </a:xfrm>
          <a:prstGeom prst="rect">
            <a:avLst/>
          </a:prstGeom>
          <a:noFill/>
        </p:spPr>
        <p:txBody>
          <a:bodyPr wrap="square" rtlCol="0">
            <a:spAutoFit/>
          </a:bodyPr>
          <a:lstStyle/>
          <a:p>
            <a:pPr marL="171450" indent="-171450" algn="l">
              <a:spcBef>
                <a:spcPts val="600"/>
              </a:spcBef>
              <a:buFont typeface="Wingdings" panose="05000000000000000000" charset="0"/>
              <a:buChar char=""/>
            </a:pPr>
            <a:r>
              <a:rPr lang="zh-CN" altLang="en-US" sz="1000" dirty="0">
                <a:cs typeface="+mn-ea"/>
                <a:sym typeface="+mn-lt"/>
              </a:rPr>
              <a:t>发布广告</a:t>
            </a:r>
            <a:endParaRPr lang="zh-CN" altLang="en-US" sz="1000" dirty="0">
              <a:cs typeface="+mn-ea"/>
              <a:sym typeface="+mn-lt"/>
            </a:endParaRPr>
          </a:p>
          <a:p>
            <a:pPr marL="171450" indent="-171450" algn="l">
              <a:spcBef>
                <a:spcPts val="600"/>
              </a:spcBef>
              <a:buFont typeface="Wingdings" panose="05000000000000000000" charset="0"/>
              <a:buChar char=""/>
            </a:pPr>
            <a:r>
              <a:rPr lang="zh-CN" altLang="en-US" sz="1000" dirty="0">
                <a:cs typeface="+mn-ea"/>
                <a:sym typeface="+mn-lt"/>
              </a:rPr>
              <a:t>信息流推广</a:t>
            </a:r>
            <a:endParaRPr lang="zh-CN" altLang="en-US" sz="1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down)">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down)">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down)">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down)">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down)">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down)">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down)">
                                      <p:cBhvr>
                                        <p:cTn id="4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30225" y="0"/>
            <a:ext cx="9174226" cy="5278867"/>
          </a:xfrm>
          <a:prstGeom prst="rect">
            <a:avLst/>
          </a:prstGeom>
          <a:blipFill>
            <a:blip r:embed="rId1">
              <a:alphaModFix amt="13000"/>
              <a:duotone>
                <a:schemeClr val="accent1">
                  <a:shade val="45000"/>
                  <a:satMod val="135000"/>
                </a:schemeClr>
                <a:prstClr val="white"/>
              </a:duotone>
            </a:blip>
            <a:stretch>
              <a:fillRect t="-120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346046" y="124143"/>
            <a:ext cx="697627" cy="246221"/>
          </a:xfrm>
          <a:prstGeom prst="rect">
            <a:avLst/>
          </a:prstGeom>
          <a:noFill/>
        </p:spPr>
        <p:txBody>
          <a:bodyPr wrap="none" rtlCol="0">
            <a:spAutoFit/>
          </a:bodyPr>
          <a:lstStyle/>
          <a:p>
            <a:r>
              <a:rPr lang="zh-CN" altLang="en-US" sz="1000" dirty="0">
                <a:cs typeface="+mn-ea"/>
                <a:sym typeface="+mn-lt"/>
              </a:rPr>
              <a:t>发展前景</a:t>
            </a:r>
            <a:endParaRPr lang="zh-CN" altLang="en-US" sz="1000" dirty="0">
              <a:cs typeface="+mn-ea"/>
              <a:sym typeface="+mn-lt"/>
            </a:endParaRPr>
          </a:p>
        </p:txBody>
      </p:sp>
      <p:sp>
        <p:nvSpPr>
          <p:cNvPr id="3" name="矩形 2"/>
          <p:cNvSpPr/>
          <p:nvPr/>
        </p:nvSpPr>
        <p:spPr>
          <a:xfrm>
            <a:off x="908980" y="124142"/>
            <a:ext cx="2151495" cy="246221"/>
          </a:xfrm>
          <a:prstGeom prst="rect">
            <a:avLst/>
          </a:prstGeom>
        </p:spPr>
        <p:txBody>
          <a:bodyPr wrap="square">
            <a:spAutoFit/>
          </a:bodyPr>
          <a:lstStyle/>
          <a:p>
            <a:r>
              <a:rPr lang="en-US" altLang="zh-CN" sz="1000" dirty="0">
                <a:cs typeface="+mn-ea"/>
                <a:sym typeface="+mn-lt"/>
              </a:rPr>
              <a:t>Enterprise prospect</a:t>
            </a:r>
            <a:endParaRPr lang="en-US" altLang="zh-CN" sz="1000" dirty="0">
              <a:cs typeface="+mn-ea"/>
              <a:sym typeface="+mn-lt"/>
            </a:endParaRPr>
          </a:p>
        </p:txBody>
      </p:sp>
      <p:sp>
        <p:nvSpPr>
          <p:cNvPr id="4" name="菱形 3"/>
          <p:cNvSpPr/>
          <p:nvPr/>
        </p:nvSpPr>
        <p:spPr>
          <a:xfrm flipH="1">
            <a:off x="228251" y="193592"/>
            <a:ext cx="117795" cy="91773"/>
          </a:xfrm>
          <a:prstGeom prst="diamond">
            <a:avLst/>
          </a:prstGeom>
          <a:solidFill>
            <a:schemeClr val="tx1">
              <a:lumMod val="95000"/>
              <a:lumOff val="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sp>
        <p:nvSpPr>
          <p:cNvPr id="5" name="矩形 4"/>
          <p:cNvSpPr/>
          <p:nvPr/>
        </p:nvSpPr>
        <p:spPr>
          <a:xfrm>
            <a:off x="194694" y="147023"/>
            <a:ext cx="184909" cy="184909"/>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grpSp>
        <p:nvGrpSpPr>
          <p:cNvPr id="33" name="组合 32"/>
          <p:cNvGrpSpPr/>
          <p:nvPr/>
        </p:nvGrpSpPr>
        <p:grpSpPr>
          <a:xfrm>
            <a:off x="908980" y="1393008"/>
            <a:ext cx="7150123" cy="2432951"/>
            <a:chOff x="1415143" y="2242863"/>
            <a:chExt cx="9361714" cy="3185483"/>
          </a:xfrm>
        </p:grpSpPr>
        <p:sp>
          <p:nvSpPr>
            <p:cNvPr id="6" name="六边形 5"/>
            <p:cNvSpPr/>
            <p:nvPr/>
          </p:nvSpPr>
          <p:spPr>
            <a:xfrm>
              <a:off x="1680406" y="2242863"/>
              <a:ext cx="1584010" cy="1365525"/>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7" name="六边形 6"/>
            <p:cNvSpPr/>
            <p:nvPr/>
          </p:nvSpPr>
          <p:spPr>
            <a:xfrm>
              <a:off x="4096132" y="2242863"/>
              <a:ext cx="1584010" cy="1365525"/>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 name="六边形 7"/>
            <p:cNvSpPr/>
            <p:nvPr/>
          </p:nvSpPr>
          <p:spPr>
            <a:xfrm>
              <a:off x="6511858" y="2242863"/>
              <a:ext cx="1584010" cy="1365525"/>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 name="六边形 8"/>
            <p:cNvSpPr/>
            <p:nvPr/>
          </p:nvSpPr>
          <p:spPr>
            <a:xfrm>
              <a:off x="8927584" y="2242863"/>
              <a:ext cx="1584010" cy="1365525"/>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椭圆 10"/>
            <p:cNvSpPr/>
            <p:nvPr/>
          </p:nvSpPr>
          <p:spPr>
            <a:xfrm>
              <a:off x="2163806" y="2606311"/>
              <a:ext cx="617210" cy="63862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11" name="椭圆 11"/>
            <p:cNvSpPr/>
            <p:nvPr/>
          </p:nvSpPr>
          <p:spPr>
            <a:xfrm>
              <a:off x="4568823" y="2606311"/>
              <a:ext cx="638628" cy="63862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12" name="椭圆 12"/>
            <p:cNvSpPr/>
            <p:nvPr/>
          </p:nvSpPr>
          <p:spPr>
            <a:xfrm>
              <a:off x="6984549" y="2688764"/>
              <a:ext cx="638628" cy="473723"/>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13" name="椭圆 13"/>
            <p:cNvSpPr/>
            <p:nvPr/>
          </p:nvSpPr>
          <p:spPr>
            <a:xfrm>
              <a:off x="9467124" y="2606311"/>
              <a:ext cx="504929" cy="638628"/>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15" name="矩形: 圆角 14"/>
            <p:cNvSpPr/>
            <p:nvPr/>
          </p:nvSpPr>
          <p:spPr>
            <a:xfrm>
              <a:off x="3877768" y="3999683"/>
              <a:ext cx="2020737" cy="478972"/>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7" name="矩形: 圆角 16"/>
            <p:cNvSpPr/>
            <p:nvPr/>
          </p:nvSpPr>
          <p:spPr>
            <a:xfrm>
              <a:off x="8709220" y="3999683"/>
              <a:ext cx="2020737" cy="478972"/>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8" name="文本框 17"/>
            <p:cNvSpPr txBox="1"/>
            <p:nvPr/>
          </p:nvSpPr>
          <p:spPr>
            <a:xfrm>
              <a:off x="1472328" y="4041581"/>
              <a:ext cx="2011282" cy="360832"/>
            </a:xfrm>
            <a:prstGeom prst="rect">
              <a:avLst/>
            </a:prstGeom>
            <a:solidFill>
              <a:srgbClr val="4472C4"/>
            </a:solidFill>
          </p:spPr>
          <p:txBody>
            <a:bodyPr wrap="square" rtlCol="0">
              <a:spAutoFit/>
              <a:scene3d>
                <a:camera prst="orthographicFront"/>
                <a:lightRig rig="threePt" dir="t"/>
              </a:scene3d>
              <a:sp3d contourW="12700"/>
            </a:bodyPr>
            <a:lstStyle/>
            <a:p>
              <a:pPr algn="ctr"/>
              <a:r>
                <a:rPr lang="en-US" altLang="zh-CN" sz="1200" b="1" dirty="0">
                  <a:solidFill>
                    <a:schemeClr val="bg1"/>
                  </a:solidFill>
                  <a:cs typeface="+mn-ea"/>
                  <a:sym typeface="+mn-lt"/>
                </a:rPr>
                <a:t>APP</a:t>
              </a:r>
              <a:r>
                <a:rPr lang="zh-CN" altLang="en-US" sz="1200" b="1" dirty="0">
                  <a:solidFill>
                    <a:schemeClr val="bg1"/>
                  </a:solidFill>
                  <a:cs typeface="+mn-ea"/>
                  <a:sym typeface="+mn-lt"/>
                </a:rPr>
                <a:t>准备阶段</a:t>
              </a:r>
              <a:endParaRPr lang="zh-CN" altLang="en-US" sz="1200" b="1" dirty="0">
                <a:solidFill>
                  <a:schemeClr val="bg1"/>
                </a:solidFill>
                <a:cs typeface="+mn-ea"/>
                <a:sym typeface="+mn-lt"/>
              </a:endParaRPr>
            </a:p>
          </p:txBody>
        </p:sp>
        <p:sp>
          <p:nvSpPr>
            <p:cNvPr id="19" name="文本框 18"/>
            <p:cNvSpPr txBox="1"/>
            <p:nvPr/>
          </p:nvSpPr>
          <p:spPr>
            <a:xfrm>
              <a:off x="3868768" y="4050726"/>
              <a:ext cx="2011282" cy="360832"/>
            </a:xfrm>
            <a:prstGeom prst="rect">
              <a:avLst/>
            </a:prstGeom>
            <a:noFill/>
          </p:spPr>
          <p:txBody>
            <a:bodyPr wrap="square" rtlCol="0">
              <a:spAutoFit/>
              <a:scene3d>
                <a:camera prst="orthographicFront"/>
                <a:lightRig rig="threePt" dir="t"/>
              </a:scene3d>
              <a:sp3d contourW="12700"/>
            </a:bodyPr>
            <a:lstStyle/>
            <a:p>
              <a:pPr algn="ctr"/>
              <a:r>
                <a:rPr lang="en-US" altLang="zh-CN" sz="1200" b="1" dirty="0">
                  <a:solidFill>
                    <a:schemeClr val="bg1"/>
                  </a:solidFill>
                  <a:cs typeface="+mn-ea"/>
                  <a:sym typeface="+mn-lt"/>
                </a:rPr>
                <a:t>APP</a:t>
              </a:r>
              <a:r>
                <a:rPr lang="zh-CN" altLang="en-US" sz="1200" b="1" dirty="0">
                  <a:solidFill>
                    <a:schemeClr val="bg1"/>
                  </a:solidFill>
                  <a:cs typeface="+mn-ea"/>
                  <a:sym typeface="+mn-lt"/>
                </a:rPr>
                <a:t>项目研发</a:t>
              </a:r>
              <a:endParaRPr lang="zh-CN" altLang="en-US" sz="1200" b="1" dirty="0">
                <a:solidFill>
                  <a:schemeClr val="bg1"/>
                </a:solidFill>
                <a:cs typeface="+mn-ea"/>
                <a:sym typeface="+mn-lt"/>
              </a:endParaRPr>
            </a:p>
          </p:txBody>
        </p:sp>
        <p:sp>
          <p:nvSpPr>
            <p:cNvPr id="20" name="文本框 19"/>
            <p:cNvSpPr txBox="1"/>
            <p:nvPr/>
          </p:nvSpPr>
          <p:spPr>
            <a:xfrm>
              <a:off x="6266800" y="4044906"/>
              <a:ext cx="2011282" cy="360832"/>
            </a:xfrm>
            <a:prstGeom prst="rect">
              <a:avLst/>
            </a:prstGeom>
            <a:solidFill>
              <a:srgbClr val="4472C4"/>
            </a:solidFill>
          </p:spPr>
          <p:txBody>
            <a:bodyPr wrap="square" rtlCol="0">
              <a:spAutoFit/>
              <a:scene3d>
                <a:camera prst="orthographicFront"/>
                <a:lightRig rig="threePt" dir="t"/>
              </a:scene3d>
              <a:sp3d contourW="12700"/>
            </a:bodyPr>
            <a:lstStyle/>
            <a:p>
              <a:pPr algn="ctr"/>
              <a:r>
                <a:rPr lang="en-US" altLang="zh-CN" sz="1200" b="1" dirty="0">
                  <a:solidFill>
                    <a:schemeClr val="bg1"/>
                  </a:solidFill>
                  <a:cs typeface="+mn-ea"/>
                  <a:sym typeface="+mn-lt"/>
                </a:rPr>
                <a:t>APP</a:t>
              </a:r>
              <a:r>
                <a:rPr lang="zh-CN" altLang="en-US" sz="1200" b="1" dirty="0">
                  <a:solidFill>
                    <a:schemeClr val="bg1"/>
                  </a:solidFill>
                  <a:cs typeface="+mn-ea"/>
                  <a:sym typeface="+mn-lt"/>
                </a:rPr>
                <a:t>交付试用</a:t>
              </a:r>
              <a:endParaRPr lang="zh-CN" altLang="en-US" sz="1200" b="1" dirty="0">
                <a:solidFill>
                  <a:schemeClr val="bg1"/>
                </a:solidFill>
                <a:cs typeface="+mn-ea"/>
                <a:sym typeface="+mn-lt"/>
              </a:endParaRPr>
            </a:p>
          </p:txBody>
        </p:sp>
        <p:sp>
          <p:nvSpPr>
            <p:cNvPr id="21" name="文本框 20"/>
            <p:cNvSpPr txBox="1"/>
            <p:nvPr/>
          </p:nvSpPr>
          <p:spPr>
            <a:xfrm>
              <a:off x="8706851" y="4069017"/>
              <a:ext cx="2011282" cy="360832"/>
            </a:xfrm>
            <a:prstGeom prst="rect">
              <a:avLst/>
            </a:prstGeom>
            <a:noFill/>
          </p:spPr>
          <p:txBody>
            <a:bodyPr wrap="square" rtlCol="0">
              <a:spAutoFit/>
              <a:scene3d>
                <a:camera prst="orthographicFront"/>
                <a:lightRig rig="threePt" dir="t"/>
              </a:scene3d>
              <a:sp3d contourW="12700"/>
            </a:bodyPr>
            <a:lstStyle/>
            <a:p>
              <a:pPr algn="ctr"/>
              <a:r>
                <a:rPr lang="en-US" altLang="zh-CN" sz="1200" b="1" dirty="0">
                  <a:solidFill>
                    <a:schemeClr val="bg1"/>
                  </a:solidFill>
                  <a:cs typeface="+mn-ea"/>
                  <a:sym typeface="+mn-lt"/>
                </a:rPr>
                <a:t>APP</a:t>
              </a:r>
              <a:r>
                <a:rPr lang="zh-CN" altLang="en-US" sz="1200" b="1" dirty="0">
                  <a:solidFill>
                    <a:schemeClr val="bg1"/>
                  </a:solidFill>
                  <a:cs typeface="+mn-ea"/>
                  <a:sym typeface="+mn-lt"/>
                </a:rPr>
                <a:t>运营</a:t>
              </a:r>
              <a:endParaRPr lang="zh-CN" altLang="en-US" sz="1200" b="1" dirty="0">
                <a:solidFill>
                  <a:schemeClr val="bg1"/>
                </a:solidFill>
                <a:cs typeface="+mn-ea"/>
                <a:sym typeface="+mn-lt"/>
              </a:endParaRPr>
            </a:p>
          </p:txBody>
        </p:sp>
        <p:grpSp>
          <p:nvGrpSpPr>
            <p:cNvPr id="22" name="组合 21"/>
            <p:cNvGrpSpPr/>
            <p:nvPr/>
          </p:nvGrpSpPr>
          <p:grpSpPr>
            <a:xfrm>
              <a:off x="1415143" y="4670770"/>
              <a:ext cx="9361714" cy="757576"/>
              <a:chOff x="1415143" y="4670770"/>
              <a:chExt cx="9361714" cy="757576"/>
            </a:xfrm>
          </p:grpSpPr>
          <p:cxnSp>
            <p:nvCxnSpPr>
              <p:cNvPr id="23" name="直接连接符 22"/>
              <p:cNvCxnSpPr/>
              <p:nvPr/>
            </p:nvCxnSpPr>
            <p:spPr>
              <a:xfrm>
                <a:off x="1415143" y="5428346"/>
                <a:ext cx="9361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467428" y="5152570"/>
                <a:ext cx="7242630" cy="275776"/>
                <a:chOff x="2467428" y="1268413"/>
                <a:chExt cx="7242630" cy="5074330"/>
              </a:xfrm>
            </p:grpSpPr>
            <p:cxnSp>
              <p:nvCxnSpPr>
                <p:cNvPr id="29" name="直接连接符 28"/>
                <p:cNvCxnSpPr/>
                <p:nvPr/>
              </p:nvCxnSpPr>
              <p:spPr>
                <a:xfrm>
                  <a:off x="2467428" y="1268413"/>
                  <a:ext cx="0" cy="507433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876800" y="1268413"/>
                  <a:ext cx="0" cy="507433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300687" y="1268413"/>
                  <a:ext cx="0" cy="507433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9710058" y="1268413"/>
                  <a:ext cx="0" cy="507433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89859" y="4670770"/>
                <a:ext cx="1574556" cy="482218"/>
              </a:xfrm>
              <a:prstGeom prst="rect">
                <a:avLst/>
              </a:prstGeom>
              <a:noFill/>
            </p:spPr>
            <p:txBody>
              <a:bodyPr wrap="square" rtlCol="0">
                <a:spAutoFit/>
                <a:scene3d>
                  <a:camera prst="orthographicFront"/>
                  <a:lightRig rig="threePt" dir="t"/>
                </a:scene3d>
                <a:sp3d contourW="12700"/>
              </a:bodyPr>
              <a:lstStyle/>
              <a:p>
                <a:pPr algn="ctr"/>
                <a:r>
                  <a:rPr lang="en-US" altLang="zh-CN" b="1" dirty="0">
                    <a:solidFill>
                      <a:schemeClr val="bg1">
                        <a:lumMod val="75000"/>
                      </a:schemeClr>
                    </a:solidFill>
                    <a:cs typeface="+mn-ea"/>
                    <a:sym typeface="+mn-lt"/>
                  </a:rPr>
                  <a:t>2021-10</a:t>
                </a:r>
                <a:endParaRPr lang="zh-CN" altLang="en-US" b="1" dirty="0">
                  <a:solidFill>
                    <a:schemeClr val="bg1">
                      <a:lumMod val="75000"/>
                    </a:schemeClr>
                  </a:solidFill>
                  <a:cs typeface="+mn-ea"/>
                  <a:sym typeface="+mn-lt"/>
                </a:endParaRPr>
              </a:p>
            </p:txBody>
          </p:sp>
          <p:sp>
            <p:nvSpPr>
              <p:cNvPr id="26" name="文本框 25"/>
              <p:cNvSpPr txBox="1"/>
              <p:nvPr/>
            </p:nvSpPr>
            <p:spPr>
              <a:xfrm>
                <a:off x="4101646" y="4670770"/>
                <a:ext cx="1574556" cy="482218"/>
              </a:xfrm>
              <a:prstGeom prst="rect">
                <a:avLst/>
              </a:prstGeom>
              <a:noFill/>
            </p:spPr>
            <p:txBody>
              <a:bodyPr wrap="square" rtlCol="0">
                <a:spAutoFit/>
                <a:scene3d>
                  <a:camera prst="orthographicFront"/>
                  <a:lightRig rig="threePt" dir="t"/>
                </a:scene3d>
                <a:sp3d contourW="12700"/>
              </a:bodyPr>
              <a:lstStyle/>
              <a:p>
                <a:pPr algn="ctr"/>
                <a:r>
                  <a:rPr lang="en-US" altLang="zh-CN" b="1" dirty="0">
                    <a:solidFill>
                      <a:schemeClr val="bg1">
                        <a:lumMod val="75000"/>
                      </a:schemeClr>
                    </a:solidFill>
                    <a:cs typeface="+mn-ea"/>
                    <a:sym typeface="+mn-lt"/>
                  </a:rPr>
                  <a:t>2021-10</a:t>
                </a:r>
                <a:endParaRPr lang="en-US" altLang="zh-CN" b="1" dirty="0">
                  <a:solidFill>
                    <a:schemeClr val="bg1">
                      <a:lumMod val="75000"/>
                    </a:schemeClr>
                  </a:solidFill>
                  <a:cs typeface="+mn-ea"/>
                  <a:sym typeface="+mn-lt"/>
                </a:endParaRPr>
              </a:p>
            </p:txBody>
          </p:sp>
          <p:sp>
            <p:nvSpPr>
              <p:cNvPr id="27" name="文本框 26"/>
              <p:cNvSpPr txBox="1"/>
              <p:nvPr/>
            </p:nvSpPr>
            <p:spPr>
              <a:xfrm>
                <a:off x="6513430" y="4670770"/>
                <a:ext cx="1574556" cy="482218"/>
              </a:xfrm>
              <a:prstGeom prst="rect">
                <a:avLst/>
              </a:prstGeom>
              <a:noFill/>
            </p:spPr>
            <p:txBody>
              <a:bodyPr wrap="square" rtlCol="0">
                <a:spAutoFit/>
                <a:scene3d>
                  <a:camera prst="orthographicFront"/>
                  <a:lightRig rig="threePt" dir="t"/>
                </a:scene3d>
                <a:sp3d contourW="12700"/>
              </a:bodyPr>
              <a:lstStyle/>
              <a:p>
                <a:pPr algn="ctr"/>
                <a:r>
                  <a:rPr lang="en-US" altLang="zh-CN" b="1" dirty="0">
                    <a:solidFill>
                      <a:schemeClr val="bg1">
                        <a:lumMod val="75000"/>
                      </a:schemeClr>
                    </a:solidFill>
                    <a:cs typeface="+mn-ea"/>
                    <a:sym typeface="+mn-lt"/>
                  </a:rPr>
                  <a:t>2021-12</a:t>
                </a:r>
                <a:endParaRPr lang="en-US" altLang="zh-CN" b="1" dirty="0">
                  <a:solidFill>
                    <a:schemeClr val="bg1">
                      <a:lumMod val="75000"/>
                    </a:schemeClr>
                  </a:solidFill>
                  <a:cs typeface="+mn-ea"/>
                  <a:sym typeface="+mn-lt"/>
                </a:endParaRPr>
              </a:p>
            </p:txBody>
          </p:sp>
          <p:sp>
            <p:nvSpPr>
              <p:cNvPr id="28" name="文本框 27"/>
              <p:cNvSpPr txBox="1"/>
              <p:nvPr/>
            </p:nvSpPr>
            <p:spPr>
              <a:xfrm>
                <a:off x="8936390" y="4670770"/>
                <a:ext cx="1574556" cy="482218"/>
              </a:xfrm>
              <a:prstGeom prst="rect">
                <a:avLst/>
              </a:prstGeom>
              <a:noFill/>
            </p:spPr>
            <p:txBody>
              <a:bodyPr wrap="square" rtlCol="0">
                <a:spAutoFit/>
                <a:scene3d>
                  <a:camera prst="orthographicFront"/>
                  <a:lightRig rig="threePt" dir="t"/>
                </a:scene3d>
                <a:sp3d contourW="12700"/>
              </a:bodyPr>
              <a:lstStyle/>
              <a:p>
                <a:pPr algn="ctr"/>
                <a:r>
                  <a:rPr lang="en-US" altLang="zh-CN" b="1" dirty="0">
                    <a:solidFill>
                      <a:schemeClr val="bg1">
                        <a:lumMod val="75000"/>
                      </a:schemeClr>
                    </a:solidFill>
                    <a:cs typeface="+mn-ea"/>
                    <a:sym typeface="+mn-lt"/>
                  </a:rPr>
                  <a:t>2022-01</a:t>
                </a:r>
                <a:endParaRPr lang="zh-CN" altLang="en-US" b="1" dirty="0">
                  <a:solidFill>
                    <a:schemeClr val="bg1">
                      <a:lumMod val="75000"/>
                    </a:schemeClr>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14147" y="540655"/>
            <a:ext cx="9149996" cy="1093872"/>
            <a:chOff x="-38975" y="1930951"/>
            <a:chExt cx="9149996" cy="1093872"/>
          </a:xfrm>
        </p:grpSpPr>
        <p:grpSp>
          <p:nvGrpSpPr>
            <p:cNvPr id="16" name="组合 15"/>
            <p:cNvGrpSpPr/>
            <p:nvPr/>
          </p:nvGrpSpPr>
          <p:grpSpPr>
            <a:xfrm>
              <a:off x="1388745" y="2865445"/>
              <a:ext cx="159378" cy="159378"/>
              <a:chOff x="5675954" y="2249137"/>
              <a:chExt cx="648072" cy="648072"/>
            </a:xfrm>
            <a:solidFill>
              <a:schemeClr val="accent1">
                <a:lumMod val="20000"/>
                <a:lumOff val="80000"/>
              </a:schemeClr>
            </a:solidFill>
          </p:grpSpPr>
          <p:sp>
            <p:nvSpPr>
              <p:cNvPr id="17"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8"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grpSp>
          <p:nvGrpSpPr>
            <p:cNvPr id="19" name="组合 18"/>
            <p:cNvGrpSpPr/>
            <p:nvPr/>
          </p:nvGrpSpPr>
          <p:grpSpPr>
            <a:xfrm>
              <a:off x="4467152" y="1946397"/>
              <a:ext cx="167159" cy="167159"/>
              <a:chOff x="4792557" y="2249137"/>
              <a:chExt cx="648072" cy="648072"/>
            </a:xfrm>
            <a:solidFill>
              <a:schemeClr val="accent1">
                <a:lumMod val="20000"/>
                <a:lumOff val="80000"/>
              </a:schemeClr>
            </a:solidFill>
          </p:grpSpPr>
          <p:sp>
            <p:nvSpPr>
              <p:cNvPr id="20"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22" name="组合 21"/>
            <p:cNvGrpSpPr/>
            <p:nvPr/>
          </p:nvGrpSpPr>
          <p:grpSpPr>
            <a:xfrm>
              <a:off x="7487896" y="2747913"/>
              <a:ext cx="169579" cy="169579"/>
              <a:chOff x="5675954" y="2249137"/>
              <a:chExt cx="648072" cy="648072"/>
            </a:xfrm>
            <a:solidFill>
              <a:schemeClr val="accent1">
                <a:lumMod val="20000"/>
                <a:lumOff val="80000"/>
              </a:schemeClr>
            </a:solidFill>
          </p:grpSpPr>
          <p:sp>
            <p:nvSpPr>
              <p:cNvPr id="23"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4"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7" name="直接连接符 6"/>
            <p:cNvCxnSpPr>
              <a:endCxn id="17" idx="2"/>
            </p:cNvCxnSpPr>
            <p:nvPr/>
          </p:nvCxnSpPr>
          <p:spPr>
            <a:xfrm>
              <a:off x="-38975" y="1930951"/>
              <a:ext cx="1427720" cy="101418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7" idx="6"/>
              <a:endCxn id="20" idx="2"/>
            </p:cNvCxnSpPr>
            <p:nvPr/>
          </p:nvCxnSpPr>
          <p:spPr>
            <a:xfrm flipV="1">
              <a:off x="1548123" y="2029977"/>
              <a:ext cx="2919029" cy="91515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2821576" y="512272"/>
            <a:ext cx="9077598" cy="1180213"/>
            <a:chOff x="33423" y="1921474"/>
            <a:chExt cx="9077598" cy="1180213"/>
          </a:xfrm>
        </p:grpSpPr>
        <p:sp>
          <p:nvSpPr>
            <p:cNvPr id="68" name="íṩľíḍè-Oval 13"/>
            <p:cNvSpPr/>
            <p:nvPr/>
          </p:nvSpPr>
          <p:spPr>
            <a:xfrm>
              <a:off x="1599422" y="294230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58" name="组合 57"/>
            <p:cNvGrpSpPr/>
            <p:nvPr/>
          </p:nvGrpSpPr>
          <p:grpSpPr>
            <a:xfrm>
              <a:off x="4467152" y="1946397"/>
              <a:ext cx="167159" cy="167159"/>
              <a:chOff x="4792557" y="2249137"/>
              <a:chExt cx="648072" cy="648072"/>
            </a:xfrm>
            <a:solidFill>
              <a:schemeClr val="accent1">
                <a:lumMod val="20000"/>
                <a:lumOff val="80000"/>
              </a:schemeClr>
            </a:solidFill>
          </p:grpSpPr>
          <p:sp>
            <p:nvSpPr>
              <p:cNvPr id="66"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7"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59" name="组合 58"/>
            <p:cNvGrpSpPr/>
            <p:nvPr/>
          </p:nvGrpSpPr>
          <p:grpSpPr>
            <a:xfrm>
              <a:off x="7487896" y="2747913"/>
              <a:ext cx="169579" cy="169579"/>
              <a:chOff x="5675954" y="2249137"/>
              <a:chExt cx="648072" cy="648072"/>
            </a:xfrm>
            <a:solidFill>
              <a:schemeClr val="accent1">
                <a:lumMod val="20000"/>
                <a:lumOff val="80000"/>
              </a:schemeClr>
            </a:solidFill>
          </p:grpSpPr>
          <p:sp>
            <p:nvSpPr>
              <p:cNvPr id="64"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65"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60" name="直接连接符 59"/>
            <p:cNvCxnSpPr>
              <a:stCxn id="81" idx="11"/>
              <a:endCxn id="68" idx="2"/>
            </p:cNvCxnSpPr>
            <p:nvPr/>
          </p:nvCxnSpPr>
          <p:spPr>
            <a:xfrm>
              <a:off x="33423" y="1921474"/>
              <a:ext cx="1565999" cy="110052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68" idx="6"/>
              <a:endCxn id="66" idx="2"/>
            </p:cNvCxnSpPr>
            <p:nvPr/>
          </p:nvCxnSpPr>
          <p:spPr>
            <a:xfrm flipV="1">
              <a:off x="1758800" y="2029977"/>
              <a:ext cx="2708352" cy="992021"/>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64"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4839840" y="-389518"/>
            <a:ext cx="9149996" cy="1093872"/>
            <a:chOff x="-38975" y="1930951"/>
            <a:chExt cx="9149996" cy="1093872"/>
          </a:xfrm>
        </p:grpSpPr>
        <p:grpSp>
          <p:nvGrpSpPr>
            <p:cNvPr id="73" name="组合 72"/>
            <p:cNvGrpSpPr/>
            <p:nvPr/>
          </p:nvGrpSpPr>
          <p:grpSpPr>
            <a:xfrm>
              <a:off x="1388745" y="2865445"/>
              <a:ext cx="159378" cy="159378"/>
              <a:chOff x="5675954" y="2249137"/>
              <a:chExt cx="648072" cy="648072"/>
            </a:xfrm>
            <a:solidFill>
              <a:schemeClr val="accent1">
                <a:lumMod val="20000"/>
                <a:lumOff val="80000"/>
              </a:schemeClr>
            </a:solidFill>
          </p:grpSpPr>
          <p:sp>
            <p:nvSpPr>
              <p:cNvPr id="84"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85"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grpSp>
          <p:nvGrpSpPr>
            <p:cNvPr id="74" name="组合 73"/>
            <p:cNvGrpSpPr/>
            <p:nvPr/>
          </p:nvGrpSpPr>
          <p:grpSpPr>
            <a:xfrm>
              <a:off x="4467152" y="1946397"/>
              <a:ext cx="167159" cy="167159"/>
              <a:chOff x="4792557" y="2249137"/>
              <a:chExt cx="648072" cy="648072"/>
            </a:xfrm>
            <a:solidFill>
              <a:schemeClr val="accent1">
                <a:lumMod val="20000"/>
                <a:lumOff val="80000"/>
              </a:schemeClr>
            </a:solidFill>
          </p:grpSpPr>
          <p:sp>
            <p:nvSpPr>
              <p:cNvPr id="82"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3"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75" name="组合 74"/>
            <p:cNvGrpSpPr/>
            <p:nvPr/>
          </p:nvGrpSpPr>
          <p:grpSpPr>
            <a:xfrm>
              <a:off x="7487896" y="2747913"/>
              <a:ext cx="169579" cy="169579"/>
              <a:chOff x="5675954" y="2249137"/>
              <a:chExt cx="648072" cy="648072"/>
            </a:xfrm>
            <a:solidFill>
              <a:schemeClr val="accent1">
                <a:lumMod val="20000"/>
                <a:lumOff val="80000"/>
              </a:schemeClr>
            </a:solidFill>
          </p:grpSpPr>
          <p:sp>
            <p:nvSpPr>
              <p:cNvPr id="80"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81"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76" name="直接连接符 75"/>
            <p:cNvCxnSpPr>
              <a:endCxn id="84" idx="2"/>
            </p:cNvCxnSpPr>
            <p:nvPr/>
          </p:nvCxnSpPr>
          <p:spPr>
            <a:xfrm>
              <a:off x="-38975" y="1930951"/>
              <a:ext cx="1427720" cy="101418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84" idx="6"/>
              <a:endCxn id="82" idx="2"/>
            </p:cNvCxnSpPr>
            <p:nvPr/>
          </p:nvCxnSpPr>
          <p:spPr>
            <a:xfrm flipV="1">
              <a:off x="1548123" y="2029977"/>
              <a:ext cx="2919029" cy="91515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80"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cxnSp>
        <p:nvCxnSpPr>
          <p:cNvPr id="87" name="直接连接符 86"/>
          <p:cNvCxnSpPr/>
          <p:nvPr/>
        </p:nvCxnSpPr>
        <p:spPr>
          <a:xfrm flipH="1" flipV="1">
            <a:off x="5451783" y="-61573"/>
            <a:ext cx="1820540" cy="64397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0" name="íṩľíḍè-Oval 13"/>
          <p:cNvSpPr/>
          <p:nvPr/>
        </p:nvSpPr>
        <p:spPr>
          <a:xfrm>
            <a:off x="5940893" y="95326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92" name="íṩľíḍè-Oval 13"/>
          <p:cNvSpPr/>
          <p:nvPr/>
        </p:nvSpPr>
        <p:spPr>
          <a:xfrm>
            <a:off x="8469784" y="88912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93" name="íṩľíḍè-Oval 13"/>
          <p:cNvSpPr/>
          <p:nvPr/>
        </p:nvSpPr>
        <p:spPr>
          <a:xfrm>
            <a:off x="3323296" y="917063"/>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cxnSp>
        <p:nvCxnSpPr>
          <p:cNvPr id="94" name="直接连接符 93"/>
          <p:cNvCxnSpPr>
            <a:endCxn id="66" idx="7"/>
          </p:cNvCxnSpPr>
          <p:nvPr/>
        </p:nvCxnSpPr>
        <p:spPr>
          <a:xfrm flipH="1">
            <a:off x="7397984" y="-20868"/>
            <a:ext cx="419021" cy="58254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1" cstate="print">
            <a:duotone>
              <a:prstClr val="black"/>
              <a:schemeClr val="accent1">
                <a:tint val="45000"/>
                <a:satMod val="400000"/>
              </a:schemeClr>
            </a:duotone>
            <a:extLst>
              <a:ext uri="{28A0092B-C50C-407E-A947-70E740481C1C}">
                <a14:useLocalDpi xmlns:a14="http://schemas.microsoft.com/office/drawing/2010/main" val="0"/>
              </a:ext>
            </a:extLst>
          </a:blip>
          <a:srcRect b="73223"/>
          <a:stretch>
            <a:fillRect/>
          </a:stretch>
        </p:blipFill>
        <p:spPr>
          <a:xfrm>
            <a:off x="-30226" y="3881171"/>
            <a:ext cx="9204451" cy="1397696"/>
          </a:xfrm>
          <a:prstGeom prst="rect">
            <a:avLst/>
          </a:prstGeom>
        </p:spPr>
      </p:pic>
      <p:sp>
        <p:nvSpPr>
          <p:cNvPr id="12" name="TextBox 4"/>
          <p:cNvSpPr txBox="1"/>
          <p:nvPr/>
        </p:nvSpPr>
        <p:spPr>
          <a:xfrm>
            <a:off x="896271" y="2649330"/>
            <a:ext cx="7249111" cy="811817"/>
          </a:xfrm>
          <a:prstGeom prst="rect">
            <a:avLst/>
          </a:prstGeom>
          <a:noFill/>
        </p:spPr>
        <p:txBody>
          <a:bodyPr wrap="square" lIns="72446" tIns="36223" rIns="72446" bIns="36223" rtlCol="0">
            <a:spAutoFit/>
          </a:bodyPr>
          <a:lstStyle/>
          <a:p>
            <a:pPr algn="dist" defTabSz="724535">
              <a:defRPr/>
            </a:pPr>
            <a:r>
              <a:rPr lang="en-US" altLang="zh-CN" sz="4800" b="1" dirty="0">
                <a:solidFill>
                  <a:schemeClr val="accent1"/>
                </a:solidFill>
                <a:cs typeface="+mn-ea"/>
                <a:sym typeface="+mn-lt"/>
              </a:rPr>
              <a:t>THANK YOU</a:t>
            </a:r>
            <a:endParaRPr lang="id-ID" sz="4800" b="1" kern="0" dirty="0">
              <a:solidFill>
                <a:schemeClr val="accent1"/>
              </a:solidFill>
              <a:cs typeface="+mn-ea"/>
              <a:sym typeface="+mn-lt"/>
            </a:endParaRPr>
          </a:p>
        </p:txBody>
      </p:sp>
      <p:cxnSp>
        <p:nvCxnSpPr>
          <p:cNvPr id="14" name="直接连接符 13"/>
          <p:cNvCxnSpPr/>
          <p:nvPr/>
        </p:nvCxnSpPr>
        <p:spPr>
          <a:xfrm flipV="1">
            <a:off x="953589" y="3512176"/>
            <a:ext cx="7276012" cy="65315"/>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74305" y="-1808498"/>
            <a:ext cx="11475587" cy="6593005"/>
            <a:chOff x="-77" y="-469"/>
            <a:chExt cx="12274" cy="7033"/>
          </a:xfrm>
        </p:grpSpPr>
        <p:pic>
          <p:nvPicPr>
            <p:cNvPr id="46" name="图片 45"/>
            <p:cNvPicPr>
              <a:picLocks noChangeAspect="1"/>
            </p:cNvPicPr>
            <p:nvPr/>
          </p:nvPicPr>
          <p:blipFill>
            <a:blip r:embed="rId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745369">
              <a:off x="-77" y="-469"/>
              <a:ext cx="7033" cy="7033"/>
            </a:xfrm>
            <a:prstGeom prst="rect">
              <a:avLst/>
            </a:prstGeom>
          </p:spPr>
        </p:pic>
        <p:grpSp>
          <p:nvGrpSpPr>
            <p:cNvPr id="29" name="组合 28"/>
            <p:cNvGrpSpPr/>
            <p:nvPr/>
          </p:nvGrpSpPr>
          <p:grpSpPr>
            <a:xfrm>
              <a:off x="-69" y="3723"/>
              <a:ext cx="12266" cy="1781"/>
              <a:chOff x="153626" y="1946397"/>
              <a:chExt cx="7419059" cy="947445"/>
            </a:xfrm>
          </p:grpSpPr>
          <p:sp>
            <p:nvSpPr>
              <p:cNvPr id="30" name="íṩľíḍè-Oval 13"/>
              <p:cNvSpPr/>
              <p:nvPr/>
            </p:nvSpPr>
            <p:spPr>
              <a:xfrm>
                <a:off x="1607172" y="2734464"/>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31" name="组合 30"/>
              <p:cNvGrpSpPr/>
              <p:nvPr/>
            </p:nvGrpSpPr>
            <p:grpSpPr>
              <a:xfrm>
                <a:off x="4467152" y="1946397"/>
                <a:ext cx="167159" cy="167159"/>
                <a:chOff x="4792557" y="2249137"/>
                <a:chExt cx="648072" cy="648072"/>
              </a:xfrm>
              <a:solidFill>
                <a:schemeClr val="accent1">
                  <a:lumMod val="20000"/>
                  <a:lumOff val="80000"/>
                </a:schemeClr>
              </a:solidFill>
            </p:grpSpPr>
            <p:sp>
              <p:nvSpPr>
                <p:cNvPr id="39"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sp>
            <p:nvSpPr>
              <p:cNvPr id="38" name="íṩľíḍè-Freeform 428"/>
              <p:cNvSpPr/>
              <p:nvPr/>
            </p:nvSpPr>
            <p:spPr bwMode="auto">
              <a:xfrm>
                <a:off x="7473174" y="2685896"/>
                <a:ext cx="99511" cy="95845"/>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accent1">
                  <a:lumMod val="20000"/>
                  <a:lumOff val="80000"/>
                </a:schemeClr>
              </a:solidFill>
              <a:ln>
                <a:noFill/>
              </a:ln>
            </p:spPr>
            <p:txBody>
              <a:bodyPr anchor="ctr"/>
              <a:lstStyle/>
              <a:p>
                <a:pPr algn="ctr"/>
                <a:endParaRPr>
                  <a:cs typeface="+mn-ea"/>
                  <a:sym typeface="+mn-lt"/>
                </a:endParaRPr>
              </a:p>
            </p:txBody>
          </p:sp>
          <p:cxnSp>
            <p:nvCxnSpPr>
              <p:cNvPr id="33" name="直接连接符 32"/>
              <p:cNvCxnSpPr>
                <a:endCxn id="30" idx="2"/>
              </p:cNvCxnSpPr>
              <p:nvPr/>
            </p:nvCxnSpPr>
            <p:spPr>
              <a:xfrm>
                <a:off x="153626" y="1946397"/>
                <a:ext cx="1453546" cy="867756"/>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39" idx="2"/>
              </p:cNvCxnSpPr>
              <p:nvPr/>
            </p:nvCxnSpPr>
            <p:spPr>
              <a:xfrm flipV="1">
                <a:off x="1788426" y="2029977"/>
                <a:ext cx="2678726" cy="760956"/>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pic>
        <p:nvPicPr>
          <p:cNvPr id="50" name="图片 49"/>
          <p:cNvPicPr>
            <a:picLocks noChangeAspect="1"/>
          </p:cNvPicPr>
          <p:nvPr/>
        </p:nvPicPr>
        <p:blipFill rotWithShape="1">
          <a:blip r:embed="rId2" cstate="print">
            <a:duotone>
              <a:prstClr val="black"/>
              <a:schemeClr val="accent1">
                <a:tint val="45000"/>
                <a:satMod val="400000"/>
              </a:schemeClr>
            </a:duotone>
            <a:extLst>
              <a:ext uri="{28A0092B-C50C-407E-A947-70E740481C1C}">
                <a14:useLocalDpi xmlns:a14="http://schemas.microsoft.com/office/drawing/2010/main" val="0"/>
              </a:ext>
            </a:extLst>
          </a:blip>
          <a:srcRect b="73223"/>
          <a:stretch>
            <a:fillRect/>
          </a:stretch>
        </p:blipFill>
        <p:spPr>
          <a:xfrm>
            <a:off x="-30226" y="3882441"/>
            <a:ext cx="9204451" cy="1397696"/>
          </a:xfrm>
          <a:prstGeom prst="rect">
            <a:avLst/>
          </a:prstGeom>
        </p:spPr>
      </p:pic>
      <p:grpSp>
        <p:nvGrpSpPr>
          <p:cNvPr id="7" name="组合 6"/>
          <p:cNvGrpSpPr/>
          <p:nvPr/>
        </p:nvGrpSpPr>
        <p:grpSpPr>
          <a:xfrm>
            <a:off x="3350895" y="2208302"/>
            <a:ext cx="2254885" cy="489859"/>
            <a:chOff x="8060" y="1056"/>
            <a:chExt cx="4612" cy="1001"/>
          </a:xfrm>
        </p:grpSpPr>
        <p:grpSp>
          <p:nvGrpSpPr>
            <p:cNvPr id="5" name="组合 4"/>
            <p:cNvGrpSpPr/>
            <p:nvPr/>
          </p:nvGrpSpPr>
          <p:grpSpPr>
            <a:xfrm>
              <a:off x="8060" y="1056"/>
              <a:ext cx="975" cy="986"/>
              <a:chOff x="11324" y="1542"/>
              <a:chExt cx="975" cy="986"/>
            </a:xfrm>
          </p:grpSpPr>
          <p:grpSp>
            <p:nvGrpSpPr>
              <p:cNvPr id="4" name="组合 3"/>
              <p:cNvGrpSpPr/>
              <p:nvPr/>
            </p:nvGrpSpPr>
            <p:grpSpPr>
              <a:xfrm>
                <a:off x="11388" y="1653"/>
                <a:ext cx="911" cy="875"/>
                <a:chOff x="11388" y="1653"/>
                <a:chExt cx="911" cy="875"/>
              </a:xfrm>
            </p:grpSpPr>
            <p:sp>
              <p:nvSpPr>
                <p:cNvPr id="20" name="矩形 19"/>
                <p:cNvSpPr/>
                <p:nvPr/>
              </p:nvSpPr>
              <p:spPr>
                <a:xfrm>
                  <a:off x="11547" y="1776"/>
                  <a:ext cx="753" cy="753"/>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sp>
              <p:nvSpPr>
                <p:cNvPr id="21" name="矩形 20"/>
                <p:cNvSpPr/>
                <p:nvPr/>
              </p:nvSpPr>
              <p:spPr>
                <a:xfrm>
                  <a:off x="11388" y="1653"/>
                  <a:ext cx="717" cy="683"/>
                </a:xfrm>
                <a:prstGeom prst="rect">
                  <a:avLst/>
                </a:prstGeom>
                <a:solidFill>
                  <a:schemeClr val="tx2">
                    <a:lumMod val="60000"/>
                    <a:lumOff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grpSp>
          <p:sp>
            <p:nvSpPr>
              <p:cNvPr id="22" name="文本框 21"/>
              <p:cNvSpPr txBox="1"/>
              <p:nvPr/>
            </p:nvSpPr>
            <p:spPr>
              <a:xfrm>
                <a:off x="11324" y="1542"/>
                <a:ext cx="846" cy="793"/>
              </a:xfrm>
              <a:prstGeom prst="rect">
                <a:avLst/>
              </a:prstGeom>
              <a:noFill/>
            </p:spPr>
            <p:txBody>
              <a:bodyPr wrap="square" lIns="68580" tIns="34290" rIns="68580" bIns="34290" rtlCol="0">
                <a:spAutoFit/>
              </a:bodyPr>
              <a:lstStyle/>
              <a:p>
                <a:pPr algn="ctr">
                  <a:lnSpc>
                    <a:spcPct val="130000"/>
                  </a:lnSpc>
                </a:pPr>
                <a:r>
                  <a:rPr lang="en-US" altLang="zh-CN" sz="1600" b="1" dirty="0">
                    <a:solidFill>
                      <a:schemeClr val="bg1"/>
                    </a:solidFill>
                    <a:latin typeface="阿里巴巴普惠体 Heavy" panose="00020600040101010101" charset="-122"/>
                    <a:ea typeface="阿里巴巴普惠体 Heavy" panose="00020600040101010101" charset="-122"/>
                    <a:cs typeface="+mn-ea"/>
                    <a:sym typeface="+mn-lt"/>
                  </a:rPr>
                  <a:t>1</a:t>
                </a:r>
                <a:endParaRPr lang="en-US" altLang="zh-CN" sz="1600" b="1" dirty="0">
                  <a:solidFill>
                    <a:schemeClr val="bg1"/>
                  </a:solidFill>
                  <a:latin typeface="阿里巴巴普惠体 Heavy" panose="00020600040101010101" charset="-122"/>
                  <a:ea typeface="阿里巴巴普惠体 Heavy" panose="00020600040101010101" charset="-122"/>
                  <a:cs typeface="+mn-ea"/>
                  <a:sym typeface="+mn-lt"/>
                </a:endParaRPr>
              </a:p>
            </p:txBody>
          </p:sp>
        </p:grpSp>
        <p:sp>
          <p:nvSpPr>
            <p:cNvPr id="6" name="文本框 5"/>
            <p:cNvSpPr txBox="1"/>
            <p:nvPr/>
          </p:nvSpPr>
          <p:spPr>
            <a:xfrm>
              <a:off x="9280" y="1242"/>
              <a:ext cx="3392" cy="815"/>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背景调研</a:t>
              </a:r>
              <a:endParaRPr lang="zh-CN" altLang="en-US" sz="2000" b="1">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5933440" y="659130"/>
            <a:ext cx="2390140" cy="1060450"/>
          </a:xfrm>
          <a:prstGeom prst="rect">
            <a:avLst/>
          </a:prstGeom>
          <a:noFill/>
        </p:spPr>
        <p:txBody>
          <a:bodyPr wrap="square" rtlCol="0">
            <a:spAutoFit/>
            <a:scene3d>
              <a:camera prst="orthographicFront"/>
              <a:lightRig rig="threePt" dir="t"/>
            </a:scene3d>
          </a:bodyPr>
          <a:lstStyle/>
          <a:p>
            <a:pPr algn="ctr"/>
            <a:r>
              <a:rPr lang="zh-CN" altLang="en-US" sz="36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目</a:t>
            </a:r>
            <a:r>
              <a:rPr lang="en-US" altLang="zh-CN" sz="36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zh-CN" altLang="en-US" sz="36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录</a:t>
            </a:r>
            <a:endParaRPr lang="zh-CN" altLang="en-US" sz="36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gn="ctr">
              <a:lnSpc>
                <a:spcPct val="150000"/>
              </a:lnSpc>
            </a:pPr>
            <a:r>
              <a:rPr lang="en-US" altLang="zh-CN"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CONTENTS</a:t>
            </a:r>
            <a:endParaRPr lang="en-US" altLang="zh-CN"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350895" y="2858542"/>
            <a:ext cx="2254885" cy="489859"/>
            <a:chOff x="8060" y="1056"/>
            <a:chExt cx="4612" cy="1001"/>
          </a:xfrm>
        </p:grpSpPr>
        <p:grpSp>
          <p:nvGrpSpPr>
            <p:cNvPr id="63" name="组合 62"/>
            <p:cNvGrpSpPr/>
            <p:nvPr/>
          </p:nvGrpSpPr>
          <p:grpSpPr>
            <a:xfrm>
              <a:off x="8060" y="1056"/>
              <a:ext cx="975" cy="986"/>
              <a:chOff x="11324" y="1542"/>
              <a:chExt cx="975" cy="986"/>
            </a:xfrm>
          </p:grpSpPr>
          <p:grpSp>
            <p:nvGrpSpPr>
              <p:cNvPr id="64" name="组合 63"/>
              <p:cNvGrpSpPr/>
              <p:nvPr/>
            </p:nvGrpSpPr>
            <p:grpSpPr>
              <a:xfrm>
                <a:off x="11388" y="1653"/>
                <a:ext cx="911" cy="875"/>
                <a:chOff x="11388" y="1653"/>
                <a:chExt cx="911" cy="875"/>
              </a:xfrm>
            </p:grpSpPr>
            <p:sp>
              <p:nvSpPr>
                <p:cNvPr id="65" name="矩形 64"/>
                <p:cNvSpPr/>
                <p:nvPr/>
              </p:nvSpPr>
              <p:spPr>
                <a:xfrm>
                  <a:off x="11547" y="1776"/>
                  <a:ext cx="753" cy="753"/>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sp>
              <p:nvSpPr>
                <p:cNvPr id="66" name="矩形 65"/>
                <p:cNvSpPr/>
                <p:nvPr/>
              </p:nvSpPr>
              <p:spPr>
                <a:xfrm>
                  <a:off x="11388" y="1653"/>
                  <a:ext cx="717" cy="683"/>
                </a:xfrm>
                <a:prstGeom prst="rect">
                  <a:avLst/>
                </a:prstGeom>
                <a:solidFill>
                  <a:schemeClr val="tx2">
                    <a:lumMod val="60000"/>
                    <a:lumOff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grpSp>
          <p:sp>
            <p:nvSpPr>
              <p:cNvPr id="67" name="文本框 66"/>
              <p:cNvSpPr txBox="1"/>
              <p:nvPr/>
            </p:nvSpPr>
            <p:spPr>
              <a:xfrm>
                <a:off x="11324" y="1542"/>
                <a:ext cx="846" cy="793"/>
              </a:xfrm>
              <a:prstGeom prst="rect">
                <a:avLst/>
              </a:prstGeom>
              <a:noFill/>
            </p:spPr>
            <p:txBody>
              <a:bodyPr wrap="square" lIns="68580" tIns="34290" rIns="68580" bIns="34290" rtlCol="0">
                <a:spAutoFit/>
              </a:bodyPr>
              <a:lstStyle/>
              <a:p>
                <a:pPr algn="ctr">
                  <a:lnSpc>
                    <a:spcPct val="130000"/>
                  </a:lnSpc>
                </a:pPr>
                <a:r>
                  <a:rPr lang="en-US" altLang="zh-CN" sz="1600" b="1" dirty="0">
                    <a:solidFill>
                      <a:schemeClr val="bg1"/>
                    </a:solidFill>
                    <a:latin typeface="阿里巴巴普惠体 Heavy" panose="00020600040101010101" charset="-122"/>
                    <a:ea typeface="阿里巴巴普惠体 Heavy" panose="00020600040101010101" charset="-122"/>
                    <a:cs typeface="+mn-ea"/>
                    <a:sym typeface="+mn-lt"/>
                  </a:rPr>
                  <a:t>2</a:t>
                </a:r>
                <a:endParaRPr lang="en-US" altLang="zh-CN" sz="1600" b="1" dirty="0">
                  <a:solidFill>
                    <a:schemeClr val="bg1"/>
                  </a:solidFill>
                  <a:latin typeface="阿里巴巴普惠体 Heavy" panose="00020600040101010101" charset="-122"/>
                  <a:ea typeface="阿里巴巴普惠体 Heavy" panose="00020600040101010101" charset="-122"/>
                  <a:cs typeface="+mn-ea"/>
                  <a:sym typeface="+mn-lt"/>
                </a:endParaRPr>
              </a:p>
            </p:txBody>
          </p:sp>
        </p:grpSp>
        <p:sp>
          <p:nvSpPr>
            <p:cNvPr id="68" name="文本框 67"/>
            <p:cNvSpPr txBox="1"/>
            <p:nvPr/>
          </p:nvSpPr>
          <p:spPr>
            <a:xfrm>
              <a:off x="9280" y="1242"/>
              <a:ext cx="3392" cy="815"/>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产品介绍</a:t>
              </a:r>
              <a:endParaRPr lang="zh-CN" altLang="en-US" sz="2000" b="1" dirty="0">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3350895" y="3508782"/>
            <a:ext cx="2254885" cy="489859"/>
            <a:chOff x="8060" y="1056"/>
            <a:chExt cx="4612" cy="1001"/>
          </a:xfrm>
        </p:grpSpPr>
        <p:grpSp>
          <p:nvGrpSpPr>
            <p:cNvPr id="70" name="组合 69"/>
            <p:cNvGrpSpPr/>
            <p:nvPr/>
          </p:nvGrpSpPr>
          <p:grpSpPr>
            <a:xfrm>
              <a:off x="8060" y="1056"/>
              <a:ext cx="975" cy="986"/>
              <a:chOff x="11324" y="1542"/>
              <a:chExt cx="975" cy="986"/>
            </a:xfrm>
          </p:grpSpPr>
          <p:grpSp>
            <p:nvGrpSpPr>
              <p:cNvPr id="71" name="组合 70"/>
              <p:cNvGrpSpPr/>
              <p:nvPr/>
            </p:nvGrpSpPr>
            <p:grpSpPr>
              <a:xfrm>
                <a:off x="11388" y="1653"/>
                <a:ext cx="911" cy="875"/>
                <a:chOff x="11388" y="1653"/>
                <a:chExt cx="911" cy="875"/>
              </a:xfrm>
            </p:grpSpPr>
            <p:sp>
              <p:nvSpPr>
                <p:cNvPr id="72" name="矩形 71"/>
                <p:cNvSpPr/>
                <p:nvPr/>
              </p:nvSpPr>
              <p:spPr>
                <a:xfrm>
                  <a:off x="11547" y="1776"/>
                  <a:ext cx="753" cy="753"/>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sp>
              <p:nvSpPr>
                <p:cNvPr id="73" name="矩形 72"/>
                <p:cNvSpPr/>
                <p:nvPr/>
              </p:nvSpPr>
              <p:spPr>
                <a:xfrm>
                  <a:off x="11388" y="1653"/>
                  <a:ext cx="717" cy="683"/>
                </a:xfrm>
                <a:prstGeom prst="rect">
                  <a:avLst/>
                </a:prstGeom>
                <a:solidFill>
                  <a:schemeClr val="tx2">
                    <a:lumMod val="60000"/>
                    <a:lumOff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grpSp>
          <p:sp>
            <p:nvSpPr>
              <p:cNvPr id="74" name="文本框 73"/>
              <p:cNvSpPr txBox="1"/>
              <p:nvPr/>
            </p:nvSpPr>
            <p:spPr>
              <a:xfrm>
                <a:off x="11324" y="1542"/>
                <a:ext cx="846" cy="793"/>
              </a:xfrm>
              <a:prstGeom prst="rect">
                <a:avLst/>
              </a:prstGeom>
              <a:noFill/>
            </p:spPr>
            <p:txBody>
              <a:bodyPr wrap="square" lIns="68580" tIns="34290" rIns="68580" bIns="34290" rtlCol="0">
                <a:spAutoFit/>
              </a:bodyPr>
              <a:lstStyle/>
              <a:p>
                <a:pPr algn="ctr">
                  <a:lnSpc>
                    <a:spcPct val="130000"/>
                  </a:lnSpc>
                </a:pPr>
                <a:r>
                  <a:rPr lang="en-US" altLang="zh-CN" sz="1600" b="1" dirty="0">
                    <a:solidFill>
                      <a:schemeClr val="bg1"/>
                    </a:solidFill>
                    <a:latin typeface="阿里巴巴普惠体 Heavy" panose="00020600040101010101" charset="-122"/>
                    <a:ea typeface="阿里巴巴普惠体 Heavy" panose="00020600040101010101" charset="-122"/>
                    <a:cs typeface="+mn-ea"/>
                    <a:sym typeface="+mn-lt"/>
                  </a:rPr>
                  <a:t>3</a:t>
                </a:r>
                <a:endParaRPr lang="en-US" altLang="zh-CN" sz="1600" b="1" dirty="0">
                  <a:solidFill>
                    <a:schemeClr val="bg1"/>
                  </a:solidFill>
                  <a:latin typeface="阿里巴巴普惠体 Heavy" panose="00020600040101010101" charset="-122"/>
                  <a:ea typeface="阿里巴巴普惠体 Heavy" panose="00020600040101010101" charset="-122"/>
                  <a:cs typeface="+mn-ea"/>
                  <a:sym typeface="+mn-lt"/>
                </a:endParaRPr>
              </a:p>
            </p:txBody>
          </p:sp>
        </p:grpSp>
        <p:sp>
          <p:nvSpPr>
            <p:cNvPr id="75" name="文本框 74"/>
            <p:cNvSpPr txBox="1"/>
            <p:nvPr/>
          </p:nvSpPr>
          <p:spPr>
            <a:xfrm>
              <a:off x="9280" y="1242"/>
              <a:ext cx="3392" cy="815"/>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营销策划</a:t>
              </a:r>
              <a:endParaRPr lang="zh-CN" altLang="en-US" sz="2000" b="1" dirty="0">
                <a:latin typeface="微软雅黑" panose="020B0503020204020204" pitchFamily="34" charset="-122"/>
                <a:ea typeface="微软雅黑" panose="020B0503020204020204" pitchFamily="34" charset="-122"/>
              </a:endParaRPr>
            </a:p>
          </p:txBody>
        </p:sp>
      </p:grpSp>
      <p:grpSp>
        <p:nvGrpSpPr>
          <p:cNvPr id="76" name="组合 75"/>
          <p:cNvGrpSpPr/>
          <p:nvPr/>
        </p:nvGrpSpPr>
        <p:grpSpPr>
          <a:xfrm>
            <a:off x="6050280" y="2206397"/>
            <a:ext cx="2254885" cy="489859"/>
            <a:chOff x="8060" y="1056"/>
            <a:chExt cx="4612" cy="1001"/>
          </a:xfrm>
        </p:grpSpPr>
        <p:grpSp>
          <p:nvGrpSpPr>
            <p:cNvPr id="77" name="组合 76"/>
            <p:cNvGrpSpPr/>
            <p:nvPr/>
          </p:nvGrpSpPr>
          <p:grpSpPr>
            <a:xfrm>
              <a:off x="8060" y="1056"/>
              <a:ext cx="975" cy="986"/>
              <a:chOff x="11324" y="1542"/>
              <a:chExt cx="975" cy="986"/>
            </a:xfrm>
          </p:grpSpPr>
          <p:grpSp>
            <p:nvGrpSpPr>
              <p:cNvPr id="78" name="组合 77"/>
              <p:cNvGrpSpPr/>
              <p:nvPr/>
            </p:nvGrpSpPr>
            <p:grpSpPr>
              <a:xfrm>
                <a:off x="11388" y="1653"/>
                <a:ext cx="911" cy="875"/>
                <a:chOff x="11388" y="1653"/>
                <a:chExt cx="911" cy="875"/>
              </a:xfrm>
            </p:grpSpPr>
            <p:sp>
              <p:nvSpPr>
                <p:cNvPr id="79" name="矩形 78"/>
                <p:cNvSpPr/>
                <p:nvPr/>
              </p:nvSpPr>
              <p:spPr>
                <a:xfrm>
                  <a:off x="11547" y="1776"/>
                  <a:ext cx="753" cy="753"/>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sp>
              <p:nvSpPr>
                <p:cNvPr id="80" name="矩形 79"/>
                <p:cNvSpPr/>
                <p:nvPr/>
              </p:nvSpPr>
              <p:spPr>
                <a:xfrm>
                  <a:off x="11388" y="1653"/>
                  <a:ext cx="717" cy="683"/>
                </a:xfrm>
                <a:prstGeom prst="rect">
                  <a:avLst/>
                </a:prstGeom>
                <a:solidFill>
                  <a:schemeClr val="tx2">
                    <a:lumMod val="60000"/>
                    <a:lumOff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grpSp>
          <p:sp>
            <p:nvSpPr>
              <p:cNvPr id="81" name="文本框 80"/>
              <p:cNvSpPr txBox="1"/>
              <p:nvPr/>
            </p:nvSpPr>
            <p:spPr>
              <a:xfrm>
                <a:off x="11324" y="1542"/>
                <a:ext cx="846" cy="793"/>
              </a:xfrm>
              <a:prstGeom prst="rect">
                <a:avLst/>
              </a:prstGeom>
              <a:noFill/>
            </p:spPr>
            <p:txBody>
              <a:bodyPr wrap="square" lIns="68580" tIns="34290" rIns="68580" bIns="34290" rtlCol="0">
                <a:spAutoFit/>
              </a:bodyPr>
              <a:lstStyle/>
              <a:p>
                <a:pPr algn="ctr">
                  <a:lnSpc>
                    <a:spcPct val="130000"/>
                  </a:lnSpc>
                </a:pPr>
                <a:r>
                  <a:rPr lang="en-US" altLang="zh-CN" sz="1600" b="1" dirty="0">
                    <a:solidFill>
                      <a:schemeClr val="bg1"/>
                    </a:solidFill>
                    <a:latin typeface="阿里巴巴普惠体 Heavy" panose="00020600040101010101" charset="-122"/>
                    <a:ea typeface="阿里巴巴普惠体 Heavy" panose="00020600040101010101" charset="-122"/>
                    <a:cs typeface="+mn-ea"/>
                    <a:sym typeface="+mn-lt"/>
                  </a:rPr>
                  <a:t>4</a:t>
                </a:r>
                <a:endParaRPr lang="en-US" altLang="zh-CN" sz="1600" b="1" dirty="0">
                  <a:solidFill>
                    <a:schemeClr val="bg1"/>
                  </a:solidFill>
                  <a:latin typeface="阿里巴巴普惠体 Heavy" panose="00020600040101010101" charset="-122"/>
                  <a:ea typeface="阿里巴巴普惠体 Heavy" panose="00020600040101010101" charset="-122"/>
                  <a:cs typeface="+mn-ea"/>
                  <a:sym typeface="+mn-lt"/>
                </a:endParaRPr>
              </a:p>
            </p:txBody>
          </p:sp>
        </p:grpSp>
        <p:sp>
          <p:nvSpPr>
            <p:cNvPr id="82" name="文本框 81"/>
            <p:cNvSpPr txBox="1"/>
            <p:nvPr/>
          </p:nvSpPr>
          <p:spPr>
            <a:xfrm>
              <a:off x="9280" y="1242"/>
              <a:ext cx="3392" cy="815"/>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时间规划</a:t>
              </a:r>
              <a:endParaRPr lang="zh-CN" altLang="en-US" sz="2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225" y="0"/>
            <a:ext cx="9174226" cy="5278867"/>
          </a:xfrm>
          <a:prstGeom prst="rect">
            <a:avLst/>
          </a:prstGeom>
          <a:blipFill>
            <a:blip r:embed="rId1">
              <a:alphaModFix amt="13000"/>
              <a:duotone>
                <a:schemeClr val="accent1">
                  <a:shade val="45000"/>
                  <a:satMod val="135000"/>
                </a:schemeClr>
                <a:prstClr val="white"/>
              </a:duotone>
            </a:blip>
            <a:stretch>
              <a:fillRect t="-120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100" name="文本框 8"/>
          <p:cNvSpPr txBox="1">
            <a:spLocks noChangeArrowheads="1"/>
          </p:cNvSpPr>
          <p:nvPr/>
        </p:nvSpPr>
        <p:spPr bwMode="auto">
          <a:xfrm>
            <a:off x="428625" y="1717382"/>
            <a:ext cx="1121569" cy="238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900" b="1" dirty="0">
                <a:solidFill>
                  <a:schemeClr val="accent1">
                    <a:lumMod val="40000"/>
                    <a:lumOff val="60000"/>
                  </a:schemeClr>
                </a:solidFill>
                <a:latin typeface="+mn-lt"/>
                <a:ea typeface="+mn-ea"/>
                <a:cs typeface="+mn-ea"/>
                <a:sym typeface="+mn-lt"/>
              </a:rPr>
              <a:t>1</a:t>
            </a:r>
            <a:endParaRPr lang="zh-CN" altLang="en-US" sz="14900" b="1" dirty="0">
              <a:solidFill>
                <a:schemeClr val="accent1">
                  <a:lumMod val="40000"/>
                  <a:lumOff val="60000"/>
                </a:schemeClr>
              </a:solidFill>
              <a:latin typeface="+mn-lt"/>
              <a:ea typeface="+mn-ea"/>
              <a:cs typeface="+mn-ea"/>
              <a:sym typeface="+mn-lt"/>
            </a:endParaRPr>
          </a:p>
        </p:txBody>
      </p:sp>
      <p:sp>
        <p:nvSpPr>
          <p:cNvPr id="4101" name="文本框 12"/>
          <p:cNvSpPr txBox="1">
            <a:spLocks noChangeArrowheads="1"/>
          </p:cNvSpPr>
          <p:nvPr/>
        </p:nvSpPr>
        <p:spPr bwMode="auto">
          <a:xfrm>
            <a:off x="2071687" y="2501036"/>
            <a:ext cx="293965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5400" b="1" dirty="0">
                <a:solidFill>
                  <a:srgbClr val="B4C7E7"/>
                </a:solidFill>
                <a:latin typeface="+mn-lt"/>
                <a:ea typeface="+mn-ea"/>
                <a:cs typeface="+mn-ea"/>
                <a:sym typeface="+mn-lt"/>
              </a:rPr>
              <a:t>研发背景</a:t>
            </a:r>
            <a:endParaRPr lang="zh-CN" altLang="en-US" sz="5400" b="1" dirty="0">
              <a:solidFill>
                <a:srgbClr val="B4C7E7"/>
              </a:solidFill>
              <a:latin typeface="+mn-lt"/>
              <a:ea typeface="+mn-ea"/>
              <a:cs typeface="+mn-ea"/>
              <a:sym typeface="+mn-lt"/>
            </a:endParaRPr>
          </a:p>
        </p:txBody>
      </p:sp>
      <p:sp>
        <p:nvSpPr>
          <p:cNvPr id="4104" name="文本框 19"/>
          <p:cNvSpPr/>
          <p:nvPr/>
        </p:nvSpPr>
        <p:spPr bwMode="auto">
          <a:xfrm>
            <a:off x="701263" y="3535690"/>
            <a:ext cx="929269" cy="412453"/>
          </a:xfrm>
          <a:custGeom>
            <a:avLst/>
            <a:gdLst>
              <a:gd name="T0" fmla="*/ 688037 w 2064307"/>
              <a:gd name="T1" fmla="*/ 0 h 916126"/>
              <a:gd name="T2" fmla="*/ 1376077 w 2064307"/>
              <a:gd name="T3" fmla="*/ 0 h 916126"/>
              <a:gd name="T4" fmla="*/ 1376077 w 2064307"/>
              <a:gd name="T5" fmla="*/ 367054 h 916126"/>
              <a:gd name="T6" fmla="*/ 2059855 w 2064307"/>
              <a:gd name="T7" fmla="*/ 367054 h 916126"/>
              <a:gd name="T8" fmla="*/ 2059855 w 2064307"/>
              <a:gd name="T9" fmla="*/ 915022 h 916126"/>
              <a:gd name="T10" fmla="*/ 0 w 2064307"/>
              <a:gd name="T11" fmla="*/ 915022 h 916126"/>
              <a:gd name="T12" fmla="*/ 0 w 2064307"/>
              <a:gd name="T13" fmla="*/ 367054 h 916126"/>
              <a:gd name="T14" fmla="*/ 688037 w 2064307"/>
              <a:gd name="T15" fmla="*/ 367054 h 916126"/>
              <a:gd name="T16" fmla="*/ 688037 w 2064307"/>
              <a:gd name="T17" fmla="*/ 0 h 916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cs typeface="+mn-ea"/>
              <a:sym typeface="+mn-lt"/>
            </a:endParaRPr>
          </a:p>
        </p:txBody>
      </p:sp>
      <p:pic>
        <p:nvPicPr>
          <p:cNvPr id="10" name="图片 9"/>
          <p:cNvPicPr>
            <a:picLocks noChangeAspect="1"/>
          </p:cNvPicPr>
          <p:nvPr/>
        </p:nvPicPr>
        <p:blipFill rotWithShape="1">
          <a:blip r:embed="rId2" cstate="print">
            <a:duotone>
              <a:prstClr val="black"/>
              <a:schemeClr val="accent1">
                <a:tint val="45000"/>
                <a:satMod val="400000"/>
              </a:schemeClr>
            </a:duotone>
            <a:extLst>
              <a:ext uri="{28A0092B-C50C-407E-A947-70E740481C1C}">
                <a14:useLocalDpi xmlns:a14="http://schemas.microsoft.com/office/drawing/2010/main" val="0"/>
              </a:ext>
            </a:extLst>
          </a:blip>
          <a:srcRect b="73223"/>
          <a:stretch>
            <a:fillRect/>
          </a:stretch>
        </p:blipFill>
        <p:spPr>
          <a:xfrm>
            <a:off x="-30226" y="3881171"/>
            <a:ext cx="9204451" cy="1397696"/>
          </a:xfrm>
          <a:prstGeom prst="rect">
            <a:avLst/>
          </a:prstGeom>
        </p:spPr>
      </p:pic>
      <p:sp>
        <p:nvSpPr>
          <p:cNvPr id="56" name="íṩľíḍè-Oval 13"/>
          <p:cNvSpPr/>
          <p:nvPr/>
        </p:nvSpPr>
        <p:spPr>
          <a:xfrm>
            <a:off x="5940893" y="95326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7" name="íṩľíḍè-Oval 13"/>
          <p:cNvSpPr/>
          <p:nvPr/>
        </p:nvSpPr>
        <p:spPr>
          <a:xfrm>
            <a:off x="8469784" y="88912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8" name="íṩľíḍè-Oval 13"/>
          <p:cNvSpPr/>
          <p:nvPr/>
        </p:nvSpPr>
        <p:spPr>
          <a:xfrm>
            <a:off x="3323296" y="917063"/>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3" name="组合 2"/>
          <p:cNvGrpSpPr/>
          <p:nvPr/>
        </p:nvGrpSpPr>
        <p:grpSpPr>
          <a:xfrm>
            <a:off x="-4839970" y="-389255"/>
            <a:ext cx="16737965" cy="2081530"/>
            <a:chOff x="-7622" y="-613"/>
            <a:chExt cx="26359" cy="3278"/>
          </a:xfrm>
        </p:grpSpPr>
        <p:grpSp>
          <p:nvGrpSpPr>
            <p:cNvPr id="13" name="组合 12"/>
            <p:cNvGrpSpPr/>
            <p:nvPr/>
          </p:nvGrpSpPr>
          <p:grpSpPr>
            <a:xfrm>
              <a:off x="22" y="851"/>
              <a:ext cx="14409" cy="1723"/>
              <a:chOff x="-38975" y="1930951"/>
              <a:chExt cx="9149996" cy="1093872"/>
            </a:xfrm>
          </p:grpSpPr>
          <p:grpSp>
            <p:nvGrpSpPr>
              <p:cNvPr id="16" name="组合 15"/>
              <p:cNvGrpSpPr/>
              <p:nvPr/>
            </p:nvGrpSpPr>
            <p:grpSpPr>
              <a:xfrm>
                <a:off x="1388745" y="2865445"/>
                <a:ext cx="159378" cy="159378"/>
                <a:chOff x="5675954" y="2249137"/>
                <a:chExt cx="648072" cy="648072"/>
              </a:xfrm>
              <a:solidFill>
                <a:schemeClr val="accent1">
                  <a:lumMod val="20000"/>
                  <a:lumOff val="80000"/>
                </a:schemeClr>
              </a:solidFill>
            </p:grpSpPr>
            <p:sp>
              <p:nvSpPr>
                <p:cNvPr id="27"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8"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grpSp>
            <p:nvGrpSpPr>
              <p:cNvPr id="17" name="组合 16"/>
              <p:cNvGrpSpPr/>
              <p:nvPr/>
            </p:nvGrpSpPr>
            <p:grpSpPr>
              <a:xfrm>
                <a:off x="4467152" y="1946397"/>
                <a:ext cx="167159" cy="167159"/>
                <a:chOff x="4792557" y="2249137"/>
                <a:chExt cx="648072" cy="648072"/>
              </a:xfrm>
              <a:solidFill>
                <a:schemeClr val="accent1">
                  <a:lumMod val="20000"/>
                  <a:lumOff val="80000"/>
                </a:schemeClr>
              </a:solidFill>
            </p:grpSpPr>
            <p:sp>
              <p:nvSpPr>
                <p:cNvPr id="25"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18" name="组合 17"/>
              <p:cNvGrpSpPr/>
              <p:nvPr/>
            </p:nvGrpSpPr>
            <p:grpSpPr>
              <a:xfrm>
                <a:off x="7487896" y="2747913"/>
                <a:ext cx="169579" cy="169579"/>
                <a:chOff x="5675954" y="2249137"/>
                <a:chExt cx="648072" cy="648072"/>
              </a:xfrm>
              <a:solidFill>
                <a:schemeClr val="accent1">
                  <a:lumMod val="20000"/>
                  <a:lumOff val="80000"/>
                </a:schemeClr>
              </a:solidFill>
            </p:grpSpPr>
            <p:sp>
              <p:nvSpPr>
                <p:cNvPr id="23"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4"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19" name="直接连接符 18"/>
              <p:cNvCxnSpPr>
                <a:endCxn id="27" idx="2"/>
              </p:cNvCxnSpPr>
              <p:nvPr/>
            </p:nvCxnSpPr>
            <p:spPr>
              <a:xfrm>
                <a:off x="-38975" y="1930951"/>
                <a:ext cx="1427720" cy="101418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7" idx="6"/>
                <a:endCxn id="25" idx="2"/>
              </p:cNvCxnSpPr>
              <p:nvPr/>
            </p:nvCxnSpPr>
            <p:spPr>
              <a:xfrm flipV="1">
                <a:off x="1548123" y="2029977"/>
                <a:ext cx="2919029" cy="91515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3"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4443" y="807"/>
              <a:ext cx="14295" cy="1859"/>
              <a:chOff x="33423" y="1921474"/>
              <a:chExt cx="9077598" cy="1180213"/>
            </a:xfrm>
          </p:grpSpPr>
          <p:sp>
            <p:nvSpPr>
              <p:cNvPr id="30" name="íṩľíḍè-Oval 13"/>
              <p:cNvSpPr/>
              <p:nvPr/>
            </p:nvSpPr>
            <p:spPr>
              <a:xfrm>
                <a:off x="1599422" y="294230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31" name="组合 30"/>
              <p:cNvGrpSpPr/>
              <p:nvPr/>
            </p:nvGrpSpPr>
            <p:grpSpPr>
              <a:xfrm>
                <a:off x="4467152" y="1946397"/>
                <a:ext cx="167159" cy="167159"/>
                <a:chOff x="4792557" y="2249137"/>
                <a:chExt cx="648072" cy="648072"/>
              </a:xfrm>
              <a:solidFill>
                <a:schemeClr val="accent1">
                  <a:lumMod val="20000"/>
                  <a:lumOff val="80000"/>
                </a:schemeClr>
              </a:solidFill>
            </p:grpSpPr>
            <p:sp>
              <p:nvSpPr>
                <p:cNvPr id="39"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32" name="组合 31"/>
              <p:cNvGrpSpPr/>
              <p:nvPr/>
            </p:nvGrpSpPr>
            <p:grpSpPr>
              <a:xfrm>
                <a:off x="7487896" y="2747913"/>
                <a:ext cx="169579" cy="169579"/>
                <a:chOff x="5675954" y="2249137"/>
                <a:chExt cx="648072" cy="648072"/>
              </a:xfrm>
              <a:solidFill>
                <a:schemeClr val="accent1">
                  <a:lumMod val="20000"/>
                  <a:lumOff val="80000"/>
                </a:schemeClr>
              </a:solidFill>
            </p:grpSpPr>
            <p:sp>
              <p:nvSpPr>
                <p:cNvPr id="37"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38"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33" name="直接连接符 32"/>
              <p:cNvCxnSpPr>
                <a:stCxn id="50" idx="11"/>
                <a:endCxn id="30" idx="2"/>
              </p:cNvCxnSpPr>
              <p:nvPr/>
            </p:nvCxnSpPr>
            <p:spPr>
              <a:xfrm>
                <a:off x="33423" y="1921474"/>
                <a:ext cx="1565999" cy="110052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0" idx="6"/>
                <a:endCxn id="39" idx="2"/>
              </p:cNvCxnSpPr>
              <p:nvPr/>
            </p:nvCxnSpPr>
            <p:spPr>
              <a:xfrm flipV="1">
                <a:off x="1758800" y="2029977"/>
                <a:ext cx="2708352" cy="992021"/>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7"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7622" y="-613"/>
              <a:ext cx="14409" cy="1723"/>
              <a:chOff x="-38975" y="1930951"/>
              <a:chExt cx="9149996" cy="1093872"/>
            </a:xfrm>
          </p:grpSpPr>
          <p:grpSp>
            <p:nvGrpSpPr>
              <p:cNvPr id="42" name="组合 41"/>
              <p:cNvGrpSpPr/>
              <p:nvPr/>
            </p:nvGrpSpPr>
            <p:grpSpPr>
              <a:xfrm>
                <a:off x="1388745" y="2865445"/>
                <a:ext cx="159378" cy="159378"/>
                <a:chOff x="5675954" y="2249137"/>
                <a:chExt cx="648072" cy="648072"/>
              </a:xfrm>
              <a:solidFill>
                <a:schemeClr val="accent1">
                  <a:lumMod val="20000"/>
                  <a:lumOff val="80000"/>
                </a:schemeClr>
              </a:solidFill>
            </p:grpSpPr>
            <p:sp>
              <p:nvSpPr>
                <p:cNvPr id="53"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4"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grpSp>
            <p:nvGrpSpPr>
              <p:cNvPr id="43" name="组合 42"/>
              <p:cNvGrpSpPr/>
              <p:nvPr/>
            </p:nvGrpSpPr>
            <p:grpSpPr>
              <a:xfrm>
                <a:off x="4467152" y="1946397"/>
                <a:ext cx="167159" cy="167159"/>
                <a:chOff x="4792557" y="2249137"/>
                <a:chExt cx="648072" cy="648072"/>
              </a:xfrm>
              <a:solidFill>
                <a:schemeClr val="accent1">
                  <a:lumMod val="20000"/>
                  <a:lumOff val="80000"/>
                </a:schemeClr>
              </a:solidFill>
            </p:grpSpPr>
            <p:sp>
              <p:nvSpPr>
                <p:cNvPr id="51"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2"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44" name="组合 43"/>
              <p:cNvGrpSpPr/>
              <p:nvPr/>
            </p:nvGrpSpPr>
            <p:grpSpPr>
              <a:xfrm>
                <a:off x="7487896" y="2747913"/>
                <a:ext cx="169579" cy="169579"/>
                <a:chOff x="5675954" y="2249137"/>
                <a:chExt cx="648072" cy="648072"/>
              </a:xfrm>
              <a:solidFill>
                <a:schemeClr val="accent1">
                  <a:lumMod val="20000"/>
                  <a:lumOff val="80000"/>
                </a:schemeClr>
              </a:solidFill>
            </p:grpSpPr>
            <p:sp>
              <p:nvSpPr>
                <p:cNvPr id="49"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0"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45" name="直接连接符 44"/>
              <p:cNvCxnSpPr>
                <a:endCxn id="53" idx="2"/>
              </p:cNvCxnSpPr>
              <p:nvPr/>
            </p:nvCxnSpPr>
            <p:spPr>
              <a:xfrm>
                <a:off x="-38975" y="1930951"/>
                <a:ext cx="1427720" cy="101418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53" idx="6"/>
                <a:endCxn id="51" idx="2"/>
              </p:cNvCxnSpPr>
              <p:nvPr/>
            </p:nvCxnSpPr>
            <p:spPr>
              <a:xfrm flipV="1">
                <a:off x="1548123" y="2029977"/>
                <a:ext cx="2919029" cy="91515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9"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cxnSp>
          <p:nvCxnSpPr>
            <p:cNvPr id="55" name="直接连接符 54"/>
            <p:cNvCxnSpPr/>
            <p:nvPr/>
          </p:nvCxnSpPr>
          <p:spPr>
            <a:xfrm flipH="1" flipV="1">
              <a:off x="8585" y="-97"/>
              <a:ext cx="2867" cy="10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39" idx="7"/>
            </p:cNvCxnSpPr>
            <p:nvPr/>
          </p:nvCxnSpPr>
          <p:spPr>
            <a:xfrm flipH="1">
              <a:off x="11650" y="-33"/>
              <a:ext cx="660" cy="91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0225" y="0"/>
            <a:ext cx="9174226" cy="5278867"/>
          </a:xfrm>
          <a:prstGeom prst="rect">
            <a:avLst/>
          </a:prstGeom>
          <a:blipFill>
            <a:blip r:embed="rId1">
              <a:alphaModFix amt="13000"/>
              <a:duotone>
                <a:schemeClr val="accent1">
                  <a:shade val="45000"/>
                  <a:satMod val="135000"/>
                </a:schemeClr>
                <a:prstClr val="white"/>
              </a:duotone>
            </a:blip>
            <a:stretch>
              <a:fillRect t="-120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菱形 3"/>
          <p:cNvSpPr/>
          <p:nvPr/>
        </p:nvSpPr>
        <p:spPr>
          <a:xfrm flipH="1">
            <a:off x="228251" y="193592"/>
            <a:ext cx="117795" cy="91773"/>
          </a:xfrm>
          <a:prstGeom prst="diamond">
            <a:avLst/>
          </a:prstGeom>
          <a:solidFill>
            <a:schemeClr val="tx1">
              <a:lumMod val="95000"/>
              <a:lumOff val="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sp>
        <p:nvSpPr>
          <p:cNvPr id="5" name="矩形 4"/>
          <p:cNvSpPr/>
          <p:nvPr/>
        </p:nvSpPr>
        <p:spPr>
          <a:xfrm>
            <a:off x="194694" y="147023"/>
            <a:ext cx="184909" cy="184909"/>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sp>
        <p:nvSpPr>
          <p:cNvPr id="6" name="文本框 5"/>
          <p:cNvSpPr txBox="1"/>
          <p:nvPr/>
        </p:nvSpPr>
        <p:spPr>
          <a:xfrm>
            <a:off x="346046" y="127529"/>
            <a:ext cx="697627" cy="246221"/>
          </a:xfrm>
          <a:prstGeom prst="rect">
            <a:avLst/>
          </a:prstGeom>
          <a:noFill/>
        </p:spPr>
        <p:txBody>
          <a:bodyPr wrap="none" rtlCol="0">
            <a:spAutoFit/>
          </a:bodyPr>
          <a:lstStyle/>
          <a:p>
            <a:r>
              <a:rPr lang="zh-CN" altLang="en-US" sz="1000" dirty="0">
                <a:cs typeface="+mn-ea"/>
                <a:sym typeface="+mn-lt"/>
              </a:rPr>
              <a:t>背景调研</a:t>
            </a:r>
            <a:endParaRPr lang="zh-CN" altLang="en-US" sz="1000" dirty="0">
              <a:cs typeface="+mn-ea"/>
              <a:sym typeface="+mn-lt"/>
            </a:endParaRPr>
          </a:p>
        </p:txBody>
      </p:sp>
      <p:sp>
        <p:nvSpPr>
          <p:cNvPr id="7" name="矩形 6"/>
          <p:cNvSpPr/>
          <p:nvPr/>
        </p:nvSpPr>
        <p:spPr>
          <a:xfrm>
            <a:off x="1047877" y="127529"/>
            <a:ext cx="2334587" cy="246221"/>
          </a:xfrm>
          <a:prstGeom prst="rect">
            <a:avLst/>
          </a:prstGeom>
        </p:spPr>
        <p:txBody>
          <a:bodyPr wrap="square">
            <a:spAutoFit/>
          </a:bodyPr>
          <a:lstStyle/>
          <a:p>
            <a:r>
              <a:rPr lang="en-US" altLang="zh-CN" sz="1000" dirty="0">
                <a:cs typeface="+mn-ea"/>
                <a:sym typeface="+mn-lt"/>
              </a:rPr>
              <a:t>Background</a:t>
            </a:r>
            <a:endParaRPr lang="en-US" altLang="zh-CN" sz="1000" dirty="0">
              <a:cs typeface="+mn-ea"/>
              <a:sym typeface="+mn-lt"/>
            </a:endParaRPr>
          </a:p>
        </p:txBody>
      </p:sp>
      <p:cxnSp>
        <p:nvCxnSpPr>
          <p:cNvPr id="8" name="Straight Connector 28"/>
          <p:cNvCxnSpPr/>
          <p:nvPr/>
        </p:nvCxnSpPr>
        <p:spPr bwMode="auto">
          <a:xfrm flipH="1">
            <a:off x="1150768" y="2853448"/>
            <a:ext cx="2263860" cy="119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29"/>
          <p:cNvCxnSpPr/>
          <p:nvPr/>
        </p:nvCxnSpPr>
        <p:spPr bwMode="auto">
          <a:xfrm rot="10800000">
            <a:off x="1150765" y="2348467"/>
            <a:ext cx="0" cy="504981"/>
          </a:xfrm>
          <a:prstGeom prst="line">
            <a:avLst/>
          </a:prstGeom>
          <a:ln>
            <a:solidFill>
              <a:schemeClr val="bg2">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Freeform 5"/>
          <p:cNvSpPr/>
          <p:nvPr/>
        </p:nvSpPr>
        <p:spPr bwMode="auto">
          <a:xfrm flipH="1">
            <a:off x="813818" y="1463559"/>
            <a:ext cx="708422" cy="818212"/>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B4C7E7"/>
          </a:solidFill>
          <a:ln>
            <a:noFill/>
          </a:ln>
        </p:spPr>
        <p:txBody>
          <a:bodyPr lIns="68580" tIns="34290" rIns="68580" bIns="34290" anchor="ctr"/>
          <a:lstStyle/>
          <a:p>
            <a:pPr>
              <a:defRPr/>
            </a:pPr>
            <a:endParaRPr lang="en-US" sz="1500" dirty="0">
              <a:solidFill>
                <a:schemeClr val="bg1"/>
              </a:solidFill>
              <a:cs typeface="+mn-ea"/>
              <a:sym typeface="+mn-lt"/>
            </a:endParaRPr>
          </a:p>
        </p:txBody>
      </p:sp>
      <p:grpSp>
        <p:nvGrpSpPr>
          <p:cNvPr id="11" name="Group 16"/>
          <p:cNvGrpSpPr/>
          <p:nvPr/>
        </p:nvGrpSpPr>
        <p:grpSpPr bwMode="auto">
          <a:xfrm>
            <a:off x="3346777" y="1456415"/>
            <a:ext cx="3227785" cy="2429625"/>
            <a:chOff x="3200238" y="2031113"/>
            <a:chExt cx="4303307" cy="3238214"/>
          </a:xfrm>
        </p:grpSpPr>
        <p:grpSp>
          <p:nvGrpSpPr>
            <p:cNvPr id="12" name="Group 3"/>
            <p:cNvGrpSpPr/>
            <p:nvPr/>
          </p:nvGrpSpPr>
          <p:grpSpPr bwMode="auto">
            <a:xfrm>
              <a:off x="3200238" y="2031113"/>
              <a:ext cx="4303307" cy="3238214"/>
              <a:chOff x="3366492" y="2204299"/>
              <a:chExt cx="4303307" cy="3238214"/>
            </a:xfrm>
          </p:grpSpPr>
          <p:sp>
            <p:nvSpPr>
              <p:cNvPr id="16" name="AutoShape 3"/>
              <p:cNvSpPr>
                <a:spLocks noChangeAspect="1" noChangeArrowheads="1" noTextEdit="1"/>
              </p:cNvSpPr>
              <p:nvPr/>
            </p:nvSpPr>
            <p:spPr bwMode="auto">
              <a:xfrm rot="-5400000">
                <a:off x="3987896" y="1766574"/>
                <a:ext cx="3060500" cy="411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cs typeface="+mn-ea"/>
                  <a:sym typeface="+mn-lt"/>
                </a:endParaRPr>
              </a:p>
            </p:txBody>
          </p:sp>
          <p:sp>
            <p:nvSpPr>
              <p:cNvPr id="17" name="Freeform 5"/>
              <p:cNvSpPr/>
              <p:nvPr/>
            </p:nvSpPr>
            <p:spPr bwMode="auto">
              <a:xfrm rot="16200000">
                <a:off x="5169718" y="4012303"/>
                <a:ext cx="1363543" cy="696847"/>
              </a:xfrm>
              <a:custGeom>
                <a:avLst/>
                <a:gdLst>
                  <a:gd name="T0" fmla="*/ 364 w 482"/>
                  <a:gd name="T1" fmla="*/ 246 h 246"/>
                  <a:gd name="T2" fmla="*/ 482 w 482"/>
                  <a:gd name="T3" fmla="*/ 128 h 246"/>
                  <a:gd name="T4" fmla="*/ 0 w 482"/>
                  <a:gd name="T5" fmla="*/ 128 h 246"/>
                  <a:gd name="T6" fmla="*/ 118 w 482"/>
                  <a:gd name="T7" fmla="*/ 246 h 246"/>
                  <a:gd name="T8" fmla="*/ 364 w 482"/>
                  <a:gd name="T9" fmla="*/ 246 h 246"/>
                </a:gdLst>
                <a:ahLst/>
                <a:cxnLst>
                  <a:cxn ang="0">
                    <a:pos x="T0" y="T1"/>
                  </a:cxn>
                  <a:cxn ang="0">
                    <a:pos x="T2" y="T3"/>
                  </a:cxn>
                  <a:cxn ang="0">
                    <a:pos x="T4" y="T5"/>
                  </a:cxn>
                  <a:cxn ang="0">
                    <a:pos x="T6" y="T7"/>
                  </a:cxn>
                  <a:cxn ang="0">
                    <a:pos x="T8" y="T9"/>
                  </a:cxn>
                </a:cxnLst>
                <a:rect l="0" t="0" r="r" b="b"/>
                <a:pathLst>
                  <a:path w="482" h="246">
                    <a:moveTo>
                      <a:pt x="364" y="246"/>
                    </a:moveTo>
                    <a:cubicBezTo>
                      <a:pt x="482" y="128"/>
                      <a:pt x="482" y="128"/>
                      <a:pt x="482" y="128"/>
                    </a:cubicBezTo>
                    <a:cubicBezTo>
                      <a:pt x="347" y="0"/>
                      <a:pt x="135" y="0"/>
                      <a:pt x="0" y="128"/>
                    </a:cubicBezTo>
                    <a:cubicBezTo>
                      <a:pt x="118" y="246"/>
                      <a:pt x="118" y="246"/>
                      <a:pt x="118" y="246"/>
                    </a:cubicBezTo>
                    <a:cubicBezTo>
                      <a:pt x="188" y="183"/>
                      <a:pt x="294" y="183"/>
                      <a:pt x="364" y="246"/>
                    </a:cubicBezTo>
                    <a:close/>
                  </a:path>
                </a:pathLst>
              </a:custGeom>
              <a:solidFill>
                <a:schemeClr val="accent1">
                  <a:lumMod val="60000"/>
                  <a:lumOff val="40000"/>
                </a:schemeClr>
              </a:solidFill>
              <a:ln>
                <a:noFill/>
              </a:ln>
            </p:spPr>
            <p:txBody>
              <a:bodyPr/>
              <a:lstStyle/>
              <a:p>
                <a:pPr>
                  <a:defRPr/>
                </a:pPr>
                <a:endParaRPr lang="en-US">
                  <a:cs typeface="+mn-ea"/>
                  <a:sym typeface="+mn-lt"/>
                </a:endParaRPr>
              </a:p>
            </p:txBody>
          </p:sp>
          <p:sp>
            <p:nvSpPr>
              <p:cNvPr id="18" name="Freeform 6"/>
              <p:cNvSpPr/>
              <p:nvPr/>
            </p:nvSpPr>
            <p:spPr bwMode="auto">
              <a:xfrm rot="16200000">
                <a:off x="6641191" y="4013891"/>
                <a:ext cx="1363543" cy="693673"/>
              </a:xfrm>
              <a:custGeom>
                <a:avLst/>
                <a:gdLst>
                  <a:gd name="T0" fmla="*/ 118 w 482"/>
                  <a:gd name="T1" fmla="*/ 0 h 246"/>
                  <a:gd name="T2" fmla="*/ 0 w 482"/>
                  <a:gd name="T3" fmla="*/ 118 h 246"/>
                  <a:gd name="T4" fmla="*/ 482 w 482"/>
                  <a:gd name="T5" fmla="*/ 118 h 246"/>
                  <a:gd name="T6" fmla="*/ 364 w 482"/>
                  <a:gd name="T7" fmla="*/ 0 h 246"/>
                  <a:gd name="T8" fmla="*/ 118 w 482"/>
                  <a:gd name="T9" fmla="*/ 0 h 246"/>
                </a:gdLst>
                <a:ahLst/>
                <a:cxnLst>
                  <a:cxn ang="0">
                    <a:pos x="T0" y="T1"/>
                  </a:cxn>
                  <a:cxn ang="0">
                    <a:pos x="T2" y="T3"/>
                  </a:cxn>
                  <a:cxn ang="0">
                    <a:pos x="T4" y="T5"/>
                  </a:cxn>
                  <a:cxn ang="0">
                    <a:pos x="T6" y="T7"/>
                  </a:cxn>
                  <a:cxn ang="0">
                    <a:pos x="T8" y="T9"/>
                  </a:cxn>
                </a:cxnLst>
                <a:rect l="0" t="0" r="r" b="b"/>
                <a:pathLst>
                  <a:path w="482" h="246">
                    <a:moveTo>
                      <a:pt x="118" y="0"/>
                    </a:moveTo>
                    <a:cubicBezTo>
                      <a:pt x="0" y="118"/>
                      <a:pt x="0" y="118"/>
                      <a:pt x="0" y="118"/>
                    </a:cubicBezTo>
                    <a:cubicBezTo>
                      <a:pt x="135" y="246"/>
                      <a:pt x="347" y="246"/>
                      <a:pt x="482" y="118"/>
                    </a:cubicBezTo>
                    <a:cubicBezTo>
                      <a:pt x="364" y="0"/>
                      <a:pt x="364" y="0"/>
                      <a:pt x="364" y="0"/>
                    </a:cubicBezTo>
                    <a:cubicBezTo>
                      <a:pt x="294" y="63"/>
                      <a:pt x="188" y="63"/>
                      <a:pt x="118" y="0"/>
                    </a:cubicBezTo>
                    <a:close/>
                  </a:path>
                </a:pathLst>
              </a:custGeom>
              <a:solidFill>
                <a:schemeClr val="accent1">
                  <a:lumMod val="60000"/>
                  <a:lumOff val="40000"/>
                </a:schemeClr>
              </a:solidFill>
              <a:ln>
                <a:noFill/>
              </a:ln>
            </p:spPr>
            <p:txBody>
              <a:bodyPr/>
              <a:lstStyle/>
              <a:p>
                <a:pPr>
                  <a:defRPr/>
                </a:pPr>
                <a:endParaRPr lang="en-US">
                  <a:cs typeface="+mn-ea"/>
                  <a:sym typeface="+mn-lt"/>
                </a:endParaRPr>
              </a:p>
            </p:txBody>
          </p:sp>
          <p:sp>
            <p:nvSpPr>
              <p:cNvPr id="19" name="Freeform 7"/>
              <p:cNvSpPr/>
              <p:nvPr/>
            </p:nvSpPr>
            <p:spPr bwMode="auto">
              <a:xfrm rot="16200000">
                <a:off x="6240388" y="4413114"/>
                <a:ext cx="693677" cy="1365121"/>
              </a:xfrm>
              <a:custGeom>
                <a:avLst/>
                <a:gdLst>
                  <a:gd name="T0" fmla="*/ 246 w 246"/>
                  <a:gd name="T1" fmla="*/ 118 h 483"/>
                  <a:gd name="T2" fmla="*/ 128 w 246"/>
                  <a:gd name="T3" fmla="*/ 0 h 483"/>
                  <a:gd name="T4" fmla="*/ 128 w 246"/>
                  <a:gd name="T5" fmla="*/ 483 h 483"/>
                  <a:gd name="T6" fmla="*/ 246 w 246"/>
                  <a:gd name="T7" fmla="*/ 365 h 483"/>
                  <a:gd name="T8" fmla="*/ 246 w 246"/>
                  <a:gd name="T9" fmla="*/ 118 h 483"/>
                </a:gdLst>
                <a:ahLst/>
                <a:cxnLst>
                  <a:cxn ang="0">
                    <a:pos x="T0" y="T1"/>
                  </a:cxn>
                  <a:cxn ang="0">
                    <a:pos x="T2" y="T3"/>
                  </a:cxn>
                  <a:cxn ang="0">
                    <a:pos x="T4" y="T5"/>
                  </a:cxn>
                  <a:cxn ang="0">
                    <a:pos x="T6" y="T7"/>
                  </a:cxn>
                  <a:cxn ang="0">
                    <a:pos x="T8" y="T9"/>
                  </a:cxn>
                </a:cxnLst>
                <a:rect l="0" t="0" r="r" b="b"/>
                <a:pathLst>
                  <a:path w="246" h="483">
                    <a:moveTo>
                      <a:pt x="246" y="118"/>
                    </a:moveTo>
                    <a:cubicBezTo>
                      <a:pt x="128" y="0"/>
                      <a:pt x="128" y="0"/>
                      <a:pt x="128" y="0"/>
                    </a:cubicBezTo>
                    <a:cubicBezTo>
                      <a:pt x="0" y="135"/>
                      <a:pt x="0" y="347"/>
                      <a:pt x="128" y="483"/>
                    </a:cubicBezTo>
                    <a:cubicBezTo>
                      <a:pt x="246" y="365"/>
                      <a:pt x="246" y="365"/>
                      <a:pt x="246" y="365"/>
                    </a:cubicBezTo>
                    <a:cubicBezTo>
                      <a:pt x="183" y="295"/>
                      <a:pt x="183" y="188"/>
                      <a:pt x="246" y="118"/>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cs typeface="+mn-ea"/>
                  <a:sym typeface="+mn-lt"/>
                </a:endParaRPr>
              </a:p>
            </p:txBody>
          </p:sp>
          <p:sp>
            <p:nvSpPr>
              <p:cNvPr id="20" name="Freeform 8"/>
              <p:cNvSpPr/>
              <p:nvPr/>
            </p:nvSpPr>
            <p:spPr bwMode="auto">
              <a:xfrm rot="16200000">
                <a:off x="6240388" y="2943219"/>
                <a:ext cx="693677" cy="1365121"/>
              </a:xfrm>
              <a:custGeom>
                <a:avLst/>
                <a:gdLst>
                  <a:gd name="T0" fmla="*/ 118 w 246"/>
                  <a:gd name="T1" fmla="*/ 0 h 483"/>
                  <a:gd name="T2" fmla="*/ 0 w 246"/>
                  <a:gd name="T3" fmla="*/ 118 h 483"/>
                  <a:gd name="T4" fmla="*/ 0 w 246"/>
                  <a:gd name="T5" fmla="*/ 365 h 483"/>
                  <a:gd name="T6" fmla="*/ 118 w 246"/>
                  <a:gd name="T7" fmla="*/ 483 h 483"/>
                  <a:gd name="T8" fmla="*/ 118 w 246"/>
                  <a:gd name="T9" fmla="*/ 0 h 483"/>
                </a:gdLst>
                <a:ahLst/>
                <a:cxnLst>
                  <a:cxn ang="0">
                    <a:pos x="T0" y="T1"/>
                  </a:cxn>
                  <a:cxn ang="0">
                    <a:pos x="T2" y="T3"/>
                  </a:cxn>
                  <a:cxn ang="0">
                    <a:pos x="T4" y="T5"/>
                  </a:cxn>
                  <a:cxn ang="0">
                    <a:pos x="T6" y="T7"/>
                  </a:cxn>
                  <a:cxn ang="0">
                    <a:pos x="T8" y="T9"/>
                  </a:cxn>
                </a:cxnLst>
                <a:rect l="0" t="0" r="r" b="b"/>
                <a:pathLst>
                  <a:path w="246" h="483">
                    <a:moveTo>
                      <a:pt x="118" y="0"/>
                    </a:moveTo>
                    <a:cubicBezTo>
                      <a:pt x="0" y="118"/>
                      <a:pt x="0" y="118"/>
                      <a:pt x="0" y="118"/>
                    </a:cubicBezTo>
                    <a:cubicBezTo>
                      <a:pt x="63" y="188"/>
                      <a:pt x="63" y="295"/>
                      <a:pt x="0" y="365"/>
                    </a:cubicBezTo>
                    <a:cubicBezTo>
                      <a:pt x="118" y="483"/>
                      <a:pt x="118" y="483"/>
                      <a:pt x="118" y="483"/>
                    </a:cubicBezTo>
                    <a:cubicBezTo>
                      <a:pt x="246" y="347"/>
                      <a:pt x="246" y="135"/>
                      <a:pt x="118" y="0"/>
                    </a:cubicBezTo>
                    <a:close/>
                  </a:path>
                </a:pathLst>
              </a:custGeom>
              <a:solidFill>
                <a:schemeClr val="accent3"/>
              </a:solidFill>
              <a:ln>
                <a:noFill/>
              </a:ln>
            </p:spPr>
            <p:txBody>
              <a:bodyPr/>
              <a:lstStyle/>
              <a:p>
                <a:pPr>
                  <a:defRPr/>
                </a:pPr>
                <a:endParaRPr lang="en-US">
                  <a:cs typeface="+mn-ea"/>
                  <a:sym typeface="+mn-lt"/>
                </a:endParaRPr>
              </a:p>
            </p:txBody>
          </p:sp>
          <p:sp>
            <p:nvSpPr>
              <p:cNvPr id="21" name="Freeform 9"/>
              <p:cNvSpPr/>
              <p:nvPr/>
            </p:nvSpPr>
            <p:spPr bwMode="auto">
              <a:xfrm rot="16200000">
                <a:off x="3030764" y="4009923"/>
                <a:ext cx="1365129" cy="693673"/>
              </a:xfrm>
              <a:custGeom>
                <a:avLst/>
                <a:gdLst>
                  <a:gd name="T0" fmla="*/ 365 w 483"/>
                  <a:gd name="T1" fmla="*/ 246 h 246"/>
                  <a:gd name="T2" fmla="*/ 483 w 483"/>
                  <a:gd name="T3" fmla="*/ 128 h 246"/>
                  <a:gd name="T4" fmla="*/ 0 w 483"/>
                  <a:gd name="T5" fmla="*/ 128 h 246"/>
                  <a:gd name="T6" fmla="*/ 118 w 483"/>
                  <a:gd name="T7" fmla="*/ 246 h 246"/>
                  <a:gd name="T8" fmla="*/ 365 w 483"/>
                  <a:gd name="T9" fmla="*/ 246 h 246"/>
                </a:gdLst>
                <a:ahLst/>
                <a:cxnLst>
                  <a:cxn ang="0">
                    <a:pos x="T0" y="T1"/>
                  </a:cxn>
                  <a:cxn ang="0">
                    <a:pos x="T2" y="T3"/>
                  </a:cxn>
                  <a:cxn ang="0">
                    <a:pos x="T4" y="T5"/>
                  </a:cxn>
                  <a:cxn ang="0">
                    <a:pos x="T6" y="T7"/>
                  </a:cxn>
                  <a:cxn ang="0">
                    <a:pos x="T8" y="T9"/>
                  </a:cxn>
                </a:cxnLst>
                <a:rect l="0" t="0" r="r" b="b"/>
                <a:pathLst>
                  <a:path w="483" h="246">
                    <a:moveTo>
                      <a:pt x="365" y="246"/>
                    </a:moveTo>
                    <a:cubicBezTo>
                      <a:pt x="483" y="128"/>
                      <a:pt x="483" y="128"/>
                      <a:pt x="483" y="128"/>
                    </a:cubicBezTo>
                    <a:cubicBezTo>
                      <a:pt x="347" y="0"/>
                      <a:pt x="135" y="0"/>
                      <a:pt x="0" y="128"/>
                    </a:cubicBezTo>
                    <a:cubicBezTo>
                      <a:pt x="118" y="246"/>
                      <a:pt x="118" y="246"/>
                      <a:pt x="118" y="246"/>
                    </a:cubicBezTo>
                    <a:cubicBezTo>
                      <a:pt x="188" y="183"/>
                      <a:pt x="295" y="183"/>
                      <a:pt x="365" y="246"/>
                    </a:cubicBezTo>
                    <a:close/>
                  </a:path>
                </a:pathLst>
              </a:custGeom>
              <a:solidFill>
                <a:srgbClr val="B4C7E7"/>
              </a:solidFill>
              <a:ln>
                <a:noFill/>
              </a:ln>
            </p:spPr>
            <p:txBody>
              <a:bodyPr/>
              <a:lstStyle/>
              <a:p>
                <a:pPr>
                  <a:defRPr/>
                </a:pPr>
                <a:endParaRPr lang="en-US" dirty="0">
                  <a:cs typeface="+mn-ea"/>
                  <a:sym typeface="+mn-lt"/>
                </a:endParaRPr>
              </a:p>
            </p:txBody>
          </p:sp>
          <p:sp>
            <p:nvSpPr>
              <p:cNvPr id="22" name="Freeform 10"/>
              <p:cNvSpPr/>
              <p:nvPr/>
            </p:nvSpPr>
            <p:spPr bwMode="auto">
              <a:xfrm rot="16200000">
                <a:off x="4499063" y="4009923"/>
                <a:ext cx="1365129" cy="693672"/>
              </a:xfrm>
              <a:custGeom>
                <a:avLst/>
                <a:gdLst>
                  <a:gd name="T0" fmla="*/ 118 w 483"/>
                  <a:gd name="T1" fmla="*/ 0 h 246"/>
                  <a:gd name="T2" fmla="*/ 0 w 483"/>
                  <a:gd name="T3" fmla="*/ 118 h 246"/>
                  <a:gd name="T4" fmla="*/ 483 w 483"/>
                  <a:gd name="T5" fmla="*/ 118 h 246"/>
                  <a:gd name="T6" fmla="*/ 365 w 483"/>
                  <a:gd name="T7" fmla="*/ 0 h 246"/>
                  <a:gd name="T8" fmla="*/ 118 w 483"/>
                  <a:gd name="T9" fmla="*/ 0 h 246"/>
                </a:gdLst>
                <a:ahLst/>
                <a:cxnLst>
                  <a:cxn ang="0">
                    <a:pos x="T0" y="T1"/>
                  </a:cxn>
                  <a:cxn ang="0">
                    <a:pos x="T2" y="T3"/>
                  </a:cxn>
                  <a:cxn ang="0">
                    <a:pos x="T4" y="T5"/>
                  </a:cxn>
                  <a:cxn ang="0">
                    <a:pos x="T6" y="T7"/>
                  </a:cxn>
                  <a:cxn ang="0">
                    <a:pos x="T8" y="T9"/>
                  </a:cxn>
                </a:cxnLst>
                <a:rect l="0" t="0" r="r" b="b"/>
                <a:pathLst>
                  <a:path w="483" h="246">
                    <a:moveTo>
                      <a:pt x="118" y="0"/>
                    </a:moveTo>
                    <a:cubicBezTo>
                      <a:pt x="0" y="118"/>
                      <a:pt x="0" y="118"/>
                      <a:pt x="0" y="118"/>
                    </a:cubicBezTo>
                    <a:cubicBezTo>
                      <a:pt x="135" y="246"/>
                      <a:pt x="347" y="246"/>
                      <a:pt x="483" y="118"/>
                    </a:cubicBezTo>
                    <a:cubicBezTo>
                      <a:pt x="365" y="0"/>
                      <a:pt x="365" y="0"/>
                      <a:pt x="365" y="0"/>
                    </a:cubicBezTo>
                    <a:cubicBezTo>
                      <a:pt x="295" y="63"/>
                      <a:pt x="188" y="63"/>
                      <a:pt x="118" y="0"/>
                    </a:cubicBezTo>
                    <a:close/>
                  </a:path>
                </a:pathLst>
              </a:custGeom>
              <a:solidFill>
                <a:schemeClr val="accent3"/>
              </a:solidFill>
              <a:ln>
                <a:noFill/>
              </a:ln>
            </p:spPr>
            <p:txBody>
              <a:bodyPr/>
              <a:lstStyle/>
              <a:p>
                <a:pPr>
                  <a:defRPr/>
                </a:pPr>
                <a:endParaRPr lang="en-US">
                  <a:cs typeface="+mn-ea"/>
                  <a:sym typeface="+mn-lt"/>
                </a:endParaRPr>
              </a:p>
            </p:txBody>
          </p:sp>
          <p:sp>
            <p:nvSpPr>
              <p:cNvPr id="23" name="Freeform 11"/>
              <p:cNvSpPr/>
              <p:nvPr/>
            </p:nvSpPr>
            <p:spPr bwMode="auto">
              <a:xfrm rot="16200000">
                <a:off x="4099846" y="4410733"/>
                <a:ext cx="695264" cy="1361947"/>
              </a:xfrm>
              <a:custGeom>
                <a:avLst/>
                <a:gdLst>
                  <a:gd name="T0" fmla="*/ 246 w 246"/>
                  <a:gd name="T1" fmla="*/ 118 h 482"/>
                  <a:gd name="T2" fmla="*/ 128 w 246"/>
                  <a:gd name="T3" fmla="*/ 0 h 482"/>
                  <a:gd name="T4" fmla="*/ 128 w 246"/>
                  <a:gd name="T5" fmla="*/ 482 h 482"/>
                  <a:gd name="T6" fmla="*/ 246 w 246"/>
                  <a:gd name="T7" fmla="*/ 364 h 482"/>
                  <a:gd name="T8" fmla="*/ 246 w 246"/>
                  <a:gd name="T9" fmla="*/ 118 h 482"/>
                </a:gdLst>
                <a:ahLst/>
                <a:cxnLst>
                  <a:cxn ang="0">
                    <a:pos x="T0" y="T1"/>
                  </a:cxn>
                  <a:cxn ang="0">
                    <a:pos x="T2" y="T3"/>
                  </a:cxn>
                  <a:cxn ang="0">
                    <a:pos x="T4" y="T5"/>
                  </a:cxn>
                  <a:cxn ang="0">
                    <a:pos x="T6" y="T7"/>
                  </a:cxn>
                  <a:cxn ang="0">
                    <a:pos x="T8" y="T9"/>
                  </a:cxn>
                </a:cxnLst>
                <a:rect l="0" t="0" r="r" b="b"/>
                <a:pathLst>
                  <a:path w="246" h="482">
                    <a:moveTo>
                      <a:pt x="246" y="118"/>
                    </a:moveTo>
                    <a:cubicBezTo>
                      <a:pt x="128" y="0"/>
                      <a:pt x="128" y="0"/>
                      <a:pt x="128" y="0"/>
                    </a:cubicBezTo>
                    <a:cubicBezTo>
                      <a:pt x="0" y="135"/>
                      <a:pt x="0" y="347"/>
                      <a:pt x="128" y="482"/>
                    </a:cubicBezTo>
                    <a:cubicBezTo>
                      <a:pt x="246" y="364"/>
                      <a:pt x="246" y="364"/>
                      <a:pt x="246" y="364"/>
                    </a:cubicBezTo>
                    <a:cubicBezTo>
                      <a:pt x="183" y="294"/>
                      <a:pt x="183" y="188"/>
                      <a:pt x="246" y="118"/>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dirty="0">
                  <a:cs typeface="+mn-ea"/>
                  <a:sym typeface="+mn-lt"/>
                </a:endParaRPr>
              </a:p>
            </p:txBody>
          </p:sp>
          <p:sp>
            <p:nvSpPr>
              <p:cNvPr id="24" name="Freeform 12"/>
              <p:cNvSpPr/>
              <p:nvPr/>
            </p:nvSpPr>
            <p:spPr bwMode="auto">
              <a:xfrm rot="16200000">
                <a:off x="4099846" y="2939250"/>
                <a:ext cx="695264" cy="1361947"/>
              </a:xfrm>
              <a:custGeom>
                <a:avLst/>
                <a:gdLst>
                  <a:gd name="T0" fmla="*/ 118 w 246"/>
                  <a:gd name="T1" fmla="*/ 0 h 482"/>
                  <a:gd name="T2" fmla="*/ 0 w 246"/>
                  <a:gd name="T3" fmla="*/ 118 h 482"/>
                  <a:gd name="T4" fmla="*/ 0 w 246"/>
                  <a:gd name="T5" fmla="*/ 364 h 482"/>
                  <a:gd name="T6" fmla="*/ 118 w 246"/>
                  <a:gd name="T7" fmla="*/ 482 h 482"/>
                  <a:gd name="T8" fmla="*/ 118 w 246"/>
                  <a:gd name="T9" fmla="*/ 0 h 482"/>
                </a:gdLst>
                <a:ahLst/>
                <a:cxnLst>
                  <a:cxn ang="0">
                    <a:pos x="T0" y="T1"/>
                  </a:cxn>
                  <a:cxn ang="0">
                    <a:pos x="T2" y="T3"/>
                  </a:cxn>
                  <a:cxn ang="0">
                    <a:pos x="T4" y="T5"/>
                  </a:cxn>
                  <a:cxn ang="0">
                    <a:pos x="T6" y="T7"/>
                  </a:cxn>
                  <a:cxn ang="0">
                    <a:pos x="T8" y="T9"/>
                  </a:cxn>
                </a:cxnLst>
                <a:rect l="0" t="0" r="r" b="b"/>
                <a:pathLst>
                  <a:path w="246" h="482">
                    <a:moveTo>
                      <a:pt x="118" y="0"/>
                    </a:moveTo>
                    <a:cubicBezTo>
                      <a:pt x="0" y="118"/>
                      <a:pt x="0" y="118"/>
                      <a:pt x="0" y="118"/>
                    </a:cubicBezTo>
                    <a:cubicBezTo>
                      <a:pt x="62" y="188"/>
                      <a:pt x="62" y="294"/>
                      <a:pt x="0" y="364"/>
                    </a:cubicBezTo>
                    <a:cubicBezTo>
                      <a:pt x="118" y="482"/>
                      <a:pt x="118" y="482"/>
                      <a:pt x="118" y="482"/>
                    </a:cubicBezTo>
                    <a:cubicBezTo>
                      <a:pt x="246" y="347"/>
                      <a:pt x="246" y="135"/>
                      <a:pt x="118" y="0"/>
                    </a:cubicBezTo>
                    <a:close/>
                  </a:path>
                </a:pathLst>
              </a:custGeom>
              <a:solidFill>
                <a:schemeClr val="accent1">
                  <a:lumMod val="60000"/>
                  <a:lumOff val="40000"/>
                </a:schemeClr>
              </a:solidFill>
              <a:ln>
                <a:noFill/>
              </a:ln>
            </p:spPr>
            <p:txBody>
              <a:bodyPr/>
              <a:lstStyle/>
              <a:p>
                <a:pPr>
                  <a:defRPr/>
                </a:pPr>
                <a:endParaRPr lang="en-US" dirty="0">
                  <a:cs typeface="+mn-ea"/>
                  <a:sym typeface="+mn-lt"/>
                </a:endParaRPr>
              </a:p>
            </p:txBody>
          </p:sp>
          <p:sp>
            <p:nvSpPr>
              <p:cNvPr id="25" name="Freeform 13"/>
              <p:cNvSpPr/>
              <p:nvPr/>
            </p:nvSpPr>
            <p:spPr bwMode="auto">
              <a:xfrm rot="16200000">
                <a:off x="4096669" y="2939248"/>
                <a:ext cx="1361955" cy="695259"/>
              </a:xfrm>
              <a:custGeom>
                <a:avLst/>
                <a:gdLst>
                  <a:gd name="T0" fmla="*/ 364 w 482"/>
                  <a:gd name="T1" fmla="*/ 246 h 246"/>
                  <a:gd name="T2" fmla="*/ 482 w 482"/>
                  <a:gd name="T3" fmla="*/ 128 h 246"/>
                  <a:gd name="T4" fmla="*/ 0 w 482"/>
                  <a:gd name="T5" fmla="*/ 128 h 246"/>
                  <a:gd name="T6" fmla="*/ 118 w 482"/>
                  <a:gd name="T7" fmla="*/ 246 h 246"/>
                  <a:gd name="T8" fmla="*/ 364 w 482"/>
                  <a:gd name="T9" fmla="*/ 246 h 246"/>
                </a:gdLst>
                <a:ahLst/>
                <a:cxnLst>
                  <a:cxn ang="0">
                    <a:pos x="T0" y="T1"/>
                  </a:cxn>
                  <a:cxn ang="0">
                    <a:pos x="T2" y="T3"/>
                  </a:cxn>
                  <a:cxn ang="0">
                    <a:pos x="T4" y="T5"/>
                  </a:cxn>
                  <a:cxn ang="0">
                    <a:pos x="T6" y="T7"/>
                  </a:cxn>
                  <a:cxn ang="0">
                    <a:pos x="T8" y="T9"/>
                  </a:cxn>
                </a:cxnLst>
                <a:rect l="0" t="0" r="r" b="b"/>
                <a:pathLst>
                  <a:path w="482" h="246">
                    <a:moveTo>
                      <a:pt x="364" y="246"/>
                    </a:moveTo>
                    <a:cubicBezTo>
                      <a:pt x="482" y="128"/>
                      <a:pt x="482" y="128"/>
                      <a:pt x="482" y="128"/>
                    </a:cubicBezTo>
                    <a:cubicBezTo>
                      <a:pt x="347" y="0"/>
                      <a:pt x="135" y="0"/>
                      <a:pt x="0" y="128"/>
                    </a:cubicBezTo>
                    <a:cubicBezTo>
                      <a:pt x="118" y="246"/>
                      <a:pt x="118" y="246"/>
                      <a:pt x="118" y="246"/>
                    </a:cubicBezTo>
                    <a:cubicBezTo>
                      <a:pt x="188" y="184"/>
                      <a:pt x="294" y="184"/>
                      <a:pt x="364" y="246"/>
                    </a:cubicBezTo>
                    <a:close/>
                  </a:path>
                </a:pathLst>
              </a:custGeom>
              <a:solidFill>
                <a:srgbClr val="B4C7E7"/>
              </a:solidFill>
              <a:ln>
                <a:noFill/>
              </a:ln>
            </p:spPr>
            <p:txBody>
              <a:bodyPr/>
              <a:lstStyle/>
              <a:p>
                <a:pPr>
                  <a:defRPr/>
                </a:pPr>
                <a:endParaRPr lang="en-US">
                  <a:cs typeface="+mn-ea"/>
                  <a:sym typeface="+mn-lt"/>
                </a:endParaRPr>
              </a:p>
            </p:txBody>
          </p:sp>
          <p:sp>
            <p:nvSpPr>
              <p:cNvPr id="26" name="Freeform 14"/>
              <p:cNvSpPr/>
              <p:nvPr/>
            </p:nvSpPr>
            <p:spPr bwMode="auto">
              <a:xfrm rot="16200000">
                <a:off x="5568143" y="2939248"/>
                <a:ext cx="1361955" cy="695259"/>
              </a:xfrm>
              <a:custGeom>
                <a:avLst/>
                <a:gdLst>
                  <a:gd name="T0" fmla="*/ 118 w 482"/>
                  <a:gd name="T1" fmla="*/ 0 h 246"/>
                  <a:gd name="T2" fmla="*/ 0 w 482"/>
                  <a:gd name="T3" fmla="*/ 118 h 246"/>
                  <a:gd name="T4" fmla="*/ 482 w 482"/>
                  <a:gd name="T5" fmla="*/ 118 h 246"/>
                  <a:gd name="T6" fmla="*/ 364 w 482"/>
                  <a:gd name="T7" fmla="*/ 0 h 246"/>
                  <a:gd name="T8" fmla="*/ 118 w 482"/>
                  <a:gd name="T9" fmla="*/ 0 h 246"/>
                </a:gdLst>
                <a:ahLst/>
                <a:cxnLst>
                  <a:cxn ang="0">
                    <a:pos x="T0" y="T1"/>
                  </a:cxn>
                  <a:cxn ang="0">
                    <a:pos x="T2" y="T3"/>
                  </a:cxn>
                  <a:cxn ang="0">
                    <a:pos x="T4" y="T5"/>
                  </a:cxn>
                  <a:cxn ang="0">
                    <a:pos x="T6" y="T7"/>
                  </a:cxn>
                  <a:cxn ang="0">
                    <a:pos x="T8" y="T9"/>
                  </a:cxn>
                </a:cxnLst>
                <a:rect l="0" t="0" r="r" b="b"/>
                <a:pathLst>
                  <a:path w="482" h="246">
                    <a:moveTo>
                      <a:pt x="118" y="0"/>
                    </a:moveTo>
                    <a:cubicBezTo>
                      <a:pt x="0" y="118"/>
                      <a:pt x="0" y="118"/>
                      <a:pt x="0" y="118"/>
                    </a:cubicBezTo>
                    <a:cubicBezTo>
                      <a:pt x="135" y="246"/>
                      <a:pt x="347" y="246"/>
                      <a:pt x="482" y="118"/>
                    </a:cubicBezTo>
                    <a:cubicBezTo>
                      <a:pt x="364" y="0"/>
                      <a:pt x="364" y="0"/>
                      <a:pt x="364" y="0"/>
                    </a:cubicBezTo>
                    <a:cubicBezTo>
                      <a:pt x="294" y="63"/>
                      <a:pt x="188" y="63"/>
                      <a:pt x="118" y="0"/>
                    </a:cubicBezTo>
                    <a:close/>
                  </a:path>
                </a:pathLst>
              </a:custGeom>
              <a:solidFill>
                <a:srgbClr val="B4C7E7"/>
              </a:solidFill>
              <a:ln>
                <a:noFill/>
              </a:ln>
            </p:spPr>
            <p:txBody>
              <a:bodyPr/>
              <a:lstStyle/>
              <a:p>
                <a:pPr>
                  <a:defRPr/>
                </a:pPr>
                <a:endParaRPr lang="en-US" dirty="0">
                  <a:cs typeface="+mn-ea"/>
                  <a:sym typeface="+mn-lt"/>
                </a:endParaRPr>
              </a:p>
            </p:txBody>
          </p:sp>
          <p:sp>
            <p:nvSpPr>
              <p:cNvPr id="27" name="Freeform 15"/>
              <p:cNvSpPr/>
              <p:nvPr/>
            </p:nvSpPr>
            <p:spPr bwMode="auto">
              <a:xfrm rot="16200000">
                <a:off x="5165751" y="1870165"/>
                <a:ext cx="695264" cy="1363533"/>
              </a:xfrm>
              <a:custGeom>
                <a:avLst/>
                <a:gdLst>
                  <a:gd name="T0" fmla="*/ 118 w 246"/>
                  <a:gd name="T1" fmla="*/ 0 h 483"/>
                  <a:gd name="T2" fmla="*/ 0 w 246"/>
                  <a:gd name="T3" fmla="*/ 118 h 483"/>
                  <a:gd name="T4" fmla="*/ 0 w 246"/>
                  <a:gd name="T5" fmla="*/ 365 h 483"/>
                  <a:gd name="T6" fmla="*/ 118 w 246"/>
                  <a:gd name="T7" fmla="*/ 483 h 483"/>
                  <a:gd name="T8" fmla="*/ 118 w 246"/>
                  <a:gd name="T9" fmla="*/ 0 h 483"/>
                </a:gdLst>
                <a:ahLst/>
                <a:cxnLst>
                  <a:cxn ang="0">
                    <a:pos x="T0" y="T1"/>
                  </a:cxn>
                  <a:cxn ang="0">
                    <a:pos x="T2" y="T3"/>
                  </a:cxn>
                  <a:cxn ang="0">
                    <a:pos x="T4" y="T5"/>
                  </a:cxn>
                  <a:cxn ang="0">
                    <a:pos x="T6" y="T7"/>
                  </a:cxn>
                  <a:cxn ang="0">
                    <a:pos x="T8" y="T9"/>
                  </a:cxn>
                </a:cxnLst>
                <a:rect l="0" t="0" r="r" b="b"/>
                <a:pathLst>
                  <a:path w="246" h="483">
                    <a:moveTo>
                      <a:pt x="118" y="0"/>
                    </a:moveTo>
                    <a:cubicBezTo>
                      <a:pt x="0" y="118"/>
                      <a:pt x="0" y="118"/>
                      <a:pt x="0" y="118"/>
                    </a:cubicBezTo>
                    <a:cubicBezTo>
                      <a:pt x="63" y="188"/>
                      <a:pt x="63" y="295"/>
                      <a:pt x="0" y="365"/>
                    </a:cubicBezTo>
                    <a:cubicBezTo>
                      <a:pt x="118" y="483"/>
                      <a:pt x="118" y="483"/>
                      <a:pt x="118" y="483"/>
                    </a:cubicBezTo>
                    <a:cubicBezTo>
                      <a:pt x="246" y="348"/>
                      <a:pt x="246" y="136"/>
                      <a:pt x="11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cs typeface="+mn-ea"/>
                  <a:sym typeface="+mn-lt"/>
                </a:endParaRPr>
              </a:p>
            </p:txBody>
          </p:sp>
        </p:grpSp>
        <p:sp>
          <p:nvSpPr>
            <p:cNvPr id="13" name="Freeform 27"/>
            <p:cNvSpPr>
              <a:spLocks noChangeArrowheads="1"/>
            </p:cNvSpPr>
            <p:nvPr/>
          </p:nvSpPr>
          <p:spPr bwMode="auto">
            <a:xfrm>
              <a:off x="3987374" y="3936359"/>
              <a:ext cx="604682" cy="473227"/>
            </a:xfrm>
            <a:custGeom>
              <a:avLst/>
              <a:gdLst>
                <a:gd name="T0" fmla="*/ 518640 w 506"/>
                <a:gd name="T1" fmla="*/ 83022 h 399"/>
                <a:gd name="T2" fmla="*/ 518640 w 506"/>
                <a:gd name="T3" fmla="*/ 83022 h 399"/>
                <a:gd name="T4" fmla="*/ 200764 w 506"/>
                <a:gd name="T5" fmla="*/ 41511 h 399"/>
                <a:gd name="T6" fmla="*/ 10755 w 506"/>
                <a:gd name="T7" fmla="*/ 262113 h 399"/>
                <a:gd name="T8" fmla="*/ 233030 w 506"/>
                <a:gd name="T9" fmla="*/ 472041 h 399"/>
                <a:gd name="T10" fmla="*/ 455304 w 506"/>
                <a:gd name="T11" fmla="*/ 367670 h 399"/>
                <a:gd name="T12" fmla="*/ 433794 w 506"/>
                <a:gd name="T13" fmla="*/ 251439 h 399"/>
                <a:gd name="T14" fmla="*/ 560466 w 506"/>
                <a:gd name="T15" fmla="*/ 240765 h 399"/>
                <a:gd name="T16" fmla="*/ 518640 w 506"/>
                <a:gd name="T17" fmla="*/ 83022 h 399"/>
                <a:gd name="T18" fmla="*/ 327436 w 506"/>
                <a:gd name="T19" fmla="*/ 356996 h 399"/>
                <a:gd name="T20" fmla="*/ 327436 w 506"/>
                <a:gd name="T21" fmla="*/ 356996 h 399"/>
                <a:gd name="T22" fmla="*/ 285611 w 506"/>
                <a:gd name="T23" fmla="*/ 314299 h 399"/>
                <a:gd name="T24" fmla="*/ 327436 w 506"/>
                <a:gd name="T25" fmla="*/ 272787 h 399"/>
                <a:gd name="T26" fmla="*/ 369262 w 506"/>
                <a:gd name="T27" fmla="*/ 314299 h 399"/>
                <a:gd name="T28" fmla="*/ 327436 w 506"/>
                <a:gd name="T29" fmla="*/ 356996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rgbClr val="777777"/>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cs typeface="+mn-ea"/>
                <a:sym typeface="+mn-lt"/>
              </a:endParaRPr>
            </a:p>
          </p:txBody>
        </p:sp>
        <p:sp>
          <p:nvSpPr>
            <p:cNvPr id="14" name="Freeform 97"/>
            <p:cNvSpPr>
              <a:spLocks noChangeArrowheads="1"/>
            </p:cNvSpPr>
            <p:nvPr/>
          </p:nvSpPr>
          <p:spPr bwMode="auto">
            <a:xfrm>
              <a:off x="5071610" y="2885136"/>
              <a:ext cx="556310" cy="477540"/>
            </a:xfrm>
            <a:custGeom>
              <a:avLst/>
              <a:gdLst>
                <a:gd name="T0" fmla="*/ 257447 w 497"/>
                <a:gd name="T1" fmla="*/ 258948 h 426"/>
                <a:gd name="T2" fmla="*/ 257447 w 497"/>
                <a:gd name="T3" fmla="*/ 258948 h 426"/>
                <a:gd name="T4" fmla="*/ 306698 w 497"/>
                <a:gd name="T5" fmla="*/ 258948 h 426"/>
                <a:gd name="T6" fmla="*/ 306698 w 497"/>
                <a:gd name="T7" fmla="*/ 308271 h 426"/>
                <a:gd name="T8" fmla="*/ 555191 w 497"/>
                <a:gd name="T9" fmla="*/ 308271 h 426"/>
                <a:gd name="T10" fmla="*/ 545117 w 497"/>
                <a:gd name="T11" fmla="*/ 149091 h 426"/>
                <a:gd name="T12" fmla="*/ 495866 w 497"/>
                <a:gd name="T13" fmla="*/ 89679 h 426"/>
                <a:gd name="T14" fmla="*/ 406319 w 497"/>
                <a:gd name="T15" fmla="*/ 89679 h 426"/>
                <a:gd name="T16" fmla="*/ 377216 w 497"/>
                <a:gd name="T17" fmla="*/ 30267 h 426"/>
                <a:gd name="T18" fmla="*/ 335801 w 497"/>
                <a:gd name="T19" fmla="*/ 0 h 426"/>
                <a:gd name="T20" fmla="*/ 217151 w 497"/>
                <a:gd name="T21" fmla="*/ 0 h 426"/>
                <a:gd name="T22" fmla="*/ 188048 w 497"/>
                <a:gd name="T23" fmla="*/ 30267 h 426"/>
                <a:gd name="T24" fmla="*/ 148872 w 497"/>
                <a:gd name="T25" fmla="*/ 89679 h 426"/>
                <a:gd name="T26" fmla="*/ 59325 w 497"/>
                <a:gd name="T27" fmla="*/ 89679 h 426"/>
                <a:gd name="T28" fmla="*/ 10074 w 497"/>
                <a:gd name="T29" fmla="*/ 149091 h 426"/>
                <a:gd name="T30" fmla="*/ 0 w 497"/>
                <a:gd name="T31" fmla="*/ 308271 h 426"/>
                <a:gd name="T32" fmla="*/ 257447 w 497"/>
                <a:gd name="T33" fmla="*/ 308271 h 426"/>
                <a:gd name="T34" fmla="*/ 257447 w 497"/>
                <a:gd name="T35" fmla="*/ 258948 h 426"/>
                <a:gd name="T36" fmla="*/ 208196 w 497"/>
                <a:gd name="T37" fmla="*/ 59412 h 426"/>
                <a:gd name="T38" fmla="*/ 208196 w 497"/>
                <a:gd name="T39" fmla="*/ 59412 h 426"/>
                <a:gd name="T40" fmla="*/ 237299 w 497"/>
                <a:gd name="T41" fmla="*/ 40355 h 426"/>
                <a:gd name="T42" fmla="*/ 317891 w 497"/>
                <a:gd name="T43" fmla="*/ 40355 h 426"/>
                <a:gd name="T44" fmla="*/ 345875 w 497"/>
                <a:gd name="T45" fmla="*/ 59412 h 426"/>
                <a:gd name="T46" fmla="*/ 357068 w 497"/>
                <a:gd name="T47" fmla="*/ 89679 h 426"/>
                <a:gd name="T48" fmla="*/ 198122 w 497"/>
                <a:gd name="T49" fmla="*/ 89679 h 426"/>
                <a:gd name="T50" fmla="*/ 208196 w 497"/>
                <a:gd name="T51" fmla="*/ 59412 h 426"/>
                <a:gd name="T52" fmla="*/ 306698 w 497"/>
                <a:gd name="T53" fmla="*/ 397950 h 426"/>
                <a:gd name="T54" fmla="*/ 306698 w 497"/>
                <a:gd name="T55" fmla="*/ 397950 h 426"/>
                <a:gd name="T56" fmla="*/ 257447 w 497"/>
                <a:gd name="T57" fmla="*/ 397950 h 426"/>
                <a:gd name="T58" fmla="*/ 257447 w 497"/>
                <a:gd name="T59" fmla="*/ 338538 h 426"/>
                <a:gd name="T60" fmla="*/ 10074 w 497"/>
                <a:gd name="T61" fmla="*/ 338538 h 426"/>
                <a:gd name="T62" fmla="*/ 19029 w 497"/>
                <a:gd name="T63" fmla="*/ 427096 h 426"/>
                <a:gd name="T64" fmla="*/ 69399 w 497"/>
                <a:gd name="T65" fmla="*/ 476419 h 426"/>
                <a:gd name="T66" fmla="*/ 485792 w 497"/>
                <a:gd name="T67" fmla="*/ 476419 h 426"/>
                <a:gd name="T68" fmla="*/ 535043 w 497"/>
                <a:gd name="T69" fmla="*/ 427096 h 426"/>
                <a:gd name="T70" fmla="*/ 545117 w 497"/>
                <a:gd name="T71" fmla="*/ 338538 h 426"/>
                <a:gd name="T72" fmla="*/ 306698 w 497"/>
                <a:gd name="T73" fmla="*/ 338538 h 426"/>
                <a:gd name="T74" fmla="*/ 306698 w 497"/>
                <a:gd name="T75" fmla="*/ 397950 h 4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777777"/>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cs typeface="+mn-ea"/>
                <a:sym typeface="+mn-lt"/>
              </a:endParaRPr>
            </a:p>
          </p:txBody>
        </p:sp>
        <p:sp>
          <p:nvSpPr>
            <p:cNvPr id="15" name="Freeform 116"/>
            <p:cNvSpPr>
              <a:spLocks noChangeArrowheads="1"/>
            </p:cNvSpPr>
            <p:nvPr/>
          </p:nvSpPr>
          <p:spPr bwMode="auto">
            <a:xfrm>
              <a:off x="6194390" y="3947764"/>
              <a:ext cx="433260" cy="450415"/>
            </a:xfrm>
            <a:custGeom>
              <a:avLst/>
              <a:gdLst>
                <a:gd name="T0" fmla="*/ 389447 w 445"/>
                <a:gd name="T1" fmla="*/ 155013 h 462"/>
                <a:gd name="T2" fmla="*/ 389447 w 445"/>
                <a:gd name="T3" fmla="*/ 155013 h 462"/>
                <a:gd name="T4" fmla="*/ 258982 w 445"/>
                <a:gd name="T5" fmla="*/ 7799 h 462"/>
                <a:gd name="T6" fmla="*/ 35050 w 445"/>
                <a:gd name="T7" fmla="*/ 241781 h 462"/>
                <a:gd name="T8" fmla="*/ 8763 w 445"/>
                <a:gd name="T9" fmla="*/ 311001 h 462"/>
                <a:gd name="T10" fmla="*/ 78863 w 445"/>
                <a:gd name="T11" fmla="*/ 346098 h 462"/>
                <a:gd name="T12" fmla="*/ 95415 w 445"/>
                <a:gd name="T13" fmla="*/ 337324 h 462"/>
                <a:gd name="T14" fmla="*/ 130465 w 445"/>
                <a:gd name="T15" fmla="*/ 362672 h 462"/>
                <a:gd name="T16" fmla="*/ 155779 w 445"/>
                <a:gd name="T17" fmla="*/ 423117 h 462"/>
                <a:gd name="T18" fmla="*/ 182067 w 445"/>
                <a:gd name="T19" fmla="*/ 440666 h 462"/>
                <a:gd name="T20" fmla="*/ 233668 w 445"/>
                <a:gd name="T21" fmla="*/ 423117 h 462"/>
                <a:gd name="T22" fmla="*/ 242431 w 445"/>
                <a:gd name="T23" fmla="*/ 405568 h 462"/>
                <a:gd name="T24" fmla="*/ 224906 w 445"/>
                <a:gd name="T25" fmla="*/ 380220 h 462"/>
                <a:gd name="T26" fmla="*/ 198618 w 445"/>
                <a:gd name="T27" fmla="*/ 328549 h 462"/>
                <a:gd name="T28" fmla="*/ 224906 w 445"/>
                <a:gd name="T29" fmla="*/ 302227 h 462"/>
                <a:gd name="T30" fmla="*/ 405999 w 445"/>
                <a:gd name="T31" fmla="*/ 346098 h 462"/>
                <a:gd name="T32" fmla="*/ 389447 w 445"/>
                <a:gd name="T33" fmla="*/ 155013 h 462"/>
                <a:gd name="T34" fmla="*/ 379711 w 445"/>
                <a:gd name="T35" fmla="*/ 302227 h 462"/>
                <a:gd name="T36" fmla="*/ 379711 w 445"/>
                <a:gd name="T37" fmla="*/ 302227 h 462"/>
                <a:gd name="T38" fmla="*/ 294033 w 445"/>
                <a:gd name="T39" fmla="*/ 198885 h 462"/>
                <a:gd name="T40" fmla="*/ 276508 w 445"/>
                <a:gd name="T41" fmla="*/ 60445 h 462"/>
                <a:gd name="T42" fmla="*/ 354397 w 445"/>
                <a:gd name="T43" fmla="*/ 172562 h 462"/>
                <a:gd name="T44" fmla="*/ 379711 w 445"/>
                <a:gd name="T45" fmla="*/ 302227 h 4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rgbClr val="777777"/>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cs typeface="+mn-ea"/>
                <a:sym typeface="+mn-lt"/>
              </a:endParaRPr>
            </a:p>
          </p:txBody>
        </p:sp>
      </p:grpSp>
      <p:sp>
        <p:nvSpPr>
          <p:cNvPr id="28" name="Freeform 27"/>
          <p:cNvSpPr>
            <a:spLocks noChangeArrowheads="1"/>
          </p:cNvSpPr>
          <p:nvPr/>
        </p:nvSpPr>
        <p:spPr bwMode="auto">
          <a:xfrm>
            <a:off x="962646" y="1680321"/>
            <a:ext cx="453629" cy="354916"/>
          </a:xfrm>
          <a:custGeom>
            <a:avLst/>
            <a:gdLst>
              <a:gd name="T0" fmla="*/ 518640 w 506"/>
              <a:gd name="T1" fmla="*/ 83022 h 399"/>
              <a:gd name="T2" fmla="*/ 518640 w 506"/>
              <a:gd name="T3" fmla="*/ 83022 h 399"/>
              <a:gd name="T4" fmla="*/ 200764 w 506"/>
              <a:gd name="T5" fmla="*/ 41511 h 399"/>
              <a:gd name="T6" fmla="*/ 10755 w 506"/>
              <a:gd name="T7" fmla="*/ 262113 h 399"/>
              <a:gd name="T8" fmla="*/ 233030 w 506"/>
              <a:gd name="T9" fmla="*/ 472041 h 399"/>
              <a:gd name="T10" fmla="*/ 455304 w 506"/>
              <a:gd name="T11" fmla="*/ 367670 h 399"/>
              <a:gd name="T12" fmla="*/ 433794 w 506"/>
              <a:gd name="T13" fmla="*/ 251439 h 399"/>
              <a:gd name="T14" fmla="*/ 560466 w 506"/>
              <a:gd name="T15" fmla="*/ 240765 h 399"/>
              <a:gd name="T16" fmla="*/ 518640 w 506"/>
              <a:gd name="T17" fmla="*/ 83022 h 399"/>
              <a:gd name="T18" fmla="*/ 327436 w 506"/>
              <a:gd name="T19" fmla="*/ 356996 h 399"/>
              <a:gd name="T20" fmla="*/ 327436 w 506"/>
              <a:gd name="T21" fmla="*/ 356996 h 399"/>
              <a:gd name="T22" fmla="*/ 285611 w 506"/>
              <a:gd name="T23" fmla="*/ 314299 h 399"/>
              <a:gd name="T24" fmla="*/ 327436 w 506"/>
              <a:gd name="T25" fmla="*/ 272787 h 399"/>
              <a:gd name="T26" fmla="*/ 369262 w 506"/>
              <a:gd name="T27" fmla="*/ 314299 h 399"/>
              <a:gd name="T28" fmla="*/ 327436 w 506"/>
              <a:gd name="T29" fmla="*/ 356996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68580" tIns="34290" rIns="68580" bIns="34290" anchor="ctr"/>
          <a:lstStyle/>
          <a:p>
            <a:endParaRPr lang="zh-CN" altLang="en-US">
              <a:cs typeface="+mn-ea"/>
              <a:sym typeface="+mn-lt"/>
            </a:endParaRPr>
          </a:p>
        </p:txBody>
      </p:sp>
      <p:sp>
        <p:nvSpPr>
          <p:cNvPr id="29" name="文本框 28"/>
          <p:cNvSpPr txBox="1"/>
          <p:nvPr/>
        </p:nvSpPr>
        <p:spPr>
          <a:xfrm>
            <a:off x="5788624" y="1178916"/>
            <a:ext cx="2769809" cy="1169551"/>
          </a:xfrm>
          <a:prstGeom prst="rect">
            <a:avLst/>
          </a:prstGeom>
          <a:noFill/>
        </p:spPr>
        <p:txBody>
          <a:bodyPr wrap="square" rtlCol="0">
            <a:spAutoFit/>
          </a:bodyPr>
          <a:lstStyle/>
          <a:p>
            <a:pPr algn="ctr">
              <a:spcBef>
                <a:spcPts val="600"/>
              </a:spcBef>
            </a:pPr>
            <a:r>
              <a:rPr lang="zh-CN" altLang="en-US" sz="1000" dirty="0">
                <a:cs typeface="+mn-ea"/>
                <a:sym typeface="+mn-lt"/>
              </a:rPr>
              <a:t>在传统辅导方式在双减政策下的劣势逐渐显现的情况下，他们需要找一个可靠的解决方案。既能解决学生劣势学科的辅导问题，又可以较为高效地安排辅导时间，这时候一份得力的家教会是第一选择。即使学生不想，他们的父母看到自己子女的成绩无法上提也会急于为他们找一份家教。这样我们的服务市场非常庞大。</a:t>
            </a:r>
            <a:endParaRPr lang="en-US" altLang="zh-CN" sz="1000" dirty="0">
              <a:cs typeface="+mn-ea"/>
              <a:sym typeface="+mn-lt"/>
            </a:endParaRPr>
          </a:p>
        </p:txBody>
      </p:sp>
      <p:sp>
        <p:nvSpPr>
          <p:cNvPr id="30" name="Rectangle 24"/>
          <p:cNvSpPr>
            <a:spLocks noChangeArrowheads="1"/>
          </p:cNvSpPr>
          <p:nvPr/>
        </p:nvSpPr>
        <p:spPr bwMode="auto">
          <a:xfrm>
            <a:off x="1715123" y="1723302"/>
            <a:ext cx="2249569" cy="21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2">
                    <a:lumMod val="25000"/>
                  </a:schemeClr>
                </a:solidFill>
                <a:cs typeface="+mn-ea"/>
                <a:sym typeface="+mn-lt"/>
              </a:rPr>
              <a:t>双减政策对传统教辅行业的冲击</a:t>
            </a:r>
            <a:endParaRPr lang="zh-CN" altLang="en-US" sz="1200" b="1" dirty="0">
              <a:solidFill>
                <a:schemeClr val="bg2">
                  <a:lumMod val="25000"/>
                </a:schemeClr>
              </a:solidFill>
              <a:cs typeface="+mn-ea"/>
              <a:sym typeface="+mn-lt"/>
            </a:endParaRPr>
          </a:p>
        </p:txBody>
      </p:sp>
      <p:sp>
        <p:nvSpPr>
          <p:cNvPr id="31" name="文本框 30"/>
          <p:cNvSpPr txBox="1"/>
          <p:nvPr/>
        </p:nvSpPr>
        <p:spPr>
          <a:xfrm>
            <a:off x="346046" y="3618084"/>
            <a:ext cx="2563688" cy="553998"/>
          </a:xfrm>
          <a:prstGeom prst="rect">
            <a:avLst/>
          </a:prstGeom>
          <a:noFill/>
        </p:spPr>
        <p:txBody>
          <a:bodyPr wrap="square" rtlCol="0">
            <a:spAutoFit/>
          </a:bodyPr>
          <a:lstStyle/>
          <a:p>
            <a:pPr algn="ctr">
              <a:spcBef>
                <a:spcPts val="600"/>
              </a:spcBef>
            </a:pPr>
            <a:r>
              <a:rPr lang="zh-CN" altLang="en-US" sz="1000" dirty="0">
                <a:cs typeface="+mn-ea"/>
                <a:sym typeface="+mn-lt"/>
              </a:rPr>
              <a:t>大部分家教家教信息都是通过微信群进行发布和接单，但是这样的效率低下，并且很容易出现“与时间有关的错误”问题。</a:t>
            </a:r>
            <a:endParaRPr lang="en-US" altLang="zh-CN" sz="1000" dirty="0">
              <a:cs typeface="+mn-ea"/>
              <a:sym typeface="+mn-lt"/>
            </a:endParaRPr>
          </a:p>
        </p:txBody>
      </p:sp>
      <p:sp>
        <p:nvSpPr>
          <p:cNvPr id="32" name="Rectangle 24"/>
          <p:cNvSpPr>
            <a:spLocks noChangeArrowheads="1"/>
          </p:cNvSpPr>
          <p:nvPr/>
        </p:nvSpPr>
        <p:spPr bwMode="auto">
          <a:xfrm>
            <a:off x="647700" y="3347959"/>
            <a:ext cx="2306829" cy="21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2">
                    <a:lumMod val="25000"/>
                  </a:schemeClr>
                </a:solidFill>
                <a:cs typeface="+mn-ea"/>
                <a:sym typeface="+mn-lt"/>
              </a:rPr>
              <a:t>当下家教信息传播方式效率低下</a:t>
            </a:r>
            <a:endParaRPr lang="zh-CN" altLang="en-US" sz="1200" b="1" dirty="0">
              <a:solidFill>
                <a:schemeClr val="bg2">
                  <a:lumMod val="25000"/>
                </a:schemeClr>
              </a:solidFill>
              <a:cs typeface="+mn-ea"/>
              <a:sym typeface="+mn-lt"/>
            </a:endParaRPr>
          </a:p>
        </p:txBody>
      </p:sp>
      <p:sp>
        <p:nvSpPr>
          <p:cNvPr id="35" name="文本框 34"/>
          <p:cNvSpPr txBox="1"/>
          <p:nvPr/>
        </p:nvSpPr>
        <p:spPr>
          <a:xfrm>
            <a:off x="6615326" y="3622830"/>
            <a:ext cx="1963844" cy="707886"/>
          </a:xfrm>
          <a:prstGeom prst="rect">
            <a:avLst/>
          </a:prstGeom>
          <a:noFill/>
        </p:spPr>
        <p:txBody>
          <a:bodyPr wrap="square" rtlCol="0">
            <a:spAutoFit/>
          </a:bodyPr>
          <a:lstStyle/>
          <a:p>
            <a:pPr algn="ctr">
              <a:spcBef>
                <a:spcPts val="600"/>
              </a:spcBef>
            </a:pPr>
            <a:r>
              <a:rPr lang="zh-CN" altLang="en-US" sz="1000" dirty="0">
                <a:cs typeface="+mn-ea"/>
                <a:sym typeface="+mn-lt"/>
              </a:rPr>
              <a:t>经过调研，现在市面上还没有流行的面向大学生群体的家教信息发布与接收的产品，应用前景广阔。</a:t>
            </a:r>
            <a:endParaRPr lang="en-US" altLang="zh-CN" sz="1000" dirty="0">
              <a:cs typeface="+mn-ea"/>
              <a:sym typeface="+mn-lt"/>
            </a:endParaRPr>
          </a:p>
        </p:txBody>
      </p:sp>
      <p:sp>
        <p:nvSpPr>
          <p:cNvPr id="36" name="Rectangle 24"/>
          <p:cNvSpPr>
            <a:spLocks noChangeArrowheads="1"/>
          </p:cNvSpPr>
          <p:nvPr/>
        </p:nvSpPr>
        <p:spPr bwMode="auto">
          <a:xfrm>
            <a:off x="6571016" y="3348134"/>
            <a:ext cx="2199560" cy="21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2">
                    <a:lumMod val="25000"/>
                  </a:schemeClr>
                </a:solidFill>
                <a:cs typeface="+mn-ea"/>
                <a:sym typeface="+mn-lt"/>
              </a:rPr>
              <a:t>市面上还未有类似的产品流行</a:t>
            </a:r>
            <a:endParaRPr lang="zh-CN" altLang="en-US" sz="1200" b="1"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down)">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down)">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down)">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down)">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down)">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225" y="0"/>
            <a:ext cx="9174226" cy="5278867"/>
          </a:xfrm>
          <a:prstGeom prst="rect">
            <a:avLst/>
          </a:prstGeom>
          <a:blipFill>
            <a:blip r:embed="rId1">
              <a:alphaModFix amt="13000"/>
              <a:duotone>
                <a:schemeClr val="accent1">
                  <a:shade val="45000"/>
                  <a:satMod val="135000"/>
                </a:schemeClr>
                <a:prstClr val="white"/>
              </a:duotone>
            </a:blip>
            <a:stretch>
              <a:fillRect t="-120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00" name="文本框 8"/>
          <p:cNvSpPr txBox="1">
            <a:spLocks noChangeArrowheads="1"/>
          </p:cNvSpPr>
          <p:nvPr/>
        </p:nvSpPr>
        <p:spPr bwMode="auto">
          <a:xfrm>
            <a:off x="428625" y="1717382"/>
            <a:ext cx="1121569" cy="238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900" b="1" dirty="0">
                <a:solidFill>
                  <a:schemeClr val="accent1">
                    <a:lumMod val="40000"/>
                    <a:lumOff val="60000"/>
                  </a:schemeClr>
                </a:solidFill>
                <a:latin typeface="+mn-lt"/>
                <a:ea typeface="+mn-ea"/>
                <a:cs typeface="+mn-ea"/>
                <a:sym typeface="+mn-lt"/>
              </a:rPr>
              <a:t>2</a:t>
            </a:r>
            <a:endParaRPr lang="zh-CN" altLang="en-US" sz="14900" b="1" dirty="0">
              <a:solidFill>
                <a:schemeClr val="accent1">
                  <a:lumMod val="40000"/>
                  <a:lumOff val="60000"/>
                </a:schemeClr>
              </a:solidFill>
              <a:latin typeface="+mn-lt"/>
              <a:ea typeface="+mn-ea"/>
              <a:cs typeface="+mn-ea"/>
              <a:sym typeface="+mn-lt"/>
            </a:endParaRPr>
          </a:p>
        </p:txBody>
      </p:sp>
      <p:sp>
        <p:nvSpPr>
          <p:cNvPr id="4101" name="文本框 12"/>
          <p:cNvSpPr txBox="1">
            <a:spLocks noChangeArrowheads="1"/>
          </p:cNvSpPr>
          <p:nvPr/>
        </p:nvSpPr>
        <p:spPr bwMode="auto">
          <a:xfrm>
            <a:off x="2071687" y="2501036"/>
            <a:ext cx="293965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5400" b="1" dirty="0">
                <a:solidFill>
                  <a:srgbClr val="B4C7E7"/>
                </a:solidFill>
                <a:latin typeface="+mn-lt"/>
                <a:ea typeface="+mn-ea"/>
                <a:cs typeface="+mn-ea"/>
                <a:sym typeface="+mn-lt"/>
              </a:rPr>
              <a:t>产品介绍</a:t>
            </a:r>
            <a:endParaRPr lang="zh-CN" altLang="en-US" sz="5400" b="1" dirty="0">
              <a:solidFill>
                <a:srgbClr val="B4C7E7"/>
              </a:solidFill>
              <a:latin typeface="+mn-lt"/>
              <a:ea typeface="+mn-ea"/>
              <a:cs typeface="+mn-ea"/>
              <a:sym typeface="+mn-lt"/>
            </a:endParaRPr>
          </a:p>
        </p:txBody>
      </p:sp>
      <p:sp>
        <p:nvSpPr>
          <p:cNvPr id="4104" name="文本框 19"/>
          <p:cNvSpPr/>
          <p:nvPr/>
        </p:nvSpPr>
        <p:spPr bwMode="auto">
          <a:xfrm>
            <a:off x="701263" y="3535690"/>
            <a:ext cx="929269" cy="412453"/>
          </a:xfrm>
          <a:custGeom>
            <a:avLst/>
            <a:gdLst>
              <a:gd name="T0" fmla="*/ 688037 w 2064307"/>
              <a:gd name="T1" fmla="*/ 0 h 916126"/>
              <a:gd name="T2" fmla="*/ 1376077 w 2064307"/>
              <a:gd name="T3" fmla="*/ 0 h 916126"/>
              <a:gd name="T4" fmla="*/ 1376077 w 2064307"/>
              <a:gd name="T5" fmla="*/ 367054 h 916126"/>
              <a:gd name="T6" fmla="*/ 2059855 w 2064307"/>
              <a:gd name="T7" fmla="*/ 367054 h 916126"/>
              <a:gd name="T8" fmla="*/ 2059855 w 2064307"/>
              <a:gd name="T9" fmla="*/ 915022 h 916126"/>
              <a:gd name="T10" fmla="*/ 0 w 2064307"/>
              <a:gd name="T11" fmla="*/ 915022 h 916126"/>
              <a:gd name="T12" fmla="*/ 0 w 2064307"/>
              <a:gd name="T13" fmla="*/ 367054 h 916126"/>
              <a:gd name="T14" fmla="*/ 688037 w 2064307"/>
              <a:gd name="T15" fmla="*/ 367054 h 916126"/>
              <a:gd name="T16" fmla="*/ 688037 w 2064307"/>
              <a:gd name="T17" fmla="*/ 0 h 916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cs typeface="+mn-ea"/>
              <a:sym typeface="+mn-lt"/>
            </a:endParaRPr>
          </a:p>
        </p:txBody>
      </p:sp>
      <p:pic>
        <p:nvPicPr>
          <p:cNvPr id="10" name="图片 9"/>
          <p:cNvPicPr>
            <a:picLocks noChangeAspect="1"/>
          </p:cNvPicPr>
          <p:nvPr/>
        </p:nvPicPr>
        <p:blipFill rotWithShape="1">
          <a:blip r:embed="rId2" cstate="print">
            <a:duotone>
              <a:prstClr val="black"/>
              <a:schemeClr val="accent1">
                <a:tint val="45000"/>
                <a:satMod val="400000"/>
              </a:schemeClr>
            </a:duotone>
            <a:extLst>
              <a:ext uri="{28A0092B-C50C-407E-A947-70E740481C1C}">
                <a14:useLocalDpi xmlns:a14="http://schemas.microsoft.com/office/drawing/2010/main" val="0"/>
              </a:ext>
            </a:extLst>
          </a:blip>
          <a:srcRect b="73223"/>
          <a:stretch>
            <a:fillRect/>
          </a:stretch>
        </p:blipFill>
        <p:spPr>
          <a:xfrm>
            <a:off x="-30226" y="3881171"/>
            <a:ext cx="9204451" cy="1397696"/>
          </a:xfrm>
          <a:prstGeom prst="rect">
            <a:avLst/>
          </a:prstGeom>
        </p:spPr>
      </p:pic>
      <p:sp>
        <p:nvSpPr>
          <p:cNvPr id="56" name="íṩľíḍè-Oval 13"/>
          <p:cNvSpPr/>
          <p:nvPr/>
        </p:nvSpPr>
        <p:spPr>
          <a:xfrm>
            <a:off x="5940893" y="95326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7" name="íṩľíḍè-Oval 13"/>
          <p:cNvSpPr/>
          <p:nvPr/>
        </p:nvSpPr>
        <p:spPr>
          <a:xfrm>
            <a:off x="8469784" y="88912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8" name="íṩľíḍè-Oval 13"/>
          <p:cNvSpPr/>
          <p:nvPr/>
        </p:nvSpPr>
        <p:spPr>
          <a:xfrm>
            <a:off x="3323296" y="917063"/>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3" name="组合 2"/>
          <p:cNvGrpSpPr/>
          <p:nvPr/>
        </p:nvGrpSpPr>
        <p:grpSpPr>
          <a:xfrm>
            <a:off x="-4839970" y="-389255"/>
            <a:ext cx="16737965" cy="2081530"/>
            <a:chOff x="-7622" y="-613"/>
            <a:chExt cx="26359" cy="3278"/>
          </a:xfrm>
        </p:grpSpPr>
        <p:grpSp>
          <p:nvGrpSpPr>
            <p:cNvPr id="13" name="组合 12"/>
            <p:cNvGrpSpPr/>
            <p:nvPr/>
          </p:nvGrpSpPr>
          <p:grpSpPr>
            <a:xfrm>
              <a:off x="22" y="851"/>
              <a:ext cx="14409" cy="1723"/>
              <a:chOff x="-38975" y="1930951"/>
              <a:chExt cx="9149996" cy="1093872"/>
            </a:xfrm>
          </p:grpSpPr>
          <p:grpSp>
            <p:nvGrpSpPr>
              <p:cNvPr id="16" name="组合 15"/>
              <p:cNvGrpSpPr/>
              <p:nvPr/>
            </p:nvGrpSpPr>
            <p:grpSpPr>
              <a:xfrm>
                <a:off x="1388745" y="2865445"/>
                <a:ext cx="159378" cy="159378"/>
                <a:chOff x="5675954" y="2249137"/>
                <a:chExt cx="648072" cy="648072"/>
              </a:xfrm>
              <a:solidFill>
                <a:schemeClr val="accent1">
                  <a:lumMod val="20000"/>
                  <a:lumOff val="80000"/>
                </a:schemeClr>
              </a:solidFill>
            </p:grpSpPr>
            <p:sp>
              <p:nvSpPr>
                <p:cNvPr id="27"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8"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grpSp>
            <p:nvGrpSpPr>
              <p:cNvPr id="17" name="组合 16"/>
              <p:cNvGrpSpPr/>
              <p:nvPr/>
            </p:nvGrpSpPr>
            <p:grpSpPr>
              <a:xfrm>
                <a:off x="4467152" y="1946397"/>
                <a:ext cx="167159" cy="167159"/>
                <a:chOff x="4792557" y="2249137"/>
                <a:chExt cx="648072" cy="648072"/>
              </a:xfrm>
              <a:solidFill>
                <a:schemeClr val="accent1">
                  <a:lumMod val="20000"/>
                  <a:lumOff val="80000"/>
                </a:schemeClr>
              </a:solidFill>
            </p:grpSpPr>
            <p:sp>
              <p:nvSpPr>
                <p:cNvPr id="25"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18" name="组合 17"/>
              <p:cNvGrpSpPr/>
              <p:nvPr/>
            </p:nvGrpSpPr>
            <p:grpSpPr>
              <a:xfrm>
                <a:off x="7487896" y="2747913"/>
                <a:ext cx="169579" cy="169579"/>
                <a:chOff x="5675954" y="2249137"/>
                <a:chExt cx="648072" cy="648072"/>
              </a:xfrm>
              <a:solidFill>
                <a:schemeClr val="accent1">
                  <a:lumMod val="20000"/>
                  <a:lumOff val="80000"/>
                </a:schemeClr>
              </a:solidFill>
            </p:grpSpPr>
            <p:sp>
              <p:nvSpPr>
                <p:cNvPr id="23"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4"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19" name="直接连接符 18"/>
              <p:cNvCxnSpPr>
                <a:endCxn id="27" idx="2"/>
              </p:cNvCxnSpPr>
              <p:nvPr/>
            </p:nvCxnSpPr>
            <p:spPr>
              <a:xfrm>
                <a:off x="-38975" y="1930951"/>
                <a:ext cx="1427720" cy="101418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7" idx="6"/>
                <a:endCxn id="25" idx="2"/>
              </p:cNvCxnSpPr>
              <p:nvPr/>
            </p:nvCxnSpPr>
            <p:spPr>
              <a:xfrm flipV="1">
                <a:off x="1548123" y="2029977"/>
                <a:ext cx="2919029" cy="91515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3"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4443" y="807"/>
              <a:ext cx="14295" cy="1859"/>
              <a:chOff x="33423" y="1921474"/>
              <a:chExt cx="9077598" cy="1180213"/>
            </a:xfrm>
          </p:grpSpPr>
          <p:sp>
            <p:nvSpPr>
              <p:cNvPr id="30" name="íṩľíḍè-Oval 13"/>
              <p:cNvSpPr/>
              <p:nvPr/>
            </p:nvSpPr>
            <p:spPr>
              <a:xfrm>
                <a:off x="1599422" y="294230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31" name="组合 30"/>
              <p:cNvGrpSpPr/>
              <p:nvPr/>
            </p:nvGrpSpPr>
            <p:grpSpPr>
              <a:xfrm>
                <a:off x="4467152" y="1946397"/>
                <a:ext cx="167159" cy="167159"/>
                <a:chOff x="4792557" y="2249137"/>
                <a:chExt cx="648072" cy="648072"/>
              </a:xfrm>
              <a:solidFill>
                <a:schemeClr val="accent1">
                  <a:lumMod val="20000"/>
                  <a:lumOff val="80000"/>
                </a:schemeClr>
              </a:solidFill>
            </p:grpSpPr>
            <p:sp>
              <p:nvSpPr>
                <p:cNvPr id="39"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32" name="组合 31"/>
              <p:cNvGrpSpPr/>
              <p:nvPr/>
            </p:nvGrpSpPr>
            <p:grpSpPr>
              <a:xfrm>
                <a:off x="7487896" y="2747913"/>
                <a:ext cx="169579" cy="169579"/>
                <a:chOff x="5675954" y="2249137"/>
                <a:chExt cx="648072" cy="648072"/>
              </a:xfrm>
              <a:solidFill>
                <a:schemeClr val="accent1">
                  <a:lumMod val="20000"/>
                  <a:lumOff val="80000"/>
                </a:schemeClr>
              </a:solidFill>
            </p:grpSpPr>
            <p:sp>
              <p:nvSpPr>
                <p:cNvPr id="37"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38"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33" name="直接连接符 32"/>
              <p:cNvCxnSpPr>
                <a:stCxn id="50" idx="11"/>
                <a:endCxn id="30" idx="2"/>
              </p:cNvCxnSpPr>
              <p:nvPr/>
            </p:nvCxnSpPr>
            <p:spPr>
              <a:xfrm>
                <a:off x="33423" y="1921474"/>
                <a:ext cx="1565999" cy="110052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0" idx="6"/>
                <a:endCxn id="39" idx="2"/>
              </p:cNvCxnSpPr>
              <p:nvPr/>
            </p:nvCxnSpPr>
            <p:spPr>
              <a:xfrm flipV="1">
                <a:off x="1758800" y="2029977"/>
                <a:ext cx="2708352" cy="992021"/>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7"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7622" y="-613"/>
              <a:ext cx="14409" cy="1723"/>
              <a:chOff x="-38975" y="1930951"/>
              <a:chExt cx="9149996" cy="1093872"/>
            </a:xfrm>
          </p:grpSpPr>
          <p:grpSp>
            <p:nvGrpSpPr>
              <p:cNvPr id="42" name="组合 41"/>
              <p:cNvGrpSpPr/>
              <p:nvPr/>
            </p:nvGrpSpPr>
            <p:grpSpPr>
              <a:xfrm>
                <a:off x="1388745" y="2865445"/>
                <a:ext cx="159378" cy="159378"/>
                <a:chOff x="5675954" y="2249137"/>
                <a:chExt cx="648072" cy="648072"/>
              </a:xfrm>
              <a:solidFill>
                <a:schemeClr val="accent1">
                  <a:lumMod val="20000"/>
                  <a:lumOff val="80000"/>
                </a:schemeClr>
              </a:solidFill>
            </p:grpSpPr>
            <p:sp>
              <p:nvSpPr>
                <p:cNvPr id="53"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4"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grpSp>
            <p:nvGrpSpPr>
              <p:cNvPr id="43" name="组合 42"/>
              <p:cNvGrpSpPr/>
              <p:nvPr/>
            </p:nvGrpSpPr>
            <p:grpSpPr>
              <a:xfrm>
                <a:off x="4467152" y="1946397"/>
                <a:ext cx="167159" cy="167159"/>
                <a:chOff x="4792557" y="2249137"/>
                <a:chExt cx="648072" cy="648072"/>
              </a:xfrm>
              <a:solidFill>
                <a:schemeClr val="accent1">
                  <a:lumMod val="20000"/>
                  <a:lumOff val="80000"/>
                </a:schemeClr>
              </a:solidFill>
            </p:grpSpPr>
            <p:sp>
              <p:nvSpPr>
                <p:cNvPr id="51"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2"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44" name="组合 43"/>
              <p:cNvGrpSpPr/>
              <p:nvPr/>
            </p:nvGrpSpPr>
            <p:grpSpPr>
              <a:xfrm>
                <a:off x="7487896" y="2747913"/>
                <a:ext cx="169579" cy="169579"/>
                <a:chOff x="5675954" y="2249137"/>
                <a:chExt cx="648072" cy="648072"/>
              </a:xfrm>
              <a:solidFill>
                <a:schemeClr val="accent1">
                  <a:lumMod val="20000"/>
                  <a:lumOff val="80000"/>
                </a:schemeClr>
              </a:solidFill>
            </p:grpSpPr>
            <p:sp>
              <p:nvSpPr>
                <p:cNvPr id="49"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0"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45" name="直接连接符 44"/>
              <p:cNvCxnSpPr>
                <a:endCxn id="53" idx="2"/>
              </p:cNvCxnSpPr>
              <p:nvPr/>
            </p:nvCxnSpPr>
            <p:spPr>
              <a:xfrm>
                <a:off x="-38975" y="1930951"/>
                <a:ext cx="1427720" cy="101418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53" idx="6"/>
                <a:endCxn id="51" idx="2"/>
              </p:cNvCxnSpPr>
              <p:nvPr/>
            </p:nvCxnSpPr>
            <p:spPr>
              <a:xfrm flipV="1">
                <a:off x="1548123" y="2029977"/>
                <a:ext cx="2919029" cy="91515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9"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cxnSp>
          <p:nvCxnSpPr>
            <p:cNvPr id="55" name="直接连接符 54"/>
            <p:cNvCxnSpPr/>
            <p:nvPr/>
          </p:nvCxnSpPr>
          <p:spPr>
            <a:xfrm flipH="1" flipV="1">
              <a:off x="8585" y="-97"/>
              <a:ext cx="2867" cy="10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39" idx="7"/>
            </p:cNvCxnSpPr>
            <p:nvPr/>
          </p:nvCxnSpPr>
          <p:spPr>
            <a:xfrm flipH="1">
              <a:off x="11650" y="-33"/>
              <a:ext cx="660" cy="91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30225" y="0"/>
            <a:ext cx="9174226" cy="5278867"/>
          </a:xfrm>
          <a:prstGeom prst="rect">
            <a:avLst/>
          </a:prstGeom>
          <a:blipFill>
            <a:blip r:embed="rId1">
              <a:alphaModFix amt="13000"/>
              <a:duotone>
                <a:schemeClr val="accent1">
                  <a:shade val="45000"/>
                  <a:satMod val="135000"/>
                </a:schemeClr>
                <a:prstClr val="white"/>
              </a:duotone>
            </a:blip>
            <a:stretch>
              <a:fillRect t="-120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346046" y="116369"/>
            <a:ext cx="697627" cy="246221"/>
          </a:xfrm>
          <a:prstGeom prst="rect">
            <a:avLst/>
          </a:prstGeom>
          <a:noFill/>
        </p:spPr>
        <p:txBody>
          <a:bodyPr wrap="none" rtlCol="0">
            <a:spAutoFit/>
          </a:bodyPr>
          <a:lstStyle/>
          <a:p>
            <a:r>
              <a:rPr lang="zh-CN" altLang="en-US" sz="1000" dirty="0">
                <a:cs typeface="+mn-ea"/>
                <a:sym typeface="+mn-lt"/>
              </a:rPr>
              <a:t>产品介绍</a:t>
            </a:r>
            <a:endParaRPr lang="zh-CN" altLang="en-US" sz="1000" dirty="0">
              <a:cs typeface="+mn-ea"/>
              <a:sym typeface="+mn-lt"/>
            </a:endParaRPr>
          </a:p>
        </p:txBody>
      </p:sp>
      <p:sp>
        <p:nvSpPr>
          <p:cNvPr id="3" name="矩形 2"/>
          <p:cNvSpPr/>
          <p:nvPr/>
        </p:nvSpPr>
        <p:spPr>
          <a:xfrm>
            <a:off x="869058" y="116369"/>
            <a:ext cx="1672542" cy="246221"/>
          </a:xfrm>
          <a:prstGeom prst="rect">
            <a:avLst/>
          </a:prstGeom>
        </p:spPr>
        <p:txBody>
          <a:bodyPr wrap="square">
            <a:spAutoFit/>
          </a:bodyPr>
          <a:lstStyle/>
          <a:p>
            <a:r>
              <a:rPr lang="en-US" altLang="zh-CN" sz="1000" i="0" dirty="0">
                <a:effectLst/>
                <a:cs typeface="+mn-ea"/>
                <a:sym typeface="+mn-lt"/>
              </a:rPr>
              <a:t>Product</a:t>
            </a:r>
            <a:endParaRPr lang="en-US" altLang="zh-CN" sz="1000" i="0" dirty="0">
              <a:effectLst/>
              <a:cs typeface="+mn-ea"/>
              <a:sym typeface="+mn-lt"/>
            </a:endParaRPr>
          </a:p>
        </p:txBody>
      </p:sp>
      <p:sp>
        <p:nvSpPr>
          <p:cNvPr id="4" name="菱形 3"/>
          <p:cNvSpPr/>
          <p:nvPr/>
        </p:nvSpPr>
        <p:spPr>
          <a:xfrm flipH="1">
            <a:off x="228251" y="193592"/>
            <a:ext cx="117795" cy="91773"/>
          </a:xfrm>
          <a:prstGeom prst="diamond">
            <a:avLst/>
          </a:prstGeom>
          <a:solidFill>
            <a:schemeClr val="tx1">
              <a:lumMod val="95000"/>
              <a:lumOff val="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sp>
        <p:nvSpPr>
          <p:cNvPr id="5" name="矩形 4"/>
          <p:cNvSpPr/>
          <p:nvPr/>
        </p:nvSpPr>
        <p:spPr>
          <a:xfrm>
            <a:off x="194694" y="147023"/>
            <a:ext cx="184909" cy="184909"/>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68" y="941614"/>
            <a:ext cx="9592112" cy="36028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225" y="0"/>
            <a:ext cx="9174226" cy="5278867"/>
          </a:xfrm>
          <a:prstGeom prst="rect">
            <a:avLst/>
          </a:prstGeom>
          <a:blipFill>
            <a:blip r:embed="rId1">
              <a:alphaModFix amt="13000"/>
              <a:duotone>
                <a:schemeClr val="accent1">
                  <a:shade val="45000"/>
                  <a:satMod val="135000"/>
                </a:schemeClr>
                <a:prstClr val="white"/>
              </a:duotone>
            </a:blip>
            <a:stretch>
              <a:fillRect t="-120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00" name="文本框 8"/>
          <p:cNvSpPr txBox="1">
            <a:spLocks noChangeArrowheads="1"/>
          </p:cNvSpPr>
          <p:nvPr/>
        </p:nvSpPr>
        <p:spPr bwMode="auto">
          <a:xfrm>
            <a:off x="428625" y="1717382"/>
            <a:ext cx="1121569" cy="238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900" b="1" dirty="0">
                <a:solidFill>
                  <a:schemeClr val="accent1">
                    <a:lumMod val="40000"/>
                    <a:lumOff val="60000"/>
                  </a:schemeClr>
                </a:solidFill>
                <a:latin typeface="+mn-lt"/>
                <a:ea typeface="+mn-ea"/>
                <a:cs typeface="+mn-ea"/>
                <a:sym typeface="+mn-lt"/>
              </a:rPr>
              <a:t>3</a:t>
            </a:r>
            <a:endParaRPr lang="zh-CN" altLang="en-US" sz="14900" b="1" dirty="0">
              <a:solidFill>
                <a:schemeClr val="accent1">
                  <a:lumMod val="40000"/>
                  <a:lumOff val="60000"/>
                </a:schemeClr>
              </a:solidFill>
              <a:latin typeface="+mn-lt"/>
              <a:ea typeface="+mn-ea"/>
              <a:cs typeface="+mn-ea"/>
              <a:sym typeface="+mn-lt"/>
            </a:endParaRPr>
          </a:p>
        </p:txBody>
      </p:sp>
      <p:sp>
        <p:nvSpPr>
          <p:cNvPr id="4101" name="文本框 12"/>
          <p:cNvSpPr txBox="1">
            <a:spLocks noChangeArrowheads="1"/>
          </p:cNvSpPr>
          <p:nvPr/>
        </p:nvSpPr>
        <p:spPr bwMode="auto">
          <a:xfrm>
            <a:off x="2071687" y="2501036"/>
            <a:ext cx="293965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5400" b="1" dirty="0">
                <a:solidFill>
                  <a:srgbClr val="B4C7E7"/>
                </a:solidFill>
                <a:latin typeface="+mn-lt"/>
                <a:ea typeface="+mn-ea"/>
                <a:cs typeface="+mn-ea"/>
                <a:sym typeface="+mn-lt"/>
              </a:rPr>
              <a:t>营销策划</a:t>
            </a:r>
            <a:endParaRPr lang="zh-CN" altLang="en-US" sz="5400" b="1" dirty="0">
              <a:solidFill>
                <a:srgbClr val="B4C7E7"/>
              </a:solidFill>
              <a:latin typeface="+mn-lt"/>
              <a:ea typeface="+mn-ea"/>
              <a:cs typeface="+mn-ea"/>
              <a:sym typeface="+mn-lt"/>
            </a:endParaRPr>
          </a:p>
        </p:txBody>
      </p:sp>
      <p:sp>
        <p:nvSpPr>
          <p:cNvPr id="4104" name="文本框 19"/>
          <p:cNvSpPr/>
          <p:nvPr/>
        </p:nvSpPr>
        <p:spPr bwMode="auto">
          <a:xfrm>
            <a:off x="701263" y="3535690"/>
            <a:ext cx="929269" cy="412453"/>
          </a:xfrm>
          <a:custGeom>
            <a:avLst/>
            <a:gdLst>
              <a:gd name="T0" fmla="*/ 688037 w 2064307"/>
              <a:gd name="T1" fmla="*/ 0 h 916126"/>
              <a:gd name="T2" fmla="*/ 1376077 w 2064307"/>
              <a:gd name="T3" fmla="*/ 0 h 916126"/>
              <a:gd name="T4" fmla="*/ 1376077 w 2064307"/>
              <a:gd name="T5" fmla="*/ 367054 h 916126"/>
              <a:gd name="T6" fmla="*/ 2059855 w 2064307"/>
              <a:gd name="T7" fmla="*/ 367054 h 916126"/>
              <a:gd name="T8" fmla="*/ 2059855 w 2064307"/>
              <a:gd name="T9" fmla="*/ 915022 h 916126"/>
              <a:gd name="T10" fmla="*/ 0 w 2064307"/>
              <a:gd name="T11" fmla="*/ 915022 h 916126"/>
              <a:gd name="T12" fmla="*/ 0 w 2064307"/>
              <a:gd name="T13" fmla="*/ 367054 h 916126"/>
              <a:gd name="T14" fmla="*/ 688037 w 2064307"/>
              <a:gd name="T15" fmla="*/ 367054 h 916126"/>
              <a:gd name="T16" fmla="*/ 688037 w 2064307"/>
              <a:gd name="T17" fmla="*/ 0 h 916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cs typeface="+mn-ea"/>
              <a:sym typeface="+mn-lt"/>
            </a:endParaRPr>
          </a:p>
        </p:txBody>
      </p:sp>
      <p:pic>
        <p:nvPicPr>
          <p:cNvPr id="10" name="图片 9"/>
          <p:cNvPicPr>
            <a:picLocks noChangeAspect="1"/>
          </p:cNvPicPr>
          <p:nvPr/>
        </p:nvPicPr>
        <p:blipFill rotWithShape="1">
          <a:blip r:embed="rId2" cstate="print">
            <a:duotone>
              <a:prstClr val="black"/>
              <a:schemeClr val="accent1">
                <a:tint val="45000"/>
                <a:satMod val="400000"/>
              </a:schemeClr>
            </a:duotone>
            <a:extLst>
              <a:ext uri="{28A0092B-C50C-407E-A947-70E740481C1C}">
                <a14:useLocalDpi xmlns:a14="http://schemas.microsoft.com/office/drawing/2010/main" val="0"/>
              </a:ext>
            </a:extLst>
          </a:blip>
          <a:srcRect b="73223"/>
          <a:stretch>
            <a:fillRect/>
          </a:stretch>
        </p:blipFill>
        <p:spPr>
          <a:xfrm>
            <a:off x="-30226" y="3881171"/>
            <a:ext cx="9204451" cy="1397696"/>
          </a:xfrm>
          <a:prstGeom prst="rect">
            <a:avLst/>
          </a:prstGeom>
        </p:spPr>
      </p:pic>
      <p:sp>
        <p:nvSpPr>
          <p:cNvPr id="56" name="íṩľíḍè-Oval 13"/>
          <p:cNvSpPr/>
          <p:nvPr/>
        </p:nvSpPr>
        <p:spPr>
          <a:xfrm>
            <a:off x="5940893" y="95326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7" name="íṩľíḍè-Oval 13"/>
          <p:cNvSpPr/>
          <p:nvPr/>
        </p:nvSpPr>
        <p:spPr>
          <a:xfrm>
            <a:off x="8469784" y="88912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8" name="íṩľíḍè-Oval 13"/>
          <p:cNvSpPr/>
          <p:nvPr/>
        </p:nvSpPr>
        <p:spPr>
          <a:xfrm>
            <a:off x="3323296" y="917063"/>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3" name="组合 2"/>
          <p:cNvGrpSpPr/>
          <p:nvPr/>
        </p:nvGrpSpPr>
        <p:grpSpPr>
          <a:xfrm>
            <a:off x="-4839970" y="-389255"/>
            <a:ext cx="16737965" cy="2081530"/>
            <a:chOff x="-7622" y="-613"/>
            <a:chExt cx="26359" cy="3278"/>
          </a:xfrm>
        </p:grpSpPr>
        <p:grpSp>
          <p:nvGrpSpPr>
            <p:cNvPr id="13" name="组合 12"/>
            <p:cNvGrpSpPr/>
            <p:nvPr/>
          </p:nvGrpSpPr>
          <p:grpSpPr>
            <a:xfrm>
              <a:off x="22" y="851"/>
              <a:ext cx="14409" cy="1723"/>
              <a:chOff x="-38975" y="1930951"/>
              <a:chExt cx="9149996" cy="1093872"/>
            </a:xfrm>
          </p:grpSpPr>
          <p:grpSp>
            <p:nvGrpSpPr>
              <p:cNvPr id="16" name="组合 15"/>
              <p:cNvGrpSpPr/>
              <p:nvPr/>
            </p:nvGrpSpPr>
            <p:grpSpPr>
              <a:xfrm>
                <a:off x="1388745" y="2865445"/>
                <a:ext cx="159378" cy="159378"/>
                <a:chOff x="5675954" y="2249137"/>
                <a:chExt cx="648072" cy="648072"/>
              </a:xfrm>
              <a:solidFill>
                <a:schemeClr val="accent1">
                  <a:lumMod val="20000"/>
                  <a:lumOff val="80000"/>
                </a:schemeClr>
              </a:solidFill>
            </p:grpSpPr>
            <p:sp>
              <p:nvSpPr>
                <p:cNvPr id="27"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8"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grpSp>
            <p:nvGrpSpPr>
              <p:cNvPr id="17" name="组合 16"/>
              <p:cNvGrpSpPr/>
              <p:nvPr/>
            </p:nvGrpSpPr>
            <p:grpSpPr>
              <a:xfrm>
                <a:off x="4467152" y="1946397"/>
                <a:ext cx="167159" cy="167159"/>
                <a:chOff x="4792557" y="2249137"/>
                <a:chExt cx="648072" cy="648072"/>
              </a:xfrm>
              <a:solidFill>
                <a:schemeClr val="accent1">
                  <a:lumMod val="20000"/>
                  <a:lumOff val="80000"/>
                </a:schemeClr>
              </a:solidFill>
            </p:grpSpPr>
            <p:sp>
              <p:nvSpPr>
                <p:cNvPr id="25"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18" name="组合 17"/>
              <p:cNvGrpSpPr/>
              <p:nvPr/>
            </p:nvGrpSpPr>
            <p:grpSpPr>
              <a:xfrm>
                <a:off x="7487896" y="2747913"/>
                <a:ext cx="169579" cy="169579"/>
                <a:chOff x="5675954" y="2249137"/>
                <a:chExt cx="648072" cy="648072"/>
              </a:xfrm>
              <a:solidFill>
                <a:schemeClr val="accent1">
                  <a:lumMod val="20000"/>
                  <a:lumOff val="80000"/>
                </a:schemeClr>
              </a:solidFill>
            </p:grpSpPr>
            <p:sp>
              <p:nvSpPr>
                <p:cNvPr id="23"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4"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19" name="直接连接符 18"/>
              <p:cNvCxnSpPr>
                <a:endCxn id="27" idx="2"/>
              </p:cNvCxnSpPr>
              <p:nvPr/>
            </p:nvCxnSpPr>
            <p:spPr>
              <a:xfrm>
                <a:off x="-38975" y="1930951"/>
                <a:ext cx="1427720" cy="101418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7" idx="6"/>
                <a:endCxn id="25" idx="2"/>
              </p:cNvCxnSpPr>
              <p:nvPr/>
            </p:nvCxnSpPr>
            <p:spPr>
              <a:xfrm flipV="1">
                <a:off x="1548123" y="2029977"/>
                <a:ext cx="2919029" cy="91515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3"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4443" y="807"/>
              <a:ext cx="14295" cy="1859"/>
              <a:chOff x="33423" y="1921474"/>
              <a:chExt cx="9077598" cy="1180213"/>
            </a:xfrm>
          </p:grpSpPr>
          <p:sp>
            <p:nvSpPr>
              <p:cNvPr id="30" name="íṩľíḍè-Oval 13"/>
              <p:cNvSpPr/>
              <p:nvPr/>
            </p:nvSpPr>
            <p:spPr>
              <a:xfrm>
                <a:off x="1599422" y="2942309"/>
                <a:ext cx="159378" cy="159378"/>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31" name="组合 30"/>
              <p:cNvGrpSpPr/>
              <p:nvPr/>
            </p:nvGrpSpPr>
            <p:grpSpPr>
              <a:xfrm>
                <a:off x="4467152" y="1946397"/>
                <a:ext cx="167159" cy="167159"/>
                <a:chOff x="4792557" y="2249137"/>
                <a:chExt cx="648072" cy="648072"/>
              </a:xfrm>
              <a:solidFill>
                <a:schemeClr val="accent1">
                  <a:lumMod val="20000"/>
                  <a:lumOff val="80000"/>
                </a:schemeClr>
              </a:solidFill>
            </p:grpSpPr>
            <p:sp>
              <p:nvSpPr>
                <p:cNvPr id="39"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32" name="组合 31"/>
              <p:cNvGrpSpPr/>
              <p:nvPr/>
            </p:nvGrpSpPr>
            <p:grpSpPr>
              <a:xfrm>
                <a:off x="7487896" y="2747913"/>
                <a:ext cx="169579" cy="169579"/>
                <a:chOff x="5675954" y="2249137"/>
                <a:chExt cx="648072" cy="648072"/>
              </a:xfrm>
              <a:solidFill>
                <a:schemeClr val="accent1">
                  <a:lumMod val="20000"/>
                  <a:lumOff val="80000"/>
                </a:schemeClr>
              </a:solidFill>
            </p:grpSpPr>
            <p:sp>
              <p:nvSpPr>
                <p:cNvPr id="37"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38"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33" name="直接连接符 32"/>
              <p:cNvCxnSpPr>
                <a:stCxn id="50" idx="11"/>
                <a:endCxn id="30" idx="2"/>
              </p:cNvCxnSpPr>
              <p:nvPr/>
            </p:nvCxnSpPr>
            <p:spPr>
              <a:xfrm>
                <a:off x="33423" y="1921474"/>
                <a:ext cx="1565999" cy="110052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0" idx="6"/>
                <a:endCxn id="39" idx="2"/>
              </p:cNvCxnSpPr>
              <p:nvPr/>
            </p:nvCxnSpPr>
            <p:spPr>
              <a:xfrm flipV="1">
                <a:off x="1758800" y="2029977"/>
                <a:ext cx="2708352" cy="992021"/>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7"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7622" y="-613"/>
              <a:ext cx="14409" cy="1723"/>
              <a:chOff x="-38975" y="1930951"/>
              <a:chExt cx="9149996" cy="1093872"/>
            </a:xfrm>
          </p:grpSpPr>
          <p:grpSp>
            <p:nvGrpSpPr>
              <p:cNvPr id="42" name="组合 41"/>
              <p:cNvGrpSpPr/>
              <p:nvPr/>
            </p:nvGrpSpPr>
            <p:grpSpPr>
              <a:xfrm>
                <a:off x="1388745" y="2865445"/>
                <a:ext cx="159378" cy="159378"/>
                <a:chOff x="5675954" y="2249137"/>
                <a:chExt cx="648072" cy="648072"/>
              </a:xfrm>
              <a:solidFill>
                <a:schemeClr val="accent1">
                  <a:lumMod val="20000"/>
                  <a:lumOff val="80000"/>
                </a:schemeClr>
              </a:solidFill>
            </p:grpSpPr>
            <p:sp>
              <p:nvSpPr>
                <p:cNvPr id="53"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4"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grpSp>
            <p:nvGrpSpPr>
              <p:cNvPr id="43" name="组合 42"/>
              <p:cNvGrpSpPr/>
              <p:nvPr/>
            </p:nvGrpSpPr>
            <p:grpSpPr>
              <a:xfrm>
                <a:off x="4467152" y="1946397"/>
                <a:ext cx="167159" cy="167159"/>
                <a:chOff x="4792557" y="2249137"/>
                <a:chExt cx="648072" cy="648072"/>
              </a:xfrm>
              <a:solidFill>
                <a:schemeClr val="accent1">
                  <a:lumMod val="20000"/>
                  <a:lumOff val="80000"/>
                </a:schemeClr>
              </a:solidFill>
            </p:grpSpPr>
            <p:sp>
              <p:nvSpPr>
                <p:cNvPr id="51" name="íṩľíḍè-Oval 17"/>
                <p:cNvSpPr/>
                <p:nvPr/>
              </p:nvSpPr>
              <p:spPr>
                <a:xfrm>
                  <a:off x="4792557"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2" name="íṩľíḍè-Freeform 70"/>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txBody>
                <a:bodyPr anchor="ctr"/>
                <a:lstStyle/>
                <a:p>
                  <a:pPr algn="ctr"/>
                  <a:endParaRPr>
                    <a:cs typeface="+mn-ea"/>
                    <a:sym typeface="+mn-lt"/>
                  </a:endParaRPr>
                </a:p>
              </p:txBody>
            </p:sp>
          </p:grpSp>
          <p:grpSp>
            <p:nvGrpSpPr>
              <p:cNvPr id="44" name="组合 43"/>
              <p:cNvGrpSpPr/>
              <p:nvPr/>
            </p:nvGrpSpPr>
            <p:grpSpPr>
              <a:xfrm>
                <a:off x="7487896" y="2747913"/>
                <a:ext cx="169579" cy="169579"/>
                <a:chOff x="5675954" y="2249137"/>
                <a:chExt cx="648072" cy="648072"/>
              </a:xfrm>
              <a:solidFill>
                <a:schemeClr val="accent1">
                  <a:lumMod val="20000"/>
                  <a:lumOff val="80000"/>
                </a:schemeClr>
              </a:solidFill>
            </p:grpSpPr>
            <p:sp>
              <p:nvSpPr>
                <p:cNvPr id="49" name="íṩľíḍè-Oval 13"/>
                <p:cNvSpPr/>
                <p:nvPr/>
              </p:nvSpPr>
              <p:spPr>
                <a:xfrm>
                  <a:off x="5675954" y="2249137"/>
                  <a:ext cx="648072" cy="64807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0" name="íṩľíḍè-Freeform 428"/>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grpFill/>
                <a:ln>
                  <a:noFill/>
                </a:ln>
              </p:spPr>
              <p:txBody>
                <a:bodyPr anchor="ctr"/>
                <a:lstStyle/>
                <a:p>
                  <a:pPr algn="ctr"/>
                  <a:endParaRPr>
                    <a:cs typeface="+mn-ea"/>
                    <a:sym typeface="+mn-lt"/>
                  </a:endParaRPr>
                </a:p>
              </p:txBody>
            </p:sp>
          </p:grpSp>
          <p:cxnSp>
            <p:nvCxnSpPr>
              <p:cNvPr id="45" name="直接连接符 44"/>
              <p:cNvCxnSpPr>
                <a:endCxn id="53" idx="2"/>
              </p:cNvCxnSpPr>
              <p:nvPr/>
            </p:nvCxnSpPr>
            <p:spPr>
              <a:xfrm>
                <a:off x="-38975" y="1930951"/>
                <a:ext cx="1427720" cy="101418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53" idx="6"/>
                <a:endCxn id="51" idx="2"/>
              </p:cNvCxnSpPr>
              <p:nvPr/>
            </p:nvCxnSpPr>
            <p:spPr>
              <a:xfrm flipV="1">
                <a:off x="1548123" y="2029977"/>
                <a:ext cx="2919029" cy="91515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593603" y="2020150"/>
                <a:ext cx="2908439" cy="8324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9" idx="6"/>
              </p:cNvCxnSpPr>
              <p:nvPr/>
            </p:nvCxnSpPr>
            <p:spPr>
              <a:xfrm flipV="1">
                <a:off x="7657475" y="1980436"/>
                <a:ext cx="1453546" cy="85226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cxnSp>
          <p:nvCxnSpPr>
            <p:cNvPr id="55" name="直接连接符 54"/>
            <p:cNvCxnSpPr/>
            <p:nvPr/>
          </p:nvCxnSpPr>
          <p:spPr>
            <a:xfrm flipH="1" flipV="1">
              <a:off x="8585" y="-97"/>
              <a:ext cx="2867" cy="1014"/>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39" idx="7"/>
            </p:cNvCxnSpPr>
            <p:nvPr/>
          </p:nvCxnSpPr>
          <p:spPr>
            <a:xfrm flipH="1">
              <a:off x="11650" y="-33"/>
              <a:ext cx="660" cy="917"/>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flipH="1">
            <a:off x="228251" y="193592"/>
            <a:ext cx="117795" cy="91773"/>
          </a:xfrm>
          <a:prstGeom prst="diamond">
            <a:avLst/>
          </a:prstGeom>
          <a:solidFill>
            <a:schemeClr val="tx1">
              <a:lumMod val="95000"/>
              <a:lumOff val="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sp>
        <p:nvSpPr>
          <p:cNvPr id="3" name="矩形 2"/>
          <p:cNvSpPr/>
          <p:nvPr/>
        </p:nvSpPr>
        <p:spPr>
          <a:xfrm>
            <a:off x="194694" y="147023"/>
            <a:ext cx="184909" cy="184909"/>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sp>
        <p:nvSpPr>
          <p:cNvPr id="4" name="文本框 3"/>
          <p:cNvSpPr txBox="1"/>
          <p:nvPr/>
        </p:nvSpPr>
        <p:spPr>
          <a:xfrm>
            <a:off x="346046" y="105207"/>
            <a:ext cx="690880" cy="245110"/>
          </a:xfrm>
          <a:prstGeom prst="rect">
            <a:avLst/>
          </a:prstGeom>
          <a:noFill/>
        </p:spPr>
        <p:txBody>
          <a:bodyPr wrap="none" rtlCol="0">
            <a:spAutoFit/>
          </a:bodyPr>
          <a:lstStyle/>
          <a:p>
            <a:pPr algn="l"/>
            <a:r>
              <a:rPr lang="zh-CN" altLang="en-US" sz="1000" dirty="0">
                <a:cs typeface="+mn-ea"/>
                <a:sym typeface="+mn-lt"/>
              </a:rPr>
              <a:t>营销策划</a:t>
            </a:r>
            <a:endParaRPr lang="zh-CN" altLang="en-US" sz="1000" dirty="0">
              <a:cs typeface="+mn-ea"/>
              <a:sym typeface="+mn-lt"/>
            </a:endParaRPr>
          </a:p>
        </p:txBody>
      </p:sp>
      <p:sp>
        <p:nvSpPr>
          <p:cNvPr id="5" name="矩形 4"/>
          <p:cNvSpPr/>
          <p:nvPr/>
        </p:nvSpPr>
        <p:spPr>
          <a:xfrm>
            <a:off x="920556" y="105206"/>
            <a:ext cx="2909638" cy="246221"/>
          </a:xfrm>
          <a:prstGeom prst="rect">
            <a:avLst/>
          </a:prstGeom>
        </p:spPr>
        <p:txBody>
          <a:bodyPr wrap="square">
            <a:spAutoFit/>
          </a:bodyPr>
          <a:lstStyle/>
          <a:p>
            <a:r>
              <a:rPr lang="en-US" altLang="zh-CN" sz="1000" dirty="0">
                <a:cs typeface="+mn-ea"/>
                <a:sym typeface="+mn-lt"/>
              </a:rPr>
              <a:t>Enterprise characteristics</a:t>
            </a:r>
            <a:endParaRPr lang="en-US" altLang="zh-CN" sz="1000" dirty="0">
              <a:cs typeface="+mn-ea"/>
              <a:sym typeface="+mn-lt"/>
            </a:endParaRPr>
          </a:p>
        </p:txBody>
      </p:sp>
      <p:grpSp>
        <p:nvGrpSpPr>
          <p:cNvPr id="33" name="组合 32"/>
          <p:cNvGrpSpPr/>
          <p:nvPr/>
        </p:nvGrpSpPr>
        <p:grpSpPr>
          <a:xfrm>
            <a:off x="3830320" y="2691765"/>
            <a:ext cx="1355725" cy="1532255"/>
            <a:chOff x="307" y="3307"/>
            <a:chExt cx="2135" cy="2413"/>
          </a:xfrm>
        </p:grpSpPr>
        <p:sp>
          <p:nvSpPr>
            <p:cNvPr id="7" name="矩形 6"/>
            <p:cNvSpPr/>
            <p:nvPr/>
          </p:nvSpPr>
          <p:spPr>
            <a:xfrm>
              <a:off x="307" y="3307"/>
              <a:ext cx="1976" cy="2413"/>
            </a:xfrm>
            <a:prstGeom prst="rect">
              <a:avLst/>
            </a:prstGeom>
            <a:noFill/>
            <a:ln w="6350" cmpd="sng">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19" name="Rectangle 24"/>
            <p:cNvSpPr>
              <a:spLocks noChangeArrowheads="1"/>
            </p:cNvSpPr>
            <p:nvPr/>
          </p:nvSpPr>
          <p:spPr bwMode="auto">
            <a:xfrm>
              <a:off x="465" y="3530"/>
              <a:ext cx="1977" cy="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gn="l">
                <a:lnSpc>
                  <a:spcPct val="120000"/>
                </a:lnSpc>
                <a:spcBef>
                  <a:spcPts val="300"/>
                </a:spcBef>
                <a:buFont typeface="Wingdings" panose="05000000000000000000" charset="0"/>
                <a:buChar char=""/>
              </a:pPr>
              <a:r>
                <a:rPr lang="zh-CN" altLang="en-US" sz="1200" b="1" dirty="0">
                  <a:solidFill>
                    <a:schemeClr val="bg2">
                      <a:lumMod val="25000"/>
                    </a:schemeClr>
                  </a:solidFill>
                  <a:cs typeface="+mn-ea"/>
                  <a:sym typeface="+mn-lt"/>
                </a:rPr>
                <a:t>教师收取佣金</a:t>
              </a:r>
              <a:endParaRPr lang="zh-CN" altLang="en-US" sz="1200" b="1" dirty="0">
                <a:solidFill>
                  <a:schemeClr val="bg2">
                    <a:lumMod val="25000"/>
                  </a:schemeClr>
                </a:solidFill>
                <a:cs typeface="+mn-ea"/>
                <a:sym typeface="+mn-lt"/>
              </a:endParaRPr>
            </a:p>
            <a:p>
              <a:pPr marL="171450" indent="-171450" algn="l">
                <a:lnSpc>
                  <a:spcPct val="120000"/>
                </a:lnSpc>
                <a:spcBef>
                  <a:spcPts val="300"/>
                </a:spcBef>
                <a:buFont typeface="Wingdings" panose="05000000000000000000" charset="0"/>
                <a:buChar char=""/>
              </a:pPr>
              <a:r>
                <a:rPr lang="zh-CN" altLang="en-US" sz="1200" b="1" dirty="0">
                  <a:solidFill>
                    <a:schemeClr val="bg2">
                      <a:lumMod val="25000"/>
                    </a:schemeClr>
                  </a:solidFill>
                  <a:cs typeface="+mn-ea"/>
                  <a:sym typeface="+mn-lt"/>
                </a:rPr>
                <a:t>发布费用</a:t>
              </a:r>
              <a:endParaRPr lang="zh-CN" altLang="en-US" sz="1200" b="1" dirty="0">
                <a:solidFill>
                  <a:schemeClr val="bg2">
                    <a:lumMod val="25000"/>
                  </a:schemeClr>
                </a:solidFill>
                <a:cs typeface="+mn-ea"/>
                <a:sym typeface="+mn-lt"/>
              </a:endParaRPr>
            </a:p>
            <a:p>
              <a:pPr marL="171450" indent="-171450" algn="l">
                <a:lnSpc>
                  <a:spcPct val="120000"/>
                </a:lnSpc>
                <a:spcBef>
                  <a:spcPts val="300"/>
                </a:spcBef>
                <a:buFont typeface="Wingdings" panose="05000000000000000000" charset="0"/>
                <a:buChar char=""/>
              </a:pPr>
              <a:r>
                <a:rPr lang="zh-CN" altLang="en-US" sz="1200" b="1" dirty="0">
                  <a:solidFill>
                    <a:schemeClr val="bg2">
                      <a:lumMod val="25000"/>
                    </a:schemeClr>
                  </a:solidFill>
                  <a:cs typeface="+mn-ea"/>
                  <a:sym typeface="+mn-lt"/>
                </a:rPr>
                <a:t>广告宣传利润</a:t>
              </a:r>
              <a:endParaRPr lang="zh-CN" altLang="en-US" sz="1200" b="1" dirty="0">
                <a:solidFill>
                  <a:schemeClr val="bg2">
                    <a:lumMod val="25000"/>
                  </a:schemeClr>
                </a:solidFill>
                <a:cs typeface="+mn-ea"/>
                <a:sym typeface="+mn-lt"/>
              </a:endParaRPr>
            </a:p>
          </p:txBody>
        </p:sp>
      </p:grpSp>
      <p:pic>
        <p:nvPicPr>
          <p:cNvPr id="31" name="图片 30" descr="452230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977005" y="1080135"/>
            <a:ext cx="951230" cy="951230"/>
          </a:xfrm>
          <a:prstGeom prst="rect">
            <a:avLst/>
          </a:prstGeom>
        </p:spPr>
      </p:pic>
      <p:grpSp>
        <p:nvGrpSpPr>
          <p:cNvPr id="36" name="组合 35"/>
          <p:cNvGrpSpPr/>
          <p:nvPr/>
        </p:nvGrpSpPr>
        <p:grpSpPr>
          <a:xfrm>
            <a:off x="6574155" y="2691765"/>
            <a:ext cx="1506855" cy="1532255"/>
            <a:chOff x="4811" y="3378"/>
            <a:chExt cx="2136" cy="2413"/>
          </a:xfrm>
        </p:grpSpPr>
        <p:sp>
          <p:nvSpPr>
            <p:cNvPr id="37" name="Rectangle 24"/>
            <p:cNvSpPr>
              <a:spLocks noChangeArrowheads="1"/>
            </p:cNvSpPr>
            <p:nvPr/>
          </p:nvSpPr>
          <p:spPr bwMode="auto">
            <a:xfrm>
              <a:off x="4972" y="3601"/>
              <a:ext cx="1975" cy="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gn="l">
                <a:lnSpc>
                  <a:spcPct val="120000"/>
                </a:lnSpc>
                <a:spcBef>
                  <a:spcPts val="300"/>
                </a:spcBef>
                <a:buFont typeface="Wingdings" panose="05000000000000000000" charset="0"/>
                <a:buChar char=""/>
              </a:pPr>
              <a:r>
                <a:rPr lang="zh-CN" altLang="en-US" sz="1200" b="1" dirty="0">
                  <a:solidFill>
                    <a:schemeClr val="bg2">
                      <a:lumMod val="25000"/>
                    </a:schemeClr>
                  </a:solidFill>
                  <a:cs typeface="+mn-ea"/>
                  <a:sym typeface="+mn-lt"/>
                </a:rPr>
                <a:t>教育机构</a:t>
              </a:r>
              <a:endParaRPr lang="zh-CN" altLang="en-US" sz="1200" b="1" dirty="0">
                <a:solidFill>
                  <a:schemeClr val="bg2">
                    <a:lumMod val="25000"/>
                  </a:schemeClr>
                </a:solidFill>
                <a:cs typeface="+mn-ea"/>
                <a:sym typeface="+mn-lt"/>
              </a:endParaRPr>
            </a:p>
            <a:p>
              <a:pPr marL="171450" indent="-171450" algn="l">
                <a:lnSpc>
                  <a:spcPct val="120000"/>
                </a:lnSpc>
                <a:spcBef>
                  <a:spcPts val="300"/>
                </a:spcBef>
                <a:buFont typeface="Wingdings" panose="05000000000000000000" charset="0"/>
                <a:buChar char=""/>
              </a:pPr>
              <a:r>
                <a:rPr lang="zh-CN" altLang="en-US" sz="1200" b="1" dirty="0">
                  <a:solidFill>
                    <a:schemeClr val="bg2">
                      <a:lumMod val="25000"/>
                    </a:schemeClr>
                  </a:solidFill>
                  <a:cs typeface="+mn-ea"/>
                  <a:sym typeface="+mn-lt"/>
                </a:rPr>
                <a:t>大学</a:t>
              </a:r>
              <a:endParaRPr lang="zh-CN" altLang="en-US" sz="1200" b="1" dirty="0">
                <a:solidFill>
                  <a:schemeClr val="bg2">
                    <a:lumMod val="25000"/>
                  </a:schemeClr>
                </a:solidFill>
                <a:cs typeface="+mn-ea"/>
                <a:sym typeface="+mn-lt"/>
              </a:endParaRPr>
            </a:p>
            <a:p>
              <a:pPr algn="ctr">
                <a:lnSpc>
                  <a:spcPct val="120000"/>
                </a:lnSpc>
                <a:spcBef>
                  <a:spcPts val="300"/>
                </a:spcBef>
              </a:pPr>
              <a:endParaRPr lang="zh-CN" altLang="en-US" sz="1200" b="1" dirty="0">
                <a:solidFill>
                  <a:schemeClr val="bg2">
                    <a:lumMod val="25000"/>
                  </a:schemeClr>
                </a:solidFill>
                <a:cs typeface="+mn-ea"/>
                <a:sym typeface="+mn-lt"/>
              </a:endParaRPr>
            </a:p>
          </p:txBody>
        </p:sp>
        <p:sp>
          <p:nvSpPr>
            <p:cNvPr id="38" name="矩形 37"/>
            <p:cNvSpPr/>
            <p:nvPr/>
          </p:nvSpPr>
          <p:spPr>
            <a:xfrm>
              <a:off x="4811" y="3378"/>
              <a:ext cx="1976" cy="2413"/>
            </a:xfrm>
            <a:prstGeom prst="rect">
              <a:avLst/>
            </a:prstGeom>
            <a:noFill/>
            <a:ln w="6350" cmpd="sng">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grpSp>
      <p:sp>
        <p:nvSpPr>
          <p:cNvPr id="40" name="Rectangle 24"/>
          <p:cNvSpPr>
            <a:spLocks noChangeArrowheads="1"/>
          </p:cNvSpPr>
          <p:nvPr/>
        </p:nvSpPr>
        <p:spPr bwMode="auto">
          <a:xfrm>
            <a:off x="3999601" y="2234213"/>
            <a:ext cx="915481"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tx1">
                    <a:lumMod val="85000"/>
                    <a:lumOff val="15000"/>
                  </a:schemeClr>
                </a:solidFill>
                <a:cs typeface="+mn-ea"/>
                <a:sym typeface="+mn-lt"/>
              </a:rPr>
              <a:t>盈利来源</a:t>
            </a:r>
            <a:endParaRPr lang="zh-CN" altLang="en-US" sz="1200" b="1" dirty="0">
              <a:solidFill>
                <a:schemeClr val="tx1">
                  <a:lumMod val="85000"/>
                  <a:lumOff val="15000"/>
                </a:schemeClr>
              </a:solidFill>
              <a:cs typeface="+mn-ea"/>
              <a:sym typeface="+mn-lt"/>
            </a:endParaRPr>
          </a:p>
        </p:txBody>
      </p:sp>
      <p:sp>
        <p:nvSpPr>
          <p:cNvPr id="41" name="Rectangle 24"/>
          <p:cNvSpPr>
            <a:spLocks noChangeArrowheads="1"/>
          </p:cNvSpPr>
          <p:nvPr/>
        </p:nvSpPr>
        <p:spPr bwMode="auto">
          <a:xfrm>
            <a:off x="6813286" y="2234213"/>
            <a:ext cx="915481"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tx1">
                    <a:lumMod val="85000"/>
                    <a:lumOff val="15000"/>
                  </a:schemeClr>
                </a:solidFill>
                <a:cs typeface="+mn-ea"/>
                <a:sym typeface="+mn-lt"/>
              </a:rPr>
              <a:t>合作渠道</a:t>
            </a:r>
            <a:endParaRPr lang="zh-CN" altLang="en-US" sz="1200" b="1" dirty="0">
              <a:solidFill>
                <a:schemeClr val="tx1">
                  <a:lumMod val="85000"/>
                  <a:lumOff val="15000"/>
                </a:schemeClr>
              </a:solidFill>
              <a:cs typeface="+mn-ea"/>
              <a:sym typeface="+mn-lt"/>
            </a:endParaRPr>
          </a:p>
        </p:txBody>
      </p:sp>
      <p:pic>
        <p:nvPicPr>
          <p:cNvPr id="42" name="图片 41" descr="365876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0530" y="1256665"/>
            <a:ext cx="814705" cy="740410"/>
          </a:xfrm>
          <a:prstGeom prst="rect">
            <a:avLst/>
          </a:prstGeom>
        </p:spPr>
      </p:pic>
      <p:grpSp>
        <p:nvGrpSpPr>
          <p:cNvPr id="11" name="组合 10"/>
          <p:cNvGrpSpPr/>
          <p:nvPr/>
        </p:nvGrpSpPr>
        <p:grpSpPr>
          <a:xfrm>
            <a:off x="1035685" y="2643505"/>
            <a:ext cx="1506855" cy="1532255"/>
            <a:chOff x="4811" y="3378"/>
            <a:chExt cx="2136" cy="2413"/>
          </a:xfrm>
        </p:grpSpPr>
        <p:sp>
          <p:nvSpPr>
            <p:cNvPr id="12" name="Rectangle 24"/>
            <p:cNvSpPr>
              <a:spLocks noChangeArrowheads="1"/>
            </p:cNvSpPr>
            <p:nvPr/>
          </p:nvSpPr>
          <p:spPr bwMode="auto">
            <a:xfrm>
              <a:off x="4972" y="3601"/>
              <a:ext cx="1975"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171450" indent="-171450" algn="l">
                <a:lnSpc>
                  <a:spcPct val="120000"/>
                </a:lnSpc>
                <a:spcBef>
                  <a:spcPts val="300"/>
                </a:spcBef>
                <a:buFont typeface="Wingdings" panose="05000000000000000000" charset="0"/>
                <a:buChar char=""/>
              </a:pPr>
              <a:r>
                <a:rPr lang="zh-CN" altLang="en-US" sz="1200" b="1" dirty="0">
                  <a:solidFill>
                    <a:schemeClr val="bg2">
                      <a:lumMod val="25000"/>
                    </a:schemeClr>
                  </a:solidFill>
                  <a:cs typeface="+mn-ea"/>
                  <a:sym typeface="+mn-lt"/>
                </a:rPr>
                <a:t>硬件费用</a:t>
              </a:r>
              <a:endParaRPr lang="zh-CN" altLang="en-US" sz="1200" b="1" dirty="0">
                <a:solidFill>
                  <a:schemeClr val="bg2">
                    <a:lumMod val="25000"/>
                  </a:schemeClr>
                </a:solidFill>
                <a:cs typeface="+mn-ea"/>
                <a:sym typeface="+mn-lt"/>
              </a:endParaRPr>
            </a:p>
            <a:p>
              <a:pPr marL="171450" indent="-171450" algn="l">
                <a:lnSpc>
                  <a:spcPct val="120000"/>
                </a:lnSpc>
                <a:spcBef>
                  <a:spcPts val="300"/>
                </a:spcBef>
                <a:buFont typeface="Wingdings" panose="05000000000000000000" charset="0"/>
                <a:buChar char=""/>
              </a:pPr>
              <a:r>
                <a:rPr lang="zh-CN" altLang="en-US" sz="1200" b="1" dirty="0">
                  <a:solidFill>
                    <a:schemeClr val="bg2">
                      <a:lumMod val="25000"/>
                    </a:schemeClr>
                  </a:solidFill>
                  <a:cs typeface="+mn-ea"/>
                  <a:sym typeface="+mn-lt"/>
                </a:rPr>
                <a:t>服务器费用</a:t>
              </a:r>
              <a:endParaRPr lang="zh-CN" altLang="en-US" sz="1200" b="1" dirty="0">
                <a:solidFill>
                  <a:schemeClr val="bg2">
                    <a:lumMod val="25000"/>
                  </a:schemeClr>
                </a:solidFill>
                <a:cs typeface="+mn-ea"/>
                <a:sym typeface="+mn-lt"/>
              </a:endParaRPr>
            </a:p>
            <a:p>
              <a:pPr marL="171450" indent="-171450" algn="l">
                <a:lnSpc>
                  <a:spcPct val="120000"/>
                </a:lnSpc>
                <a:spcBef>
                  <a:spcPts val="300"/>
                </a:spcBef>
                <a:buFont typeface="Wingdings" panose="05000000000000000000" charset="0"/>
                <a:buChar char=""/>
              </a:pPr>
              <a:r>
                <a:rPr lang="zh-CN" altLang="en-US" sz="1200" b="1" dirty="0">
                  <a:solidFill>
                    <a:schemeClr val="bg2">
                      <a:lumMod val="25000"/>
                    </a:schemeClr>
                  </a:solidFill>
                  <a:cs typeface="+mn-ea"/>
                  <a:sym typeface="+mn-lt"/>
                </a:rPr>
                <a:t>流动资金</a:t>
              </a:r>
              <a:endParaRPr lang="zh-CN" altLang="en-US" sz="1200" b="1" dirty="0">
                <a:solidFill>
                  <a:schemeClr val="bg2">
                    <a:lumMod val="25000"/>
                  </a:schemeClr>
                </a:solidFill>
                <a:cs typeface="+mn-ea"/>
                <a:sym typeface="+mn-lt"/>
              </a:endParaRPr>
            </a:p>
            <a:p>
              <a:pPr marL="171450" indent="-171450" algn="l">
                <a:lnSpc>
                  <a:spcPct val="120000"/>
                </a:lnSpc>
                <a:spcBef>
                  <a:spcPts val="300"/>
                </a:spcBef>
                <a:buFont typeface="Wingdings" panose="05000000000000000000" charset="0"/>
                <a:buChar char=""/>
              </a:pPr>
              <a:endParaRPr lang="zh-CN" altLang="en-US" sz="1200" b="1" dirty="0">
                <a:solidFill>
                  <a:schemeClr val="bg2">
                    <a:lumMod val="25000"/>
                  </a:schemeClr>
                </a:solidFill>
                <a:cs typeface="+mn-ea"/>
                <a:sym typeface="+mn-lt"/>
              </a:endParaRPr>
            </a:p>
            <a:p>
              <a:pPr algn="ctr">
                <a:lnSpc>
                  <a:spcPct val="120000"/>
                </a:lnSpc>
                <a:spcBef>
                  <a:spcPts val="300"/>
                </a:spcBef>
              </a:pPr>
              <a:endParaRPr lang="zh-CN" altLang="en-US" sz="1200" b="1" dirty="0">
                <a:solidFill>
                  <a:schemeClr val="bg2">
                    <a:lumMod val="25000"/>
                  </a:schemeClr>
                </a:solidFill>
                <a:cs typeface="+mn-ea"/>
                <a:sym typeface="+mn-lt"/>
              </a:endParaRPr>
            </a:p>
          </p:txBody>
        </p:sp>
        <p:sp>
          <p:nvSpPr>
            <p:cNvPr id="13" name="矩形 12"/>
            <p:cNvSpPr/>
            <p:nvPr/>
          </p:nvSpPr>
          <p:spPr>
            <a:xfrm>
              <a:off x="4811" y="3378"/>
              <a:ext cx="1976" cy="2413"/>
            </a:xfrm>
            <a:prstGeom prst="rect">
              <a:avLst/>
            </a:prstGeom>
            <a:noFill/>
            <a:ln w="6350" cmpd="sng">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anchor="ctr"/>
            <a:p>
              <a:pPr algn="ctr"/>
              <a:endParaRPr dirty="0">
                <a:cs typeface="+mn-ea"/>
                <a:sym typeface="+mn-lt"/>
              </a:endParaRPr>
            </a:p>
          </p:txBody>
        </p:sp>
      </p:grpSp>
      <p:sp>
        <p:nvSpPr>
          <p:cNvPr id="14" name="Rectangle 24"/>
          <p:cNvSpPr>
            <a:spLocks noChangeArrowheads="1"/>
          </p:cNvSpPr>
          <p:nvPr/>
        </p:nvSpPr>
        <p:spPr bwMode="auto">
          <a:xfrm>
            <a:off x="1274816" y="2185953"/>
            <a:ext cx="915481"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sz="1200" b="1" dirty="0">
                <a:solidFill>
                  <a:schemeClr val="tx1">
                    <a:lumMod val="85000"/>
                    <a:lumOff val="15000"/>
                  </a:schemeClr>
                </a:solidFill>
                <a:cs typeface="+mn-ea"/>
                <a:sym typeface="+mn-lt"/>
              </a:rPr>
              <a:t>成本投入</a:t>
            </a:r>
            <a:endParaRPr lang="zh-CN" altLang="en-US" sz="1200" b="1" dirty="0">
              <a:solidFill>
                <a:schemeClr val="tx1">
                  <a:lumMod val="85000"/>
                  <a:lumOff val="15000"/>
                </a:schemeClr>
              </a:solidFill>
              <a:cs typeface="+mn-ea"/>
              <a:sym typeface="+mn-lt"/>
            </a:endParaRPr>
          </a:p>
        </p:txBody>
      </p:sp>
      <p:pic>
        <p:nvPicPr>
          <p:cNvPr id="15" name="图片 14" descr="350410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49680" y="1080135"/>
            <a:ext cx="875030" cy="875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down)">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flipH="1">
            <a:off x="228251" y="193592"/>
            <a:ext cx="117795" cy="91773"/>
          </a:xfrm>
          <a:prstGeom prst="diamond">
            <a:avLst/>
          </a:prstGeom>
          <a:solidFill>
            <a:schemeClr val="tx1">
              <a:lumMod val="95000"/>
              <a:lumOff val="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cs typeface="+mn-ea"/>
              <a:sym typeface="+mn-lt"/>
            </a:endParaRPr>
          </a:p>
        </p:txBody>
      </p:sp>
      <p:sp>
        <p:nvSpPr>
          <p:cNvPr id="3" name="矩形 2"/>
          <p:cNvSpPr/>
          <p:nvPr/>
        </p:nvSpPr>
        <p:spPr>
          <a:xfrm>
            <a:off x="194694" y="147023"/>
            <a:ext cx="184909" cy="184909"/>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cs typeface="+mn-ea"/>
              <a:sym typeface="+mn-lt"/>
            </a:endParaRPr>
          </a:p>
        </p:txBody>
      </p:sp>
      <p:sp>
        <p:nvSpPr>
          <p:cNvPr id="4" name="文本框 3"/>
          <p:cNvSpPr txBox="1"/>
          <p:nvPr/>
        </p:nvSpPr>
        <p:spPr>
          <a:xfrm>
            <a:off x="346046" y="105207"/>
            <a:ext cx="690880" cy="245110"/>
          </a:xfrm>
          <a:prstGeom prst="rect">
            <a:avLst/>
          </a:prstGeom>
          <a:noFill/>
        </p:spPr>
        <p:txBody>
          <a:bodyPr wrap="none" rtlCol="0">
            <a:spAutoFit/>
          </a:bodyPr>
          <a:lstStyle/>
          <a:p>
            <a:pPr algn="l"/>
            <a:r>
              <a:rPr lang="zh-CN" altLang="en-US" sz="1000" dirty="0">
                <a:cs typeface="+mn-ea"/>
                <a:sym typeface="+mn-lt"/>
              </a:rPr>
              <a:t>营销策划</a:t>
            </a:r>
            <a:endParaRPr lang="zh-CN" altLang="en-US" sz="1000" dirty="0">
              <a:cs typeface="+mn-ea"/>
              <a:sym typeface="+mn-lt"/>
            </a:endParaRPr>
          </a:p>
        </p:txBody>
      </p:sp>
      <p:sp>
        <p:nvSpPr>
          <p:cNvPr id="5" name="矩形 4"/>
          <p:cNvSpPr/>
          <p:nvPr/>
        </p:nvSpPr>
        <p:spPr>
          <a:xfrm>
            <a:off x="920556" y="105206"/>
            <a:ext cx="2909638" cy="246221"/>
          </a:xfrm>
          <a:prstGeom prst="rect">
            <a:avLst/>
          </a:prstGeom>
        </p:spPr>
        <p:txBody>
          <a:bodyPr wrap="square">
            <a:spAutoFit/>
          </a:bodyPr>
          <a:lstStyle/>
          <a:p>
            <a:r>
              <a:rPr lang="en-US" altLang="zh-CN" sz="1000" dirty="0">
                <a:cs typeface="+mn-ea"/>
                <a:sym typeface="+mn-lt"/>
              </a:rPr>
              <a:t>Enterprise characteristics</a:t>
            </a:r>
            <a:endParaRPr lang="en-US" altLang="zh-CN" sz="1000" dirty="0">
              <a:cs typeface="+mn-ea"/>
              <a:sym typeface="+mn-lt"/>
            </a:endParaRPr>
          </a:p>
        </p:txBody>
      </p:sp>
      <p:pic>
        <p:nvPicPr>
          <p:cNvPr id="31" name="图片 30" descr="452230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26745" y="1142365"/>
            <a:ext cx="2259965" cy="2259965"/>
          </a:xfrm>
          <a:prstGeom prst="rect">
            <a:avLst/>
          </a:prstGeom>
        </p:spPr>
      </p:pic>
      <p:sp>
        <p:nvSpPr>
          <p:cNvPr id="40" name="Rectangle 24"/>
          <p:cNvSpPr>
            <a:spLocks noChangeArrowheads="1"/>
          </p:cNvSpPr>
          <p:nvPr/>
        </p:nvSpPr>
        <p:spPr bwMode="auto">
          <a:xfrm>
            <a:off x="1171946" y="3402613"/>
            <a:ext cx="915481"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tx1">
                    <a:lumMod val="85000"/>
                    <a:lumOff val="15000"/>
                  </a:schemeClr>
                </a:solidFill>
                <a:cs typeface="+mn-ea"/>
                <a:sym typeface="+mn-lt"/>
              </a:rPr>
              <a:t>盈利来源</a:t>
            </a:r>
            <a:endParaRPr lang="zh-CN" altLang="en-US" sz="1200" b="1" dirty="0">
              <a:solidFill>
                <a:schemeClr val="tx1">
                  <a:lumMod val="85000"/>
                  <a:lumOff val="15000"/>
                </a:schemeClr>
              </a:solidFill>
              <a:cs typeface="+mn-ea"/>
              <a:sym typeface="+mn-lt"/>
            </a:endParaRPr>
          </a:p>
        </p:txBody>
      </p:sp>
      <p:cxnSp>
        <p:nvCxnSpPr>
          <p:cNvPr id="17" name="直接连接符 16"/>
          <p:cNvCxnSpPr/>
          <p:nvPr/>
        </p:nvCxnSpPr>
        <p:spPr>
          <a:xfrm>
            <a:off x="3665220" y="1142365"/>
            <a:ext cx="2573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665220" y="2569210"/>
            <a:ext cx="2573655"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665220" y="653415"/>
            <a:ext cx="2650490" cy="368300"/>
          </a:xfrm>
          <a:prstGeom prst="rect">
            <a:avLst/>
          </a:prstGeom>
          <a:noFill/>
        </p:spPr>
        <p:txBody>
          <a:bodyPr wrap="square" rtlCol="0">
            <a:spAutoFit/>
          </a:bodyPr>
          <a:p>
            <a:r>
              <a:rPr lang="zh-CN" altLang="en-US"/>
              <a:t>项目初期</a:t>
            </a:r>
            <a:endParaRPr lang="zh-CN" altLang="en-US"/>
          </a:p>
        </p:txBody>
      </p:sp>
      <p:sp>
        <p:nvSpPr>
          <p:cNvPr id="22" name="文本框 21"/>
          <p:cNvSpPr txBox="1"/>
          <p:nvPr/>
        </p:nvSpPr>
        <p:spPr>
          <a:xfrm>
            <a:off x="3665220" y="2088515"/>
            <a:ext cx="2650490" cy="368300"/>
          </a:xfrm>
          <a:prstGeom prst="rect">
            <a:avLst/>
          </a:prstGeom>
          <a:noFill/>
        </p:spPr>
        <p:txBody>
          <a:bodyPr wrap="square" rtlCol="0">
            <a:spAutoFit/>
          </a:bodyPr>
          <a:p>
            <a:r>
              <a:rPr lang="zh-CN" altLang="en-US"/>
              <a:t>项目中期</a:t>
            </a:r>
            <a:endParaRPr lang="zh-CN" altLang="en-US"/>
          </a:p>
        </p:txBody>
      </p:sp>
      <p:sp>
        <p:nvSpPr>
          <p:cNvPr id="23" name="文本框 22"/>
          <p:cNvSpPr txBox="1"/>
          <p:nvPr/>
        </p:nvSpPr>
        <p:spPr>
          <a:xfrm>
            <a:off x="3665855" y="1263015"/>
            <a:ext cx="2573020" cy="460375"/>
          </a:xfrm>
          <a:prstGeom prst="rect">
            <a:avLst/>
          </a:prstGeom>
          <a:noFill/>
        </p:spPr>
        <p:txBody>
          <a:bodyPr wrap="square" rtlCol="0">
            <a:spAutoFit/>
          </a:bodyPr>
          <a:p>
            <a:r>
              <a:rPr lang="zh-CN" altLang="en-US" sz="800"/>
              <a:t>需要大量活跃用户，不应收取过多费用</a:t>
            </a:r>
            <a:endParaRPr lang="zh-CN" altLang="en-US" sz="800"/>
          </a:p>
          <a:p>
            <a:r>
              <a:rPr lang="zh-CN" altLang="en-US" sz="800"/>
              <a:t>发布方收取费用较少</a:t>
            </a:r>
            <a:endParaRPr lang="zh-CN" altLang="en-US" sz="800"/>
          </a:p>
          <a:p>
            <a:r>
              <a:rPr lang="zh-CN" altLang="en-US" sz="800"/>
              <a:t>教师方免费注册</a:t>
            </a:r>
            <a:endParaRPr lang="zh-CN" altLang="en-US" sz="800"/>
          </a:p>
        </p:txBody>
      </p:sp>
      <p:sp>
        <p:nvSpPr>
          <p:cNvPr id="24" name="文本框 23"/>
          <p:cNvSpPr txBox="1"/>
          <p:nvPr/>
        </p:nvSpPr>
        <p:spPr>
          <a:xfrm>
            <a:off x="3665220" y="2788285"/>
            <a:ext cx="2573020" cy="337185"/>
          </a:xfrm>
          <a:prstGeom prst="rect">
            <a:avLst/>
          </a:prstGeom>
          <a:noFill/>
        </p:spPr>
        <p:txBody>
          <a:bodyPr wrap="square" rtlCol="0">
            <a:spAutoFit/>
          </a:bodyPr>
          <a:p>
            <a:r>
              <a:rPr lang="zh-CN" altLang="en-US" sz="800"/>
              <a:t>发布方发布</a:t>
            </a:r>
            <a:r>
              <a:rPr lang="en-US" altLang="zh-CN" sz="800"/>
              <a:t>10</a:t>
            </a:r>
            <a:r>
              <a:rPr lang="zh-CN" altLang="en-US" sz="800"/>
              <a:t>元一次</a:t>
            </a:r>
            <a:endParaRPr lang="zh-CN" altLang="en-US" sz="800"/>
          </a:p>
          <a:p>
            <a:r>
              <a:rPr lang="zh-CN" altLang="en-US" sz="800"/>
              <a:t>教师注册费</a:t>
            </a:r>
            <a:r>
              <a:rPr lang="en-US" altLang="zh-CN" sz="800"/>
              <a:t>50</a:t>
            </a:r>
            <a:r>
              <a:rPr lang="zh-CN" altLang="en-US" sz="800"/>
              <a:t>元</a:t>
            </a:r>
            <a:endParaRPr lang="zh-CN" altLang="en-US" sz="800"/>
          </a:p>
        </p:txBody>
      </p:sp>
      <p:cxnSp>
        <p:nvCxnSpPr>
          <p:cNvPr id="25" name="直接连接符 24"/>
          <p:cNvCxnSpPr/>
          <p:nvPr/>
        </p:nvCxnSpPr>
        <p:spPr>
          <a:xfrm>
            <a:off x="3676015" y="3937635"/>
            <a:ext cx="2573655"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676015" y="3456940"/>
            <a:ext cx="2650490" cy="368300"/>
          </a:xfrm>
          <a:prstGeom prst="rect">
            <a:avLst/>
          </a:prstGeom>
          <a:noFill/>
        </p:spPr>
        <p:txBody>
          <a:bodyPr wrap="square" rtlCol="0">
            <a:spAutoFit/>
          </a:bodyPr>
          <a:p>
            <a:r>
              <a:rPr lang="zh-CN" altLang="en-US"/>
              <a:t>项目稳定期</a:t>
            </a:r>
            <a:endParaRPr lang="zh-CN" altLang="en-US"/>
          </a:p>
        </p:txBody>
      </p:sp>
      <p:sp>
        <p:nvSpPr>
          <p:cNvPr id="27" name="文本框 26"/>
          <p:cNvSpPr txBox="1"/>
          <p:nvPr/>
        </p:nvSpPr>
        <p:spPr>
          <a:xfrm>
            <a:off x="3676015" y="4156710"/>
            <a:ext cx="2573020" cy="337185"/>
          </a:xfrm>
          <a:prstGeom prst="rect">
            <a:avLst/>
          </a:prstGeom>
          <a:noFill/>
        </p:spPr>
        <p:txBody>
          <a:bodyPr wrap="square" rtlCol="0">
            <a:spAutoFit/>
          </a:bodyPr>
          <a:p>
            <a:r>
              <a:rPr lang="zh-CN" altLang="en-US" sz="800"/>
              <a:t>发布方，教师方费用不变</a:t>
            </a:r>
            <a:endParaRPr lang="zh-CN" altLang="en-US" sz="800"/>
          </a:p>
          <a:p>
            <a:r>
              <a:rPr lang="zh-CN" altLang="en-US" sz="800"/>
              <a:t>收取广告费用</a:t>
            </a:r>
            <a:endParaRPr lang="zh-CN" altLang="en-US" sz="80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tags/tag1.xml><?xml version="1.0" encoding="utf-8"?>
<p:tagLst xmlns:p="http://schemas.openxmlformats.org/presentationml/2006/main">
  <p:tag name="ISPRING_PRESENTATION_TITLE" val="蓝色简约线条商务智能科技发布PPT模板"/>
  <p:tag name="ISPRING_FIRST_PUBLISH" val="1"/>
</p:tagLst>
</file>

<file path=ppt/theme/theme1.xml><?xml version="1.0" encoding="utf-8"?>
<a:theme xmlns:a="http://schemas.openxmlformats.org/drawingml/2006/main" name="www.33ppt.com ​​">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2dw5ykj1">
      <a:majorFont>
        <a:latin typeface="字魂59号-创粗黑"/>
        <a:ea typeface="字魂59号-创粗黑"/>
        <a:cs typeface=""/>
      </a:majorFont>
      <a:minorFont>
        <a:latin typeface="字魂59号-创粗黑"/>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732</Words>
  <Application>WPS 演示</Application>
  <PresentationFormat>自定义</PresentationFormat>
  <Paragraphs>158</Paragraphs>
  <Slides>13</Slides>
  <Notes>12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13</vt:i4>
      </vt:variant>
    </vt:vector>
  </HeadingPairs>
  <TitlesOfParts>
    <vt:vector size="32" baseType="lpstr">
      <vt:lpstr>Arial</vt:lpstr>
      <vt:lpstr>方正书宋_GBK</vt:lpstr>
      <vt:lpstr>Wingdings</vt:lpstr>
      <vt:lpstr>阿里巴巴普惠体 Heavy</vt:lpstr>
      <vt:lpstr>苹方-简</vt:lpstr>
      <vt:lpstr>微软雅黑</vt:lpstr>
      <vt:lpstr>Calibri</vt:lpstr>
      <vt:lpstr>Helvetica Neue</vt:lpstr>
      <vt:lpstr>宋体</vt:lpstr>
      <vt:lpstr>汉仪书宋二KW</vt:lpstr>
      <vt:lpstr>Wingdings</vt:lpstr>
      <vt:lpstr>字魂59号-创粗黑</vt:lpstr>
      <vt:lpstr>汉仪旗黑</vt:lpstr>
      <vt:lpstr>宋体</vt:lpstr>
      <vt:lpstr>Arial Unicode MS</vt:lpstr>
      <vt:lpstr>等线</vt:lpstr>
      <vt:lpstr>汉仪中等线KW</vt:lpstr>
      <vt:lpstr>宋体-简</vt:lpstr>
      <vt:lpstr>www.33ppt.com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www.33ppt.com</Company>
  <LinksUpToDate>false</LinksUpToDate>
  <SharedDoc>false</SharedDoc>
  <HyperlinksChanged>false</HyperlinksChanged>
  <AppVersion>14.0000</AppVersion>
  <Manager>www.33ppt.com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蓝色简约线条商务智能科技发布PPT模板</dc:title>
  <dc:creator>www.33ppt.com</dc:creator>
  <cp:keywords>www.33ppt.com</cp:keywords>
  <dc:description>www.33ppt.com</dc:description>
  <dc:subject>www.33ppt.com</dc:subject>
  <cp:category>www.33ppt.com</cp:category>
  <cp:lastModifiedBy>chenyuanzhen</cp:lastModifiedBy>
  <cp:revision>29</cp:revision>
  <dcterms:created xsi:type="dcterms:W3CDTF">2021-10-21T13:16:42Z</dcterms:created>
  <dcterms:modified xsi:type="dcterms:W3CDTF">2021-10-21T13:16:42Z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46E01307ADE34586BF63B5279C22495B</vt:lpwstr>
  </property>
  <property fmtid="{D5CDD505-2E9C-101B-9397-08002B2CF9AE}" pid="3" name="KSOProductBuildVer">
    <vt:lpwstr>2052-3.9.0.6159</vt:lpwstr>
  </property>
</Properties>
</file>