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61" r:id="rId5"/>
    <p:sldId id="262" r:id="rId6"/>
    <p:sldId id="263" r:id="rId7"/>
    <p:sldId id="264" r:id="rId8"/>
    <p:sldId id="270" r:id="rId9"/>
    <p:sldId id="271" r:id="rId10"/>
    <p:sldId id="272" r:id="rId11"/>
    <p:sldId id="269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6F"/>
    <a:srgbClr val="FF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tags" Target="../tags/tag3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637020" y="1623060"/>
            <a:ext cx="4718685" cy="1600200"/>
          </a:xfrm>
        </p:spPr>
        <p:txBody>
          <a:bodyPr wrap="square" lIns="0" tIns="0" rIns="0" bIns="0" anchor="ctr" anchorCtr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奶茶控</a:t>
            </a:r>
            <a:b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界面设计汇报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7555" y="5141278"/>
            <a:ext cx="4606290" cy="1252855"/>
          </a:xfrm>
        </p:spPr>
        <p:txBody>
          <a:bodyPr wrap="square" lIns="0" tIns="0" rIns="0" bIns="0" anchor="ctr" anchorCtr="0">
            <a:spAutoFit/>
          </a:bodyPr>
          <a:p>
            <a:pPr algn="l"/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小组成员：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罗嘉欣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林舒恩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宋轶德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92675" y="1455420"/>
            <a:ext cx="6002020" cy="1935480"/>
            <a:chOff x="7705" y="1772"/>
            <a:chExt cx="8078" cy="3048"/>
          </a:xfrm>
        </p:grpSpPr>
        <p:sp>
          <p:nvSpPr>
            <p:cNvPr id="10" name="任意多边形 9"/>
            <p:cNvSpPr/>
            <p:nvPr/>
          </p:nvSpPr>
          <p:spPr>
            <a:xfrm>
              <a:off x="7705" y="1772"/>
              <a:ext cx="900" cy="3048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762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4883" y="1772"/>
              <a:ext cx="900" cy="3048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 rot="2700000">
            <a:off x="7234555" y="4535805"/>
            <a:ext cx="992505" cy="992505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147088">
            <a:off x="1288733" y="416878"/>
            <a:ext cx="4264025" cy="6024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" name="阿源设计-您好"/>
          <p:cNvSpPr>
            <a:spLocks noGrp="1"/>
          </p:cNvSpPr>
          <p:nvPr/>
        </p:nvSpPr>
        <p:spPr>
          <a:xfrm>
            <a:off x="409575" y="5153660"/>
            <a:ext cx="2835275" cy="8001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0335" y="4959350"/>
            <a:ext cx="3275330" cy="1315720"/>
            <a:chOff x="341" y="340"/>
            <a:chExt cx="5158" cy="2072"/>
          </a:xfrm>
        </p:grpSpPr>
        <p:sp>
          <p:nvSpPr>
            <p:cNvPr id="44" name="任意多边形 43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821430" y="5689600"/>
            <a:ext cx="417893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登录：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用户登录完善用户更多详细信息，同时获得专属于自己的奶茶推荐方案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注册：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用户注册新账号，方便后期使用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忘记密码：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用户忘记密码重新设置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7" name="任意多边形 46"/>
          <p:cNvSpPr/>
          <p:nvPr/>
        </p:nvSpPr>
        <p:spPr>
          <a:xfrm rot="18900000">
            <a:off x="2943860" y="3188970"/>
            <a:ext cx="480695" cy="480695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2700000">
            <a:off x="7124065" y="1603375"/>
            <a:ext cx="3649980" cy="364998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60" y="0"/>
            <a:ext cx="2887980" cy="559816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15" y="1010920"/>
            <a:ext cx="2952115" cy="571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8" grpId="3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2" grpId="0"/>
      <p:bldP spid="46" grpId="0"/>
      <p:bldP spid="47" grpId="6" animBg="1"/>
      <p:bldP spid="48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高清图片" descr="图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92" y="1124983"/>
            <a:ext cx="6144216" cy="4608034"/>
          </a:xfrm>
          <a:prstGeom prst="rect">
            <a:avLst/>
          </a:prstGeom>
        </p:spPr>
      </p:pic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4678680" y="2571750"/>
            <a:ext cx="283527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792855" y="3534093"/>
            <a:ext cx="4606290" cy="332105"/>
          </a:xfrm>
        </p:spPr>
        <p:txBody>
          <a:bodyPr wrap="square" lIns="0" tIns="0" rIns="0" bIns="0" anchor="ctr" anchorCtr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请老师批评指正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06775" y="2461260"/>
            <a:ext cx="6590030" cy="1935480"/>
            <a:chOff x="5405" y="1772"/>
            <a:chExt cx="10378" cy="3048"/>
          </a:xfrm>
        </p:grpSpPr>
        <p:sp>
          <p:nvSpPr>
            <p:cNvPr id="5" name="任意多边形 4"/>
            <p:cNvSpPr/>
            <p:nvPr/>
          </p:nvSpPr>
          <p:spPr>
            <a:xfrm>
              <a:off x="5405" y="1772"/>
              <a:ext cx="900" cy="3048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762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4883" y="1772"/>
              <a:ext cx="900" cy="3048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722" name="文本框 8"/>
          <p:cNvSpPr txBox="1"/>
          <p:nvPr/>
        </p:nvSpPr>
        <p:spPr>
          <a:xfrm>
            <a:off x="2568893" y="4777105"/>
            <a:ext cx="7178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汉仪中圆简" panose="02010600000101010101" charset="-122"/>
                <a:ea typeface="汉仪中圆简" panose="02010600000101010101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汉仪中圆简" panose="02010600000101010101" charset="-122"/>
                <a:ea typeface="汉仪中圆简" panose="02010600000101010101" charset="-122"/>
              </a:rPr>
              <a:t>“奶茶控”个性化奶茶推荐</a:t>
            </a:r>
            <a:r>
              <a:rPr lang="en-US" altLang="zh-CN" sz="2400" dirty="0">
                <a:solidFill>
                  <a:schemeClr val="bg1"/>
                </a:solidFill>
                <a:latin typeface="汉仪中圆简" panose="02010600000101010101" charset="-122"/>
                <a:ea typeface="汉仪中圆简" panose="02010600000101010101" charset="-122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汉仪中圆简" panose="02010600000101010101" charset="-122"/>
                <a:ea typeface="汉仪中圆简" panose="02010600000101010101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汉仪中圆简" panose="02010600000101010101" charset="-122"/>
                <a:ea typeface="汉仪中圆简" panose="02010600000101010101" charset="-122"/>
              </a:rPr>
              <a:t>—</a:t>
            </a:r>
            <a:endParaRPr lang="en-US" altLang="zh-CN" sz="2400" dirty="0">
              <a:solidFill>
                <a:schemeClr val="bg1"/>
              </a:solidFill>
              <a:latin typeface="汉仪中圆简" panose="02010600000101010101" charset="-122"/>
              <a:ea typeface="汉仪中圆简" panose="0201060000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483725" y="5733415"/>
            <a:ext cx="2317750" cy="936625"/>
          </a:xfrm>
          <a:prstGeom prst="roundRect">
            <a:avLst/>
          </a:prstGeom>
          <a:noFill/>
          <a:ln>
            <a:solidFill>
              <a:srgbClr val="787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/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小组成员：</a:t>
            </a:r>
            <a:r>
              <a:rPr lang="en-US" altLang="zh-CN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 </a:t>
            </a:r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罗嘉欣</a:t>
            </a:r>
            <a:endParaRPr lang="zh-CN" altLang="en-US" strike="noStrike" noProof="1" dirty="0">
              <a:solidFill>
                <a:srgbClr val="787877"/>
              </a:solidFill>
              <a:latin typeface="汉仪中圆简" panose="02010600000101010101" charset="-122"/>
              <a:ea typeface="汉仪中圆简" panose="02010600000101010101" charset="-122"/>
              <a:cs typeface="汉仪中圆简" panose="02010600000101010101" charset="-122"/>
              <a:sym typeface="+mn-ea"/>
            </a:endParaRPr>
          </a:p>
          <a:p>
            <a:pPr fontAlgn="auto"/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 </a:t>
            </a:r>
            <a:r>
              <a:rPr lang="en-US" altLang="zh-CN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          </a:t>
            </a:r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林舒恩</a:t>
            </a:r>
            <a:endParaRPr lang="zh-CN" altLang="en-US" strike="noStrike" noProof="1" dirty="0">
              <a:solidFill>
                <a:srgbClr val="787877"/>
              </a:solidFill>
              <a:latin typeface="汉仪中圆简" panose="02010600000101010101" charset="-122"/>
              <a:ea typeface="汉仪中圆简" panose="02010600000101010101" charset="-122"/>
              <a:cs typeface="汉仪中圆简" panose="02010600000101010101" charset="-122"/>
              <a:sym typeface="+mn-ea"/>
            </a:endParaRPr>
          </a:p>
          <a:p>
            <a:pPr fontAlgn="auto"/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 </a:t>
            </a:r>
            <a:r>
              <a:rPr lang="en-US" altLang="zh-CN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          </a:t>
            </a:r>
            <a:r>
              <a:rPr lang="zh-CN" altLang="en-US" strike="noStrike" noProof="1" dirty="0">
                <a:solidFill>
                  <a:srgbClr val="787877"/>
                </a:solidFill>
                <a:latin typeface="汉仪中圆简" panose="02010600000101010101" charset="-122"/>
                <a:ea typeface="汉仪中圆简" panose="02010600000101010101" charset="-122"/>
                <a:cs typeface="汉仪中圆简" panose="02010600000101010101" charset="-122"/>
                <a:sym typeface="+mn-ea"/>
              </a:rPr>
              <a:t>宋轶德</a:t>
            </a:r>
            <a:endParaRPr lang="zh-CN" altLang="en-US" strike="noStrike" noProof="1" dirty="0">
              <a:solidFill>
                <a:srgbClr val="787877"/>
              </a:solidFill>
              <a:latin typeface="汉仪中圆简" panose="02010600000101010101" charset="-122"/>
              <a:ea typeface="汉仪中圆简" panose="02010600000101010101" charset="-122"/>
              <a:cs typeface="汉仪中圆简" panose="02010600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436563" y="829310"/>
            <a:ext cx="283527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设计介绍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6535" y="635000"/>
            <a:ext cx="3502025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6835" y="2365375"/>
            <a:ext cx="253936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en-US" altLang="zh-CN" sz="3600" b="1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</a:rPr>
              <a:t>配色</a:t>
            </a:r>
            <a:endParaRPr lang="zh-CN" altLang="en-US" sz="36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535" y="3065780"/>
            <a:ext cx="3502025" cy="1274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以橙色系为界面主色调，橙白搭配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色彩意象给人温暖，欢乐，温馨的感觉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以灰色作为字体主色调，与橙色搭配，界面协调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减少用户浏览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app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疲惫感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2700000">
            <a:off x="492760" y="5114290"/>
            <a:ext cx="1333500" cy="133350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46650" y="635000"/>
            <a:ext cx="5400040" cy="540004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0" y="2651760"/>
            <a:ext cx="1749425" cy="11442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5" y="3933825"/>
            <a:ext cx="1722120" cy="11131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85" y="1403350"/>
            <a:ext cx="1722120" cy="105156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文本框 13"/>
          <p:cNvSpPr txBox="1"/>
          <p:nvPr/>
        </p:nvSpPr>
        <p:spPr>
          <a:xfrm>
            <a:off x="8275955" y="283210"/>
            <a:ext cx="1950720" cy="700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10000"/>
              </a:lnSpc>
            </a:pPr>
            <a:r>
              <a:rPr lang="en-US" altLang="zh-CN" sz="3600" b="1">
                <a:solidFill>
                  <a:schemeClr val="bg1">
                    <a:lumMod val="50000"/>
                  </a:schemeClr>
                </a:solidFill>
                <a:sym typeface="+mn-ea"/>
              </a:rPr>
              <a:t>UI</a:t>
            </a:r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sym typeface="+mn-ea"/>
              </a:rPr>
              <a:t>字体</a:t>
            </a:r>
            <a:endParaRPr lang="zh-CN" altLang="en-US" sz="3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38085" y="1235710"/>
            <a:ext cx="363791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文本标题：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MStiffHei PRC ULtraBold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文本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内容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黑体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90268" y="2306320"/>
            <a:ext cx="1521460" cy="700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10000"/>
              </a:lnSpc>
            </a:pPr>
            <a:r>
              <a:rPr lang="en-US" altLang="zh-CN" sz="3600" b="1">
                <a:solidFill>
                  <a:schemeClr val="bg1">
                    <a:lumMod val="50000"/>
                  </a:schemeClr>
                </a:solidFill>
                <a:sym typeface="+mn-ea"/>
              </a:rPr>
              <a:t>UI</a:t>
            </a:r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sym typeface="+mn-ea"/>
              </a:rPr>
              <a:t>构图</a:t>
            </a:r>
            <a:endParaRPr lang="zh-CN" altLang="en-US" sz="3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38085" y="3171190"/>
            <a:ext cx="36372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>
              <a:lnSpc>
                <a:spcPct val="110000"/>
              </a:lnSpc>
            </a:pPr>
            <a:r>
              <a:rPr sz="1400">
                <a:solidFill>
                  <a:schemeClr val="bg1">
                    <a:lumMod val="50000"/>
                  </a:schemeClr>
                </a:solidFill>
                <a:sym typeface="+mn-ea"/>
              </a:rPr>
              <a:t>风格一致，</a:t>
            </a: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平衡构图法网格构图，构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建和谐稳定的页面布局底图边框均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使用圆角。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3793" y="4264660"/>
            <a:ext cx="1101090" cy="700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sym typeface="+mn-ea"/>
              </a:rPr>
              <a:t>动效</a:t>
            </a:r>
            <a:endParaRPr lang="zh-CN" altLang="en-US" sz="36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37450" y="4973955"/>
            <a:ext cx="363791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搭配轮播图，摇一摇等动态效果，以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及启动页面转换。让用户在使用时便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algn="just" fontAlgn="auto">
              <a:lnSpc>
                <a:spcPct val="110000"/>
              </a:lnSpc>
            </a:pPr>
            <a:r>
              <a:rPr 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于操作，同时增加用户使用乐趣。</a:t>
            </a:r>
            <a:endParaRPr 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7" grpId="0" bldLvl="0" animBg="1"/>
      <p:bldP spid="8" grpId="5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rot="2700000">
            <a:off x="6552565" y="1547495"/>
            <a:ext cx="3649980" cy="364998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409575" y="5153660"/>
            <a:ext cx="283527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0335" y="4959350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56660" y="5316220"/>
            <a:ext cx="417893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首页：对各种奶茶进行推荐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功能：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可搜索喜爱的奶茶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         2.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可点击首页推荐的奶茶，进行查看分享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         3.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奶茶运势，随机推荐当天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热度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奶茶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2943860" y="3188970"/>
            <a:ext cx="480695" cy="480695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5" y="19685"/>
            <a:ext cx="2635250" cy="5200650"/>
          </a:xfrm>
          <a:prstGeom prst="rect">
            <a:avLst/>
          </a:prstGeom>
        </p:spPr>
      </p:pic>
      <p:sp>
        <p:nvSpPr>
          <p:cNvPr id="17" name="阿源设计-您好"/>
          <p:cNvSpPr>
            <a:spLocks noGrp="1"/>
          </p:cNvSpPr>
          <p:nvPr/>
        </p:nvSpPr>
        <p:spPr>
          <a:xfrm>
            <a:off x="8524240" y="527685"/>
            <a:ext cx="2835275" cy="8001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运势弹窗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55000" y="333375"/>
            <a:ext cx="3275330" cy="1315720"/>
            <a:chOff x="341" y="340"/>
            <a:chExt cx="5158" cy="2072"/>
          </a:xfrm>
        </p:grpSpPr>
        <p:sp>
          <p:nvSpPr>
            <p:cNvPr id="19" name="任意多边形 18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285" y="1649095"/>
            <a:ext cx="2622550" cy="517525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5406390" y="3633470"/>
            <a:ext cx="3235325" cy="436245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8772525" y="723265"/>
            <a:ext cx="283527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503285" y="528955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 rot="2700000">
            <a:off x="8655050" y="3757295"/>
            <a:ext cx="732790" cy="73279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013585" y="1844675"/>
            <a:ext cx="1358900" cy="3128645"/>
          </a:xfrm>
          <a:custGeom>
            <a:avLst/>
            <a:gdLst>
              <a:gd name="connsiteX0" fmla="*/ 2340 w 2340"/>
              <a:gd name="connsiteY0" fmla="*/ 2340 h 2340"/>
              <a:gd name="connsiteX1" fmla="*/ 0 w 2340"/>
              <a:gd name="connsiteY1" fmla="*/ 2340 h 2340"/>
              <a:gd name="connsiteX2" fmla="*/ 0 w 2340"/>
              <a:gd name="connsiteY2" fmla="*/ 0 h 2340"/>
              <a:gd name="connsiteX3" fmla="*/ 2340 w 2340"/>
              <a:gd name="connsiteY3" fmla="*/ 0 h 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" h="2340">
                <a:moveTo>
                  <a:pt x="2340" y="2340"/>
                </a:moveTo>
                <a:lnTo>
                  <a:pt x="0" y="2340"/>
                </a:lnTo>
                <a:lnTo>
                  <a:pt x="0" y="0"/>
                </a:lnTo>
                <a:lnTo>
                  <a:pt x="2340" y="0"/>
                </a:lnTo>
              </a:path>
            </a:pathLst>
          </a:custGeom>
          <a:noFill/>
          <a:ln w="101600" cap="sq" cmpd="sng">
            <a:solidFill>
              <a:schemeClr val="bg1"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8690" y="2838450"/>
            <a:ext cx="19723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社区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页面：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可查看社区朋友动态与其推荐奶茶内容。可为喜欢的朋友、奶茶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和文章点赞和收藏。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728980"/>
            <a:ext cx="2908300" cy="5602605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4"/>
          <a:srcRect t="11" b="11"/>
          <a:stretch>
            <a:fillRect/>
          </a:stretch>
        </p:blipFill>
        <p:spPr>
          <a:xfrm>
            <a:off x="1918017" y="1585595"/>
            <a:ext cx="3246755" cy="1791970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5"/>
            </p:custDataLst>
          </p:nvPr>
        </p:nvPicPr>
        <p:blipFill>
          <a:blip r:embed="rId6"/>
          <a:srcRect t="181" b="181"/>
          <a:stretch>
            <a:fillRect/>
          </a:stretch>
        </p:blipFill>
        <p:spPr>
          <a:xfrm>
            <a:off x="1918017" y="1585595"/>
            <a:ext cx="3246755" cy="1791970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7"/>
            </p:custDataLst>
          </p:nvPr>
        </p:nvPicPr>
        <p:blipFill>
          <a:blip r:embed="rId8"/>
          <a:srcRect t="287" b="287"/>
          <a:stretch>
            <a:fillRect/>
          </a:stretch>
        </p:blipFill>
        <p:spPr>
          <a:xfrm>
            <a:off x="1918017" y="1585595"/>
            <a:ext cx="3246755" cy="17919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5405" y="4148455"/>
            <a:ext cx="3309620" cy="26035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4403090" y="5416550"/>
            <a:ext cx="2538095" cy="20066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25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25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25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8786495" y="1011555"/>
            <a:ext cx="283527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奶茶详情页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17255" y="817245"/>
            <a:ext cx="3275330" cy="1315720"/>
            <a:chOff x="13413" y="3991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13413" y="3991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7671" y="3991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18900000">
            <a:off x="9838055" y="3062605"/>
            <a:ext cx="732790" cy="73279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89555" y="1604010"/>
            <a:ext cx="3649980" cy="364998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27335" y="2730500"/>
            <a:ext cx="162179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奶茶详情页： 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indent="457200" fontAlgn="auto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具体介绍所点击的奶茶的详细内容。如：容量，热量，详细介绍，网友对该款奶茶的评价等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5" y="912495"/>
            <a:ext cx="3065780" cy="586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100965"/>
            <a:ext cx="3154680" cy="6076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60" y="4411980"/>
            <a:ext cx="2720975" cy="2155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6452870" y="5163820"/>
            <a:ext cx="1805305" cy="183515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647180" y="3757295"/>
            <a:ext cx="314896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47180" y="3562985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8100000">
            <a:off x="10029825" y="497840"/>
            <a:ext cx="519430" cy="51943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215" y="1304290"/>
            <a:ext cx="18268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页面详细页面：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我的点赞</a:t>
            </a:r>
            <a:endParaRPr lang="en-US" alt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我的收藏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我的口味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消息中心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联系客服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更多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0"/>
            <a:ext cx="3568065" cy="674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9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2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22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2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185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7044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" grpId="0" animBg="1"/>
      <p:bldP spid="2" grpId="2"/>
      <p:bldP spid="4" grpId="0"/>
      <p:bldP spid="2" grpId="3"/>
      <p:bldP spid="20" grpId="1" animBg="1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647180" y="3757295"/>
            <a:ext cx="314896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更多具体页面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47180" y="3562985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8100000">
            <a:off x="10029825" y="497840"/>
            <a:ext cx="519430" cy="51943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215" y="1303020"/>
            <a:ext cx="18268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页面详细页面：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我的点赞</a:t>
            </a:r>
            <a:endParaRPr lang="en-US" alt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我的收藏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我的口味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消息中心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联系客服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更多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1550670"/>
            <a:ext cx="2654300" cy="5213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5" y="582930"/>
            <a:ext cx="265430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9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2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2231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2231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" grpId="0" animBg="1"/>
      <p:bldP spid="2" grpId="2"/>
      <p:bldP spid="4" grpId="0"/>
      <p:bldP spid="2" grpId="3"/>
      <p:bldP spid="20" grpId="1" animBg="1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647180" y="3757295"/>
            <a:ext cx="314896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更多具体页面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47180" y="3562985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8100000">
            <a:off x="10029825" y="497840"/>
            <a:ext cx="519430" cy="51943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215" y="1434465"/>
            <a:ext cx="18268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页面详细页面：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我的点赞</a:t>
            </a:r>
            <a:endParaRPr lang="en-US" alt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我的收藏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我的口味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消息中心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联系客服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更多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1645920"/>
            <a:ext cx="2705100" cy="514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280" y="680085"/>
            <a:ext cx="2686050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9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2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4148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14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" grpId="0" animBg="1"/>
      <p:bldP spid="2" grpId="2"/>
      <p:bldP spid="4" grpId="0"/>
      <p:bldP spid="2" grpId="3"/>
      <p:bldP spid="20" grpId="1" animBg="1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647180" y="3757295"/>
            <a:ext cx="3148965" cy="800100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更多具体页面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47180" y="3562985"/>
            <a:ext cx="3275330" cy="1315720"/>
            <a:chOff x="341" y="340"/>
            <a:chExt cx="5158" cy="2072"/>
          </a:xfrm>
        </p:grpSpPr>
        <p:sp>
          <p:nvSpPr>
            <p:cNvPr id="10" name="任意多边形 9"/>
            <p:cNvSpPr/>
            <p:nvPr/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8100000">
            <a:off x="10029825" y="497840"/>
            <a:ext cx="519430" cy="519430"/>
          </a:xfrm>
          <a:custGeom>
            <a:avLst/>
            <a:gdLst>
              <a:gd name="connsiteX0" fmla="*/ 0 w 2100"/>
              <a:gd name="connsiteY0" fmla="*/ 2100 h 2100"/>
              <a:gd name="connsiteX1" fmla="*/ 0 w 2100"/>
              <a:gd name="connsiteY1" fmla="*/ 0 h 2100"/>
              <a:gd name="connsiteX2" fmla="*/ 2100 w 2100"/>
              <a:gd name="connsiteY2" fmla="*/ 0 h 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" h="2100">
                <a:moveTo>
                  <a:pt x="0" y="2100"/>
                </a:moveTo>
                <a:lnTo>
                  <a:pt x="0" y="0"/>
                </a:lnTo>
                <a:lnTo>
                  <a:pt x="2100" y="0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215" y="1390650"/>
            <a:ext cx="18268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页面详细页面：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我的点赞</a:t>
            </a:r>
            <a:endParaRPr lang="en-US" altLang="zh-CN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我的收藏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我的口味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消息中心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联系客服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更多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" y="1550670"/>
            <a:ext cx="2641600" cy="5213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05" y="617220"/>
            <a:ext cx="2654300" cy="513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153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43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9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2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3509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2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9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5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591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4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50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" grpId="0" animBg="1"/>
      <p:bldP spid="2" grpId="2"/>
      <p:bldP spid="4" grpId="0"/>
      <p:bldP spid="2" grpId="3"/>
      <p:bldP spid="20" grpId="1" animBg="1"/>
      <p:bldP spid="4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487.765354330708,&quot;width&quot;:6715.804724409449}"/>
</p:tagLst>
</file>

<file path=ppt/tags/tag2.xml><?xml version="1.0" encoding="utf-8"?>
<p:tagLst xmlns:p="http://schemas.openxmlformats.org/presentationml/2006/main">
  <p:tag name="KSO_WM_UNIT_DIAGRAM_MODELTYPE" val="flashPicture"/>
  <p:tag name="KSO_WM_BEAUTIFY_FLAG" val="#wm#"/>
  <p:tag name="KSO_WM_UNIT_TYPE" val="ζ_h_d"/>
  <p:tag name="KSO_WM_UNIT_FLASH_PICTURE_RATE" val="2"/>
</p:tagLst>
</file>

<file path=ppt/tags/tag3.xml><?xml version="1.0" encoding="utf-8"?>
<p:tagLst xmlns:p="http://schemas.openxmlformats.org/presentationml/2006/main">
  <p:tag name="KSO_WM_UNIT_DIAGRAM_MODELTYPE" val="flashPicture"/>
  <p:tag name="KSO_WM_BEAUTIFY_FLAG" val="#wm#"/>
  <p:tag name="KSO_WM_UNIT_TYPE" val="ζ_h_d"/>
  <p:tag name="KSO_WM_UNIT_FLASH_PICTURE_RATE" val="2"/>
</p:tagLst>
</file>

<file path=ppt/tags/tag4.xml><?xml version="1.0" encoding="utf-8"?>
<p:tagLst xmlns:p="http://schemas.openxmlformats.org/presentationml/2006/main">
  <p:tag name="KSO_WM_UNIT_DIAGRAM_MODELTYPE" val="flashPicture"/>
  <p:tag name="KSO_WM_BEAUTIFY_FLAG" val="#wm#"/>
  <p:tag name="KSO_WM_UNIT_TYPE" val="ζ_h_d"/>
  <p:tag name="KSO_WM_UNIT_FLASH_PICTURE_RAT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汉仪中圆简</vt:lpstr>
      <vt:lpstr>Calibri</vt:lpstr>
      <vt:lpstr>Arial Unicode MS</vt:lpstr>
      <vt:lpstr>Calibri Light</vt:lpstr>
      <vt:lpstr>Office 主题</vt:lpstr>
      <vt:lpstr>奶茶控 ——界面设计汇报</vt:lpstr>
      <vt:lpstr>UI设计介绍</vt:lpstr>
      <vt:lpstr>首页</vt:lpstr>
      <vt:lpstr>社区</vt:lpstr>
      <vt:lpstr>奶茶详情页</vt:lpstr>
      <vt:lpstr>我的</vt:lpstr>
      <vt:lpstr>更多具体页面</vt:lpstr>
      <vt:lpstr>更多具体页面</vt:lpstr>
      <vt:lpstr>更多具体页面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^ ^</cp:lastModifiedBy>
  <cp:revision>100</cp:revision>
  <dcterms:created xsi:type="dcterms:W3CDTF">2018-03-06T13:19:00Z</dcterms:created>
  <dcterms:modified xsi:type="dcterms:W3CDTF">2021-12-01T16:40:47Z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  <property fmtid="{D5CDD505-2E9C-101B-9397-08002B2CF9AE}" pid="3" name="KSOTemplateUUID">
    <vt:lpwstr>v1.0_mb_1pFE+ZJcte8teGCKArmZXA==</vt:lpwstr>
  </property>
</Properties>
</file>