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295" r:id="rId5"/>
    <p:sldId id="273" r:id="rId6"/>
    <p:sldId id="274" r:id="rId7"/>
    <p:sldId id="267" r:id="rId8"/>
    <p:sldId id="296" r:id="rId9"/>
    <p:sldId id="280" r:id="rId10"/>
    <p:sldId id="297" r:id="rId11"/>
    <p:sldId id="268" r:id="rId12"/>
    <p:sldId id="279" r:id="rId13"/>
    <p:sldId id="281" r:id="rId14"/>
    <p:sldId id="294" r:id="rId15"/>
    <p:sldId id="300" r:id="rId16"/>
    <p:sldId id="291" r:id="rId17"/>
    <p:sldId id="299" r:id="rId18"/>
    <p:sldId id="301" r:id="rId19"/>
    <p:sldId id="269" r:id="rId20"/>
    <p:sldId id="303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303" autoAdjust="0"/>
  </p:normalViewPr>
  <p:slideViewPr>
    <p:cSldViewPr snapToGrid="0" snapToObjects="1">
      <p:cViewPr varScale="1">
        <p:scale>
          <a:sx n="68" d="100"/>
          <a:sy n="68" d="100"/>
        </p:scale>
        <p:origin x="-768" y="-96"/>
      </p:cViewPr>
      <p:guideLst>
        <p:guide orient="horz" pos="2160"/>
        <p:guide orient="horz" pos="232"/>
        <p:guide orient="horz" pos="4088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oid-app-development-course/2021autumn-B7-PictureSharer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14795" y="2360410"/>
            <a:ext cx="4362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err="1">
                <a:hlinkClick r:id="rId2"/>
              </a:rPr>
              <a:t>PictureSharers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54033" y="4374540"/>
            <a:ext cx="2683933" cy="9430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汇报者：许奕聪</a:t>
            </a:r>
            <a:endParaRPr lang="en-US" altLang="zh-CN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组员：许奕聪、张智競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65956" y="132252"/>
            <a:ext cx="1396536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User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051999"/>
            <a:ext cx="103441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4027756"/>
            <a:ext cx="103917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832104" y="3171827"/>
            <a:ext cx="2480166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Comment 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0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176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功能展示</a:t>
            </a:r>
            <a:endParaRPr kumimoji="1" lang="zh-CN" altLang="en-US" sz="6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6" y="486958"/>
            <a:ext cx="30956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788" y="486958"/>
            <a:ext cx="32099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896750" y="1063734"/>
            <a:ext cx="3995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注册和登录</a:t>
            </a:r>
            <a:endParaRPr lang="en-US" altLang="zh-CN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用户点击登录既可转跳登录界面，或者输入正确的账号密码既可进入主界面。所有数据操作都是基于云数据库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Bmob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0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49" y="281799"/>
            <a:ext cx="3407279" cy="602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1354" y="766145"/>
            <a:ext cx="37420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主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界面展示功能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用户进入主界面后，主界面会自动加载云数据库中的图片，压缩显示在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“图片瀑布流”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中，用户拖到底部时，会继续往下刷新。直至用户停止往下继续拉或者数据库的图片都被加载出来为止。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59" y="281798"/>
            <a:ext cx="3399693" cy="594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7868189" y="2854324"/>
            <a:ext cx="587946" cy="102319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32652" y="1222801"/>
            <a:ext cx="37420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图片展示功能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用户可以随机点击自己喜欢的图片，进入该图片的详细界面，其中可以发布评论或者下载图片。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8" y="440203"/>
            <a:ext cx="3182465" cy="55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489" y="440203"/>
            <a:ext cx="3151877" cy="558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5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2324" y="1110260"/>
            <a:ext cx="45016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图片搜索功能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用户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可以点击右上角的搜索按钮，进入图片搜索界面，在这里，可以通过用户输入的关键词或者我们给出的图片类型进行搜索。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89" y="337625"/>
            <a:ext cx="3478699" cy="617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6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307" y="140677"/>
            <a:ext cx="3619768" cy="637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1353" y="766144"/>
            <a:ext cx="51769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点击左上角进入侧拉界面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这里展示着我们的所有功能，用户可以通过这里进入相应的功能界面，我们的界面转跳也是主要通过这里的。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4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14868" y="1222800"/>
            <a:ext cx="53597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点击个人头像那一行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用户可以进入到个人信息详情界面，在这里，登录用户的具体信息会显示，而且可以在此修改信息，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并持久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化到云数据库中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226" y="337625"/>
            <a:ext cx="3319808" cy="596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38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9648" y="1174107"/>
            <a:ext cx="45579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点击设置进入设置界面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这里用户可以进行系统功能的设置。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79" y="112541"/>
            <a:ext cx="371475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24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1359830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en-US" altLang="zh-CN" sz="6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功能展示</a:t>
            </a:r>
            <a:endParaRPr kumimoji="1"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kumimoji="1"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656" y="618978"/>
            <a:ext cx="81170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华光隶变_CNKI" panose="02000500000000000000" pitchFamily="2" charset="-122"/>
                <a:ea typeface="华光隶变_CNKI" panose="02000500000000000000" pitchFamily="2" charset="-122"/>
              </a:rPr>
              <a:t>总结</a:t>
            </a:r>
            <a:endParaRPr lang="en-US" altLang="zh-CN" sz="3600" b="1" dirty="0" smtClean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华光隶变_CNKI" panose="02000500000000000000" pitchFamily="2" charset="-122"/>
                <a:ea typeface="华光隶变_CNKI" panose="02000500000000000000" pitchFamily="2" charset="-122"/>
              </a:rPr>
              <a:t>本次项目基本上完成了主要功能的实现，我们实现了图片“瀑布流”式的加载以及对应查看下载的功能；也实现了用户的登录注册以及个人信息的增删改查功能。界面美观，动态效果多，功能较齐。</a:t>
            </a:r>
            <a:endParaRPr lang="en-US" altLang="zh-CN" sz="2400" dirty="0" smtClean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光隶变_CNKI" panose="02000500000000000000" pitchFamily="2" charset="-122"/>
                <a:ea typeface="华光隶变_CNKI" panose="02000500000000000000" pitchFamily="2" charset="-122"/>
              </a:rPr>
              <a:t>不足：</a:t>
            </a:r>
            <a:r>
              <a:rPr lang="zh-CN" altLang="en-US" sz="2400" dirty="0" smtClean="0">
                <a:latin typeface="华光隶变_CNKI" panose="02000500000000000000" pitchFamily="2" charset="-122"/>
                <a:ea typeface="华光隶变_CNKI" panose="02000500000000000000" pitchFamily="2" charset="-122"/>
              </a:rPr>
              <a:t>由于我们小组人数不足，所以尚有一些功能待实现。</a:t>
            </a:r>
            <a:endParaRPr lang="en-US" altLang="zh-CN" sz="2400" dirty="0" smtClean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光隶变_CNKI" panose="02000500000000000000" pitchFamily="2" charset="-122"/>
                <a:ea typeface="华光隶变_CNKI" panose="02000500000000000000" pitchFamily="2" charset="-122"/>
              </a:rPr>
              <a:t>展望：完善功能，测试改正个各种</a:t>
            </a:r>
            <a:r>
              <a:rPr lang="en-US" altLang="zh-CN" sz="2400" dirty="0" smtClean="0">
                <a:latin typeface="华光隶变_CNKI" panose="02000500000000000000" pitchFamily="2" charset="-122"/>
                <a:ea typeface="华光隶变_CNKI" panose="02000500000000000000" pitchFamily="2" charset="-122"/>
              </a:rPr>
              <a:t>bug</a:t>
            </a:r>
            <a:r>
              <a:rPr lang="zh-CN" altLang="en-US" sz="2400" dirty="0" smtClean="0">
                <a:latin typeface="华光隶变_CNKI" panose="02000500000000000000" pitchFamily="2" charset="-122"/>
                <a:ea typeface="华光隶变_CNKI" panose="02000500000000000000" pitchFamily="2" charset="-122"/>
              </a:rPr>
              <a:t>。</a:t>
            </a:r>
            <a:endParaRPr lang="zh-CN" altLang="en-US" sz="2400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1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6529" y="2641764"/>
            <a:ext cx="87789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</a:t>
            </a:r>
            <a:r>
              <a:rPr lang="en-US" altLang="zh-CN" sz="4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YOU FOR </a:t>
            </a:r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项目框架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9821" y="914401"/>
            <a:ext cx="7061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项目简介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本项目名为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PictureHub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，模拟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站的一款壁纸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，用户可以注册和登录本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，在主页浏览各种图片，并且可以对个人信息增删改查；也可以对图片进行大图浏览和下载，还有评论功能。除此之外，还有图片搜索及收藏功能。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5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78" y="188053"/>
            <a:ext cx="616267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45169" y="188053"/>
            <a:ext cx="1826142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项目框架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7" y="793285"/>
            <a:ext cx="10504739" cy="549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5169" y="188053"/>
            <a:ext cx="1826142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运行流程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4711" y="1211139"/>
            <a:ext cx="65836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本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次项目采用的数据是云数据库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Bmob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，所有数据均存放在其上面。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因此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，所有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Bean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类都继承了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BmobObject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对象，可以调用其已有的方法进行数据库的操作；由于我们小组两个人分工，建完后的数据表有一些数据类型不一致，但是已经写好了不少代码和存入 不少数据，故只在后台进行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实现数据类型的转换，并无影响。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27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1876" y="652756"/>
            <a:ext cx="1810111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Picture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7" y="1445697"/>
            <a:ext cx="102679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5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343</Words>
  <Application>Microsoft Office PowerPoint</Application>
  <PresentationFormat>自定义</PresentationFormat>
  <Paragraphs>47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HZBAK</cp:lastModifiedBy>
  <cp:revision>18</cp:revision>
  <dcterms:created xsi:type="dcterms:W3CDTF">2015-08-18T02:51:41Z</dcterms:created>
  <dcterms:modified xsi:type="dcterms:W3CDTF">2021-12-30T00:02:39Z</dcterms:modified>
  <cp:category>店铺： BOSSPPT顶尖职业文案</cp:category>
  <cp:contentStatus>BOSSPPT</cp:contentStatus>
</cp:coreProperties>
</file>